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Default Extension="png" ContentType="image/png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Default Extension="gif" ContentType="image/gif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0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66"/>
    <a:srgbClr val="FFFF00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5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39B8E8-C352-4F0B-9A92-18032EB939D6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29FBDE9-168D-4D6A-BE74-A8CB7893DB2C}">
      <dgm:prSet phldrT="[Testo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sz="2000" dirty="0" smtClean="0"/>
            <a:t>AIUTARE</a:t>
          </a:r>
          <a:endParaRPr lang="it-IT" sz="2000" dirty="0"/>
        </a:p>
      </dgm:t>
    </dgm:pt>
    <dgm:pt modelId="{09D5B256-C36C-4765-9553-5565EFC36366}" type="parTrans" cxnId="{B5B603E1-5C3C-4024-B4A8-0F1CD2CD6CC7}">
      <dgm:prSet/>
      <dgm:spPr/>
      <dgm:t>
        <a:bodyPr/>
        <a:lstStyle/>
        <a:p>
          <a:endParaRPr lang="it-IT"/>
        </a:p>
      </dgm:t>
    </dgm:pt>
    <dgm:pt modelId="{A3E69A61-8F30-42AF-8BFE-4FF257F87104}" type="sibTrans" cxnId="{B5B603E1-5C3C-4024-B4A8-0F1CD2CD6CC7}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it-IT"/>
        </a:p>
      </dgm:t>
    </dgm:pt>
    <dgm:pt modelId="{94FCDEF0-A9FB-4F02-90E9-D02FF4D0DFF1}">
      <dgm:prSet phldrT="[Testo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sz="2000" dirty="0" smtClean="0"/>
            <a:t>SOSTENERE </a:t>
          </a:r>
          <a:endParaRPr lang="it-IT" sz="2000" dirty="0"/>
        </a:p>
      </dgm:t>
    </dgm:pt>
    <dgm:pt modelId="{7E3D228F-3AD3-4FF0-AF33-E8976DFDBA02}" type="parTrans" cxnId="{515694CF-0681-4477-ADE6-776645390E11}">
      <dgm:prSet/>
      <dgm:spPr/>
      <dgm:t>
        <a:bodyPr/>
        <a:lstStyle/>
        <a:p>
          <a:endParaRPr lang="it-IT"/>
        </a:p>
      </dgm:t>
    </dgm:pt>
    <dgm:pt modelId="{89A6BA9D-4CC1-49A4-911E-BB559286CDD6}" type="sibTrans" cxnId="{515694CF-0681-4477-ADE6-776645390E11}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it-IT"/>
        </a:p>
      </dgm:t>
    </dgm:pt>
    <dgm:pt modelId="{B60BDA2D-6CB9-420F-BE0F-68A6DC5903C4}">
      <dgm:prSet phldrT="[Testo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sz="1700" dirty="0" smtClean="0"/>
            <a:t>CONFORTARE</a:t>
          </a:r>
          <a:endParaRPr lang="it-IT" sz="1700" dirty="0"/>
        </a:p>
      </dgm:t>
    </dgm:pt>
    <dgm:pt modelId="{DB6405E2-D305-45AB-885B-550FA74B94AA}" type="parTrans" cxnId="{045ABCC0-2FAC-4FE2-A47E-E10FDEB660B9}">
      <dgm:prSet/>
      <dgm:spPr/>
      <dgm:t>
        <a:bodyPr/>
        <a:lstStyle/>
        <a:p>
          <a:endParaRPr lang="it-IT"/>
        </a:p>
      </dgm:t>
    </dgm:pt>
    <dgm:pt modelId="{DA58F961-021E-42AB-A2F4-7A9C49362D97}" type="sibTrans" cxnId="{045ABCC0-2FAC-4FE2-A47E-E10FDEB660B9}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it-IT"/>
        </a:p>
      </dgm:t>
    </dgm:pt>
    <dgm:pt modelId="{4BE6B843-0C4A-46CD-A1B7-1EB187D3BC1D}">
      <dgm:prSet phldrT="[Testo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dirty="0" smtClean="0"/>
            <a:t>PERSONE SOFFERENTI</a:t>
          </a:r>
        </a:p>
        <a:p>
          <a:r>
            <a:rPr lang="it-IT" dirty="0" smtClean="0"/>
            <a:t>E</a:t>
          </a:r>
        </a:p>
        <a:p>
          <a:r>
            <a:rPr lang="it-IT" dirty="0" smtClean="0"/>
            <a:t>DISABILI</a:t>
          </a:r>
          <a:endParaRPr lang="it-IT" dirty="0"/>
        </a:p>
      </dgm:t>
    </dgm:pt>
    <dgm:pt modelId="{303418C5-47A7-4427-A122-F35D8D7490D6}" type="parTrans" cxnId="{E7D4E26E-59A9-4929-85C3-1D1F932DBC28}">
      <dgm:prSet/>
      <dgm:spPr/>
      <dgm:t>
        <a:bodyPr/>
        <a:lstStyle/>
        <a:p>
          <a:endParaRPr lang="it-IT"/>
        </a:p>
      </dgm:t>
    </dgm:pt>
    <dgm:pt modelId="{E4AC5B40-1612-4A61-A0B6-CC014736D097}" type="sibTrans" cxnId="{E7D4E26E-59A9-4929-85C3-1D1F932DBC28}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it-IT"/>
        </a:p>
      </dgm:t>
    </dgm:pt>
    <dgm:pt modelId="{D28F6FC7-D9D0-4313-8D64-23280DA5ECBF}">
      <dgm:prSet phldrT="[Testo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sz="2000" dirty="0" smtClean="0"/>
            <a:t>FORMA GIURIDICA</a:t>
          </a:r>
          <a:endParaRPr lang="it-IT" sz="2000" dirty="0"/>
        </a:p>
      </dgm:t>
    </dgm:pt>
    <dgm:pt modelId="{90DB1870-F3EB-4B6C-9E17-C6E353CF524B}" type="sibTrans" cxnId="{648A5702-B43A-4CAD-81C6-42E5A0E996B5}">
      <dgm:prSet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it-IT"/>
        </a:p>
      </dgm:t>
    </dgm:pt>
    <dgm:pt modelId="{C58D9268-E68F-4D6A-B8C3-E0A4D429055E}" type="parTrans" cxnId="{648A5702-B43A-4CAD-81C6-42E5A0E996B5}">
      <dgm:prSet/>
      <dgm:spPr/>
      <dgm:t>
        <a:bodyPr/>
        <a:lstStyle/>
        <a:p>
          <a:endParaRPr lang="it-IT"/>
        </a:p>
      </dgm:t>
    </dgm:pt>
    <dgm:pt modelId="{1A1CEF53-5256-40A5-92B7-8FB3728A247F}" type="pres">
      <dgm:prSet presAssocID="{0539B8E8-C352-4F0B-9A92-18032EB939D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C65C5441-6A29-4350-ACA3-9CDC9B9965C5}" type="pres">
      <dgm:prSet presAssocID="{629FBDE9-168D-4D6A-BE74-A8CB7893DB2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C437BC8-CA80-4760-9159-B2404E5AE761}" type="pres">
      <dgm:prSet presAssocID="{A3E69A61-8F30-42AF-8BFE-4FF257F87104}" presName="sibTrans" presStyleLbl="sibTrans2D1" presStyleIdx="0" presStyleCnt="5"/>
      <dgm:spPr/>
      <dgm:t>
        <a:bodyPr/>
        <a:lstStyle/>
        <a:p>
          <a:endParaRPr lang="it-IT"/>
        </a:p>
      </dgm:t>
    </dgm:pt>
    <dgm:pt modelId="{547F8015-113C-4640-92A6-B53DB3D1DE11}" type="pres">
      <dgm:prSet presAssocID="{A3E69A61-8F30-42AF-8BFE-4FF257F87104}" presName="connectorText" presStyleLbl="sibTrans2D1" presStyleIdx="0" presStyleCnt="5"/>
      <dgm:spPr/>
      <dgm:t>
        <a:bodyPr/>
        <a:lstStyle/>
        <a:p>
          <a:endParaRPr lang="it-IT"/>
        </a:p>
      </dgm:t>
    </dgm:pt>
    <dgm:pt modelId="{243BE5A4-2828-4F26-B73A-851138E5214B}" type="pres">
      <dgm:prSet presAssocID="{94FCDEF0-A9FB-4F02-90E9-D02FF4D0DFF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127ACA3-1B28-44B6-B4C6-DDAA36328E3F}" type="pres">
      <dgm:prSet presAssocID="{89A6BA9D-4CC1-49A4-911E-BB559286CDD6}" presName="sibTrans" presStyleLbl="sibTrans2D1" presStyleIdx="1" presStyleCnt="5"/>
      <dgm:spPr/>
      <dgm:t>
        <a:bodyPr/>
        <a:lstStyle/>
        <a:p>
          <a:endParaRPr lang="it-IT"/>
        </a:p>
      </dgm:t>
    </dgm:pt>
    <dgm:pt modelId="{FB368240-6198-4C9F-94F2-E6D0C177AD22}" type="pres">
      <dgm:prSet presAssocID="{89A6BA9D-4CC1-49A4-911E-BB559286CDD6}" presName="connectorText" presStyleLbl="sibTrans2D1" presStyleIdx="1" presStyleCnt="5"/>
      <dgm:spPr/>
      <dgm:t>
        <a:bodyPr/>
        <a:lstStyle/>
        <a:p>
          <a:endParaRPr lang="it-IT"/>
        </a:p>
      </dgm:t>
    </dgm:pt>
    <dgm:pt modelId="{F5030BA4-0E71-40E3-ADD3-22177FCF93F5}" type="pres">
      <dgm:prSet presAssocID="{B60BDA2D-6CB9-420F-BE0F-68A6DC5903C4}" presName="node" presStyleLbl="node1" presStyleIdx="2" presStyleCnt="5" custRadScaleRad="99650" custRadScaleInc="137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0116385-5D57-48E7-9AF4-AA0A92E7EAF2}" type="pres">
      <dgm:prSet presAssocID="{DA58F961-021E-42AB-A2F4-7A9C49362D97}" presName="sibTrans" presStyleLbl="sibTrans2D1" presStyleIdx="2" presStyleCnt="5"/>
      <dgm:spPr/>
      <dgm:t>
        <a:bodyPr/>
        <a:lstStyle/>
        <a:p>
          <a:endParaRPr lang="it-IT"/>
        </a:p>
      </dgm:t>
    </dgm:pt>
    <dgm:pt modelId="{267C7B97-A6ED-43D7-B5CF-728433168649}" type="pres">
      <dgm:prSet presAssocID="{DA58F961-021E-42AB-A2F4-7A9C49362D97}" presName="connectorText" presStyleLbl="sibTrans2D1" presStyleIdx="2" presStyleCnt="5"/>
      <dgm:spPr/>
      <dgm:t>
        <a:bodyPr/>
        <a:lstStyle/>
        <a:p>
          <a:endParaRPr lang="it-IT"/>
        </a:p>
      </dgm:t>
    </dgm:pt>
    <dgm:pt modelId="{B58D37CD-68F4-4214-8992-1C3446CE3FD4}" type="pres">
      <dgm:prSet presAssocID="{4BE6B843-0C4A-46CD-A1B7-1EB187D3BC1D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46780F5-243C-49D3-AE51-FABF0413989C}" type="pres">
      <dgm:prSet presAssocID="{E4AC5B40-1612-4A61-A0B6-CC014736D097}" presName="sibTrans" presStyleLbl="sibTrans2D1" presStyleIdx="3" presStyleCnt="5"/>
      <dgm:spPr/>
      <dgm:t>
        <a:bodyPr/>
        <a:lstStyle/>
        <a:p>
          <a:endParaRPr lang="it-IT"/>
        </a:p>
      </dgm:t>
    </dgm:pt>
    <dgm:pt modelId="{609008E7-1A71-455B-B250-8581B3D14E09}" type="pres">
      <dgm:prSet presAssocID="{E4AC5B40-1612-4A61-A0B6-CC014736D097}" presName="connectorText" presStyleLbl="sibTrans2D1" presStyleIdx="3" presStyleCnt="5"/>
      <dgm:spPr/>
      <dgm:t>
        <a:bodyPr/>
        <a:lstStyle/>
        <a:p>
          <a:endParaRPr lang="it-IT"/>
        </a:p>
      </dgm:t>
    </dgm:pt>
    <dgm:pt modelId="{F0258D20-8048-461E-9C4B-82A050248225}" type="pres">
      <dgm:prSet presAssocID="{D28F6FC7-D9D0-4313-8D64-23280DA5ECB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1F274C5-4FFC-4E61-8722-4970B4F8ABF9}" type="pres">
      <dgm:prSet presAssocID="{90DB1870-F3EB-4B6C-9E17-C6E353CF524B}" presName="sibTrans" presStyleLbl="sibTrans2D1" presStyleIdx="4" presStyleCnt="5"/>
      <dgm:spPr/>
      <dgm:t>
        <a:bodyPr/>
        <a:lstStyle/>
        <a:p>
          <a:endParaRPr lang="it-IT"/>
        </a:p>
      </dgm:t>
    </dgm:pt>
    <dgm:pt modelId="{C0894027-2928-4328-AFE6-5DE297153CAB}" type="pres">
      <dgm:prSet presAssocID="{90DB1870-F3EB-4B6C-9E17-C6E353CF524B}" presName="connectorText" presStyleLbl="sibTrans2D1" presStyleIdx="4" presStyleCnt="5"/>
      <dgm:spPr/>
      <dgm:t>
        <a:bodyPr/>
        <a:lstStyle/>
        <a:p>
          <a:endParaRPr lang="it-IT"/>
        </a:p>
      </dgm:t>
    </dgm:pt>
  </dgm:ptLst>
  <dgm:cxnLst>
    <dgm:cxn modelId="{E7D4E26E-59A9-4929-85C3-1D1F932DBC28}" srcId="{0539B8E8-C352-4F0B-9A92-18032EB939D6}" destId="{4BE6B843-0C4A-46CD-A1B7-1EB187D3BC1D}" srcOrd="3" destOrd="0" parTransId="{303418C5-47A7-4427-A122-F35D8D7490D6}" sibTransId="{E4AC5B40-1612-4A61-A0B6-CC014736D097}"/>
    <dgm:cxn modelId="{D9BF0586-512A-4295-B743-D52F19A17580}" type="presOf" srcId="{89A6BA9D-4CC1-49A4-911E-BB559286CDD6}" destId="{8127ACA3-1B28-44B6-B4C6-DDAA36328E3F}" srcOrd="0" destOrd="0" presId="urn:microsoft.com/office/officeart/2005/8/layout/cycle2"/>
    <dgm:cxn modelId="{49E72C11-AEAA-4A20-9683-A7E4987F6B84}" type="presOf" srcId="{E4AC5B40-1612-4A61-A0B6-CC014736D097}" destId="{609008E7-1A71-455B-B250-8581B3D14E09}" srcOrd="1" destOrd="0" presId="urn:microsoft.com/office/officeart/2005/8/layout/cycle2"/>
    <dgm:cxn modelId="{F29D3A40-4083-4B8B-ADAA-8727A6BACCF4}" type="presOf" srcId="{B60BDA2D-6CB9-420F-BE0F-68A6DC5903C4}" destId="{F5030BA4-0E71-40E3-ADD3-22177FCF93F5}" srcOrd="0" destOrd="0" presId="urn:microsoft.com/office/officeart/2005/8/layout/cycle2"/>
    <dgm:cxn modelId="{3B5BECE4-FDE8-43F6-9677-B864F58D7579}" type="presOf" srcId="{E4AC5B40-1612-4A61-A0B6-CC014736D097}" destId="{746780F5-243C-49D3-AE51-FABF0413989C}" srcOrd="0" destOrd="0" presId="urn:microsoft.com/office/officeart/2005/8/layout/cycle2"/>
    <dgm:cxn modelId="{136AE510-7CA0-4826-B65C-7EBC808B8A7D}" type="presOf" srcId="{90DB1870-F3EB-4B6C-9E17-C6E353CF524B}" destId="{61F274C5-4FFC-4E61-8722-4970B4F8ABF9}" srcOrd="0" destOrd="0" presId="urn:microsoft.com/office/officeart/2005/8/layout/cycle2"/>
    <dgm:cxn modelId="{096325B2-C9C6-42D2-AAA0-D85D37A438FD}" type="presOf" srcId="{629FBDE9-168D-4D6A-BE74-A8CB7893DB2C}" destId="{C65C5441-6A29-4350-ACA3-9CDC9B9965C5}" srcOrd="0" destOrd="0" presId="urn:microsoft.com/office/officeart/2005/8/layout/cycle2"/>
    <dgm:cxn modelId="{6C1D8E7B-E02C-44C1-B4E2-C7B4D13E3CC7}" type="presOf" srcId="{89A6BA9D-4CC1-49A4-911E-BB559286CDD6}" destId="{FB368240-6198-4C9F-94F2-E6D0C177AD22}" srcOrd="1" destOrd="0" presId="urn:microsoft.com/office/officeart/2005/8/layout/cycle2"/>
    <dgm:cxn modelId="{515694CF-0681-4477-ADE6-776645390E11}" srcId="{0539B8E8-C352-4F0B-9A92-18032EB939D6}" destId="{94FCDEF0-A9FB-4F02-90E9-D02FF4D0DFF1}" srcOrd="1" destOrd="0" parTransId="{7E3D228F-3AD3-4FF0-AF33-E8976DFDBA02}" sibTransId="{89A6BA9D-4CC1-49A4-911E-BB559286CDD6}"/>
    <dgm:cxn modelId="{AB303F10-4552-4E6F-B0DF-BD5427ED20B8}" type="presOf" srcId="{DA58F961-021E-42AB-A2F4-7A9C49362D97}" destId="{267C7B97-A6ED-43D7-B5CF-728433168649}" srcOrd="1" destOrd="0" presId="urn:microsoft.com/office/officeart/2005/8/layout/cycle2"/>
    <dgm:cxn modelId="{5F91B16F-A924-4AD4-BDAC-6EB3DAB0C600}" type="presOf" srcId="{0539B8E8-C352-4F0B-9A92-18032EB939D6}" destId="{1A1CEF53-5256-40A5-92B7-8FB3728A247F}" srcOrd="0" destOrd="0" presId="urn:microsoft.com/office/officeart/2005/8/layout/cycle2"/>
    <dgm:cxn modelId="{045ABCC0-2FAC-4FE2-A47E-E10FDEB660B9}" srcId="{0539B8E8-C352-4F0B-9A92-18032EB939D6}" destId="{B60BDA2D-6CB9-420F-BE0F-68A6DC5903C4}" srcOrd="2" destOrd="0" parTransId="{DB6405E2-D305-45AB-885B-550FA74B94AA}" sibTransId="{DA58F961-021E-42AB-A2F4-7A9C49362D97}"/>
    <dgm:cxn modelId="{A17D3271-479D-435B-B192-0994FF7E6723}" type="presOf" srcId="{90DB1870-F3EB-4B6C-9E17-C6E353CF524B}" destId="{C0894027-2928-4328-AFE6-5DE297153CAB}" srcOrd="1" destOrd="0" presId="urn:microsoft.com/office/officeart/2005/8/layout/cycle2"/>
    <dgm:cxn modelId="{8BC802D6-22E1-437A-826A-F2F6994012CE}" type="presOf" srcId="{DA58F961-021E-42AB-A2F4-7A9C49362D97}" destId="{80116385-5D57-48E7-9AF4-AA0A92E7EAF2}" srcOrd="0" destOrd="0" presId="urn:microsoft.com/office/officeart/2005/8/layout/cycle2"/>
    <dgm:cxn modelId="{B5B603E1-5C3C-4024-B4A8-0F1CD2CD6CC7}" srcId="{0539B8E8-C352-4F0B-9A92-18032EB939D6}" destId="{629FBDE9-168D-4D6A-BE74-A8CB7893DB2C}" srcOrd="0" destOrd="0" parTransId="{09D5B256-C36C-4765-9553-5565EFC36366}" sibTransId="{A3E69A61-8F30-42AF-8BFE-4FF257F87104}"/>
    <dgm:cxn modelId="{D7435F5E-612B-40E6-A0F4-E218425B096B}" type="presOf" srcId="{A3E69A61-8F30-42AF-8BFE-4FF257F87104}" destId="{547F8015-113C-4640-92A6-B53DB3D1DE11}" srcOrd="1" destOrd="0" presId="urn:microsoft.com/office/officeart/2005/8/layout/cycle2"/>
    <dgm:cxn modelId="{9EAE4D51-38A0-49A1-8E55-ABA4913D0E5A}" type="presOf" srcId="{94FCDEF0-A9FB-4F02-90E9-D02FF4D0DFF1}" destId="{243BE5A4-2828-4F26-B73A-851138E5214B}" srcOrd="0" destOrd="0" presId="urn:microsoft.com/office/officeart/2005/8/layout/cycle2"/>
    <dgm:cxn modelId="{7B8A62DB-A5CE-43C2-BCA5-7FFC0CEAED06}" type="presOf" srcId="{4BE6B843-0C4A-46CD-A1B7-1EB187D3BC1D}" destId="{B58D37CD-68F4-4214-8992-1C3446CE3FD4}" srcOrd="0" destOrd="0" presId="urn:microsoft.com/office/officeart/2005/8/layout/cycle2"/>
    <dgm:cxn modelId="{648A5702-B43A-4CAD-81C6-42E5A0E996B5}" srcId="{0539B8E8-C352-4F0B-9A92-18032EB939D6}" destId="{D28F6FC7-D9D0-4313-8D64-23280DA5ECBF}" srcOrd="4" destOrd="0" parTransId="{C58D9268-E68F-4D6A-B8C3-E0A4D429055E}" sibTransId="{90DB1870-F3EB-4B6C-9E17-C6E353CF524B}"/>
    <dgm:cxn modelId="{830878F5-12A1-4FB7-831C-2546A1A07A2A}" type="presOf" srcId="{D28F6FC7-D9D0-4313-8D64-23280DA5ECBF}" destId="{F0258D20-8048-461E-9C4B-82A050248225}" srcOrd="0" destOrd="0" presId="urn:microsoft.com/office/officeart/2005/8/layout/cycle2"/>
    <dgm:cxn modelId="{131D03A5-36B1-4121-AA45-3FEBF1E7031C}" type="presOf" srcId="{A3E69A61-8F30-42AF-8BFE-4FF257F87104}" destId="{DC437BC8-CA80-4760-9159-B2404E5AE761}" srcOrd="0" destOrd="0" presId="urn:microsoft.com/office/officeart/2005/8/layout/cycle2"/>
    <dgm:cxn modelId="{6ADFE667-F2C7-4DD4-B9D7-681B74833144}" type="presParOf" srcId="{1A1CEF53-5256-40A5-92B7-8FB3728A247F}" destId="{C65C5441-6A29-4350-ACA3-9CDC9B9965C5}" srcOrd="0" destOrd="0" presId="urn:microsoft.com/office/officeart/2005/8/layout/cycle2"/>
    <dgm:cxn modelId="{F2248098-CC70-400A-B801-1C9B9B9F0618}" type="presParOf" srcId="{1A1CEF53-5256-40A5-92B7-8FB3728A247F}" destId="{DC437BC8-CA80-4760-9159-B2404E5AE761}" srcOrd="1" destOrd="0" presId="urn:microsoft.com/office/officeart/2005/8/layout/cycle2"/>
    <dgm:cxn modelId="{5353AFC3-F8E2-4233-AE6D-E022D5434B2B}" type="presParOf" srcId="{DC437BC8-CA80-4760-9159-B2404E5AE761}" destId="{547F8015-113C-4640-92A6-B53DB3D1DE11}" srcOrd="0" destOrd="0" presId="urn:microsoft.com/office/officeart/2005/8/layout/cycle2"/>
    <dgm:cxn modelId="{6B0D351E-C676-4587-BF0D-28A5B7356D06}" type="presParOf" srcId="{1A1CEF53-5256-40A5-92B7-8FB3728A247F}" destId="{243BE5A4-2828-4F26-B73A-851138E5214B}" srcOrd="2" destOrd="0" presId="urn:microsoft.com/office/officeart/2005/8/layout/cycle2"/>
    <dgm:cxn modelId="{DC15C849-8883-481E-A4F6-EC443212F74E}" type="presParOf" srcId="{1A1CEF53-5256-40A5-92B7-8FB3728A247F}" destId="{8127ACA3-1B28-44B6-B4C6-DDAA36328E3F}" srcOrd="3" destOrd="0" presId="urn:microsoft.com/office/officeart/2005/8/layout/cycle2"/>
    <dgm:cxn modelId="{432CA2D4-2B4E-493E-8133-727B819693C4}" type="presParOf" srcId="{8127ACA3-1B28-44B6-B4C6-DDAA36328E3F}" destId="{FB368240-6198-4C9F-94F2-E6D0C177AD22}" srcOrd="0" destOrd="0" presId="urn:microsoft.com/office/officeart/2005/8/layout/cycle2"/>
    <dgm:cxn modelId="{049F269B-DA9E-4E55-9BE6-C127BF4B1F81}" type="presParOf" srcId="{1A1CEF53-5256-40A5-92B7-8FB3728A247F}" destId="{F5030BA4-0E71-40E3-ADD3-22177FCF93F5}" srcOrd="4" destOrd="0" presId="urn:microsoft.com/office/officeart/2005/8/layout/cycle2"/>
    <dgm:cxn modelId="{7352525C-C738-4ECE-AF78-A43A08DAD718}" type="presParOf" srcId="{1A1CEF53-5256-40A5-92B7-8FB3728A247F}" destId="{80116385-5D57-48E7-9AF4-AA0A92E7EAF2}" srcOrd="5" destOrd="0" presId="urn:microsoft.com/office/officeart/2005/8/layout/cycle2"/>
    <dgm:cxn modelId="{5B7B23E9-CEE1-4DD4-991C-3419A7E16D7E}" type="presParOf" srcId="{80116385-5D57-48E7-9AF4-AA0A92E7EAF2}" destId="{267C7B97-A6ED-43D7-B5CF-728433168649}" srcOrd="0" destOrd="0" presId="urn:microsoft.com/office/officeart/2005/8/layout/cycle2"/>
    <dgm:cxn modelId="{E458430D-095F-4215-803E-F8E1CFCE0875}" type="presParOf" srcId="{1A1CEF53-5256-40A5-92B7-8FB3728A247F}" destId="{B58D37CD-68F4-4214-8992-1C3446CE3FD4}" srcOrd="6" destOrd="0" presId="urn:microsoft.com/office/officeart/2005/8/layout/cycle2"/>
    <dgm:cxn modelId="{B3CC1BA1-31C2-41A3-9644-EF13125DF608}" type="presParOf" srcId="{1A1CEF53-5256-40A5-92B7-8FB3728A247F}" destId="{746780F5-243C-49D3-AE51-FABF0413989C}" srcOrd="7" destOrd="0" presId="urn:microsoft.com/office/officeart/2005/8/layout/cycle2"/>
    <dgm:cxn modelId="{5A687AB4-D1C8-4215-BC09-F3814B383C88}" type="presParOf" srcId="{746780F5-243C-49D3-AE51-FABF0413989C}" destId="{609008E7-1A71-455B-B250-8581B3D14E09}" srcOrd="0" destOrd="0" presId="urn:microsoft.com/office/officeart/2005/8/layout/cycle2"/>
    <dgm:cxn modelId="{0CAFEC81-801A-4AAB-B586-395F6C33F9B5}" type="presParOf" srcId="{1A1CEF53-5256-40A5-92B7-8FB3728A247F}" destId="{F0258D20-8048-461E-9C4B-82A050248225}" srcOrd="8" destOrd="0" presId="urn:microsoft.com/office/officeart/2005/8/layout/cycle2"/>
    <dgm:cxn modelId="{B5DA294B-7804-4451-9340-6375AA82F1B4}" type="presParOf" srcId="{1A1CEF53-5256-40A5-92B7-8FB3728A247F}" destId="{61F274C5-4FFC-4E61-8722-4970B4F8ABF9}" srcOrd="9" destOrd="0" presId="urn:microsoft.com/office/officeart/2005/8/layout/cycle2"/>
    <dgm:cxn modelId="{9A3213B9-8DF5-46B5-95BC-D0BBFFEB0BA0}" type="presParOf" srcId="{61F274C5-4FFC-4E61-8722-4970B4F8ABF9}" destId="{C0894027-2928-4328-AFE6-5DE297153CAB}" srcOrd="0" destOrd="0" presId="urn:microsoft.com/office/officeart/2005/8/layout/cycle2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F15CA4B-0401-4F80-BBA0-6C2C62E8B549}" type="doc">
      <dgm:prSet loTypeId="urn:microsoft.com/office/officeart/2005/8/layout/venn1" loCatId="relationship" qsTypeId="urn:microsoft.com/office/officeart/2005/8/quickstyle/3d4" qsCatId="3D" csTypeId="urn:microsoft.com/office/officeart/2005/8/colors/colorful5" csCatId="colorful" phldr="1"/>
      <dgm:spPr/>
      <dgm:t>
        <a:bodyPr/>
        <a:lstStyle/>
        <a:p>
          <a:endParaRPr lang="it-IT"/>
        </a:p>
      </dgm:t>
    </dgm:pt>
    <dgm:pt modelId="{D28EDCD9-8D82-4510-B1CE-D9B8FD0D1116}">
      <dgm:prSet phldrT="[Testo]" custT="1"/>
      <dgm:spPr/>
      <dgm:t>
        <a:bodyPr/>
        <a:lstStyle/>
        <a:p>
          <a:r>
            <a:rPr lang="it-IT" sz="2000" b="1" dirty="0" smtClean="0"/>
            <a:t>AMPIO SPAZIO </a:t>
          </a:r>
          <a:r>
            <a:rPr lang="it-IT" sz="2000" b="1" dirty="0" err="1" smtClean="0"/>
            <a:t>DI</a:t>
          </a:r>
          <a:r>
            <a:rPr lang="it-IT" sz="2000" b="1" dirty="0" smtClean="0"/>
            <a:t> AUTONOMIA</a:t>
          </a:r>
          <a:endParaRPr lang="it-IT" sz="2000" b="1" dirty="0"/>
        </a:p>
      </dgm:t>
    </dgm:pt>
    <dgm:pt modelId="{719C2A79-DA5C-4027-957F-7C1E8C72B38B}" type="parTrans" cxnId="{ECBF0266-D408-463D-A165-62DDA9F2DA6B}">
      <dgm:prSet/>
      <dgm:spPr/>
      <dgm:t>
        <a:bodyPr/>
        <a:lstStyle/>
        <a:p>
          <a:endParaRPr lang="it-IT"/>
        </a:p>
      </dgm:t>
    </dgm:pt>
    <dgm:pt modelId="{2D3FE2FE-2A36-4258-AD90-C5BA83EC7467}" type="sibTrans" cxnId="{ECBF0266-D408-463D-A165-62DDA9F2DA6B}">
      <dgm:prSet/>
      <dgm:spPr/>
      <dgm:t>
        <a:bodyPr/>
        <a:lstStyle/>
        <a:p>
          <a:endParaRPr lang="it-IT"/>
        </a:p>
      </dgm:t>
    </dgm:pt>
    <dgm:pt modelId="{AD6AA9CD-7431-4072-BDC9-B2F339164CD2}">
      <dgm:prSet phldrT="[Testo]" custT="1"/>
      <dgm:spPr/>
      <dgm:t>
        <a:bodyPr/>
        <a:lstStyle/>
        <a:p>
          <a:r>
            <a:rPr lang="it-IT" sz="2000" b="1" dirty="0" smtClean="0"/>
            <a:t>ASSUNZIONE </a:t>
          </a:r>
          <a:r>
            <a:rPr lang="it-IT" sz="2000" b="1" dirty="0" err="1" smtClean="0"/>
            <a:t>DI</a:t>
          </a:r>
          <a:r>
            <a:rPr lang="it-IT" sz="2000" b="1" dirty="0" smtClean="0"/>
            <a:t> RESPONSABILIT</a:t>
          </a:r>
          <a:r>
            <a:rPr lang="it-IT" sz="2000" b="1" baseline="0" dirty="0" smtClean="0">
              <a:latin typeface="Calibri" pitchFamily="34" charset="0"/>
              <a:cs typeface="Arial"/>
            </a:rPr>
            <a:t>À</a:t>
          </a:r>
          <a:r>
            <a:rPr lang="it-IT" sz="2000" b="1" dirty="0" smtClean="0">
              <a:latin typeface="Arial"/>
              <a:cs typeface="Arial"/>
            </a:rPr>
            <a:t> </a:t>
          </a:r>
          <a:endParaRPr lang="it-IT" sz="2000" b="1" dirty="0"/>
        </a:p>
      </dgm:t>
    </dgm:pt>
    <dgm:pt modelId="{A240BF17-0B2D-4970-B779-90840DBD5778}" type="parTrans" cxnId="{1375FAB9-2240-45D2-B1CB-055D3EE39EC6}">
      <dgm:prSet/>
      <dgm:spPr/>
      <dgm:t>
        <a:bodyPr/>
        <a:lstStyle/>
        <a:p>
          <a:endParaRPr lang="it-IT"/>
        </a:p>
      </dgm:t>
    </dgm:pt>
    <dgm:pt modelId="{AA051B47-A233-4E96-B076-F14457FF6EE6}" type="sibTrans" cxnId="{1375FAB9-2240-45D2-B1CB-055D3EE39EC6}">
      <dgm:prSet/>
      <dgm:spPr/>
      <dgm:t>
        <a:bodyPr/>
        <a:lstStyle/>
        <a:p>
          <a:endParaRPr lang="it-IT"/>
        </a:p>
      </dgm:t>
    </dgm:pt>
    <dgm:pt modelId="{EAC9D2F8-985B-4BCF-9F94-645C2D7FFA30}">
      <dgm:prSet phldrT="[Testo]" custT="1"/>
      <dgm:spPr/>
      <dgm:t>
        <a:bodyPr/>
        <a:lstStyle/>
        <a:p>
          <a:r>
            <a:rPr lang="it-IT" sz="2000" b="1" dirty="0" smtClean="0">
              <a:latin typeface="+mn-lt"/>
            </a:rPr>
            <a:t>RESPONSABILIT</a:t>
          </a:r>
          <a:r>
            <a:rPr lang="it-IT" sz="2000" b="1" baseline="0" dirty="0" smtClean="0">
              <a:latin typeface="+mn-lt"/>
              <a:cs typeface="Arial"/>
            </a:rPr>
            <a:t>À</a:t>
          </a:r>
          <a:r>
            <a:rPr lang="it-IT" sz="2000" b="1" dirty="0" smtClean="0">
              <a:latin typeface="+mn-lt"/>
              <a:cs typeface="Arial"/>
            </a:rPr>
            <a:t> PROCESSO ASSISTENZIALE</a:t>
          </a:r>
          <a:endParaRPr lang="it-IT" sz="2000" b="1" dirty="0">
            <a:latin typeface="+mn-lt"/>
          </a:endParaRPr>
        </a:p>
      </dgm:t>
    </dgm:pt>
    <dgm:pt modelId="{2E732B57-C842-47A7-99CA-F702FB853A4E}" type="parTrans" cxnId="{AD4248A6-E8BF-4BBF-B815-03DD7B721AEE}">
      <dgm:prSet/>
      <dgm:spPr/>
      <dgm:t>
        <a:bodyPr/>
        <a:lstStyle/>
        <a:p>
          <a:endParaRPr lang="it-IT"/>
        </a:p>
      </dgm:t>
    </dgm:pt>
    <dgm:pt modelId="{6B0F5050-A486-4CC3-9D52-5B201441C3D9}" type="sibTrans" cxnId="{AD4248A6-E8BF-4BBF-B815-03DD7B721AEE}">
      <dgm:prSet/>
      <dgm:spPr/>
      <dgm:t>
        <a:bodyPr/>
        <a:lstStyle/>
        <a:p>
          <a:endParaRPr lang="it-IT"/>
        </a:p>
      </dgm:t>
    </dgm:pt>
    <dgm:pt modelId="{B0B9E5A2-2BD6-4B9C-A440-F667E4C13FD4}">
      <dgm:prSet custT="1"/>
      <dgm:spPr/>
      <dgm:t>
        <a:bodyPr/>
        <a:lstStyle/>
        <a:p>
          <a:r>
            <a:rPr lang="it-IT" sz="2000" b="1" dirty="0" smtClean="0"/>
            <a:t>RICHIESTA </a:t>
          </a:r>
          <a:r>
            <a:rPr lang="it-IT" sz="2000" b="1" dirty="0" err="1" smtClean="0"/>
            <a:t>DI</a:t>
          </a:r>
          <a:r>
            <a:rPr lang="it-IT" sz="2000" b="1" dirty="0" smtClean="0"/>
            <a:t> COMPETENZE</a:t>
          </a:r>
          <a:endParaRPr lang="it-IT" sz="2000" b="1" dirty="0"/>
        </a:p>
      </dgm:t>
    </dgm:pt>
    <dgm:pt modelId="{8F92B915-2FD8-48ED-B13F-6134C6399FAE}" type="parTrans" cxnId="{DD3B923C-4221-4AB4-8AD5-C274C9CDEDA1}">
      <dgm:prSet/>
      <dgm:spPr/>
      <dgm:t>
        <a:bodyPr/>
        <a:lstStyle/>
        <a:p>
          <a:endParaRPr lang="it-IT"/>
        </a:p>
      </dgm:t>
    </dgm:pt>
    <dgm:pt modelId="{DAAD7D4A-B8B0-46D0-8B4A-1AD0C8A81B50}" type="sibTrans" cxnId="{DD3B923C-4221-4AB4-8AD5-C274C9CDEDA1}">
      <dgm:prSet/>
      <dgm:spPr/>
      <dgm:t>
        <a:bodyPr/>
        <a:lstStyle/>
        <a:p>
          <a:endParaRPr lang="it-IT"/>
        </a:p>
      </dgm:t>
    </dgm:pt>
    <dgm:pt modelId="{D8080E97-E6D9-47F1-9453-1AD5A565C83F}">
      <dgm:prSet custT="1"/>
      <dgm:spPr/>
      <dgm:t>
        <a:bodyPr/>
        <a:lstStyle/>
        <a:p>
          <a:r>
            <a:rPr lang="it-IT" sz="2000" b="1" dirty="0" smtClean="0"/>
            <a:t>AUTONOMIA DECISIONALE</a:t>
          </a:r>
          <a:endParaRPr lang="it-IT" sz="2000" b="1" dirty="0"/>
        </a:p>
      </dgm:t>
    </dgm:pt>
    <dgm:pt modelId="{BD9F5DC9-5873-40C8-8341-9565C798280B}" type="parTrans" cxnId="{6F1A85D3-8C19-46A7-B419-8731D51E5743}">
      <dgm:prSet/>
      <dgm:spPr/>
      <dgm:t>
        <a:bodyPr/>
        <a:lstStyle/>
        <a:p>
          <a:endParaRPr lang="it-IT"/>
        </a:p>
      </dgm:t>
    </dgm:pt>
    <dgm:pt modelId="{D952D57C-E124-40C4-B604-9E00F2E67818}" type="sibTrans" cxnId="{6F1A85D3-8C19-46A7-B419-8731D51E5743}">
      <dgm:prSet/>
      <dgm:spPr/>
      <dgm:t>
        <a:bodyPr/>
        <a:lstStyle/>
        <a:p>
          <a:endParaRPr lang="it-IT"/>
        </a:p>
      </dgm:t>
    </dgm:pt>
    <dgm:pt modelId="{0F65A417-489B-4091-A80F-EE139298054F}">
      <dgm:prSet custT="1"/>
      <dgm:spPr/>
      <dgm:t>
        <a:bodyPr/>
        <a:lstStyle/>
        <a:p>
          <a:r>
            <a:rPr lang="it-IT" sz="2000" b="1" dirty="0" smtClean="0">
              <a:latin typeface="+mn-lt"/>
            </a:rPr>
            <a:t>CAPACIT</a:t>
          </a:r>
          <a:r>
            <a:rPr lang="it-IT" sz="2000" b="1" dirty="0" smtClean="0">
              <a:latin typeface="+mn-lt"/>
              <a:cs typeface="Arial"/>
            </a:rPr>
            <a:t>À LAVORO INTERDISCIPLINARE</a:t>
          </a:r>
          <a:endParaRPr lang="it-IT" sz="2000" b="1" dirty="0">
            <a:latin typeface="+mn-lt"/>
          </a:endParaRPr>
        </a:p>
      </dgm:t>
    </dgm:pt>
    <dgm:pt modelId="{8904702C-6165-4F47-ADB1-131516B7CFFA}" type="parTrans" cxnId="{E7EDC49B-EB36-4835-B2FD-4AF100C8880C}">
      <dgm:prSet/>
      <dgm:spPr/>
      <dgm:t>
        <a:bodyPr/>
        <a:lstStyle/>
        <a:p>
          <a:endParaRPr lang="it-IT"/>
        </a:p>
      </dgm:t>
    </dgm:pt>
    <dgm:pt modelId="{999DD975-B046-4032-8BF1-F9C7329DAB17}" type="sibTrans" cxnId="{E7EDC49B-EB36-4835-B2FD-4AF100C8880C}">
      <dgm:prSet/>
      <dgm:spPr/>
      <dgm:t>
        <a:bodyPr/>
        <a:lstStyle/>
        <a:p>
          <a:endParaRPr lang="it-IT"/>
        </a:p>
      </dgm:t>
    </dgm:pt>
    <dgm:pt modelId="{5BD61179-AB9C-4474-8E76-34D8FFDB4A63}" type="pres">
      <dgm:prSet presAssocID="{1F15CA4B-0401-4F80-BBA0-6C2C62E8B549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0FF43560-1E9E-401E-B378-103FE7BFAAE0}" type="pres">
      <dgm:prSet presAssocID="{D28EDCD9-8D82-4510-B1CE-D9B8FD0D1116}" presName="circ1" presStyleLbl="vennNode1" presStyleIdx="0" presStyleCnt="6"/>
      <dgm:spPr/>
    </dgm:pt>
    <dgm:pt modelId="{510F96CC-E3B0-4CF8-87B7-BAD46E5AF978}" type="pres">
      <dgm:prSet presAssocID="{D28EDCD9-8D82-4510-B1CE-D9B8FD0D111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D88F6B2-40F6-48C2-936A-A788B4CD7163}" type="pres">
      <dgm:prSet presAssocID="{AD6AA9CD-7431-4072-BDC9-B2F339164CD2}" presName="circ2" presStyleLbl="vennNode1" presStyleIdx="1" presStyleCnt="6"/>
      <dgm:spPr/>
    </dgm:pt>
    <dgm:pt modelId="{CC162BA1-A2B5-4356-B6D5-EEE52C593CDE}" type="pres">
      <dgm:prSet presAssocID="{AD6AA9CD-7431-4072-BDC9-B2F339164CD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4676907-72FD-497D-AF09-1ABA3BCC930E}" type="pres">
      <dgm:prSet presAssocID="{EAC9D2F8-985B-4BCF-9F94-645C2D7FFA30}" presName="circ3" presStyleLbl="vennNode1" presStyleIdx="2" presStyleCnt="6"/>
      <dgm:spPr/>
    </dgm:pt>
    <dgm:pt modelId="{3AD2BF19-F59E-417C-AFF5-959A61D626C1}" type="pres">
      <dgm:prSet presAssocID="{EAC9D2F8-985B-4BCF-9F94-645C2D7FFA30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F1FAB08-F824-4C26-83FC-8026FC65B5CA}" type="pres">
      <dgm:prSet presAssocID="{D8080E97-E6D9-47F1-9453-1AD5A565C83F}" presName="circ4" presStyleLbl="vennNode1" presStyleIdx="3" presStyleCnt="6"/>
      <dgm:spPr/>
    </dgm:pt>
    <dgm:pt modelId="{B0141D44-B6CB-479A-A60B-B50EA77A828A}" type="pres">
      <dgm:prSet presAssocID="{D8080E97-E6D9-47F1-9453-1AD5A565C83F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64F4259-B524-4509-A823-163714AADCED}" type="pres">
      <dgm:prSet presAssocID="{B0B9E5A2-2BD6-4B9C-A440-F667E4C13FD4}" presName="circ5" presStyleLbl="vennNode1" presStyleIdx="4" presStyleCnt="6"/>
      <dgm:spPr/>
    </dgm:pt>
    <dgm:pt modelId="{700DD385-6018-4086-80B3-98EE75048772}" type="pres">
      <dgm:prSet presAssocID="{B0B9E5A2-2BD6-4B9C-A440-F667E4C13FD4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E126668-6061-42C9-8419-EAF099AC1CF5}" type="pres">
      <dgm:prSet presAssocID="{0F65A417-489B-4091-A80F-EE139298054F}" presName="circ6" presStyleLbl="vennNode1" presStyleIdx="5" presStyleCnt="6"/>
      <dgm:spPr/>
    </dgm:pt>
    <dgm:pt modelId="{B34EC969-90D8-466E-B07C-B6475BC83FBB}" type="pres">
      <dgm:prSet presAssocID="{0F65A417-489B-4091-A80F-EE139298054F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AD4248A6-E8BF-4BBF-B815-03DD7B721AEE}" srcId="{1F15CA4B-0401-4F80-BBA0-6C2C62E8B549}" destId="{EAC9D2F8-985B-4BCF-9F94-645C2D7FFA30}" srcOrd="2" destOrd="0" parTransId="{2E732B57-C842-47A7-99CA-F702FB853A4E}" sibTransId="{6B0F5050-A486-4CC3-9D52-5B201441C3D9}"/>
    <dgm:cxn modelId="{26DCFDA6-EA3E-436E-9DB9-9052F7BD7188}" type="presOf" srcId="{EAC9D2F8-985B-4BCF-9F94-645C2D7FFA30}" destId="{3AD2BF19-F59E-417C-AFF5-959A61D626C1}" srcOrd="0" destOrd="0" presId="urn:microsoft.com/office/officeart/2005/8/layout/venn1"/>
    <dgm:cxn modelId="{DD3B923C-4221-4AB4-8AD5-C274C9CDEDA1}" srcId="{1F15CA4B-0401-4F80-BBA0-6C2C62E8B549}" destId="{B0B9E5A2-2BD6-4B9C-A440-F667E4C13FD4}" srcOrd="4" destOrd="0" parTransId="{8F92B915-2FD8-48ED-B13F-6134C6399FAE}" sibTransId="{DAAD7D4A-B8B0-46D0-8B4A-1AD0C8A81B50}"/>
    <dgm:cxn modelId="{DCE7EDFD-6A90-4464-B870-D78407C7ADDF}" type="presOf" srcId="{B0B9E5A2-2BD6-4B9C-A440-F667E4C13FD4}" destId="{700DD385-6018-4086-80B3-98EE75048772}" srcOrd="0" destOrd="0" presId="urn:microsoft.com/office/officeart/2005/8/layout/venn1"/>
    <dgm:cxn modelId="{1375FAB9-2240-45D2-B1CB-055D3EE39EC6}" srcId="{1F15CA4B-0401-4F80-BBA0-6C2C62E8B549}" destId="{AD6AA9CD-7431-4072-BDC9-B2F339164CD2}" srcOrd="1" destOrd="0" parTransId="{A240BF17-0B2D-4970-B779-90840DBD5778}" sibTransId="{AA051B47-A233-4E96-B076-F14457FF6EE6}"/>
    <dgm:cxn modelId="{6F1A85D3-8C19-46A7-B419-8731D51E5743}" srcId="{1F15CA4B-0401-4F80-BBA0-6C2C62E8B549}" destId="{D8080E97-E6D9-47F1-9453-1AD5A565C83F}" srcOrd="3" destOrd="0" parTransId="{BD9F5DC9-5873-40C8-8341-9565C798280B}" sibTransId="{D952D57C-E124-40C4-B604-9E00F2E67818}"/>
    <dgm:cxn modelId="{1BA38F63-15DB-4595-85C2-41DF34E587F7}" type="presOf" srcId="{0F65A417-489B-4091-A80F-EE139298054F}" destId="{B34EC969-90D8-466E-B07C-B6475BC83FBB}" srcOrd="0" destOrd="0" presId="urn:microsoft.com/office/officeart/2005/8/layout/venn1"/>
    <dgm:cxn modelId="{00537F09-047C-4051-A0E5-0EE9827F751D}" type="presOf" srcId="{1F15CA4B-0401-4F80-BBA0-6C2C62E8B549}" destId="{5BD61179-AB9C-4474-8E76-34D8FFDB4A63}" srcOrd="0" destOrd="0" presId="urn:microsoft.com/office/officeart/2005/8/layout/venn1"/>
    <dgm:cxn modelId="{8D0EC682-95D1-4D5D-BED2-FCA2CBBFAEC5}" type="presOf" srcId="{AD6AA9CD-7431-4072-BDC9-B2F339164CD2}" destId="{CC162BA1-A2B5-4356-B6D5-EEE52C593CDE}" srcOrd="0" destOrd="0" presId="urn:microsoft.com/office/officeart/2005/8/layout/venn1"/>
    <dgm:cxn modelId="{6C568326-3F0E-44FB-9B11-41B4D718918F}" type="presOf" srcId="{D8080E97-E6D9-47F1-9453-1AD5A565C83F}" destId="{B0141D44-B6CB-479A-A60B-B50EA77A828A}" srcOrd="0" destOrd="0" presId="urn:microsoft.com/office/officeart/2005/8/layout/venn1"/>
    <dgm:cxn modelId="{E7EDC49B-EB36-4835-B2FD-4AF100C8880C}" srcId="{1F15CA4B-0401-4F80-BBA0-6C2C62E8B549}" destId="{0F65A417-489B-4091-A80F-EE139298054F}" srcOrd="5" destOrd="0" parTransId="{8904702C-6165-4F47-ADB1-131516B7CFFA}" sibTransId="{999DD975-B046-4032-8BF1-F9C7329DAB17}"/>
    <dgm:cxn modelId="{D228DFF7-23C7-4085-8A91-CAFFFB3D0E9A}" type="presOf" srcId="{D28EDCD9-8D82-4510-B1CE-D9B8FD0D1116}" destId="{510F96CC-E3B0-4CF8-87B7-BAD46E5AF978}" srcOrd="0" destOrd="0" presId="urn:microsoft.com/office/officeart/2005/8/layout/venn1"/>
    <dgm:cxn modelId="{ECBF0266-D408-463D-A165-62DDA9F2DA6B}" srcId="{1F15CA4B-0401-4F80-BBA0-6C2C62E8B549}" destId="{D28EDCD9-8D82-4510-B1CE-D9B8FD0D1116}" srcOrd="0" destOrd="0" parTransId="{719C2A79-DA5C-4027-957F-7C1E8C72B38B}" sibTransId="{2D3FE2FE-2A36-4258-AD90-C5BA83EC7467}"/>
    <dgm:cxn modelId="{126A426E-F4C1-4CA2-BE08-86A72711552F}" type="presParOf" srcId="{5BD61179-AB9C-4474-8E76-34D8FFDB4A63}" destId="{0FF43560-1E9E-401E-B378-103FE7BFAAE0}" srcOrd="0" destOrd="0" presId="urn:microsoft.com/office/officeart/2005/8/layout/venn1"/>
    <dgm:cxn modelId="{86C518C7-2EBA-451B-8EA5-7FD8800E1D5F}" type="presParOf" srcId="{5BD61179-AB9C-4474-8E76-34D8FFDB4A63}" destId="{510F96CC-E3B0-4CF8-87B7-BAD46E5AF978}" srcOrd="1" destOrd="0" presId="urn:microsoft.com/office/officeart/2005/8/layout/venn1"/>
    <dgm:cxn modelId="{80AC21CE-E50E-4E02-9B65-24611DF85C88}" type="presParOf" srcId="{5BD61179-AB9C-4474-8E76-34D8FFDB4A63}" destId="{9D88F6B2-40F6-48C2-936A-A788B4CD7163}" srcOrd="2" destOrd="0" presId="urn:microsoft.com/office/officeart/2005/8/layout/venn1"/>
    <dgm:cxn modelId="{3B331376-C1E4-4775-BAEA-FB1A554A67A1}" type="presParOf" srcId="{5BD61179-AB9C-4474-8E76-34D8FFDB4A63}" destId="{CC162BA1-A2B5-4356-B6D5-EEE52C593CDE}" srcOrd="3" destOrd="0" presId="urn:microsoft.com/office/officeart/2005/8/layout/venn1"/>
    <dgm:cxn modelId="{C22CC83D-3F54-4303-BB6A-C938E21D215C}" type="presParOf" srcId="{5BD61179-AB9C-4474-8E76-34D8FFDB4A63}" destId="{74676907-72FD-497D-AF09-1ABA3BCC930E}" srcOrd="4" destOrd="0" presId="urn:microsoft.com/office/officeart/2005/8/layout/venn1"/>
    <dgm:cxn modelId="{36E41A7E-282D-49BB-AD66-3F09BA81885A}" type="presParOf" srcId="{5BD61179-AB9C-4474-8E76-34D8FFDB4A63}" destId="{3AD2BF19-F59E-417C-AFF5-959A61D626C1}" srcOrd="5" destOrd="0" presId="urn:microsoft.com/office/officeart/2005/8/layout/venn1"/>
    <dgm:cxn modelId="{374D1711-71D6-4AB7-908D-D6FB6694181D}" type="presParOf" srcId="{5BD61179-AB9C-4474-8E76-34D8FFDB4A63}" destId="{9F1FAB08-F824-4C26-83FC-8026FC65B5CA}" srcOrd="6" destOrd="0" presId="urn:microsoft.com/office/officeart/2005/8/layout/venn1"/>
    <dgm:cxn modelId="{C40BF8D4-4D2E-4110-B95B-D4A03658F756}" type="presParOf" srcId="{5BD61179-AB9C-4474-8E76-34D8FFDB4A63}" destId="{B0141D44-B6CB-479A-A60B-B50EA77A828A}" srcOrd="7" destOrd="0" presId="urn:microsoft.com/office/officeart/2005/8/layout/venn1"/>
    <dgm:cxn modelId="{63EB5267-BCED-41DB-9E1F-51D1F950D223}" type="presParOf" srcId="{5BD61179-AB9C-4474-8E76-34D8FFDB4A63}" destId="{164F4259-B524-4509-A823-163714AADCED}" srcOrd="8" destOrd="0" presId="urn:microsoft.com/office/officeart/2005/8/layout/venn1"/>
    <dgm:cxn modelId="{73793DF9-6420-432C-AAE0-F9F0DAEBDC8E}" type="presParOf" srcId="{5BD61179-AB9C-4474-8E76-34D8FFDB4A63}" destId="{700DD385-6018-4086-80B3-98EE75048772}" srcOrd="9" destOrd="0" presId="urn:microsoft.com/office/officeart/2005/8/layout/venn1"/>
    <dgm:cxn modelId="{6FD50AEC-C850-473F-8591-B1FBDD85D47B}" type="presParOf" srcId="{5BD61179-AB9C-4474-8E76-34D8FFDB4A63}" destId="{AE126668-6061-42C9-8419-EAF099AC1CF5}" srcOrd="10" destOrd="0" presId="urn:microsoft.com/office/officeart/2005/8/layout/venn1"/>
    <dgm:cxn modelId="{DDE0956B-9166-41E2-92AF-149A2F5FA94A}" type="presParOf" srcId="{5BD61179-AB9C-4474-8E76-34D8FFDB4A63}" destId="{B34EC969-90D8-466E-B07C-B6475BC83FBB}" srcOrd="11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3C5FB41-F306-445B-885E-2755F9E963EA}" type="doc">
      <dgm:prSet loTypeId="urn:microsoft.com/office/officeart/2005/8/layout/arrow2" loCatId="process" qsTypeId="urn:microsoft.com/office/officeart/2005/8/quickstyle/simple5" qsCatId="simple" csTypeId="urn:microsoft.com/office/officeart/2005/8/colors/colorful2" csCatId="colorful" phldr="1"/>
      <dgm:spPr/>
    </dgm:pt>
    <dgm:pt modelId="{FCD5B3B9-4E4F-455D-A201-D177619E0435}">
      <dgm:prSet phldrT="[Testo]"/>
      <dgm:spPr/>
      <dgm:t>
        <a:bodyPr/>
        <a:lstStyle/>
        <a:p>
          <a:pPr algn="ctr"/>
          <a:r>
            <a:rPr lang="it-IT" dirty="0" smtClean="0"/>
            <a:t>LAVORO PER COMPITI</a:t>
          </a:r>
          <a:endParaRPr lang="it-IT" dirty="0"/>
        </a:p>
      </dgm:t>
    </dgm:pt>
    <dgm:pt modelId="{C49311EB-1B5C-4B7B-91EE-2F1D28E37CD3}" type="parTrans" cxnId="{858C47F7-5EE3-4BF4-86DB-4E01AA92C2D7}">
      <dgm:prSet/>
      <dgm:spPr/>
      <dgm:t>
        <a:bodyPr/>
        <a:lstStyle/>
        <a:p>
          <a:endParaRPr lang="it-IT"/>
        </a:p>
      </dgm:t>
    </dgm:pt>
    <dgm:pt modelId="{B0F9C5EE-A20D-4895-A834-B9CA3F7F82A8}" type="sibTrans" cxnId="{858C47F7-5EE3-4BF4-86DB-4E01AA92C2D7}">
      <dgm:prSet/>
      <dgm:spPr/>
      <dgm:t>
        <a:bodyPr/>
        <a:lstStyle/>
        <a:p>
          <a:endParaRPr lang="it-IT"/>
        </a:p>
      </dgm:t>
    </dgm:pt>
    <dgm:pt modelId="{6B93BC68-187D-4EF9-A5AA-AF8262833887}">
      <dgm:prSet phldrT="[Testo]"/>
      <dgm:spPr/>
      <dgm:t>
        <a:bodyPr/>
        <a:lstStyle/>
        <a:p>
          <a:pPr algn="ctr"/>
          <a:r>
            <a:rPr lang="it-IT" dirty="0" smtClean="0"/>
            <a:t>METODOLOGIA PER OBIETTIVI</a:t>
          </a:r>
          <a:endParaRPr lang="it-IT" dirty="0"/>
        </a:p>
      </dgm:t>
    </dgm:pt>
    <dgm:pt modelId="{65B5BAEB-422F-4256-880B-212AAC63C5DB}" type="parTrans" cxnId="{4D21FCFB-738C-4B13-A0D5-D806F7BC4186}">
      <dgm:prSet/>
      <dgm:spPr/>
      <dgm:t>
        <a:bodyPr/>
        <a:lstStyle/>
        <a:p>
          <a:endParaRPr lang="it-IT"/>
        </a:p>
      </dgm:t>
    </dgm:pt>
    <dgm:pt modelId="{6646E2FB-8A18-477E-8A3F-701147A67A05}" type="sibTrans" cxnId="{4D21FCFB-738C-4B13-A0D5-D806F7BC4186}">
      <dgm:prSet/>
      <dgm:spPr/>
      <dgm:t>
        <a:bodyPr/>
        <a:lstStyle/>
        <a:p>
          <a:endParaRPr lang="it-IT"/>
        </a:p>
      </dgm:t>
    </dgm:pt>
    <dgm:pt modelId="{4E7A0FCE-6AC9-41AC-A6C0-F3C4785F1869}" type="pres">
      <dgm:prSet presAssocID="{13C5FB41-F306-445B-885E-2755F9E963EA}" presName="arrowDiagram" presStyleCnt="0">
        <dgm:presLayoutVars>
          <dgm:chMax val="5"/>
          <dgm:dir/>
          <dgm:resizeHandles val="exact"/>
        </dgm:presLayoutVars>
      </dgm:prSet>
      <dgm:spPr/>
    </dgm:pt>
    <dgm:pt modelId="{9FE9D99F-FB0D-4861-9CB4-05E384DBC48E}" type="pres">
      <dgm:prSet presAssocID="{13C5FB41-F306-445B-885E-2755F9E963EA}" presName="arrow" presStyleLbl="bgShp" presStyleIdx="0" presStyleCnt="1"/>
      <dgm:spPr/>
    </dgm:pt>
    <dgm:pt modelId="{7CF5F354-2EEA-41FB-ABB0-69A3C4E399F1}" type="pres">
      <dgm:prSet presAssocID="{13C5FB41-F306-445B-885E-2755F9E963EA}" presName="arrowDiagram2" presStyleCnt="0"/>
      <dgm:spPr/>
    </dgm:pt>
    <dgm:pt modelId="{D0AE25B3-85B4-4A71-9B32-F90D49455BF1}" type="pres">
      <dgm:prSet presAssocID="{FCD5B3B9-4E4F-455D-A201-D177619E0435}" presName="bullet2a" presStyleLbl="node1" presStyleIdx="0" presStyleCnt="2"/>
      <dgm:spPr/>
    </dgm:pt>
    <dgm:pt modelId="{C2E45D47-CC3A-43B7-A514-604328FD51E1}" type="pres">
      <dgm:prSet presAssocID="{FCD5B3B9-4E4F-455D-A201-D177619E0435}" presName="textBox2a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E721D45-2436-4A02-958C-86F405F2D523}" type="pres">
      <dgm:prSet presAssocID="{6B93BC68-187D-4EF9-A5AA-AF8262833887}" presName="bullet2b" presStyleLbl="node1" presStyleIdx="1" presStyleCnt="2"/>
      <dgm:spPr/>
    </dgm:pt>
    <dgm:pt modelId="{8F077E37-BC7F-4AC6-BCA4-70ABB65C23A3}" type="pres">
      <dgm:prSet presAssocID="{6B93BC68-187D-4EF9-A5AA-AF8262833887}" presName="textBox2b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4776E6AC-10A8-4F57-8DF1-292625B95B44}" type="presOf" srcId="{6B93BC68-187D-4EF9-A5AA-AF8262833887}" destId="{8F077E37-BC7F-4AC6-BCA4-70ABB65C23A3}" srcOrd="0" destOrd="0" presId="urn:microsoft.com/office/officeart/2005/8/layout/arrow2"/>
    <dgm:cxn modelId="{4D21FCFB-738C-4B13-A0D5-D806F7BC4186}" srcId="{13C5FB41-F306-445B-885E-2755F9E963EA}" destId="{6B93BC68-187D-4EF9-A5AA-AF8262833887}" srcOrd="1" destOrd="0" parTransId="{65B5BAEB-422F-4256-880B-212AAC63C5DB}" sibTransId="{6646E2FB-8A18-477E-8A3F-701147A67A05}"/>
    <dgm:cxn modelId="{7ED4EEDC-045B-4898-939B-6373C611D559}" type="presOf" srcId="{13C5FB41-F306-445B-885E-2755F9E963EA}" destId="{4E7A0FCE-6AC9-41AC-A6C0-F3C4785F1869}" srcOrd="0" destOrd="0" presId="urn:microsoft.com/office/officeart/2005/8/layout/arrow2"/>
    <dgm:cxn modelId="{858C47F7-5EE3-4BF4-86DB-4E01AA92C2D7}" srcId="{13C5FB41-F306-445B-885E-2755F9E963EA}" destId="{FCD5B3B9-4E4F-455D-A201-D177619E0435}" srcOrd="0" destOrd="0" parTransId="{C49311EB-1B5C-4B7B-91EE-2F1D28E37CD3}" sibTransId="{B0F9C5EE-A20D-4895-A834-B9CA3F7F82A8}"/>
    <dgm:cxn modelId="{AA8F0F95-C104-4265-A7E9-95DCF780D3CE}" type="presOf" srcId="{FCD5B3B9-4E4F-455D-A201-D177619E0435}" destId="{C2E45D47-CC3A-43B7-A514-604328FD51E1}" srcOrd="0" destOrd="0" presId="urn:microsoft.com/office/officeart/2005/8/layout/arrow2"/>
    <dgm:cxn modelId="{08E3C985-517F-4B17-A0BA-6F7E30744768}" type="presParOf" srcId="{4E7A0FCE-6AC9-41AC-A6C0-F3C4785F1869}" destId="{9FE9D99F-FB0D-4861-9CB4-05E384DBC48E}" srcOrd="0" destOrd="0" presId="urn:microsoft.com/office/officeart/2005/8/layout/arrow2"/>
    <dgm:cxn modelId="{24710650-E6AB-447F-9A00-F8BC29E9A265}" type="presParOf" srcId="{4E7A0FCE-6AC9-41AC-A6C0-F3C4785F1869}" destId="{7CF5F354-2EEA-41FB-ABB0-69A3C4E399F1}" srcOrd="1" destOrd="0" presId="urn:microsoft.com/office/officeart/2005/8/layout/arrow2"/>
    <dgm:cxn modelId="{2F926398-26F9-486A-B908-407D1F1A4869}" type="presParOf" srcId="{7CF5F354-2EEA-41FB-ABB0-69A3C4E399F1}" destId="{D0AE25B3-85B4-4A71-9B32-F90D49455BF1}" srcOrd="0" destOrd="0" presId="urn:microsoft.com/office/officeart/2005/8/layout/arrow2"/>
    <dgm:cxn modelId="{C585B4CD-F3F1-4639-A411-EAEA55A0F1D9}" type="presParOf" srcId="{7CF5F354-2EEA-41FB-ABB0-69A3C4E399F1}" destId="{C2E45D47-CC3A-43B7-A514-604328FD51E1}" srcOrd="1" destOrd="0" presId="urn:microsoft.com/office/officeart/2005/8/layout/arrow2"/>
    <dgm:cxn modelId="{C3A072D9-6A6C-4313-8C75-4B52019CC3A4}" type="presParOf" srcId="{7CF5F354-2EEA-41FB-ABB0-69A3C4E399F1}" destId="{4E721D45-2436-4A02-958C-86F405F2D523}" srcOrd="2" destOrd="0" presId="urn:microsoft.com/office/officeart/2005/8/layout/arrow2"/>
    <dgm:cxn modelId="{A721596E-94A8-4735-A30F-9844D24189AB}" type="presParOf" srcId="{7CF5F354-2EEA-41FB-ABB0-69A3C4E399F1}" destId="{8F077E37-BC7F-4AC6-BCA4-70ABB65C23A3}" srcOrd="3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6D0F11F-593A-4C6F-98E1-5E9DEAB73023}" type="doc">
      <dgm:prSet loTypeId="urn:microsoft.com/office/officeart/2005/8/layout/hierarchy2" loCatId="hierarchy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it-IT"/>
        </a:p>
      </dgm:t>
    </dgm:pt>
    <dgm:pt modelId="{295C1561-2431-49D7-8B21-444BC3BCD7B5}">
      <dgm:prSet phldrT="[Testo]"/>
      <dgm:spPr/>
      <dgm:t>
        <a:bodyPr/>
        <a:lstStyle/>
        <a:p>
          <a:r>
            <a:rPr lang="it-IT" dirty="0" smtClean="0"/>
            <a:t>NASCITA GIURIDICA</a:t>
          </a:r>
        </a:p>
        <a:p>
          <a:r>
            <a:rPr lang="it-IT" dirty="0" smtClean="0"/>
            <a:t>INTERESSE LEGISLATORE</a:t>
          </a:r>
          <a:endParaRPr lang="it-IT" dirty="0"/>
        </a:p>
      </dgm:t>
    </dgm:pt>
    <dgm:pt modelId="{FFD8D6DF-8B2D-48E0-8A44-BC7E312ED6C0}" type="parTrans" cxnId="{EE77F6A8-3867-4E4E-9108-AE19BB924D4F}">
      <dgm:prSet/>
      <dgm:spPr/>
      <dgm:t>
        <a:bodyPr/>
        <a:lstStyle/>
        <a:p>
          <a:endParaRPr lang="it-IT"/>
        </a:p>
      </dgm:t>
    </dgm:pt>
    <dgm:pt modelId="{963B407C-56B0-484F-8591-9F718F330987}" type="sibTrans" cxnId="{EE77F6A8-3867-4E4E-9108-AE19BB924D4F}">
      <dgm:prSet/>
      <dgm:spPr/>
      <dgm:t>
        <a:bodyPr/>
        <a:lstStyle/>
        <a:p>
          <a:endParaRPr lang="it-IT"/>
        </a:p>
      </dgm:t>
    </dgm:pt>
    <dgm:pt modelId="{5E78E0FD-D559-4654-B5F7-02D9FFEF864C}">
      <dgm:prSet phldrT="[Testo]"/>
      <dgm:spPr/>
      <dgm:t>
        <a:bodyPr/>
        <a:lstStyle/>
        <a:p>
          <a:r>
            <a:rPr lang="it-IT" dirty="0" smtClean="0"/>
            <a:t>DISCIPLINA SCUOLE ABILITATE A RILASCIARE I RELATIVI DIPLOMI</a:t>
          </a:r>
          <a:endParaRPr lang="it-IT" dirty="0"/>
        </a:p>
      </dgm:t>
    </dgm:pt>
    <dgm:pt modelId="{1138DB56-F40E-46B1-93F2-06D4A1C51348}" type="sibTrans" cxnId="{4AC6039C-4B72-4735-B963-A551103855B8}">
      <dgm:prSet/>
      <dgm:spPr/>
      <dgm:t>
        <a:bodyPr/>
        <a:lstStyle/>
        <a:p>
          <a:endParaRPr lang="it-IT"/>
        </a:p>
      </dgm:t>
    </dgm:pt>
    <dgm:pt modelId="{B8B7DE1E-11D9-4B28-8470-8C13B0993EA3}" type="parTrans" cxnId="{4AC6039C-4B72-4735-B963-A551103855B8}">
      <dgm:prSet/>
      <dgm:spPr/>
      <dgm:t>
        <a:bodyPr/>
        <a:lstStyle/>
        <a:p>
          <a:endParaRPr lang="it-IT"/>
        </a:p>
      </dgm:t>
    </dgm:pt>
    <dgm:pt modelId="{3F9194A6-5F6B-421C-825F-4FE738E2E6DF}">
      <dgm:prSet phldrT="[Testo]"/>
      <dgm:spPr/>
      <dgm:t>
        <a:bodyPr/>
        <a:lstStyle/>
        <a:p>
          <a:r>
            <a:rPr lang="it-IT" dirty="0" smtClean="0"/>
            <a:t>FORMAZIONE PERSONALE</a:t>
          </a:r>
          <a:endParaRPr lang="it-IT" dirty="0"/>
        </a:p>
      </dgm:t>
    </dgm:pt>
    <dgm:pt modelId="{78B773F9-ABF8-4023-A234-B09F4F8451A2}" type="sibTrans" cxnId="{AE4C2212-24AE-4F58-AB50-108D41FE1CEC}">
      <dgm:prSet/>
      <dgm:spPr/>
      <dgm:t>
        <a:bodyPr/>
        <a:lstStyle/>
        <a:p>
          <a:endParaRPr lang="it-IT"/>
        </a:p>
      </dgm:t>
    </dgm:pt>
    <dgm:pt modelId="{D91F38DF-95E2-4C6B-8E32-0912B194D1F4}" type="parTrans" cxnId="{AE4C2212-24AE-4F58-AB50-108D41FE1CEC}">
      <dgm:prSet/>
      <dgm:spPr/>
      <dgm:t>
        <a:bodyPr/>
        <a:lstStyle/>
        <a:p>
          <a:endParaRPr lang="it-IT"/>
        </a:p>
      </dgm:t>
    </dgm:pt>
    <dgm:pt modelId="{71BA3A1C-944D-4AE8-88BB-33033B74EF24}" type="pres">
      <dgm:prSet presAssocID="{76D0F11F-593A-4C6F-98E1-5E9DEAB7302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7F13B402-574E-4D40-91C0-C661B1A276F0}" type="pres">
      <dgm:prSet presAssocID="{295C1561-2431-49D7-8B21-444BC3BCD7B5}" presName="root1" presStyleCnt="0"/>
      <dgm:spPr/>
    </dgm:pt>
    <dgm:pt modelId="{0FD1AAF8-5DBD-4AA0-A801-BA70956E4901}" type="pres">
      <dgm:prSet presAssocID="{295C1561-2431-49D7-8B21-444BC3BCD7B5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DEAD6855-AE63-4964-94BF-C1DCD7687B81}" type="pres">
      <dgm:prSet presAssocID="{295C1561-2431-49D7-8B21-444BC3BCD7B5}" presName="level2hierChild" presStyleCnt="0"/>
      <dgm:spPr/>
    </dgm:pt>
    <dgm:pt modelId="{EC0DCF52-BE69-445D-BC71-9204F5169EC1}" type="pres">
      <dgm:prSet presAssocID="{D91F38DF-95E2-4C6B-8E32-0912B194D1F4}" presName="conn2-1" presStyleLbl="parChTrans1D2" presStyleIdx="0" presStyleCnt="2"/>
      <dgm:spPr/>
      <dgm:t>
        <a:bodyPr/>
        <a:lstStyle/>
        <a:p>
          <a:endParaRPr lang="it-IT"/>
        </a:p>
      </dgm:t>
    </dgm:pt>
    <dgm:pt modelId="{20127445-B204-473F-B129-A0AB152C7A8E}" type="pres">
      <dgm:prSet presAssocID="{D91F38DF-95E2-4C6B-8E32-0912B194D1F4}" presName="connTx" presStyleLbl="parChTrans1D2" presStyleIdx="0" presStyleCnt="2"/>
      <dgm:spPr/>
      <dgm:t>
        <a:bodyPr/>
        <a:lstStyle/>
        <a:p>
          <a:endParaRPr lang="it-IT"/>
        </a:p>
      </dgm:t>
    </dgm:pt>
    <dgm:pt modelId="{71A462EA-BBB6-4D1F-92B1-2804336A213F}" type="pres">
      <dgm:prSet presAssocID="{3F9194A6-5F6B-421C-825F-4FE738E2E6DF}" presName="root2" presStyleCnt="0"/>
      <dgm:spPr/>
    </dgm:pt>
    <dgm:pt modelId="{B5AC3FF7-75FD-4F44-89B8-EC671E1C9818}" type="pres">
      <dgm:prSet presAssocID="{3F9194A6-5F6B-421C-825F-4FE738E2E6DF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E6BD887A-73D0-4586-BEEE-493B664F6AC3}" type="pres">
      <dgm:prSet presAssocID="{3F9194A6-5F6B-421C-825F-4FE738E2E6DF}" presName="level3hierChild" presStyleCnt="0"/>
      <dgm:spPr/>
    </dgm:pt>
    <dgm:pt modelId="{B9081B94-F6C2-45C3-B862-07BC91D4876B}" type="pres">
      <dgm:prSet presAssocID="{B8B7DE1E-11D9-4B28-8470-8C13B0993EA3}" presName="conn2-1" presStyleLbl="parChTrans1D2" presStyleIdx="1" presStyleCnt="2"/>
      <dgm:spPr/>
      <dgm:t>
        <a:bodyPr/>
        <a:lstStyle/>
        <a:p>
          <a:endParaRPr lang="it-IT"/>
        </a:p>
      </dgm:t>
    </dgm:pt>
    <dgm:pt modelId="{F00DB8C5-0EB1-4B3F-9F7C-54C4B3867179}" type="pres">
      <dgm:prSet presAssocID="{B8B7DE1E-11D9-4B28-8470-8C13B0993EA3}" presName="connTx" presStyleLbl="parChTrans1D2" presStyleIdx="1" presStyleCnt="2"/>
      <dgm:spPr/>
      <dgm:t>
        <a:bodyPr/>
        <a:lstStyle/>
        <a:p>
          <a:endParaRPr lang="it-IT"/>
        </a:p>
      </dgm:t>
    </dgm:pt>
    <dgm:pt modelId="{038A61F6-B007-4337-82A2-E9E71F06E55A}" type="pres">
      <dgm:prSet presAssocID="{5E78E0FD-D559-4654-B5F7-02D9FFEF864C}" presName="root2" presStyleCnt="0"/>
      <dgm:spPr/>
    </dgm:pt>
    <dgm:pt modelId="{5623F303-0C8D-4387-8AAE-9A850B66D111}" type="pres">
      <dgm:prSet presAssocID="{5E78E0FD-D559-4654-B5F7-02D9FFEF864C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B55A524E-7165-4273-9A50-DEAFF3ADB612}" type="pres">
      <dgm:prSet presAssocID="{5E78E0FD-D559-4654-B5F7-02D9FFEF864C}" presName="level3hierChild" presStyleCnt="0"/>
      <dgm:spPr/>
    </dgm:pt>
  </dgm:ptLst>
  <dgm:cxnLst>
    <dgm:cxn modelId="{AE4C2212-24AE-4F58-AB50-108D41FE1CEC}" srcId="{295C1561-2431-49D7-8B21-444BC3BCD7B5}" destId="{3F9194A6-5F6B-421C-825F-4FE738E2E6DF}" srcOrd="0" destOrd="0" parTransId="{D91F38DF-95E2-4C6B-8E32-0912B194D1F4}" sibTransId="{78B773F9-ABF8-4023-A234-B09F4F8451A2}"/>
    <dgm:cxn modelId="{3EA7A32C-CD49-43AE-9CEF-56968E3B03E8}" type="presOf" srcId="{D91F38DF-95E2-4C6B-8E32-0912B194D1F4}" destId="{20127445-B204-473F-B129-A0AB152C7A8E}" srcOrd="1" destOrd="0" presId="urn:microsoft.com/office/officeart/2005/8/layout/hierarchy2"/>
    <dgm:cxn modelId="{EE77F6A8-3867-4E4E-9108-AE19BB924D4F}" srcId="{76D0F11F-593A-4C6F-98E1-5E9DEAB73023}" destId="{295C1561-2431-49D7-8B21-444BC3BCD7B5}" srcOrd="0" destOrd="0" parTransId="{FFD8D6DF-8B2D-48E0-8A44-BC7E312ED6C0}" sibTransId="{963B407C-56B0-484F-8591-9F718F330987}"/>
    <dgm:cxn modelId="{1D72F73A-357C-4F30-813E-3782A6319A33}" type="presOf" srcId="{295C1561-2431-49D7-8B21-444BC3BCD7B5}" destId="{0FD1AAF8-5DBD-4AA0-A801-BA70956E4901}" srcOrd="0" destOrd="0" presId="urn:microsoft.com/office/officeart/2005/8/layout/hierarchy2"/>
    <dgm:cxn modelId="{CAAB879D-C847-4E0D-B4FB-673EE394D922}" type="presOf" srcId="{B8B7DE1E-11D9-4B28-8470-8C13B0993EA3}" destId="{F00DB8C5-0EB1-4B3F-9F7C-54C4B3867179}" srcOrd="1" destOrd="0" presId="urn:microsoft.com/office/officeart/2005/8/layout/hierarchy2"/>
    <dgm:cxn modelId="{4AC6039C-4B72-4735-B963-A551103855B8}" srcId="{295C1561-2431-49D7-8B21-444BC3BCD7B5}" destId="{5E78E0FD-D559-4654-B5F7-02D9FFEF864C}" srcOrd="1" destOrd="0" parTransId="{B8B7DE1E-11D9-4B28-8470-8C13B0993EA3}" sibTransId="{1138DB56-F40E-46B1-93F2-06D4A1C51348}"/>
    <dgm:cxn modelId="{369B51E6-F30C-4C9F-85B1-88CD66547CE7}" type="presOf" srcId="{B8B7DE1E-11D9-4B28-8470-8C13B0993EA3}" destId="{B9081B94-F6C2-45C3-B862-07BC91D4876B}" srcOrd="0" destOrd="0" presId="urn:microsoft.com/office/officeart/2005/8/layout/hierarchy2"/>
    <dgm:cxn modelId="{304A938F-109A-4955-A71E-0634B4098B98}" type="presOf" srcId="{D91F38DF-95E2-4C6B-8E32-0912B194D1F4}" destId="{EC0DCF52-BE69-445D-BC71-9204F5169EC1}" srcOrd="0" destOrd="0" presId="urn:microsoft.com/office/officeart/2005/8/layout/hierarchy2"/>
    <dgm:cxn modelId="{3857AB25-45D8-44CD-84C2-3C77C8077E9D}" type="presOf" srcId="{76D0F11F-593A-4C6F-98E1-5E9DEAB73023}" destId="{71BA3A1C-944D-4AE8-88BB-33033B74EF24}" srcOrd="0" destOrd="0" presId="urn:microsoft.com/office/officeart/2005/8/layout/hierarchy2"/>
    <dgm:cxn modelId="{2E09F89D-D036-4C95-A70C-1DB09FF00A3B}" type="presOf" srcId="{3F9194A6-5F6B-421C-825F-4FE738E2E6DF}" destId="{B5AC3FF7-75FD-4F44-89B8-EC671E1C9818}" srcOrd="0" destOrd="0" presId="urn:microsoft.com/office/officeart/2005/8/layout/hierarchy2"/>
    <dgm:cxn modelId="{88320432-5273-4687-8C4E-FE9D551BE094}" type="presOf" srcId="{5E78E0FD-D559-4654-B5F7-02D9FFEF864C}" destId="{5623F303-0C8D-4387-8AAE-9A850B66D111}" srcOrd="0" destOrd="0" presId="urn:microsoft.com/office/officeart/2005/8/layout/hierarchy2"/>
    <dgm:cxn modelId="{965B96B1-FF86-489C-9F30-39272A8FFE35}" type="presParOf" srcId="{71BA3A1C-944D-4AE8-88BB-33033B74EF24}" destId="{7F13B402-574E-4D40-91C0-C661B1A276F0}" srcOrd="0" destOrd="0" presId="urn:microsoft.com/office/officeart/2005/8/layout/hierarchy2"/>
    <dgm:cxn modelId="{C8673245-229B-4602-B504-961D49530338}" type="presParOf" srcId="{7F13B402-574E-4D40-91C0-C661B1A276F0}" destId="{0FD1AAF8-5DBD-4AA0-A801-BA70956E4901}" srcOrd="0" destOrd="0" presId="urn:microsoft.com/office/officeart/2005/8/layout/hierarchy2"/>
    <dgm:cxn modelId="{E9A32C3F-C24B-49BA-8A7E-0AF3E177C134}" type="presParOf" srcId="{7F13B402-574E-4D40-91C0-C661B1A276F0}" destId="{DEAD6855-AE63-4964-94BF-C1DCD7687B81}" srcOrd="1" destOrd="0" presId="urn:microsoft.com/office/officeart/2005/8/layout/hierarchy2"/>
    <dgm:cxn modelId="{9029C668-1D7E-4AAA-BABE-D07BCB4EC716}" type="presParOf" srcId="{DEAD6855-AE63-4964-94BF-C1DCD7687B81}" destId="{EC0DCF52-BE69-445D-BC71-9204F5169EC1}" srcOrd="0" destOrd="0" presId="urn:microsoft.com/office/officeart/2005/8/layout/hierarchy2"/>
    <dgm:cxn modelId="{BD0EC2A2-6ECA-4CE4-ABC4-BCDA6B913E7E}" type="presParOf" srcId="{EC0DCF52-BE69-445D-BC71-9204F5169EC1}" destId="{20127445-B204-473F-B129-A0AB152C7A8E}" srcOrd="0" destOrd="0" presId="urn:microsoft.com/office/officeart/2005/8/layout/hierarchy2"/>
    <dgm:cxn modelId="{AF81F9F5-08CF-4307-A312-A8BF86922722}" type="presParOf" srcId="{DEAD6855-AE63-4964-94BF-C1DCD7687B81}" destId="{71A462EA-BBB6-4D1F-92B1-2804336A213F}" srcOrd="1" destOrd="0" presId="urn:microsoft.com/office/officeart/2005/8/layout/hierarchy2"/>
    <dgm:cxn modelId="{5AED144F-DFEC-4B1C-9B11-A7C676EB9C9B}" type="presParOf" srcId="{71A462EA-BBB6-4D1F-92B1-2804336A213F}" destId="{B5AC3FF7-75FD-4F44-89B8-EC671E1C9818}" srcOrd="0" destOrd="0" presId="urn:microsoft.com/office/officeart/2005/8/layout/hierarchy2"/>
    <dgm:cxn modelId="{4DE9794E-090B-42C4-8949-F03FDFD65E02}" type="presParOf" srcId="{71A462EA-BBB6-4D1F-92B1-2804336A213F}" destId="{E6BD887A-73D0-4586-BEEE-493B664F6AC3}" srcOrd="1" destOrd="0" presId="urn:microsoft.com/office/officeart/2005/8/layout/hierarchy2"/>
    <dgm:cxn modelId="{AF6F4ADF-BB1C-49BB-BF07-CB656B58A601}" type="presParOf" srcId="{DEAD6855-AE63-4964-94BF-C1DCD7687B81}" destId="{B9081B94-F6C2-45C3-B862-07BC91D4876B}" srcOrd="2" destOrd="0" presId="urn:microsoft.com/office/officeart/2005/8/layout/hierarchy2"/>
    <dgm:cxn modelId="{FD27D645-AB49-48E9-83C4-6160303C5E38}" type="presParOf" srcId="{B9081B94-F6C2-45C3-B862-07BC91D4876B}" destId="{F00DB8C5-0EB1-4B3F-9F7C-54C4B3867179}" srcOrd="0" destOrd="0" presId="urn:microsoft.com/office/officeart/2005/8/layout/hierarchy2"/>
    <dgm:cxn modelId="{D05F40A9-9977-477E-888F-7471733A6045}" type="presParOf" srcId="{DEAD6855-AE63-4964-94BF-C1DCD7687B81}" destId="{038A61F6-B007-4337-82A2-E9E71F06E55A}" srcOrd="3" destOrd="0" presId="urn:microsoft.com/office/officeart/2005/8/layout/hierarchy2"/>
    <dgm:cxn modelId="{25304864-D065-477D-91BC-A1D19D07FC8D}" type="presParOf" srcId="{038A61F6-B007-4337-82A2-E9E71F06E55A}" destId="{5623F303-0C8D-4387-8AAE-9A850B66D111}" srcOrd="0" destOrd="0" presId="urn:microsoft.com/office/officeart/2005/8/layout/hierarchy2"/>
    <dgm:cxn modelId="{D44CC9B5-6CD8-4841-85D3-31A128380D70}" type="presParOf" srcId="{038A61F6-B007-4337-82A2-E9E71F06E55A}" destId="{B55A524E-7165-4273-9A50-DEAFF3ADB612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F7D1806-DDEB-422F-834F-62BC7FECC45D}" type="doc">
      <dgm:prSet loTypeId="urn:microsoft.com/office/officeart/2005/8/layout/radial6" loCatId="cycle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it-IT"/>
        </a:p>
      </dgm:t>
    </dgm:pt>
    <dgm:pt modelId="{E0A9F736-8BBC-4959-BA6B-74DB4CC386AB}">
      <dgm:prSet phldrT="[Testo]"/>
      <dgm:spPr/>
      <dgm:t>
        <a:bodyPr/>
        <a:lstStyle/>
        <a:p>
          <a:r>
            <a:rPr lang="it-IT" dirty="0" smtClean="0"/>
            <a:t>R.D. 1832/1925</a:t>
          </a:r>
          <a:endParaRPr lang="it-IT" dirty="0"/>
        </a:p>
      </dgm:t>
    </dgm:pt>
    <dgm:pt modelId="{3BE17A73-BF27-4782-BEFB-7775F4AC4EB2}" type="parTrans" cxnId="{B65A3AEA-DF7E-4D3F-B73F-E8F1E7EE9764}">
      <dgm:prSet/>
      <dgm:spPr/>
      <dgm:t>
        <a:bodyPr/>
        <a:lstStyle/>
        <a:p>
          <a:endParaRPr lang="it-IT"/>
        </a:p>
      </dgm:t>
    </dgm:pt>
    <dgm:pt modelId="{4056D161-790E-41D9-AE5A-C4C589DA6159}" type="sibTrans" cxnId="{B65A3AEA-DF7E-4D3F-B73F-E8F1E7EE9764}">
      <dgm:prSet/>
      <dgm:spPr/>
      <dgm:t>
        <a:bodyPr/>
        <a:lstStyle/>
        <a:p>
          <a:endParaRPr lang="it-IT"/>
        </a:p>
      </dgm:t>
    </dgm:pt>
    <dgm:pt modelId="{79EA713D-D0B1-4AF2-9BA9-E1193B973A2A}">
      <dgm:prSet phldrT="[Testo]" custT="1"/>
      <dgm:spPr/>
      <dgm:t>
        <a:bodyPr/>
        <a:lstStyle/>
        <a:p>
          <a:r>
            <a:rPr lang="it-IT" sz="2000" dirty="0" smtClean="0"/>
            <a:t>ASSISTENTE SANITARIA VISITATRICE</a:t>
          </a:r>
          <a:endParaRPr lang="it-IT" sz="2000" dirty="0"/>
        </a:p>
      </dgm:t>
    </dgm:pt>
    <dgm:pt modelId="{69AEF509-A517-4DC1-A5BD-4782EDBE75F3}" type="parTrans" cxnId="{3092789A-764C-4C06-88A5-C57C364650B1}">
      <dgm:prSet/>
      <dgm:spPr/>
      <dgm:t>
        <a:bodyPr/>
        <a:lstStyle/>
        <a:p>
          <a:endParaRPr lang="it-IT"/>
        </a:p>
      </dgm:t>
    </dgm:pt>
    <dgm:pt modelId="{F331ABE5-7B5A-4D90-BFD0-945B00911F5E}" type="sibTrans" cxnId="{3092789A-764C-4C06-88A5-C57C364650B1}">
      <dgm:prSet/>
      <dgm:spPr/>
      <dgm:t>
        <a:bodyPr/>
        <a:lstStyle/>
        <a:p>
          <a:endParaRPr lang="it-IT"/>
        </a:p>
      </dgm:t>
    </dgm:pt>
    <dgm:pt modelId="{31CF0826-52B7-4752-8C75-A71E377CE570}">
      <dgm:prSet phldrT="[Testo]" custT="1"/>
      <dgm:spPr/>
      <dgm:t>
        <a:bodyPr/>
        <a:lstStyle/>
        <a:p>
          <a:r>
            <a:rPr lang="it-IT" sz="2000" dirty="0" smtClean="0"/>
            <a:t>CREAZIONE STRUTTURE PUBBLICHE SPECIFICATAMENTE DEPUTATE ALLA FORMAZIONE</a:t>
          </a:r>
          <a:endParaRPr lang="it-IT" sz="2000" dirty="0"/>
        </a:p>
      </dgm:t>
    </dgm:pt>
    <dgm:pt modelId="{14BE1220-7765-4248-B7D0-7C871B40BD87}" type="parTrans" cxnId="{DE052DAB-8424-4EE9-A3D9-94EE61006563}">
      <dgm:prSet/>
      <dgm:spPr/>
      <dgm:t>
        <a:bodyPr/>
        <a:lstStyle/>
        <a:p>
          <a:endParaRPr lang="it-IT"/>
        </a:p>
      </dgm:t>
    </dgm:pt>
    <dgm:pt modelId="{16DDCD31-BB74-48A3-834E-BAA8B27BB947}" type="sibTrans" cxnId="{DE052DAB-8424-4EE9-A3D9-94EE61006563}">
      <dgm:prSet/>
      <dgm:spPr/>
      <dgm:t>
        <a:bodyPr/>
        <a:lstStyle/>
        <a:p>
          <a:endParaRPr lang="it-IT"/>
        </a:p>
      </dgm:t>
    </dgm:pt>
    <dgm:pt modelId="{6DC8CD0E-FF76-4B7E-8E66-66FB7FE57DAE}">
      <dgm:prSet phldrT="[Testo]" custT="1"/>
      <dgm:spPr/>
      <dgm:t>
        <a:bodyPr/>
        <a:lstStyle/>
        <a:p>
          <a:r>
            <a:rPr lang="it-IT" sz="1100" dirty="0" smtClean="0"/>
            <a:t>:</a:t>
          </a:r>
          <a:r>
            <a:rPr lang="it-IT" sz="2000" dirty="0" smtClean="0"/>
            <a:t>INFERMIERE PROFESSIONALE</a:t>
          </a:r>
        </a:p>
        <a:p>
          <a:r>
            <a:rPr lang="it-IT" sz="1800" dirty="0" smtClean="0"/>
            <a:t>[</a:t>
          </a:r>
          <a:r>
            <a:rPr lang="it-IT" sz="1600" dirty="0" smtClean="0"/>
            <a:t>PROFESSIONI SANITARIE AUSILIARIE] </a:t>
          </a:r>
          <a:endParaRPr lang="it-IT" sz="1600" dirty="0"/>
        </a:p>
      </dgm:t>
    </dgm:pt>
    <dgm:pt modelId="{12025D82-326F-4941-876A-2A8C43268594}" type="parTrans" cxnId="{FD4733E1-B8A2-47C0-99D7-03FEE666D748}">
      <dgm:prSet/>
      <dgm:spPr/>
      <dgm:t>
        <a:bodyPr/>
        <a:lstStyle/>
        <a:p>
          <a:endParaRPr lang="it-IT"/>
        </a:p>
      </dgm:t>
    </dgm:pt>
    <dgm:pt modelId="{30DF9EDE-E4D2-476C-8DBB-D4C45DBC3B63}" type="sibTrans" cxnId="{FD4733E1-B8A2-47C0-99D7-03FEE666D748}">
      <dgm:prSet/>
      <dgm:spPr/>
      <dgm:t>
        <a:bodyPr/>
        <a:lstStyle/>
        <a:p>
          <a:endParaRPr lang="it-IT"/>
        </a:p>
      </dgm:t>
    </dgm:pt>
    <dgm:pt modelId="{7EDB20D5-B06B-4E74-BE68-9D096D079879}">
      <dgm:prSet phldrT="[Testo]"/>
      <dgm:spPr/>
      <dgm:t>
        <a:bodyPr/>
        <a:lstStyle/>
        <a:p>
          <a:r>
            <a:rPr lang="it-IT" dirty="0" smtClean="0">
              <a:solidFill>
                <a:schemeClr val="tx1"/>
              </a:solidFill>
            </a:rPr>
            <a:t>INFERMIERE IN POSSESSO DEL CERTIFICATO </a:t>
          </a:r>
          <a:r>
            <a:rPr lang="it-IT" dirty="0" err="1" smtClean="0">
              <a:solidFill>
                <a:schemeClr val="tx1"/>
              </a:solidFill>
            </a:rPr>
            <a:t>DI</a:t>
          </a:r>
          <a:r>
            <a:rPr lang="it-IT" dirty="0" smtClean="0">
              <a:solidFill>
                <a:schemeClr val="tx1"/>
              </a:solidFill>
            </a:rPr>
            <a:t> ABILITAZIONE A FUNZIONI DIRETTIVE </a:t>
          </a:r>
          <a:endParaRPr lang="it-IT" dirty="0">
            <a:solidFill>
              <a:schemeClr val="tx1"/>
            </a:solidFill>
          </a:endParaRPr>
        </a:p>
      </dgm:t>
    </dgm:pt>
    <dgm:pt modelId="{7C007E60-2783-479B-91EB-A4E56F7FAA8B}" type="parTrans" cxnId="{110968B4-3CD2-49B1-B74B-CE540E5133F0}">
      <dgm:prSet/>
      <dgm:spPr/>
      <dgm:t>
        <a:bodyPr/>
        <a:lstStyle/>
        <a:p>
          <a:endParaRPr lang="it-IT"/>
        </a:p>
      </dgm:t>
    </dgm:pt>
    <dgm:pt modelId="{4E2E29A3-EAB2-4E32-AD6B-B27A3FDA4583}" type="sibTrans" cxnId="{110968B4-3CD2-49B1-B74B-CE540E5133F0}">
      <dgm:prSet/>
      <dgm:spPr/>
      <dgm:t>
        <a:bodyPr/>
        <a:lstStyle/>
        <a:p>
          <a:endParaRPr lang="it-IT"/>
        </a:p>
      </dgm:t>
    </dgm:pt>
    <dgm:pt modelId="{5A6FCB2A-1F42-47C7-BA79-6BB51E2B9851}">
      <dgm:prSet custT="1"/>
      <dgm:spPr/>
      <dgm:t>
        <a:bodyPr/>
        <a:lstStyle/>
        <a:p>
          <a:r>
            <a:rPr lang="it-IT" sz="1800" dirty="0" smtClean="0"/>
            <a:t>INFERMIERI GENERICI</a:t>
          </a:r>
        </a:p>
        <a:p>
          <a:r>
            <a:rPr lang="it-IT" sz="1800" dirty="0" smtClean="0"/>
            <a:t>[ARTI SANITARIE AUSILIARIE]</a:t>
          </a:r>
          <a:endParaRPr lang="it-IT" sz="1800" dirty="0"/>
        </a:p>
      </dgm:t>
    </dgm:pt>
    <dgm:pt modelId="{8B7D6D09-3783-4D63-9DBA-EFA218B88DF6}" type="parTrans" cxnId="{D7A803E6-2130-47C6-A829-C80818937FA1}">
      <dgm:prSet/>
      <dgm:spPr/>
      <dgm:t>
        <a:bodyPr/>
        <a:lstStyle/>
        <a:p>
          <a:endParaRPr lang="it-IT"/>
        </a:p>
      </dgm:t>
    </dgm:pt>
    <dgm:pt modelId="{E999037E-6986-4A12-8069-29EF8B5BB4B9}" type="sibTrans" cxnId="{D7A803E6-2130-47C6-A829-C80818937FA1}">
      <dgm:prSet/>
      <dgm:spPr/>
      <dgm:t>
        <a:bodyPr/>
        <a:lstStyle/>
        <a:p>
          <a:endParaRPr lang="it-IT"/>
        </a:p>
      </dgm:t>
    </dgm:pt>
    <dgm:pt modelId="{F9EE236D-A16B-4FDF-8C9E-E5E9D0364551}" type="pres">
      <dgm:prSet presAssocID="{7F7D1806-DDEB-422F-834F-62BC7FECC45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AAE674CB-414F-4311-9EB1-7284C768B08C}" type="pres">
      <dgm:prSet presAssocID="{E0A9F736-8BBC-4959-BA6B-74DB4CC386AB}" presName="centerShape" presStyleLbl="node0" presStyleIdx="0" presStyleCnt="1"/>
      <dgm:spPr/>
      <dgm:t>
        <a:bodyPr/>
        <a:lstStyle/>
        <a:p>
          <a:endParaRPr lang="it-IT"/>
        </a:p>
      </dgm:t>
    </dgm:pt>
    <dgm:pt modelId="{2A7E1BC0-EB64-4963-9582-0639CF08BC52}" type="pres">
      <dgm:prSet presAssocID="{79EA713D-D0B1-4AF2-9BA9-E1193B973A2A}" presName="node" presStyleLbl="node1" presStyleIdx="0" presStyleCnt="5" custScaleX="144346" custRadScaleRad="104633" custRadScaleInc="387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0DBF870-5206-4356-A0CF-19605D4FDC41}" type="pres">
      <dgm:prSet presAssocID="{79EA713D-D0B1-4AF2-9BA9-E1193B973A2A}" presName="dummy" presStyleCnt="0"/>
      <dgm:spPr/>
    </dgm:pt>
    <dgm:pt modelId="{E4F67120-6CF1-498E-9474-B082E59AC1A6}" type="pres">
      <dgm:prSet presAssocID="{F331ABE5-7B5A-4D90-BFD0-945B00911F5E}" presName="sibTrans" presStyleLbl="sibTrans2D1" presStyleIdx="0" presStyleCnt="5"/>
      <dgm:spPr/>
      <dgm:t>
        <a:bodyPr/>
        <a:lstStyle/>
        <a:p>
          <a:endParaRPr lang="it-IT"/>
        </a:p>
      </dgm:t>
    </dgm:pt>
    <dgm:pt modelId="{908EC1A9-864E-4949-9F72-D8AD533020D2}" type="pres">
      <dgm:prSet presAssocID="{31CF0826-52B7-4752-8C75-A71E377CE570}" presName="node" presStyleLbl="node1" presStyleIdx="1" presStyleCnt="5" custScaleX="173193" custScaleY="137112" custRadScaleRad="125373" custRadScaleInc="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22EA1D5-D583-4955-9C55-A9FBA479887D}" type="pres">
      <dgm:prSet presAssocID="{31CF0826-52B7-4752-8C75-A71E377CE570}" presName="dummy" presStyleCnt="0"/>
      <dgm:spPr/>
    </dgm:pt>
    <dgm:pt modelId="{210D5278-1109-4AC3-AF6C-F7D4D7ADB976}" type="pres">
      <dgm:prSet presAssocID="{16DDCD31-BB74-48A3-834E-BAA8B27BB947}" presName="sibTrans" presStyleLbl="sibTrans2D1" presStyleIdx="1" presStyleCnt="5"/>
      <dgm:spPr/>
      <dgm:t>
        <a:bodyPr/>
        <a:lstStyle/>
        <a:p>
          <a:endParaRPr lang="it-IT"/>
        </a:p>
      </dgm:t>
    </dgm:pt>
    <dgm:pt modelId="{1E79B8B0-7594-4D7B-B139-BE458A7E2FA5}" type="pres">
      <dgm:prSet presAssocID="{6DC8CD0E-FF76-4B7E-8E66-66FB7FE57DAE}" presName="node" presStyleLbl="node1" presStyleIdx="2" presStyleCnt="5" custScaleX="176523" custRadScaleRad="111009" custRadScaleInc="-6055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9F16C77-DD5D-420C-BAEB-C5A870E4B60B}" type="pres">
      <dgm:prSet presAssocID="{6DC8CD0E-FF76-4B7E-8E66-66FB7FE57DAE}" presName="dummy" presStyleCnt="0"/>
      <dgm:spPr/>
    </dgm:pt>
    <dgm:pt modelId="{1B50E8A1-B7F4-45A6-A0FD-E6E95281D627}" type="pres">
      <dgm:prSet presAssocID="{30DF9EDE-E4D2-476C-8DBB-D4C45DBC3B63}" presName="sibTrans" presStyleLbl="sibTrans2D1" presStyleIdx="2" presStyleCnt="5" custScaleX="116101"/>
      <dgm:spPr/>
      <dgm:t>
        <a:bodyPr/>
        <a:lstStyle/>
        <a:p>
          <a:endParaRPr lang="it-IT"/>
        </a:p>
      </dgm:t>
    </dgm:pt>
    <dgm:pt modelId="{DA582409-956F-48C7-8D27-D15196E6558E}" type="pres">
      <dgm:prSet presAssocID="{7EDB20D5-B06B-4E74-BE68-9D096D079879}" presName="node" presStyleLbl="node1" presStyleIdx="3" presStyleCnt="5" custScaleX="186730" custScaleY="145853" custRadScaleRad="106251" custRadScaleInc="5193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CE21E19-2147-444A-BAE3-BED5DAF1BBCB}" type="pres">
      <dgm:prSet presAssocID="{7EDB20D5-B06B-4E74-BE68-9D096D079879}" presName="dummy" presStyleCnt="0"/>
      <dgm:spPr/>
    </dgm:pt>
    <dgm:pt modelId="{6FDF8BA8-CCB1-485F-8FE8-DE53F423203F}" type="pres">
      <dgm:prSet presAssocID="{4E2E29A3-EAB2-4E32-AD6B-B27A3FDA4583}" presName="sibTrans" presStyleLbl="sibTrans2D1" presStyleIdx="3" presStyleCnt="5" custScaleX="115045" custScaleY="100691"/>
      <dgm:spPr/>
      <dgm:t>
        <a:bodyPr/>
        <a:lstStyle/>
        <a:p>
          <a:endParaRPr lang="it-IT"/>
        </a:p>
      </dgm:t>
    </dgm:pt>
    <dgm:pt modelId="{C2FC8D22-267E-4EB1-87EF-7E85B44F93AC}" type="pres">
      <dgm:prSet presAssocID="{5A6FCB2A-1F42-47C7-BA79-6BB51E2B9851}" presName="node" presStyleLbl="node1" presStyleIdx="4" presStyleCnt="5" custScaleX="143489" custScaleY="109338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52CFFC4-0DCF-4BD8-B292-4FFFFE6AD4B9}" type="pres">
      <dgm:prSet presAssocID="{5A6FCB2A-1F42-47C7-BA79-6BB51E2B9851}" presName="dummy" presStyleCnt="0"/>
      <dgm:spPr/>
    </dgm:pt>
    <dgm:pt modelId="{2DE2C271-FAD7-4D54-89D4-6DB6A3AC34A4}" type="pres">
      <dgm:prSet presAssocID="{E999037E-6986-4A12-8069-29EF8B5BB4B9}" presName="sibTrans" presStyleLbl="sibTrans2D1" presStyleIdx="4" presStyleCnt="5" custScaleX="138990" custScaleY="104037"/>
      <dgm:spPr/>
      <dgm:t>
        <a:bodyPr/>
        <a:lstStyle/>
        <a:p>
          <a:endParaRPr lang="it-IT"/>
        </a:p>
      </dgm:t>
    </dgm:pt>
  </dgm:ptLst>
  <dgm:cxnLst>
    <dgm:cxn modelId="{D4DAC329-1991-4E52-B357-703A8967058F}" type="presOf" srcId="{7EDB20D5-B06B-4E74-BE68-9D096D079879}" destId="{DA582409-956F-48C7-8D27-D15196E6558E}" srcOrd="0" destOrd="0" presId="urn:microsoft.com/office/officeart/2005/8/layout/radial6"/>
    <dgm:cxn modelId="{D7A803E6-2130-47C6-A829-C80818937FA1}" srcId="{E0A9F736-8BBC-4959-BA6B-74DB4CC386AB}" destId="{5A6FCB2A-1F42-47C7-BA79-6BB51E2B9851}" srcOrd="4" destOrd="0" parTransId="{8B7D6D09-3783-4D63-9DBA-EFA218B88DF6}" sibTransId="{E999037E-6986-4A12-8069-29EF8B5BB4B9}"/>
    <dgm:cxn modelId="{D9D96D69-E8F0-412E-AD20-E58F370AAA15}" type="presOf" srcId="{4E2E29A3-EAB2-4E32-AD6B-B27A3FDA4583}" destId="{6FDF8BA8-CCB1-485F-8FE8-DE53F423203F}" srcOrd="0" destOrd="0" presId="urn:microsoft.com/office/officeart/2005/8/layout/radial6"/>
    <dgm:cxn modelId="{2A745C38-F4CB-42CD-87DC-43A53DD1DE4D}" type="presOf" srcId="{31CF0826-52B7-4752-8C75-A71E377CE570}" destId="{908EC1A9-864E-4949-9F72-D8AD533020D2}" srcOrd="0" destOrd="0" presId="urn:microsoft.com/office/officeart/2005/8/layout/radial6"/>
    <dgm:cxn modelId="{B79BFDF9-3EDF-4388-9C4A-85A9196E0C05}" type="presOf" srcId="{F331ABE5-7B5A-4D90-BFD0-945B00911F5E}" destId="{E4F67120-6CF1-498E-9474-B082E59AC1A6}" srcOrd="0" destOrd="0" presId="urn:microsoft.com/office/officeart/2005/8/layout/radial6"/>
    <dgm:cxn modelId="{F9E417B4-E4D2-4BA0-8A1F-5760508F9755}" type="presOf" srcId="{5A6FCB2A-1F42-47C7-BA79-6BB51E2B9851}" destId="{C2FC8D22-267E-4EB1-87EF-7E85B44F93AC}" srcOrd="0" destOrd="0" presId="urn:microsoft.com/office/officeart/2005/8/layout/radial6"/>
    <dgm:cxn modelId="{0D7E0732-8A8A-4C97-955F-C240DCA949AB}" type="presOf" srcId="{79EA713D-D0B1-4AF2-9BA9-E1193B973A2A}" destId="{2A7E1BC0-EB64-4963-9582-0639CF08BC52}" srcOrd="0" destOrd="0" presId="urn:microsoft.com/office/officeart/2005/8/layout/radial6"/>
    <dgm:cxn modelId="{C2F2BC3E-5D31-48E5-A03B-392E7597A66F}" type="presOf" srcId="{E999037E-6986-4A12-8069-29EF8B5BB4B9}" destId="{2DE2C271-FAD7-4D54-89D4-6DB6A3AC34A4}" srcOrd="0" destOrd="0" presId="urn:microsoft.com/office/officeart/2005/8/layout/radial6"/>
    <dgm:cxn modelId="{110968B4-3CD2-49B1-B74B-CE540E5133F0}" srcId="{E0A9F736-8BBC-4959-BA6B-74DB4CC386AB}" destId="{7EDB20D5-B06B-4E74-BE68-9D096D079879}" srcOrd="3" destOrd="0" parTransId="{7C007E60-2783-479B-91EB-A4E56F7FAA8B}" sibTransId="{4E2E29A3-EAB2-4E32-AD6B-B27A3FDA4583}"/>
    <dgm:cxn modelId="{B65A3AEA-DF7E-4D3F-B73F-E8F1E7EE9764}" srcId="{7F7D1806-DDEB-422F-834F-62BC7FECC45D}" destId="{E0A9F736-8BBC-4959-BA6B-74DB4CC386AB}" srcOrd="0" destOrd="0" parTransId="{3BE17A73-BF27-4782-BEFB-7775F4AC4EB2}" sibTransId="{4056D161-790E-41D9-AE5A-C4C589DA6159}"/>
    <dgm:cxn modelId="{6C08E5F4-94D3-4BF1-9368-DC7D503C12C2}" type="presOf" srcId="{6DC8CD0E-FF76-4B7E-8E66-66FB7FE57DAE}" destId="{1E79B8B0-7594-4D7B-B139-BE458A7E2FA5}" srcOrd="0" destOrd="0" presId="urn:microsoft.com/office/officeart/2005/8/layout/radial6"/>
    <dgm:cxn modelId="{00C25C50-530F-4E6D-82C9-6A95DE243638}" type="presOf" srcId="{E0A9F736-8BBC-4959-BA6B-74DB4CC386AB}" destId="{AAE674CB-414F-4311-9EB1-7284C768B08C}" srcOrd="0" destOrd="0" presId="urn:microsoft.com/office/officeart/2005/8/layout/radial6"/>
    <dgm:cxn modelId="{7EDCE64A-AAD9-40D9-ADC1-722692A108B4}" type="presOf" srcId="{7F7D1806-DDEB-422F-834F-62BC7FECC45D}" destId="{F9EE236D-A16B-4FDF-8C9E-E5E9D0364551}" srcOrd="0" destOrd="0" presId="urn:microsoft.com/office/officeart/2005/8/layout/radial6"/>
    <dgm:cxn modelId="{0A84AE13-71BE-445D-8660-D2A1829E2340}" type="presOf" srcId="{16DDCD31-BB74-48A3-834E-BAA8B27BB947}" destId="{210D5278-1109-4AC3-AF6C-F7D4D7ADB976}" srcOrd="0" destOrd="0" presId="urn:microsoft.com/office/officeart/2005/8/layout/radial6"/>
    <dgm:cxn modelId="{9D14E9C9-8205-461E-97DF-AA185B378568}" type="presOf" srcId="{30DF9EDE-E4D2-476C-8DBB-D4C45DBC3B63}" destId="{1B50E8A1-B7F4-45A6-A0FD-E6E95281D627}" srcOrd="0" destOrd="0" presId="urn:microsoft.com/office/officeart/2005/8/layout/radial6"/>
    <dgm:cxn modelId="{FD4733E1-B8A2-47C0-99D7-03FEE666D748}" srcId="{E0A9F736-8BBC-4959-BA6B-74DB4CC386AB}" destId="{6DC8CD0E-FF76-4B7E-8E66-66FB7FE57DAE}" srcOrd="2" destOrd="0" parTransId="{12025D82-326F-4941-876A-2A8C43268594}" sibTransId="{30DF9EDE-E4D2-476C-8DBB-D4C45DBC3B63}"/>
    <dgm:cxn modelId="{3092789A-764C-4C06-88A5-C57C364650B1}" srcId="{E0A9F736-8BBC-4959-BA6B-74DB4CC386AB}" destId="{79EA713D-D0B1-4AF2-9BA9-E1193B973A2A}" srcOrd="0" destOrd="0" parTransId="{69AEF509-A517-4DC1-A5BD-4782EDBE75F3}" sibTransId="{F331ABE5-7B5A-4D90-BFD0-945B00911F5E}"/>
    <dgm:cxn modelId="{DE052DAB-8424-4EE9-A3D9-94EE61006563}" srcId="{E0A9F736-8BBC-4959-BA6B-74DB4CC386AB}" destId="{31CF0826-52B7-4752-8C75-A71E377CE570}" srcOrd="1" destOrd="0" parTransId="{14BE1220-7765-4248-B7D0-7C871B40BD87}" sibTransId="{16DDCD31-BB74-48A3-834E-BAA8B27BB947}"/>
    <dgm:cxn modelId="{E5E1392E-4606-4E46-AB98-FCDF714AFAF0}" type="presParOf" srcId="{F9EE236D-A16B-4FDF-8C9E-E5E9D0364551}" destId="{AAE674CB-414F-4311-9EB1-7284C768B08C}" srcOrd="0" destOrd="0" presId="urn:microsoft.com/office/officeart/2005/8/layout/radial6"/>
    <dgm:cxn modelId="{F09BBC5F-33B3-4E79-8E38-48A2C26BEF31}" type="presParOf" srcId="{F9EE236D-A16B-4FDF-8C9E-E5E9D0364551}" destId="{2A7E1BC0-EB64-4963-9582-0639CF08BC52}" srcOrd="1" destOrd="0" presId="urn:microsoft.com/office/officeart/2005/8/layout/radial6"/>
    <dgm:cxn modelId="{E7AEBF04-5972-4705-8DEE-8A74F73F9910}" type="presParOf" srcId="{F9EE236D-A16B-4FDF-8C9E-E5E9D0364551}" destId="{00DBF870-5206-4356-A0CF-19605D4FDC41}" srcOrd="2" destOrd="0" presId="urn:microsoft.com/office/officeart/2005/8/layout/radial6"/>
    <dgm:cxn modelId="{2434CCFA-BFF6-48F6-8693-2935C023B7AE}" type="presParOf" srcId="{F9EE236D-A16B-4FDF-8C9E-E5E9D0364551}" destId="{E4F67120-6CF1-498E-9474-B082E59AC1A6}" srcOrd="3" destOrd="0" presId="urn:microsoft.com/office/officeart/2005/8/layout/radial6"/>
    <dgm:cxn modelId="{B37A6B08-AB31-4B35-906A-70437819CD61}" type="presParOf" srcId="{F9EE236D-A16B-4FDF-8C9E-E5E9D0364551}" destId="{908EC1A9-864E-4949-9F72-D8AD533020D2}" srcOrd="4" destOrd="0" presId="urn:microsoft.com/office/officeart/2005/8/layout/radial6"/>
    <dgm:cxn modelId="{1873ECA9-F01B-4C6C-BE53-A346DCE426CD}" type="presParOf" srcId="{F9EE236D-A16B-4FDF-8C9E-E5E9D0364551}" destId="{222EA1D5-D583-4955-9C55-A9FBA479887D}" srcOrd="5" destOrd="0" presId="urn:microsoft.com/office/officeart/2005/8/layout/radial6"/>
    <dgm:cxn modelId="{B2EB23D1-A741-4C7F-A5DC-CF51CA5AB326}" type="presParOf" srcId="{F9EE236D-A16B-4FDF-8C9E-E5E9D0364551}" destId="{210D5278-1109-4AC3-AF6C-F7D4D7ADB976}" srcOrd="6" destOrd="0" presId="urn:microsoft.com/office/officeart/2005/8/layout/radial6"/>
    <dgm:cxn modelId="{6C281509-4229-4420-828B-5D4AAE32EC98}" type="presParOf" srcId="{F9EE236D-A16B-4FDF-8C9E-E5E9D0364551}" destId="{1E79B8B0-7594-4D7B-B139-BE458A7E2FA5}" srcOrd="7" destOrd="0" presId="urn:microsoft.com/office/officeart/2005/8/layout/radial6"/>
    <dgm:cxn modelId="{1FE0A55A-D66D-48AB-B0AC-18A0CA82A536}" type="presParOf" srcId="{F9EE236D-A16B-4FDF-8C9E-E5E9D0364551}" destId="{89F16C77-DD5D-420C-BAEB-C5A870E4B60B}" srcOrd="8" destOrd="0" presId="urn:microsoft.com/office/officeart/2005/8/layout/radial6"/>
    <dgm:cxn modelId="{2E4D1120-1BDC-4A4B-B48E-54AEC0A4F21C}" type="presParOf" srcId="{F9EE236D-A16B-4FDF-8C9E-E5E9D0364551}" destId="{1B50E8A1-B7F4-45A6-A0FD-E6E95281D627}" srcOrd="9" destOrd="0" presId="urn:microsoft.com/office/officeart/2005/8/layout/radial6"/>
    <dgm:cxn modelId="{949E9D94-6CFC-448A-BEEC-42B1B01036FA}" type="presParOf" srcId="{F9EE236D-A16B-4FDF-8C9E-E5E9D0364551}" destId="{DA582409-956F-48C7-8D27-D15196E6558E}" srcOrd="10" destOrd="0" presId="urn:microsoft.com/office/officeart/2005/8/layout/radial6"/>
    <dgm:cxn modelId="{9746727D-F7F9-48E2-9250-33F93652D74B}" type="presParOf" srcId="{F9EE236D-A16B-4FDF-8C9E-E5E9D0364551}" destId="{6CE21E19-2147-444A-BAE3-BED5DAF1BBCB}" srcOrd="11" destOrd="0" presId="urn:microsoft.com/office/officeart/2005/8/layout/radial6"/>
    <dgm:cxn modelId="{4B78B32A-CC81-4A68-89B3-68698A418F17}" type="presParOf" srcId="{F9EE236D-A16B-4FDF-8C9E-E5E9D0364551}" destId="{6FDF8BA8-CCB1-485F-8FE8-DE53F423203F}" srcOrd="12" destOrd="0" presId="urn:microsoft.com/office/officeart/2005/8/layout/radial6"/>
    <dgm:cxn modelId="{37983698-0402-4C31-B119-8F53D34D60BD}" type="presParOf" srcId="{F9EE236D-A16B-4FDF-8C9E-E5E9D0364551}" destId="{C2FC8D22-267E-4EB1-87EF-7E85B44F93AC}" srcOrd="13" destOrd="0" presId="urn:microsoft.com/office/officeart/2005/8/layout/radial6"/>
    <dgm:cxn modelId="{8C67B95F-8AC5-4EED-B2C8-8747B9D2A215}" type="presParOf" srcId="{F9EE236D-A16B-4FDF-8C9E-E5E9D0364551}" destId="{852CFFC4-0DCF-4BD8-B292-4FFFFE6AD4B9}" srcOrd="14" destOrd="0" presId="urn:microsoft.com/office/officeart/2005/8/layout/radial6"/>
    <dgm:cxn modelId="{FB95F60A-4AA1-432F-953C-CE8BB5D5AFF3}" type="presParOf" srcId="{F9EE236D-A16B-4FDF-8C9E-E5E9D0364551}" destId="{2DE2C271-FAD7-4D54-89D4-6DB6A3AC34A4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B8BD008-E881-46CA-A67D-702924A5B0C6}" type="doc">
      <dgm:prSet loTypeId="urn:microsoft.com/office/officeart/2005/8/layout/hierarchy3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it-IT"/>
        </a:p>
      </dgm:t>
    </dgm:pt>
    <dgm:pt modelId="{D9858D14-1B47-4151-BBAC-519AB06AA67A}">
      <dgm:prSet phldrT="[Testo]"/>
      <dgm:spPr/>
      <dgm:t>
        <a:bodyPr/>
        <a:lstStyle/>
        <a:p>
          <a:r>
            <a:rPr lang="it-IT" dirty="0" smtClean="0"/>
            <a:t>1940</a:t>
          </a:r>
          <a:endParaRPr lang="it-IT" dirty="0"/>
        </a:p>
      </dgm:t>
    </dgm:pt>
    <dgm:pt modelId="{BC81F916-3406-4510-861F-76BDC087E0EA}" type="parTrans" cxnId="{F2863DF8-D51B-4525-97D2-2A8B90986D90}">
      <dgm:prSet/>
      <dgm:spPr/>
      <dgm:t>
        <a:bodyPr/>
        <a:lstStyle/>
        <a:p>
          <a:endParaRPr lang="it-IT"/>
        </a:p>
      </dgm:t>
    </dgm:pt>
    <dgm:pt modelId="{05A14E91-8824-44A4-8817-1C160DF8A478}" type="sibTrans" cxnId="{F2863DF8-D51B-4525-97D2-2A8B90986D90}">
      <dgm:prSet/>
      <dgm:spPr/>
      <dgm:t>
        <a:bodyPr/>
        <a:lstStyle/>
        <a:p>
          <a:endParaRPr lang="it-IT"/>
        </a:p>
      </dgm:t>
    </dgm:pt>
    <dgm:pt modelId="{F365C9F7-FDA9-4414-AE36-AED74B8C1D79}">
      <dgm:prSet phldrT="[Testo]" custT="1"/>
      <dgm:spPr/>
      <dgm:t>
        <a:bodyPr/>
        <a:lstStyle/>
        <a:p>
          <a:r>
            <a:rPr lang="it-IT" sz="1400" dirty="0" smtClean="0"/>
            <a:t>compiti specifici perlopiù di carattere esecutivo attribuiti alle infermiere professionali</a:t>
          </a:r>
          <a:endParaRPr lang="it-IT" sz="1400" dirty="0"/>
        </a:p>
      </dgm:t>
    </dgm:pt>
    <dgm:pt modelId="{D6373608-0D2E-487A-82E2-132F653A67BB}" type="parTrans" cxnId="{5AE999C6-6F79-4A50-9333-19CD254A91B5}">
      <dgm:prSet/>
      <dgm:spPr/>
      <dgm:t>
        <a:bodyPr/>
        <a:lstStyle/>
        <a:p>
          <a:endParaRPr lang="it-IT"/>
        </a:p>
      </dgm:t>
    </dgm:pt>
    <dgm:pt modelId="{253BFB5C-C6F9-4741-99EE-A5D96B88BA92}" type="sibTrans" cxnId="{5AE999C6-6F79-4A50-9333-19CD254A91B5}">
      <dgm:prSet/>
      <dgm:spPr/>
      <dgm:t>
        <a:bodyPr/>
        <a:lstStyle/>
        <a:p>
          <a:endParaRPr lang="it-IT"/>
        </a:p>
      </dgm:t>
    </dgm:pt>
    <dgm:pt modelId="{62805FAD-84A3-49EF-863D-1DD9758F067A}">
      <dgm:prSet phldrT="[Testo]" custT="1"/>
      <dgm:spPr/>
      <dgm:t>
        <a:bodyPr/>
        <a:lstStyle/>
        <a:p>
          <a:r>
            <a:rPr lang="it-IT" sz="1400" dirty="0" smtClean="0"/>
            <a:t>assistenza completa dell’infermo alle dirette dipendenze del medico</a:t>
          </a:r>
          <a:endParaRPr lang="it-IT" sz="1400" dirty="0"/>
        </a:p>
      </dgm:t>
    </dgm:pt>
    <dgm:pt modelId="{2B8633D3-6A4E-4FBC-89B0-AC844DB3FD95}" type="parTrans" cxnId="{A23F57C0-08CB-48D9-8605-82B9D7A7B13E}">
      <dgm:prSet/>
      <dgm:spPr/>
      <dgm:t>
        <a:bodyPr/>
        <a:lstStyle/>
        <a:p>
          <a:endParaRPr lang="it-IT"/>
        </a:p>
      </dgm:t>
    </dgm:pt>
    <dgm:pt modelId="{1A969358-CE42-4013-862D-99A70DC0764D}" type="sibTrans" cxnId="{A23F57C0-08CB-48D9-8605-82B9D7A7B13E}">
      <dgm:prSet/>
      <dgm:spPr/>
      <dgm:t>
        <a:bodyPr/>
        <a:lstStyle/>
        <a:p>
          <a:endParaRPr lang="it-IT"/>
        </a:p>
      </dgm:t>
    </dgm:pt>
    <dgm:pt modelId="{BF3C6B0C-C653-40A7-80D4-3309152F83C6}">
      <dgm:prSet phldrT="[Testo]"/>
      <dgm:spPr/>
      <dgm:t>
        <a:bodyPr/>
        <a:lstStyle/>
        <a:p>
          <a:r>
            <a:rPr lang="it-IT" dirty="0" smtClean="0"/>
            <a:t>1974</a:t>
          </a:r>
          <a:endParaRPr lang="it-IT" dirty="0"/>
        </a:p>
      </dgm:t>
    </dgm:pt>
    <dgm:pt modelId="{42B6BE62-210C-46E8-848E-6450607DE3A6}" type="parTrans" cxnId="{290540C5-88A5-40D0-90CB-8E312892E709}">
      <dgm:prSet/>
      <dgm:spPr/>
      <dgm:t>
        <a:bodyPr/>
        <a:lstStyle/>
        <a:p>
          <a:endParaRPr lang="it-IT"/>
        </a:p>
      </dgm:t>
    </dgm:pt>
    <dgm:pt modelId="{B5AB8551-EFEA-4838-9656-AD94B0A2963D}" type="sibTrans" cxnId="{290540C5-88A5-40D0-90CB-8E312892E709}">
      <dgm:prSet/>
      <dgm:spPr/>
      <dgm:t>
        <a:bodyPr/>
        <a:lstStyle/>
        <a:p>
          <a:endParaRPr lang="it-IT"/>
        </a:p>
      </dgm:t>
    </dgm:pt>
    <dgm:pt modelId="{F70118B5-05C2-47BB-A6B6-2575EA306DC4}">
      <dgm:prSet phldrT="[Testo]" custT="1"/>
      <dgm:spPr/>
      <dgm:t>
        <a:bodyPr/>
        <a:lstStyle/>
        <a:p>
          <a:r>
            <a:rPr lang="it-IT" sz="1400" dirty="0" smtClean="0"/>
            <a:t>Margine di più autonomia</a:t>
          </a:r>
        </a:p>
        <a:p>
          <a:r>
            <a:rPr lang="it-IT" sz="1400" dirty="0" smtClean="0"/>
            <a:t>Programmazione e attuazione piani di lavoro (da far approvare ai superiori)</a:t>
          </a:r>
          <a:endParaRPr lang="it-IT" sz="1400" dirty="0"/>
        </a:p>
      </dgm:t>
    </dgm:pt>
    <dgm:pt modelId="{CB5DB670-C77B-4B21-A0AF-9B7C7E762902}" type="parTrans" cxnId="{BEA83C34-8429-41B5-A8D3-E761EA5034E8}">
      <dgm:prSet/>
      <dgm:spPr/>
      <dgm:t>
        <a:bodyPr/>
        <a:lstStyle/>
        <a:p>
          <a:endParaRPr lang="it-IT"/>
        </a:p>
      </dgm:t>
    </dgm:pt>
    <dgm:pt modelId="{EBDF7E9A-A199-4A94-AB0F-4ECFC1BD869F}" type="sibTrans" cxnId="{BEA83C34-8429-41B5-A8D3-E761EA5034E8}">
      <dgm:prSet/>
      <dgm:spPr/>
      <dgm:t>
        <a:bodyPr/>
        <a:lstStyle/>
        <a:p>
          <a:endParaRPr lang="it-IT"/>
        </a:p>
      </dgm:t>
    </dgm:pt>
    <dgm:pt modelId="{62A9F80F-F105-47C2-A2CA-0C88C2E0356D}">
      <dgm:prSet phldrT="[Testo]" custT="1"/>
      <dgm:spPr/>
      <dgm:t>
        <a:bodyPr/>
        <a:lstStyle/>
        <a:p>
          <a:r>
            <a:rPr lang="it-IT" sz="1400" dirty="0" smtClean="0"/>
            <a:t>Scompaiono le diciture: “alle dirette dipendenze” ”dietro ordinazione”  “sotto la responsabilità del medico”</a:t>
          </a:r>
          <a:endParaRPr lang="it-IT" sz="1400" dirty="0"/>
        </a:p>
      </dgm:t>
    </dgm:pt>
    <dgm:pt modelId="{DE4B98E0-EC69-4302-AB2C-8C0F9413117D}" type="parTrans" cxnId="{08D93066-096B-431C-A0C9-AEA30F9196CA}">
      <dgm:prSet/>
      <dgm:spPr/>
      <dgm:t>
        <a:bodyPr/>
        <a:lstStyle/>
        <a:p>
          <a:endParaRPr lang="it-IT"/>
        </a:p>
      </dgm:t>
    </dgm:pt>
    <dgm:pt modelId="{748ED368-9810-42DB-A9FA-E79FE8ED005E}" type="sibTrans" cxnId="{08D93066-096B-431C-A0C9-AEA30F9196CA}">
      <dgm:prSet/>
      <dgm:spPr/>
      <dgm:t>
        <a:bodyPr/>
        <a:lstStyle/>
        <a:p>
          <a:endParaRPr lang="it-IT"/>
        </a:p>
      </dgm:t>
    </dgm:pt>
    <dgm:pt modelId="{D8EB8147-9955-499C-9A3A-2FF7259243EC}">
      <dgm:prSet phldrT="[Testo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it-IT" dirty="0"/>
        </a:p>
      </dgm:t>
    </dgm:pt>
    <dgm:pt modelId="{5B0A7861-282D-4C96-BCBF-A75803EDAAA1}" type="parTrans" cxnId="{9D2F33CD-A379-4CB9-BA9B-87F8460395F8}">
      <dgm:prSet/>
      <dgm:spPr/>
      <dgm:t>
        <a:bodyPr/>
        <a:lstStyle/>
        <a:p>
          <a:endParaRPr lang="it-IT"/>
        </a:p>
      </dgm:t>
    </dgm:pt>
    <dgm:pt modelId="{3FB2F141-5824-4509-98B1-82C403AFA2BA}" type="sibTrans" cxnId="{9D2F33CD-A379-4CB9-BA9B-87F8460395F8}">
      <dgm:prSet/>
      <dgm:spPr/>
      <dgm:t>
        <a:bodyPr/>
        <a:lstStyle/>
        <a:p>
          <a:endParaRPr lang="it-IT"/>
        </a:p>
      </dgm:t>
    </dgm:pt>
    <dgm:pt modelId="{66E63658-5191-45FC-9904-2A64EF8CDC7E}">
      <dgm:prSet phldrT="[Testo]" custT="1"/>
      <dgm:spPr/>
      <dgm:t>
        <a:bodyPr/>
        <a:lstStyle/>
        <a:p>
          <a:r>
            <a:rPr lang="it-IT" sz="1400" dirty="0" smtClean="0"/>
            <a:t>Norma rigida alla quale gli infermieri avevano l’obbligo di attenersi considerando vietato tutto ciò che non era esplicitamente espresso</a:t>
          </a:r>
          <a:endParaRPr lang="it-IT" sz="1400" dirty="0"/>
        </a:p>
      </dgm:t>
    </dgm:pt>
    <dgm:pt modelId="{242B5255-7AA9-4DE4-8BF7-83B2A02D116B}" type="parTrans" cxnId="{971ED3A7-2C5C-411D-8479-D5BCED729787}">
      <dgm:prSet/>
      <dgm:spPr/>
      <dgm:t>
        <a:bodyPr/>
        <a:lstStyle/>
        <a:p>
          <a:endParaRPr lang="it-IT"/>
        </a:p>
      </dgm:t>
    </dgm:pt>
    <dgm:pt modelId="{333BDD98-1379-467D-8563-3E19811F0754}" type="sibTrans" cxnId="{971ED3A7-2C5C-411D-8479-D5BCED729787}">
      <dgm:prSet/>
      <dgm:spPr/>
      <dgm:t>
        <a:bodyPr/>
        <a:lstStyle/>
        <a:p>
          <a:endParaRPr lang="it-IT"/>
        </a:p>
      </dgm:t>
    </dgm:pt>
    <dgm:pt modelId="{D31149EB-4E83-4C3E-8066-B4EA63603578}">
      <dgm:prSet phldrT="[Testo]" custT="1"/>
      <dgm:spPr/>
      <dgm:t>
        <a:bodyPr/>
        <a:lstStyle/>
        <a:p>
          <a:r>
            <a:rPr lang="it-IT" sz="1400" dirty="0" smtClean="0"/>
            <a:t>Livello di responsabilità affidato al medico </a:t>
          </a:r>
          <a:endParaRPr lang="it-IT" sz="1400" dirty="0"/>
        </a:p>
      </dgm:t>
    </dgm:pt>
    <dgm:pt modelId="{2B68BA33-F557-41A2-8828-83AE18AFE33F}" type="parTrans" cxnId="{77E239F5-C6BD-4C77-9147-21528C3FD33A}">
      <dgm:prSet/>
      <dgm:spPr/>
      <dgm:t>
        <a:bodyPr/>
        <a:lstStyle/>
        <a:p>
          <a:endParaRPr lang="it-IT"/>
        </a:p>
      </dgm:t>
    </dgm:pt>
    <dgm:pt modelId="{874441AA-D0D3-4072-891A-A9406442DD57}" type="sibTrans" cxnId="{77E239F5-C6BD-4C77-9147-21528C3FD33A}">
      <dgm:prSet/>
      <dgm:spPr/>
      <dgm:t>
        <a:bodyPr/>
        <a:lstStyle/>
        <a:p>
          <a:endParaRPr lang="it-IT"/>
        </a:p>
      </dgm:t>
    </dgm:pt>
    <dgm:pt modelId="{141F3774-EB71-4A49-A00B-B85EF2224481}">
      <dgm:prSet custT="1"/>
      <dgm:spPr/>
      <dgm:t>
        <a:bodyPr/>
        <a:lstStyle/>
        <a:p>
          <a:r>
            <a:rPr lang="it-IT" sz="1400" dirty="0" smtClean="0"/>
            <a:t>elenco manovre e interventi da eseguire “dietro ordinazione del medico”</a:t>
          </a:r>
          <a:endParaRPr lang="it-IT" sz="1400" dirty="0"/>
        </a:p>
      </dgm:t>
    </dgm:pt>
    <dgm:pt modelId="{13BDB132-153C-47C1-9207-6C7C9F92978D}" type="parTrans" cxnId="{776FAD24-5036-4FB5-91F6-1A8A53196496}">
      <dgm:prSet/>
      <dgm:spPr/>
      <dgm:t>
        <a:bodyPr/>
        <a:lstStyle/>
        <a:p>
          <a:endParaRPr lang="it-IT"/>
        </a:p>
      </dgm:t>
    </dgm:pt>
    <dgm:pt modelId="{4C3E514A-EA7F-4688-AB2C-7D28EF5C56FC}" type="sibTrans" cxnId="{776FAD24-5036-4FB5-91F6-1A8A53196496}">
      <dgm:prSet/>
      <dgm:spPr/>
      <dgm:t>
        <a:bodyPr/>
        <a:lstStyle/>
        <a:p>
          <a:endParaRPr lang="it-IT"/>
        </a:p>
      </dgm:t>
    </dgm:pt>
    <dgm:pt modelId="{B3A536F8-E481-4787-A0AF-C8F48B3DC74D}">
      <dgm:prSet custT="1"/>
      <dgm:spPr/>
      <dgm:t>
        <a:bodyPr/>
        <a:lstStyle/>
        <a:p>
          <a:r>
            <a:rPr lang="it-IT" sz="1400" dirty="0" smtClean="0"/>
            <a:t>Esecuzione di attività su prescrizione” “sotto controllo</a:t>
          </a:r>
          <a:r>
            <a:rPr lang="it-IT" sz="800" dirty="0" smtClean="0"/>
            <a:t>”</a:t>
          </a:r>
          <a:endParaRPr lang="it-IT" sz="800" dirty="0"/>
        </a:p>
      </dgm:t>
    </dgm:pt>
    <dgm:pt modelId="{738F5F3D-CDE3-44C7-AC55-FC2CCC9E3A16}" type="parTrans" cxnId="{9FA4D01B-8190-4C78-A932-54B76C02F938}">
      <dgm:prSet/>
      <dgm:spPr/>
      <dgm:t>
        <a:bodyPr/>
        <a:lstStyle/>
        <a:p>
          <a:endParaRPr lang="it-IT"/>
        </a:p>
      </dgm:t>
    </dgm:pt>
    <dgm:pt modelId="{3C4689CF-A7FC-42A1-94A6-A9DE8D2B8705}" type="sibTrans" cxnId="{9FA4D01B-8190-4C78-A932-54B76C02F938}">
      <dgm:prSet/>
      <dgm:spPr/>
      <dgm:t>
        <a:bodyPr/>
        <a:lstStyle/>
        <a:p>
          <a:endParaRPr lang="it-IT"/>
        </a:p>
      </dgm:t>
    </dgm:pt>
    <dgm:pt modelId="{32BA5866-262A-4094-AD38-54825A40D80A}">
      <dgm:prSet custT="1"/>
      <dgm:spPr/>
      <dgm:t>
        <a:bodyPr/>
        <a:lstStyle/>
        <a:p>
          <a:r>
            <a:rPr lang="it-IT" sz="1400" dirty="0" smtClean="0"/>
            <a:t>INIEZIONI </a:t>
          </a:r>
          <a:r>
            <a:rPr lang="it-IT" sz="1400" dirty="0" err="1" smtClean="0"/>
            <a:t>ENDOVENOSE=PRATICA</a:t>
          </a:r>
          <a:r>
            <a:rPr lang="it-IT" sz="1400" dirty="0" smtClean="0"/>
            <a:t> CONSENTITA</a:t>
          </a:r>
          <a:endParaRPr lang="it-IT" sz="1400" dirty="0"/>
        </a:p>
      </dgm:t>
    </dgm:pt>
    <dgm:pt modelId="{070EE4A1-DE07-4BBC-82A8-9EE0DBA0CB34}" type="parTrans" cxnId="{5FA2F566-6BD6-4B33-B78C-90A8FB2D1B2C}">
      <dgm:prSet/>
      <dgm:spPr/>
      <dgm:t>
        <a:bodyPr/>
        <a:lstStyle/>
        <a:p>
          <a:endParaRPr lang="it-IT"/>
        </a:p>
      </dgm:t>
    </dgm:pt>
    <dgm:pt modelId="{9F51AF17-DEA4-42B9-A521-9E0168DB6163}" type="sibTrans" cxnId="{5FA2F566-6BD6-4B33-B78C-90A8FB2D1B2C}">
      <dgm:prSet/>
      <dgm:spPr/>
      <dgm:t>
        <a:bodyPr/>
        <a:lstStyle/>
        <a:p>
          <a:endParaRPr lang="it-IT"/>
        </a:p>
      </dgm:t>
    </dgm:pt>
    <dgm:pt modelId="{2FB54DC7-6061-4436-A869-2554014839F6}">
      <dgm:prSet custT="1"/>
      <dgm:spPr/>
      <dgm:t>
        <a:bodyPr/>
        <a:lstStyle/>
        <a:p>
          <a:r>
            <a:rPr lang="it-IT" sz="1400" dirty="0" smtClean="0"/>
            <a:t>QUESTI LIMITI IMPOSTI VENIVANO SPESSO SUPERATI non risulta alcuna sentenza di condanna a carico degli infermieri per il delitto di abusivo esercizio di professione medica</a:t>
          </a:r>
          <a:endParaRPr lang="it-IT" sz="1400" dirty="0"/>
        </a:p>
      </dgm:t>
    </dgm:pt>
    <dgm:pt modelId="{0665548B-8AAF-4576-B31F-1B13FC2985C5}" type="parTrans" cxnId="{2E8CAA1F-701B-4B49-8624-F2AC18653255}">
      <dgm:prSet/>
      <dgm:spPr/>
      <dgm:t>
        <a:bodyPr/>
        <a:lstStyle/>
        <a:p>
          <a:endParaRPr lang="it-IT"/>
        </a:p>
      </dgm:t>
    </dgm:pt>
    <dgm:pt modelId="{A42A2631-C7B2-45CE-BFBF-930265E639CA}" type="sibTrans" cxnId="{2E8CAA1F-701B-4B49-8624-F2AC18653255}">
      <dgm:prSet/>
      <dgm:spPr/>
      <dgm:t>
        <a:bodyPr/>
        <a:lstStyle/>
        <a:p>
          <a:endParaRPr lang="it-IT"/>
        </a:p>
      </dgm:t>
    </dgm:pt>
    <dgm:pt modelId="{1084FF7A-65FE-4056-BB1E-2150967B2F30}" type="pres">
      <dgm:prSet presAssocID="{5B8BD008-E881-46CA-A67D-702924A5B0C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4F020C11-447D-46C2-859D-AEFE5E13A5D6}" type="pres">
      <dgm:prSet presAssocID="{D9858D14-1B47-4151-BBAC-519AB06AA67A}" presName="root" presStyleCnt="0"/>
      <dgm:spPr/>
    </dgm:pt>
    <dgm:pt modelId="{DBE3106C-0DCA-4A84-8FAA-09A9A25BFF5F}" type="pres">
      <dgm:prSet presAssocID="{D9858D14-1B47-4151-BBAC-519AB06AA67A}" presName="rootComposite" presStyleCnt="0"/>
      <dgm:spPr/>
    </dgm:pt>
    <dgm:pt modelId="{BB20C1B8-FFB1-4702-A2BF-D9D5D3B613B0}" type="pres">
      <dgm:prSet presAssocID="{D9858D14-1B47-4151-BBAC-519AB06AA67A}" presName="rootText" presStyleLbl="node1" presStyleIdx="0" presStyleCnt="3" custLinFactNeighborX="-21277" custLinFactNeighborY="-144"/>
      <dgm:spPr/>
      <dgm:t>
        <a:bodyPr/>
        <a:lstStyle/>
        <a:p>
          <a:endParaRPr lang="it-IT"/>
        </a:p>
      </dgm:t>
    </dgm:pt>
    <dgm:pt modelId="{C40C9AB5-9213-4449-8E87-C51395F05F25}" type="pres">
      <dgm:prSet presAssocID="{D9858D14-1B47-4151-BBAC-519AB06AA67A}" presName="rootConnector" presStyleLbl="node1" presStyleIdx="0" presStyleCnt="3"/>
      <dgm:spPr/>
      <dgm:t>
        <a:bodyPr/>
        <a:lstStyle/>
        <a:p>
          <a:endParaRPr lang="it-IT"/>
        </a:p>
      </dgm:t>
    </dgm:pt>
    <dgm:pt modelId="{F6598010-3B71-424D-8586-EEF180A9DCF9}" type="pres">
      <dgm:prSet presAssocID="{D9858D14-1B47-4151-BBAC-519AB06AA67A}" presName="childShape" presStyleCnt="0"/>
      <dgm:spPr/>
    </dgm:pt>
    <dgm:pt modelId="{D7A4C85C-4B21-4A92-9996-8F82E748C063}" type="pres">
      <dgm:prSet presAssocID="{D6373608-0D2E-487A-82E2-132F653A67BB}" presName="Name13" presStyleLbl="parChTrans1D2" presStyleIdx="0" presStyleCnt="10"/>
      <dgm:spPr/>
      <dgm:t>
        <a:bodyPr/>
        <a:lstStyle/>
        <a:p>
          <a:endParaRPr lang="it-IT"/>
        </a:p>
      </dgm:t>
    </dgm:pt>
    <dgm:pt modelId="{35F52066-49FE-4697-A738-C2882D4057C3}" type="pres">
      <dgm:prSet presAssocID="{F365C9F7-FDA9-4414-AE36-AED74B8C1D79}" presName="childText" presStyleLbl="bgAcc1" presStyleIdx="0" presStyleCnt="10" custScaleX="109305" custScaleY="160288" custLinFactNeighborX="-28878" custLinFactNeighborY="-883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9C97B0D-40C7-471C-97DC-7CB3824277A3}" type="pres">
      <dgm:prSet presAssocID="{2B8633D3-6A4E-4FBC-89B0-AC844DB3FD95}" presName="Name13" presStyleLbl="parChTrans1D2" presStyleIdx="1" presStyleCnt="10"/>
      <dgm:spPr/>
      <dgm:t>
        <a:bodyPr/>
        <a:lstStyle/>
        <a:p>
          <a:endParaRPr lang="it-IT"/>
        </a:p>
      </dgm:t>
    </dgm:pt>
    <dgm:pt modelId="{6AE1C0FF-9386-4D56-84E6-950CA7150618}" type="pres">
      <dgm:prSet presAssocID="{62805FAD-84A3-49EF-863D-1DD9758F067A}" presName="childText" presStyleLbl="bgAcc1" presStyleIdx="1" presStyleCnt="10" custScaleX="116533" custScaleY="148435" custLinFactNeighborX="-28878" custLinFactNeighborY="-511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6313DC6-5F4D-4798-AFC2-EA80ADB2B40B}" type="pres">
      <dgm:prSet presAssocID="{13BDB132-153C-47C1-9207-6C7C9F92978D}" presName="Name13" presStyleLbl="parChTrans1D2" presStyleIdx="2" presStyleCnt="10"/>
      <dgm:spPr/>
      <dgm:t>
        <a:bodyPr/>
        <a:lstStyle/>
        <a:p>
          <a:endParaRPr lang="it-IT"/>
        </a:p>
      </dgm:t>
    </dgm:pt>
    <dgm:pt modelId="{8636B563-14C4-42BB-927E-85B142157237}" type="pres">
      <dgm:prSet presAssocID="{141F3774-EB71-4A49-A00B-B85EF2224481}" presName="childText" presStyleLbl="bgAcc1" presStyleIdx="2" presStyleCnt="10" custScaleX="117252" custScaleY="148435" custLinFactNeighborX="-28878" custLinFactNeighborY="-408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A6253FC-40E0-4356-AB27-B9CCC2E4A0D0}" type="pres">
      <dgm:prSet presAssocID="{BF3C6B0C-C653-40A7-80D4-3309152F83C6}" presName="root" presStyleCnt="0"/>
      <dgm:spPr/>
    </dgm:pt>
    <dgm:pt modelId="{6AD85F60-224D-487D-82DF-CDFB769A3FA2}" type="pres">
      <dgm:prSet presAssocID="{BF3C6B0C-C653-40A7-80D4-3309152F83C6}" presName="rootComposite" presStyleCnt="0"/>
      <dgm:spPr/>
    </dgm:pt>
    <dgm:pt modelId="{120D4DD2-C866-478C-8DD8-CEEFA3B090A6}" type="pres">
      <dgm:prSet presAssocID="{BF3C6B0C-C653-40A7-80D4-3309152F83C6}" presName="rootText" presStyleLbl="node1" presStyleIdx="1" presStyleCnt="3" custLinFactNeighborX="15042" custLinFactNeighborY="-289"/>
      <dgm:spPr/>
      <dgm:t>
        <a:bodyPr/>
        <a:lstStyle/>
        <a:p>
          <a:endParaRPr lang="it-IT"/>
        </a:p>
      </dgm:t>
    </dgm:pt>
    <dgm:pt modelId="{77C0158E-F57B-4B63-A8BD-2A296B79B1FB}" type="pres">
      <dgm:prSet presAssocID="{BF3C6B0C-C653-40A7-80D4-3309152F83C6}" presName="rootConnector" presStyleLbl="node1" presStyleIdx="1" presStyleCnt="3"/>
      <dgm:spPr/>
      <dgm:t>
        <a:bodyPr/>
        <a:lstStyle/>
        <a:p>
          <a:endParaRPr lang="it-IT"/>
        </a:p>
      </dgm:t>
    </dgm:pt>
    <dgm:pt modelId="{B4BDF7A8-492E-405F-945D-6614F07ABBFB}" type="pres">
      <dgm:prSet presAssocID="{BF3C6B0C-C653-40A7-80D4-3309152F83C6}" presName="childShape" presStyleCnt="0"/>
      <dgm:spPr/>
    </dgm:pt>
    <dgm:pt modelId="{31388E98-43C7-40FB-9199-4FC871C41607}" type="pres">
      <dgm:prSet presAssocID="{CB5DB670-C77B-4B21-A0AF-9B7C7E762902}" presName="Name13" presStyleLbl="parChTrans1D2" presStyleIdx="3" presStyleCnt="10"/>
      <dgm:spPr/>
      <dgm:t>
        <a:bodyPr/>
        <a:lstStyle/>
        <a:p>
          <a:endParaRPr lang="it-IT"/>
        </a:p>
      </dgm:t>
    </dgm:pt>
    <dgm:pt modelId="{8FF16DF3-5677-47E4-B5D6-B03BBD017597}" type="pres">
      <dgm:prSet presAssocID="{F70118B5-05C2-47BB-A6B6-2575EA306DC4}" presName="childText" presStyleLbl="bgAcc1" presStyleIdx="3" presStyleCnt="10" custScaleX="144752" custScaleY="173128" custLinFactNeighborX="15518" custLinFactNeighborY="-1198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42695B9-A6A2-4A1C-8542-83E715C6C72D}" type="pres">
      <dgm:prSet presAssocID="{DE4B98E0-EC69-4302-AB2C-8C0F9413117D}" presName="Name13" presStyleLbl="parChTrans1D2" presStyleIdx="4" presStyleCnt="10"/>
      <dgm:spPr/>
      <dgm:t>
        <a:bodyPr/>
        <a:lstStyle/>
        <a:p>
          <a:endParaRPr lang="it-IT"/>
        </a:p>
      </dgm:t>
    </dgm:pt>
    <dgm:pt modelId="{825AE0F4-3513-45AB-B9AC-680F24F28231}" type="pres">
      <dgm:prSet presAssocID="{62A9F80F-F105-47C2-A2CA-0C88C2E0356D}" presName="childText" presStyleLbl="bgAcc1" presStyleIdx="4" presStyleCnt="10" custScaleX="154958" custScaleY="145326" custLinFactNeighborX="9299" custLinFactNeighborY="-935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97ACB00-B8D5-4277-AD8D-D4DDED48AE19}" type="pres">
      <dgm:prSet presAssocID="{738F5F3D-CDE3-44C7-AC55-FC2CCC9E3A16}" presName="Name13" presStyleLbl="parChTrans1D2" presStyleIdx="5" presStyleCnt="10"/>
      <dgm:spPr/>
      <dgm:t>
        <a:bodyPr/>
        <a:lstStyle/>
        <a:p>
          <a:endParaRPr lang="it-IT"/>
        </a:p>
      </dgm:t>
    </dgm:pt>
    <dgm:pt modelId="{B915423C-E215-472A-B8A3-140A6D83E22D}" type="pres">
      <dgm:prSet presAssocID="{B3A536F8-E481-4787-A0AF-C8F48B3DC74D}" presName="childText" presStyleLbl="bgAcc1" presStyleIdx="5" presStyleCnt="10" custLinFactNeighborX="19630" custLinFactNeighborY="-612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7D1E4B4-D34C-4A74-8CBB-04C7C45D98CF}" type="pres">
      <dgm:prSet presAssocID="{070EE4A1-DE07-4BBC-82A8-9EE0DBA0CB34}" presName="Name13" presStyleLbl="parChTrans1D2" presStyleIdx="6" presStyleCnt="10"/>
      <dgm:spPr/>
      <dgm:t>
        <a:bodyPr/>
        <a:lstStyle/>
        <a:p>
          <a:endParaRPr lang="it-IT"/>
        </a:p>
      </dgm:t>
    </dgm:pt>
    <dgm:pt modelId="{F71D4325-3187-46B6-B8DA-B2FD49C7975F}" type="pres">
      <dgm:prSet presAssocID="{32BA5866-262A-4094-AD38-54825A40D80A}" presName="childText" presStyleLbl="bgAcc1" presStyleIdx="6" presStyleCnt="10" custScaleX="166409" custLinFactNeighborX="14464" custLinFactNeighborY="111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562335F-DEA0-4A04-8C6B-7D87B6245756}" type="pres">
      <dgm:prSet presAssocID="{D8EB8147-9955-499C-9A3A-2FF7259243EC}" presName="root" presStyleCnt="0"/>
      <dgm:spPr/>
    </dgm:pt>
    <dgm:pt modelId="{AD563680-4951-46F1-BF34-31316FC7CAE7}" type="pres">
      <dgm:prSet presAssocID="{D8EB8147-9955-499C-9A3A-2FF7259243EC}" presName="rootComposite" presStyleCnt="0"/>
      <dgm:spPr/>
    </dgm:pt>
    <dgm:pt modelId="{F8FFDD9F-2278-42E5-B444-BBF57D2A6303}" type="pres">
      <dgm:prSet presAssocID="{D8EB8147-9955-499C-9A3A-2FF7259243EC}" presName="rootText" presStyleLbl="node1" presStyleIdx="2" presStyleCnt="3" custScaleX="205796" custLinFactNeighborX="9553" custLinFactNeighborY="-8553"/>
      <dgm:spPr/>
      <dgm:t>
        <a:bodyPr/>
        <a:lstStyle/>
        <a:p>
          <a:endParaRPr lang="it-IT"/>
        </a:p>
      </dgm:t>
    </dgm:pt>
    <dgm:pt modelId="{B22249D7-1CB2-4192-915A-02477F7440F8}" type="pres">
      <dgm:prSet presAssocID="{D8EB8147-9955-499C-9A3A-2FF7259243EC}" presName="rootConnector" presStyleLbl="node1" presStyleIdx="2" presStyleCnt="3"/>
      <dgm:spPr/>
      <dgm:t>
        <a:bodyPr/>
        <a:lstStyle/>
        <a:p>
          <a:endParaRPr lang="it-IT"/>
        </a:p>
      </dgm:t>
    </dgm:pt>
    <dgm:pt modelId="{7E14DF29-E0F7-44E9-86FC-3454CB64EFD2}" type="pres">
      <dgm:prSet presAssocID="{D8EB8147-9955-499C-9A3A-2FF7259243EC}" presName="childShape" presStyleCnt="0"/>
      <dgm:spPr/>
    </dgm:pt>
    <dgm:pt modelId="{90107746-1A92-4CA3-8C5F-6B8EA3A3AB5E}" type="pres">
      <dgm:prSet presAssocID="{242B5255-7AA9-4DE4-8BF7-83B2A02D116B}" presName="Name13" presStyleLbl="parChTrans1D2" presStyleIdx="7" presStyleCnt="10"/>
      <dgm:spPr/>
      <dgm:t>
        <a:bodyPr/>
        <a:lstStyle/>
        <a:p>
          <a:endParaRPr lang="it-IT"/>
        </a:p>
      </dgm:t>
    </dgm:pt>
    <dgm:pt modelId="{970BAFFA-88B5-451A-99AC-BD553EBF07DE}" type="pres">
      <dgm:prSet presAssocID="{66E63658-5191-45FC-9904-2A64EF8CDC7E}" presName="childText" presStyleLbl="bgAcc1" presStyleIdx="7" presStyleCnt="10" custScaleX="157256" custScaleY="123971" custLinFactNeighborX="34874" custLinFactNeighborY="-958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2087FE5-64B4-42B2-9EBB-3B29F4EFA7AA}" type="pres">
      <dgm:prSet presAssocID="{2B68BA33-F557-41A2-8828-83AE18AFE33F}" presName="Name13" presStyleLbl="parChTrans1D2" presStyleIdx="8" presStyleCnt="10"/>
      <dgm:spPr/>
      <dgm:t>
        <a:bodyPr/>
        <a:lstStyle/>
        <a:p>
          <a:endParaRPr lang="it-IT"/>
        </a:p>
      </dgm:t>
    </dgm:pt>
    <dgm:pt modelId="{B05C58F7-6EB9-4B70-9B42-74085FB356EF}" type="pres">
      <dgm:prSet presAssocID="{D31149EB-4E83-4C3E-8066-B4EA63603578}" presName="childText" presStyleLbl="bgAcc1" presStyleIdx="8" presStyleCnt="10" custLinFactNeighborX="65867" custLinFactNeighborY="-152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0BAC810-0143-4C3C-9088-BE0BAAAA1FB7}" type="pres">
      <dgm:prSet presAssocID="{0665548B-8AAF-4576-B31F-1B13FC2985C5}" presName="Name13" presStyleLbl="parChTrans1D2" presStyleIdx="9" presStyleCnt="10"/>
      <dgm:spPr/>
      <dgm:t>
        <a:bodyPr/>
        <a:lstStyle/>
        <a:p>
          <a:endParaRPr lang="it-IT"/>
        </a:p>
      </dgm:t>
    </dgm:pt>
    <dgm:pt modelId="{D5399E69-524A-41BD-A6E9-EF27360E0D3A}" type="pres">
      <dgm:prSet presAssocID="{2FB54DC7-6061-4436-A869-2554014839F6}" presName="childText" presStyleLbl="bgAcc1" presStyleIdx="9" presStyleCnt="10" custScaleX="168603" custScaleY="182647" custLinFactNeighborX="45205" custLinFactNeighborY="5530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08D93066-096B-431C-A0C9-AEA30F9196CA}" srcId="{BF3C6B0C-C653-40A7-80D4-3309152F83C6}" destId="{62A9F80F-F105-47C2-A2CA-0C88C2E0356D}" srcOrd="1" destOrd="0" parTransId="{DE4B98E0-EC69-4302-AB2C-8C0F9413117D}" sibTransId="{748ED368-9810-42DB-A9FA-E79FE8ED005E}"/>
    <dgm:cxn modelId="{E9F1A920-1E8E-4AAA-A82F-CEAF60B0D5C7}" type="presOf" srcId="{66E63658-5191-45FC-9904-2A64EF8CDC7E}" destId="{970BAFFA-88B5-451A-99AC-BD553EBF07DE}" srcOrd="0" destOrd="0" presId="urn:microsoft.com/office/officeart/2005/8/layout/hierarchy3"/>
    <dgm:cxn modelId="{5AE999C6-6F79-4A50-9333-19CD254A91B5}" srcId="{D9858D14-1B47-4151-BBAC-519AB06AA67A}" destId="{F365C9F7-FDA9-4414-AE36-AED74B8C1D79}" srcOrd="0" destOrd="0" parTransId="{D6373608-0D2E-487A-82E2-132F653A67BB}" sibTransId="{253BFB5C-C6F9-4741-99EE-A5D96B88BA92}"/>
    <dgm:cxn modelId="{BEA83C34-8429-41B5-A8D3-E761EA5034E8}" srcId="{BF3C6B0C-C653-40A7-80D4-3309152F83C6}" destId="{F70118B5-05C2-47BB-A6B6-2575EA306DC4}" srcOrd="0" destOrd="0" parTransId="{CB5DB670-C77B-4B21-A0AF-9B7C7E762902}" sibTransId="{EBDF7E9A-A199-4A94-AB0F-4ECFC1BD869F}"/>
    <dgm:cxn modelId="{CD30AFA1-CDB6-436B-B764-352B3F13BBC8}" type="presOf" srcId="{2B68BA33-F557-41A2-8828-83AE18AFE33F}" destId="{A2087FE5-64B4-42B2-9EBB-3B29F4EFA7AA}" srcOrd="0" destOrd="0" presId="urn:microsoft.com/office/officeart/2005/8/layout/hierarchy3"/>
    <dgm:cxn modelId="{81F7F2F6-9B82-4E9B-860C-266C5A1BB42B}" type="presOf" srcId="{32BA5866-262A-4094-AD38-54825A40D80A}" destId="{F71D4325-3187-46B6-B8DA-B2FD49C7975F}" srcOrd="0" destOrd="0" presId="urn:microsoft.com/office/officeart/2005/8/layout/hierarchy3"/>
    <dgm:cxn modelId="{971ED3A7-2C5C-411D-8479-D5BCED729787}" srcId="{D8EB8147-9955-499C-9A3A-2FF7259243EC}" destId="{66E63658-5191-45FC-9904-2A64EF8CDC7E}" srcOrd="0" destOrd="0" parTransId="{242B5255-7AA9-4DE4-8BF7-83B2A02D116B}" sibTransId="{333BDD98-1379-467D-8563-3E19811F0754}"/>
    <dgm:cxn modelId="{776FAD24-5036-4FB5-91F6-1A8A53196496}" srcId="{D9858D14-1B47-4151-BBAC-519AB06AA67A}" destId="{141F3774-EB71-4A49-A00B-B85EF2224481}" srcOrd="2" destOrd="0" parTransId="{13BDB132-153C-47C1-9207-6C7C9F92978D}" sibTransId="{4C3E514A-EA7F-4688-AB2C-7D28EF5C56FC}"/>
    <dgm:cxn modelId="{DCBA974C-9DCA-41C3-8683-381514250AB7}" type="presOf" srcId="{62805FAD-84A3-49EF-863D-1DD9758F067A}" destId="{6AE1C0FF-9386-4D56-84E6-950CA7150618}" srcOrd="0" destOrd="0" presId="urn:microsoft.com/office/officeart/2005/8/layout/hierarchy3"/>
    <dgm:cxn modelId="{6893B031-732C-4AE4-82D3-F6E14DCA598F}" type="presOf" srcId="{CB5DB670-C77B-4B21-A0AF-9B7C7E762902}" destId="{31388E98-43C7-40FB-9199-4FC871C41607}" srcOrd="0" destOrd="0" presId="urn:microsoft.com/office/officeart/2005/8/layout/hierarchy3"/>
    <dgm:cxn modelId="{F2863DF8-D51B-4525-97D2-2A8B90986D90}" srcId="{5B8BD008-E881-46CA-A67D-702924A5B0C6}" destId="{D9858D14-1B47-4151-BBAC-519AB06AA67A}" srcOrd="0" destOrd="0" parTransId="{BC81F916-3406-4510-861F-76BDC087E0EA}" sibTransId="{05A14E91-8824-44A4-8817-1C160DF8A478}"/>
    <dgm:cxn modelId="{FDE09182-1AD5-449F-8DCF-A08AA27DCBC7}" type="presOf" srcId="{070EE4A1-DE07-4BBC-82A8-9EE0DBA0CB34}" destId="{F7D1E4B4-D34C-4A74-8CBB-04C7C45D98CF}" srcOrd="0" destOrd="0" presId="urn:microsoft.com/office/officeart/2005/8/layout/hierarchy3"/>
    <dgm:cxn modelId="{BD338E2D-B1BE-4CAE-B83E-51471D3F420C}" type="presOf" srcId="{B3A536F8-E481-4787-A0AF-C8F48B3DC74D}" destId="{B915423C-E215-472A-B8A3-140A6D83E22D}" srcOrd="0" destOrd="0" presId="urn:microsoft.com/office/officeart/2005/8/layout/hierarchy3"/>
    <dgm:cxn modelId="{7238E12C-CD90-4961-B2DB-B63226847BF2}" type="presOf" srcId="{F365C9F7-FDA9-4414-AE36-AED74B8C1D79}" destId="{35F52066-49FE-4697-A738-C2882D4057C3}" srcOrd="0" destOrd="0" presId="urn:microsoft.com/office/officeart/2005/8/layout/hierarchy3"/>
    <dgm:cxn modelId="{FCFCE65E-6793-49F9-9648-06D1F33E2789}" type="presOf" srcId="{0665548B-8AAF-4576-B31F-1B13FC2985C5}" destId="{E0BAC810-0143-4C3C-9088-BE0BAAAA1FB7}" srcOrd="0" destOrd="0" presId="urn:microsoft.com/office/officeart/2005/8/layout/hierarchy3"/>
    <dgm:cxn modelId="{77E239F5-C6BD-4C77-9147-21528C3FD33A}" srcId="{D8EB8147-9955-499C-9A3A-2FF7259243EC}" destId="{D31149EB-4E83-4C3E-8066-B4EA63603578}" srcOrd="1" destOrd="0" parTransId="{2B68BA33-F557-41A2-8828-83AE18AFE33F}" sibTransId="{874441AA-D0D3-4072-891A-A9406442DD57}"/>
    <dgm:cxn modelId="{290540C5-88A5-40D0-90CB-8E312892E709}" srcId="{5B8BD008-E881-46CA-A67D-702924A5B0C6}" destId="{BF3C6B0C-C653-40A7-80D4-3309152F83C6}" srcOrd="1" destOrd="0" parTransId="{42B6BE62-210C-46E8-848E-6450607DE3A6}" sibTransId="{B5AB8551-EFEA-4838-9656-AD94B0A2963D}"/>
    <dgm:cxn modelId="{7FD1A24C-C8B0-4C5E-8C53-087C456A4B81}" type="presOf" srcId="{2B8633D3-6A4E-4FBC-89B0-AC844DB3FD95}" destId="{E9C97B0D-40C7-471C-97DC-7CB3824277A3}" srcOrd="0" destOrd="0" presId="urn:microsoft.com/office/officeart/2005/8/layout/hierarchy3"/>
    <dgm:cxn modelId="{80C009D0-6AF9-4817-9646-BDB3513C7B96}" type="presOf" srcId="{BF3C6B0C-C653-40A7-80D4-3309152F83C6}" destId="{120D4DD2-C866-478C-8DD8-CEEFA3B090A6}" srcOrd="0" destOrd="0" presId="urn:microsoft.com/office/officeart/2005/8/layout/hierarchy3"/>
    <dgm:cxn modelId="{A0F3B192-854C-4B06-9065-BF8FCD198CF0}" type="presOf" srcId="{D6373608-0D2E-487A-82E2-132F653A67BB}" destId="{D7A4C85C-4B21-4A92-9996-8F82E748C063}" srcOrd="0" destOrd="0" presId="urn:microsoft.com/office/officeart/2005/8/layout/hierarchy3"/>
    <dgm:cxn modelId="{A7C9C601-B039-430F-9D8C-5C70975D2CBC}" type="presOf" srcId="{62A9F80F-F105-47C2-A2CA-0C88C2E0356D}" destId="{825AE0F4-3513-45AB-B9AC-680F24F28231}" srcOrd="0" destOrd="0" presId="urn:microsoft.com/office/officeart/2005/8/layout/hierarchy3"/>
    <dgm:cxn modelId="{A23F57C0-08CB-48D9-8605-82B9D7A7B13E}" srcId="{D9858D14-1B47-4151-BBAC-519AB06AA67A}" destId="{62805FAD-84A3-49EF-863D-1DD9758F067A}" srcOrd="1" destOrd="0" parTransId="{2B8633D3-6A4E-4FBC-89B0-AC844DB3FD95}" sibTransId="{1A969358-CE42-4013-862D-99A70DC0764D}"/>
    <dgm:cxn modelId="{A020A6D9-1127-4437-B75D-4DAAC7C879D0}" type="presOf" srcId="{D8EB8147-9955-499C-9A3A-2FF7259243EC}" destId="{B22249D7-1CB2-4192-915A-02477F7440F8}" srcOrd="1" destOrd="0" presId="urn:microsoft.com/office/officeart/2005/8/layout/hierarchy3"/>
    <dgm:cxn modelId="{9FA4D01B-8190-4C78-A932-54B76C02F938}" srcId="{BF3C6B0C-C653-40A7-80D4-3309152F83C6}" destId="{B3A536F8-E481-4787-A0AF-C8F48B3DC74D}" srcOrd="2" destOrd="0" parTransId="{738F5F3D-CDE3-44C7-AC55-FC2CCC9E3A16}" sibTransId="{3C4689CF-A7FC-42A1-94A6-A9DE8D2B8705}"/>
    <dgm:cxn modelId="{D31D3362-9181-4C2E-981D-FF4BB11427AF}" type="presOf" srcId="{13BDB132-153C-47C1-9207-6C7C9F92978D}" destId="{96313DC6-5F4D-4798-AFC2-EA80ADB2B40B}" srcOrd="0" destOrd="0" presId="urn:microsoft.com/office/officeart/2005/8/layout/hierarchy3"/>
    <dgm:cxn modelId="{837C8111-E97E-4634-AB0C-0188CA0D2C91}" type="presOf" srcId="{2FB54DC7-6061-4436-A869-2554014839F6}" destId="{D5399E69-524A-41BD-A6E9-EF27360E0D3A}" srcOrd="0" destOrd="0" presId="urn:microsoft.com/office/officeart/2005/8/layout/hierarchy3"/>
    <dgm:cxn modelId="{76B0FEFF-AE66-4F07-8DEA-7CE443CFC006}" type="presOf" srcId="{738F5F3D-CDE3-44C7-AC55-FC2CCC9E3A16}" destId="{997ACB00-B8D5-4277-AD8D-D4DDED48AE19}" srcOrd="0" destOrd="0" presId="urn:microsoft.com/office/officeart/2005/8/layout/hierarchy3"/>
    <dgm:cxn modelId="{5FA2F566-6BD6-4B33-B78C-90A8FB2D1B2C}" srcId="{BF3C6B0C-C653-40A7-80D4-3309152F83C6}" destId="{32BA5866-262A-4094-AD38-54825A40D80A}" srcOrd="3" destOrd="0" parTransId="{070EE4A1-DE07-4BBC-82A8-9EE0DBA0CB34}" sibTransId="{9F51AF17-DEA4-42B9-A521-9E0168DB6163}"/>
    <dgm:cxn modelId="{248269DA-28A0-4E32-A2D9-8E2081A78C5E}" type="presOf" srcId="{D31149EB-4E83-4C3E-8066-B4EA63603578}" destId="{B05C58F7-6EB9-4B70-9B42-74085FB356EF}" srcOrd="0" destOrd="0" presId="urn:microsoft.com/office/officeart/2005/8/layout/hierarchy3"/>
    <dgm:cxn modelId="{E4594229-BEEB-475E-8CBC-37E5242D269F}" type="presOf" srcId="{DE4B98E0-EC69-4302-AB2C-8C0F9413117D}" destId="{842695B9-A6A2-4A1C-8542-83E715C6C72D}" srcOrd="0" destOrd="0" presId="urn:microsoft.com/office/officeart/2005/8/layout/hierarchy3"/>
    <dgm:cxn modelId="{C4AD50D1-C140-43F1-90C5-E4625A400914}" type="presOf" srcId="{D9858D14-1B47-4151-BBAC-519AB06AA67A}" destId="{C40C9AB5-9213-4449-8E87-C51395F05F25}" srcOrd="1" destOrd="0" presId="urn:microsoft.com/office/officeart/2005/8/layout/hierarchy3"/>
    <dgm:cxn modelId="{9CBEBA6E-7DBD-47F4-92C1-B4790DC1B38A}" type="presOf" srcId="{BF3C6B0C-C653-40A7-80D4-3309152F83C6}" destId="{77C0158E-F57B-4B63-A8BD-2A296B79B1FB}" srcOrd="1" destOrd="0" presId="urn:microsoft.com/office/officeart/2005/8/layout/hierarchy3"/>
    <dgm:cxn modelId="{B9557687-3F62-42F8-93D6-ED5E52C26157}" type="presOf" srcId="{242B5255-7AA9-4DE4-8BF7-83B2A02D116B}" destId="{90107746-1A92-4CA3-8C5F-6B8EA3A3AB5E}" srcOrd="0" destOrd="0" presId="urn:microsoft.com/office/officeart/2005/8/layout/hierarchy3"/>
    <dgm:cxn modelId="{9D2F33CD-A379-4CB9-BA9B-87F8460395F8}" srcId="{5B8BD008-E881-46CA-A67D-702924A5B0C6}" destId="{D8EB8147-9955-499C-9A3A-2FF7259243EC}" srcOrd="2" destOrd="0" parTransId="{5B0A7861-282D-4C96-BCBF-A75803EDAAA1}" sibTransId="{3FB2F141-5824-4509-98B1-82C403AFA2BA}"/>
    <dgm:cxn modelId="{F6D0845E-F240-4992-9C8C-8C1C07ED09FE}" type="presOf" srcId="{5B8BD008-E881-46CA-A67D-702924A5B0C6}" destId="{1084FF7A-65FE-4056-BB1E-2150967B2F30}" srcOrd="0" destOrd="0" presId="urn:microsoft.com/office/officeart/2005/8/layout/hierarchy3"/>
    <dgm:cxn modelId="{2E8CAA1F-701B-4B49-8624-F2AC18653255}" srcId="{D8EB8147-9955-499C-9A3A-2FF7259243EC}" destId="{2FB54DC7-6061-4436-A869-2554014839F6}" srcOrd="2" destOrd="0" parTransId="{0665548B-8AAF-4576-B31F-1B13FC2985C5}" sibTransId="{A42A2631-C7B2-45CE-BFBF-930265E639CA}"/>
    <dgm:cxn modelId="{F17FB6C7-65AC-4A48-AFA4-8286C986A738}" type="presOf" srcId="{D8EB8147-9955-499C-9A3A-2FF7259243EC}" destId="{F8FFDD9F-2278-42E5-B444-BBF57D2A6303}" srcOrd="0" destOrd="0" presId="urn:microsoft.com/office/officeart/2005/8/layout/hierarchy3"/>
    <dgm:cxn modelId="{E6C1E35E-BD03-4F4E-AEF9-F35E8FEBA106}" type="presOf" srcId="{F70118B5-05C2-47BB-A6B6-2575EA306DC4}" destId="{8FF16DF3-5677-47E4-B5D6-B03BBD017597}" srcOrd="0" destOrd="0" presId="urn:microsoft.com/office/officeart/2005/8/layout/hierarchy3"/>
    <dgm:cxn modelId="{5B7E265D-B7A8-4242-804E-DA8F89980238}" type="presOf" srcId="{141F3774-EB71-4A49-A00B-B85EF2224481}" destId="{8636B563-14C4-42BB-927E-85B142157237}" srcOrd="0" destOrd="0" presId="urn:microsoft.com/office/officeart/2005/8/layout/hierarchy3"/>
    <dgm:cxn modelId="{AA189E71-F1E9-49E3-AD29-809761D708AE}" type="presOf" srcId="{D9858D14-1B47-4151-BBAC-519AB06AA67A}" destId="{BB20C1B8-FFB1-4702-A2BF-D9D5D3B613B0}" srcOrd="0" destOrd="0" presId="urn:microsoft.com/office/officeart/2005/8/layout/hierarchy3"/>
    <dgm:cxn modelId="{0CE3A28C-55CE-450D-A70D-6AD528C88BD1}" type="presParOf" srcId="{1084FF7A-65FE-4056-BB1E-2150967B2F30}" destId="{4F020C11-447D-46C2-859D-AEFE5E13A5D6}" srcOrd="0" destOrd="0" presId="urn:microsoft.com/office/officeart/2005/8/layout/hierarchy3"/>
    <dgm:cxn modelId="{35558817-6D1B-420A-8EE5-E50824855C59}" type="presParOf" srcId="{4F020C11-447D-46C2-859D-AEFE5E13A5D6}" destId="{DBE3106C-0DCA-4A84-8FAA-09A9A25BFF5F}" srcOrd="0" destOrd="0" presId="urn:microsoft.com/office/officeart/2005/8/layout/hierarchy3"/>
    <dgm:cxn modelId="{44D1BA46-8CAB-469E-87B6-4244BF0BFD7F}" type="presParOf" srcId="{DBE3106C-0DCA-4A84-8FAA-09A9A25BFF5F}" destId="{BB20C1B8-FFB1-4702-A2BF-D9D5D3B613B0}" srcOrd="0" destOrd="0" presId="urn:microsoft.com/office/officeart/2005/8/layout/hierarchy3"/>
    <dgm:cxn modelId="{29F5E7F6-F1A7-42E9-891C-FB7419E03E6E}" type="presParOf" srcId="{DBE3106C-0DCA-4A84-8FAA-09A9A25BFF5F}" destId="{C40C9AB5-9213-4449-8E87-C51395F05F25}" srcOrd="1" destOrd="0" presId="urn:microsoft.com/office/officeart/2005/8/layout/hierarchy3"/>
    <dgm:cxn modelId="{68306CBC-7B64-4386-B965-BC1783199630}" type="presParOf" srcId="{4F020C11-447D-46C2-859D-AEFE5E13A5D6}" destId="{F6598010-3B71-424D-8586-EEF180A9DCF9}" srcOrd="1" destOrd="0" presId="urn:microsoft.com/office/officeart/2005/8/layout/hierarchy3"/>
    <dgm:cxn modelId="{A701945F-8733-43CA-9EBE-F4387ADE39D1}" type="presParOf" srcId="{F6598010-3B71-424D-8586-EEF180A9DCF9}" destId="{D7A4C85C-4B21-4A92-9996-8F82E748C063}" srcOrd="0" destOrd="0" presId="urn:microsoft.com/office/officeart/2005/8/layout/hierarchy3"/>
    <dgm:cxn modelId="{254E72F0-C7A8-401B-9D05-53B2BC55DFAE}" type="presParOf" srcId="{F6598010-3B71-424D-8586-EEF180A9DCF9}" destId="{35F52066-49FE-4697-A738-C2882D4057C3}" srcOrd="1" destOrd="0" presId="urn:microsoft.com/office/officeart/2005/8/layout/hierarchy3"/>
    <dgm:cxn modelId="{28B34365-FEEF-482E-B190-07A9842D0F0A}" type="presParOf" srcId="{F6598010-3B71-424D-8586-EEF180A9DCF9}" destId="{E9C97B0D-40C7-471C-97DC-7CB3824277A3}" srcOrd="2" destOrd="0" presId="urn:microsoft.com/office/officeart/2005/8/layout/hierarchy3"/>
    <dgm:cxn modelId="{5D32408D-78C5-4C53-8BBF-D67272A0475D}" type="presParOf" srcId="{F6598010-3B71-424D-8586-EEF180A9DCF9}" destId="{6AE1C0FF-9386-4D56-84E6-950CA7150618}" srcOrd="3" destOrd="0" presId="urn:microsoft.com/office/officeart/2005/8/layout/hierarchy3"/>
    <dgm:cxn modelId="{CBFAB4DB-B9EA-460D-A726-6DE3BE5BB94A}" type="presParOf" srcId="{F6598010-3B71-424D-8586-EEF180A9DCF9}" destId="{96313DC6-5F4D-4798-AFC2-EA80ADB2B40B}" srcOrd="4" destOrd="0" presId="urn:microsoft.com/office/officeart/2005/8/layout/hierarchy3"/>
    <dgm:cxn modelId="{01FDE5EA-8E76-4A6D-BB72-58E3C91630E1}" type="presParOf" srcId="{F6598010-3B71-424D-8586-EEF180A9DCF9}" destId="{8636B563-14C4-42BB-927E-85B142157237}" srcOrd="5" destOrd="0" presId="urn:microsoft.com/office/officeart/2005/8/layout/hierarchy3"/>
    <dgm:cxn modelId="{643D4BD7-C8F2-4A33-98FE-83F42F674183}" type="presParOf" srcId="{1084FF7A-65FE-4056-BB1E-2150967B2F30}" destId="{4A6253FC-40E0-4356-AB27-B9CCC2E4A0D0}" srcOrd="1" destOrd="0" presId="urn:microsoft.com/office/officeart/2005/8/layout/hierarchy3"/>
    <dgm:cxn modelId="{DA2B5B2D-95B0-4040-96E8-D772A2F7F4E2}" type="presParOf" srcId="{4A6253FC-40E0-4356-AB27-B9CCC2E4A0D0}" destId="{6AD85F60-224D-487D-82DF-CDFB769A3FA2}" srcOrd="0" destOrd="0" presId="urn:microsoft.com/office/officeart/2005/8/layout/hierarchy3"/>
    <dgm:cxn modelId="{FDF90AB1-3997-418F-A2C6-DEC05B5AD8E3}" type="presParOf" srcId="{6AD85F60-224D-487D-82DF-CDFB769A3FA2}" destId="{120D4DD2-C866-478C-8DD8-CEEFA3B090A6}" srcOrd="0" destOrd="0" presId="urn:microsoft.com/office/officeart/2005/8/layout/hierarchy3"/>
    <dgm:cxn modelId="{2A2DD448-7765-42D2-BD47-6637595B5402}" type="presParOf" srcId="{6AD85F60-224D-487D-82DF-CDFB769A3FA2}" destId="{77C0158E-F57B-4B63-A8BD-2A296B79B1FB}" srcOrd="1" destOrd="0" presId="urn:microsoft.com/office/officeart/2005/8/layout/hierarchy3"/>
    <dgm:cxn modelId="{01EA2CF5-634F-4489-BE7F-DC8B14010816}" type="presParOf" srcId="{4A6253FC-40E0-4356-AB27-B9CCC2E4A0D0}" destId="{B4BDF7A8-492E-405F-945D-6614F07ABBFB}" srcOrd="1" destOrd="0" presId="urn:microsoft.com/office/officeart/2005/8/layout/hierarchy3"/>
    <dgm:cxn modelId="{A96B41D0-C099-4B45-9A45-B563F4542997}" type="presParOf" srcId="{B4BDF7A8-492E-405F-945D-6614F07ABBFB}" destId="{31388E98-43C7-40FB-9199-4FC871C41607}" srcOrd="0" destOrd="0" presId="urn:microsoft.com/office/officeart/2005/8/layout/hierarchy3"/>
    <dgm:cxn modelId="{CA910B80-1EFC-4A6D-81B7-A11B6067FBB3}" type="presParOf" srcId="{B4BDF7A8-492E-405F-945D-6614F07ABBFB}" destId="{8FF16DF3-5677-47E4-B5D6-B03BBD017597}" srcOrd="1" destOrd="0" presId="urn:microsoft.com/office/officeart/2005/8/layout/hierarchy3"/>
    <dgm:cxn modelId="{15B9498F-7F94-477F-9DA2-084907AC9385}" type="presParOf" srcId="{B4BDF7A8-492E-405F-945D-6614F07ABBFB}" destId="{842695B9-A6A2-4A1C-8542-83E715C6C72D}" srcOrd="2" destOrd="0" presId="urn:microsoft.com/office/officeart/2005/8/layout/hierarchy3"/>
    <dgm:cxn modelId="{E8B314CC-DAA5-418F-9176-A363CEA03D57}" type="presParOf" srcId="{B4BDF7A8-492E-405F-945D-6614F07ABBFB}" destId="{825AE0F4-3513-45AB-B9AC-680F24F28231}" srcOrd="3" destOrd="0" presId="urn:microsoft.com/office/officeart/2005/8/layout/hierarchy3"/>
    <dgm:cxn modelId="{85E0BB78-49CE-4EDF-A99B-1A829F52E45B}" type="presParOf" srcId="{B4BDF7A8-492E-405F-945D-6614F07ABBFB}" destId="{997ACB00-B8D5-4277-AD8D-D4DDED48AE19}" srcOrd="4" destOrd="0" presId="urn:microsoft.com/office/officeart/2005/8/layout/hierarchy3"/>
    <dgm:cxn modelId="{93CF1AB6-BFEA-48FF-A2D7-396DB0ADEBF1}" type="presParOf" srcId="{B4BDF7A8-492E-405F-945D-6614F07ABBFB}" destId="{B915423C-E215-472A-B8A3-140A6D83E22D}" srcOrd="5" destOrd="0" presId="urn:microsoft.com/office/officeart/2005/8/layout/hierarchy3"/>
    <dgm:cxn modelId="{A7D99B8E-6152-4AA6-AA03-ADA4272B8064}" type="presParOf" srcId="{B4BDF7A8-492E-405F-945D-6614F07ABBFB}" destId="{F7D1E4B4-D34C-4A74-8CBB-04C7C45D98CF}" srcOrd="6" destOrd="0" presId="urn:microsoft.com/office/officeart/2005/8/layout/hierarchy3"/>
    <dgm:cxn modelId="{20D7215A-D55E-4562-B6BE-4A52CEFAF82D}" type="presParOf" srcId="{B4BDF7A8-492E-405F-945D-6614F07ABBFB}" destId="{F71D4325-3187-46B6-B8DA-B2FD49C7975F}" srcOrd="7" destOrd="0" presId="urn:microsoft.com/office/officeart/2005/8/layout/hierarchy3"/>
    <dgm:cxn modelId="{E193603F-7FBA-4E8E-9DDA-2D717C0DDA15}" type="presParOf" srcId="{1084FF7A-65FE-4056-BB1E-2150967B2F30}" destId="{C562335F-DEA0-4A04-8C6B-7D87B6245756}" srcOrd="2" destOrd="0" presId="urn:microsoft.com/office/officeart/2005/8/layout/hierarchy3"/>
    <dgm:cxn modelId="{25BCF5D5-CACE-481C-953C-FA8138B586AC}" type="presParOf" srcId="{C562335F-DEA0-4A04-8C6B-7D87B6245756}" destId="{AD563680-4951-46F1-BF34-31316FC7CAE7}" srcOrd="0" destOrd="0" presId="urn:microsoft.com/office/officeart/2005/8/layout/hierarchy3"/>
    <dgm:cxn modelId="{DF881193-259C-4179-A4DC-EDEF79946ED4}" type="presParOf" srcId="{AD563680-4951-46F1-BF34-31316FC7CAE7}" destId="{F8FFDD9F-2278-42E5-B444-BBF57D2A6303}" srcOrd="0" destOrd="0" presId="urn:microsoft.com/office/officeart/2005/8/layout/hierarchy3"/>
    <dgm:cxn modelId="{A7B5428F-C141-4AFD-AAF7-8D061ED066B8}" type="presParOf" srcId="{AD563680-4951-46F1-BF34-31316FC7CAE7}" destId="{B22249D7-1CB2-4192-915A-02477F7440F8}" srcOrd="1" destOrd="0" presId="urn:microsoft.com/office/officeart/2005/8/layout/hierarchy3"/>
    <dgm:cxn modelId="{283FD987-A80F-4BDA-8A32-8F961DAD263E}" type="presParOf" srcId="{C562335F-DEA0-4A04-8C6B-7D87B6245756}" destId="{7E14DF29-E0F7-44E9-86FC-3454CB64EFD2}" srcOrd="1" destOrd="0" presId="urn:microsoft.com/office/officeart/2005/8/layout/hierarchy3"/>
    <dgm:cxn modelId="{C07CCC8F-5DA5-43AA-8E4B-67FC3CAE5741}" type="presParOf" srcId="{7E14DF29-E0F7-44E9-86FC-3454CB64EFD2}" destId="{90107746-1A92-4CA3-8C5F-6B8EA3A3AB5E}" srcOrd="0" destOrd="0" presId="urn:microsoft.com/office/officeart/2005/8/layout/hierarchy3"/>
    <dgm:cxn modelId="{06338C71-6E5D-40C1-B23B-56D588794C69}" type="presParOf" srcId="{7E14DF29-E0F7-44E9-86FC-3454CB64EFD2}" destId="{970BAFFA-88B5-451A-99AC-BD553EBF07DE}" srcOrd="1" destOrd="0" presId="urn:microsoft.com/office/officeart/2005/8/layout/hierarchy3"/>
    <dgm:cxn modelId="{C1420750-4F12-465A-BE73-964C9913FA46}" type="presParOf" srcId="{7E14DF29-E0F7-44E9-86FC-3454CB64EFD2}" destId="{A2087FE5-64B4-42B2-9EBB-3B29F4EFA7AA}" srcOrd="2" destOrd="0" presId="urn:microsoft.com/office/officeart/2005/8/layout/hierarchy3"/>
    <dgm:cxn modelId="{8E6270A1-C611-4923-A077-A91BB2CDA407}" type="presParOf" srcId="{7E14DF29-E0F7-44E9-86FC-3454CB64EFD2}" destId="{B05C58F7-6EB9-4B70-9B42-74085FB356EF}" srcOrd="3" destOrd="0" presId="urn:microsoft.com/office/officeart/2005/8/layout/hierarchy3"/>
    <dgm:cxn modelId="{0C4A54AB-0399-440D-825A-07A060289BEB}" type="presParOf" srcId="{7E14DF29-E0F7-44E9-86FC-3454CB64EFD2}" destId="{E0BAC810-0143-4C3C-9088-BE0BAAAA1FB7}" srcOrd="4" destOrd="0" presId="urn:microsoft.com/office/officeart/2005/8/layout/hierarchy3"/>
    <dgm:cxn modelId="{7EF9DDDD-AE80-493D-B0AC-2123F5549B67}" type="presParOf" srcId="{7E14DF29-E0F7-44E9-86FC-3454CB64EFD2}" destId="{D5399E69-524A-41BD-A6E9-EF27360E0D3A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AFFC562-3676-45D1-BF07-23905EB5ED42}" type="doc">
      <dgm:prSet loTypeId="urn:microsoft.com/office/officeart/2005/8/layout/radial2" loCatId="relationship" qsTypeId="urn:microsoft.com/office/officeart/2005/8/quickstyle/3d3" qsCatId="3D" csTypeId="urn:microsoft.com/office/officeart/2005/8/colors/accent0_3" csCatId="mainScheme" phldr="1"/>
      <dgm:spPr/>
      <dgm:t>
        <a:bodyPr/>
        <a:lstStyle/>
        <a:p>
          <a:endParaRPr lang="it-IT"/>
        </a:p>
      </dgm:t>
    </dgm:pt>
    <dgm:pt modelId="{7C05A773-282A-435D-A643-210906E66177}">
      <dgm:prSet phldrT="[Testo]" custT="1"/>
      <dgm:spPr/>
      <dgm:t>
        <a:bodyPr/>
        <a:lstStyle/>
        <a:p>
          <a:r>
            <a:rPr lang="it-IT" sz="2400" b="1" dirty="0" smtClean="0"/>
            <a:t>Regolamento concernente l’individuazione delle figura e relativo profilo professionale dell’infermiere</a:t>
          </a:r>
          <a:endParaRPr lang="it-IT" sz="2400" b="1" dirty="0"/>
        </a:p>
      </dgm:t>
    </dgm:pt>
    <dgm:pt modelId="{BA27F383-1A01-4CEC-81A9-B563ECB11B85}" type="parTrans" cxnId="{49C72209-D990-46F4-B98F-48DB51346324}">
      <dgm:prSet/>
      <dgm:spPr/>
      <dgm:t>
        <a:bodyPr/>
        <a:lstStyle/>
        <a:p>
          <a:endParaRPr lang="it-IT"/>
        </a:p>
      </dgm:t>
    </dgm:pt>
    <dgm:pt modelId="{25406EFA-409B-43AA-B603-1B66166690D0}" type="sibTrans" cxnId="{49C72209-D990-46F4-B98F-48DB51346324}">
      <dgm:prSet/>
      <dgm:spPr/>
      <dgm:t>
        <a:bodyPr/>
        <a:lstStyle/>
        <a:p>
          <a:endParaRPr lang="it-IT"/>
        </a:p>
      </dgm:t>
    </dgm:pt>
    <dgm:pt modelId="{93D46A7C-6E70-488D-84BE-0798280F6E0F}">
      <dgm:prSet phldrT="[Testo]" custT="1"/>
      <dgm:spPr/>
      <dgm:t>
        <a:bodyPr/>
        <a:lstStyle/>
        <a:p>
          <a:r>
            <a:rPr lang="it-IT" sz="2400" b="1" dirty="0" smtClean="0"/>
            <a:t>Sovrapposizione con il MANSIONARIO</a:t>
          </a:r>
          <a:endParaRPr lang="it-IT" sz="2400" b="1" dirty="0"/>
        </a:p>
      </dgm:t>
    </dgm:pt>
    <dgm:pt modelId="{3014D669-CD73-4DAE-BF03-C1F7CC415FC4}" type="parTrans" cxnId="{0D3FF7BB-BBF2-4BCC-9309-8ED3423C7368}">
      <dgm:prSet/>
      <dgm:spPr/>
      <dgm:t>
        <a:bodyPr/>
        <a:lstStyle/>
        <a:p>
          <a:endParaRPr lang="it-IT"/>
        </a:p>
      </dgm:t>
    </dgm:pt>
    <dgm:pt modelId="{13D303CE-19BA-4067-ABB3-1F1EBA431DCF}" type="sibTrans" cxnId="{0D3FF7BB-BBF2-4BCC-9309-8ED3423C7368}">
      <dgm:prSet/>
      <dgm:spPr/>
      <dgm:t>
        <a:bodyPr/>
        <a:lstStyle/>
        <a:p>
          <a:endParaRPr lang="it-IT"/>
        </a:p>
      </dgm:t>
    </dgm:pt>
    <dgm:pt modelId="{50D393BB-9443-4D68-AE66-6D17D91631EF}">
      <dgm:prSet phldrT="[Testo]"/>
      <dgm:spPr/>
      <dgm:t>
        <a:bodyPr/>
        <a:lstStyle/>
        <a:p>
          <a:r>
            <a:rPr lang="it-IT" b="1" dirty="0" smtClean="0"/>
            <a:t>FORTEMENTE VINCOLATO E FORTEMENTE AUSILIARIO DEL MEDICO</a:t>
          </a:r>
          <a:endParaRPr lang="it-IT" b="1" dirty="0"/>
        </a:p>
      </dgm:t>
    </dgm:pt>
    <dgm:pt modelId="{A10A6F4B-13E8-4996-B162-1217ACC149C6}" type="parTrans" cxnId="{F483FA10-CA9E-41D7-8956-A9C9C9CC225F}">
      <dgm:prSet/>
      <dgm:spPr/>
      <dgm:t>
        <a:bodyPr/>
        <a:lstStyle/>
        <a:p>
          <a:endParaRPr lang="it-IT"/>
        </a:p>
      </dgm:t>
    </dgm:pt>
    <dgm:pt modelId="{CEB6B86A-FA89-4A0F-8AC2-D98D3BFACA88}" type="sibTrans" cxnId="{F483FA10-CA9E-41D7-8956-A9C9C9CC225F}">
      <dgm:prSet/>
      <dgm:spPr/>
      <dgm:t>
        <a:bodyPr/>
        <a:lstStyle/>
        <a:p>
          <a:endParaRPr lang="it-IT"/>
        </a:p>
      </dgm:t>
    </dgm:pt>
    <dgm:pt modelId="{441655E6-A7B6-4050-B0E3-67E627F24F4A}" type="pres">
      <dgm:prSet presAssocID="{4AFFC562-3676-45D1-BF07-23905EB5ED42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134FBE50-2C90-49DE-BA34-D976A36C9159}" type="pres">
      <dgm:prSet presAssocID="{4AFFC562-3676-45D1-BF07-23905EB5ED42}" presName="cycle" presStyleCnt="0"/>
      <dgm:spPr/>
      <dgm:t>
        <a:bodyPr/>
        <a:lstStyle/>
        <a:p>
          <a:endParaRPr lang="it-IT"/>
        </a:p>
      </dgm:t>
    </dgm:pt>
    <dgm:pt modelId="{194D7219-22C1-4307-AAAD-32AF61F7C3E2}" type="pres">
      <dgm:prSet presAssocID="{4AFFC562-3676-45D1-BF07-23905EB5ED42}" presName="centerShape" presStyleCnt="0"/>
      <dgm:spPr/>
      <dgm:t>
        <a:bodyPr/>
        <a:lstStyle/>
        <a:p>
          <a:endParaRPr lang="it-IT"/>
        </a:p>
      </dgm:t>
    </dgm:pt>
    <dgm:pt modelId="{E3F713E8-7A7C-48E1-A091-EDCDF05BCEAA}" type="pres">
      <dgm:prSet presAssocID="{4AFFC562-3676-45D1-BF07-23905EB5ED42}" presName="connSite" presStyleLbl="node1" presStyleIdx="0" presStyleCnt="4"/>
      <dgm:spPr/>
      <dgm:t>
        <a:bodyPr/>
        <a:lstStyle/>
        <a:p>
          <a:endParaRPr lang="it-IT"/>
        </a:p>
      </dgm:t>
    </dgm:pt>
    <dgm:pt modelId="{7A649747-468D-417B-B3AF-60A5ED7848B8}" type="pres">
      <dgm:prSet presAssocID="{4AFFC562-3676-45D1-BF07-23905EB5ED42}" presName="visible" presStyleLbl="node1" presStyleIdx="0" presStyleCnt="4" custScaleX="125769" custScaleY="124837" custLinFactNeighborX="13419" custLinFactNeighborY="1775"/>
      <dgm:spPr>
        <a:prstGeom prst="roundRect">
          <a:avLst/>
        </a:prstGeom>
      </dgm:spPr>
      <dgm:t>
        <a:bodyPr/>
        <a:lstStyle/>
        <a:p>
          <a:endParaRPr lang="it-IT"/>
        </a:p>
      </dgm:t>
    </dgm:pt>
    <dgm:pt modelId="{7F55E715-8DF8-4C41-BB76-48E86987AE0B}" type="pres">
      <dgm:prSet presAssocID="{BA27F383-1A01-4CEC-81A9-B563ECB11B85}" presName="Name25" presStyleLbl="parChTrans1D1" presStyleIdx="0" presStyleCnt="3"/>
      <dgm:spPr/>
      <dgm:t>
        <a:bodyPr/>
        <a:lstStyle/>
        <a:p>
          <a:endParaRPr lang="it-IT"/>
        </a:p>
      </dgm:t>
    </dgm:pt>
    <dgm:pt modelId="{E11F127F-47E8-43A7-9258-4EA71CB792A9}" type="pres">
      <dgm:prSet presAssocID="{7C05A773-282A-435D-A643-210906E66177}" presName="node" presStyleCnt="0"/>
      <dgm:spPr/>
      <dgm:t>
        <a:bodyPr/>
        <a:lstStyle/>
        <a:p>
          <a:endParaRPr lang="it-IT"/>
        </a:p>
      </dgm:t>
    </dgm:pt>
    <dgm:pt modelId="{B1073C5A-F29C-4FAE-AE46-47BAD341A6D9}" type="pres">
      <dgm:prSet presAssocID="{7C05A773-282A-435D-A643-210906E66177}" presName="parentNode" presStyleLbl="node1" presStyleIdx="1" presStyleCnt="4" custScaleX="273289" custScaleY="123674" custLinFactX="51762" custLinFactNeighborX="100000" custLinFactNeighborY="-61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7E97D59-F4F7-4231-A5A9-CEC8EFBA1E60}" type="pres">
      <dgm:prSet presAssocID="{7C05A773-282A-435D-A643-210906E66177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7D8385D-42D3-490C-BBB3-ACCF2BE56DA5}" type="pres">
      <dgm:prSet presAssocID="{3014D669-CD73-4DAE-BF03-C1F7CC415FC4}" presName="Name25" presStyleLbl="parChTrans1D1" presStyleIdx="1" presStyleCnt="3"/>
      <dgm:spPr/>
      <dgm:t>
        <a:bodyPr/>
        <a:lstStyle/>
        <a:p>
          <a:endParaRPr lang="it-IT"/>
        </a:p>
      </dgm:t>
    </dgm:pt>
    <dgm:pt modelId="{DAB1D58E-BA1C-47D2-8BDA-7C5FA461D8F1}" type="pres">
      <dgm:prSet presAssocID="{93D46A7C-6E70-488D-84BE-0798280F6E0F}" presName="node" presStyleCnt="0"/>
      <dgm:spPr/>
      <dgm:t>
        <a:bodyPr/>
        <a:lstStyle/>
        <a:p>
          <a:endParaRPr lang="it-IT"/>
        </a:p>
      </dgm:t>
    </dgm:pt>
    <dgm:pt modelId="{2EF28FFD-B9E7-4899-83E2-C3F25FF50769}" type="pres">
      <dgm:prSet presAssocID="{93D46A7C-6E70-488D-84BE-0798280F6E0F}" presName="parentNode" presStyleLbl="node1" presStyleIdx="2" presStyleCnt="4" custScaleX="181214" custLinFactX="17473" custLinFactNeighborX="100000" custLinFactNeighborY="5024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1BBB8EF-C83E-4B70-8CE9-5F769DFB924A}" type="pres">
      <dgm:prSet presAssocID="{93D46A7C-6E70-488D-84BE-0798280F6E0F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0811DBD-1F74-45CD-87E8-49F186434AD0}" type="pres">
      <dgm:prSet presAssocID="{A10A6F4B-13E8-4996-B162-1217ACC149C6}" presName="Name25" presStyleLbl="parChTrans1D1" presStyleIdx="2" presStyleCnt="3"/>
      <dgm:spPr/>
      <dgm:t>
        <a:bodyPr/>
        <a:lstStyle/>
        <a:p>
          <a:endParaRPr lang="it-IT"/>
        </a:p>
      </dgm:t>
    </dgm:pt>
    <dgm:pt modelId="{F6997F05-939B-493E-8A10-E3709BC43C7C}" type="pres">
      <dgm:prSet presAssocID="{50D393BB-9443-4D68-AE66-6D17D91631EF}" presName="node" presStyleCnt="0"/>
      <dgm:spPr/>
      <dgm:t>
        <a:bodyPr/>
        <a:lstStyle/>
        <a:p>
          <a:endParaRPr lang="it-IT"/>
        </a:p>
      </dgm:t>
    </dgm:pt>
    <dgm:pt modelId="{98B05CDE-DF42-4AC6-BDE2-02451C0C2F11}" type="pres">
      <dgm:prSet presAssocID="{50D393BB-9443-4D68-AE66-6D17D91631EF}" presName="parentNode" presStyleLbl="node1" presStyleIdx="3" presStyleCnt="4" custScaleX="213087" custLinFactNeighborX="91868" custLinFactNeighborY="-464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6942BE8-8A92-4031-978D-109162DAAE03}" type="pres">
      <dgm:prSet presAssocID="{50D393BB-9443-4D68-AE66-6D17D91631EF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F483FA10-CA9E-41D7-8956-A9C9C9CC225F}" srcId="{4AFFC562-3676-45D1-BF07-23905EB5ED42}" destId="{50D393BB-9443-4D68-AE66-6D17D91631EF}" srcOrd="2" destOrd="0" parTransId="{A10A6F4B-13E8-4996-B162-1217ACC149C6}" sibTransId="{CEB6B86A-FA89-4A0F-8AC2-D98D3BFACA88}"/>
    <dgm:cxn modelId="{3F785714-AF6E-44EB-A837-F8B499073D19}" type="presOf" srcId="{4AFFC562-3676-45D1-BF07-23905EB5ED42}" destId="{441655E6-A7B6-4050-B0E3-67E627F24F4A}" srcOrd="0" destOrd="0" presId="urn:microsoft.com/office/officeart/2005/8/layout/radial2"/>
    <dgm:cxn modelId="{8EADF8DA-9978-4BEF-960E-4A167AB7D227}" type="presOf" srcId="{BA27F383-1A01-4CEC-81A9-B563ECB11B85}" destId="{7F55E715-8DF8-4C41-BB76-48E86987AE0B}" srcOrd="0" destOrd="0" presId="urn:microsoft.com/office/officeart/2005/8/layout/radial2"/>
    <dgm:cxn modelId="{0D3FF7BB-BBF2-4BCC-9309-8ED3423C7368}" srcId="{4AFFC562-3676-45D1-BF07-23905EB5ED42}" destId="{93D46A7C-6E70-488D-84BE-0798280F6E0F}" srcOrd="1" destOrd="0" parTransId="{3014D669-CD73-4DAE-BF03-C1F7CC415FC4}" sibTransId="{13D303CE-19BA-4067-ABB3-1F1EBA431DCF}"/>
    <dgm:cxn modelId="{B244C2F0-D34D-4AB8-BF3C-4399CEE2C65F}" type="presOf" srcId="{3014D669-CD73-4DAE-BF03-C1F7CC415FC4}" destId="{27D8385D-42D3-490C-BBB3-ACCF2BE56DA5}" srcOrd="0" destOrd="0" presId="urn:microsoft.com/office/officeart/2005/8/layout/radial2"/>
    <dgm:cxn modelId="{D2412D0C-82B6-4D98-BE4F-4D9F2D35615B}" type="presOf" srcId="{93D46A7C-6E70-488D-84BE-0798280F6E0F}" destId="{2EF28FFD-B9E7-4899-83E2-C3F25FF50769}" srcOrd="0" destOrd="0" presId="urn:microsoft.com/office/officeart/2005/8/layout/radial2"/>
    <dgm:cxn modelId="{49C72209-D990-46F4-B98F-48DB51346324}" srcId="{4AFFC562-3676-45D1-BF07-23905EB5ED42}" destId="{7C05A773-282A-435D-A643-210906E66177}" srcOrd="0" destOrd="0" parTransId="{BA27F383-1A01-4CEC-81A9-B563ECB11B85}" sibTransId="{25406EFA-409B-43AA-B603-1B66166690D0}"/>
    <dgm:cxn modelId="{584F2A6E-C594-4DA7-B74C-41857BA0E19A}" type="presOf" srcId="{7C05A773-282A-435D-A643-210906E66177}" destId="{B1073C5A-F29C-4FAE-AE46-47BAD341A6D9}" srcOrd="0" destOrd="0" presId="urn:microsoft.com/office/officeart/2005/8/layout/radial2"/>
    <dgm:cxn modelId="{8E733B4B-1041-4C6A-842C-892EB9FA4AF6}" type="presOf" srcId="{A10A6F4B-13E8-4996-B162-1217ACC149C6}" destId="{A0811DBD-1F74-45CD-87E8-49F186434AD0}" srcOrd="0" destOrd="0" presId="urn:microsoft.com/office/officeart/2005/8/layout/radial2"/>
    <dgm:cxn modelId="{3FDA2BFE-F956-4F7A-B413-E8D8593BB25E}" type="presOf" srcId="{50D393BB-9443-4D68-AE66-6D17D91631EF}" destId="{98B05CDE-DF42-4AC6-BDE2-02451C0C2F11}" srcOrd="0" destOrd="0" presId="urn:microsoft.com/office/officeart/2005/8/layout/radial2"/>
    <dgm:cxn modelId="{CDAF0918-9CA6-4324-B1CA-5566BD1B35B0}" type="presParOf" srcId="{441655E6-A7B6-4050-B0E3-67E627F24F4A}" destId="{134FBE50-2C90-49DE-BA34-D976A36C9159}" srcOrd="0" destOrd="0" presId="urn:microsoft.com/office/officeart/2005/8/layout/radial2"/>
    <dgm:cxn modelId="{7154AD63-D54B-4349-9CCB-AEE7C6D505FB}" type="presParOf" srcId="{134FBE50-2C90-49DE-BA34-D976A36C9159}" destId="{194D7219-22C1-4307-AAAD-32AF61F7C3E2}" srcOrd="0" destOrd="0" presId="urn:microsoft.com/office/officeart/2005/8/layout/radial2"/>
    <dgm:cxn modelId="{2402ABD2-2582-41BB-920E-CD8EE0472FC8}" type="presParOf" srcId="{194D7219-22C1-4307-AAAD-32AF61F7C3E2}" destId="{E3F713E8-7A7C-48E1-A091-EDCDF05BCEAA}" srcOrd="0" destOrd="0" presId="urn:microsoft.com/office/officeart/2005/8/layout/radial2"/>
    <dgm:cxn modelId="{6E98A1BD-FB5C-4E56-9FA2-8E97DC8C2FB5}" type="presParOf" srcId="{194D7219-22C1-4307-AAAD-32AF61F7C3E2}" destId="{7A649747-468D-417B-B3AF-60A5ED7848B8}" srcOrd="1" destOrd="0" presId="urn:microsoft.com/office/officeart/2005/8/layout/radial2"/>
    <dgm:cxn modelId="{8DB73B77-15BC-44B1-9845-3DCA8A030D76}" type="presParOf" srcId="{134FBE50-2C90-49DE-BA34-D976A36C9159}" destId="{7F55E715-8DF8-4C41-BB76-48E86987AE0B}" srcOrd="1" destOrd="0" presId="urn:microsoft.com/office/officeart/2005/8/layout/radial2"/>
    <dgm:cxn modelId="{7B3EB6D2-671B-4213-A341-D53994B40703}" type="presParOf" srcId="{134FBE50-2C90-49DE-BA34-D976A36C9159}" destId="{E11F127F-47E8-43A7-9258-4EA71CB792A9}" srcOrd="2" destOrd="0" presId="urn:microsoft.com/office/officeart/2005/8/layout/radial2"/>
    <dgm:cxn modelId="{6A43A441-47B3-4A3C-B805-A002BC621647}" type="presParOf" srcId="{E11F127F-47E8-43A7-9258-4EA71CB792A9}" destId="{B1073C5A-F29C-4FAE-AE46-47BAD341A6D9}" srcOrd="0" destOrd="0" presId="urn:microsoft.com/office/officeart/2005/8/layout/radial2"/>
    <dgm:cxn modelId="{84F4C409-6F0B-4959-9FB4-5AE332562AA0}" type="presParOf" srcId="{E11F127F-47E8-43A7-9258-4EA71CB792A9}" destId="{67E97D59-F4F7-4231-A5A9-CEC8EFBA1E60}" srcOrd="1" destOrd="0" presId="urn:microsoft.com/office/officeart/2005/8/layout/radial2"/>
    <dgm:cxn modelId="{54382966-58F6-401A-A788-5529128B0837}" type="presParOf" srcId="{134FBE50-2C90-49DE-BA34-D976A36C9159}" destId="{27D8385D-42D3-490C-BBB3-ACCF2BE56DA5}" srcOrd="3" destOrd="0" presId="urn:microsoft.com/office/officeart/2005/8/layout/radial2"/>
    <dgm:cxn modelId="{16130EF4-8455-4C94-8D55-C9A61E202A60}" type="presParOf" srcId="{134FBE50-2C90-49DE-BA34-D976A36C9159}" destId="{DAB1D58E-BA1C-47D2-8BDA-7C5FA461D8F1}" srcOrd="4" destOrd="0" presId="urn:microsoft.com/office/officeart/2005/8/layout/radial2"/>
    <dgm:cxn modelId="{A931EEFC-F08C-46E1-9E18-ACDB999FEB31}" type="presParOf" srcId="{DAB1D58E-BA1C-47D2-8BDA-7C5FA461D8F1}" destId="{2EF28FFD-B9E7-4899-83E2-C3F25FF50769}" srcOrd="0" destOrd="0" presId="urn:microsoft.com/office/officeart/2005/8/layout/radial2"/>
    <dgm:cxn modelId="{70EF85BE-2821-4D0B-8721-16805434D064}" type="presParOf" srcId="{DAB1D58E-BA1C-47D2-8BDA-7C5FA461D8F1}" destId="{11BBB8EF-C83E-4B70-8CE9-5F769DFB924A}" srcOrd="1" destOrd="0" presId="urn:microsoft.com/office/officeart/2005/8/layout/radial2"/>
    <dgm:cxn modelId="{4F84FCF2-01E1-48DD-B7D4-70F8D012D206}" type="presParOf" srcId="{134FBE50-2C90-49DE-BA34-D976A36C9159}" destId="{A0811DBD-1F74-45CD-87E8-49F186434AD0}" srcOrd="5" destOrd="0" presId="urn:microsoft.com/office/officeart/2005/8/layout/radial2"/>
    <dgm:cxn modelId="{7E436CCD-C24D-408B-9F4D-504C0F063BC2}" type="presParOf" srcId="{134FBE50-2C90-49DE-BA34-D976A36C9159}" destId="{F6997F05-939B-493E-8A10-E3709BC43C7C}" srcOrd="6" destOrd="0" presId="urn:microsoft.com/office/officeart/2005/8/layout/radial2"/>
    <dgm:cxn modelId="{FEBE8AF8-361F-4BF9-BEC1-F5C8730F940A}" type="presParOf" srcId="{F6997F05-939B-493E-8A10-E3709BC43C7C}" destId="{98B05CDE-DF42-4AC6-BDE2-02451C0C2F11}" srcOrd="0" destOrd="0" presId="urn:microsoft.com/office/officeart/2005/8/layout/radial2"/>
    <dgm:cxn modelId="{2FFEF2BB-C3EF-402E-8A51-1491EFC0135F}" type="presParOf" srcId="{F6997F05-939B-493E-8A10-E3709BC43C7C}" destId="{A6942BE8-8A92-4031-978D-109162DAAE0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15F8826-2F33-4F20-A345-8C132316125F}" type="doc">
      <dgm:prSet loTypeId="urn:microsoft.com/office/officeart/2005/8/layout/hierarchy3" loCatId="relationship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it-IT"/>
        </a:p>
      </dgm:t>
    </dgm:pt>
    <dgm:pt modelId="{4A2ECFC2-4541-4B8C-835F-2D3A10D03CFD}">
      <dgm:prSet phldrT="[Testo]"/>
      <dgm:spPr/>
      <dgm:t>
        <a:bodyPr/>
        <a:lstStyle/>
        <a:p>
          <a:r>
            <a:rPr lang="it-IT" dirty="0" smtClean="0"/>
            <a:t>COMPETENZE TECNICHE</a:t>
          </a:r>
          <a:endParaRPr lang="it-IT" dirty="0"/>
        </a:p>
      </dgm:t>
    </dgm:pt>
    <dgm:pt modelId="{460F18BD-64F2-4E19-8F19-D0E1A7BCFFCC}" type="parTrans" cxnId="{F3E86BFF-B564-4EBA-B856-B60B73470732}">
      <dgm:prSet/>
      <dgm:spPr/>
      <dgm:t>
        <a:bodyPr/>
        <a:lstStyle/>
        <a:p>
          <a:endParaRPr lang="it-IT"/>
        </a:p>
      </dgm:t>
    </dgm:pt>
    <dgm:pt modelId="{DAC88F4C-9606-4729-92EC-4A9861B34181}" type="sibTrans" cxnId="{F3E86BFF-B564-4EBA-B856-B60B73470732}">
      <dgm:prSet/>
      <dgm:spPr/>
      <dgm:t>
        <a:bodyPr/>
        <a:lstStyle/>
        <a:p>
          <a:endParaRPr lang="it-IT"/>
        </a:p>
      </dgm:t>
    </dgm:pt>
    <dgm:pt modelId="{E3D00295-99E6-4B55-8E93-5507CC3A4019}">
      <dgm:prSet phldrT="[Testo]"/>
      <dgm:spPr/>
      <dgm:t>
        <a:bodyPr/>
        <a:lstStyle/>
        <a:p>
          <a:r>
            <a:rPr lang="it-IT" dirty="0" smtClean="0"/>
            <a:t>“saper fare”</a:t>
          </a:r>
          <a:endParaRPr lang="it-IT" dirty="0"/>
        </a:p>
      </dgm:t>
    </dgm:pt>
    <dgm:pt modelId="{6B37046F-5CD8-471E-A42C-55AFD08F4507}" type="parTrans" cxnId="{241784E8-6C21-43C8-A25C-A4D3FDB751C9}">
      <dgm:prSet/>
      <dgm:spPr/>
      <dgm:t>
        <a:bodyPr/>
        <a:lstStyle/>
        <a:p>
          <a:endParaRPr lang="it-IT"/>
        </a:p>
      </dgm:t>
    </dgm:pt>
    <dgm:pt modelId="{4CB63710-46D7-4CDF-9ECB-4E39FE55132C}" type="sibTrans" cxnId="{241784E8-6C21-43C8-A25C-A4D3FDB751C9}">
      <dgm:prSet/>
      <dgm:spPr/>
      <dgm:t>
        <a:bodyPr/>
        <a:lstStyle/>
        <a:p>
          <a:endParaRPr lang="it-IT"/>
        </a:p>
      </dgm:t>
    </dgm:pt>
    <dgm:pt modelId="{8C6D8B45-18A3-4258-91EB-A7ED5082064E}">
      <dgm:prSet phldrT="[Testo]"/>
      <dgm:spPr/>
      <dgm:t>
        <a:bodyPr/>
        <a:lstStyle/>
        <a:p>
          <a:r>
            <a:rPr lang="it-IT" dirty="0" smtClean="0"/>
            <a:t>abilità gestuali</a:t>
          </a:r>
          <a:endParaRPr lang="it-IT" dirty="0"/>
        </a:p>
      </dgm:t>
    </dgm:pt>
    <dgm:pt modelId="{47F2EBF2-750C-4750-896C-C75B426ECB1B}" type="parTrans" cxnId="{36FC0BDE-4F13-405E-A3D5-4EC53DA2C835}">
      <dgm:prSet/>
      <dgm:spPr/>
      <dgm:t>
        <a:bodyPr/>
        <a:lstStyle/>
        <a:p>
          <a:endParaRPr lang="it-IT"/>
        </a:p>
      </dgm:t>
    </dgm:pt>
    <dgm:pt modelId="{E8B89834-E61C-4821-B066-7481CE17B518}" type="sibTrans" cxnId="{36FC0BDE-4F13-405E-A3D5-4EC53DA2C835}">
      <dgm:prSet/>
      <dgm:spPr/>
      <dgm:t>
        <a:bodyPr/>
        <a:lstStyle/>
        <a:p>
          <a:endParaRPr lang="it-IT"/>
        </a:p>
      </dgm:t>
    </dgm:pt>
    <dgm:pt modelId="{8CFAE494-DEE2-4F75-A7E9-67C322FBEF6B}">
      <dgm:prSet phldrT="[Testo]"/>
      <dgm:spPr/>
      <dgm:t>
        <a:bodyPr/>
        <a:lstStyle/>
        <a:p>
          <a:r>
            <a:rPr lang="it-IT" dirty="0" smtClean="0"/>
            <a:t>COMPETENZE RELAZIONALI</a:t>
          </a:r>
          <a:endParaRPr lang="it-IT" dirty="0"/>
        </a:p>
      </dgm:t>
    </dgm:pt>
    <dgm:pt modelId="{4CD0DAB7-8A7A-41BE-9623-A973828A8144}" type="parTrans" cxnId="{00941C6B-323D-4A12-98D2-2DEDB69513A5}">
      <dgm:prSet/>
      <dgm:spPr/>
      <dgm:t>
        <a:bodyPr/>
        <a:lstStyle/>
        <a:p>
          <a:endParaRPr lang="it-IT"/>
        </a:p>
      </dgm:t>
    </dgm:pt>
    <dgm:pt modelId="{FE0A1D55-0439-482E-B69D-1C60B5220DAA}" type="sibTrans" cxnId="{00941C6B-323D-4A12-98D2-2DEDB69513A5}">
      <dgm:prSet/>
      <dgm:spPr/>
      <dgm:t>
        <a:bodyPr/>
        <a:lstStyle/>
        <a:p>
          <a:endParaRPr lang="it-IT"/>
        </a:p>
      </dgm:t>
    </dgm:pt>
    <dgm:pt modelId="{5BF2D681-6E46-45A6-9DCD-010BFE8D7E3B}">
      <dgm:prSet phldrT="[Testo]"/>
      <dgm:spPr/>
      <dgm:t>
        <a:bodyPr/>
        <a:lstStyle/>
        <a:p>
          <a:r>
            <a:rPr lang="it-IT" dirty="0" smtClean="0"/>
            <a:t>“saper essere”</a:t>
          </a:r>
          <a:endParaRPr lang="it-IT" dirty="0"/>
        </a:p>
      </dgm:t>
    </dgm:pt>
    <dgm:pt modelId="{7188A08D-7DA1-4528-9315-0BF688422F99}" type="parTrans" cxnId="{C6D98471-5B80-4E11-B26A-BE45D7937AAD}">
      <dgm:prSet/>
      <dgm:spPr/>
      <dgm:t>
        <a:bodyPr/>
        <a:lstStyle/>
        <a:p>
          <a:endParaRPr lang="it-IT"/>
        </a:p>
      </dgm:t>
    </dgm:pt>
    <dgm:pt modelId="{68C154B7-3ACD-4376-AB31-5222D8A3E3A8}" type="sibTrans" cxnId="{C6D98471-5B80-4E11-B26A-BE45D7937AAD}">
      <dgm:prSet/>
      <dgm:spPr/>
      <dgm:t>
        <a:bodyPr/>
        <a:lstStyle/>
        <a:p>
          <a:endParaRPr lang="it-IT"/>
        </a:p>
      </dgm:t>
    </dgm:pt>
    <dgm:pt modelId="{5DC57776-C836-4A5B-BF16-95F47BF8F1DB}">
      <dgm:prSet phldrT="[Testo]"/>
      <dgm:spPr/>
      <dgm:t>
        <a:bodyPr/>
        <a:lstStyle/>
        <a:p>
          <a:r>
            <a:rPr lang="it-IT" smtClean="0"/>
            <a:t>comunicazione </a:t>
          </a:r>
          <a:endParaRPr lang="it-IT" dirty="0"/>
        </a:p>
      </dgm:t>
    </dgm:pt>
    <dgm:pt modelId="{75203146-9394-407A-AD07-A2A8E288D2E1}" type="parTrans" cxnId="{660A7911-8AB9-4AB0-AE17-519642C6B64F}">
      <dgm:prSet/>
      <dgm:spPr/>
      <dgm:t>
        <a:bodyPr/>
        <a:lstStyle/>
        <a:p>
          <a:endParaRPr lang="it-IT"/>
        </a:p>
      </dgm:t>
    </dgm:pt>
    <dgm:pt modelId="{E6A82FF6-9E09-4FBF-B157-1EF594CF2BBC}" type="sibTrans" cxnId="{660A7911-8AB9-4AB0-AE17-519642C6B64F}">
      <dgm:prSet/>
      <dgm:spPr/>
      <dgm:t>
        <a:bodyPr/>
        <a:lstStyle/>
        <a:p>
          <a:endParaRPr lang="it-IT"/>
        </a:p>
      </dgm:t>
    </dgm:pt>
    <dgm:pt modelId="{CDE24895-BF0C-4CAA-96D2-F8DF871228AC}">
      <dgm:prSet phldrT="[Testo]"/>
      <dgm:spPr/>
      <dgm:t>
        <a:bodyPr/>
        <a:lstStyle/>
        <a:p>
          <a:r>
            <a:rPr lang="it-IT" dirty="0" smtClean="0"/>
            <a:t>COMPETENZE EDUCATIVE</a:t>
          </a:r>
          <a:endParaRPr lang="it-IT" dirty="0"/>
        </a:p>
      </dgm:t>
    </dgm:pt>
    <dgm:pt modelId="{166FC486-2CB4-4C53-9AC3-20DCBAD0636A}" type="parTrans" cxnId="{20605543-7487-4F38-8F9D-4FCEBAFA1678}">
      <dgm:prSet/>
      <dgm:spPr/>
      <dgm:t>
        <a:bodyPr/>
        <a:lstStyle/>
        <a:p>
          <a:endParaRPr lang="it-IT"/>
        </a:p>
      </dgm:t>
    </dgm:pt>
    <dgm:pt modelId="{030C9E16-24BA-480B-B75A-45A936F26D0D}" type="sibTrans" cxnId="{20605543-7487-4F38-8F9D-4FCEBAFA1678}">
      <dgm:prSet/>
      <dgm:spPr/>
      <dgm:t>
        <a:bodyPr/>
        <a:lstStyle/>
        <a:p>
          <a:endParaRPr lang="it-IT"/>
        </a:p>
      </dgm:t>
    </dgm:pt>
    <dgm:pt modelId="{C063CBE3-A1F4-413D-A3BD-F68A4B290062}">
      <dgm:prSet phldrT="[Testo]"/>
      <dgm:spPr/>
      <dgm:t>
        <a:bodyPr/>
        <a:lstStyle/>
        <a:p>
          <a:r>
            <a:rPr lang="it-IT" dirty="0" smtClean="0"/>
            <a:t>maggiore autonomia assistito</a:t>
          </a:r>
          <a:endParaRPr lang="it-IT" dirty="0"/>
        </a:p>
      </dgm:t>
    </dgm:pt>
    <dgm:pt modelId="{3B72C994-BC55-4705-8902-1DF53CA4D0C5}" type="parTrans" cxnId="{D097512D-332A-4644-8CCF-04C39DDA0ECF}">
      <dgm:prSet/>
      <dgm:spPr/>
      <dgm:t>
        <a:bodyPr/>
        <a:lstStyle/>
        <a:p>
          <a:endParaRPr lang="it-IT"/>
        </a:p>
      </dgm:t>
    </dgm:pt>
    <dgm:pt modelId="{30501400-EFA8-4E5C-9D6D-032A42E15D7A}" type="sibTrans" cxnId="{D097512D-332A-4644-8CCF-04C39DDA0ECF}">
      <dgm:prSet/>
      <dgm:spPr/>
      <dgm:t>
        <a:bodyPr/>
        <a:lstStyle/>
        <a:p>
          <a:endParaRPr lang="it-IT"/>
        </a:p>
      </dgm:t>
    </dgm:pt>
    <dgm:pt modelId="{B0F9C2D9-3759-4792-8D00-CC350519A0DF}">
      <dgm:prSet phldrT="[Testo]"/>
      <dgm:spPr/>
      <dgm:t>
        <a:bodyPr/>
        <a:lstStyle/>
        <a:p>
          <a:r>
            <a:rPr lang="it-IT" dirty="0" smtClean="0"/>
            <a:t>promozione azione </a:t>
          </a:r>
          <a:r>
            <a:rPr lang="it-IT" dirty="0" err="1" smtClean="0"/>
            <a:t>autoassistenza</a:t>
          </a:r>
          <a:endParaRPr lang="it-IT" dirty="0"/>
        </a:p>
      </dgm:t>
    </dgm:pt>
    <dgm:pt modelId="{25D6C167-1585-4F2F-86E1-9A873D81173B}" type="parTrans" cxnId="{B326FEE6-4FC8-4D79-9ADC-A254824FA4F7}">
      <dgm:prSet/>
      <dgm:spPr/>
      <dgm:t>
        <a:bodyPr/>
        <a:lstStyle/>
        <a:p>
          <a:endParaRPr lang="it-IT"/>
        </a:p>
      </dgm:t>
    </dgm:pt>
    <dgm:pt modelId="{2C262E40-6F0C-4412-B8D8-889DA186332D}" type="sibTrans" cxnId="{B326FEE6-4FC8-4D79-9ADC-A254824FA4F7}">
      <dgm:prSet/>
      <dgm:spPr/>
      <dgm:t>
        <a:bodyPr/>
        <a:lstStyle/>
        <a:p>
          <a:endParaRPr lang="it-IT"/>
        </a:p>
      </dgm:t>
    </dgm:pt>
    <dgm:pt modelId="{122DBB58-C5E5-4386-8B1E-6F8156C09C5B}">
      <dgm:prSet phldrT="[Testo]"/>
      <dgm:spPr/>
      <dgm:t>
        <a:bodyPr/>
        <a:lstStyle/>
        <a:p>
          <a:r>
            <a:rPr lang="it-IT" dirty="0" smtClean="0"/>
            <a:t>relazione d’aiuto</a:t>
          </a:r>
          <a:endParaRPr lang="it-IT" dirty="0"/>
        </a:p>
      </dgm:t>
    </dgm:pt>
    <dgm:pt modelId="{65DB0EBF-EB40-45FD-9DC8-D254B3E69C44}" type="parTrans" cxnId="{A5AEF0EE-F68B-4851-BA88-1C3B63C98801}">
      <dgm:prSet/>
      <dgm:spPr/>
      <dgm:t>
        <a:bodyPr/>
        <a:lstStyle/>
        <a:p>
          <a:endParaRPr lang="it-IT"/>
        </a:p>
      </dgm:t>
    </dgm:pt>
    <dgm:pt modelId="{D25A76B3-1203-4786-9D10-ADE5371E5D44}" type="sibTrans" cxnId="{A5AEF0EE-F68B-4851-BA88-1C3B63C98801}">
      <dgm:prSet/>
      <dgm:spPr/>
      <dgm:t>
        <a:bodyPr/>
        <a:lstStyle/>
        <a:p>
          <a:endParaRPr lang="it-IT"/>
        </a:p>
      </dgm:t>
    </dgm:pt>
    <dgm:pt modelId="{BD1B4BA6-231E-4DED-B175-3E4352D75D6D}" type="pres">
      <dgm:prSet presAssocID="{115F8826-2F33-4F20-A345-8C132316125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999651F0-39BE-4B97-8D99-691B54BD4FBD}" type="pres">
      <dgm:prSet presAssocID="{4A2ECFC2-4541-4B8C-835F-2D3A10D03CFD}" presName="root" presStyleCnt="0"/>
      <dgm:spPr/>
    </dgm:pt>
    <dgm:pt modelId="{50647C3B-29B0-4F48-94F6-481F60268443}" type="pres">
      <dgm:prSet presAssocID="{4A2ECFC2-4541-4B8C-835F-2D3A10D03CFD}" presName="rootComposite" presStyleCnt="0"/>
      <dgm:spPr/>
    </dgm:pt>
    <dgm:pt modelId="{B843B5A2-29EC-4A91-9253-C9F7395DB365}" type="pres">
      <dgm:prSet presAssocID="{4A2ECFC2-4541-4B8C-835F-2D3A10D03CFD}" presName="rootText" presStyleLbl="node1" presStyleIdx="0" presStyleCnt="3"/>
      <dgm:spPr/>
      <dgm:t>
        <a:bodyPr/>
        <a:lstStyle/>
        <a:p>
          <a:endParaRPr lang="it-IT"/>
        </a:p>
      </dgm:t>
    </dgm:pt>
    <dgm:pt modelId="{3EB47C0C-BBF2-4D98-BA76-470A534DE02A}" type="pres">
      <dgm:prSet presAssocID="{4A2ECFC2-4541-4B8C-835F-2D3A10D03CFD}" presName="rootConnector" presStyleLbl="node1" presStyleIdx="0" presStyleCnt="3"/>
      <dgm:spPr/>
      <dgm:t>
        <a:bodyPr/>
        <a:lstStyle/>
        <a:p>
          <a:endParaRPr lang="it-IT"/>
        </a:p>
      </dgm:t>
    </dgm:pt>
    <dgm:pt modelId="{F5FFD454-5C58-4CE4-9C66-8CE304612B4B}" type="pres">
      <dgm:prSet presAssocID="{4A2ECFC2-4541-4B8C-835F-2D3A10D03CFD}" presName="childShape" presStyleCnt="0"/>
      <dgm:spPr/>
    </dgm:pt>
    <dgm:pt modelId="{6F6F8511-1A9A-40B2-8CF9-0CD1574DDF69}" type="pres">
      <dgm:prSet presAssocID="{6B37046F-5CD8-471E-A42C-55AFD08F4507}" presName="Name13" presStyleLbl="parChTrans1D2" presStyleIdx="0" presStyleCnt="7"/>
      <dgm:spPr/>
      <dgm:t>
        <a:bodyPr/>
        <a:lstStyle/>
        <a:p>
          <a:endParaRPr lang="it-IT"/>
        </a:p>
      </dgm:t>
    </dgm:pt>
    <dgm:pt modelId="{EDB55254-D2CA-496B-92C0-5121FCC5141B}" type="pres">
      <dgm:prSet presAssocID="{E3D00295-99E6-4B55-8E93-5507CC3A4019}" presName="childText" presStyleLbl="bgAcc1" presStyleIdx="0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E0F3DEF-E381-454C-8228-6E58EFE581B9}" type="pres">
      <dgm:prSet presAssocID="{47F2EBF2-750C-4750-896C-C75B426ECB1B}" presName="Name13" presStyleLbl="parChTrans1D2" presStyleIdx="1" presStyleCnt="7"/>
      <dgm:spPr/>
      <dgm:t>
        <a:bodyPr/>
        <a:lstStyle/>
        <a:p>
          <a:endParaRPr lang="it-IT"/>
        </a:p>
      </dgm:t>
    </dgm:pt>
    <dgm:pt modelId="{853D4A58-30B5-4E52-B7C4-608B05B4359F}" type="pres">
      <dgm:prSet presAssocID="{8C6D8B45-18A3-4258-91EB-A7ED5082064E}" presName="childText" presStyleLbl="bgAcc1" presStyleIdx="1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73B46C3-826E-40F5-95B5-63E2ABD3F365}" type="pres">
      <dgm:prSet presAssocID="{8CFAE494-DEE2-4F75-A7E9-67C322FBEF6B}" presName="root" presStyleCnt="0"/>
      <dgm:spPr/>
    </dgm:pt>
    <dgm:pt modelId="{FF66B9F8-4622-4C8A-81F8-CE05E7986359}" type="pres">
      <dgm:prSet presAssocID="{8CFAE494-DEE2-4F75-A7E9-67C322FBEF6B}" presName="rootComposite" presStyleCnt="0"/>
      <dgm:spPr/>
    </dgm:pt>
    <dgm:pt modelId="{3681CBB5-DAFD-4639-9A09-679C75EB4113}" type="pres">
      <dgm:prSet presAssocID="{8CFAE494-DEE2-4F75-A7E9-67C322FBEF6B}" presName="rootText" presStyleLbl="node1" presStyleIdx="1" presStyleCnt="3"/>
      <dgm:spPr/>
      <dgm:t>
        <a:bodyPr/>
        <a:lstStyle/>
        <a:p>
          <a:endParaRPr lang="it-IT"/>
        </a:p>
      </dgm:t>
    </dgm:pt>
    <dgm:pt modelId="{38845A5E-682B-44F0-A6A9-DB468CF113CA}" type="pres">
      <dgm:prSet presAssocID="{8CFAE494-DEE2-4F75-A7E9-67C322FBEF6B}" presName="rootConnector" presStyleLbl="node1" presStyleIdx="1" presStyleCnt="3"/>
      <dgm:spPr/>
      <dgm:t>
        <a:bodyPr/>
        <a:lstStyle/>
        <a:p>
          <a:endParaRPr lang="it-IT"/>
        </a:p>
      </dgm:t>
    </dgm:pt>
    <dgm:pt modelId="{EB4DC81C-1A04-4556-8DB2-CA2F31C78DC2}" type="pres">
      <dgm:prSet presAssocID="{8CFAE494-DEE2-4F75-A7E9-67C322FBEF6B}" presName="childShape" presStyleCnt="0"/>
      <dgm:spPr/>
    </dgm:pt>
    <dgm:pt modelId="{EE672B08-7B4A-49C9-ACB0-2473C3AC8CC4}" type="pres">
      <dgm:prSet presAssocID="{7188A08D-7DA1-4528-9315-0BF688422F99}" presName="Name13" presStyleLbl="parChTrans1D2" presStyleIdx="2" presStyleCnt="7"/>
      <dgm:spPr/>
      <dgm:t>
        <a:bodyPr/>
        <a:lstStyle/>
        <a:p>
          <a:endParaRPr lang="it-IT"/>
        </a:p>
      </dgm:t>
    </dgm:pt>
    <dgm:pt modelId="{EC2A4F8A-0C8E-4668-996C-3DE98AE077B8}" type="pres">
      <dgm:prSet presAssocID="{5BF2D681-6E46-45A6-9DCD-010BFE8D7E3B}" presName="childText" presStyleLbl="bgAcc1" presStyleIdx="2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DF384F4-E041-41F2-806D-F3CCAC8661E0}" type="pres">
      <dgm:prSet presAssocID="{75203146-9394-407A-AD07-A2A8E288D2E1}" presName="Name13" presStyleLbl="parChTrans1D2" presStyleIdx="3" presStyleCnt="7"/>
      <dgm:spPr/>
      <dgm:t>
        <a:bodyPr/>
        <a:lstStyle/>
        <a:p>
          <a:endParaRPr lang="it-IT"/>
        </a:p>
      </dgm:t>
    </dgm:pt>
    <dgm:pt modelId="{9C6D8355-22A5-4B68-B3EC-E57A587F6CAF}" type="pres">
      <dgm:prSet presAssocID="{5DC57776-C836-4A5B-BF16-95F47BF8F1DB}" presName="childText" presStyleLbl="bgAcc1" presStyleIdx="3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9CBB55F-25C1-4A1E-A4A6-A811E3BDA8B4}" type="pres">
      <dgm:prSet presAssocID="{65DB0EBF-EB40-45FD-9DC8-D254B3E69C44}" presName="Name13" presStyleLbl="parChTrans1D2" presStyleIdx="4" presStyleCnt="7"/>
      <dgm:spPr/>
      <dgm:t>
        <a:bodyPr/>
        <a:lstStyle/>
        <a:p>
          <a:endParaRPr lang="it-IT"/>
        </a:p>
      </dgm:t>
    </dgm:pt>
    <dgm:pt modelId="{E47BADF8-8216-4FD9-B0A9-50F70E085C8C}" type="pres">
      <dgm:prSet presAssocID="{122DBB58-C5E5-4386-8B1E-6F8156C09C5B}" presName="childText" presStyleLbl="bgAcc1" presStyleIdx="4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43AA3BF-FE25-4139-98DD-57B2A2207094}" type="pres">
      <dgm:prSet presAssocID="{CDE24895-BF0C-4CAA-96D2-F8DF871228AC}" presName="root" presStyleCnt="0"/>
      <dgm:spPr/>
    </dgm:pt>
    <dgm:pt modelId="{0DABA19C-7C2C-422C-AA2C-BE9B2DD4966A}" type="pres">
      <dgm:prSet presAssocID="{CDE24895-BF0C-4CAA-96D2-F8DF871228AC}" presName="rootComposite" presStyleCnt="0"/>
      <dgm:spPr/>
    </dgm:pt>
    <dgm:pt modelId="{C878ABE6-B0AD-4167-9EF5-753C297F4E6B}" type="pres">
      <dgm:prSet presAssocID="{CDE24895-BF0C-4CAA-96D2-F8DF871228AC}" presName="rootText" presStyleLbl="node1" presStyleIdx="2" presStyleCnt="3"/>
      <dgm:spPr/>
      <dgm:t>
        <a:bodyPr/>
        <a:lstStyle/>
        <a:p>
          <a:endParaRPr lang="it-IT"/>
        </a:p>
      </dgm:t>
    </dgm:pt>
    <dgm:pt modelId="{74BD9D46-4A0A-4334-8601-C4110B649C04}" type="pres">
      <dgm:prSet presAssocID="{CDE24895-BF0C-4CAA-96D2-F8DF871228AC}" presName="rootConnector" presStyleLbl="node1" presStyleIdx="2" presStyleCnt="3"/>
      <dgm:spPr/>
      <dgm:t>
        <a:bodyPr/>
        <a:lstStyle/>
        <a:p>
          <a:endParaRPr lang="it-IT"/>
        </a:p>
      </dgm:t>
    </dgm:pt>
    <dgm:pt modelId="{6232626B-AFEA-4027-8FE9-1DE84A10411D}" type="pres">
      <dgm:prSet presAssocID="{CDE24895-BF0C-4CAA-96D2-F8DF871228AC}" presName="childShape" presStyleCnt="0"/>
      <dgm:spPr/>
    </dgm:pt>
    <dgm:pt modelId="{1192E777-9D52-4A70-B9CE-C82C9D20DDFC}" type="pres">
      <dgm:prSet presAssocID="{3B72C994-BC55-4705-8902-1DF53CA4D0C5}" presName="Name13" presStyleLbl="parChTrans1D2" presStyleIdx="5" presStyleCnt="7"/>
      <dgm:spPr/>
      <dgm:t>
        <a:bodyPr/>
        <a:lstStyle/>
        <a:p>
          <a:endParaRPr lang="it-IT"/>
        </a:p>
      </dgm:t>
    </dgm:pt>
    <dgm:pt modelId="{8ED02FF1-8349-4E17-82F0-638B314EB0C0}" type="pres">
      <dgm:prSet presAssocID="{C063CBE3-A1F4-413D-A3BD-F68A4B290062}" presName="childText" presStyleLbl="bgAcc1" presStyleIdx="5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7F8AFF7-FC5A-4EEF-BAB5-F2DFB4BCC118}" type="pres">
      <dgm:prSet presAssocID="{25D6C167-1585-4F2F-86E1-9A873D81173B}" presName="Name13" presStyleLbl="parChTrans1D2" presStyleIdx="6" presStyleCnt="7"/>
      <dgm:spPr/>
      <dgm:t>
        <a:bodyPr/>
        <a:lstStyle/>
        <a:p>
          <a:endParaRPr lang="it-IT"/>
        </a:p>
      </dgm:t>
    </dgm:pt>
    <dgm:pt modelId="{31AF4704-D757-4017-B2DA-2B445BBB448C}" type="pres">
      <dgm:prSet presAssocID="{B0F9C2D9-3759-4792-8D00-CC350519A0DF}" presName="childText" presStyleLbl="bgAcc1" presStyleIdx="6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36FC0BDE-4F13-405E-A3D5-4EC53DA2C835}" srcId="{4A2ECFC2-4541-4B8C-835F-2D3A10D03CFD}" destId="{8C6D8B45-18A3-4258-91EB-A7ED5082064E}" srcOrd="1" destOrd="0" parTransId="{47F2EBF2-750C-4750-896C-C75B426ECB1B}" sibTransId="{E8B89834-E61C-4821-B066-7481CE17B518}"/>
    <dgm:cxn modelId="{A5167A26-F089-423B-BBB5-C24AE31FFB0D}" type="presOf" srcId="{75203146-9394-407A-AD07-A2A8E288D2E1}" destId="{0DF384F4-E041-41F2-806D-F3CCAC8661E0}" srcOrd="0" destOrd="0" presId="urn:microsoft.com/office/officeart/2005/8/layout/hierarchy3"/>
    <dgm:cxn modelId="{7819128C-80DA-4A64-9DCC-5B3003C44361}" type="presOf" srcId="{B0F9C2D9-3759-4792-8D00-CC350519A0DF}" destId="{31AF4704-D757-4017-B2DA-2B445BBB448C}" srcOrd="0" destOrd="0" presId="urn:microsoft.com/office/officeart/2005/8/layout/hierarchy3"/>
    <dgm:cxn modelId="{9D9C63A9-C876-4E7F-B5D6-8371CC7D214C}" type="presOf" srcId="{E3D00295-99E6-4B55-8E93-5507CC3A4019}" destId="{EDB55254-D2CA-496B-92C0-5121FCC5141B}" srcOrd="0" destOrd="0" presId="urn:microsoft.com/office/officeart/2005/8/layout/hierarchy3"/>
    <dgm:cxn modelId="{0B8DE242-E391-4393-AD50-78CF40339A17}" type="presOf" srcId="{4A2ECFC2-4541-4B8C-835F-2D3A10D03CFD}" destId="{B843B5A2-29EC-4A91-9253-C9F7395DB365}" srcOrd="0" destOrd="0" presId="urn:microsoft.com/office/officeart/2005/8/layout/hierarchy3"/>
    <dgm:cxn modelId="{A19AA478-80DC-4FE6-B067-9254012D0579}" type="presOf" srcId="{3B72C994-BC55-4705-8902-1DF53CA4D0C5}" destId="{1192E777-9D52-4A70-B9CE-C82C9D20DDFC}" srcOrd="0" destOrd="0" presId="urn:microsoft.com/office/officeart/2005/8/layout/hierarchy3"/>
    <dgm:cxn modelId="{C6D98471-5B80-4E11-B26A-BE45D7937AAD}" srcId="{8CFAE494-DEE2-4F75-A7E9-67C322FBEF6B}" destId="{5BF2D681-6E46-45A6-9DCD-010BFE8D7E3B}" srcOrd="0" destOrd="0" parTransId="{7188A08D-7DA1-4528-9315-0BF688422F99}" sibTransId="{68C154B7-3ACD-4376-AB31-5222D8A3E3A8}"/>
    <dgm:cxn modelId="{29EEF2C9-E82B-4CE1-A229-E111567B6AE1}" type="presOf" srcId="{25D6C167-1585-4F2F-86E1-9A873D81173B}" destId="{47F8AFF7-FC5A-4EEF-BAB5-F2DFB4BCC118}" srcOrd="0" destOrd="0" presId="urn:microsoft.com/office/officeart/2005/8/layout/hierarchy3"/>
    <dgm:cxn modelId="{D097512D-332A-4644-8CCF-04C39DDA0ECF}" srcId="{CDE24895-BF0C-4CAA-96D2-F8DF871228AC}" destId="{C063CBE3-A1F4-413D-A3BD-F68A4B290062}" srcOrd="0" destOrd="0" parTransId="{3B72C994-BC55-4705-8902-1DF53CA4D0C5}" sibTransId="{30501400-EFA8-4E5C-9D6D-032A42E15D7A}"/>
    <dgm:cxn modelId="{02AD653E-E05F-470A-8B77-25AC2A131CD2}" type="presOf" srcId="{8CFAE494-DEE2-4F75-A7E9-67C322FBEF6B}" destId="{3681CBB5-DAFD-4639-9A09-679C75EB4113}" srcOrd="0" destOrd="0" presId="urn:microsoft.com/office/officeart/2005/8/layout/hierarchy3"/>
    <dgm:cxn modelId="{15E64A22-3B0B-4BF2-A07D-8B7B849C8F3A}" type="presOf" srcId="{8CFAE494-DEE2-4F75-A7E9-67C322FBEF6B}" destId="{38845A5E-682B-44F0-A6A9-DB468CF113CA}" srcOrd="1" destOrd="0" presId="urn:microsoft.com/office/officeart/2005/8/layout/hierarchy3"/>
    <dgm:cxn modelId="{0BE44AF2-B7F6-4E7F-8A40-88EEDA303D2E}" type="presOf" srcId="{CDE24895-BF0C-4CAA-96D2-F8DF871228AC}" destId="{C878ABE6-B0AD-4167-9EF5-753C297F4E6B}" srcOrd="0" destOrd="0" presId="urn:microsoft.com/office/officeart/2005/8/layout/hierarchy3"/>
    <dgm:cxn modelId="{5AD56F90-7E2C-4C78-8ABE-34FA95E04DA3}" type="presOf" srcId="{CDE24895-BF0C-4CAA-96D2-F8DF871228AC}" destId="{74BD9D46-4A0A-4334-8601-C4110B649C04}" srcOrd="1" destOrd="0" presId="urn:microsoft.com/office/officeart/2005/8/layout/hierarchy3"/>
    <dgm:cxn modelId="{91D9F6EA-333C-4279-95DE-14C02DE7CB0A}" type="presOf" srcId="{8C6D8B45-18A3-4258-91EB-A7ED5082064E}" destId="{853D4A58-30B5-4E52-B7C4-608B05B4359F}" srcOrd="0" destOrd="0" presId="urn:microsoft.com/office/officeart/2005/8/layout/hierarchy3"/>
    <dgm:cxn modelId="{D65BADB4-ADBF-4C21-B30B-9F983D782735}" type="presOf" srcId="{47F2EBF2-750C-4750-896C-C75B426ECB1B}" destId="{0E0F3DEF-E381-454C-8228-6E58EFE581B9}" srcOrd="0" destOrd="0" presId="urn:microsoft.com/office/officeart/2005/8/layout/hierarchy3"/>
    <dgm:cxn modelId="{660A7911-8AB9-4AB0-AE17-519642C6B64F}" srcId="{8CFAE494-DEE2-4F75-A7E9-67C322FBEF6B}" destId="{5DC57776-C836-4A5B-BF16-95F47BF8F1DB}" srcOrd="1" destOrd="0" parTransId="{75203146-9394-407A-AD07-A2A8E288D2E1}" sibTransId="{E6A82FF6-9E09-4FBF-B157-1EF594CF2BBC}"/>
    <dgm:cxn modelId="{F3E86BFF-B564-4EBA-B856-B60B73470732}" srcId="{115F8826-2F33-4F20-A345-8C132316125F}" destId="{4A2ECFC2-4541-4B8C-835F-2D3A10D03CFD}" srcOrd="0" destOrd="0" parTransId="{460F18BD-64F2-4E19-8F19-D0E1A7BCFFCC}" sibTransId="{DAC88F4C-9606-4729-92EC-4A9861B34181}"/>
    <dgm:cxn modelId="{DD230686-D10F-4422-B541-D6D1FF7C5995}" type="presOf" srcId="{6B37046F-5CD8-471E-A42C-55AFD08F4507}" destId="{6F6F8511-1A9A-40B2-8CF9-0CD1574DDF69}" srcOrd="0" destOrd="0" presId="urn:microsoft.com/office/officeart/2005/8/layout/hierarchy3"/>
    <dgm:cxn modelId="{00941C6B-323D-4A12-98D2-2DEDB69513A5}" srcId="{115F8826-2F33-4F20-A345-8C132316125F}" destId="{8CFAE494-DEE2-4F75-A7E9-67C322FBEF6B}" srcOrd="1" destOrd="0" parTransId="{4CD0DAB7-8A7A-41BE-9623-A973828A8144}" sibTransId="{FE0A1D55-0439-482E-B69D-1C60B5220DAA}"/>
    <dgm:cxn modelId="{20605543-7487-4F38-8F9D-4FCEBAFA1678}" srcId="{115F8826-2F33-4F20-A345-8C132316125F}" destId="{CDE24895-BF0C-4CAA-96D2-F8DF871228AC}" srcOrd="2" destOrd="0" parTransId="{166FC486-2CB4-4C53-9AC3-20DCBAD0636A}" sibTransId="{030C9E16-24BA-480B-B75A-45A936F26D0D}"/>
    <dgm:cxn modelId="{63D7EB2D-6288-4C1F-BF40-7E7013EB1BC7}" type="presOf" srcId="{C063CBE3-A1F4-413D-A3BD-F68A4B290062}" destId="{8ED02FF1-8349-4E17-82F0-638B314EB0C0}" srcOrd="0" destOrd="0" presId="urn:microsoft.com/office/officeart/2005/8/layout/hierarchy3"/>
    <dgm:cxn modelId="{B326FEE6-4FC8-4D79-9ADC-A254824FA4F7}" srcId="{CDE24895-BF0C-4CAA-96D2-F8DF871228AC}" destId="{B0F9C2D9-3759-4792-8D00-CC350519A0DF}" srcOrd="1" destOrd="0" parTransId="{25D6C167-1585-4F2F-86E1-9A873D81173B}" sibTransId="{2C262E40-6F0C-4412-B8D8-889DA186332D}"/>
    <dgm:cxn modelId="{AE27AF38-6725-4E1D-A26B-11799468274B}" type="presOf" srcId="{5BF2D681-6E46-45A6-9DCD-010BFE8D7E3B}" destId="{EC2A4F8A-0C8E-4668-996C-3DE98AE077B8}" srcOrd="0" destOrd="0" presId="urn:microsoft.com/office/officeart/2005/8/layout/hierarchy3"/>
    <dgm:cxn modelId="{D71F1879-ED2C-4B85-B68C-4EE228663C30}" type="presOf" srcId="{7188A08D-7DA1-4528-9315-0BF688422F99}" destId="{EE672B08-7B4A-49C9-ACB0-2473C3AC8CC4}" srcOrd="0" destOrd="0" presId="urn:microsoft.com/office/officeart/2005/8/layout/hierarchy3"/>
    <dgm:cxn modelId="{FAD29A9E-B1D8-4D35-8482-BF5883006A81}" type="presOf" srcId="{65DB0EBF-EB40-45FD-9DC8-D254B3E69C44}" destId="{19CBB55F-25C1-4A1E-A4A6-A811E3BDA8B4}" srcOrd="0" destOrd="0" presId="urn:microsoft.com/office/officeart/2005/8/layout/hierarchy3"/>
    <dgm:cxn modelId="{F5CEFE33-6334-4FA7-A854-60E6630F31F4}" type="presOf" srcId="{115F8826-2F33-4F20-A345-8C132316125F}" destId="{BD1B4BA6-231E-4DED-B175-3E4352D75D6D}" srcOrd="0" destOrd="0" presId="urn:microsoft.com/office/officeart/2005/8/layout/hierarchy3"/>
    <dgm:cxn modelId="{A5AEF0EE-F68B-4851-BA88-1C3B63C98801}" srcId="{8CFAE494-DEE2-4F75-A7E9-67C322FBEF6B}" destId="{122DBB58-C5E5-4386-8B1E-6F8156C09C5B}" srcOrd="2" destOrd="0" parTransId="{65DB0EBF-EB40-45FD-9DC8-D254B3E69C44}" sibTransId="{D25A76B3-1203-4786-9D10-ADE5371E5D44}"/>
    <dgm:cxn modelId="{F0DB81B6-D2B6-4614-B899-E70C64D657F6}" type="presOf" srcId="{122DBB58-C5E5-4386-8B1E-6F8156C09C5B}" destId="{E47BADF8-8216-4FD9-B0A9-50F70E085C8C}" srcOrd="0" destOrd="0" presId="urn:microsoft.com/office/officeart/2005/8/layout/hierarchy3"/>
    <dgm:cxn modelId="{9D1246B3-A23D-4DC1-908E-FF9940F5293D}" type="presOf" srcId="{5DC57776-C836-4A5B-BF16-95F47BF8F1DB}" destId="{9C6D8355-22A5-4B68-B3EC-E57A587F6CAF}" srcOrd="0" destOrd="0" presId="urn:microsoft.com/office/officeart/2005/8/layout/hierarchy3"/>
    <dgm:cxn modelId="{B1FAC970-65C6-4BB5-81FB-02FD7B2228AA}" type="presOf" srcId="{4A2ECFC2-4541-4B8C-835F-2D3A10D03CFD}" destId="{3EB47C0C-BBF2-4D98-BA76-470A534DE02A}" srcOrd="1" destOrd="0" presId="urn:microsoft.com/office/officeart/2005/8/layout/hierarchy3"/>
    <dgm:cxn modelId="{241784E8-6C21-43C8-A25C-A4D3FDB751C9}" srcId="{4A2ECFC2-4541-4B8C-835F-2D3A10D03CFD}" destId="{E3D00295-99E6-4B55-8E93-5507CC3A4019}" srcOrd="0" destOrd="0" parTransId="{6B37046F-5CD8-471E-A42C-55AFD08F4507}" sibTransId="{4CB63710-46D7-4CDF-9ECB-4E39FE55132C}"/>
    <dgm:cxn modelId="{F00A70EA-A6BD-4C10-B64C-BC28D53EFF89}" type="presParOf" srcId="{BD1B4BA6-231E-4DED-B175-3E4352D75D6D}" destId="{999651F0-39BE-4B97-8D99-691B54BD4FBD}" srcOrd="0" destOrd="0" presId="urn:microsoft.com/office/officeart/2005/8/layout/hierarchy3"/>
    <dgm:cxn modelId="{6A4A1870-5DD3-4044-9560-49DBF6FFC954}" type="presParOf" srcId="{999651F0-39BE-4B97-8D99-691B54BD4FBD}" destId="{50647C3B-29B0-4F48-94F6-481F60268443}" srcOrd="0" destOrd="0" presId="urn:microsoft.com/office/officeart/2005/8/layout/hierarchy3"/>
    <dgm:cxn modelId="{8C29A8CE-F172-463B-8CC4-C61D9E4E90C9}" type="presParOf" srcId="{50647C3B-29B0-4F48-94F6-481F60268443}" destId="{B843B5A2-29EC-4A91-9253-C9F7395DB365}" srcOrd="0" destOrd="0" presId="urn:microsoft.com/office/officeart/2005/8/layout/hierarchy3"/>
    <dgm:cxn modelId="{C6812DA2-189A-4A0E-86F4-D1936246DB6B}" type="presParOf" srcId="{50647C3B-29B0-4F48-94F6-481F60268443}" destId="{3EB47C0C-BBF2-4D98-BA76-470A534DE02A}" srcOrd="1" destOrd="0" presId="urn:microsoft.com/office/officeart/2005/8/layout/hierarchy3"/>
    <dgm:cxn modelId="{FB51A62A-BEA2-44C4-9718-2C58DFE2E48D}" type="presParOf" srcId="{999651F0-39BE-4B97-8D99-691B54BD4FBD}" destId="{F5FFD454-5C58-4CE4-9C66-8CE304612B4B}" srcOrd="1" destOrd="0" presId="urn:microsoft.com/office/officeart/2005/8/layout/hierarchy3"/>
    <dgm:cxn modelId="{4AD0409B-ECA6-4521-A596-DF13C38D0B1D}" type="presParOf" srcId="{F5FFD454-5C58-4CE4-9C66-8CE304612B4B}" destId="{6F6F8511-1A9A-40B2-8CF9-0CD1574DDF69}" srcOrd="0" destOrd="0" presId="urn:microsoft.com/office/officeart/2005/8/layout/hierarchy3"/>
    <dgm:cxn modelId="{F87FCCB6-AB9C-4E9C-A206-D053747CC6BB}" type="presParOf" srcId="{F5FFD454-5C58-4CE4-9C66-8CE304612B4B}" destId="{EDB55254-D2CA-496B-92C0-5121FCC5141B}" srcOrd="1" destOrd="0" presId="urn:microsoft.com/office/officeart/2005/8/layout/hierarchy3"/>
    <dgm:cxn modelId="{8285DE75-9BC1-4D87-BBC8-C3C4237E1C16}" type="presParOf" srcId="{F5FFD454-5C58-4CE4-9C66-8CE304612B4B}" destId="{0E0F3DEF-E381-454C-8228-6E58EFE581B9}" srcOrd="2" destOrd="0" presId="urn:microsoft.com/office/officeart/2005/8/layout/hierarchy3"/>
    <dgm:cxn modelId="{2D0B5D3E-A0FB-4EA1-A91F-746C608D0FD2}" type="presParOf" srcId="{F5FFD454-5C58-4CE4-9C66-8CE304612B4B}" destId="{853D4A58-30B5-4E52-B7C4-608B05B4359F}" srcOrd="3" destOrd="0" presId="urn:microsoft.com/office/officeart/2005/8/layout/hierarchy3"/>
    <dgm:cxn modelId="{07D55783-8D82-4F16-82B7-D691B9E99AA9}" type="presParOf" srcId="{BD1B4BA6-231E-4DED-B175-3E4352D75D6D}" destId="{173B46C3-826E-40F5-95B5-63E2ABD3F365}" srcOrd="1" destOrd="0" presId="urn:microsoft.com/office/officeart/2005/8/layout/hierarchy3"/>
    <dgm:cxn modelId="{D24292BF-653E-450E-B47A-00AA5D605BE1}" type="presParOf" srcId="{173B46C3-826E-40F5-95B5-63E2ABD3F365}" destId="{FF66B9F8-4622-4C8A-81F8-CE05E7986359}" srcOrd="0" destOrd="0" presId="urn:microsoft.com/office/officeart/2005/8/layout/hierarchy3"/>
    <dgm:cxn modelId="{18F7601B-B0DA-4386-8674-0DFDA58A1C3F}" type="presParOf" srcId="{FF66B9F8-4622-4C8A-81F8-CE05E7986359}" destId="{3681CBB5-DAFD-4639-9A09-679C75EB4113}" srcOrd="0" destOrd="0" presId="urn:microsoft.com/office/officeart/2005/8/layout/hierarchy3"/>
    <dgm:cxn modelId="{90D47D29-FD32-4D8F-939A-437A9E999253}" type="presParOf" srcId="{FF66B9F8-4622-4C8A-81F8-CE05E7986359}" destId="{38845A5E-682B-44F0-A6A9-DB468CF113CA}" srcOrd="1" destOrd="0" presId="urn:microsoft.com/office/officeart/2005/8/layout/hierarchy3"/>
    <dgm:cxn modelId="{029DB820-D9CE-42DB-8FA2-573C24928CB4}" type="presParOf" srcId="{173B46C3-826E-40F5-95B5-63E2ABD3F365}" destId="{EB4DC81C-1A04-4556-8DB2-CA2F31C78DC2}" srcOrd="1" destOrd="0" presId="urn:microsoft.com/office/officeart/2005/8/layout/hierarchy3"/>
    <dgm:cxn modelId="{3BBFFF72-1572-467E-AB19-58071CF9C137}" type="presParOf" srcId="{EB4DC81C-1A04-4556-8DB2-CA2F31C78DC2}" destId="{EE672B08-7B4A-49C9-ACB0-2473C3AC8CC4}" srcOrd="0" destOrd="0" presId="urn:microsoft.com/office/officeart/2005/8/layout/hierarchy3"/>
    <dgm:cxn modelId="{C696D8FF-95ED-4A02-AFE4-540A743EC1A3}" type="presParOf" srcId="{EB4DC81C-1A04-4556-8DB2-CA2F31C78DC2}" destId="{EC2A4F8A-0C8E-4668-996C-3DE98AE077B8}" srcOrd="1" destOrd="0" presId="urn:microsoft.com/office/officeart/2005/8/layout/hierarchy3"/>
    <dgm:cxn modelId="{FD8A4ABE-E764-4E7C-A5A5-604729215B12}" type="presParOf" srcId="{EB4DC81C-1A04-4556-8DB2-CA2F31C78DC2}" destId="{0DF384F4-E041-41F2-806D-F3CCAC8661E0}" srcOrd="2" destOrd="0" presId="urn:microsoft.com/office/officeart/2005/8/layout/hierarchy3"/>
    <dgm:cxn modelId="{F29AF53D-F0E0-4A67-9D2B-00A747FC8362}" type="presParOf" srcId="{EB4DC81C-1A04-4556-8DB2-CA2F31C78DC2}" destId="{9C6D8355-22A5-4B68-B3EC-E57A587F6CAF}" srcOrd="3" destOrd="0" presId="urn:microsoft.com/office/officeart/2005/8/layout/hierarchy3"/>
    <dgm:cxn modelId="{380447EB-BAB8-4FEF-B43C-9CAA41A1B013}" type="presParOf" srcId="{EB4DC81C-1A04-4556-8DB2-CA2F31C78DC2}" destId="{19CBB55F-25C1-4A1E-A4A6-A811E3BDA8B4}" srcOrd="4" destOrd="0" presId="urn:microsoft.com/office/officeart/2005/8/layout/hierarchy3"/>
    <dgm:cxn modelId="{55E7B1CD-79F6-43E5-B741-C8747B758B7A}" type="presParOf" srcId="{EB4DC81C-1A04-4556-8DB2-CA2F31C78DC2}" destId="{E47BADF8-8216-4FD9-B0A9-50F70E085C8C}" srcOrd="5" destOrd="0" presId="urn:microsoft.com/office/officeart/2005/8/layout/hierarchy3"/>
    <dgm:cxn modelId="{75370418-A0F2-46F2-AE54-A24C52263C9D}" type="presParOf" srcId="{BD1B4BA6-231E-4DED-B175-3E4352D75D6D}" destId="{F43AA3BF-FE25-4139-98DD-57B2A2207094}" srcOrd="2" destOrd="0" presId="urn:microsoft.com/office/officeart/2005/8/layout/hierarchy3"/>
    <dgm:cxn modelId="{BB71AC56-CB0E-4392-B146-9CC14D49DCAA}" type="presParOf" srcId="{F43AA3BF-FE25-4139-98DD-57B2A2207094}" destId="{0DABA19C-7C2C-422C-AA2C-BE9B2DD4966A}" srcOrd="0" destOrd="0" presId="urn:microsoft.com/office/officeart/2005/8/layout/hierarchy3"/>
    <dgm:cxn modelId="{F572DC24-AB40-4FA1-A851-E3ADAEC50B2F}" type="presParOf" srcId="{0DABA19C-7C2C-422C-AA2C-BE9B2DD4966A}" destId="{C878ABE6-B0AD-4167-9EF5-753C297F4E6B}" srcOrd="0" destOrd="0" presId="urn:microsoft.com/office/officeart/2005/8/layout/hierarchy3"/>
    <dgm:cxn modelId="{1FBD0626-9705-4159-9222-30180A77D403}" type="presParOf" srcId="{0DABA19C-7C2C-422C-AA2C-BE9B2DD4966A}" destId="{74BD9D46-4A0A-4334-8601-C4110B649C04}" srcOrd="1" destOrd="0" presId="urn:microsoft.com/office/officeart/2005/8/layout/hierarchy3"/>
    <dgm:cxn modelId="{3A287DEB-B398-4BF2-AC9C-DC3B6ABA8BFC}" type="presParOf" srcId="{F43AA3BF-FE25-4139-98DD-57B2A2207094}" destId="{6232626B-AFEA-4027-8FE9-1DE84A10411D}" srcOrd="1" destOrd="0" presId="urn:microsoft.com/office/officeart/2005/8/layout/hierarchy3"/>
    <dgm:cxn modelId="{BDB93BBA-F6D7-4C19-962F-E19F55836802}" type="presParOf" srcId="{6232626B-AFEA-4027-8FE9-1DE84A10411D}" destId="{1192E777-9D52-4A70-B9CE-C82C9D20DDFC}" srcOrd="0" destOrd="0" presId="urn:microsoft.com/office/officeart/2005/8/layout/hierarchy3"/>
    <dgm:cxn modelId="{C035E17E-543C-4ED7-A809-0D33C08F56BB}" type="presParOf" srcId="{6232626B-AFEA-4027-8FE9-1DE84A10411D}" destId="{8ED02FF1-8349-4E17-82F0-638B314EB0C0}" srcOrd="1" destOrd="0" presId="urn:microsoft.com/office/officeart/2005/8/layout/hierarchy3"/>
    <dgm:cxn modelId="{85FEEC73-3284-410B-A335-C8F14DEAFA15}" type="presParOf" srcId="{6232626B-AFEA-4027-8FE9-1DE84A10411D}" destId="{47F8AFF7-FC5A-4EEF-BAB5-F2DFB4BCC118}" srcOrd="2" destOrd="0" presId="urn:microsoft.com/office/officeart/2005/8/layout/hierarchy3"/>
    <dgm:cxn modelId="{FE37061A-8C0A-47D7-A2F4-7CF929A056F3}" type="presParOf" srcId="{6232626B-AFEA-4027-8FE9-1DE84A10411D}" destId="{31AF4704-D757-4017-B2DA-2B445BBB448C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EEBAD3B-DC44-4A60-94B5-28B9A0E2AF03}" type="doc">
      <dgm:prSet loTypeId="urn:microsoft.com/office/officeart/2005/8/layout/equation1" loCatId="relationship" qsTypeId="urn:microsoft.com/office/officeart/2005/8/quickstyle/3d1" qsCatId="3D" csTypeId="urn:microsoft.com/office/officeart/2005/8/colors/accent1_2" csCatId="accent1" phldr="1"/>
      <dgm:spPr/>
    </dgm:pt>
    <dgm:pt modelId="{204C9F9A-6CE0-4D81-88AA-47D9F198B9BA}">
      <dgm:prSet phldrT="[Testo]"/>
      <dgm:spPr/>
      <dgm:t>
        <a:bodyPr/>
        <a:lstStyle/>
        <a:p>
          <a:r>
            <a:rPr lang="it-IT" dirty="0" smtClean="0"/>
            <a:t>PREVENZIONE DELLE MALATTIE</a:t>
          </a:r>
          <a:endParaRPr lang="it-IT" dirty="0"/>
        </a:p>
      </dgm:t>
    </dgm:pt>
    <dgm:pt modelId="{DF128856-11BF-44ED-B7AB-E12643139E7A}" type="parTrans" cxnId="{8C35B87F-42D7-4288-A224-AA7C10B0026A}">
      <dgm:prSet/>
      <dgm:spPr/>
      <dgm:t>
        <a:bodyPr/>
        <a:lstStyle/>
        <a:p>
          <a:endParaRPr lang="it-IT"/>
        </a:p>
      </dgm:t>
    </dgm:pt>
    <dgm:pt modelId="{C282DFAC-3CE0-4445-B23A-886BB2CC41F4}" type="sibTrans" cxnId="{8C35B87F-42D7-4288-A224-AA7C10B0026A}">
      <dgm:prSet custT="1"/>
      <dgm:spPr/>
      <dgm:t>
        <a:bodyPr/>
        <a:lstStyle/>
        <a:p>
          <a:endParaRPr lang="it-IT" sz="1400"/>
        </a:p>
      </dgm:t>
    </dgm:pt>
    <dgm:pt modelId="{6E0EF4A7-0705-4FE9-A6A2-080F0AAB0855}">
      <dgm:prSet phldrT="[Testo]" custT="1"/>
      <dgm:spPr/>
      <dgm:t>
        <a:bodyPr/>
        <a:lstStyle/>
        <a:p>
          <a:r>
            <a:rPr lang="it-IT" sz="1400" dirty="0" smtClean="0"/>
            <a:t>ASSISTENZA A MALATI E DISABILI</a:t>
          </a:r>
          <a:endParaRPr lang="it-IT" sz="1400" dirty="0"/>
        </a:p>
      </dgm:t>
    </dgm:pt>
    <dgm:pt modelId="{276573FD-76A7-433F-AC19-E0DF4EA19A27}" type="parTrans" cxnId="{338C4785-0542-48A9-A1C6-004BA0FA72AF}">
      <dgm:prSet/>
      <dgm:spPr/>
      <dgm:t>
        <a:bodyPr/>
        <a:lstStyle/>
        <a:p>
          <a:endParaRPr lang="it-IT"/>
        </a:p>
      </dgm:t>
    </dgm:pt>
    <dgm:pt modelId="{F759F929-E99E-48E3-A5E6-CFAB8A2221E1}" type="sibTrans" cxnId="{338C4785-0542-48A9-A1C6-004BA0FA72AF}">
      <dgm:prSet custT="1"/>
      <dgm:spPr/>
      <dgm:t>
        <a:bodyPr/>
        <a:lstStyle/>
        <a:p>
          <a:endParaRPr lang="it-IT" sz="1400"/>
        </a:p>
      </dgm:t>
    </dgm:pt>
    <dgm:pt modelId="{F6EDB984-2B86-446C-9C5A-706FE759716B}">
      <dgm:prSet phldrT="[Testo]" custT="1"/>
      <dgm:spPr/>
      <dgm:t>
        <a:bodyPr/>
        <a:lstStyle/>
        <a:p>
          <a:r>
            <a:rPr lang="it-IT" sz="1400" smtClean="0"/>
            <a:t>FUNZIONI</a:t>
          </a:r>
          <a:endParaRPr lang="it-IT" sz="1400"/>
        </a:p>
      </dgm:t>
    </dgm:pt>
    <dgm:pt modelId="{B7678CFB-2B90-4313-91B0-A558F55EC777}" type="parTrans" cxnId="{B0AF13B7-80AC-40F4-837E-24AACB9B84B0}">
      <dgm:prSet/>
      <dgm:spPr/>
      <dgm:t>
        <a:bodyPr/>
        <a:lstStyle/>
        <a:p>
          <a:endParaRPr lang="it-IT"/>
        </a:p>
      </dgm:t>
    </dgm:pt>
    <dgm:pt modelId="{23260784-F52F-4D26-ACDC-4C633635FAD6}" type="sibTrans" cxnId="{B0AF13B7-80AC-40F4-837E-24AACB9B84B0}">
      <dgm:prSet/>
      <dgm:spPr/>
      <dgm:t>
        <a:bodyPr/>
        <a:lstStyle/>
        <a:p>
          <a:endParaRPr lang="it-IT"/>
        </a:p>
      </dgm:t>
    </dgm:pt>
    <dgm:pt modelId="{4AB050CC-92C9-4AC9-B556-9594770104BA}">
      <dgm:prSet custT="1"/>
      <dgm:spPr/>
      <dgm:t>
        <a:bodyPr/>
        <a:lstStyle/>
        <a:p>
          <a:r>
            <a:rPr lang="it-IT" sz="1400" dirty="0" smtClean="0"/>
            <a:t>EDUCAZIONE SANITARIA</a:t>
          </a:r>
          <a:endParaRPr lang="it-IT" sz="1400" dirty="0"/>
        </a:p>
      </dgm:t>
    </dgm:pt>
    <dgm:pt modelId="{6B261EAD-F192-4AD9-9547-6034FC55A99F}" type="parTrans" cxnId="{6347914B-6797-459E-B9F5-5AED041AABB9}">
      <dgm:prSet/>
      <dgm:spPr/>
      <dgm:t>
        <a:bodyPr/>
        <a:lstStyle/>
        <a:p>
          <a:endParaRPr lang="it-IT"/>
        </a:p>
      </dgm:t>
    </dgm:pt>
    <dgm:pt modelId="{62C785D5-72BE-4D55-BDBA-51A62A3932FE}" type="sibTrans" cxnId="{6347914B-6797-459E-B9F5-5AED041AABB9}">
      <dgm:prSet custT="1"/>
      <dgm:spPr/>
      <dgm:t>
        <a:bodyPr/>
        <a:lstStyle/>
        <a:p>
          <a:endParaRPr lang="it-IT" sz="1400"/>
        </a:p>
      </dgm:t>
    </dgm:pt>
    <dgm:pt modelId="{1C26BE19-EB77-456A-A1C0-8C880B124931}" type="pres">
      <dgm:prSet presAssocID="{3EEBAD3B-DC44-4A60-94B5-28B9A0E2AF03}" presName="linearFlow" presStyleCnt="0">
        <dgm:presLayoutVars>
          <dgm:dir/>
          <dgm:resizeHandles val="exact"/>
        </dgm:presLayoutVars>
      </dgm:prSet>
      <dgm:spPr/>
    </dgm:pt>
    <dgm:pt modelId="{C9555DE8-269A-4617-A8DB-798F9E59B235}" type="pres">
      <dgm:prSet presAssocID="{204C9F9A-6CE0-4D81-88AA-47D9F198B9B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00AEF5D-9BA9-4004-8FCD-C88E825ED62E}" type="pres">
      <dgm:prSet presAssocID="{C282DFAC-3CE0-4445-B23A-886BB2CC41F4}" presName="spacerL" presStyleCnt="0"/>
      <dgm:spPr/>
    </dgm:pt>
    <dgm:pt modelId="{96AB1236-214E-43F8-B007-5720ECE64F7C}" type="pres">
      <dgm:prSet presAssocID="{C282DFAC-3CE0-4445-B23A-886BB2CC41F4}" presName="sibTrans" presStyleLbl="sibTrans2D1" presStyleIdx="0" presStyleCnt="3"/>
      <dgm:spPr/>
      <dgm:t>
        <a:bodyPr/>
        <a:lstStyle/>
        <a:p>
          <a:endParaRPr lang="it-IT"/>
        </a:p>
      </dgm:t>
    </dgm:pt>
    <dgm:pt modelId="{99DA12B5-1B93-42B8-97C4-91EC5C8BC542}" type="pres">
      <dgm:prSet presAssocID="{C282DFAC-3CE0-4445-B23A-886BB2CC41F4}" presName="spacerR" presStyleCnt="0"/>
      <dgm:spPr/>
    </dgm:pt>
    <dgm:pt modelId="{9091F5AB-509C-4689-934C-B83762372E40}" type="pres">
      <dgm:prSet presAssocID="{6E0EF4A7-0705-4FE9-A6A2-080F0AAB0855}" presName="node" presStyleLbl="node1" presStyleIdx="1" presStyleCnt="4" custLinFactNeighborX="-96449" custLinFactNeighborY="-257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E955D64-78E4-414F-B755-DCF2DFFB8496}" type="pres">
      <dgm:prSet presAssocID="{F759F929-E99E-48E3-A5E6-CFAB8A2221E1}" presName="spacerL" presStyleCnt="0"/>
      <dgm:spPr/>
    </dgm:pt>
    <dgm:pt modelId="{746A4CE5-1578-435E-A1D4-23BB40C5A8E8}" type="pres">
      <dgm:prSet presAssocID="{F759F929-E99E-48E3-A5E6-CFAB8A2221E1}" presName="sibTrans" presStyleLbl="sibTrans2D1" presStyleIdx="1" presStyleCnt="3"/>
      <dgm:spPr/>
      <dgm:t>
        <a:bodyPr/>
        <a:lstStyle/>
        <a:p>
          <a:endParaRPr lang="it-IT"/>
        </a:p>
      </dgm:t>
    </dgm:pt>
    <dgm:pt modelId="{B67C8EA1-89CC-45D5-949A-258081F0610E}" type="pres">
      <dgm:prSet presAssocID="{F759F929-E99E-48E3-A5E6-CFAB8A2221E1}" presName="spacerR" presStyleCnt="0"/>
      <dgm:spPr/>
    </dgm:pt>
    <dgm:pt modelId="{4D626856-AA55-412B-A7AE-0076EE0A2525}" type="pres">
      <dgm:prSet presAssocID="{4AB050CC-92C9-4AC9-B556-9594770104BA}" presName="node" presStyleLbl="node1" presStyleIdx="2" presStyleCnt="4" custLinFactNeighborX="-7266" custLinFactNeighborY="616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675159E-EE2A-4B0A-B4B8-D29E5F742A6D}" type="pres">
      <dgm:prSet presAssocID="{62C785D5-72BE-4D55-BDBA-51A62A3932FE}" presName="spacerL" presStyleCnt="0"/>
      <dgm:spPr/>
    </dgm:pt>
    <dgm:pt modelId="{FD5995CD-AEB3-4D6E-8505-6C800FCCD47E}" type="pres">
      <dgm:prSet presAssocID="{62C785D5-72BE-4D55-BDBA-51A62A3932FE}" presName="sibTrans" presStyleLbl="sibTrans2D1" presStyleIdx="2" presStyleCnt="3"/>
      <dgm:spPr/>
      <dgm:t>
        <a:bodyPr/>
        <a:lstStyle/>
        <a:p>
          <a:endParaRPr lang="it-IT"/>
        </a:p>
      </dgm:t>
    </dgm:pt>
    <dgm:pt modelId="{CD4A892E-004F-4F6F-8546-B9932DC1AB26}" type="pres">
      <dgm:prSet presAssocID="{62C785D5-72BE-4D55-BDBA-51A62A3932FE}" presName="spacerR" presStyleCnt="0"/>
      <dgm:spPr/>
    </dgm:pt>
    <dgm:pt modelId="{7533BEEC-7953-441A-84CC-6112CCA9B411}" type="pres">
      <dgm:prSet presAssocID="{F6EDB984-2B86-446C-9C5A-706FE759716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6347914B-6797-459E-B9F5-5AED041AABB9}" srcId="{3EEBAD3B-DC44-4A60-94B5-28B9A0E2AF03}" destId="{4AB050CC-92C9-4AC9-B556-9594770104BA}" srcOrd="2" destOrd="0" parTransId="{6B261EAD-F192-4AD9-9547-6034FC55A99F}" sibTransId="{62C785D5-72BE-4D55-BDBA-51A62A3932FE}"/>
    <dgm:cxn modelId="{048654D3-C4DA-4D6A-B2E7-ECD933AA3A71}" type="presOf" srcId="{62C785D5-72BE-4D55-BDBA-51A62A3932FE}" destId="{FD5995CD-AEB3-4D6E-8505-6C800FCCD47E}" srcOrd="0" destOrd="0" presId="urn:microsoft.com/office/officeart/2005/8/layout/equation1"/>
    <dgm:cxn modelId="{8746EEE8-2548-4C7C-9922-9A2B77753941}" type="presOf" srcId="{F6EDB984-2B86-446C-9C5A-706FE759716B}" destId="{7533BEEC-7953-441A-84CC-6112CCA9B411}" srcOrd="0" destOrd="0" presId="urn:microsoft.com/office/officeart/2005/8/layout/equation1"/>
    <dgm:cxn modelId="{75CF5647-A998-4658-B14D-2A9ECEEC4DDA}" type="presOf" srcId="{F759F929-E99E-48E3-A5E6-CFAB8A2221E1}" destId="{746A4CE5-1578-435E-A1D4-23BB40C5A8E8}" srcOrd="0" destOrd="0" presId="urn:microsoft.com/office/officeart/2005/8/layout/equation1"/>
    <dgm:cxn modelId="{DF67D0AF-8BBA-4658-A985-DB0942482505}" type="presOf" srcId="{C282DFAC-3CE0-4445-B23A-886BB2CC41F4}" destId="{96AB1236-214E-43F8-B007-5720ECE64F7C}" srcOrd="0" destOrd="0" presId="urn:microsoft.com/office/officeart/2005/8/layout/equation1"/>
    <dgm:cxn modelId="{1633FD9B-618E-4EF6-9B87-61FDCABD9CB0}" type="presOf" srcId="{204C9F9A-6CE0-4D81-88AA-47D9F198B9BA}" destId="{C9555DE8-269A-4617-A8DB-798F9E59B235}" srcOrd="0" destOrd="0" presId="urn:microsoft.com/office/officeart/2005/8/layout/equation1"/>
    <dgm:cxn modelId="{B0AF13B7-80AC-40F4-837E-24AACB9B84B0}" srcId="{3EEBAD3B-DC44-4A60-94B5-28B9A0E2AF03}" destId="{F6EDB984-2B86-446C-9C5A-706FE759716B}" srcOrd="3" destOrd="0" parTransId="{B7678CFB-2B90-4313-91B0-A558F55EC777}" sibTransId="{23260784-F52F-4D26-ACDC-4C633635FAD6}"/>
    <dgm:cxn modelId="{CE1D0A0C-78AB-4D3D-9000-876D9840EC1A}" type="presOf" srcId="{6E0EF4A7-0705-4FE9-A6A2-080F0AAB0855}" destId="{9091F5AB-509C-4689-934C-B83762372E40}" srcOrd="0" destOrd="0" presId="urn:microsoft.com/office/officeart/2005/8/layout/equation1"/>
    <dgm:cxn modelId="{8A43FBDC-54F0-4DF4-A267-F13A78546FC5}" type="presOf" srcId="{3EEBAD3B-DC44-4A60-94B5-28B9A0E2AF03}" destId="{1C26BE19-EB77-456A-A1C0-8C880B124931}" srcOrd="0" destOrd="0" presId="urn:microsoft.com/office/officeart/2005/8/layout/equation1"/>
    <dgm:cxn modelId="{8C35B87F-42D7-4288-A224-AA7C10B0026A}" srcId="{3EEBAD3B-DC44-4A60-94B5-28B9A0E2AF03}" destId="{204C9F9A-6CE0-4D81-88AA-47D9F198B9BA}" srcOrd="0" destOrd="0" parTransId="{DF128856-11BF-44ED-B7AB-E12643139E7A}" sibTransId="{C282DFAC-3CE0-4445-B23A-886BB2CC41F4}"/>
    <dgm:cxn modelId="{338C4785-0542-48A9-A1C6-004BA0FA72AF}" srcId="{3EEBAD3B-DC44-4A60-94B5-28B9A0E2AF03}" destId="{6E0EF4A7-0705-4FE9-A6A2-080F0AAB0855}" srcOrd="1" destOrd="0" parTransId="{276573FD-76A7-433F-AC19-E0DF4EA19A27}" sibTransId="{F759F929-E99E-48E3-A5E6-CFAB8A2221E1}"/>
    <dgm:cxn modelId="{59B66D1E-272C-406B-BFC5-7EEFD6AB5169}" type="presOf" srcId="{4AB050CC-92C9-4AC9-B556-9594770104BA}" destId="{4D626856-AA55-412B-A7AE-0076EE0A2525}" srcOrd="0" destOrd="0" presId="urn:microsoft.com/office/officeart/2005/8/layout/equation1"/>
    <dgm:cxn modelId="{4449829F-14BD-4ACF-85C1-A82B5412143B}" type="presParOf" srcId="{1C26BE19-EB77-456A-A1C0-8C880B124931}" destId="{C9555DE8-269A-4617-A8DB-798F9E59B235}" srcOrd="0" destOrd="0" presId="urn:microsoft.com/office/officeart/2005/8/layout/equation1"/>
    <dgm:cxn modelId="{BCEF3E07-1FB0-4A14-84D3-0C1E081FB8AD}" type="presParOf" srcId="{1C26BE19-EB77-456A-A1C0-8C880B124931}" destId="{200AEF5D-9BA9-4004-8FCD-C88E825ED62E}" srcOrd="1" destOrd="0" presId="urn:microsoft.com/office/officeart/2005/8/layout/equation1"/>
    <dgm:cxn modelId="{1B53EF49-89F2-44B6-9EA9-B794310FC565}" type="presParOf" srcId="{1C26BE19-EB77-456A-A1C0-8C880B124931}" destId="{96AB1236-214E-43F8-B007-5720ECE64F7C}" srcOrd="2" destOrd="0" presId="urn:microsoft.com/office/officeart/2005/8/layout/equation1"/>
    <dgm:cxn modelId="{F0C92098-F296-4584-8789-79F71DD0006C}" type="presParOf" srcId="{1C26BE19-EB77-456A-A1C0-8C880B124931}" destId="{99DA12B5-1B93-42B8-97C4-91EC5C8BC542}" srcOrd="3" destOrd="0" presId="urn:microsoft.com/office/officeart/2005/8/layout/equation1"/>
    <dgm:cxn modelId="{288B32CC-8266-4688-828F-59629747A9BA}" type="presParOf" srcId="{1C26BE19-EB77-456A-A1C0-8C880B124931}" destId="{9091F5AB-509C-4689-934C-B83762372E40}" srcOrd="4" destOrd="0" presId="urn:microsoft.com/office/officeart/2005/8/layout/equation1"/>
    <dgm:cxn modelId="{581946B2-CD47-468F-883D-AFC36ACB43FF}" type="presParOf" srcId="{1C26BE19-EB77-456A-A1C0-8C880B124931}" destId="{AE955D64-78E4-414F-B755-DCF2DFFB8496}" srcOrd="5" destOrd="0" presId="urn:microsoft.com/office/officeart/2005/8/layout/equation1"/>
    <dgm:cxn modelId="{19B82ACA-2DAB-4CFB-89E9-A3527B91B919}" type="presParOf" srcId="{1C26BE19-EB77-456A-A1C0-8C880B124931}" destId="{746A4CE5-1578-435E-A1D4-23BB40C5A8E8}" srcOrd="6" destOrd="0" presId="urn:microsoft.com/office/officeart/2005/8/layout/equation1"/>
    <dgm:cxn modelId="{174FBF33-1537-4081-99A8-7F65BDD1D7AE}" type="presParOf" srcId="{1C26BE19-EB77-456A-A1C0-8C880B124931}" destId="{B67C8EA1-89CC-45D5-949A-258081F0610E}" srcOrd="7" destOrd="0" presId="urn:microsoft.com/office/officeart/2005/8/layout/equation1"/>
    <dgm:cxn modelId="{EED55348-665A-419C-8B2C-0CC4C23CA580}" type="presParOf" srcId="{1C26BE19-EB77-456A-A1C0-8C880B124931}" destId="{4D626856-AA55-412B-A7AE-0076EE0A2525}" srcOrd="8" destOrd="0" presId="urn:microsoft.com/office/officeart/2005/8/layout/equation1"/>
    <dgm:cxn modelId="{3545C308-BECD-4CCA-BA1E-232551D26D18}" type="presParOf" srcId="{1C26BE19-EB77-456A-A1C0-8C880B124931}" destId="{1675159E-EE2A-4B0A-B4B8-D29E5F742A6D}" srcOrd="9" destOrd="0" presId="urn:microsoft.com/office/officeart/2005/8/layout/equation1"/>
    <dgm:cxn modelId="{69DCD842-18D1-4EAF-BF5D-05FCADA94610}" type="presParOf" srcId="{1C26BE19-EB77-456A-A1C0-8C880B124931}" destId="{FD5995CD-AEB3-4D6E-8505-6C800FCCD47E}" srcOrd="10" destOrd="0" presId="urn:microsoft.com/office/officeart/2005/8/layout/equation1"/>
    <dgm:cxn modelId="{62F53F5D-98D8-4379-BD47-D4A00AA4787B}" type="presParOf" srcId="{1C26BE19-EB77-456A-A1C0-8C880B124931}" destId="{CD4A892E-004F-4F6F-8546-B9932DC1AB26}" srcOrd="11" destOrd="0" presId="urn:microsoft.com/office/officeart/2005/8/layout/equation1"/>
    <dgm:cxn modelId="{DA80DB0D-61B9-41A6-B24F-443D7A28E55D}" type="presParOf" srcId="{1C26BE19-EB77-456A-A1C0-8C880B124931}" destId="{7533BEEC-7953-441A-84CC-6112CCA9B411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0F05DE0-FA1D-41E7-B9A4-E330CCEECC6A}" type="doc">
      <dgm:prSet loTypeId="urn:microsoft.com/office/officeart/2005/8/layout/hierarchy1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BC36C51C-3CF0-47A0-978F-122912C466CF}">
      <dgm:prSet phldrT="[Testo]"/>
      <dgm:spPr/>
      <dgm:t>
        <a:bodyPr/>
        <a:lstStyle/>
        <a:p>
          <a:r>
            <a:rPr lang="it-IT" dirty="0" smtClean="0"/>
            <a:t>FUNZIONI</a:t>
          </a:r>
          <a:endParaRPr lang="it-IT" dirty="0"/>
        </a:p>
      </dgm:t>
    </dgm:pt>
    <dgm:pt modelId="{77184330-3C28-4610-8D53-D4A9D4E6455B}" type="parTrans" cxnId="{FDA1D6A6-F806-4B6B-B31F-4A06740A0CA5}">
      <dgm:prSet/>
      <dgm:spPr/>
      <dgm:t>
        <a:bodyPr/>
        <a:lstStyle/>
        <a:p>
          <a:endParaRPr lang="it-IT"/>
        </a:p>
      </dgm:t>
    </dgm:pt>
    <dgm:pt modelId="{4451174A-093E-43C3-9505-24F4C5A65E38}" type="sibTrans" cxnId="{FDA1D6A6-F806-4B6B-B31F-4A06740A0CA5}">
      <dgm:prSet/>
      <dgm:spPr/>
      <dgm:t>
        <a:bodyPr/>
        <a:lstStyle/>
        <a:p>
          <a:endParaRPr lang="it-IT"/>
        </a:p>
      </dgm:t>
    </dgm:pt>
    <dgm:pt modelId="{AD62AA60-7BD8-452A-9F90-B4250E0BA9BD}" type="asst">
      <dgm:prSet phldrT="[Testo]"/>
      <dgm:spPr/>
      <dgm:t>
        <a:bodyPr/>
        <a:lstStyle/>
        <a:p>
          <a:r>
            <a:rPr lang="it-IT" dirty="0" smtClean="0"/>
            <a:t>AZIONI</a:t>
          </a:r>
          <a:endParaRPr lang="it-IT" dirty="0"/>
        </a:p>
      </dgm:t>
    </dgm:pt>
    <dgm:pt modelId="{FB8F2D16-3D39-4CC4-9D2C-7CF7E7D5D67B}" type="parTrans" cxnId="{B070FDED-CEF1-4316-B394-137F0755F18B}">
      <dgm:prSet/>
      <dgm:spPr/>
      <dgm:t>
        <a:bodyPr/>
        <a:lstStyle/>
        <a:p>
          <a:endParaRPr lang="it-IT"/>
        </a:p>
      </dgm:t>
    </dgm:pt>
    <dgm:pt modelId="{46F8BCE0-B13D-451F-A9F2-9B63AE7E6898}" type="sibTrans" cxnId="{B070FDED-CEF1-4316-B394-137F0755F18B}">
      <dgm:prSet/>
      <dgm:spPr/>
      <dgm:t>
        <a:bodyPr/>
        <a:lstStyle/>
        <a:p>
          <a:endParaRPr lang="it-IT"/>
        </a:p>
      </dgm:t>
    </dgm:pt>
    <dgm:pt modelId="{CCAD3916-6AFB-46F2-AD74-E8AAF8AA76A0}">
      <dgm:prSet phldrT="[Testo]"/>
      <dgm:spPr/>
      <dgm:t>
        <a:bodyPr/>
        <a:lstStyle/>
        <a:p>
          <a:r>
            <a:rPr lang="it-IT" dirty="0" smtClean="0"/>
            <a:t>IDENTIFICAZIONE BISOGNI ASSISTENZA INFERMIERISTICA</a:t>
          </a:r>
          <a:endParaRPr lang="it-IT" dirty="0"/>
        </a:p>
      </dgm:t>
    </dgm:pt>
    <dgm:pt modelId="{6A1CC4E7-C196-402D-B6EE-AF458A9816A5}" type="parTrans" cxnId="{89147407-4BC5-476F-ABB3-2E78BFFB8C28}">
      <dgm:prSet/>
      <dgm:spPr/>
      <dgm:t>
        <a:bodyPr/>
        <a:lstStyle/>
        <a:p>
          <a:endParaRPr lang="it-IT"/>
        </a:p>
      </dgm:t>
    </dgm:pt>
    <dgm:pt modelId="{FDFA6005-6CDC-410E-94AF-78F5D861DE69}" type="sibTrans" cxnId="{89147407-4BC5-476F-ABB3-2E78BFFB8C28}">
      <dgm:prSet/>
      <dgm:spPr/>
      <dgm:t>
        <a:bodyPr/>
        <a:lstStyle/>
        <a:p>
          <a:endParaRPr lang="it-IT"/>
        </a:p>
      </dgm:t>
    </dgm:pt>
    <dgm:pt modelId="{9B4F92C8-F087-4F90-B1BA-F017BC1BD6B6}">
      <dgm:prSet phldrT="[Testo]"/>
      <dgm:spPr/>
      <dgm:t>
        <a:bodyPr/>
        <a:lstStyle/>
        <a:p>
          <a:r>
            <a:rPr lang="it-IT" dirty="0" smtClean="0"/>
            <a:t>FORMULAZIONE OBIETTIVI ASSISTENZIALI</a:t>
          </a:r>
          <a:endParaRPr lang="it-IT" dirty="0"/>
        </a:p>
      </dgm:t>
    </dgm:pt>
    <dgm:pt modelId="{0B9DA6BD-01BC-4A2C-ACBB-A1B1A2BE16DA}" type="parTrans" cxnId="{8B6BBF96-3919-440C-9DEC-B5EAD8FEBA56}">
      <dgm:prSet/>
      <dgm:spPr/>
      <dgm:t>
        <a:bodyPr/>
        <a:lstStyle/>
        <a:p>
          <a:endParaRPr lang="it-IT"/>
        </a:p>
      </dgm:t>
    </dgm:pt>
    <dgm:pt modelId="{3A51DC72-AA72-48AC-9231-76EF163BFB27}" type="sibTrans" cxnId="{8B6BBF96-3919-440C-9DEC-B5EAD8FEBA56}">
      <dgm:prSet/>
      <dgm:spPr/>
      <dgm:t>
        <a:bodyPr/>
        <a:lstStyle/>
        <a:p>
          <a:endParaRPr lang="it-IT"/>
        </a:p>
      </dgm:t>
    </dgm:pt>
    <dgm:pt modelId="{33C198A8-D517-47D0-A649-AC5E5CD8D45B}">
      <dgm:prSet phldrT="[Testo]"/>
      <dgm:spPr/>
      <dgm:t>
        <a:bodyPr/>
        <a:lstStyle/>
        <a:p>
          <a:r>
            <a:rPr lang="it-IT" dirty="0" smtClean="0"/>
            <a:t>PIANIFICAZIONE,GESTIONE E VALUTAZIONE INTERVENTI</a:t>
          </a:r>
          <a:endParaRPr lang="it-IT" dirty="0"/>
        </a:p>
      </dgm:t>
    </dgm:pt>
    <dgm:pt modelId="{E12F80C5-BDF0-405D-B713-8DD942DBA137}" type="parTrans" cxnId="{ACF11407-51E3-48B8-AF97-3D39B2F789B7}">
      <dgm:prSet/>
      <dgm:spPr/>
      <dgm:t>
        <a:bodyPr/>
        <a:lstStyle/>
        <a:p>
          <a:endParaRPr lang="it-IT"/>
        </a:p>
      </dgm:t>
    </dgm:pt>
    <dgm:pt modelId="{8787F9DB-1ABC-41C8-8634-193752DA0EF5}" type="sibTrans" cxnId="{ACF11407-51E3-48B8-AF97-3D39B2F789B7}">
      <dgm:prSet/>
      <dgm:spPr/>
      <dgm:t>
        <a:bodyPr/>
        <a:lstStyle/>
        <a:p>
          <a:endParaRPr lang="it-IT"/>
        </a:p>
      </dgm:t>
    </dgm:pt>
    <dgm:pt modelId="{76E1D9F2-FEDB-4A77-AAEE-23DE35B7977B}" type="pres">
      <dgm:prSet presAssocID="{F0F05DE0-FA1D-41E7-B9A4-E330CCEECC6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B532FDF3-4A25-4E71-A348-2629BF3AF7BA}" type="pres">
      <dgm:prSet presAssocID="{BC36C51C-3CF0-47A0-978F-122912C466CF}" presName="hierRoot1" presStyleCnt="0"/>
      <dgm:spPr/>
    </dgm:pt>
    <dgm:pt modelId="{99DB5912-5236-4937-85D1-00D4C3216BDC}" type="pres">
      <dgm:prSet presAssocID="{BC36C51C-3CF0-47A0-978F-122912C466CF}" presName="composite" presStyleCnt="0"/>
      <dgm:spPr/>
    </dgm:pt>
    <dgm:pt modelId="{1FE3C0B0-4FE4-4862-A2CD-4E714BFFE271}" type="pres">
      <dgm:prSet presAssocID="{BC36C51C-3CF0-47A0-978F-122912C466CF}" presName="background" presStyleLbl="node0" presStyleIdx="0" presStyleCnt="1"/>
      <dgm:spPr/>
    </dgm:pt>
    <dgm:pt modelId="{49F6D61D-DCFE-4C45-B06D-B67B2B4E6719}" type="pres">
      <dgm:prSet presAssocID="{BC36C51C-3CF0-47A0-978F-122912C466CF}" presName="text" presStyleLbl="fgAcc0" presStyleIdx="0" presStyleCnt="1" custLinFactY="-43805" custLinFactNeighborX="-4172" custLinFactNeighborY="-1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57024BFC-D876-49EF-894D-61B41D173E66}" type="pres">
      <dgm:prSet presAssocID="{BC36C51C-3CF0-47A0-978F-122912C466CF}" presName="hierChild2" presStyleCnt="0"/>
      <dgm:spPr/>
    </dgm:pt>
    <dgm:pt modelId="{04016FB5-8A41-427C-8B07-2A0BEA570AAB}" type="pres">
      <dgm:prSet presAssocID="{FB8F2D16-3D39-4CC4-9D2C-7CF7E7D5D67B}" presName="Name10" presStyleLbl="parChTrans1D2" presStyleIdx="0" presStyleCnt="4"/>
      <dgm:spPr/>
      <dgm:t>
        <a:bodyPr/>
        <a:lstStyle/>
        <a:p>
          <a:endParaRPr lang="it-IT"/>
        </a:p>
      </dgm:t>
    </dgm:pt>
    <dgm:pt modelId="{FFA53827-C508-4C14-BF6E-214518CA3C1E}" type="pres">
      <dgm:prSet presAssocID="{AD62AA60-7BD8-452A-9F90-B4250E0BA9BD}" presName="hierRoot2" presStyleCnt="0"/>
      <dgm:spPr/>
    </dgm:pt>
    <dgm:pt modelId="{3B0BD72F-AF43-4F93-8EA2-5FBC4BC31B3E}" type="pres">
      <dgm:prSet presAssocID="{AD62AA60-7BD8-452A-9F90-B4250E0BA9BD}" presName="composite2" presStyleCnt="0"/>
      <dgm:spPr/>
    </dgm:pt>
    <dgm:pt modelId="{7C4AEBD6-1C69-4CFB-8D94-773EA10E8D48}" type="pres">
      <dgm:prSet presAssocID="{AD62AA60-7BD8-452A-9F90-B4250E0BA9BD}" presName="background2" presStyleLbl="asst1" presStyleIdx="0" presStyleCnt="1"/>
      <dgm:spPr/>
    </dgm:pt>
    <dgm:pt modelId="{E12EC5DE-C07F-4CB8-8A87-97D7A9CA9F01}" type="pres">
      <dgm:prSet presAssocID="{AD62AA60-7BD8-452A-9F90-B4250E0BA9BD}" presName="text2" presStyleLbl="fgAcc2" presStyleIdx="0" presStyleCnt="4" custLinFactX="22443" custLinFactY="-62004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216C6198-2298-4A97-93E1-3CAA0C318BF8}" type="pres">
      <dgm:prSet presAssocID="{AD62AA60-7BD8-452A-9F90-B4250E0BA9BD}" presName="hierChild3" presStyleCnt="0"/>
      <dgm:spPr/>
    </dgm:pt>
    <dgm:pt modelId="{71FDF441-8C8E-4042-8A54-53855AB5EC36}" type="pres">
      <dgm:prSet presAssocID="{6A1CC4E7-C196-402D-B6EE-AF458A9816A5}" presName="Name10" presStyleLbl="parChTrans1D2" presStyleIdx="1" presStyleCnt="4"/>
      <dgm:spPr/>
      <dgm:t>
        <a:bodyPr/>
        <a:lstStyle/>
        <a:p>
          <a:endParaRPr lang="it-IT"/>
        </a:p>
      </dgm:t>
    </dgm:pt>
    <dgm:pt modelId="{E1282C38-ECDB-409B-AF35-3A8166D4E973}" type="pres">
      <dgm:prSet presAssocID="{CCAD3916-6AFB-46F2-AD74-E8AAF8AA76A0}" presName="hierRoot2" presStyleCnt="0"/>
      <dgm:spPr/>
    </dgm:pt>
    <dgm:pt modelId="{83943B30-13EF-470E-B439-46F0654F8B74}" type="pres">
      <dgm:prSet presAssocID="{CCAD3916-6AFB-46F2-AD74-E8AAF8AA76A0}" presName="composite2" presStyleCnt="0"/>
      <dgm:spPr/>
    </dgm:pt>
    <dgm:pt modelId="{2B3EFF41-7780-4C0D-88D2-2F558731AC81}" type="pres">
      <dgm:prSet presAssocID="{CCAD3916-6AFB-46F2-AD74-E8AAF8AA76A0}" presName="background2" presStyleLbl="node2" presStyleIdx="0" presStyleCnt="3"/>
      <dgm:spPr/>
    </dgm:pt>
    <dgm:pt modelId="{C2BF5DAA-B7D0-4149-8A16-813EBB2C04B0}" type="pres">
      <dgm:prSet presAssocID="{CCAD3916-6AFB-46F2-AD74-E8AAF8AA76A0}" presName="text2" presStyleLbl="fgAcc2" presStyleIdx="1" presStyleCnt="4" custScaleX="127771" custScaleY="146798" custLinFactX="-5114" custLinFactNeighborX="-100000" custLinFactNeighborY="-15263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FA21F72-F17E-4A81-AF32-11DCD7772F3C}" type="pres">
      <dgm:prSet presAssocID="{CCAD3916-6AFB-46F2-AD74-E8AAF8AA76A0}" presName="hierChild3" presStyleCnt="0"/>
      <dgm:spPr/>
    </dgm:pt>
    <dgm:pt modelId="{F7EF359F-D6A5-49F0-A124-E879CF9E8390}" type="pres">
      <dgm:prSet presAssocID="{0B9DA6BD-01BC-4A2C-ACBB-A1B1A2BE16DA}" presName="Name10" presStyleLbl="parChTrans1D2" presStyleIdx="2" presStyleCnt="4"/>
      <dgm:spPr/>
      <dgm:t>
        <a:bodyPr/>
        <a:lstStyle/>
        <a:p>
          <a:endParaRPr lang="it-IT"/>
        </a:p>
      </dgm:t>
    </dgm:pt>
    <dgm:pt modelId="{91849860-5D98-4A8F-8F12-9481ADC597AF}" type="pres">
      <dgm:prSet presAssocID="{9B4F92C8-F087-4F90-B1BA-F017BC1BD6B6}" presName="hierRoot2" presStyleCnt="0"/>
      <dgm:spPr/>
    </dgm:pt>
    <dgm:pt modelId="{CB5B62CD-859D-4ABB-993E-628515730A9B}" type="pres">
      <dgm:prSet presAssocID="{9B4F92C8-F087-4F90-B1BA-F017BC1BD6B6}" presName="composite2" presStyleCnt="0"/>
      <dgm:spPr/>
    </dgm:pt>
    <dgm:pt modelId="{C386811C-7484-4F00-95BD-7126BCB592D0}" type="pres">
      <dgm:prSet presAssocID="{9B4F92C8-F087-4F90-B1BA-F017BC1BD6B6}" presName="background2" presStyleLbl="node2" presStyleIdx="1" presStyleCnt="3"/>
      <dgm:spPr/>
    </dgm:pt>
    <dgm:pt modelId="{844058D8-7589-498C-91FE-67A8153150C2}" type="pres">
      <dgm:prSet presAssocID="{9B4F92C8-F087-4F90-B1BA-F017BC1BD6B6}" presName="text2" presStyleLbl="fgAcc2" presStyleIdx="2" presStyleCnt="4" custScaleX="151872" custScaleY="97883" custLinFactNeighborX="-72066" custLinFactNeighborY="408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4A5BA275-26CE-49F1-8993-EB181D44666E}" type="pres">
      <dgm:prSet presAssocID="{9B4F92C8-F087-4F90-B1BA-F017BC1BD6B6}" presName="hierChild3" presStyleCnt="0"/>
      <dgm:spPr/>
    </dgm:pt>
    <dgm:pt modelId="{BAEDBE8F-12B8-4FDE-8417-4A1554C9DBF2}" type="pres">
      <dgm:prSet presAssocID="{E12F80C5-BDF0-405D-B713-8DD942DBA137}" presName="Name10" presStyleLbl="parChTrans1D2" presStyleIdx="3" presStyleCnt="4"/>
      <dgm:spPr/>
      <dgm:t>
        <a:bodyPr/>
        <a:lstStyle/>
        <a:p>
          <a:endParaRPr lang="it-IT"/>
        </a:p>
      </dgm:t>
    </dgm:pt>
    <dgm:pt modelId="{14B2D2FA-0988-46F3-A775-C81DB3784391}" type="pres">
      <dgm:prSet presAssocID="{33C198A8-D517-47D0-A649-AC5E5CD8D45B}" presName="hierRoot2" presStyleCnt="0"/>
      <dgm:spPr/>
    </dgm:pt>
    <dgm:pt modelId="{F863005D-0C83-463D-BDA2-EB161175DF46}" type="pres">
      <dgm:prSet presAssocID="{33C198A8-D517-47D0-A649-AC5E5CD8D45B}" presName="composite2" presStyleCnt="0"/>
      <dgm:spPr/>
    </dgm:pt>
    <dgm:pt modelId="{0AED68C1-FC2E-4A1B-A389-F626D3D33751}" type="pres">
      <dgm:prSet presAssocID="{33C198A8-D517-47D0-A649-AC5E5CD8D45B}" presName="background2" presStyleLbl="node2" presStyleIdx="2" presStyleCnt="3"/>
      <dgm:spPr/>
    </dgm:pt>
    <dgm:pt modelId="{6D7186E6-E763-4241-AD66-EDA41070343E}" type="pres">
      <dgm:prSet presAssocID="{33C198A8-D517-47D0-A649-AC5E5CD8D45B}" presName="text2" presStyleLbl="fgAcc2" presStyleIdx="3" presStyleCnt="4" custScaleX="169682" custScaleY="123813" custLinFactNeighborX="-41657" custLinFactNeighborY="-21643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BAE104D1-D0CA-4D78-BF30-DC9CE4D7FB9D}" type="pres">
      <dgm:prSet presAssocID="{33C198A8-D517-47D0-A649-AC5E5CD8D45B}" presName="hierChild3" presStyleCnt="0"/>
      <dgm:spPr/>
    </dgm:pt>
  </dgm:ptLst>
  <dgm:cxnLst>
    <dgm:cxn modelId="{B8266B98-D381-4FE1-A288-3FEA62C3631C}" type="presOf" srcId="{E12F80C5-BDF0-405D-B713-8DD942DBA137}" destId="{BAEDBE8F-12B8-4FDE-8417-4A1554C9DBF2}" srcOrd="0" destOrd="0" presId="urn:microsoft.com/office/officeart/2005/8/layout/hierarchy1"/>
    <dgm:cxn modelId="{E83ED689-2643-4F3D-9C8A-E99DFB869872}" type="presOf" srcId="{BC36C51C-3CF0-47A0-978F-122912C466CF}" destId="{49F6D61D-DCFE-4C45-B06D-B67B2B4E6719}" srcOrd="0" destOrd="0" presId="urn:microsoft.com/office/officeart/2005/8/layout/hierarchy1"/>
    <dgm:cxn modelId="{91708E4F-10F3-453B-9500-45849B6622DA}" type="presOf" srcId="{6A1CC4E7-C196-402D-B6EE-AF458A9816A5}" destId="{71FDF441-8C8E-4042-8A54-53855AB5EC36}" srcOrd="0" destOrd="0" presId="urn:microsoft.com/office/officeart/2005/8/layout/hierarchy1"/>
    <dgm:cxn modelId="{B070FDED-CEF1-4316-B394-137F0755F18B}" srcId="{BC36C51C-3CF0-47A0-978F-122912C466CF}" destId="{AD62AA60-7BD8-452A-9F90-B4250E0BA9BD}" srcOrd="0" destOrd="0" parTransId="{FB8F2D16-3D39-4CC4-9D2C-7CF7E7D5D67B}" sibTransId="{46F8BCE0-B13D-451F-A9F2-9B63AE7E6898}"/>
    <dgm:cxn modelId="{60042D82-8F50-429F-9723-7D4A6587EC43}" type="presOf" srcId="{9B4F92C8-F087-4F90-B1BA-F017BC1BD6B6}" destId="{844058D8-7589-498C-91FE-67A8153150C2}" srcOrd="0" destOrd="0" presId="urn:microsoft.com/office/officeart/2005/8/layout/hierarchy1"/>
    <dgm:cxn modelId="{8B6BBF96-3919-440C-9DEC-B5EAD8FEBA56}" srcId="{BC36C51C-3CF0-47A0-978F-122912C466CF}" destId="{9B4F92C8-F087-4F90-B1BA-F017BC1BD6B6}" srcOrd="2" destOrd="0" parTransId="{0B9DA6BD-01BC-4A2C-ACBB-A1B1A2BE16DA}" sibTransId="{3A51DC72-AA72-48AC-9231-76EF163BFB27}"/>
    <dgm:cxn modelId="{1A84D1BB-A3B7-40AB-9412-10B07E0B1920}" type="presOf" srcId="{0B9DA6BD-01BC-4A2C-ACBB-A1B1A2BE16DA}" destId="{F7EF359F-D6A5-49F0-A124-E879CF9E8390}" srcOrd="0" destOrd="0" presId="urn:microsoft.com/office/officeart/2005/8/layout/hierarchy1"/>
    <dgm:cxn modelId="{FDA1D6A6-F806-4B6B-B31F-4A06740A0CA5}" srcId="{F0F05DE0-FA1D-41E7-B9A4-E330CCEECC6A}" destId="{BC36C51C-3CF0-47A0-978F-122912C466CF}" srcOrd="0" destOrd="0" parTransId="{77184330-3C28-4610-8D53-D4A9D4E6455B}" sibTransId="{4451174A-093E-43C3-9505-24F4C5A65E38}"/>
    <dgm:cxn modelId="{B9905FA7-50E7-4A4C-A49D-E86817BE0DCE}" type="presOf" srcId="{FB8F2D16-3D39-4CC4-9D2C-7CF7E7D5D67B}" destId="{04016FB5-8A41-427C-8B07-2A0BEA570AAB}" srcOrd="0" destOrd="0" presId="urn:microsoft.com/office/officeart/2005/8/layout/hierarchy1"/>
    <dgm:cxn modelId="{BCFF306D-C8EF-4D86-9396-4B5FC513AB59}" type="presOf" srcId="{AD62AA60-7BD8-452A-9F90-B4250E0BA9BD}" destId="{E12EC5DE-C07F-4CB8-8A87-97D7A9CA9F01}" srcOrd="0" destOrd="0" presId="urn:microsoft.com/office/officeart/2005/8/layout/hierarchy1"/>
    <dgm:cxn modelId="{89147407-4BC5-476F-ABB3-2E78BFFB8C28}" srcId="{BC36C51C-3CF0-47A0-978F-122912C466CF}" destId="{CCAD3916-6AFB-46F2-AD74-E8AAF8AA76A0}" srcOrd="1" destOrd="0" parTransId="{6A1CC4E7-C196-402D-B6EE-AF458A9816A5}" sibTransId="{FDFA6005-6CDC-410E-94AF-78F5D861DE69}"/>
    <dgm:cxn modelId="{DB682075-A66D-44C3-B536-53E08FB40698}" type="presOf" srcId="{33C198A8-D517-47D0-A649-AC5E5CD8D45B}" destId="{6D7186E6-E763-4241-AD66-EDA41070343E}" srcOrd="0" destOrd="0" presId="urn:microsoft.com/office/officeart/2005/8/layout/hierarchy1"/>
    <dgm:cxn modelId="{26B55ABC-066C-495D-8032-EEF58DA0DC37}" type="presOf" srcId="{CCAD3916-6AFB-46F2-AD74-E8AAF8AA76A0}" destId="{C2BF5DAA-B7D0-4149-8A16-813EBB2C04B0}" srcOrd="0" destOrd="0" presId="urn:microsoft.com/office/officeart/2005/8/layout/hierarchy1"/>
    <dgm:cxn modelId="{A1172006-ADDE-4AB7-989D-04C63EF0B9B5}" type="presOf" srcId="{F0F05DE0-FA1D-41E7-B9A4-E330CCEECC6A}" destId="{76E1D9F2-FEDB-4A77-AAEE-23DE35B7977B}" srcOrd="0" destOrd="0" presId="urn:microsoft.com/office/officeart/2005/8/layout/hierarchy1"/>
    <dgm:cxn modelId="{ACF11407-51E3-48B8-AF97-3D39B2F789B7}" srcId="{BC36C51C-3CF0-47A0-978F-122912C466CF}" destId="{33C198A8-D517-47D0-A649-AC5E5CD8D45B}" srcOrd="3" destOrd="0" parTransId="{E12F80C5-BDF0-405D-B713-8DD942DBA137}" sibTransId="{8787F9DB-1ABC-41C8-8634-193752DA0EF5}"/>
    <dgm:cxn modelId="{36DED5FC-1115-4C27-B890-82832A6A1CF4}" type="presParOf" srcId="{76E1D9F2-FEDB-4A77-AAEE-23DE35B7977B}" destId="{B532FDF3-4A25-4E71-A348-2629BF3AF7BA}" srcOrd="0" destOrd="0" presId="urn:microsoft.com/office/officeart/2005/8/layout/hierarchy1"/>
    <dgm:cxn modelId="{37FFACCF-0724-4379-B4BB-3AE4BD90E17C}" type="presParOf" srcId="{B532FDF3-4A25-4E71-A348-2629BF3AF7BA}" destId="{99DB5912-5236-4937-85D1-00D4C3216BDC}" srcOrd="0" destOrd="0" presId="urn:microsoft.com/office/officeart/2005/8/layout/hierarchy1"/>
    <dgm:cxn modelId="{8E85C13A-0795-4862-AC90-076D1B38C84E}" type="presParOf" srcId="{99DB5912-5236-4937-85D1-00D4C3216BDC}" destId="{1FE3C0B0-4FE4-4862-A2CD-4E714BFFE271}" srcOrd="0" destOrd="0" presId="urn:microsoft.com/office/officeart/2005/8/layout/hierarchy1"/>
    <dgm:cxn modelId="{EDB4215A-9183-4105-B0ED-1F9766756E24}" type="presParOf" srcId="{99DB5912-5236-4937-85D1-00D4C3216BDC}" destId="{49F6D61D-DCFE-4C45-B06D-B67B2B4E6719}" srcOrd="1" destOrd="0" presId="urn:microsoft.com/office/officeart/2005/8/layout/hierarchy1"/>
    <dgm:cxn modelId="{B7BF4E0D-3EAC-4E2C-8458-FEFA9A61B3F4}" type="presParOf" srcId="{B532FDF3-4A25-4E71-A348-2629BF3AF7BA}" destId="{57024BFC-D876-49EF-894D-61B41D173E66}" srcOrd="1" destOrd="0" presId="urn:microsoft.com/office/officeart/2005/8/layout/hierarchy1"/>
    <dgm:cxn modelId="{C22EF638-7645-42B4-AA4A-9209A7D177A7}" type="presParOf" srcId="{57024BFC-D876-49EF-894D-61B41D173E66}" destId="{04016FB5-8A41-427C-8B07-2A0BEA570AAB}" srcOrd="0" destOrd="0" presId="urn:microsoft.com/office/officeart/2005/8/layout/hierarchy1"/>
    <dgm:cxn modelId="{1717FE68-FAA5-4B50-A1BB-115A33CAF2AA}" type="presParOf" srcId="{57024BFC-D876-49EF-894D-61B41D173E66}" destId="{FFA53827-C508-4C14-BF6E-214518CA3C1E}" srcOrd="1" destOrd="0" presId="urn:microsoft.com/office/officeart/2005/8/layout/hierarchy1"/>
    <dgm:cxn modelId="{B59900DF-6D83-48B9-B7E5-545310B979D6}" type="presParOf" srcId="{FFA53827-C508-4C14-BF6E-214518CA3C1E}" destId="{3B0BD72F-AF43-4F93-8EA2-5FBC4BC31B3E}" srcOrd="0" destOrd="0" presId="urn:microsoft.com/office/officeart/2005/8/layout/hierarchy1"/>
    <dgm:cxn modelId="{6627B783-DA8A-4790-81C3-6FF6C32366EA}" type="presParOf" srcId="{3B0BD72F-AF43-4F93-8EA2-5FBC4BC31B3E}" destId="{7C4AEBD6-1C69-4CFB-8D94-773EA10E8D48}" srcOrd="0" destOrd="0" presId="urn:microsoft.com/office/officeart/2005/8/layout/hierarchy1"/>
    <dgm:cxn modelId="{76A88B21-F5AE-4E07-AF10-27C201857552}" type="presParOf" srcId="{3B0BD72F-AF43-4F93-8EA2-5FBC4BC31B3E}" destId="{E12EC5DE-C07F-4CB8-8A87-97D7A9CA9F01}" srcOrd="1" destOrd="0" presId="urn:microsoft.com/office/officeart/2005/8/layout/hierarchy1"/>
    <dgm:cxn modelId="{9D68863E-9E29-4D08-85BE-EBD97EBD7AB5}" type="presParOf" srcId="{FFA53827-C508-4C14-BF6E-214518CA3C1E}" destId="{216C6198-2298-4A97-93E1-3CAA0C318BF8}" srcOrd="1" destOrd="0" presId="urn:microsoft.com/office/officeart/2005/8/layout/hierarchy1"/>
    <dgm:cxn modelId="{1EA6347C-B2DE-4DF0-951F-1FC0A75CC45B}" type="presParOf" srcId="{57024BFC-D876-49EF-894D-61B41D173E66}" destId="{71FDF441-8C8E-4042-8A54-53855AB5EC36}" srcOrd="2" destOrd="0" presId="urn:microsoft.com/office/officeart/2005/8/layout/hierarchy1"/>
    <dgm:cxn modelId="{D93AA0CF-BB9F-416B-9446-4BBD6ADC1DFD}" type="presParOf" srcId="{57024BFC-D876-49EF-894D-61B41D173E66}" destId="{E1282C38-ECDB-409B-AF35-3A8166D4E973}" srcOrd="3" destOrd="0" presId="urn:microsoft.com/office/officeart/2005/8/layout/hierarchy1"/>
    <dgm:cxn modelId="{3A199EA9-971A-430E-9308-9C9F2DFB68B8}" type="presParOf" srcId="{E1282C38-ECDB-409B-AF35-3A8166D4E973}" destId="{83943B30-13EF-470E-B439-46F0654F8B74}" srcOrd="0" destOrd="0" presId="urn:microsoft.com/office/officeart/2005/8/layout/hierarchy1"/>
    <dgm:cxn modelId="{E766E350-3425-4EB9-BAC3-B99650AAABE4}" type="presParOf" srcId="{83943B30-13EF-470E-B439-46F0654F8B74}" destId="{2B3EFF41-7780-4C0D-88D2-2F558731AC81}" srcOrd="0" destOrd="0" presId="urn:microsoft.com/office/officeart/2005/8/layout/hierarchy1"/>
    <dgm:cxn modelId="{71CA0B50-93F6-4607-8FAB-0276CC2151EA}" type="presParOf" srcId="{83943B30-13EF-470E-B439-46F0654F8B74}" destId="{C2BF5DAA-B7D0-4149-8A16-813EBB2C04B0}" srcOrd="1" destOrd="0" presId="urn:microsoft.com/office/officeart/2005/8/layout/hierarchy1"/>
    <dgm:cxn modelId="{924EEFC8-78BD-4EEE-9874-E937B2A6F3C5}" type="presParOf" srcId="{E1282C38-ECDB-409B-AF35-3A8166D4E973}" destId="{7FA21F72-F17E-4A81-AF32-11DCD7772F3C}" srcOrd="1" destOrd="0" presId="urn:microsoft.com/office/officeart/2005/8/layout/hierarchy1"/>
    <dgm:cxn modelId="{22FF3CB0-E8D1-4FEB-AC7C-07B37C031E12}" type="presParOf" srcId="{57024BFC-D876-49EF-894D-61B41D173E66}" destId="{F7EF359F-D6A5-49F0-A124-E879CF9E8390}" srcOrd="4" destOrd="0" presId="urn:microsoft.com/office/officeart/2005/8/layout/hierarchy1"/>
    <dgm:cxn modelId="{92664987-FE1C-4FD1-90B7-C6DAC86211DE}" type="presParOf" srcId="{57024BFC-D876-49EF-894D-61B41D173E66}" destId="{91849860-5D98-4A8F-8F12-9481ADC597AF}" srcOrd="5" destOrd="0" presId="urn:microsoft.com/office/officeart/2005/8/layout/hierarchy1"/>
    <dgm:cxn modelId="{AD3DB5F0-4095-4AEA-B806-2DFD1D409DCD}" type="presParOf" srcId="{91849860-5D98-4A8F-8F12-9481ADC597AF}" destId="{CB5B62CD-859D-4ABB-993E-628515730A9B}" srcOrd="0" destOrd="0" presId="urn:microsoft.com/office/officeart/2005/8/layout/hierarchy1"/>
    <dgm:cxn modelId="{8639E719-0342-496B-9EC5-D6D07FBD6237}" type="presParOf" srcId="{CB5B62CD-859D-4ABB-993E-628515730A9B}" destId="{C386811C-7484-4F00-95BD-7126BCB592D0}" srcOrd="0" destOrd="0" presId="urn:microsoft.com/office/officeart/2005/8/layout/hierarchy1"/>
    <dgm:cxn modelId="{160A6324-E8AA-464F-8D08-010725BB6DA5}" type="presParOf" srcId="{CB5B62CD-859D-4ABB-993E-628515730A9B}" destId="{844058D8-7589-498C-91FE-67A8153150C2}" srcOrd="1" destOrd="0" presId="urn:microsoft.com/office/officeart/2005/8/layout/hierarchy1"/>
    <dgm:cxn modelId="{6B12CAE7-B065-46FB-B4BF-6E375B4E008A}" type="presParOf" srcId="{91849860-5D98-4A8F-8F12-9481ADC597AF}" destId="{4A5BA275-26CE-49F1-8993-EB181D44666E}" srcOrd="1" destOrd="0" presId="urn:microsoft.com/office/officeart/2005/8/layout/hierarchy1"/>
    <dgm:cxn modelId="{837C6DD3-D79D-411C-B4EE-612346848C14}" type="presParOf" srcId="{57024BFC-D876-49EF-894D-61B41D173E66}" destId="{BAEDBE8F-12B8-4FDE-8417-4A1554C9DBF2}" srcOrd="6" destOrd="0" presId="urn:microsoft.com/office/officeart/2005/8/layout/hierarchy1"/>
    <dgm:cxn modelId="{A1101E84-5C6F-4622-B0A3-3B55FFE45937}" type="presParOf" srcId="{57024BFC-D876-49EF-894D-61B41D173E66}" destId="{14B2D2FA-0988-46F3-A775-C81DB3784391}" srcOrd="7" destOrd="0" presId="urn:microsoft.com/office/officeart/2005/8/layout/hierarchy1"/>
    <dgm:cxn modelId="{59559457-8DD5-48C6-9DB0-E28DAAAB31BB}" type="presParOf" srcId="{14B2D2FA-0988-46F3-A775-C81DB3784391}" destId="{F863005D-0C83-463D-BDA2-EB161175DF46}" srcOrd="0" destOrd="0" presId="urn:microsoft.com/office/officeart/2005/8/layout/hierarchy1"/>
    <dgm:cxn modelId="{0DB28B6B-3613-4655-9B00-33942F6B2D8B}" type="presParOf" srcId="{F863005D-0C83-463D-BDA2-EB161175DF46}" destId="{0AED68C1-FC2E-4A1B-A389-F626D3D33751}" srcOrd="0" destOrd="0" presId="urn:microsoft.com/office/officeart/2005/8/layout/hierarchy1"/>
    <dgm:cxn modelId="{214F03B3-79CD-42CC-836B-252BAA9964BD}" type="presParOf" srcId="{F863005D-0C83-463D-BDA2-EB161175DF46}" destId="{6D7186E6-E763-4241-AD66-EDA41070343E}" srcOrd="1" destOrd="0" presId="urn:microsoft.com/office/officeart/2005/8/layout/hierarchy1"/>
    <dgm:cxn modelId="{E91948A2-02D6-41C7-A6A4-5BD66FA396CC}" type="presParOf" srcId="{14B2D2FA-0988-46F3-A775-C81DB3784391}" destId="{BAE104D1-D0CA-4D78-BF30-DC9CE4D7FB9D}" srcOrd="1" destOrd="0" presId="urn:microsoft.com/office/officeart/2005/8/layout/hierarchy1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27E4909-28B5-448C-AE2E-9124DE740EB0}" type="doc">
      <dgm:prSet loTypeId="urn:microsoft.com/office/officeart/2005/8/layout/radial4" loCatId="relationship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it-IT"/>
        </a:p>
      </dgm:t>
    </dgm:pt>
    <dgm:pt modelId="{4B101D32-695B-4AF1-B473-688A58E12577}">
      <dgm:prSet phldrT="[Testo]"/>
      <dgm:spPr/>
      <dgm:t>
        <a:bodyPr/>
        <a:lstStyle/>
        <a:p>
          <a:r>
            <a:rPr lang="it-IT" dirty="0" smtClean="0"/>
            <a:t>GARANZIA DELLA CORRETTA APPLICAZIONE DELLE PRESCRIZIONI DIAGNOSTICO-TERAPEUTICO</a:t>
          </a:r>
          <a:endParaRPr lang="it-IT" dirty="0"/>
        </a:p>
      </dgm:t>
    </dgm:pt>
    <dgm:pt modelId="{D03B442F-6521-4FBB-9220-964076956396}" type="parTrans" cxnId="{C488F9F1-DF54-4A9F-B939-62BE63EAD8EC}">
      <dgm:prSet/>
      <dgm:spPr/>
      <dgm:t>
        <a:bodyPr/>
        <a:lstStyle/>
        <a:p>
          <a:endParaRPr lang="it-IT"/>
        </a:p>
      </dgm:t>
    </dgm:pt>
    <dgm:pt modelId="{8388F3F0-28EF-4C63-831B-ACF9F75A7E29}" type="sibTrans" cxnId="{C488F9F1-DF54-4A9F-B939-62BE63EAD8EC}">
      <dgm:prSet/>
      <dgm:spPr/>
      <dgm:t>
        <a:bodyPr/>
        <a:lstStyle/>
        <a:p>
          <a:endParaRPr lang="it-IT"/>
        </a:p>
      </dgm:t>
    </dgm:pt>
    <dgm:pt modelId="{7448E52B-3D20-42D6-BC18-5222621F202C}">
      <dgm:prSet phldrT="[Testo]"/>
      <dgm:spPr/>
      <dgm:t>
        <a:bodyPr/>
        <a:lstStyle/>
        <a:p>
          <a:r>
            <a:rPr lang="it-IT" dirty="0" smtClean="0"/>
            <a:t>Discrezionalità non sulla prescrizione ma sulle modalità, scelta dei presidi, approccio assistenziale, procedure e tecniche EBN, e</a:t>
          </a:r>
        </a:p>
        <a:p>
          <a:r>
            <a:rPr lang="it-IT" b="1" dirty="0" smtClean="0"/>
            <a:t>valutazione</a:t>
          </a:r>
          <a:endParaRPr lang="it-IT" b="1" dirty="0"/>
        </a:p>
      </dgm:t>
    </dgm:pt>
    <dgm:pt modelId="{98933393-EB4D-40A8-B025-98943E89B040}" type="parTrans" cxnId="{FD5A6870-2837-48FC-8DE8-4CC0C65568B2}">
      <dgm:prSet/>
      <dgm:spPr/>
      <dgm:t>
        <a:bodyPr/>
        <a:lstStyle/>
        <a:p>
          <a:endParaRPr lang="it-IT"/>
        </a:p>
      </dgm:t>
    </dgm:pt>
    <dgm:pt modelId="{438FB0FF-B59F-45BC-8CB3-54757368E6F4}" type="sibTrans" cxnId="{FD5A6870-2837-48FC-8DE8-4CC0C65568B2}">
      <dgm:prSet/>
      <dgm:spPr/>
      <dgm:t>
        <a:bodyPr/>
        <a:lstStyle/>
        <a:p>
          <a:endParaRPr lang="it-IT"/>
        </a:p>
      </dgm:t>
    </dgm:pt>
    <dgm:pt modelId="{5D258435-B2CB-4DE4-9C50-372874AAB316}">
      <dgm:prSet phldrT="[Testo]"/>
      <dgm:spPr/>
      <dgm:t>
        <a:bodyPr/>
        <a:lstStyle/>
        <a:p>
          <a:r>
            <a:rPr lang="it-IT" dirty="0" smtClean="0">
              <a:solidFill>
                <a:schemeClr val="tx1"/>
              </a:solidFill>
            </a:rPr>
            <a:t>Non è più quindi solo un atto esecutivo ma diventa un’azione complessa </a:t>
          </a:r>
          <a:endParaRPr lang="it-IT" dirty="0">
            <a:solidFill>
              <a:schemeClr val="tx1"/>
            </a:solidFill>
          </a:endParaRPr>
        </a:p>
      </dgm:t>
    </dgm:pt>
    <dgm:pt modelId="{8890D673-3488-4945-8524-1F1BE359730A}" type="parTrans" cxnId="{8C78FAC2-01B0-43B4-BF15-9B157144352B}">
      <dgm:prSet/>
      <dgm:spPr/>
      <dgm:t>
        <a:bodyPr/>
        <a:lstStyle/>
        <a:p>
          <a:endParaRPr lang="it-IT"/>
        </a:p>
      </dgm:t>
    </dgm:pt>
    <dgm:pt modelId="{2640CA8F-3C78-4260-96CA-47987087622C}" type="sibTrans" cxnId="{8C78FAC2-01B0-43B4-BF15-9B157144352B}">
      <dgm:prSet/>
      <dgm:spPr/>
      <dgm:t>
        <a:bodyPr/>
        <a:lstStyle/>
        <a:p>
          <a:endParaRPr lang="it-IT"/>
        </a:p>
      </dgm:t>
    </dgm:pt>
    <dgm:pt modelId="{753AD4CE-651C-4A3B-8001-8881B90B29F2}">
      <dgm:prSet phldrT="[Testo]"/>
      <dgm:spPr/>
      <dgm:t>
        <a:bodyPr/>
        <a:lstStyle/>
        <a:p>
          <a:r>
            <a:rPr lang="it-IT" dirty="0" smtClean="0"/>
            <a:t>Capacità da parte dell’infermiere di valutare le condizioni della persona</a:t>
          </a:r>
          <a:endParaRPr lang="it-IT" dirty="0"/>
        </a:p>
      </dgm:t>
    </dgm:pt>
    <dgm:pt modelId="{6B1053C9-6D5A-4543-AC66-66F3EDD55372}" type="parTrans" cxnId="{A61CBA17-DD2A-460D-8654-503372A93F42}">
      <dgm:prSet/>
      <dgm:spPr/>
      <dgm:t>
        <a:bodyPr/>
        <a:lstStyle/>
        <a:p>
          <a:endParaRPr lang="it-IT"/>
        </a:p>
      </dgm:t>
    </dgm:pt>
    <dgm:pt modelId="{E3D86978-4F76-4BBC-8C56-5D16F1197780}" type="sibTrans" cxnId="{A61CBA17-DD2A-460D-8654-503372A93F42}">
      <dgm:prSet/>
      <dgm:spPr/>
      <dgm:t>
        <a:bodyPr/>
        <a:lstStyle/>
        <a:p>
          <a:endParaRPr lang="it-IT"/>
        </a:p>
      </dgm:t>
    </dgm:pt>
    <dgm:pt modelId="{E2B9BD7F-B5C0-4CEA-B03F-FD051135FD98}" type="pres">
      <dgm:prSet presAssocID="{F27E4909-28B5-448C-AE2E-9124DE740EB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037811A4-911C-4E1B-8DF3-D89651AD3226}" type="pres">
      <dgm:prSet presAssocID="{4B101D32-695B-4AF1-B473-688A58E12577}" presName="centerShape" presStyleLbl="node0" presStyleIdx="0" presStyleCnt="1"/>
      <dgm:spPr/>
      <dgm:t>
        <a:bodyPr/>
        <a:lstStyle/>
        <a:p>
          <a:endParaRPr lang="it-IT"/>
        </a:p>
      </dgm:t>
    </dgm:pt>
    <dgm:pt modelId="{900060DD-98FB-4C4D-B484-6EFABE312AA8}" type="pres">
      <dgm:prSet presAssocID="{98933393-EB4D-40A8-B025-98943E89B040}" presName="parTrans" presStyleLbl="bgSibTrans2D1" presStyleIdx="0" presStyleCnt="3"/>
      <dgm:spPr/>
      <dgm:t>
        <a:bodyPr/>
        <a:lstStyle/>
        <a:p>
          <a:endParaRPr lang="it-IT"/>
        </a:p>
      </dgm:t>
    </dgm:pt>
    <dgm:pt modelId="{325F1062-9D3E-4B09-BC64-F7ACECDA551F}" type="pres">
      <dgm:prSet presAssocID="{7448E52B-3D20-42D6-BC18-5222621F202C}" presName="node" presStyleLbl="node1" presStyleIdx="0" presStyleCnt="3" custScaleX="124296" custScaleY="9932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004A82C-CED5-4C91-A1ED-694F419E7B41}" type="pres">
      <dgm:prSet presAssocID="{8890D673-3488-4945-8524-1F1BE359730A}" presName="parTrans" presStyleLbl="bgSibTrans2D1" presStyleIdx="1" presStyleCnt="3"/>
      <dgm:spPr/>
      <dgm:t>
        <a:bodyPr/>
        <a:lstStyle/>
        <a:p>
          <a:endParaRPr lang="it-IT"/>
        </a:p>
      </dgm:t>
    </dgm:pt>
    <dgm:pt modelId="{33DB218E-4532-4271-A987-55F6609B8481}" type="pres">
      <dgm:prSet presAssocID="{5D258435-B2CB-4DE4-9C50-372874AAB31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278CCD4-774F-4423-B2B9-6BF3F6438414}" type="pres">
      <dgm:prSet presAssocID="{6B1053C9-6D5A-4543-AC66-66F3EDD55372}" presName="parTrans" presStyleLbl="bgSibTrans2D1" presStyleIdx="2" presStyleCnt="3"/>
      <dgm:spPr/>
      <dgm:t>
        <a:bodyPr/>
        <a:lstStyle/>
        <a:p>
          <a:endParaRPr lang="it-IT"/>
        </a:p>
      </dgm:t>
    </dgm:pt>
    <dgm:pt modelId="{5D18A35D-0B54-4C29-9648-5A76D45D5A19}" type="pres">
      <dgm:prSet presAssocID="{753AD4CE-651C-4A3B-8001-8881B90B29F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A61CBA17-DD2A-460D-8654-503372A93F42}" srcId="{4B101D32-695B-4AF1-B473-688A58E12577}" destId="{753AD4CE-651C-4A3B-8001-8881B90B29F2}" srcOrd="2" destOrd="0" parTransId="{6B1053C9-6D5A-4543-AC66-66F3EDD55372}" sibTransId="{E3D86978-4F76-4BBC-8C56-5D16F1197780}"/>
    <dgm:cxn modelId="{3C75940E-0536-43B6-910B-7A68152D1CCA}" type="presOf" srcId="{6B1053C9-6D5A-4543-AC66-66F3EDD55372}" destId="{C278CCD4-774F-4423-B2B9-6BF3F6438414}" srcOrd="0" destOrd="0" presId="urn:microsoft.com/office/officeart/2005/8/layout/radial4"/>
    <dgm:cxn modelId="{B6097BFB-E300-48C9-9FA1-CC2ABA8210E2}" type="presOf" srcId="{5D258435-B2CB-4DE4-9C50-372874AAB316}" destId="{33DB218E-4532-4271-A987-55F6609B8481}" srcOrd="0" destOrd="0" presId="urn:microsoft.com/office/officeart/2005/8/layout/radial4"/>
    <dgm:cxn modelId="{EB2E8CBA-25D4-4531-97BA-2F2B21E4DB90}" type="presOf" srcId="{8890D673-3488-4945-8524-1F1BE359730A}" destId="{5004A82C-CED5-4C91-A1ED-694F419E7B41}" srcOrd="0" destOrd="0" presId="urn:microsoft.com/office/officeart/2005/8/layout/radial4"/>
    <dgm:cxn modelId="{C488F9F1-DF54-4A9F-B939-62BE63EAD8EC}" srcId="{F27E4909-28B5-448C-AE2E-9124DE740EB0}" destId="{4B101D32-695B-4AF1-B473-688A58E12577}" srcOrd="0" destOrd="0" parTransId="{D03B442F-6521-4FBB-9220-964076956396}" sibTransId="{8388F3F0-28EF-4C63-831B-ACF9F75A7E29}"/>
    <dgm:cxn modelId="{8C78FAC2-01B0-43B4-BF15-9B157144352B}" srcId="{4B101D32-695B-4AF1-B473-688A58E12577}" destId="{5D258435-B2CB-4DE4-9C50-372874AAB316}" srcOrd="1" destOrd="0" parTransId="{8890D673-3488-4945-8524-1F1BE359730A}" sibTransId="{2640CA8F-3C78-4260-96CA-47987087622C}"/>
    <dgm:cxn modelId="{C4EB24C8-9C3A-4B1B-B3A9-0FD14027A7F1}" type="presOf" srcId="{4B101D32-695B-4AF1-B473-688A58E12577}" destId="{037811A4-911C-4E1B-8DF3-D89651AD3226}" srcOrd="0" destOrd="0" presId="urn:microsoft.com/office/officeart/2005/8/layout/radial4"/>
    <dgm:cxn modelId="{3779059F-9FAA-4696-9D1D-1C03E4350A0B}" type="presOf" srcId="{98933393-EB4D-40A8-B025-98943E89B040}" destId="{900060DD-98FB-4C4D-B484-6EFABE312AA8}" srcOrd="0" destOrd="0" presId="urn:microsoft.com/office/officeart/2005/8/layout/radial4"/>
    <dgm:cxn modelId="{BB373706-AC79-43C1-AF4F-52C77E37687E}" type="presOf" srcId="{753AD4CE-651C-4A3B-8001-8881B90B29F2}" destId="{5D18A35D-0B54-4C29-9648-5A76D45D5A19}" srcOrd="0" destOrd="0" presId="urn:microsoft.com/office/officeart/2005/8/layout/radial4"/>
    <dgm:cxn modelId="{FD5A6870-2837-48FC-8DE8-4CC0C65568B2}" srcId="{4B101D32-695B-4AF1-B473-688A58E12577}" destId="{7448E52B-3D20-42D6-BC18-5222621F202C}" srcOrd="0" destOrd="0" parTransId="{98933393-EB4D-40A8-B025-98943E89B040}" sibTransId="{438FB0FF-B59F-45BC-8CB3-54757368E6F4}"/>
    <dgm:cxn modelId="{9D365186-274A-4C73-9DFE-D6DFCDF72824}" type="presOf" srcId="{7448E52B-3D20-42D6-BC18-5222621F202C}" destId="{325F1062-9D3E-4B09-BC64-F7ACECDA551F}" srcOrd="0" destOrd="0" presId="urn:microsoft.com/office/officeart/2005/8/layout/radial4"/>
    <dgm:cxn modelId="{8F0F3465-E315-492C-BF3D-A5B63533765F}" type="presOf" srcId="{F27E4909-28B5-448C-AE2E-9124DE740EB0}" destId="{E2B9BD7F-B5C0-4CEA-B03F-FD051135FD98}" srcOrd="0" destOrd="0" presId="urn:microsoft.com/office/officeart/2005/8/layout/radial4"/>
    <dgm:cxn modelId="{CE89EE0A-5BD4-4163-91AF-8C4C65497C07}" type="presParOf" srcId="{E2B9BD7F-B5C0-4CEA-B03F-FD051135FD98}" destId="{037811A4-911C-4E1B-8DF3-D89651AD3226}" srcOrd="0" destOrd="0" presId="urn:microsoft.com/office/officeart/2005/8/layout/radial4"/>
    <dgm:cxn modelId="{2FBB1E30-5B85-4945-8F9C-FC86345DCB54}" type="presParOf" srcId="{E2B9BD7F-B5C0-4CEA-B03F-FD051135FD98}" destId="{900060DD-98FB-4C4D-B484-6EFABE312AA8}" srcOrd="1" destOrd="0" presId="urn:microsoft.com/office/officeart/2005/8/layout/radial4"/>
    <dgm:cxn modelId="{5FD649A5-28AE-485B-8A46-CD27C10AEEF4}" type="presParOf" srcId="{E2B9BD7F-B5C0-4CEA-B03F-FD051135FD98}" destId="{325F1062-9D3E-4B09-BC64-F7ACECDA551F}" srcOrd="2" destOrd="0" presId="urn:microsoft.com/office/officeart/2005/8/layout/radial4"/>
    <dgm:cxn modelId="{1FAD6655-A774-4792-A072-D5F7A420192A}" type="presParOf" srcId="{E2B9BD7F-B5C0-4CEA-B03F-FD051135FD98}" destId="{5004A82C-CED5-4C91-A1ED-694F419E7B41}" srcOrd="3" destOrd="0" presId="urn:microsoft.com/office/officeart/2005/8/layout/radial4"/>
    <dgm:cxn modelId="{33F17CF7-E356-4D08-A036-E2E065E6E344}" type="presParOf" srcId="{E2B9BD7F-B5C0-4CEA-B03F-FD051135FD98}" destId="{33DB218E-4532-4271-A987-55F6609B8481}" srcOrd="4" destOrd="0" presId="urn:microsoft.com/office/officeart/2005/8/layout/radial4"/>
    <dgm:cxn modelId="{344A5364-5EAC-47C9-9866-3076646F68A1}" type="presParOf" srcId="{E2B9BD7F-B5C0-4CEA-B03F-FD051135FD98}" destId="{C278CCD4-774F-4423-B2B9-6BF3F6438414}" srcOrd="5" destOrd="0" presId="urn:microsoft.com/office/officeart/2005/8/layout/radial4"/>
    <dgm:cxn modelId="{FB6EADC2-D716-4FB2-B097-7BEB74314412}" type="presParOf" srcId="{E2B9BD7F-B5C0-4CEA-B03F-FD051135FD98}" destId="{5D18A35D-0B54-4C29-9648-5A76D45D5A19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D8BBF-E659-4FF3-9D70-53A72A17E541}" type="datetimeFigureOut">
              <a:rPr lang="it-IT"/>
              <a:pPr>
                <a:defRPr/>
              </a:pPr>
              <a:t>27/10/2010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8C863-7324-47AB-8E36-A9DEF0B1019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BA7BC-14DD-47FF-BD8A-247DC6B4CE5D}" type="datetimeFigureOut">
              <a:rPr lang="it-IT"/>
              <a:pPr>
                <a:defRPr/>
              </a:pPr>
              <a:t>27/10/2010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14E15-E551-4AAB-BBBA-6C5531B2E0A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521A7-86C7-4096-8C82-E40F6D6FB00A}" type="datetimeFigureOut">
              <a:rPr lang="it-IT"/>
              <a:pPr>
                <a:defRPr/>
              </a:pPr>
              <a:t>27/10/2010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A25CB-61DE-4584-AB11-2A79423FE75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C71B5-35E4-4CD0-B261-2119A0DA14AF}" type="datetimeFigureOut">
              <a:rPr lang="it-IT"/>
              <a:pPr>
                <a:defRPr/>
              </a:pPr>
              <a:t>27/10/2010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90100-9172-47A1-8C02-BB06C347F54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28066B-F050-4248-B679-CAB0EA740AE8}" type="datetimeFigureOut">
              <a:rPr lang="it-IT"/>
              <a:pPr>
                <a:defRPr/>
              </a:pPr>
              <a:t>27/10/2010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C3759-35ED-4D9C-AD0B-258FC962C03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13FFD-E5FE-4BAE-9540-4A90565A01E7}" type="datetimeFigureOut">
              <a:rPr lang="it-IT"/>
              <a:pPr>
                <a:defRPr/>
              </a:pPr>
              <a:t>27/10/2010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3A8A7-CFBC-4EF5-A877-579D52B700B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4B543-042C-4ACE-AC03-0AA4E7C36852}" type="datetimeFigureOut">
              <a:rPr lang="it-IT"/>
              <a:pPr>
                <a:defRPr/>
              </a:pPr>
              <a:t>27/10/2010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34337-AACF-4541-B364-26CF9F0D603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64A21-A283-4108-B5E7-BB80B7B1BEEB}" type="datetimeFigureOut">
              <a:rPr lang="it-IT"/>
              <a:pPr>
                <a:defRPr/>
              </a:pPr>
              <a:t>27/10/2010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43B63-B0BC-431D-8838-06557E1D9CB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E64DA-A463-4486-9276-21770442E90B}" type="datetimeFigureOut">
              <a:rPr lang="it-IT"/>
              <a:pPr>
                <a:defRPr/>
              </a:pPr>
              <a:t>27/10/2010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66596-56F0-4DD4-A53B-3D1CC2CA3B7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61919-8E50-43F1-9CB7-09064BD7225F}" type="datetimeFigureOut">
              <a:rPr lang="it-IT"/>
              <a:pPr>
                <a:defRPr/>
              </a:pPr>
              <a:t>27/10/2010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653E8-81C5-421B-95AC-4B378D616FD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5D9B4-C441-4658-92CF-268B7D5D0B73}" type="datetimeFigureOut">
              <a:rPr lang="it-IT"/>
              <a:pPr>
                <a:defRPr/>
              </a:pPr>
              <a:t>27/10/2010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D5214-9F1A-4AB9-8B1C-C2BB7EC5D6E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7139396-4948-44FC-917D-5208220F5721}" type="datetimeFigureOut">
              <a:rPr lang="it-IT"/>
              <a:pPr>
                <a:defRPr/>
              </a:pPr>
              <a:t>27/10/2010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280073F-4E65-45AF-AC4D-81741A0C1DD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pic>
        <p:nvPicPr>
          <p:cNvPr id="2051" name="Segnaposto contenuto 3" descr="SFOND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919913"/>
          </a:xfrm>
        </p:spPr>
      </p:pic>
      <p:sp>
        <p:nvSpPr>
          <p:cNvPr id="5" name="Titolo 1"/>
          <p:cNvSpPr txBox="1">
            <a:spLocks/>
          </p:cNvSpPr>
          <p:nvPr/>
        </p:nvSpPr>
        <p:spPr>
          <a:xfrm>
            <a:off x="714375" y="2571750"/>
            <a:ext cx="7772400" cy="1470025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it-IT" sz="4400" dirty="0"/>
              <a:t>ASSISTENZA INFERMIERISTICA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14348" y="857232"/>
            <a:ext cx="4071966" cy="642937"/>
          </a:xfrm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it-IT" dirty="0" smtClean="0"/>
              <a:t>Campo d’azione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28596" y="2214554"/>
            <a:ext cx="3214710" cy="2643206"/>
          </a:xfr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it-IT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Strutture  </a:t>
            </a:r>
          </a:p>
          <a:p>
            <a:pPr>
              <a:defRPr/>
            </a:pPr>
            <a:r>
              <a:rPr lang="it-IT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PREVENTIVE</a:t>
            </a:r>
          </a:p>
          <a:p>
            <a:pPr>
              <a:defRPr/>
            </a:pPr>
            <a:r>
              <a:rPr lang="it-IT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CURATIVE </a:t>
            </a:r>
          </a:p>
          <a:p>
            <a:pPr>
              <a:defRPr/>
            </a:pPr>
            <a:r>
              <a:rPr lang="it-IT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ASSISTENZIALI</a:t>
            </a:r>
          </a:p>
          <a:p>
            <a:pPr>
              <a:defRPr/>
            </a:pPr>
            <a:r>
              <a:rPr lang="it-IT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RIABILITATIVE</a:t>
            </a:r>
            <a:endParaRPr lang="it-IT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5" name="Immagine 4" descr="frame7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43372" y="2643182"/>
            <a:ext cx="4608169" cy="2071702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4714876" y="3143248"/>
            <a:ext cx="3422732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it-IT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CONTINUITÀ </a:t>
            </a:r>
          </a:p>
          <a:p>
            <a:pPr algn="ctr">
              <a:defRPr/>
            </a:pPr>
            <a:r>
              <a:rPr lang="it-IT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ASSISTENZIALE</a:t>
            </a:r>
            <a:endParaRPr lang="it-IT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ma 6"/>
          <p:cNvGraphicFramePr/>
          <p:nvPr/>
        </p:nvGraphicFramePr>
        <p:xfrm>
          <a:off x="428596" y="1571612"/>
          <a:ext cx="8286808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CasellaDiTesto 7"/>
          <p:cNvSpPr txBox="1"/>
          <p:nvPr/>
        </p:nvSpPr>
        <p:spPr>
          <a:xfrm>
            <a:off x="2786050" y="214290"/>
            <a:ext cx="3500462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ASSISTENZA INFERMIERISTICA</a:t>
            </a:r>
          </a:p>
        </p:txBody>
      </p:sp>
      <p:sp>
        <p:nvSpPr>
          <p:cNvPr id="4" name="Rettangolo 3"/>
          <p:cNvSpPr/>
          <p:nvPr/>
        </p:nvSpPr>
        <p:spPr>
          <a:xfrm rot="19550020">
            <a:off x="2383521" y="3361971"/>
            <a:ext cx="4357718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it-IT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SAPERE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/>
          <p:cNvGraphicFramePr/>
          <p:nvPr/>
        </p:nvGraphicFramePr>
        <p:xfrm>
          <a:off x="357158" y="0"/>
          <a:ext cx="8429684" cy="6500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arentesi graffa aperta 3"/>
          <p:cNvSpPr/>
          <p:nvPr/>
        </p:nvSpPr>
        <p:spPr>
          <a:xfrm rot="16200000">
            <a:off x="4393405" y="1535893"/>
            <a:ext cx="714380" cy="6929486"/>
          </a:xfrm>
          <a:prstGeom prst="leftBrace">
            <a:avLst/>
          </a:prstGeom>
          <a:ln>
            <a:solidFill>
              <a:srgbClr val="00B0F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it-IT" b="1" spc="30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4342" name="CasellaDiTesto 4"/>
          <p:cNvSpPr txBox="1">
            <a:spLocks noChangeArrowheads="1"/>
          </p:cNvSpPr>
          <p:nvPr/>
        </p:nvSpPr>
        <p:spPr bwMode="auto">
          <a:xfrm>
            <a:off x="571500" y="5357813"/>
            <a:ext cx="85725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6600">
                <a:solidFill>
                  <a:srgbClr val="002060"/>
                </a:solidFill>
                <a:latin typeface="Edwardian Script ITC" pitchFamily="66" charset="0"/>
              </a:rPr>
              <a:t>fasi metodologia clinica del nursing</a:t>
            </a:r>
          </a:p>
        </p:txBody>
      </p:sp>
      <p:sp>
        <p:nvSpPr>
          <p:cNvPr id="6" name="Rettangolo 5"/>
          <p:cNvSpPr/>
          <p:nvPr/>
        </p:nvSpPr>
        <p:spPr>
          <a:xfrm rot="20133189">
            <a:off x="2162052" y="3010957"/>
            <a:ext cx="459865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it-IT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AUTONOMIA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/>
          <p:cNvGraphicFramePr/>
          <p:nvPr/>
        </p:nvGraphicFramePr>
        <p:xfrm>
          <a:off x="357158" y="428604"/>
          <a:ext cx="8429684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ttangolo 2"/>
          <p:cNvSpPr/>
          <p:nvPr/>
        </p:nvSpPr>
        <p:spPr>
          <a:xfrm rot="19189814">
            <a:off x="-280535" y="3094370"/>
            <a:ext cx="91440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>
              <a:defRPr/>
            </a:pPr>
            <a:r>
              <a:rPr lang="it-IT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AUTONOMIA MENO VASTA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643306" y="2786058"/>
            <a:ext cx="3071834" cy="1569660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it-IT" sz="2400" dirty="0"/>
              <a:t>AGISCE IN COLLABORAZIONE CON ALTRI OPERATORI SANITARI E SOCIALI</a:t>
            </a:r>
          </a:p>
        </p:txBody>
      </p:sp>
      <p:sp>
        <p:nvSpPr>
          <p:cNvPr id="2" name="Rettangolo 1"/>
          <p:cNvSpPr/>
          <p:nvPr/>
        </p:nvSpPr>
        <p:spPr>
          <a:xfrm rot="19189814">
            <a:off x="-280535" y="3094370"/>
            <a:ext cx="91440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>
              <a:defRPr/>
            </a:pPr>
            <a:r>
              <a:rPr lang="it-IT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AUTONOMIA MENO VASTA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500034" y="714356"/>
            <a:ext cx="4857784" cy="1200329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it-IT" sz="2400" dirty="0"/>
              <a:t>PARTECIPA  ALL’IDENTIFICAZIONE DEI BISOGNI </a:t>
            </a:r>
            <a:r>
              <a:rPr lang="it-IT" sz="2400" dirty="0" err="1"/>
              <a:t>DI</a:t>
            </a:r>
            <a:r>
              <a:rPr lang="it-IT" sz="2400" dirty="0"/>
              <a:t> SALUTE DELLA PERSONA  E DELLA COLLETTIVIT</a:t>
            </a:r>
            <a:r>
              <a:rPr lang="it-IT" sz="2400" dirty="0">
                <a:latin typeface="Arial"/>
                <a:cs typeface="Arial"/>
              </a:rPr>
              <a:t>À</a:t>
            </a:r>
            <a:endParaRPr lang="it-IT" sz="2400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5429256" y="4857760"/>
            <a:ext cx="3143272" cy="1323439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it-IT" sz="2000" b="1" dirty="0">
                <a:solidFill>
                  <a:schemeClr val="tx1"/>
                </a:solidFill>
              </a:rPr>
              <a:t>Per espletamento delle funzioni  si avvale , ove necessario, dell’opera del personale di supporto</a:t>
            </a:r>
          </a:p>
        </p:txBody>
      </p:sp>
      <p:sp>
        <p:nvSpPr>
          <p:cNvPr id="7" name="Rettangolo 6"/>
          <p:cNvSpPr/>
          <p:nvPr/>
        </p:nvSpPr>
        <p:spPr>
          <a:xfrm rot="19679680">
            <a:off x="4395731" y="4940023"/>
            <a:ext cx="4801314" cy="646331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it-IT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Coordinare e gestire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/>
          <p:cNvGraphicFramePr/>
          <p:nvPr/>
        </p:nvGraphicFramePr>
        <p:xfrm>
          <a:off x="214282" y="357166"/>
          <a:ext cx="8715436" cy="6357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7190" y="142852"/>
            <a:ext cx="7965337" cy="441185"/>
          </a:xfrm>
          <a:solidFill>
            <a:srgbClr val="FFFF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it-IT" dirty="0" smtClean="0"/>
              <a:t>ASSISTENZA INFERMIERISTICA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28596" y="571480"/>
            <a:ext cx="3857652" cy="367004"/>
          </a:xfrm>
        </p:spPr>
        <p:txBody>
          <a:bodyPr/>
          <a:lstStyle/>
          <a:p>
            <a:pPr algn="ctr"/>
            <a:r>
              <a:rPr lang="it-IT" dirty="0" smtClean="0"/>
              <a:t>PRIMA DEL PROFILO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0" y="928670"/>
            <a:ext cx="4183064" cy="5143536"/>
          </a:xfrm>
        </p:spPr>
        <p:txBody>
          <a:bodyPr/>
          <a:lstStyle/>
          <a:p>
            <a:pPr marL="266700" indent="-266700" algn="just">
              <a:buFont typeface="+mj-lt"/>
              <a:buAutoNum type="arabicPeriod"/>
            </a:pPr>
            <a:r>
              <a:rPr lang="it-IT" dirty="0" smtClean="0"/>
              <a:t>come risposta ad una richiesta della persona assistita o su attivazione di altre professioni</a:t>
            </a:r>
          </a:p>
          <a:p>
            <a:pPr marL="457200" indent="-457200" algn="just">
              <a:buFont typeface="+mj-lt"/>
              <a:buAutoNum type="arabicPeriod"/>
            </a:pPr>
            <a:endParaRPr lang="it-IT" dirty="0" smtClean="0"/>
          </a:p>
          <a:p>
            <a:pPr marL="266700" indent="-266700" algn="just">
              <a:buFont typeface="+mj-lt"/>
              <a:buAutoNum type="arabicPeriod"/>
            </a:pPr>
            <a:r>
              <a:rPr lang="it-IT" dirty="0" smtClean="0"/>
              <a:t>svolgimento di compiti a tutti gli assistiti, in”serie”</a:t>
            </a:r>
          </a:p>
          <a:p>
            <a:pPr marL="457200" indent="-457200" algn="just">
              <a:buFont typeface="+mj-lt"/>
              <a:buAutoNum type="arabicPeriod"/>
            </a:pPr>
            <a:endParaRPr lang="it-IT" dirty="0" smtClean="0"/>
          </a:p>
          <a:p>
            <a:pPr marL="266700" indent="-266700" algn="just">
              <a:buFont typeface="+mj-lt"/>
              <a:buAutoNum type="arabicPeriod"/>
            </a:pPr>
            <a:r>
              <a:rPr lang="it-IT" dirty="0" smtClean="0"/>
              <a:t>assistenza “esecutiva”, basata prevalentemente sulla prescrizione medica, anche per interventi assistenziali</a:t>
            </a:r>
          </a:p>
          <a:p>
            <a:pPr marL="266700" indent="-266700" algn="just">
              <a:buFont typeface="+mj-lt"/>
              <a:buAutoNum type="arabicPeriod"/>
            </a:pPr>
            <a:r>
              <a:rPr lang="it-IT" dirty="0" smtClean="0"/>
              <a:t>per mansioni con “centratura” sulla figura infermieristica e suoi compiti da svolgere</a:t>
            </a:r>
          </a:p>
          <a:p>
            <a:pPr marL="177800" indent="-177800"/>
            <a:endParaRPr lang="it-IT" dirty="0" smtClean="0"/>
          </a:p>
          <a:p>
            <a:pPr marL="177800" indent="-177800"/>
            <a:endParaRPr lang="it-IT" dirty="0" smtClean="0"/>
          </a:p>
          <a:p>
            <a:pPr marL="177800" indent="-177800"/>
            <a:endParaRPr lang="it-IT" dirty="0" smtClean="0"/>
          </a:p>
          <a:p>
            <a:pPr marL="177800" indent="-177800"/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857752" y="500042"/>
            <a:ext cx="3786214" cy="428628"/>
          </a:xfrm>
          <a:ln>
            <a:solidFill>
              <a:schemeClr val="bg1"/>
            </a:solidFill>
          </a:ln>
        </p:spPr>
        <p:txBody>
          <a:bodyPr/>
          <a:lstStyle/>
          <a:p>
            <a:pPr algn="ctr"/>
            <a:r>
              <a:rPr lang="it-IT" dirty="0" smtClean="0"/>
              <a:t>DOPO IL PROFILO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3438" y="928670"/>
            <a:ext cx="4286280" cy="4625989"/>
          </a:xfrm>
        </p:spPr>
        <p:txBody>
          <a:bodyPr/>
          <a:lstStyle/>
          <a:p>
            <a:pPr marL="266700" indent="-266700" algn="just">
              <a:buFont typeface="+mj-lt"/>
              <a:buAutoNum type="arabicPeriod"/>
            </a:pPr>
            <a:r>
              <a:rPr lang="it-IT" dirty="0" smtClean="0"/>
              <a:t>basata su di un progetto , un piano, un programma o un percorso clinico</a:t>
            </a:r>
          </a:p>
          <a:p>
            <a:pPr marL="266700" indent="-266700" algn="just">
              <a:buFont typeface="+mj-lt"/>
              <a:buAutoNum type="arabicPeriod"/>
            </a:pPr>
            <a:endParaRPr lang="it-IT" dirty="0" smtClean="0"/>
          </a:p>
          <a:p>
            <a:pPr marL="266700" indent="-266700" algn="just">
              <a:buFont typeface="+mj-lt"/>
              <a:buAutoNum type="arabicPeriod"/>
            </a:pPr>
            <a:r>
              <a:rPr lang="it-IT" dirty="0" smtClean="0"/>
              <a:t>Individualizzata che tenga conto dei reali bisogni espressi o celati e preveda il coinvolgimento della persona e della famiglia</a:t>
            </a:r>
          </a:p>
          <a:p>
            <a:pPr marL="266700" indent="-266700" algn="just">
              <a:buFont typeface="+mj-lt"/>
              <a:buAutoNum type="arabicPeriod"/>
            </a:pPr>
            <a:r>
              <a:rPr lang="it-IT" dirty="0" smtClean="0"/>
              <a:t>pensata e progettata in collaborazione con gli altri professionisti sanitari, interventi </a:t>
            </a:r>
            <a:r>
              <a:rPr lang="it-IT" dirty="0" err="1" smtClean="0"/>
              <a:t>multiprofessionali</a:t>
            </a:r>
            <a:endParaRPr lang="it-IT" dirty="0" smtClean="0"/>
          </a:p>
          <a:p>
            <a:pPr marL="266700" indent="-266700" algn="just">
              <a:buFont typeface="+mj-lt"/>
              <a:buAutoNum type="arabicPeriod"/>
            </a:pPr>
            <a:r>
              <a:rPr lang="it-IT" dirty="0" smtClean="0"/>
              <a:t>per obiettivi  con “centratura” sul paziente e sulla famiglia</a:t>
            </a:r>
            <a:endParaRPr lang="it-IT" dirty="0"/>
          </a:p>
        </p:txBody>
      </p:sp>
      <p:sp>
        <p:nvSpPr>
          <p:cNvPr id="7" name="Freccia a destra 6"/>
          <p:cNvSpPr/>
          <p:nvPr/>
        </p:nvSpPr>
        <p:spPr>
          <a:xfrm>
            <a:off x="4286248" y="1571612"/>
            <a:ext cx="428628" cy="35719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Freccia a destra 11"/>
          <p:cNvSpPr/>
          <p:nvPr/>
        </p:nvSpPr>
        <p:spPr>
          <a:xfrm>
            <a:off x="4214810" y="6215082"/>
            <a:ext cx="428628" cy="35719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Freccia a destra 12"/>
          <p:cNvSpPr/>
          <p:nvPr/>
        </p:nvSpPr>
        <p:spPr>
          <a:xfrm>
            <a:off x="4286248" y="5143512"/>
            <a:ext cx="428628" cy="35719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a destra 13"/>
          <p:cNvSpPr/>
          <p:nvPr/>
        </p:nvSpPr>
        <p:spPr>
          <a:xfrm>
            <a:off x="4286248" y="3286124"/>
            <a:ext cx="428628" cy="35719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  <p:bldP spid="13" grpId="0" animBg="1"/>
      <p:bldP spid="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ctrTitle"/>
          </p:nvPr>
        </p:nvSpPr>
        <p:spPr>
          <a:xfrm>
            <a:off x="642910" y="2428868"/>
            <a:ext cx="7772400" cy="1470025"/>
          </a:xfrm>
        </p:spPr>
        <p:txBody>
          <a:bodyPr/>
          <a:lstStyle/>
          <a:p>
            <a:r>
              <a:rPr lang="it-IT" sz="6000" b="1" dirty="0" smtClean="0">
                <a:latin typeface="Edwardian Script ITC" pitchFamily="66" charset="0"/>
              </a:rPr>
              <a:t>Il profilo esige che l’infermiere  </a:t>
            </a:r>
            <a:br>
              <a:rPr lang="it-IT" sz="6000" b="1" dirty="0" smtClean="0">
                <a:latin typeface="Edwardian Script ITC" pitchFamily="66" charset="0"/>
              </a:rPr>
            </a:br>
            <a:r>
              <a:rPr lang="it-IT" sz="6000" b="1" dirty="0" smtClean="0">
                <a:latin typeface="Edwardian Script ITC" pitchFamily="66" charset="0"/>
              </a:rPr>
              <a:t>sia in grado </a:t>
            </a:r>
            <a:br>
              <a:rPr lang="it-IT" sz="6000" b="1" dirty="0" smtClean="0">
                <a:latin typeface="Edwardian Script ITC" pitchFamily="66" charset="0"/>
              </a:rPr>
            </a:br>
            <a:r>
              <a:rPr lang="it-IT" sz="6000" b="1" dirty="0" smtClean="0">
                <a:latin typeface="Edwardian Script ITC" pitchFamily="66" charset="0"/>
              </a:rPr>
              <a:t>di pianificare, di saper programmare e di saper gestire e soprattutto sia in grado di porre la centralità della persona assistita come punto di riferimento del suo agire</a:t>
            </a:r>
            <a:endParaRPr lang="it-IT" sz="6000" b="1" dirty="0">
              <a:latin typeface="Edwardian Script ITC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158" y="2571744"/>
            <a:ext cx="8229600" cy="1071570"/>
          </a:xfrm>
          <a:ln w="57150">
            <a:solidFill>
              <a:srgbClr val="FFFF00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algn="ctr">
              <a:buNone/>
            </a:pP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ASSISTENZA MEDITATA E NON PI</a:t>
            </a: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Ù MERAMENTE ESECUTIVA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Segnaposto contenuto 3" descr="SFOND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93913" y="0"/>
            <a:ext cx="49561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542916"/>
          </a:xfrm>
          <a:solidFill>
            <a:srgbClr val="00B050"/>
          </a:solidFill>
          <a:ln w="28575"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>
              <a:buNone/>
            </a:pPr>
            <a:r>
              <a:rPr lang="it-IT" dirty="0" smtClean="0"/>
              <a:t>ASSISTENZA AL MEDICO</a:t>
            </a:r>
            <a:endParaRPr lang="it-IT" dirty="0"/>
          </a:p>
        </p:txBody>
      </p:sp>
      <p:sp>
        <p:nvSpPr>
          <p:cNvPr id="7" name="Segnaposto contenuto 6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542915"/>
          </a:xfrm>
          <a:solidFill>
            <a:srgbClr val="00B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>
              <a:buNone/>
            </a:pPr>
            <a:r>
              <a:rPr lang="it-IT" dirty="0" smtClean="0"/>
              <a:t>ASSISTENZA  AL MALATO</a:t>
            </a:r>
            <a:endParaRPr lang="it-IT" dirty="0"/>
          </a:p>
        </p:txBody>
      </p:sp>
      <p:sp>
        <p:nvSpPr>
          <p:cNvPr id="8" name="Rettangolo arrotondato 7"/>
          <p:cNvSpPr/>
          <p:nvPr/>
        </p:nvSpPr>
        <p:spPr>
          <a:xfrm>
            <a:off x="500034" y="4000504"/>
            <a:ext cx="3571900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smtClean="0"/>
              <a:t>SUPERAMENTO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9" name="Rettangolo arrotondato 8"/>
          <p:cNvSpPr/>
          <p:nvPr/>
        </p:nvSpPr>
        <p:spPr>
          <a:xfrm>
            <a:off x="4429124" y="3000372"/>
            <a:ext cx="3929090" cy="33575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smtClean="0"/>
              <a:t>LIMITATA </a:t>
            </a:r>
          </a:p>
          <a:p>
            <a:pPr algn="ctr"/>
            <a:r>
              <a:rPr lang="it-IT" sz="2400" b="1" dirty="0" smtClean="0"/>
              <a:t>AUTONOMIA CUI CORRISPONDEVA LIMITATA RESPONSABILIT</a:t>
            </a:r>
            <a:r>
              <a:rPr lang="it-IT" sz="2400" b="1" dirty="0" smtClean="0">
                <a:latin typeface="Calibri"/>
              </a:rPr>
              <a:t>À</a:t>
            </a:r>
            <a:r>
              <a:rPr lang="it-IT" sz="2400" b="1" dirty="0" smtClean="0"/>
              <a:t>  CIRCOSCRITTA ALLA CORRETTA ESECUZIONE DELLE TECNICHE AFFIDATEGLI</a:t>
            </a:r>
            <a:endParaRPr lang="it-IT" sz="2400" b="1" dirty="0"/>
          </a:p>
        </p:txBody>
      </p:sp>
      <p:sp>
        <p:nvSpPr>
          <p:cNvPr id="10" name="Freccia a destra 9"/>
          <p:cNvSpPr/>
          <p:nvPr/>
        </p:nvSpPr>
        <p:spPr>
          <a:xfrm>
            <a:off x="142844" y="1928802"/>
            <a:ext cx="857256" cy="428628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Freccia a destra 10"/>
          <p:cNvSpPr/>
          <p:nvPr/>
        </p:nvSpPr>
        <p:spPr>
          <a:xfrm>
            <a:off x="4286248" y="1928802"/>
            <a:ext cx="857256" cy="428628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Freccia a destra 11"/>
          <p:cNvSpPr/>
          <p:nvPr/>
        </p:nvSpPr>
        <p:spPr>
          <a:xfrm>
            <a:off x="3857620" y="4429132"/>
            <a:ext cx="857256" cy="428628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66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r>
              <a:rPr lang="it-IT" dirty="0" smtClean="0"/>
              <a:t>LEGGE 42/1999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it-IT" dirty="0" smtClean="0"/>
              <a:t>ABROGA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half" idx="2"/>
          </p:nvPr>
        </p:nvSpPr>
        <p:spPr>
          <a:xfrm>
            <a:off x="428596" y="2285992"/>
            <a:ext cx="4040188" cy="3111513"/>
          </a:xfrm>
        </p:spPr>
        <p:txBody>
          <a:bodyPr/>
          <a:lstStyle/>
          <a:p>
            <a:pPr algn="ctr">
              <a:buNone/>
            </a:pPr>
            <a:r>
              <a:rPr lang="it-IT" dirty="0" smtClean="0"/>
              <a:t>MANSIONARIO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 algn="ctr">
              <a:buNone/>
            </a:pPr>
            <a:endParaRPr lang="it-IT" sz="800" dirty="0" smtClean="0"/>
          </a:p>
          <a:p>
            <a:pPr algn="ctr">
              <a:buNone/>
            </a:pPr>
            <a:r>
              <a:rPr lang="it-IT" dirty="0" smtClean="0"/>
              <a:t>TERMINE AUSILIARIO</a:t>
            </a:r>
            <a:endParaRPr lang="it-IT" dirty="0"/>
          </a:p>
        </p:txBody>
      </p:sp>
      <p:sp>
        <p:nvSpPr>
          <p:cNvPr id="7" name="Segnaposto testo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it-IT" dirty="0" smtClean="0"/>
              <a:t>AFFERMAZIONI POSITIVE</a:t>
            </a:r>
            <a:endParaRPr lang="it-IT" dirty="0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it-IT" dirty="0" smtClean="0"/>
              <a:t>Campo proprio di attività e di responsabilità è determinata da:</a:t>
            </a:r>
          </a:p>
          <a:p>
            <a:pPr>
              <a:buBlip>
                <a:blip r:embed="rId2"/>
              </a:buBlip>
            </a:pPr>
            <a:r>
              <a:rPr lang="it-IT" sz="1800" dirty="0" smtClean="0"/>
              <a:t>PROFILI PROFESSIONALI</a:t>
            </a:r>
          </a:p>
          <a:p>
            <a:pPr>
              <a:buBlip>
                <a:blip r:embed="rId2"/>
              </a:buBlip>
            </a:pPr>
            <a:r>
              <a:rPr lang="it-IT" sz="1800" dirty="0" smtClean="0"/>
              <a:t>ORDINAMENTO DIDATTICO CORSI LAUREA e FORMAZIONE POST-BASE</a:t>
            </a:r>
          </a:p>
          <a:p>
            <a:pPr>
              <a:buBlip>
                <a:blip r:embed="rId2"/>
              </a:buBlip>
            </a:pPr>
            <a:r>
              <a:rPr lang="it-IT" sz="1800" dirty="0" smtClean="0"/>
              <a:t>CODICE DEONTOLOGICO</a:t>
            </a:r>
            <a:endParaRPr lang="it-IT" sz="1800" dirty="0"/>
          </a:p>
        </p:txBody>
      </p:sp>
      <p:sp>
        <p:nvSpPr>
          <p:cNvPr id="9" name="Freccia in giù 8"/>
          <p:cNvSpPr/>
          <p:nvPr/>
        </p:nvSpPr>
        <p:spPr>
          <a:xfrm>
            <a:off x="1571604" y="5072074"/>
            <a:ext cx="1285884" cy="357190"/>
          </a:xfrm>
          <a:prstGeom prst="downArrow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Rettangolo arrotondato 9"/>
          <p:cNvSpPr/>
          <p:nvPr/>
        </p:nvSpPr>
        <p:spPr>
          <a:xfrm>
            <a:off x="500034" y="5643578"/>
            <a:ext cx="3357586" cy="785818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PROFESSIONE SANITARIA NON SUBORDINATA AD ALTRE PROFESSIONE</a:t>
            </a:r>
            <a:endParaRPr lang="it-IT" dirty="0"/>
          </a:p>
        </p:txBody>
      </p:sp>
      <p:sp>
        <p:nvSpPr>
          <p:cNvPr id="11" name="Freccia in giù 10"/>
          <p:cNvSpPr/>
          <p:nvPr/>
        </p:nvSpPr>
        <p:spPr>
          <a:xfrm>
            <a:off x="1643042" y="2714620"/>
            <a:ext cx="1285884" cy="357190"/>
          </a:xfrm>
          <a:prstGeom prst="downArrow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Rettangolo arrotondato 11"/>
          <p:cNvSpPr/>
          <p:nvPr/>
        </p:nvSpPr>
        <p:spPr>
          <a:xfrm>
            <a:off x="571472" y="3214686"/>
            <a:ext cx="3571900" cy="1285884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PROFESSIONISTA TITOLARE DELLE SCELTE </a:t>
            </a:r>
          </a:p>
          <a:p>
            <a:pPr algn="ctr"/>
            <a:r>
              <a:rPr lang="it-IT" dirty="0" smtClean="0"/>
              <a:t>ASSUMERE RESPONSABILMENTE L’IMPEGNO VERSO I CITTADINI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71472" y="428604"/>
            <a:ext cx="7772400" cy="1470025"/>
          </a:xfrm>
          <a:solidFill>
            <a:srgbClr val="FFFF00"/>
          </a:solidFill>
          <a:ln w="5715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r>
              <a:rPr lang="it-IT" dirty="0" smtClean="0"/>
              <a:t>LEGGE 251/2000</a:t>
            </a:r>
            <a:endParaRPr lang="it-IT" dirty="0"/>
          </a:p>
        </p:txBody>
      </p:sp>
      <p:sp>
        <p:nvSpPr>
          <p:cNvPr id="7" name="Sottotitolo 6"/>
          <p:cNvSpPr>
            <a:spLocks noGrp="1"/>
          </p:cNvSpPr>
          <p:nvPr>
            <p:ph type="subTitle" idx="1"/>
          </p:nvPr>
        </p:nvSpPr>
        <p:spPr>
          <a:xfrm>
            <a:off x="714348" y="2285992"/>
            <a:ext cx="7572428" cy="3067056"/>
          </a:xfrm>
        </p:spPr>
        <p:txBody>
          <a:bodyPr/>
          <a:lstStyle/>
          <a:p>
            <a:r>
              <a:rPr lang="it-IT" sz="2800" dirty="0" smtClean="0">
                <a:solidFill>
                  <a:schemeClr val="tx1"/>
                </a:solidFill>
              </a:rPr>
              <a:t>Art. 1 infermieri ed ostetriche svolgono con autonomia professionale le attività dirette alla prevenzione, alla cura e salvaguardia della salute individuale  e collettiva espletando  le funzioni  individuate dalle norme istitutive dei relativi profili professionali  non ché  degli specifici codici deontologici e </a:t>
            </a:r>
          </a:p>
          <a:p>
            <a:r>
              <a:rPr lang="it-IT" sz="2800" b="1" dirty="0" smtClean="0">
                <a:solidFill>
                  <a:schemeClr val="tx1"/>
                </a:solidFill>
              </a:rPr>
              <a:t>utilizzando metodologie di pianificazione per obiettivi dell’assistenza </a:t>
            </a:r>
            <a:endParaRPr lang="it-IT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35716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L’elemento qualificante l’</a:t>
            </a:r>
          </a:p>
          <a:p>
            <a:pPr algn="ctr">
              <a:buNone/>
            </a:pP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autonomia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buNone/>
            </a:pPr>
            <a:r>
              <a:rPr lang="it-IT" dirty="0" smtClean="0"/>
              <a:t>dell’infermiere è proprio la </a:t>
            </a:r>
          </a:p>
          <a:p>
            <a:pPr algn="ctr">
              <a:buNone/>
            </a:pP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pianificazione per obiettivi</a:t>
            </a:r>
            <a:r>
              <a:rPr lang="it-IT" dirty="0" smtClean="0"/>
              <a:t> </a:t>
            </a:r>
          </a:p>
          <a:p>
            <a:pPr>
              <a:buNone/>
            </a:pPr>
            <a:r>
              <a:rPr lang="it-IT" dirty="0" smtClean="0"/>
              <a:t>dell’assistenza infermieristica con le connesse  specifiche metodologie; </a:t>
            </a:r>
          </a:p>
          <a:p>
            <a:pPr>
              <a:buNone/>
            </a:pPr>
            <a:r>
              <a:rPr lang="it-IT" dirty="0" smtClean="0"/>
              <a:t>è evidente come debba trattarsi di </a:t>
            </a:r>
            <a:r>
              <a:rPr lang="it-IT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autonomia</a:t>
            </a:r>
            <a:r>
              <a:rPr lang="it-IT" dirty="0" smtClean="0"/>
              <a:t> che “</a:t>
            </a:r>
            <a:r>
              <a:rPr lang="it-IT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prescinde da prescrizioni mediche </a:t>
            </a:r>
            <a:r>
              <a:rPr lang="it-IT" dirty="0" smtClean="0"/>
              <a:t>e che deve essere realizzata per iniziativa personale”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APPROCCIO AL PAZIENTE </a:t>
            </a:r>
            <a:endParaRPr lang="it-IT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blipFill dpi="0" rotWithShape="1">
            <a:blip r:embed="rId2" cstate="print"/>
            <a:srcRect/>
            <a:tile tx="0" ty="0" sx="100000" sy="100000" flip="none" algn="tl"/>
          </a:blipFill>
        </p:spPr>
        <p:txBody>
          <a:bodyPr/>
          <a:lstStyle/>
          <a:p>
            <a:r>
              <a:rPr lang="it-IT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Legge 43/2006</a:t>
            </a:r>
            <a:endParaRPr lang="it-IT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525963"/>
          </a:xfrm>
        </p:spPr>
        <p:txBody>
          <a:bodyPr/>
          <a:lstStyle/>
          <a:p>
            <a:r>
              <a:rPr lang="it-IT" sz="2600" b="1" dirty="0" smtClean="0"/>
              <a:t>RUOLO FONDAMENTALE PERCORSI FORMATIVI POST BASE PER ACQUISIRE ULTERIORE PROFE</a:t>
            </a:r>
            <a:r>
              <a:rPr lang="it-IT" sz="2600" b="1" dirty="0" smtClean="0">
                <a:latin typeface="+mj-lt"/>
              </a:rPr>
              <a:t>SSION</a:t>
            </a:r>
            <a:r>
              <a:rPr lang="it-IT" sz="2600" b="1" dirty="0" smtClean="0"/>
              <a:t>ALIT</a:t>
            </a:r>
            <a:r>
              <a:rPr lang="it-IT" sz="2600" b="1" dirty="0" smtClean="0">
                <a:cs typeface="Arial"/>
              </a:rPr>
              <a:t>À</a:t>
            </a:r>
            <a:r>
              <a:rPr lang="it-IT" sz="2600" b="1" dirty="0" smtClean="0">
                <a:latin typeface="+mj-lt"/>
              </a:rPr>
              <a:t> E COMPETENZA PER L’ESERCIZIO DELLE FUNZIONI </a:t>
            </a:r>
            <a:r>
              <a:rPr lang="it-IT" sz="2600" b="1" dirty="0" err="1" smtClean="0">
                <a:latin typeface="+mj-lt"/>
              </a:rPr>
              <a:t>DI</a:t>
            </a:r>
            <a:r>
              <a:rPr lang="it-IT" sz="2600" b="1" dirty="0" smtClean="0">
                <a:latin typeface="+mj-lt"/>
              </a:rPr>
              <a:t> COORDINAMENTO, </a:t>
            </a:r>
            <a:r>
              <a:rPr lang="it-IT" sz="2600" b="1" dirty="0" err="1" smtClean="0">
                <a:latin typeface="+mj-lt"/>
              </a:rPr>
              <a:t>DI</a:t>
            </a:r>
            <a:r>
              <a:rPr lang="it-IT" sz="2600" b="1" dirty="0" smtClean="0">
                <a:latin typeface="+mj-lt"/>
              </a:rPr>
              <a:t> DIREZIONE E FUNZIONE ASSISTENZIALE SPECIALISTICA</a:t>
            </a:r>
          </a:p>
          <a:p>
            <a:r>
              <a:rPr lang="it-IT" sz="2600" b="1" dirty="0" smtClean="0">
                <a:latin typeface="+mj-lt"/>
              </a:rPr>
              <a:t>CONFERMA E VALORIZZA IL RUOLO DEL COLLEGIO ANCHE TRAMITE LA SUA TRASFORMAZIONE IN ORDINE PROFESSIONALE QUALE ORGANO GARANTE DELLE COMPETENZE E DELL’IMPEGNO DEONTOLOGICO DEI PROFESSIONISTI ANCHE IN RELAZIONE ALLE ASPETTATIVE </a:t>
            </a:r>
            <a:r>
              <a:rPr lang="it-IT" sz="2600" b="1" dirty="0" err="1" smtClean="0">
                <a:latin typeface="+mj-lt"/>
              </a:rPr>
              <a:t>DI</a:t>
            </a:r>
            <a:r>
              <a:rPr lang="it-IT" sz="2600" b="1" dirty="0" smtClean="0">
                <a:latin typeface="+mj-lt"/>
              </a:rPr>
              <a:t> ASSISTENZA DEI CITTADINI</a:t>
            </a:r>
            <a:endParaRPr lang="it-IT" sz="26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67544" y="620688"/>
            <a:ext cx="8208911" cy="5616623"/>
          </a:xfrm>
        </p:spPr>
        <p:txBody>
          <a:bodyPr anchor="ctr"/>
          <a:lstStyle/>
          <a:p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Art.3</a:t>
            </a:r>
            <a:r>
              <a:rPr lang="it-IT" dirty="0" smtClean="0"/>
              <a:t> L’iscrizione all’albo professionale è obbligatoria anche per i pubblici dipendenti ed è subordinata al conseguimento del titolo universitario , ….</a:t>
            </a:r>
          </a:p>
          <a:p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4 </a:t>
            </a:r>
            <a:r>
              <a:rPr lang="it-IT" dirty="0" smtClean="0">
                <a:solidFill>
                  <a:srgbClr val="0070C0"/>
                </a:solidFill>
              </a:rPr>
              <a:t>conferisce una delega al governo, da esercitare entro sei mesi, con il fine di trasformare i Collegi esistenti in ordini professionali ….</a:t>
            </a:r>
          </a:p>
          <a:p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6 </a:t>
            </a:r>
            <a:r>
              <a:rPr lang="it-IT" b="1" dirty="0" smtClean="0">
                <a:solidFill>
                  <a:srgbClr val="008000"/>
                </a:solidFill>
              </a:rPr>
              <a:t>suddivide i professionisti sanitari in quattro tipologie di figure:</a:t>
            </a:r>
          </a:p>
          <a:p>
            <a:pPr>
              <a:buFont typeface="Arial" pitchFamily="34" charset="0"/>
              <a:buChar char="•"/>
            </a:pPr>
            <a:r>
              <a:rPr lang="it-IT" b="1" dirty="0" smtClean="0">
                <a:solidFill>
                  <a:schemeClr val="tx1"/>
                </a:solidFill>
              </a:rPr>
              <a:t>i professionisti laureati</a:t>
            </a:r>
          </a:p>
          <a:p>
            <a:pPr>
              <a:buFont typeface="Arial" pitchFamily="34" charset="0"/>
              <a:buChar char="•"/>
            </a:pPr>
            <a:r>
              <a:rPr lang="it-IT" b="1" dirty="0" smtClean="0">
                <a:solidFill>
                  <a:schemeClr val="tx1"/>
                </a:solidFill>
              </a:rPr>
              <a:t>i</a:t>
            </a:r>
            <a:r>
              <a:rPr lang="it-IT" dirty="0" smtClean="0">
                <a:solidFill>
                  <a:schemeClr val="tx1"/>
                </a:solidFill>
              </a:rPr>
              <a:t> </a:t>
            </a:r>
            <a:r>
              <a:rPr lang="it-IT" b="1" dirty="0" smtClean="0">
                <a:solidFill>
                  <a:schemeClr val="tx1"/>
                </a:solidFill>
              </a:rPr>
              <a:t>professionisti coordinatori </a:t>
            </a:r>
            <a:r>
              <a:rPr lang="it-IT" sz="1400" b="1" dirty="0" smtClean="0">
                <a:solidFill>
                  <a:schemeClr val="tx1"/>
                </a:solidFill>
              </a:rPr>
              <a:t>(in </a:t>
            </a:r>
            <a:r>
              <a:rPr lang="it-IT" sz="1400" b="1" dirty="0" smtClean="0">
                <a:solidFill>
                  <a:schemeClr val="tx1"/>
                </a:solidFill>
              </a:rPr>
              <a:t>possesso del master di 1° livello per le relative funzioni)</a:t>
            </a:r>
          </a:p>
          <a:p>
            <a:pPr>
              <a:buFont typeface="Arial" pitchFamily="34" charset="0"/>
              <a:buChar char="•"/>
            </a:pPr>
            <a:r>
              <a:rPr lang="it-IT" b="1" dirty="0" smtClean="0">
                <a:solidFill>
                  <a:schemeClr val="tx1"/>
                </a:solidFill>
              </a:rPr>
              <a:t>gli specialisti </a:t>
            </a:r>
            <a:r>
              <a:rPr lang="it-IT" sz="1400" b="1" dirty="0" smtClean="0">
                <a:solidFill>
                  <a:schemeClr val="tx1"/>
                </a:solidFill>
              </a:rPr>
              <a:t>(in </a:t>
            </a:r>
            <a:r>
              <a:rPr lang="it-IT" sz="1400" b="1" dirty="0" smtClean="0">
                <a:solidFill>
                  <a:schemeClr val="tx1"/>
                </a:solidFill>
              </a:rPr>
              <a:t>possesso del master di 1° livello per le funzioni specialistiche)</a:t>
            </a:r>
          </a:p>
          <a:p>
            <a:pPr>
              <a:buFont typeface="Arial" pitchFamily="34" charset="0"/>
              <a:buChar char="•"/>
            </a:pPr>
            <a:r>
              <a:rPr lang="it-IT" b="1" dirty="0" smtClean="0">
                <a:solidFill>
                  <a:schemeClr val="tx1"/>
                </a:solidFill>
              </a:rPr>
              <a:t>i dirigenti  </a:t>
            </a:r>
            <a:r>
              <a:rPr lang="it-IT" sz="1400" b="1" dirty="0" smtClean="0">
                <a:solidFill>
                  <a:schemeClr val="tx1"/>
                </a:solidFill>
              </a:rPr>
              <a:t>(in </a:t>
            </a:r>
            <a:r>
              <a:rPr lang="it-IT" sz="1400" b="1" dirty="0" smtClean="0">
                <a:solidFill>
                  <a:schemeClr val="tx1"/>
                </a:solidFill>
              </a:rPr>
              <a:t>possesso di laurea magistrale con una esperienza professionale di cinque </a:t>
            </a:r>
            <a:r>
              <a:rPr lang="it-IT" sz="1400" b="1" dirty="0" smtClean="0">
                <a:solidFill>
                  <a:schemeClr val="tx1"/>
                </a:solidFill>
              </a:rPr>
              <a:t>anni) </a:t>
            </a:r>
            <a:endParaRPr lang="it-IT" sz="1400" b="1" dirty="0" smtClean="0">
              <a:solidFill>
                <a:schemeClr val="tx1"/>
              </a:solidFill>
            </a:endParaRPr>
          </a:p>
          <a:p>
            <a:endParaRPr lang="it-IT" dirty="0" smtClean="0">
              <a:solidFill>
                <a:schemeClr val="tx1"/>
              </a:solidFill>
            </a:endParaRPr>
          </a:p>
          <a:p>
            <a:endParaRPr lang="it-IT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/>
          <p:cNvGraphicFramePr/>
          <p:nvPr/>
        </p:nvGraphicFramePr>
        <p:xfrm>
          <a:off x="357158" y="642918"/>
          <a:ext cx="8429684" cy="5929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/>
          <p:cNvGraphicFramePr/>
          <p:nvPr/>
        </p:nvGraphicFramePr>
        <p:xfrm>
          <a:off x="214282" y="142876"/>
          <a:ext cx="8715436" cy="6572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olo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8229600" cy="1143000"/>
          </a:xfrm>
        </p:spPr>
        <p:txBody>
          <a:bodyPr/>
          <a:lstStyle/>
          <a:p>
            <a:r>
              <a:rPr lang="it-IT" dirty="0" smtClean="0"/>
              <a:t>TESTO UNICO LEGGI SANITARIE 1934</a:t>
            </a:r>
          </a:p>
        </p:txBody>
      </p:sp>
      <p:sp>
        <p:nvSpPr>
          <p:cNvPr id="7171" name="CasellaDiTesto 2"/>
          <p:cNvSpPr txBox="1">
            <a:spLocks noChangeArrowheads="1"/>
          </p:cNvSpPr>
          <p:nvPr/>
        </p:nvSpPr>
        <p:spPr bwMode="auto">
          <a:xfrm>
            <a:off x="571472" y="1785926"/>
            <a:ext cx="7715304" cy="41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800" dirty="0"/>
              <a:t>ART. 99 - ELENCO  DELLE:</a:t>
            </a:r>
          </a:p>
          <a:p>
            <a:r>
              <a:rPr lang="it-IT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PROFESSIONI SANITARIE </a:t>
            </a:r>
            <a:r>
              <a:rPr lang="it-IT" sz="2800" dirty="0">
                <a:sym typeface="Wingdings" pitchFamily="2" charset="2"/>
              </a:rPr>
              <a:t></a:t>
            </a:r>
            <a:r>
              <a:rPr lang="it-IT" sz="2800" dirty="0"/>
              <a:t>MEDICO CHIRURGO, FARMACISTA, </a:t>
            </a:r>
            <a:r>
              <a:rPr lang="it-IT" sz="2800" dirty="0" smtClean="0"/>
              <a:t>VETERINARIO</a:t>
            </a:r>
          </a:p>
          <a:p>
            <a:endParaRPr lang="it-IT" sz="1200" dirty="0"/>
          </a:p>
          <a:p>
            <a:r>
              <a:rPr lang="it-IT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PROFESSIONI SANITARIE AUSILIARIE</a:t>
            </a:r>
            <a:r>
              <a:rPr lang="it-IT" sz="2800" b="1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 </a:t>
            </a:r>
            <a:r>
              <a:rPr lang="it-IT" sz="2800" dirty="0">
                <a:sym typeface="Wingdings" pitchFamily="2" charset="2"/>
              </a:rPr>
              <a:t>INFERMIERI PROFESSIONALI, ASSISTENTI SANITARI, OSTETRICHE, VIGILATRICI INFANZIA (Dal 1940</a:t>
            </a:r>
            <a:r>
              <a:rPr lang="it-IT" sz="2800" dirty="0" smtClean="0">
                <a:sym typeface="Wingdings" pitchFamily="2" charset="2"/>
              </a:rPr>
              <a:t>)</a:t>
            </a:r>
          </a:p>
          <a:p>
            <a:endParaRPr lang="it-IT" sz="1200" dirty="0"/>
          </a:p>
          <a:p>
            <a:r>
              <a:rPr lang="it-IT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ARTI SANITARIE</a:t>
            </a:r>
            <a:r>
              <a:rPr lang="it-IT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 </a:t>
            </a:r>
            <a:r>
              <a:rPr lang="it-IT" sz="2800" dirty="0">
                <a:sym typeface="Wingdings" pitchFamily="2" charset="2"/>
              </a:rPr>
              <a:t>INFERMIERI </a:t>
            </a:r>
            <a:r>
              <a:rPr lang="it-IT" sz="2800" dirty="0" smtClean="0">
                <a:sym typeface="Wingdings" pitchFamily="2" charset="2"/>
              </a:rPr>
              <a:t>GENERICI</a:t>
            </a:r>
            <a:endParaRPr lang="it-IT" sz="2800" dirty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a 2"/>
          <p:cNvGraphicFramePr/>
          <p:nvPr/>
        </p:nvGraphicFramePr>
        <p:xfrm>
          <a:off x="214282" y="285728"/>
          <a:ext cx="8643998" cy="6357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a 2"/>
          <p:cNvGraphicFramePr/>
          <p:nvPr/>
        </p:nvGraphicFramePr>
        <p:xfrm>
          <a:off x="571472" y="357166"/>
          <a:ext cx="8143932" cy="628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asellaDiTesto 3"/>
          <p:cNvSpPr txBox="1"/>
          <p:nvPr/>
        </p:nvSpPr>
        <p:spPr>
          <a:xfrm>
            <a:off x="0" y="2428868"/>
            <a:ext cx="3929058" cy="25545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40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D.M. </a:t>
            </a:r>
          </a:p>
          <a:p>
            <a:pPr algn="ctr">
              <a:defRPr/>
            </a:pPr>
            <a:r>
              <a:rPr lang="it-IT" sz="40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14 settembre 1994</a:t>
            </a:r>
          </a:p>
          <a:p>
            <a:pPr algn="ctr">
              <a:defRPr/>
            </a:pPr>
            <a:r>
              <a:rPr lang="it-IT" sz="40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N°739</a:t>
            </a:r>
          </a:p>
        </p:txBody>
      </p:sp>
      <p:sp>
        <p:nvSpPr>
          <p:cNvPr id="7" name="Freccia a destra 6"/>
          <p:cNvSpPr/>
          <p:nvPr/>
        </p:nvSpPr>
        <p:spPr>
          <a:xfrm rot="6516773">
            <a:off x="6733071" y="4397066"/>
            <a:ext cx="500066" cy="1000132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olo 1"/>
          <p:cNvSpPr>
            <a:spLocks noGrp="1"/>
          </p:cNvSpPr>
          <p:nvPr>
            <p:ph type="title"/>
          </p:nvPr>
        </p:nvSpPr>
        <p:spPr>
          <a:xfrm>
            <a:off x="0" y="214313"/>
            <a:ext cx="9144000" cy="3500437"/>
          </a:xfrm>
        </p:spPr>
        <p:txBody>
          <a:bodyPr/>
          <a:lstStyle/>
          <a:p>
            <a:r>
              <a:rPr lang="it-IT" sz="4000" b="1" smtClean="0"/>
              <a:t>Il profilo definisce l’infermiere come l’operatore sanitario che in possesso del diploma universitario abilitante e dell’iscrizione all’albo professionale è responsabile dell’assistenza generale infermieristica</a:t>
            </a:r>
          </a:p>
        </p:txBody>
      </p:sp>
      <p:sp>
        <p:nvSpPr>
          <p:cNvPr id="3" name="Rettangolo arrotondato 2"/>
          <p:cNvSpPr/>
          <p:nvPr/>
        </p:nvSpPr>
        <p:spPr>
          <a:xfrm>
            <a:off x="2928938" y="4000500"/>
            <a:ext cx="3643312" cy="642938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3857620" y="4071942"/>
            <a:ext cx="1643074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32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delinea</a:t>
            </a:r>
          </a:p>
        </p:txBody>
      </p:sp>
      <p:sp>
        <p:nvSpPr>
          <p:cNvPr id="5" name="Ovale 4"/>
          <p:cNvSpPr/>
          <p:nvPr/>
        </p:nvSpPr>
        <p:spPr>
          <a:xfrm>
            <a:off x="214313" y="5214938"/>
            <a:ext cx="2786062" cy="857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dirty="0"/>
              <a:t>CAMPO AZIONE</a:t>
            </a:r>
          </a:p>
        </p:txBody>
      </p:sp>
      <p:sp>
        <p:nvSpPr>
          <p:cNvPr id="6" name="Ovale 5"/>
          <p:cNvSpPr/>
          <p:nvPr/>
        </p:nvSpPr>
        <p:spPr>
          <a:xfrm>
            <a:off x="3214688" y="5715000"/>
            <a:ext cx="2786062" cy="857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dirty="0"/>
              <a:t>FUNZIONI</a:t>
            </a:r>
          </a:p>
        </p:txBody>
      </p:sp>
      <p:sp>
        <p:nvSpPr>
          <p:cNvPr id="7" name="Ovale 6"/>
          <p:cNvSpPr/>
          <p:nvPr/>
        </p:nvSpPr>
        <p:spPr>
          <a:xfrm>
            <a:off x="6215063" y="5143500"/>
            <a:ext cx="2786062" cy="857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dirty="0"/>
              <a:t>RESPONSABILITÀ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</TotalTime>
  <Words>948</Words>
  <Application>Microsoft Office PowerPoint</Application>
  <PresentationFormat>Presentazione su schermo (4:3)</PresentationFormat>
  <Paragraphs>161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27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TESTO UNICO LEGGI SANITARIE 1934</vt:lpstr>
      <vt:lpstr>Diapositiva 7</vt:lpstr>
      <vt:lpstr>Diapositiva 8</vt:lpstr>
      <vt:lpstr>Il profilo definisce l’infermiere come l’operatore sanitario che in possesso del diploma universitario abilitante e dell’iscrizione all’albo professionale è responsabile dell’assistenza generale infermieristica</vt:lpstr>
      <vt:lpstr>Campo d’azione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ASSISTENZA INFERMIERISTICA</vt:lpstr>
      <vt:lpstr>Il profilo esige che l’infermiere   sia in grado  di pianificare, di saper programmare e di saper gestire e soprattutto sia in grado di porre la centralità della persona assistita come punto di riferimento del suo agire</vt:lpstr>
      <vt:lpstr>Diapositiva 19</vt:lpstr>
      <vt:lpstr>Diapositiva 20</vt:lpstr>
      <vt:lpstr>LEGGE 42/1999</vt:lpstr>
      <vt:lpstr>LEGGE 251/2000</vt:lpstr>
      <vt:lpstr>Diapositiva 23</vt:lpstr>
      <vt:lpstr>APPROCCIO AL PAZIENTE </vt:lpstr>
      <vt:lpstr>Legge 43/2006</vt:lpstr>
      <vt:lpstr>Diapositiva 26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RITA</dc:creator>
  <cp:lastModifiedBy>RITA</cp:lastModifiedBy>
  <cp:revision>19</cp:revision>
  <dcterms:created xsi:type="dcterms:W3CDTF">2009-08-30T16:50:31Z</dcterms:created>
  <dcterms:modified xsi:type="dcterms:W3CDTF">2010-10-27T10:01:10Z</dcterms:modified>
</cp:coreProperties>
</file>