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2" r:id="rId1"/>
    <p:sldMasterId id="2147483694" r:id="rId2"/>
    <p:sldMasterId id="2147483660" r:id="rId3"/>
    <p:sldMasterId id="2147483704" r:id="rId4"/>
  </p:sldMasterIdLst>
  <p:notesMasterIdLst>
    <p:notesMasterId r:id="rId25"/>
  </p:notesMasterIdLst>
  <p:sldIdLst>
    <p:sldId id="291" r:id="rId5"/>
    <p:sldId id="292" r:id="rId6"/>
    <p:sldId id="293" r:id="rId7"/>
    <p:sldId id="294" r:id="rId8"/>
    <p:sldId id="295" r:id="rId9"/>
    <p:sldId id="296" r:id="rId10"/>
    <p:sldId id="297" r:id="rId11"/>
    <p:sldId id="324" r:id="rId12"/>
    <p:sldId id="298" r:id="rId13"/>
    <p:sldId id="300" r:id="rId14"/>
    <p:sldId id="310" r:id="rId15"/>
    <p:sldId id="311" r:id="rId16"/>
    <p:sldId id="302" r:id="rId17"/>
    <p:sldId id="303" r:id="rId18"/>
    <p:sldId id="304" r:id="rId19"/>
    <p:sldId id="306" r:id="rId20"/>
    <p:sldId id="305" r:id="rId21"/>
    <p:sldId id="309" r:id="rId22"/>
    <p:sldId id="308" r:id="rId23"/>
    <p:sldId id="307" r:id="rId24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D2B36-2162-44CD-A4F0-B0F3DE291754}" v="12" dt="2019-11-19T21:52:39.26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62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simo Bonora" userId="S::bnrmsm1@unife.it::a32852cc-48d5-4edc-ad69-1b7f35d1b79f" providerId="AD" clId="Web-{7D2E9FA9-2ACE-E79B-2A27-DE89487670AF}"/>
    <pc:docChg chg="addSld delSld modSld sldOrd addMainMaster">
      <pc:chgData name="Massimo Bonora" userId="S::bnrmsm1@unife.it::a32852cc-48d5-4edc-ad69-1b7f35d1b79f" providerId="AD" clId="Web-{7D2E9FA9-2ACE-E79B-2A27-DE89487670AF}" dt="2019-11-15T17:30:13.378" v="66" actId="1076"/>
      <pc:docMkLst>
        <pc:docMk/>
      </pc:docMkLst>
      <pc:sldChg chg="add del">
        <pc:chgData name="Massimo Bonora" userId="S::bnrmsm1@unife.it::a32852cc-48d5-4edc-ad69-1b7f35d1b79f" providerId="AD" clId="Web-{7D2E9FA9-2ACE-E79B-2A27-DE89487670AF}" dt="2019-11-15T16:56:21.626" v="26"/>
        <pc:sldMkLst>
          <pc:docMk/>
          <pc:sldMk cId="371498963" sldId="301"/>
        </pc:sldMkLst>
      </pc:sldChg>
      <pc:sldChg chg="addSp modSp add">
        <pc:chgData name="Massimo Bonora" userId="S::bnrmsm1@unife.it::a32852cc-48d5-4edc-ad69-1b7f35d1b79f" providerId="AD" clId="Web-{7D2E9FA9-2ACE-E79B-2A27-DE89487670AF}" dt="2019-11-15T16:55:09.002" v="20" actId="1076"/>
        <pc:sldMkLst>
          <pc:docMk/>
          <pc:sldMk cId="1865970447" sldId="302"/>
        </pc:sldMkLst>
        <pc:picChg chg="add mod modCrop">
          <ac:chgData name="Massimo Bonora" userId="S::bnrmsm1@unife.it::a32852cc-48d5-4edc-ad69-1b7f35d1b79f" providerId="AD" clId="Web-{7D2E9FA9-2ACE-E79B-2A27-DE89487670AF}" dt="2019-11-15T16:54:54.704" v="15" actId="1076"/>
          <ac:picMkLst>
            <pc:docMk/>
            <pc:sldMk cId="1865970447" sldId="302"/>
            <ac:picMk id="2" creationId="{C443F01A-E506-4700-AEA7-0AA26BFE620E}"/>
          </ac:picMkLst>
        </pc:picChg>
        <pc:picChg chg="mod">
          <ac:chgData name="Massimo Bonora" userId="S::bnrmsm1@unife.it::a32852cc-48d5-4edc-ad69-1b7f35d1b79f" providerId="AD" clId="Web-{7D2E9FA9-2ACE-E79B-2A27-DE89487670AF}" dt="2019-11-15T16:55:09.002" v="20" actId="1076"/>
          <ac:picMkLst>
            <pc:docMk/>
            <pc:sldMk cId="1865970447" sldId="302"/>
            <ac:picMk id="4" creationId="{00000000-0000-0000-0000-000000000000}"/>
          </ac:picMkLst>
        </pc:picChg>
        <pc:picChg chg="mod">
          <ac:chgData name="Massimo Bonora" userId="S::bnrmsm1@unife.it::a32852cc-48d5-4edc-ad69-1b7f35d1b79f" providerId="AD" clId="Web-{7D2E9FA9-2ACE-E79B-2A27-DE89487670AF}" dt="2019-11-15T16:55:06.407" v="19" actId="1076"/>
          <ac:picMkLst>
            <pc:docMk/>
            <pc:sldMk cId="1865970447" sldId="302"/>
            <ac:picMk id="5" creationId="{00000000-0000-0000-0000-000000000000}"/>
          </ac:picMkLst>
        </pc:picChg>
        <pc:picChg chg="mod">
          <ac:chgData name="Massimo Bonora" userId="S::bnrmsm1@unife.it::a32852cc-48d5-4edc-ad69-1b7f35d1b79f" providerId="AD" clId="Web-{7D2E9FA9-2ACE-E79B-2A27-DE89487670AF}" dt="2019-11-15T16:55:04.470" v="18" actId="1076"/>
          <ac:picMkLst>
            <pc:docMk/>
            <pc:sldMk cId="1865970447" sldId="302"/>
            <ac:picMk id="6" creationId="{00000000-0000-0000-0000-000000000000}"/>
          </ac:picMkLst>
        </pc:picChg>
      </pc:sldChg>
      <pc:sldChg chg="add del">
        <pc:chgData name="Massimo Bonora" userId="S::bnrmsm1@unife.it::a32852cc-48d5-4edc-ad69-1b7f35d1b79f" providerId="AD" clId="Web-{7D2E9FA9-2ACE-E79B-2A27-DE89487670AF}" dt="2019-11-15T16:56:16.392" v="25"/>
        <pc:sldMkLst>
          <pc:docMk/>
          <pc:sldMk cId="3313538433" sldId="303"/>
        </pc:sldMkLst>
      </pc:sldChg>
      <pc:sldChg chg="add">
        <pc:chgData name="Massimo Bonora" userId="S::bnrmsm1@unife.it::a32852cc-48d5-4edc-ad69-1b7f35d1b79f" providerId="AD" clId="Web-{7D2E9FA9-2ACE-E79B-2A27-DE89487670AF}" dt="2019-11-15T16:56:59.267" v="27"/>
        <pc:sldMkLst>
          <pc:docMk/>
          <pc:sldMk cId="3349444220" sldId="304"/>
        </pc:sldMkLst>
      </pc:sldChg>
      <pc:sldChg chg="add">
        <pc:chgData name="Massimo Bonora" userId="S::bnrmsm1@unife.it::a32852cc-48d5-4edc-ad69-1b7f35d1b79f" providerId="AD" clId="Web-{7D2E9FA9-2ACE-E79B-2A27-DE89487670AF}" dt="2019-11-15T16:58:09.580" v="28"/>
        <pc:sldMkLst>
          <pc:docMk/>
          <pc:sldMk cId="2007852645" sldId="305"/>
        </pc:sldMkLst>
      </pc:sldChg>
      <pc:sldChg chg="add">
        <pc:chgData name="Massimo Bonora" userId="S::bnrmsm1@unife.it::a32852cc-48d5-4edc-ad69-1b7f35d1b79f" providerId="AD" clId="Web-{7D2E9FA9-2ACE-E79B-2A27-DE89487670AF}" dt="2019-11-15T16:58:09.767" v="29"/>
        <pc:sldMkLst>
          <pc:docMk/>
          <pc:sldMk cId="3254380265" sldId="306"/>
        </pc:sldMkLst>
      </pc:sldChg>
      <pc:sldChg chg="add">
        <pc:chgData name="Massimo Bonora" userId="S::bnrmsm1@unife.it::a32852cc-48d5-4edc-ad69-1b7f35d1b79f" providerId="AD" clId="Web-{7D2E9FA9-2ACE-E79B-2A27-DE89487670AF}" dt="2019-11-15T16:58:48.939" v="30"/>
        <pc:sldMkLst>
          <pc:docMk/>
          <pc:sldMk cId="127842686" sldId="307"/>
        </pc:sldMkLst>
      </pc:sldChg>
      <pc:sldChg chg="add">
        <pc:chgData name="Massimo Bonora" userId="S::bnrmsm1@unife.it::a32852cc-48d5-4edc-ad69-1b7f35d1b79f" providerId="AD" clId="Web-{7D2E9FA9-2ACE-E79B-2A27-DE89487670AF}" dt="2019-11-15T16:58:49.064" v="31"/>
        <pc:sldMkLst>
          <pc:docMk/>
          <pc:sldMk cId="4119852385" sldId="308"/>
        </pc:sldMkLst>
      </pc:sldChg>
      <pc:sldChg chg="add ord">
        <pc:chgData name="Massimo Bonora" userId="S::bnrmsm1@unife.it::a32852cc-48d5-4edc-ad69-1b7f35d1b79f" providerId="AD" clId="Web-{7D2E9FA9-2ACE-E79B-2A27-DE89487670AF}" dt="2019-11-15T17:00:03.784" v="34"/>
        <pc:sldMkLst>
          <pc:docMk/>
          <pc:sldMk cId="2310247681" sldId="309"/>
        </pc:sldMkLst>
      </pc:sldChg>
      <pc:sldChg chg="addSp delSp modSp new mod setBg">
        <pc:chgData name="Massimo Bonora" userId="S::bnrmsm1@unife.it::a32852cc-48d5-4edc-ad69-1b7f35d1b79f" providerId="AD" clId="Web-{7D2E9FA9-2ACE-E79B-2A27-DE89487670AF}" dt="2019-11-15T17:26:20.971" v="57"/>
        <pc:sldMkLst>
          <pc:docMk/>
          <pc:sldMk cId="178536687" sldId="310"/>
        </pc:sldMkLst>
        <pc:spChg chg="del">
          <ac:chgData name="Massimo Bonora" userId="S::bnrmsm1@unife.it::a32852cc-48d5-4edc-ad69-1b7f35d1b79f" providerId="AD" clId="Web-{7D2E9FA9-2ACE-E79B-2A27-DE89487670AF}" dt="2019-11-15T17:24:16.517" v="37"/>
          <ac:spMkLst>
            <pc:docMk/>
            <pc:sldMk cId="178536687" sldId="310"/>
            <ac:spMk id="2" creationId="{BDA2A422-5E4C-421F-8F13-11A7211E02E4}"/>
          </ac:spMkLst>
        </pc:spChg>
        <pc:spChg chg="del">
          <ac:chgData name="Massimo Bonora" userId="S::bnrmsm1@unife.it::a32852cc-48d5-4edc-ad69-1b7f35d1b79f" providerId="AD" clId="Web-{7D2E9FA9-2ACE-E79B-2A27-DE89487670AF}" dt="2019-11-15T17:24:16.517" v="36"/>
          <ac:spMkLst>
            <pc:docMk/>
            <pc:sldMk cId="178536687" sldId="310"/>
            <ac:spMk id="3" creationId="{58C2A7A5-8EB9-4AFB-B8DE-7CD05EB8BA64}"/>
          </ac:spMkLst>
        </pc:spChg>
        <pc:spChg chg="add mod">
          <ac:chgData name="Massimo Bonora" userId="S::bnrmsm1@unife.it::a32852cc-48d5-4edc-ad69-1b7f35d1b79f" providerId="AD" clId="Web-{7D2E9FA9-2ACE-E79B-2A27-DE89487670AF}" dt="2019-11-15T17:26:12.033" v="56" actId="20577"/>
          <ac:spMkLst>
            <pc:docMk/>
            <pc:sldMk cId="178536687" sldId="310"/>
            <ac:spMk id="9" creationId="{07FC18BF-C4B2-4F38-A32D-161E4917F6A3}"/>
          </ac:spMkLst>
        </pc:spChg>
        <pc:picChg chg="add mod">
          <ac:chgData name="Massimo Bonora" userId="S::bnrmsm1@unife.it::a32852cc-48d5-4edc-ad69-1b7f35d1b79f" providerId="AD" clId="Web-{7D2E9FA9-2ACE-E79B-2A27-DE89487670AF}" dt="2019-11-15T17:25:46.486" v="43" actId="1076"/>
          <ac:picMkLst>
            <pc:docMk/>
            <pc:sldMk cId="178536687" sldId="310"/>
            <ac:picMk id="4" creationId="{48B6B87E-455B-4183-A53B-3EEC669CC1A2}"/>
          </ac:picMkLst>
        </pc:picChg>
        <pc:picChg chg="add mod">
          <ac:chgData name="Massimo Bonora" userId="S::bnrmsm1@unife.it::a32852cc-48d5-4edc-ad69-1b7f35d1b79f" providerId="AD" clId="Web-{7D2E9FA9-2ACE-E79B-2A27-DE89487670AF}" dt="2019-11-15T17:25:50.861" v="45" actId="1076"/>
          <ac:picMkLst>
            <pc:docMk/>
            <pc:sldMk cId="178536687" sldId="310"/>
            <ac:picMk id="6" creationId="{F01B438A-7009-41C7-A726-D402EAE94C43}"/>
          </ac:picMkLst>
        </pc:picChg>
      </pc:sldChg>
      <pc:sldChg chg="addSp delSp modSp add replId">
        <pc:chgData name="Massimo Bonora" userId="S::bnrmsm1@unife.it::a32852cc-48d5-4edc-ad69-1b7f35d1b79f" providerId="AD" clId="Web-{7D2E9FA9-2ACE-E79B-2A27-DE89487670AF}" dt="2019-11-15T17:30:13.378" v="66" actId="1076"/>
        <pc:sldMkLst>
          <pc:docMk/>
          <pc:sldMk cId="1230952108" sldId="311"/>
        </pc:sldMkLst>
        <pc:picChg chg="add mod">
          <ac:chgData name="Massimo Bonora" userId="S::bnrmsm1@unife.it::a32852cc-48d5-4edc-ad69-1b7f35d1b79f" providerId="AD" clId="Web-{7D2E9FA9-2ACE-E79B-2A27-DE89487670AF}" dt="2019-11-15T17:30:13.378" v="66" actId="1076"/>
          <ac:picMkLst>
            <pc:docMk/>
            <pc:sldMk cId="1230952108" sldId="311"/>
            <ac:picMk id="2" creationId="{DD8D870C-92F0-42F2-A3E0-0966BF4CC484}"/>
          </ac:picMkLst>
        </pc:picChg>
        <pc:picChg chg="del">
          <ac:chgData name="Massimo Bonora" userId="S::bnrmsm1@unife.it::a32852cc-48d5-4edc-ad69-1b7f35d1b79f" providerId="AD" clId="Web-{7D2E9FA9-2ACE-E79B-2A27-DE89487670AF}" dt="2019-11-15T17:30:01.409" v="60"/>
          <ac:picMkLst>
            <pc:docMk/>
            <pc:sldMk cId="1230952108" sldId="311"/>
            <ac:picMk id="4" creationId="{48B6B87E-455B-4183-A53B-3EEC669CC1A2}"/>
          </ac:picMkLst>
        </pc:picChg>
        <pc:picChg chg="del">
          <ac:chgData name="Massimo Bonora" userId="S::bnrmsm1@unife.it::a32852cc-48d5-4edc-ad69-1b7f35d1b79f" providerId="AD" clId="Web-{7D2E9FA9-2ACE-E79B-2A27-DE89487670AF}" dt="2019-11-15T17:30:01.409" v="59"/>
          <ac:picMkLst>
            <pc:docMk/>
            <pc:sldMk cId="1230952108" sldId="311"/>
            <ac:picMk id="6" creationId="{F01B438A-7009-41C7-A726-D402EAE94C43}"/>
          </ac:picMkLst>
        </pc:picChg>
      </pc:sldChg>
      <pc:sldMasterChg chg="add addSldLayout">
        <pc:chgData name="Massimo Bonora" userId="S::bnrmsm1@unife.it::a32852cc-48d5-4edc-ad69-1b7f35d1b79f" providerId="AD" clId="Web-{7D2E9FA9-2ACE-E79B-2A27-DE89487670AF}" dt="2019-11-15T16:53:42.719" v="0"/>
        <pc:sldMasterMkLst>
          <pc:docMk/>
          <pc:sldMasterMk cId="0" sldId="2147483705"/>
        </pc:sldMasterMkLst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49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0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1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2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3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4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5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6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7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8"/>
          </pc:sldLayoutMkLst>
        </pc:sldLayoutChg>
        <pc:sldLayoutChg chg="add">
          <pc:chgData name="Massimo Bonora" userId="S::bnrmsm1@unife.it::a32852cc-48d5-4edc-ad69-1b7f35d1b79f" providerId="AD" clId="Web-{7D2E9FA9-2ACE-E79B-2A27-DE89487670AF}" dt="2019-11-15T16:53:42.719" v="0"/>
          <pc:sldLayoutMkLst>
            <pc:docMk/>
            <pc:sldMasterMk cId="0" sldId="2147483705"/>
            <pc:sldLayoutMk cId="0" sldId="2147483659"/>
          </pc:sldLayoutMkLst>
        </pc:sldLayoutChg>
      </pc:sldMasterChg>
    </pc:docChg>
  </pc:docChgLst>
  <pc:docChgLst>
    <pc:chgData name="Massimo Bonora" userId="S::bnrmsm1@unife.it::a32852cc-48d5-4edc-ad69-1b7f35d1b79f" providerId="AD" clId="Web-{7985ECF5-7E1E-9178-AD79-4FFAD3ED3D0F}"/>
    <pc:docChg chg="addSld modSld sldOrd">
      <pc:chgData name="Massimo Bonora" userId="S::bnrmsm1@unife.it::a32852cc-48d5-4edc-ad69-1b7f35d1b79f" providerId="AD" clId="Web-{7985ECF5-7E1E-9178-AD79-4FFAD3ED3D0F}" dt="2019-11-18T08:32:46.835" v="90" actId="1076"/>
      <pc:docMkLst>
        <pc:docMk/>
      </pc:docMkLst>
      <pc:sldChg chg="modSp">
        <pc:chgData name="Massimo Bonora" userId="S::bnrmsm1@unife.it::a32852cc-48d5-4edc-ad69-1b7f35d1b79f" providerId="AD" clId="Web-{7985ECF5-7E1E-9178-AD79-4FFAD3ED3D0F}" dt="2019-11-18T08:29:54.273" v="4" actId="20577"/>
        <pc:sldMkLst>
          <pc:docMk/>
          <pc:sldMk cId="2792050102" sldId="291"/>
        </pc:sldMkLst>
        <pc:spChg chg="mod">
          <ac:chgData name="Massimo Bonora" userId="S::bnrmsm1@unife.it::a32852cc-48d5-4edc-ad69-1b7f35d1b79f" providerId="AD" clId="Web-{7985ECF5-7E1E-9178-AD79-4FFAD3ED3D0F}" dt="2019-11-18T08:29:54.273" v="4" actId="20577"/>
          <ac:spMkLst>
            <pc:docMk/>
            <pc:sldMk cId="2792050102" sldId="291"/>
            <ac:spMk id="9" creationId="{DF24E398-1D27-44E8-A18D-BE4FE193970B}"/>
          </ac:spMkLst>
        </pc:spChg>
      </pc:sldChg>
      <pc:sldChg chg="modSp">
        <pc:chgData name="Massimo Bonora" userId="S::bnrmsm1@unife.it::a32852cc-48d5-4edc-ad69-1b7f35d1b79f" providerId="AD" clId="Web-{7985ECF5-7E1E-9178-AD79-4FFAD3ED3D0F}" dt="2019-11-18T08:30:33.523" v="22" actId="20577"/>
        <pc:sldMkLst>
          <pc:docMk/>
          <pc:sldMk cId="4137537201" sldId="292"/>
        </pc:sldMkLst>
        <pc:spChg chg="mod">
          <ac:chgData name="Massimo Bonora" userId="S::bnrmsm1@unife.it::a32852cc-48d5-4edc-ad69-1b7f35d1b79f" providerId="AD" clId="Web-{7985ECF5-7E1E-9178-AD79-4FFAD3ED3D0F}" dt="2019-11-18T08:30:33.523" v="22" actId="20577"/>
          <ac:spMkLst>
            <pc:docMk/>
            <pc:sldMk cId="4137537201" sldId="292"/>
            <ac:spMk id="6" creationId="{4C7A5E1D-880C-4287-AFAF-3477F8ACF916}"/>
          </ac:spMkLst>
        </pc:spChg>
      </pc:sldChg>
      <pc:sldChg chg="addSp modSp">
        <pc:chgData name="Massimo Bonora" userId="S::bnrmsm1@unife.it::a32852cc-48d5-4edc-ad69-1b7f35d1b79f" providerId="AD" clId="Web-{7985ECF5-7E1E-9178-AD79-4FFAD3ED3D0F}" dt="2019-11-18T08:32:12.757" v="66"/>
        <pc:sldMkLst>
          <pc:docMk/>
          <pc:sldMk cId="3568425746" sldId="298"/>
        </pc:sldMkLst>
        <pc:spChg chg="add mod">
          <ac:chgData name="Massimo Bonora" userId="S::bnrmsm1@unife.it::a32852cc-48d5-4edc-ad69-1b7f35d1b79f" providerId="AD" clId="Web-{7985ECF5-7E1E-9178-AD79-4FFAD3ED3D0F}" dt="2019-11-18T08:32:12.757" v="66"/>
          <ac:spMkLst>
            <pc:docMk/>
            <pc:sldMk cId="3568425746" sldId="298"/>
            <ac:spMk id="4" creationId="{C58629AB-E163-4E85-A194-C2DFEE51C955}"/>
          </ac:spMkLst>
        </pc:spChg>
      </pc:sldChg>
      <pc:sldChg chg="delSp modSp new ord">
        <pc:chgData name="Massimo Bonora" userId="S::bnrmsm1@unife.it::a32852cc-48d5-4edc-ad69-1b7f35d1b79f" providerId="AD" clId="Web-{7985ECF5-7E1E-9178-AD79-4FFAD3ED3D0F}" dt="2019-11-18T08:32:46.835" v="90" actId="1076"/>
        <pc:sldMkLst>
          <pc:docMk/>
          <pc:sldMk cId="4119538361" sldId="324"/>
        </pc:sldMkLst>
        <pc:spChg chg="mod">
          <ac:chgData name="Massimo Bonora" userId="S::bnrmsm1@unife.it::a32852cc-48d5-4edc-ad69-1b7f35d1b79f" providerId="AD" clId="Web-{7985ECF5-7E1E-9178-AD79-4FFAD3ED3D0F}" dt="2019-11-18T08:32:46.835" v="90" actId="1076"/>
          <ac:spMkLst>
            <pc:docMk/>
            <pc:sldMk cId="4119538361" sldId="324"/>
            <ac:spMk id="2" creationId="{435D45D5-5E90-4D9D-9192-20339382E04D}"/>
          </ac:spMkLst>
        </pc:spChg>
        <pc:spChg chg="del">
          <ac:chgData name="Massimo Bonora" userId="S::bnrmsm1@unife.it::a32852cc-48d5-4edc-ad69-1b7f35d1b79f" providerId="AD" clId="Web-{7985ECF5-7E1E-9178-AD79-4FFAD3ED3D0F}" dt="2019-11-18T08:32:40.194" v="87"/>
          <ac:spMkLst>
            <pc:docMk/>
            <pc:sldMk cId="4119538361" sldId="324"/>
            <ac:spMk id="3" creationId="{7917CA59-E73D-4A78-9525-005A4CE1E484}"/>
          </ac:spMkLst>
        </pc:spChg>
      </pc:sldChg>
    </pc:docChg>
  </pc:docChgLst>
  <pc:docChgLst>
    <pc:chgData name="Massimo Bonora" userId="S::bnrmsm1@unife.it::a32852cc-48d5-4edc-ad69-1b7f35d1b79f" providerId="AD" clId="Web-{3D4B6043-C806-10F8-7350-F499E66A116F}"/>
    <pc:docChg chg="addSld delSld modSld addMainMaster modMainMaster">
      <pc:chgData name="Massimo Bonora" userId="S::bnrmsm1@unife.it::a32852cc-48d5-4edc-ad69-1b7f35d1b79f" providerId="AD" clId="Web-{3D4B6043-C806-10F8-7350-F499E66A116F}" dt="2019-11-15T16:51:40.246" v="85"/>
      <pc:docMkLst>
        <pc:docMk/>
      </pc:docMkLst>
      <pc:sldChg chg="modSp">
        <pc:chgData name="Massimo Bonora" userId="S::bnrmsm1@unife.it::a32852cc-48d5-4edc-ad69-1b7f35d1b79f" providerId="AD" clId="Web-{3D4B6043-C806-10F8-7350-F499E66A116F}" dt="2019-11-15T16:32:06.879" v="0" actId="14100"/>
        <pc:sldMkLst>
          <pc:docMk/>
          <pc:sldMk cId="2792050102" sldId="291"/>
        </pc:sldMkLst>
        <pc:spChg chg="mod">
          <ac:chgData name="Massimo Bonora" userId="S::bnrmsm1@unife.it::a32852cc-48d5-4edc-ad69-1b7f35d1b79f" providerId="AD" clId="Web-{3D4B6043-C806-10F8-7350-F499E66A116F}" dt="2019-11-15T16:32:06.879" v="0" actId="14100"/>
          <ac:spMkLst>
            <pc:docMk/>
            <pc:sldMk cId="2792050102" sldId="291"/>
            <ac:spMk id="2" creationId="{00000000-0000-0000-0000-000000000000}"/>
          </ac:spMkLst>
        </pc:spChg>
      </pc:sldChg>
      <pc:sldChg chg="modSp">
        <pc:chgData name="Massimo Bonora" userId="S::bnrmsm1@unife.it::a32852cc-48d5-4edc-ad69-1b7f35d1b79f" providerId="AD" clId="Web-{3D4B6043-C806-10F8-7350-F499E66A116F}" dt="2019-11-15T16:32:18.488" v="1" actId="1076"/>
        <pc:sldMkLst>
          <pc:docMk/>
          <pc:sldMk cId="2787733428" sldId="297"/>
        </pc:sldMkLst>
        <pc:spChg chg="mod">
          <ac:chgData name="Massimo Bonora" userId="S::bnrmsm1@unife.it::a32852cc-48d5-4edc-ad69-1b7f35d1b79f" providerId="AD" clId="Web-{3D4B6043-C806-10F8-7350-F499E66A116F}" dt="2019-11-15T16:32:18.488" v="1" actId="1076"/>
          <ac:spMkLst>
            <pc:docMk/>
            <pc:sldMk cId="2787733428" sldId="297"/>
            <ac:spMk id="2" creationId="{00000000-0000-0000-0000-000000000000}"/>
          </ac:spMkLst>
        </pc:spChg>
      </pc:sldChg>
      <pc:sldChg chg="addSp modSp add mod setBg">
        <pc:chgData name="Massimo Bonora" userId="S::bnrmsm1@unife.it::a32852cc-48d5-4edc-ad69-1b7f35d1b79f" providerId="AD" clId="Web-{3D4B6043-C806-10F8-7350-F499E66A116F}" dt="2019-11-15T16:42:46.037" v="45"/>
        <pc:sldMkLst>
          <pc:docMk/>
          <pc:sldMk cId="3568425746" sldId="298"/>
        </pc:sldMkLst>
        <pc:spChg chg="mod">
          <ac:chgData name="Massimo Bonora" userId="S::bnrmsm1@unife.it::a32852cc-48d5-4edc-ad69-1b7f35d1b79f" providerId="AD" clId="Web-{3D4B6043-C806-10F8-7350-F499E66A116F}" dt="2019-11-15T16:36:38.130" v="4" actId="1076"/>
          <ac:spMkLst>
            <pc:docMk/>
            <pc:sldMk cId="3568425746" sldId="298"/>
            <ac:spMk id="2" creationId="{00000000-0000-0000-0000-000000000000}"/>
          </ac:spMkLst>
        </pc:spChg>
        <pc:spChg chg="add mod">
          <ac:chgData name="Massimo Bonora" userId="S::bnrmsm1@unife.it::a32852cc-48d5-4edc-ad69-1b7f35d1b79f" providerId="AD" clId="Web-{3D4B6043-C806-10F8-7350-F499E66A116F}" dt="2019-11-15T16:42:30.662" v="42" actId="20577"/>
          <ac:spMkLst>
            <pc:docMk/>
            <pc:sldMk cId="3568425746" sldId="298"/>
            <ac:spMk id="3" creationId="{2CD9C2F2-4B86-4504-95AD-17DE33BDABE9}"/>
          </ac:spMkLst>
        </pc:spChg>
      </pc:sldChg>
      <pc:sldChg chg="new del">
        <pc:chgData name="Massimo Bonora" userId="S::bnrmsm1@unife.it::a32852cc-48d5-4edc-ad69-1b7f35d1b79f" providerId="AD" clId="Web-{3D4B6043-C806-10F8-7350-F499E66A116F}" dt="2019-11-15T16:41:44.662" v="31"/>
        <pc:sldMkLst>
          <pc:docMk/>
          <pc:sldMk cId="1170666188" sldId="299"/>
        </pc:sldMkLst>
      </pc:sldChg>
      <pc:sldChg chg="addSp delSp modSp add mod setBg">
        <pc:chgData name="Massimo Bonora" userId="S::bnrmsm1@unife.it::a32852cc-48d5-4edc-ad69-1b7f35d1b79f" providerId="AD" clId="Web-{3D4B6043-C806-10F8-7350-F499E66A116F}" dt="2019-11-15T16:44:39.334" v="81" actId="1076"/>
        <pc:sldMkLst>
          <pc:docMk/>
          <pc:sldMk cId="2541347994" sldId="300"/>
        </pc:sldMkLst>
        <pc:spChg chg="mod">
          <ac:chgData name="Massimo Bonora" userId="S::bnrmsm1@unife.it::a32852cc-48d5-4edc-ad69-1b7f35d1b79f" providerId="AD" clId="Web-{3D4B6043-C806-10F8-7350-F499E66A116F}" dt="2019-11-15T16:42:58.678" v="46"/>
          <ac:spMkLst>
            <pc:docMk/>
            <pc:sldMk cId="2541347994" sldId="300"/>
            <ac:spMk id="2" creationId="{00000000-0000-0000-0000-000000000000}"/>
          </ac:spMkLst>
        </pc:spChg>
        <pc:spChg chg="add del mod">
          <ac:chgData name="Massimo Bonora" userId="S::bnrmsm1@unife.it::a32852cc-48d5-4edc-ad69-1b7f35d1b79f" providerId="AD" clId="Web-{3D4B6043-C806-10F8-7350-F499E66A116F}" dt="2019-11-15T16:44:39.241" v="73" actId="1076"/>
          <ac:spMkLst>
            <pc:docMk/>
            <pc:sldMk cId="2541347994" sldId="300"/>
            <ac:spMk id="3" creationId="{2D3D9762-92A7-4468-A06D-B4970E13B1E7}"/>
          </ac:spMkLst>
        </pc:spChg>
        <pc:spChg chg="mod">
          <ac:chgData name="Massimo Bonora" userId="S::bnrmsm1@unife.it::a32852cc-48d5-4edc-ad69-1b7f35d1b79f" providerId="AD" clId="Web-{3D4B6043-C806-10F8-7350-F499E66A116F}" dt="2019-11-15T16:44:39.256" v="74" actId="1076"/>
          <ac:spMkLst>
            <pc:docMk/>
            <pc:sldMk cId="2541347994" sldId="300"/>
            <ac:spMk id="4" creationId="{2CA295EC-42B0-4880-8955-12CCC13C8D71}"/>
          </ac:spMkLst>
        </pc:spChg>
        <pc:spChg chg="mod">
          <ac:chgData name="Massimo Bonora" userId="S::bnrmsm1@unife.it::a32852cc-48d5-4edc-ad69-1b7f35d1b79f" providerId="AD" clId="Web-{3D4B6043-C806-10F8-7350-F499E66A116F}" dt="2019-11-15T16:44:39.272" v="76" actId="1076"/>
          <ac:spMkLst>
            <pc:docMk/>
            <pc:sldMk cId="2541347994" sldId="300"/>
            <ac:spMk id="5" creationId="{E6787321-1C56-402F-A7BE-BCD5AA1DEC9F}"/>
          </ac:spMkLst>
        </pc:spChg>
        <pc:spChg chg="mod">
          <ac:chgData name="Massimo Bonora" userId="S::bnrmsm1@unife.it::a32852cc-48d5-4edc-ad69-1b7f35d1b79f" providerId="AD" clId="Web-{3D4B6043-C806-10F8-7350-F499E66A116F}" dt="2019-11-15T16:44:39.272" v="75" actId="1076"/>
          <ac:spMkLst>
            <pc:docMk/>
            <pc:sldMk cId="2541347994" sldId="300"/>
            <ac:spMk id="6" creationId="{A4FA72CB-3AAB-4DDF-AA0D-36D586CBAD2F}"/>
          </ac:spMkLst>
        </pc:spChg>
        <pc:spChg chg="mod">
          <ac:chgData name="Massimo Bonora" userId="S::bnrmsm1@unife.it::a32852cc-48d5-4edc-ad69-1b7f35d1b79f" providerId="AD" clId="Web-{3D4B6043-C806-10F8-7350-F499E66A116F}" dt="2019-11-15T16:44:39.334" v="81" actId="1076"/>
          <ac:spMkLst>
            <pc:docMk/>
            <pc:sldMk cId="2541347994" sldId="300"/>
            <ac:spMk id="7" creationId="{4380CA9A-1657-4771-AC61-07F2F2697CCD}"/>
          </ac:spMkLst>
        </pc:spChg>
        <pc:spChg chg="mod">
          <ac:chgData name="Massimo Bonora" userId="S::bnrmsm1@unife.it::a32852cc-48d5-4edc-ad69-1b7f35d1b79f" providerId="AD" clId="Web-{3D4B6043-C806-10F8-7350-F499E66A116F}" dt="2019-11-15T16:44:39.288" v="77" actId="1076"/>
          <ac:spMkLst>
            <pc:docMk/>
            <pc:sldMk cId="2541347994" sldId="300"/>
            <ac:spMk id="8" creationId="{9CAAC584-6FF8-42C2-97BE-619B4768A54A}"/>
          </ac:spMkLst>
        </pc:spChg>
        <pc:spChg chg="mod">
          <ac:chgData name="Massimo Bonora" userId="S::bnrmsm1@unife.it::a32852cc-48d5-4edc-ad69-1b7f35d1b79f" providerId="AD" clId="Web-{3D4B6043-C806-10F8-7350-F499E66A116F}" dt="2019-11-15T16:44:39.303" v="78" actId="1076"/>
          <ac:spMkLst>
            <pc:docMk/>
            <pc:sldMk cId="2541347994" sldId="300"/>
            <ac:spMk id="9" creationId="{BF707E8D-736F-4C5D-8D62-100F7D8F3FA7}"/>
          </ac:spMkLst>
        </pc:spChg>
        <pc:spChg chg="mod">
          <ac:chgData name="Massimo Bonora" userId="S::bnrmsm1@unife.it::a32852cc-48d5-4edc-ad69-1b7f35d1b79f" providerId="AD" clId="Web-{3D4B6043-C806-10F8-7350-F499E66A116F}" dt="2019-11-15T16:44:39.303" v="79" actId="1076"/>
          <ac:spMkLst>
            <pc:docMk/>
            <pc:sldMk cId="2541347994" sldId="300"/>
            <ac:spMk id="10" creationId="{F9D68059-7E36-4CA6-BE18-65F6317848DF}"/>
          </ac:spMkLst>
        </pc:spChg>
        <pc:spChg chg="mod">
          <ac:chgData name="Massimo Bonora" userId="S::bnrmsm1@unife.it::a32852cc-48d5-4edc-ad69-1b7f35d1b79f" providerId="AD" clId="Web-{3D4B6043-C806-10F8-7350-F499E66A116F}" dt="2019-11-15T16:44:39.319" v="80" actId="1076"/>
          <ac:spMkLst>
            <pc:docMk/>
            <pc:sldMk cId="2541347994" sldId="300"/>
            <ac:spMk id="11" creationId="{E611A4C1-1762-4F22-B3CE-36B523487C31}"/>
          </ac:spMkLst>
        </pc:spChg>
        <pc:picChg chg="mod">
          <ac:chgData name="Massimo Bonora" userId="S::bnrmsm1@unife.it::a32852cc-48d5-4edc-ad69-1b7f35d1b79f" providerId="AD" clId="Web-{3D4B6043-C806-10F8-7350-F499E66A116F}" dt="2019-11-15T16:44:39.241" v="72" actId="1076"/>
          <ac:picMkLst>
            <pc:docMk/>
            <pc:sldMk cId="2541347994" sldId="300"/>
            <ac:picMk id="21" creationId="{F51641A8-FBE5-4BE9-912B-2761B8384D77}"/>
          </ac:picMkLst>
        </pc:picChg>
      </pc:sldChg>
      <pc:sldChg chg="addSp delSp modSp new">
        <pc:chgData name="Massimo Bonora" userId="S::bnrmsm1@unife.it::a32852cc-48d5-4edc-ad69-1b7f35d1b79f" providerId="AD" clId="Web-{3D4B6043-C806-10F8-7350-F499E66A116F}" dt="2019-11-15T16:51:40.246" v="85"/>
        <pc:sldMkLst>
          <pc:docMk/>
          <pc:sldMk cId="371498963" sldId="301"/>
        </pc:sldMkLst>
        <pc:spChg chg="del">
          <ac:chgData name="Massimo Bonora" userId="S::bnrmsm1@unife.it::a32852cc-48d5-4edc-ad69-1b7f35d1b79f" providerId="AD" clId="Web-{3D4B6043-C806-10F8-7350-F499E66A116F}" dt="2019-11-15T16:51:28.668" v="84"/>
          <ac:spMkLst>
            <pc:docMk/>
            <pc:sldMk cId="371498963" sldId="301"/>
            <ac:spMk id="2" creationId="{DE918538-A141-4D13-9093-72F258FD81AB}"/>
          </ac:spMkLst>
        </pc:spChg>
        <pc:spChg chg="del">
          <ac:chgData name="Massimo Bonora" userId="S::bnrmsm1@unife.it::a32852cc-48d5-4edc-ad69-1b7f35d1b79f" providerId="AD" clId="Web-{3D4B6043-C806-10F8-7350-F499E66A116F}" dt="2019-11-15T16:51:28.668" v="83"/>
          <ac:spMkLst>
            <pc:docMk/>
            <pc:sldMk cId="371498963" sldId="301"/>
            <ac:spMk id="3" creationId="{E68856C8-34DA-4010-AF72-BCBC80EAF440}"/>
          </ac:spMkLst>
        </pc:spChg>
        <pc:picChg chg="add mod">
          <ac:chgData name="Massimo Bonora" userId="S::bnrmsm1@unife.it::a32852cc-48d5-4edc-ad69-1b7f35d1b79f" providerId="AD" clId="Web-{3D4B6043-C806-10F8-7350-F499E66A116F}" dt="2019-11-15T16:51:40.246" v="85"/>
          <ac:picMkLst>
            <pc:docMk/>
            <pc:sldMk cId="371498963" sldId="301"/>
            <ac:picMk id="4" creationId="{AF767727-B9DE-4543-A133-AE25078F7D87}"/>
          </ac:picMkLst>
        </pc:picChg>
      </pc:sldChg>
      <pc:sldMasterChg chg="modSldLayout">
        <pc:chgData name="Massimo Bonora" userId="S::bnrmsm1@unife.it::a32852cc-48d5-4edc-ad69-1b7f35d1b79f" providerId="AD" clId="Web-{3D4B6043-C806-10F8-7350-F499E66A116F}" dt="2019-11-15T16:41:39.678" v="30"/>
        <pc:sldMasterMkLst>
          <pc:docMk/>
          <pc:sldMasterMk cId="0" sldId="2147483648"/>
        </pc:sldMasterMkLst>
        <pc:sldLayoutChg chg="replI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0" sldId="2147483648"/>
            <pc:sldLayoutMk cId="0" sldId="2147483699"/>
          </pc:sldLayoutMkLst>
        </pc:sldLayoutChg>
        <pc:sldLayoutChg chg="replI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0" sldId="2147483648"/>
            <pc:sldLayoutMk cId="0" sldId="2147483700"/>
          </pc:sldLayoutMkLst>
        </pc:sldLayoutChg>
        <pc:sldLayoutChg chg="replI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0" sldId="2147483648"/>
            <pc:sldLayoutMk cId="0" sldId="2147483701"/>
          </pc:sldLayoutMkLst>
        </pc:sldLayoutChg>
        <pc:sldLayoutChg chg="replI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0" sldId="2147483648"/>
            <pc:sldLayoutMk cId="0" sldId="2147483702"/>
          </pc:sldLayoutMkLst>
        </pc:sldLayoutChg>
      </pc:sldMasterChg>
      <pc:sldMasterChg chg="add addSldLayout">
        <pc:chgData name="Massimo Bonora" userId="S::bnrmsm1@unife.it::a32852cc-48d5-4edc-ad69-1b7f35d1b79f" providerId="AD" clId="Web-{3D4B6043-C806-10F8-7350-F499E66A116F}" dt="2019-11-15T16:41:39.678" v="30"/>
        <pc:sldMasterMkLst>
          <pc:docMk/>
          <pc:sldMasterMk cId="2460954070" sldId="2147483660"/>
        </pc:sldMasterMkLst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Massimo Bonora" userId="S::bnrmsm1@unife.it::a32852cc-48d5-4edc-ad69-1b7f35d1b79f" providerId="AD" clId="Web-{3D4B6043-C806-10F8-7350-F499E66A116F}" dt="2019-11-15T16:41:39.678" v="30"/>
        <pc:sldMasterMkLst>
          <pc:docMk/>
          <pc:sldMasterMk cId="0" sldId="2147483694"/>
        </pc:sldMasterMkLst>
        <pc:sldLayoutChg chg="add">
          <pc:chgData name="Massimo Bonora" userId="S::bnrmsm1@unife.it::a32852cc-48d5-4edc-ad69-1b7f35d1b79f" providerId="AD" clId="Web-{3D4B6043-C806-10F8-7350-F499E66A116F}" dt="2019-11-15T16:36:00.239" v="2"/>
          <pc:sldLayoutMkLst>
            <pc:docMk/>
            <pc:sldMasterMk cId="0" sldId="2147483694"/>
            <pc:sldLayoutMk cId="0" sldId="2147483695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36:00.239" v="2"/>
          <pc:sldLayoutMkLst>
            <pc:docMk/>
            <pc:sldMasterMk cId="0" sldId="2147483694"/>
            <pc:sldLayoutMk cId="0" sldId="2147483696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36:00.239" v="2"/>
          <pc:sldLayoutMkLst>
            <pc:docMk/>
            <pc:sldMasterMk cId="0" sldId="2147483694"/>
            <pc:sldLayoutMk cId="0" sldId="2147483697"/>
          </pc:sldLayoutMkLst>
        </pc:sldLayoutChg>
        <pc:sldLayoutChg chg="add">
          <pc:chgData name="Massimo Bonora" userId="S::bnrmsm1@unife.it::a32852cc-48d5-4edc-ad69-1b7f35d1b79f" providerId="AD" clId="Web-{3D4B6043-C806-10F8-7350-F499E66A116F}" dt="2019-11-15T16:36:00.239" v="2"/>
          <pc:sldLayoutMkLst>
            <pc:docMk/>
            <pc:sldMasterMk cId="0" sldId="2147483694"/>
            <pc:sldLayoutMk cId="0" sldId="2147483698"/>
          </pc:sldLayoutMkLst>
        </pc:sldLayoutChg>
        <pc:sldLayoutChg chg="add replId">
          <pc:chgData name="Massimo Bonora" userId="S::bnrmsm1@unife.it::a32852cc-48d5-4edc-ad69-1b7f35d1b79f" providerId="AD" clId="Web-{3D4B6043-C806-10F8-7350-F499E66A116F}" dt="2019-11-15T16:41:39.678" v="30"/>
          <pc:sldLayoutMkLst>
            <pc:docMk/>
            <pc:sldMasterMk cId="0" sldId="2147483694"/>
            <pc:sldLayoutMk cId="0" sldId="2147483703"/>
          </pc:sldLayoutMkLst>
        </pc:sldLayoutChg>
      </pc:sldMasterChg>
    </pc:docChg>
  </pc:docChgLst>
  <pc:docChgLst>
    <pc:chgData name="Massimo Bonora" userId="S::bnrmsm1@unife.it::a32852cc-48d5-4edc-ad69-1b7f35d1b79f" providerId="AD" clId="Web-{43247D71-6996-08AA-4108-04B48DE2C579}"/>
    <pc:docChg chg="modSld">
      <pc:chgData name="Massimo Bonora" userId="S::bnrmsm1@unife.it::a32852cc-48d5-4edc-ad69-1b7f35d1b79f" providerId="AD" clId="Web-{43247D71-6996-08AA-4108-04B48DE2C579}" dt="2019-11-17T14:00:22.874" v="11"/>
      <pc:docMkLst>
        <pc:docMk/>
      </pc:docMkLst>
      <pc:sldChg chg="modSp">
        <pc:chgData name="Massimo Bonora" userId="S::bnrmsm1@unife.it::a32852cc-48d5-4edc-ad69-1b7f35d1b79f" providerId="AD" clId="Web-{43247D71-6996-08AA-4108-04B48DE2C579}" dt="2019-11-17T13:57:57.562" v="9" actId="1076"/>
        <pc:sldMkLst>
          <pc:docMk/>
          <pc:sldMk cId="1865970447" sldId="302"/>
        </pc:sldMkLst>
        <pc:picChg chg="mod">
          <ac:chgData name="Massimo Bonora" userId="S::bnrmsm1@unife.it::a32852cc-48d5-4edc-ad69-1b7f35d1b79f" providerId="AD" clId="Web-{43247D71-6996-08AA-4108-04B48DE2C579}" dt="2019-11-17T13:57:48.719" v="6" actId="1076"/>
          <ac:picMkLst>
            <pc:docMk/>
            <pc:sldMk cId="1865970447" sldId="302"/>
            <ac:picMk id="2" creationId="{C443F01A-E506-4700-AEA7-0AA26BFE620E}"/>
          </ac:picMkLst>
        </pc:picChg>
        <pc:picChg chg="mod">
          <ac:chgData name="Massimo Bonora" userId="S::bnrmsm1@unife.it::a32852cc-48d5-4edc-ad69-1b7f35d1b79f" providerId="AD" clId="Web-{43247D71-6996-08AA-4108-04B48DE2C579}" dt="2019-11-17T13:57:34.281" v="2" actId="688"/>
          <ac:picMkLst>
            <pc:docMk/>
            <pc:sldMk cId="1865970447" sldId="302"/>
            <ac:picMk id="4" creationId="{00000000-0000-0000-0000-000000000000}"/>
          </ac:picMkLst>
        </pc:picChg>
        <pc:picChg chg="mod">
          <ac:chgData name="Massimo Bonora" userId="S::bnrmsm1@unife.it::a32852cc-48d5-4edc-ad69-1b7f35d1b79f" providerId="AD" clId="Web-{43247D71-6996-08AA-4108-04B48DE2C579}" dt="2019-11-17T13:57:38.906" v="3" actId="1076"/>
          <ac:picMkLst>
            <pc:docMk/>
            <pc:sldMk cId="1865970447" sldId="302"/>
            <ac:picMk id="5" creationId="{00000000-0000-0000-0000-000000000000}"/>
          </ac:picMkLst>
        </pc:picChg>
        <pc:picChg chg="mod">
          <ac:chgData name="Massimo Bonora" userId="S::bnrmsm1@unife.it::a32852cc-48d5-4edc-ad69-1b7f35d1b79f" providerId="AD" clId="Web-{43247D71-6996-08AA-4108-04B48DE2C579}" dt="2019-11-17T13:57:57.562" v="9" actId="1076"/>
          <ac:picMkLst>
            <pc:docMk/>
            <pc:sldMk cId="1865970447" sldId="302"/>
            <ac:picMk id="6" creationId="{00000000-0000-0000-0000-000000000000}"/>
          </ac:picMkLst>
        </pc:picChg>
      </pc:sldChg>
      <pc:sldChg chg="modSp">
        <pc:chgData name="Massimo Bonora" userId="S::bnrmsm1@unife.it::a32852cc-48d5-4edc-ad69-1b7f35d1b79f" providerId="AD" clId="Web-{43247D71-6996-08AA-4108-04B48DE2C579}" dt="2019-11-17T14:00:22.874" v="11"/>
        <pc:sldMkLst>
          <pc:docMk/>
          <pc:sldMk cId="2310247681" sldId="309"/>
        </pc:sldMkLst>
        <pc:spChg chg="mod">
          <ac:chgData name="Massimo Bonora" userId="S::bnrmsm1@unife.it::a32852cc-48d5-4edc-ad69-1b7f35d1b79f" providerId="AD" clId="Web-{43247D71-6996-08AA-4108-04B48DE2C579}" dt="2019-11-17T14:00:22.859" v="10"/>
          <ac:spMkLst>
            <pc:docMk/>
            <pc:sldMk cId="2310247681" sldId="309"/>
            <ac:spMk id="2" creationId="{00000000-0000-0000-0000-000000000000}"/>
          </ac:spMkLst>
        </pc:spChg>
        <pc:spChg chg="mod">
          <ac:chgData name="Massimo Bonora" userId="S::bnrmsm1@unife.it::a32852cc-48d5-4edc-ad69-1b7f35d1b79f" providerId="AD" clId="Web-{43247D71-6996-08AA-4108-04B48DE2C579}" dt="2019-11-17T14:00:22.874" v="11"/>
          <ac:spMkLst>
            <pc:docMk/>
            <pc:sldMk cId="2310247681" sldId="309"/>
            <ac:spMk id="3" creationId="{00000000-0000-0000-0000-000000000000}"/>
          </ac:spMkLst>
        </pc:spChg>
      </pc:sldChg>
    </pc:docChg>
  </pc:docChgLst>
  <pc:docChgLst>
    <pc:chgData name="Massimo Bonora" userId="a32852cc-48d5-4edc-ad69-1b7f35d1b79f" providerId="ADAL" clId="{122D2B36-2162-44CD-A4F0-B0F3DE291754}"/>
    <pc:docChg chg="delSld">
      <pc:chgData name="Massimo Bonora" userId="a32852cc-48d5-4edc-ad69-1b7f35d1b79f" providerId="ADAL" clId="{122D2B36-2162-44CD-A4F0-B0F3DE291754}" dt="2019-11-19T21:52:39.260" v="10" actId="2696"/>
      <pc:docMkLst>
        <pc:docMk/>
      </pc:docMkLst>
      <pc:sldChg chg="del">
        <pc:chgData name="Massimo Bonora" userId="a32852cc-48d5-4edc-ad69-1b7f35d1b79f" providerId="ADAL" clId="{122D2B36-2162-44CD-A4F0-B0F3DE291754}" dt="2019-11-19T21:52:31.905" v="0" actId="2696"/>
        <pc:sldMkLst>
          <pc:docMk/>
          <pc:sldMk cId="817869554" sldId="312"/>
        </pc:sldMkLst>
      </pc:sldChg>
      <pc:sldChg chg="del">
        <pc:chgData name="Massimo Bonora" userId="a32852cc-48d5-4edc-ad69-1b7f35d1b79f" providerId="ADAL" clId="{122D2B36-2162-44CD-A4F0-B0F3DE291754}" dt="2019-11-19T21:52:38.761" v="1" actId="2696"/>
        <pc:sldMkLst>
          <pc:docMk/>
          <pc:sldMk cId="2113529632" sldId="313"/>
        </pc:sldMkLst>
      </pc:sldChg>
      <pc:sldChg chg="del">
        <pc:chgData name="Massimo Bonora" userId="a32852cc-48d5-4edc-ad69-1b7f35d1b79f" providerId="ADAL" clId="{122D2B36-2162-44CD-A4F0-B0F3DE291754}" dt="2019-11-19T21:52:38.811" v="2" actId="2696"/>
        <pc:sldMkLst>
          <pc:docMk/>
          <pc:sldMk cId="742493286" sldId="314"/>
        </pc:sldMkLst>
      </pc:sldChg>
      <pc:sldChg chg="del">
        <pc:chgData name="Massimo Bonora" userId="a32852cc-48d5-4edc-ad69-1b7f35d1b79f" providerId="ADAL" clId="{122D2B36-2162-44CD-A4F0-B0F3DE291754}" dt="2019-11-19T21:52:38.877" v="3" actId="2696"/>
        <pc:sldMkLst>
          <pc:docMk/>
          <pc:sldMk cId="561810022" sldId="315"/>
        </pc:sldMkLst>
      </pc:sldChg>
      <pc:sldChg chg="del">
        <pc:chgData name="Massimo Bonora" userId="a32852cc-48d5-4edc-ad69-1b7f35d1b79f" providerId="ADAL" clId="{122D2B36-2162-44CD-A4F0-B0F3DE291754}" dt="2019-11-19T21:52:38.947" v="4" actId="2696"/>
        <pc:sldMkLst>
          <pc:docMk/>
          <pc:sldMk cId="1134839794" sldId="316"/>
        </pc:sldMkLst>
      </pc:sldChg>
      <pc:sldChg chg="del">
        <pc:chgData name="Massimo Bonora" userId="a32852cc-48d5-4edc-ad69-1b7f35d1b79f" providerId="ADAL" clId="{122D2B36-2162-44CD-A4F0-B0F3DE291754}" dt="2019-11-19T21:52:38.994" v="5" actId="2696"/>
        <pc:sldMkLst>
          <pc:docMk/>
          <pc:sldMk cId="3142464060" sldId="317"/>
        </pc:sldMkLst>
      </pc:sldChg>
      <pc:sldChg chg="del">
        <pc:chgData name="Massimo Bonora" userId="a32852cc-48d5-4edc-ad69-1b7f35d1b79f" providerId="ADAL" clId="{122D2B36-2162-44CD-A4F0-B0F3DE291754}" dt="2019-11-19T21:52:39.144" v="6" actId="2696"/>
        <pc:sldMkLst>
          <pc:docMk/>
          <pc:sldMk cId="385316033" sldId="318"/>
        </pc:sldMkLst>
      </pc:sldChg>
      <pc:sldChg chg="del">
        <pc:chgData name="Massimo Bonora" userId="a32852cc-48d5-4edc-ad69-1b7f35d1b79f" providerId="ADAL" clId="{122D2B36-2162-44CD-A4F0-B0F3DE291754}" dt="2019-11-19T21:52:39.172" v="7" actId="2696"/>
        <pc:sldMkLst>
          <pc:docMk/>
          <pc:sldMk cId="3492647696" sldId="319"/>
        </pc:sldMkLst>
      </pc:sldChg>
      <pc:sldChg chg="del">
        <pc:chgData name="Massimo Bonora" userId="a32852cc-48d5-4edc-ad69-1b7f35d1b79f" providerId="ADAL" clId="{122D2B36-2162-44CD-A4F0-B0F3DE291754}" dt="2019-11-19T21:52:39.192" v="8" actId="2696"/>
        <pc:sldMkLst>
          <pc:docMk/>
          <pc:sldMk cId="2085781762" sldId="320"/>
        </pc:sldMkLst>
      </pc:sldChg>
      <pc:sldChg chg="del">
        <pc:chgData name="Massimo Bonora" userId="a32852cc-48d5-4edc-ad69-1b7f35d1b79f" providerId="ADAL" clId="{122D2B36-2162-44CD-A4F0-B0F3DE291754}" dt="2019-11-19T21:52:39.210" v="9" actId="2696"/>
        <pc:sldMkLst>
          <pc:docMk/>
          <pc:sldMk cId="3399358896" sldId="322"/>
        </pc:sldMkLst>
      </pc:sldChg>
      <pc:sldChg chg="del">
        <pc:chgData name="Massimo Bonora" userId="a32852cc-48d5-4edc-ad69-1b7f35d1b79f" providerId="ADAL" clId="{122D2B36-2162-44CD-A4F0-B0F3DE291754}" dt="2019-11-19T21:52:39.260" v="10" actId="2696"/>
        <pc:sldMkLst>
          <pc:docMk/>
          <pc:sldMk cId="855411211" sldId="323"/>
        </pc:sldMkLst>
      </pc:sldChg>
    </pc:docChg>
  </pc:docChgLst>
  <pc:docChgLst>
    <pc:chgData name="Massimo Bonora" userId="S::bnrmsm1@unife.it::a32852cc-48d5-4edc-ad69-1b7f35d1b79f" providerId="AD" clId="Web-{88DABA44-76DD-E5B3-7A97-CD50D99EC10B}"/>
    <pc:docChg chg="modSld">
      <pc:chgData name="Massimo Bonora" userId="S::bnrmsm1@unife.it::a32852cc-48d5-4edc-ad69-1b7f35d1b79f" providerId="AD" clId="Web-{88DABA44-76DD-E5B3-7A97-CD50D99EC10B}" dt="2019-11-17T21:42:12.006" v="132" actId="20577"/>
      <pc:docMkLst>
        <pc:docMk/>
      </pc:docMkLst>
      <pc:sldChg chg="modSp">
        <pc:chgData name="Massimo Bonora" userId="S::bnrmsm1@unife.it::a32852cc-48d5-4edc-ad69-1b7f35d1b79f" providerId="AD" clId="Web-{88DABA44-76DD-E5B3-7A97-CD50D99EC10B}" dt="2019-11-17T21:41:30.350" v="122" actId="20577"/>
        <pc:sldMkLst>
          <pc:docMk/>
          <pc:sldMk cId="2792050102" sldId="291"/>
        </pc:sldMkLst>
        <pc:spChg chg="mod">
          <ac:chgData name="Massimo Bonora" userId="S::bnrmsm1@unife.it::a32852cc-48d5-4edc-ad69-1b7f35d1b79f" providerId="AD" clId="Web-{88DABA44-76DD-E5B3-7A97-CD50D99EC10B}" dt="2019-11-17T21:41:30.350" v="122" actId="20577"/>
          <ac:spMkLst>
            <pc:docMk/>
            <pc:sldMk cId="2792050102" sldId="291"/>
            <ac:spMk id="9" creationId="{DF24E398-1D27-44E8-A18D-BE4FE193970B}"/>
          </ac:spMkLst>
        </pc:spChg>
      </pc:sldChg>
      <pc:sldChg chg="modSp">
        <pc:chgData name="Massimo Bonora" userId="S::bnrmsm1@unife.it::a32852cc-48d5-4edc-ad69-1b7f35d1b79f" providerId="AD" clId="Web-{88DABA44-76DD-E5B3-7A97-CD50D99EC10B}" dt="2019-11-17T21:42:12.006" v="132" actId="20577"/>
        <pc:sldMkLst>
          <pc:docMk/>
          <pc:sldMk cId="817869554" sldId="312"/>
        </pc:sldMkLst>
        <pc:spChg chg="mod">
          <ac:chgData name="Massimo Bonora" userId="S::bnrmsm1@unife.it::a32852cc-48d5-4edc-ad69-1b7f35d1b79f" providerId="AD" clId="Web-{88DABA44-76DD-E5B3-7A97-CD50D99EC10B}" dt="2019-11-17T21:42:12.006" v="132" actId="20577"/>
          <ac:spMkLst>
            <pc:docMk/>
            <pc:sldMk cId="817869554" sldId="312"/>
            <ac:spMk id="5" creationId="{4941C935-FAAE-47EC-B101-F6C4EDAF64CC}"/>
          </ac:spMkLst>
        </pc:spChg>
      </pc:sldChg>
    </pc:docChg>
  </pc:docChgLst>
  <pc:docChgLst>
    <pc:chgData name="Massimo Bonora" userId="S::bnrmsm1@unife.it::a32852cc-48d5-4edc-ad69-1b7f35d1b79f" providerId="AD" clId="Web-{45775BD0-5E2D-445C-B1B5-94CC9B8748E1}"/>
    <pc:docChg chg="modSld">
      <pc:chgData name="Massimo Bonora" userId="S::bnrmsm1@unife.it::a32852cc-48d5-4edc-ad69-1b7f35d1b79f" providerId="AD" clId="Web-{45775BD0-5E2D-445C-B1B5-94CC9B8748E1}" dt="2019-11-18T01:41:28.744" v="136" actId="1076"/>
      <pc:docMkLst>
        <pc:docMk/>
      </pc:docMkLst>
      <pc:sldChg chg="addSp modSp">
        <pc:chgData name="Massimo Bonora" userId="S::bnrmsm1@unife.it::a32852cc-48d5-4edc-ad69-1b7f35d1b79f" providerId="AD" clId="Web-{45775BD0-5E2D-445C-B1B5-94CC9B8748E1}" dt="2019-11-18T01:41:28.744" v="136" actId="1076"/>
        <pc:sldMkLst>
          <pc:docMk/>
          <pc:sldMk cId="855411211" sldId="323"/>
        </pc:sldMkLst>
        <pc:spChg chg="mod">
          <ac:chgData name="Massimo Bonora" userId="S::bnrmsm1@unife.it::a32852cc-48d5-4edc-ad69-1b7f35d1b79f" providerId="AD" clId="Web-{45775BD0-5E2D-445C-B1B5-94CC9B8748E1}" dt="2019-11-18T01:40:14.804" v="127" actId="20577"/>
          <ac:spMkLst>
            <pc:docMk/>
            <pc:sldMk cId="855411211" sldId="323"/>
            <ac:spMk id="9" creationId="{4B686176-7494-4EB3-BE11-0B630CA7AAA1}"/>
          </ac:spMkLst>
        </pc:spChg>
        <pc:picChg chg="mod">
          <ac:chgData name="Massimo Bonora" userId="S::bnrmsm1@unife.it::a32852cc-48d5-4edc-ad69-1b7f35d1b79f" providerId="AD" clId="Web-{45775BD0-5E2D-445C-B1B5-94CC9B8748E1}" dt="2019-11-18T01:41:28.744" v="136" actId="1076"/>
          <ac:picMkLst>
            <pc:docMk/>
            <pc:sldMk cId="855411211" sldId="323"/>
            <ac:picMk id="2" creationId="{AD4467F4-72EE-4869-9666-7BBACA324BA5}"/>
          </ac:picMkLst>
        </pc:picChg>
        <pc:picChg chg="add mod">
          <ac:chgData name="Massimo Bonora" userId="S::bnrmsm1@unife.it::a32852cc-48d5-4edc-ad69-1b7f35d1b79f" providerId="AD" clId="Web-{45775BD0-5E2D-445C-B1B5-94CC9B8748E1}" dt="2019-11-18T01:41:27.213" v="134" actId="1076"/>
          <ac:picMkLst>
            <pc:docMk/>
            <pc:sldMk cId="855411211" sldId="323"/>
            <ac:picMk id="3" creationId="{2AA4E231-4482-4CDE-857C-57936BA02F51}"/>
          </ac:picMkLst>
        </pc:picChg>
        <pc:picChg chg="add mod">
          <ac:chgData name="Massimo Bonora" userId="S::bnrmsm1@unife.it::a32852cc-48d5-4edc-ad69-1b7f35d1b79f" providerId="AD" clId="Web-{45775BD0-5E2D-445C-B1B5-94CC9B8748E1}" dt="2019-11-18T01:41:27.229" v="135" actId="1076"/>
          <ac:picMkLst>
            <pc:docMk/>
            <pc:sldMk cId="855411211" sldId="323"/>
            <ac:picMk id="5" creationId="{8ED4DFCB-4DFC-4EC0-98F9-41A223D780D9}"/>
          </ac:picMkLst>
        </pc:picChg>
      </pc:sldChg>
    </pc:docChg>
  </pc:docChgLst>
  <pc:docChgLst>
    <pc:chgData name="Massimo Bonora" userId="S::bnrmsm1@unife.it::a32852cc-48d5-4edc-ad69-1b7f35d1b79f" providerId="AD" clId="Web-{4D42C9F1-2D8E-35CF-1C80-AD1D7735B1AE}"/>
    <pc:docChg chg="delSld">
      <pc:chgData name="Massimo Bonora" userId="S::bnrmsm1@unife.it::a32852cc-48d5-4edc-ad69-1b7f35d1b79f" providerId="AD" clId="Web-{4D42C9F1-2D8E-35CF-1C80-AD1D7735B1AE}" dt="2019-11-15T15:34:34.045" v="14"/>
      <pc:docMkLst>
        <pc:docMk/>
      </pc:docMkLst>
      <pc:sldChg chg="del">
        <pc:chgData name="Massimo Bonora" userId="S::bnrmsm1@unife.it::a32852cc-48d5-4edc-ad69-1b7f35d1b79f" providerId="AD" clId="Web-{4D42C9F1-2D8E-35CF-1C80-AD1D7735B1AE}" dt="2019-11-15T15:34:34.045" v="14"/>
        <pc:sldMkLst>
          <pc:docMk/>
          <pc:sldMk cId="197762267" sldId="298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3"/>
        <pc:sldMkLst>
          <pc:docMk/>
          <pc:sldMk cId="2045724811" sldId="300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2"/>
        <pc:sldMkLst>
          <pc:docMk/>
          <pc:sldMk cId="1080004037" sldId="301"/>
        </pc:sldMkLst>
      </pc:sldChg>
      <pc:sldChg chg="del">
        <pc:chgData name="Massimo Bonora" userId="S::bnrmsm1@unife.it::a32852cc-48d5-4edc-ad69-1b7f35d1b79f" providerId="AD" clId="Web-{4D42C9F1-2D8E-35CF-1C80-AD1D7735B1AE}" dt="2019-11-15T15:34:34.045" v="13"/>
        <pc:sldMkLst>
          <pc:docMk/>
          <pc:sldMk cId="843331568" sldId="302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12"/>
        <pc:sldMkLst>
          <pc:docMk/>
          <pc:sldMk cId="3931055203" sldId="303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11"/>
        <pc:sldMkLst>
          <pc:docMk/>
          <pc:sldMk cId="1138776033" sldId="304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10"/>
        <pc:sldMkLst>
          <pc:docMk/>
          <pc:sldMk cId="2912987337" sldId="305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8"/>
        <pc:sldMkLst>
          <pc:docMk/>
          <pc:sldMk cId="2074531802" sldId="307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7"/>
        <pc:sldMkLst>
          <pc:docMk/>
          <pc:sldMk cId="2052838308" sldId="308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6"/>
        <pc:sldMkLst>
          <pc:docMk/>
          <pc:sldMk cId="1609980094" sldId="309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5"/>
        <pc:sldMkLst>
          <pc:docMk/>
          <pc:sldMk cId="437152710" sldId="310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4"/>
        <pc:sldMkLst>
          <pc:docMk/>
          <pc:sldMk cId="69329147" sldId="311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9"/>
        <pc:sldMkLst>
          <pc:docMk/>
          <pc:sldMk cId="1437823220" sldId="312"/>
        </pc:sldMkLst>
      </pc:sldChg>
      <pc:sldChg chg="del">
        <pc:chgData name="Massimo Bonora" userId="S::bnrmsm1@unife.it::a32852cc-48d5-4edc-ad69-1b7f35d1b79f" providerId="AD" clId="Web-{4D42C9F1-2D8E-35CF-1C80-AD1D7735B1AE}" dt="2019-11-15T15:34:34.030" v="1"/>
        <pc:sldMkLst>
          <pc:docMk/>
          <pc:sldMk cId="1183568643" sldId="313"/>
        </pc:sldMkLst>
      </pc:sldChg>
      <pc:sldChg chg="del">
        <pc:chgData name="Massimo Bonora" userId="S::bnrmsm1@unife.it::a32852cc-48d5-4edc-ad69-1b7f35d1b79f" providerId="AD" clId="Web-{4D42C9F1-2D8E-35CF-1C80-AD1D7735B1AE}" dt="2019-11-15T15:34:34.014" v="0"/>
        <pc:sldMkLst>
          <pc:docMk/>
          <pc:sldMk cId="4151297677" sldId="314"/>
        </pc:sldMkLst>
      </pc:sldChg>
    </pc:docChg>
  </pc:docChgLst>
  <pc:docChgLst>
    <pc:chgData name="Massimo Bonora" userId="S::bnrmsm1@unife.it::a32852cc-48d5-4edc-ad69-1b7f35d1b79f" providerId="AD" clId="Web-{466FC50A-CA1F-4774-B7FC-D954D99DE527}"/>
    <pc:docChg chg="modSld">
      <pc:chgData name="Massimo Bonora" userId="S::bnrmsm1@unife.it::a32852cc-48d5-4edc-ad69-1b7f35d1b79f" providerId="AD" clId="Web-{466FC50A-CA1F-4774-B7FC-D954D99DE527}" dt="2019-11-17T13:43:42.287" v="280"/>
      <pc:docMkLst>
        <pc:docMk/>
      </pc:docMkLst>
      <pc:sldChg chg="modSp">
        <pc:chgData name="Massimo Bonora" userId="S::bnrmsm1@unife.it::a32852cc-48d5-4edc-ad69-1b7f35d1b79f" providerId="AD" clId="Web-{466FC50A-CA1F-4774-B7FC-D954D99DE527}" dt="2019-11-17T13:27:33.324" v="1" actId="14100"/>
        <pc:sldMkLst>
          <pc:docMk/>
          <pc:sldMk cId="1030803845" sldId="296"/>
        </pc:sldMkLst>
        <pc:spChg chg="mod">
          <ac:chgData name="Massimo Bonora" userId="S::bnrmsm1@unife.it::a32852cc-48d5-4edc-ad69-1b7f35d1b79f" providerId="AD" clId="Web-{466FC50A-CA1F-4774-B7FC-D954D99DE527}" dt="2019-11-17T13:27:33.324" v="1" actId="14100"/>
          <ac:spMkLst>
            <pc:docMk/>
            <pc:sldMk cId="1030803845" sldId="296"/>
            <ac:spMk id="2" creationId="{00000000-0000-0000-0000-000000000000}"/>
          </ac:spMkLst>
        </pc:spChg>
      </pc:sldChg>
      <pc:sldChg chg="modSp mod setBg">
        <pc:chgData name="Massimo Bonora" userId="S::bnrmsm1@unife.it::a32852cc-48d5-4edc-ad69-1b7f35d1b79f" providerId="AD" clId="Web-{466FC50A-CA1F-4774-B7FC-D954D99DE527}" dt="2019-11-17T13:28:57.143" v="60"/>
        <pc:sldMkLst>
          <pc:docMk/>
          <pc:sldMk cId="1865970447" sldId="302"/>
        </pc:sldMkLst>
        <pc:spChg chg="mod">
          <ac:chgData name="Massimo Bonora" userId="S::bnrmsm1@unife.it::a32852cc-48d5-4edc-ad69-1b7f35d1b79f" providerId="AD" clId="Web-{466FC50A-CA1F-4774-B7FC-D954D99DE527}" dt="2019-11-17T13:28:57.143" v="60"/>
          <ac:spMkLst>
            <pc:docMk/>
            <pc:sldMk cId="1865970447" sldId="302"/>
            <ac:spMk id="60" creationId="{00000000-0000-0000-0000-000000000000}"/>
          </ac:spMkLst>
        </pc:spChg>
      </pc:sldChg>
      <pc:sldChg chg="modSp mod setBg">
        <pc:chgData name="Massimo Bonora" userId="S::bnrmsm1@unife.it::a32852cc-48d5-4edc-ad69-1b7f35d1b79f" providerId="AD" clId="Web-{466FC50A-CA1F-4774-B7FC-D954D99DE527}" dt="2019-11-17T13:30:11.705" v="130"/>
        <pc:sldMkLst>
          <pc:docMk/>
          <pc:sldMk cId="3313538433" sldId="303"/>
        </pc:sldMkLst>
        <pc:spChg chg="mod">
          <ac:chgData name="Massimo Bonora" userId="S::bnrmsm1@unife.it::a32852cc-48d5-4edc-ad69-1b7f35d1b79f" providerId="AD" clId="Web-{466FC50A-CA1F-4774-B7FC-D954D99DE527}" dt="2019-11-17T13:29:49.986" v="129"/>
          <ac:spMkLst>
            <pc:docMk/>
            <pc:sldMk cId="3313538433" sldId="303"/>
            <ac:spMk id="5" creationId="{00000000-0000-0000-0000-000000000000}"/>
          </ac:spMkLst>
        </pc:spChg>
      </pc:sldChg>
      <pc:sldChg chg="addSp delSp modSp mod setBg">
        <pc:chgData name="Massimo Bonora" userId="S::bnrmsm1@unife.it::a32852cc-48d5-4edc-ad69-1b7f35d1b79f" providerId="AD" clId="Web-{466FC50A-CA1F-4774-B7FC-D954D99DE527}" dt="2019-11-17T13:31:47.596" v="138" actId="1076"/>
        <pc:sldMkLst>
          <pc:docMk/>
          <pc:sldMk cId="3349444220" sldId="304"/>
        </pc:sldMkLst>
        <pc:spChg chg="add del mod">
          <ac:chgData name="Massimo Bonora" userId="S::bnrmsm1@unife.it::a32852cc-48d5-4edc-ad69-1b7f35d1b79f" providerId="AD" clId="Web-{466FC50A-CA1F-4774-B7FC-D954D99DE527}" dt="2019-11-17T13:31:03.251" v="132"/>
          <ac:spMkLst>
            <pc:docMk/>
            <pc:sldMk cId="3349444220" sldId="304"/>
            <ac:spMk id="3" creationId="{2BA0D928-CEC8-402E-B1CA-88D0A5E73A3A}"/>
          </ac:spMkLst>
        </pc:spChg>
        <pc:spChg chg="del">
          <ac:chgData name="Massimo Bonora" userId="S::bnrmsm1@unife.it::a32852cc-48d5-4edc-ad69-1b7f35d1b79f" providerId="AD" clId="Web-{466FC50A-CA1F-4774-B7FC-D954D99DE527}" dt="2019-11-17T13:30:59.314" v="131"/>
          <ac:spMkLst>
            <pc:docMk/>
            <pc:sldMk cId="3349444220" sldId="304"/>
            <ac:spMk id="5" creationId="{00000000-0000-0000-0000-000000000000}"/>
          </ac:spMkLst>
        </pc:spChg>
        <pc:spChg chg="add mod">
          <ac:chgData name="Massimo Bonora" userId="S::bnrmsm1@unife.it::a32852cc-48d5-4edc-ad69-1b7f35d1b79f" providerId="AD" clId="Web-{466FC50A-CA1F-4774-B7FC-D954D99DE527}" dt="2019-11-17T13:31:29.674" v="135" actId="1076"/>
          <ac:spMkLst>
            <pc:docMk/>
            <pc:sldMk cId="3349444220" sldId="304"/>
            <ac:spMk id="7" creationId="{095795A1-18A6-4220-9D84-CA4343FCE842}"/>
          </ac:spMkLst>
        </pc:spChg>
        <pc:picChg chg="mod modCrop">
          <ac:chgData name="Massimo Bonora" userId="S::bnrmsm1@unife.it::a32852cc-48d5-4edc-ad69-1b7f35d1b79f" providerId="AD" clId="Web-{466FC50A-CA1F-4774-B7FC-D954D99DE527}" dt="2019-11-17T13:31:47.596" v="138" actId="1076"/>
          <ac:picMkLst>
            <pc:docMk/>
            <pc:sldMk cId="3349444220" sldId="304"/>
            <ac:picMk id="4" creationId="{00000000-0000-0000-0000-000000000000}"/>
          </ac:picMkLst>
        </pc:picChg>
      </pc:sldChg>
      <pc:sldChg chg="modSp mod setBg">
        <pc:chgData name="Massimo Bonora" userId="S::bnrmsm1@unife.it::a32852cc-48d5-4edc-ad69-1b7f35d1b79f" providerId="AD" clId="Web-{466FC50A-CA1F-4774-B7FC-D954D99DE527}" dt="2019-11-17T13:43:42.287" v="280"/>
        <pc:sldMkLst>
          <pc:docMk/>
          <pc:sldMk cId="2007852645" sldId="305"/>
        </pc:sldMkLst>
        <pc:spChg chg="mod">
          <ac:chgData name="Massimo Bonora" userId="S::bnrmsm1@unife.it::a32852cc-48d5-4edc-ad69-1b7f35d1b79f" providerId="AD" clId="Web-{466FC50A-CA1F-4774-B7FC-D954D99DE527}" dt="2019-11-17T13:42:13.050" v="268"/>
          <ac:spMkLst>
            <pc:docMk/>
            <pc:sldMk cId="2007852645" sldId="305"/>
            <ac:spMk id="5" creationId="{00000000-0000-0000-0000-000000000000}"/>
          </ac:spMkLst>
        </pc:spChg>
        <pc:spChg chg="mod">
          <ac:chgData name="Massimo Bonora" userId="S::bnrmsm1@unife.it::a32852cc-48d5-4edc-ad69-1b7f35d1b79f" providerId="AD" clId="Web-{466FC50A-CA1F-4774-B7FC-D954D99DE527}" dt="2019-11-17T13:42:13.018" v="264"/>
          <ac:spMkLst>
            <pc:docMk/>
            <pc:sldMk cId="2007852645" sldId="305"/>
            <ac:spMk id="10" creationId="{00000000-0000-0000-0000-000000000000}"/>
          </ac:spMkLst>
        </pc:spChg>
        <pc:spChg chg="mod">
          <ac:chgData name="Massimo Bonora" userId="S::bnrmsm1@unife.it::a32852cc-48d5-4edc-ad69-1b7f35d1b79f" providerId="AD" clId="Web-{466FC50A-CA1F-4774-B7FC-D954D99DE527}" dt="2019-11-17T13:43:32.662" v="279" actId="14100"/>
          <ac:spMkLst>
            <pc:docMk/>
            <pc:sldMk cId="2007852645" sldId="305"/>
            <ac:spMk id="12" creationId="{00000000-0000-0000-0000-000000000000}"/>
          </ac:spMkLst>
        </pc:spChg>
        <pc:spChg chg="mod">
          <ac:chgData name="Massimo Bonora" userId="S::bnrmsm1@unife.it::a32852cc-48d5-4edc-ad69-1b7f35d1b79f" providerId="AD" clId="Web-{466FC50A-CA1F-4774-B7FC-D954D99DE527}" dt="2019-11-17T13:42:13.050" v="267"/>
          <ac:spMkLst>
            <pc:docMk/>
            <pc:sldMk cId="2007852645" sldId="305"/>
            <ac:spMk id="15" creationId="{00000000-0000-0000-0000-000000000000}"/>
          </ac:spMkLst>
        </pc:spChg>
        <pc:spChg chg="mod">
          <ac:chgData name="Massimo Bonora" userId="S::bnrmsm1@unife.it::a32852cc-48d5-4edc-ad69-1b7f35d1b79f" providerId="AD" clId="Web-{466FC50A-CA1F-4774-B7FC-D954D99DE527}" dt="2019-11-17T13:42:13.034" v="265"/>
          <ac:spMkLst>
            <pc:docMk/>
            <pc:sldMk cId="2007852645" sldId="305"/>
            <ac:spMk id="20" creationId="{00000000-0000-0000-0000-000000000000}"/>
          </ac:spMkLst>
        </pc:spChg>
        <pc:cxnChg chg="mod">
          <ac:chgData name="Massimo Bonora" userId="S::bnrmsm1@unife.it::a32852cc-48d5-4edc-ad69-1b7f35d1b79f" providerId="AD" clId="Web-{466FC50A-CA1F-4774-B7FC-D954D99DE527}" dt="2019-11-17T13:43:25.412" v="277"/>
          <ac:cxnSpMkLst>
            <pc:docMk/>
            <pc:sldMk cId="2007852645" sldId="305"/>
            <ac:cxnSpMk id="9" creationId="{00000000-0000-0000-0000-000000000000}"/>
          </ac:cxnSpMkLst>
        </pc:cxnChg>
        <pc:cxnChg chg="mod">
          <ac:chgData name="Massimo Bonora" userId="S::bnrmsm1@unife.it::a32852cc-48d5-4edc-ad69-1b7f35d1b79f" providerId="AD" clId="Web-{466FC50A-CA1F-4774-B7FC-D954D99DE527}" dt="2019-11-17T13:43:25.427" v="278"/>
          <ac:cxnSpMkLst>
            <pc:docMk/>
            <pc:sldMk cId="2007852645" sldId="305"/>
            <ac:cxnSpMk id="13" creationId="{00000000-0000-0000-0000-000000000000}"/>
          </ac:cxnSpMkLst>
        </pc:cxnChg>
        <pc:cxnChg chg="mod">
          <ac:chgData name="Massimo Bonora" userId="S::bnrmsm1@unife.it::a32852cc-48d5-4edc-ad69-1b7f35d1b79f" providerId="AD" clId="Web-{466FC50A-CA1F-4774-B7FC-D954D99DE527}" dt="2019-11-17T13:43:42.287" v="280"/>
          <ac:cxnSpMkLst>
            <pc:docMk/>
            <pc:sldMk cId="2007852645" sldId="305"/>
            <ac:cxnSpMk id="17" creationId="{00000000-0000-0000-0000-000000000000}"/>
          </ac:cxnSpMkLst>
        </pc:cxnChg>
      </pc:sldChg>
      <pc:sldChg chg="addSp modSp mod setBg">
        <pc:chgData name="Massimo Bonora" userId="S::bnrmsm1@unife.it::a32852cc-48d5-4edc-ad69-1b7f35d1b79f" providerId="AD" clId="Web-{466FC50A-CA1F-4774-B7FC-D954D99DE527}" dt="2019-11-17T13:42:52.334" v="275"/>
        <pc:sldMkLst>
          <pc:docMk/>
          <pc:sldMk cId="3254380265" sldId="306"/>
        </pc:sldMkLst>
        <pc:spChg chg="mod">
          <ac:chgData name="Massimo Bonora" userId="S::bnrmsm1@unife.it::a32852cc-48d5-4edc-ad69-1b7f35d1b79f" providerId="AD" clId="Web-{466FC50A-CA1F-4774-B7FC-D954D99DE527}" dt="2019-11-17T13:41:43.284" v="246"/>
          <ac:spMkLst>
            <pc:docMk/>
            <pc:sldMk cId="3254380265" sldId="306"/>
            <ac:spMk id="5" creationId="{00000000-0000-0000-0000-000000000000}"/>
          </ac:spMkLst>
        </pc:spChg>
        <pc:spChg chg="mod">
          <ac:chgData name="Massimo Bonora" userId="S::bnrmsm1@unife.it::a32852cc-48d5-4edc-ad69-1b7f35d1b79f" providerId="AD" clId="Web-{466FC50A-CA1F-4774-B7FC-D954D99DE527}" dt="2019-11-17T13:41:43.237" v="241"/>
          <ac:spMkLst>
            <pc:docMk/>
            <pc:sldMk cId="3254380265" sldId="306"/>
            <ac:spMk id="10" creationId="{00000000-0000-0000-0000-000000000000}"/>
          </ac:spMkLst>
        </pc:spChg>
        <pc:spChg chg="mod">
          <ac:chgData name="Massimo Bonora" userId="S::bnrmsm1@unife.it::a32852cc-48d5-4edc-ad69-1b7f35d1b79f" providerId="AD" clId="Web-{466FC50A-CA1F-4774-B7FC-D954D99DE527}" dt="2019-11-17T13:41:43.237" v="242"/>
          <ac:spMkLst>
            <pc:docMk/>
            <pc:sldMk cId="3254380265" sldId="306"/>
            <ac:spMk id="14" creationId="{00000000-0000-0000-0000-000000000000}"/>
          </ac:spMkLst>
        </pc:spChg>
        <pc:spChg chg="add mod">
          <ac:chgData name="Massimo Bonora" userId="S::bnrmsm1@unife.it::a32852cc-48d5-4edc-ad69-1b7f35d1b79f" providerId="AD" clId="Web-{466FC50A-CA1F-4774-B7FC-D954D99DE527}" dt="2019-11-17T13:41:43.253" v="244"/>
          <ac:spMkLst>
            <pc:docMk/>
            <pc:sldMk cId="3254380265" sldId="306"/>
            <ac:spMk id="15" creationId="{6EE6F740-627A-4027-B08B-C50003359976}"/>
          </ac:spMkLst>
        </pc:spChg>
        <pc:spChg chg="mod">
          <ac:chgData name="Massimo Bonora" userId="S::bnrmsm1@unife.it::a32852cc-48d5-4edc-ad69-1b7f35d1b79f" providerId="AD" clId="Web-{466FC50A-CA1F-4774-B7FC-D954D99DE527}" dt="2019-11-17T13:41:43.253" v="243"/>
          <ac:spMkLst>
            <pc:docMk/>
            <pc:sldMk cId="3254380265" sldId="306"/>
            <ac:spMk id="20" creationId="{00000000-0000-0000-0000-000000000000}"/>
          </ac:spMkLst>
        </pc:spChg>
        <pc:spChg chg="mod">
          <ac:chgData name="Massimo Bonora" userId="S::bnrmsm1@unife.it::a32852cc-48d5-4edc-ad69-1b7f35d1b79f" providerId="AD" clId="Web-{466FC50A-CA1F-4774-B7FC-D954D99DE527}" dt="2019-11-17T13:41:43.269" v="245"/>
          <ac:spMkLst>
            <pc:docMk/>
            <pc:sldMk cId="3254380265" sldId="306"/>
            <ac:spMk id="21" creationId="{00000000-0000-0000-0000-000000000000}"/>
          </ac:spMkLst>
        </pc:spChg>
        <pc:picChg chg="mod modCrop">
          <ac:chgData name="Massimo Bonora" userId="S::bnrmsm1@unife.it::a32852cc-48d5-4edc-ad69-1b7f35d1b79f" providerId="AD" clId="Web-{466FC50A-CA1F-4774-B7FC-D954D99DE527}" dt="2019-11-17T13:41:27.253" v="204"/>
          <ac:picMkLst>
            <pc:docMk/>
            <pc:sldMk cId="3254380265" sldId="306"/>
            <ac:picMk id="2" creationId="{00000000-0000-0000-0000-000000000000}"/>
          </ac:picMkLst>
        </pc:picChg>
        <pc:picChg chg="add mod modCrop">
          <ac:chgData name="Massimo Bonora" userId="S::bnrmsm1@unife.it::a32852cc-48d5-4edc-ad69-1b7f35d1b79f" providerId="AD" clId="Web-{466FC50A-CA1F-4774-B7FC-D954D99DE527}" dt="2019-11-17T13:41:09.363" v="201" actId="1076"/>
          <ac:picMkLst>
            <pc:docMk/>
            <pc:sldMk cId="3254380265" sldId="306"/>
            <ac:picMk id="3" creationId="{E75BF566-7846-4AE7-9C16-CF4DB2951AF3}"/>
          </ac:picMkLst>
        </pc:picChg>
        <pc:cxnChg chg="mod">
          <ac:chgData name="Massimo Bonora" userId="S::bnrmsm1@unife.it::a32852cc-48d5-4edc-ad69-1b7f35d1b79f" providerId="AD" clId="Web-{466FC50A-CA1F-4774-B7FC-D954D99DE527}" dt="2019-11-17T13:42:43.990" v="273"/>
          <ac:cxnSpMkLst>
            <pc:docMk/>
            <pc:sldMk cId="3254380265" sldId="306"/>
            <ac:cxnSpMk id="9" creationId="{00000000-0000-0000-0000-000000000000}"/>
          </ac:cxnSpMkLst>
        </pc:cxnChg>
        <pc:cxnChg chg="mod">
          <ac:chgData name="Massimo Bonora" userId="S::bnrmsm1@unife.it::a32852cc-48d5-4edc-ad69-1b7f35d1b79f" providerId="AD" clId="Web-{466FC50A-CA1F-4774-B7FC-D954D99DE527}" dt="2019-11-17T13:42:48.771" v="274"/>
          <ac:cxnSpMkLst>
            <pc:docMk/>
            <pc:sldMk cId="3254380265" sldId="306"/>
            <ac:cxnSpMk id="13" creationId="{00000000-0000-0000-0000-000000000000}"/>
          </ac:cxnSpMkLst>
        </pc:cxnChg>
        <pc:cxnChg chg="mod">
          <ac:chgData name="Massimo Bonora" userId="S::bnrmsm1@unife.it::a32852cc-48d5-4edc-ad69-1b7f35d1b79f" providerId="AD" clId="Web-{466FC50A-CA1F-4774-B7FC-D954D99DE527}" dt="2019-11-17T13:42:52.334" v="275"/>
          <ac:cxnSpMkLst>
            <pc:docMk/>
            <pc:sldMk cId="3254380265" sldId="306"/>
            <ac:cxnSpMk id="17" creationId="{00000000-0000-0000-0000-000000000000}"/>
          </ac:cxnSpMkLst>
        </pc:cxnChg>
      </pc:sldChg>
    </pc:docChg>
  </pc:docChgLst>
  <pc:docChgLst>
    <pc:chgData name="Massimo Bonora" userId="S::bnrmsm1@unife.it::a32852cc-48d5-4edc-ad69-1b7f35d1b79f" providerId="AD" clId="Web-{A13AE42F-664F-D934-CF32-3397AF35B900}"/>
    <pc:docChg chg="addSld delSld modSld">
      <pc:chgData name="Massimo Bonora" userId="S::bnrmsm1@unife.it::a32852cc-48d5-4edc-ad69-1b7f35d1b79f" providerId="AD" clId="Web-{A13AE42F-664F-D934-CF32-3397AF35B900}" dt="2019-11-18T01:14:58.083" v="2261" actId="1076"/>
      <pc:docMkLst>
        <pc:docMk/>
      </pc:docMkLst>
      <pc:sldChg chg="modSp">
        <pc:chgData name="Massimo Bonora" userId="S::bnrmsm1@unife.it::a32852cc-48d5-4edc-ad69-1b7f35d1b79f" providerId="AD" clId="Web-{A13AE42F-664F-D934-CF32-3397AF35B900}" dt="2019-11-18T01:11:52.217" v="2188"/>
        <pc:sldMkLst>
          <pc:docMk/>
          <pc:sldMk cId="2541347994" sldId="300"/>
        </pc:sldMkLst>
        <pc:spChg chg="mod">
          <ac:chgData name="Massimo Bonora" userId="S::bnrmsm1@unife.it::a32852cc-48d5-4edc-ad69-1b7f35d1b79f" providerId="AD" clId="Web-{A13AE42F-664F-D934-CF32-3397AF35B900}" dt="2019-11-18T01:11:52.185" v="2187"/>
          <ac:spMkLst>
            <pc:docMk/>
            <pc:sldMk cId="2541347994" sldId="300"/>
            <ac:spMk id="4" creationId="{2CA295EC-42B0-4880-8955-12CCC13C8D71}"/>
          </ac:spMkLst>
        </pc:spChg>
        <pc:spChg chg="mod">
          <ac:chgData name="Massimo Bonora" userId="S::bnrmsm1@unife.it::a32852cc-48d5-4edc-ad69-1b7f35d1b79f" providerId="AD" clId="Web-{A13AE42F-664F-D934-CF32-3397AF35B900}" dt="2019-11-18T01:11:52.217" v="2188"/>
          <ac:spMkLst>
            <pc:docMk/>
            <pc:sldMk cId="2541347994" sldId="300"/>
            <ac:spMk id="6" creationId="{A4FA72CB-3AAB-4DDF-AA0D-36D586CBAD2F}"/>
          </ac:spMkLst>
        </pc:spChg>
      </pc:sldChg>
      <pc:sldChg chg="delSp modSp">
        <pc:chgData name="Massimo Bonora" userId="S::bnrmsm1@unife.it::a32852cc-48d5-4edc-ad69-1b7f35d1b79f" providerId="AD" clId="Web-{A13AE42F-664F-D934-CF32-3397AF35B900}" dt="2019-11-17T23:34:30.573" v="1294" actId="1076"/>
        <pc:sldMkLst>
          <pc:docMk/>
          <pc:sldMk cId="2113529632" sldId="313"/>
        </pc:sldMkLst>
        <pc:spChg chg="mod">
          <ac:chgData name="Massimo Bonora" userId="S::bnrmsm1@unife.it::a32852cc-48d5-4edc-ad69-1b7f35d1b79f" providerId="AD" clId="Web-{A13AE42F-664F-D934-CF32-3397AF35B900}" dt="2019-11-17T23:34:30.573" v="1294" actId="1076"/>
          <ac:spMkLst>
            <pc:docMk/>
            <pc:sldMk cId="2113529632" sldId="313"/>
            <ac:spMk id="11" creationId="{F9524F11-0237-41F6-B985-100950175E0F}"/>
          </ac:spMkLst>
        </pc:spChg>
        <pc:picChg chg="del">
          <ac:chgData name="Massimo Bonora" userId="S::bnrmsm1@unife.it::a32852cc-48d5-4edc-ad69-1b7f35d1b79f" providerId="AD" clId="Web-{A13AE42F-664F-D934-CF32-3397AF35B900}" dt="2019-11-17T23:02:40.387" v="364"/>
          <ac:picMkLst>
            <pc:docMk/>
            <pc:sldMk cId="2113529632" sldId="313"/>
            <ac:picMk id="12" creationId="{012C41F4-9015-4FB5-BAC1-D81D1A2E15E5}"/>
          </ac:picMkLst>
        </pc:picChg>
      </pc:sldChg>
      <pc:sldChg chg="addSp delSp modSp">
        <pc:chgData name="Massimo Bonora" userId="S::bnrmsm1@unife.it::a32852cc-48d5-4edc-ad69-1b7f35d1b79f" providerId="AD" clId="Web-{A13AE42F-664F-D934-CF32-3397AF35B900}" dt="2019-11-17T23:02:34.215" v="363" actId="1076"/>
        <pc:sldMkLst>
          <pc:docMk/>
          <pc:sldMk cId="742493286" sldId="314"/>
        </pc:sldMkLst>
        <pc:spChg chg="add del mod">
          <ac:chgData name="Massimo Bonora" userId="S::bnrmsm1@unife.it::a32852cc-48d5-4edc-ad69-1b7f35d1b79f" providerId="AD" clId="Web-{A13AE42F-664F-D934-CF32-3397AF35B900}" dt="2019-11-17T22:56:17.275" v="203" actId="1076"/>
          <ac:spMkLst>
            <pc:docMk/>
            <pc:sldMk cId="742493286" sldId="314"/>
            <ac:spMk id="3" creationId="{766DE63A-2E2F-4498-9F9A-C36D7092F2E0}"/>
          </ac:spMkLst>
        </pc:spChg>
        <pc:spChg chg="del mod">
          <ac:chgData name="Massimo Bonora" userId="S::bnrmsm1@unife.it::a32852cc-48d5-4edc-ad69-1b7f35d1b79f" providerId="AD" clId="Web-{A13AE42F-664F-D934-CF32-3397AF35B900}" dt="2019-11-17T22:30:38.528" v="2"/>
          <ac:spMkLst>
            <pc:docMk/>
            <pc:sldMk cId="742493286" sldId="314"/>
            <ac:spMk id="5" creationId="{CA75EC60-B7AF-4122-8CEB-D1487BC584FE}"/>
          </ac:spMkLst>
        </pc:spChg>
        <pc:spChg chg="add del mod">
          <ac:chgData name="Massimo Bonora" userId="S::bnrmsm1@unife.it::a32852cc-48d5-4edc-ad69-1b7f35d1b79f" providerId="AD" clId="Web-{A13AE42F-664F-D934-CF32-3397AF35B900}" dt="2019-11-17T22:56:17.322" v="206" actId="1076"/>
          <ac:spMkLst>
            <pc:docMk/>
            <pc:sldMk cId="742493286" sldId="314"/>
            <ac:spMk id="7" creationId="{58EBCC43-D2F1-4F6B-B753-3A054FABE241}"/>
          </ac:spMkLst>
        </pc:spChg>
        <pc:spChg chg="add del mod">
          <ac:chgData name="Massimo Bonora" userId="S::bnrmsm1@unife.it::a32852cc-48d5-4edc-ad69-1b7f35d1b79f" providerId="AD" clId="Web-{A13AE42F-664F-D934-CF32-3397AF35B900}" dt="2019-11-17T22:57:10.807" v="247" actId="20577"/>
          <ac:spMkLst>
            <pc:docMk/>
            <pc:sldMk cId="742493286" sldId="314"/>
            <ac:spMk id="8" creationId="{8CE6BE86-550E-4A4E-BD47-7AC178D45100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05.981" v="337" actId="1076"/>
          <ac:spMkLst>
            <pc:docMk/>
            <pc:sldMk cId="742493286" sldId="314"/>
            <ac:spMk id="10" creationId="{00EE5400-BCA7-4D09-B808-861040D12DAB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05.997" v="338" actId="1076"/>
          <ac:spMkLst>
            <pc:docMk/>
            <pc:sldMk cId="742493286" sldId="314"/>
            <ac:spMk id="11" creationId="{B969F7E4-3296-440D-B7C8-EDEB5494F0B2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06.028" v="340" actId="1076"/>
          <ac:spMkLst>
            <pc:docMk/>
            <pc:sldMk cId="742493286" sldId="314"/>
            <ac:spMk id="13" creationId="{5500D71B-A787-45B5-B193-B669436408F5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06.059" v="341" actId="1076"/>
          <ac:spMkLst>
            <pc:docMk/>
            <pc:sldMk cId="742493286" sldId="314"/>
            <ac:spMk id="14" creationId="{0853D3F8-3752-4AF1-83E0-ADAE5DF768DA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06.075" v="342" actId="1076"/>
          <ac:spMkLst>
            <pc:docMk/>
            <pc:sldMk cId="742493286" sldId="314"/>
            <ac:spMk id="15" creationId="{BA5C17ED-FC5C-423F-9BE3-59021F406742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08.262" v="346" actId="1076"/>
          <ac:spMkLst>
            <pc:docMk/>
            <pc:sldMk cId="742493286" sldId="314"/>
            <ac:spMk id="17" creationId="{621CFFDD-A32E-435D-BA6F-726F0F8DF37E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06.137" v="345" actId="1076"/>
          <ac:spMkLst>
            <pc:docMk/>
            <pc:sldMk cId="742493286" sldId="314"/>
            <ac:spMk id="18" creationId="{15223D07-E7F0-44FC-8006-FB106AC15B08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17.418" v="347" actId="1076"/>
          <ac:spMkLst>
            <pc:docMk/>
            <pc:sldMk cId="742493286" sldId="314"/>
            <ac:spMk id="19" creationId="{3FC379B8-3CE8-4F00-A2F1-492DA8AD3ECE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17.543" v="353" actId="1076"/>
          <ac:spMkLst>
            <pc:docMk/>
            <pc:sldMk cId="742493286" sldId="314"/>
            <ac:spMk id="20" creationId="{A403D493-356B-462E-9CF7-1344210A15F6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17.575" v="354" actId="1076"/>
          <ac:spMkLst>
            <pc:docMk/>
            <pc:sldMk cId="742493286" sldId="314"/>
            <ac:spMk id="22" creationId="{9B9005B8-10B1-4870-9C10-F8ABB2327595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17.622" v="356" actId="1076"/>
          <ac:spMkLst>
            <pc:docMk/>
            <pc:sldMk cId="742493286" sldId="314"/>
            <ac:spMk id="23" creationId="{212BFBE5-683C-4954-BE6E-5D144A593174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26.497" v="360" actId="1076"/>
          <ac:spMkLst>
            <pc:docMk/>
            <pc:sldMk cId="742493286" sldId="314"/>
            <ac:spMk id="24" creationId="{B32B44FB-4D21-477F-8330-602C29A45974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34.200" v="362" actId="1076"/>
          <ac:spMkLst>
            <pc:docMk/>
            <pc:sldMk cId="742493286" sldId="314"/>
            <ac:spMk id="27" creationId="{3B486461-CE82-470B-AB52-AD346CFAFB89}"/>
          </ac:spMkLst>
        </pc:spChg>
        <pc:spChg chg="add mod">
          <ac:chgData name="Massimo Bonora" userId="S::bnrmsm1@unife.it::a32852cc-48d5-4edc-ad69-1b7f35d1b79f" providerId="AD" clId="Web-{A13AE42F-664F-D934-CF32-3397AF35B900}" dt="2019-11-17T23:02:34.215" v="363" actId="1076"/>
          <ac:spMkLst>
            <pc:docMk/>
            <pc:sldMk cId="742493286" sldId="314"/>
            <ac:spMk id="28" creationId="{F71FCF27-F288-4F68-B158-EC8C9325C1AD}"/>
          </ac:spMkLst>
        </pc:spChg>
        <pc:cxnChg chg="add del mod">
          <ac:chgData name="Massimo Bonora" userId="S::bnrmsm1@unife.it::a32852cc-48d5-4edc-ad69-1b7f35d1b79f" providerId="AD" clId="Web-{A13AE42F-664F-D934-CF32-3397AF35B900}" dt="2019-11-17T22:56:17.307" v="205" actId="1076"/>
          <ac:cxnSpMkLst>
            <pc:docMk/>
            <pc:sldMk cId="742493286" sldId="314"/>
            <ac:cxnSpMk id="2" creationId="{E6F94846-9873-411F-8DD3-03FA47648DAC}"/>
          </ac:cxnSpMkLst>
        </pc:cxnChg>
        <pc:cxnChg chg="add del mod">
          <ac:chgData name="Massimo Bonora" userId="S::bnrmsm1@unife.it::a32852cc-48d5-4edc-ad69-1b7f35d1b79f" providerId="AD" clId="Web-{A13AE42F-664F-D934-CF32-3397AF35B900}" dt="2019-11-17T22:47:13.271" v="134"/>
          <ac:cxnSpMkLst>
            <pc:docMk/>
            <pc:sldMk cId="742493286" sldId="314"/>
            <ac:cxnSpMk id="4" creationId="{931C1AEC-55C0-4F10-B4C1-0A80EADC4BEB}"/>
          </ac:cxnSpMkLst>
        </pc:cxnChg>
        <pc:cxnChg chg="add mod">
          <ac:chgData name="Massimo Bonora" userId="S::bnrmsm1@unife.it::a32852cc-48d5-4edc-ad69-1b7f35d1b79f" providerId="AD" clId="Web-{A13AE42F-664F-D934-CF32-3397AF35B900}" dt="2019-11-17T23:02:06.090" v="343" actId="1076"/>
          <ac:cxnSpMkLst>
            <pc:docMk/>
            <pc:sldMk cId="742493286" sldId="314"/>
            <ac:cxnSpMk id="6" creationId="{AB4E1A8A-1C1C-4F8E-BC18-E5191705EA6A}"/>
          </ac:cxnSpMkLst>
        </pc:cxnChg>
        <pc:cxnChg chg="add del mod">
          <ac:chgData name="Massimo Bonora" userId="S::bnrmsm1@unife.it::a32852cc-48d5-4edc-ad69-1b7f35d1b79f" providerId="AD" clId="Web-{A13AE42F-664F-D934-CF32-3397AF35B900}" dt="2019-11-17T23:02:06.012" v="339" actId="1076"/>
          <ac:cxnSpMkLst>
            <pc:docMk/>
            <pc:sldMk cId="742493286" sldId="314"/>
            <ac:cxnSpMk id="12" creationId="{93584F9C-5777-4B85-B7BD-3C3753C76CDE}"/>
          </ac:cxnSpMkLst>
        </pc:cxnChg>
        <pc:cxnChg chg="add mod">
          <ac:chgData name="Massimo Bonora" userId="S::bnrmsm1@unife.it::a32852cc-48d5-4edc-ad69-1b7f35d1b79f" providerId="AD" clId="Web-{A13AE42F-664F-D934-CF32-3397AF35B900}" dt="2019-11-17T23:02:06.122" v="344" actId="1076"/>
          <ac:cxnSpMkLst>
            <pc:docMk/>
            <pc:sldMk cId="742493286" sldId="314"/>
            <ac:cxnSpMk id="16" creationId="{49043676-FFA8-4DB7-BE55-27CFD5DD0FAE}"/>
          </ac:cxnSpMkLst>
        </pc:cxnChg>
        <pc:cxnChg chg="add mod">
          <ac:chgData name="Massimo Bonora" userId="S::bnrmsm1@unife.it::a32852cc-48d5-4edc-ad69-1b7f35d1b79f" providerId="AD" clId="Web-{A13AE42F-664F-D934-CF32-3397AF35B900}" dt="2019-11-17T23:02:17.434" v="348" actId="1076"/>
          <ac:cxnSpMkLst>
            <pc:docMk/>
            <pc:sldMk cId="742493286" sldId="314"/>
            <ac:cxnSpMk id="21" creationId="{1AF40972-B781-4EA7-8C44-22E2E304E671}"/>
          </ac:cxnSpMkLst>
        </pc:cxnChg>
        <pc:cxnChg chg="add mod">
          <ac:chgData name="Massimo Bonora" userId="S::bnrmsm1@unife.it::a32852cc-48d5-4edc-ad69-1b7f35d1b79f" providerId="AD" clId="Web-{A13AE42F-664F-D934-CF32-3397AF35B900}" dt="2019-11-17T23:02:17.450" v="349" actId="1076"/>
          <ac:cxnSpMkLst>
            <pc:docMk/>
            <pc:sldMk cId="742493286" sldId="314"/>
            <ac:cxnSpMk id="25" creationId="{5D4EF20B-754E-4C3E-B752-15EE100A3BBA}"/>
          </ac:cxnSpMkLst>
        </pc:cxnChg>
        <pc:cxnChg chg="add mod">
          <ac:chgData name="Massimo Bonora" userId="S::bnrmsm1@unife.it::a32852cc-48d5-4edc-ad69-1b7f35d1b79f" providerId="AD" clId="Web-{A13AE42F-664F-D934-CF32-3397AF35B900}" dt="2019-11-17T23:02:34.184" v="361" actId="1076"/>
          <ac:cxnSpMkLst>
            <pc:docMk/>
            <pc:sldMk cId="742493286" sldId="314"/>
            <ac:cxnSpMk id="26" creationId="{F4554AAF-7A2C-4C4C-9B68-575C0513E0AE}"/>
          </ac:cxnSpMkLst>
        </pc:cxnChg>
      </pc:sldChg>
      <pc:sldChg chg="addSp delSp modSp add replId">
        <pc:chgData name="Massimo Bonora" userId="S::bnrmsm1@unife.it::a32852cc-48d5-4edc-ad69-1b7f35d1b79f" providerId="AD" clId="Web-{A13AE42F-664F-D934-CF32-3397AF35B900}" dt="2019-11-17T23:18:44.058" v="568" actId="1076"/>
        <pc:sldMkLst>
          <pc:docMk/>
          <pc:sldMk cId="561810022" sldId="315"/>
        </pc:sldMkLst>
        <pc:spChg chg="del">
          <ac:chgData name="Massimo Bonora" userId="S::bnrmsm1@unife.it::a32852cc-48d5-4edc-ad69-1b7f35d1b79f" providerId="AD" clId="Web-{A13AE42F-664F-D934-CF32-3397AF35B900}" dt="2019-11-17T23:03:07.295" v="390"/>
          <ac:spMkLst>
            <pc:docMk/>
            <pc:sldMk cId="561810022" sldId="315"/>
            <ac:spMk id="3" creationId="{766DE63A-2E2F-4498-9F9A-C36D7092F2E0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87"/>
          <ac:spMkLst>
            <pc:docMk/>
            <pc:sldMk cId="561810022" sldId="315"/>
            <ac:spMk id="7" creationId="{58EBCC43-D2F1-4F6B-B753-3A054FABE241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95" v="389"/>
          <ac:spMkLst>
            <pc:docMk/>
            <pc:sldMk cId="561810022" sldId="315"/>
            <ac:spMk id="8" creationId="{8CE6BE86-550E-4A4E-BD47-7AC178D45100}"/>
          </ac:spMkLst>
        </pc:spChg>
        <pc:spChg chg="mod">
          <ac:chgData name="Massimo Bonora" userId="S::bnrmsm1@unife.it::a32852cc-48d5-4edc-ad69-1b7f35d1b79f" providerId="AD" clId="Web-{A13AE42F-664F-D934-CF32-3397AF35B900}" dt="2019-11-17T23:03:24.389" v="419" actId="20577"/>
          <ac:spMkLst>
            <pc:docMk/>
            <pc:sldMk cId="561810022" sldId="315"/>
            <ac:spMk id="9" creationId="{4B686176-7494-4EB3-BE11-0B630CA7AAA1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86"/>
          <ac:spMkLst>
            <pc:docMk/>
            <pc:sldMk cId="561810022" sldId="315"/>
            <ac:spMk id="10" creationId="{00EE5400-BCA7-4D09-B808-861040D12DAB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85"/>
          <ac:spMkLst>
            <pc:docMk/>
            <pc:sldMk cId="561810022" sldId="315"/>
            <ac:spMk id="11" creationId="{B969F7E4-3296-440D-B7C8-EDEB5494F0B2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83"/>
          <ac:spMkLst>
            <pc:docMk/>
            <pc:sldMk cId="561810022" sldId="315"/>
            <ac:spMk id="13" creationId="{5500D71B-A787-45B5-B193-B669436408F5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82"/>
          <ac:spMkLst>
            <pc:docMk/>
            <pc:sldMk cId="561810022" sldId="315"/>
            <ac:spMk id="14" creationId="{0853D3F8-3752-4AF1-83E0-ADAE5DF768DA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81"/>
          <ac:spMkLst>
            <pc:docMk/>
            <pc:sldMk cId="561810022" sldId="315"/>
            <ac:spMk id="15" creationId="{BA5C17ED-FC5C-423F-9BE3-59021F406742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78"/>
          <ac:spMkLst>
            <pc:docMk/>
            <pc:sldMk cId="561810022" sldId="315"/>
            <ac:spMk id="17" creationId="{621CFFDD-A32E-435D-BA6F-726F0F8DF37E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77"/>
          <ac:spMkLst>
            <pc:docMk/>
            <pc:sldMk cId="561810022" sldId="315"/>
            <ac:spMk id="18" creationId="{15223D07-E7F0-44FC-8006-FB106AC15B08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76"/>
          <ac:spMkLst>
            <pc:docMk/>
            <pc:sldMk cId="561810022" sldId="315"/>
            <ac:spMk id="19" creationId="{3FC379B8-3CE8-4F00-A2F1-492DA8AD3ECE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75"/>
          <ac:spMkLst>
            <pc:docMk/>
            <pc:sldMk cId="561810022" sldId="315"/>
            <ac:spMk id="20" creationId="{A403D493-356B-462E-9CF7-1344210A15F6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73"/>
          <ac:spMkLst>
            <pc:docMk/>
            <pc:sldMk cId="561810022" sldId="315"/>
            <ac:spMk id="22" creationId="{9B9005B8-10B1-4870-9C10-F8ABB2327595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72"/>
          <ac:spMkLst>
            <pc:docMk/>
            <pc:sldMk cId="561810022" sldId="315"/>
            <ac:spMk id="23" creationId="{212BFBE5-683C-4954-BE6E-5D144A593174}"/>
          </ac:spMkLst>
        </pc:spChg>
        <pc:spChg chg="del">
          <ac:chgData name="Massimo Bonora" userId="S::bnrmsm1@unife.it::a32852cc-48d5-4edc-ad69-1b7f35d1b79f" providerId="AD" clId="Web-{A13AE42F-664F-D934-CF32-3397AF35B900}" dt="2019-11-17T23:03:07.280" v="371"/>
          <ac:spMkLst>
            <pc:docMk/>
            <pc:sldMk cId="561810022" sldId="315"/>
            <ac:spMk id="24" creationId="{B32B44FB-4D21-477F-8330-602C29A45974}"/>
          </ac:spMkLst>
        </pc:spChg>
        <pc:spChg chg="del">
          <ac:chgData name="Massimo Bonora" userId="S::bnrmsm1@unife.it::a32852cc-48d5-4edc-ad69-1b7f35d1b79f" providerId="AD" clId="Web-{A13AE42F-664F-D934-CF32-3397AF35B900}" dt="2019-11-17T23:03:15.217" v="391"/>
          <ac:spMkLst>
            <pc:docMk/>
            <pc:sldMk cId="561810022" sldId="315"/>
            <ac:spMk id="27" creationId="{3B486461-CE82-470B-AB52-AD346CFAFB89}"/>
          </ac:spMkLst>
        </pc:spChg>
        <pc:spChg chg="del mod">
          <ac:chgData name="Massimo Bonora" userId="S::bnrmsm1@unife.it::a32852cc-48d5-4edc-ad69-1b7f35d1b79f" providerId="AD" clId="Web-{A13AE42F-664F-D934-CF32-3397AF35B900}" dt="2019-11-17T23:03:17.889" v="394"/>
          <ac:spMkLst>
            <pc:docMk/>
            <pc:sldMk cId="561810022" sldId="315"/>
            <ac:spMk id="28" creationId="{F71FCF27-F288-4F68-B158-EC8C9325C1AD}"/>
          </ac:spMkLst>
        </pc:spChg>
        <pc:spChg chg="add mod">
          <ac:chgData name="Massimo Bonora" userId="S::bnrmsm1@unife.it::a32852cc-48d5-4edc-ad69-1b7f35d1b79f" providerId="AD" clId="Web-{A13AE42F-664F-D934-CF32-3397AF35B900}" dt="2019-11-17T23:17:42.870" v="553" actId="14100"/>
          <ac:spMkLst>
            <pc:docMk/>
            <pc:sldMk cId="561810022" sldId="315"/>
            <ac:spMk id="36" creationId="{DB0A5094-F2AA-4442-9FD9-AB85309A869A}"/>
          </ac:spMkLst>
        </pc:spChg>
        <pc:spChg chg="add mod">
          <ac:chgData name="Massimo Bonora" userId="S::bnrmsm1@unife.it::a32852cc-48d5-4edc-ad69-1b7f35d1b79f" providerId="AD" clId="Web-{A13AE42F-664F-D934-CF32-3397AF35B900}" dt="2019-11-17T23:18:04.354" v="558" actId="14100"/>
          <ac:spMkLst>
            <pc:docMk/>
            <pc:sldMk cId="561810022" sldId="315"/>
            <ac:spMk id="38" creationId="{2B65B010-40DF-4383-9F0B-7D70BE2637D3}"/>
          </ac:spMkLst>
        </pc:spChg>
        <pc:spChg chg="add mod">
          <ac:chgData name="Massimo Bonora" userId="S::bnrmsm1@unife.it::a32852cc-48d5-4edc-ad69-1b7f35d1b79f" providerId="AD" clId="Web-{A13AE42F-664F-D934-CF32-3397AF35B900}" dt="2019-11-17T23:18:20.401" v="562" actId="14100"/>
          <ac:spMkLst>
            <pc:docMk/>
            <pc:sldMk cId="561810022" sldId="315"/>
            <ac:spMk id="40" creationId="{406006F6-66D8-41AD-BE38-1FF94FF670C8}"/>
          </ac:spMkLst>
        </pc:spChg>
        <pc:spChg chg="add mod">
          <ac:chgData name="Massimo Bonora" userId="S::bnrmsm1@unife.it::a32852cc-48d5-4edc-ad69-1b7f35d1b79f" providerId="AD" clId="Web-{A13AE42F-664F-D934-CF32-3397AF35B900}" dt="2019-11-17T23:18:35.667" v="566" actId="1076"/>
          <ac:spMkLst>
            <pc:docMk/>
            <pc:sldMk cId="561810022" sldId="315"/>
            <ac:spMk id="42" creationId="{BFA55F6C-B372-4F70-8224-CB002ED9DC1F}"/>
          </ac:spMkLst>
        </pc:spChg>
        <pc:spChg chg="add mod">
          <ac:chgData name="Massimo Bonora" userId="S::bnrmsm1@unife.it::a32852cc-48d5-4edc-ad69-1b7f35d1b79f" providerId="AD" clId="Web-{A13AE42F-664F-D934-CF32-3397AF35B900}" dt="2019-11-17T23:18:39.729" v="567" actId="1076"/>
          <ac:spMkLst>
            <pc:docMk/>
            <pc:sldMk cId="561810022" sldId="315"/>
            <ac:spMk id="44" creationId="{3A7814D1-15C3-4CE3-89FB-26E51A481981}"/>
          </ac:spMkLst>
        </pc:spChg>
        <pc:spChg chg="add mod">
          <ac:chgData name="Massimo Bonora" userId="S::bnrmsm1@unife.it::a32852cc-48d5-4edc-ad69-1b7f35d1b79f" providerId="AD" clId="Web-{A13AE42F-664F-D934-CF32-3397AF35B900}" dt="2019-11-17T23:18:44.058" v="568" actId="1076"/>
          <ac:spMkLst>
            <pc:docMk/>
            <pc:sldMk cId="561810022" sldId="315"/>
            <ac:spMk id="46" creationId="{06D9105F-315E-47AD-AF95-EB63D9870315}"/>
          </ac:spMkLst>
        </pc:spChg>
        <pc:picChg chg="add del mod modCrop">
          <ac:chgData name="Massimo Bonora" userId="S::bnrmsm1@unife.it::a32852cc-48d5-4edc-ad69-1b7f35d1b79f" providerId="AD" clId="Web-{A13AE42F-664F-D934-CF32-3397AF35B900}" dt="2019-11-17T23:04:48.971" v="425"/>
          <ac:picMkLst>
            <pc:docMk/>
            <pc:sldMk cId="561810022" sldId="315"/>
            <ac:picMk id="4" creationId="{4164574E-954E-45FC-AFD6-7CA801565815}"/>
          </ac:picMkLst>
        </pc:picChg>
        <pc:picChg chg="add mod">
          <ac:chgData name="Massimo Bonora" userId="S::bnrmsm1@unife.it::a32852cc-48d5-4edc-ad69-1b7f35d1b79f" providerId="AD" clId="Web-{A13AE42F-664F-D934-CF32-3397AF35B900}" dt="2019-11-17T23:17:29.823" v="548" actId="1076"/>
          <ac:picMkLst>
            <pc:docMk/>
            <pc:sldMk cId="561810022" sldId="315"/>
            <ac:picMk id="29" creationId="{030FDE93-C638-4583-9DEA-AE9511AB8CE5}"/>
          </ac:picMkLst>
        </pc:picChg>
        <pc:picChg chg="add mod modCrop">
          <ac:chgData name="Massimo Bonora" userId="S::bnrmsm1@unife.it::a32852cc-48d5-4edc-ad69-1b7f35d1b79f" providerId="AD" clId="Web-{A13AE42F-664F-D934-CF32-3397AF35B900}" dt="2019-11-17T23:17:31.495" v="549" actId="1076"/>
          <ac:picMkLst>
            <pc:docMk/>
            <pc:sldMk cId="561810022" sldId="315"/>
            <ac:picMk id="31" creationId="{0A14DE04-9D3E-44C4-9DFC-921FD1252B70}"/>
          </ac:picMkLst>
        </pc:picChg>
        <pc:picChg chg="add mod">
          <ac:chgData name="Massimo Bonora" userId="S::bnrmsm1@unife.it::a32852cc-48d5-4edc-ad69-1b7f35d1b79f" providerId="AD" clId="Web-{A13AE42F-664F-D934-CF32-3397AF35B900}" dt="2019-11-17T23:18:08.479" v="559" actId="1076"/>
          <ac:picMkLst>
            <pc:docMk/>
            <pc:sldMk cId="561810022" sldId="315"/>
            <ac:picMk id="33" creationId="{671FF109-A5C5-4EBB-8338-E68D2C0B0BDC}"/>
          </ac:picMkLst>
        </pc:picChg>
        <pc:cxnChg chg="del">
          <ac:chgData name="Massimo Bonora" userId="S::bnrmsm1@unife.it::a32852cc-48d5-4edc-ad69-1b7f35d1b79f" providerId="AD" clId="Web-{A13AE42F-664F-D934-CF32-3397AF35B900}" dt="2019-11-17T23:03:07.295" v="388"/>
          <ac:cxnSpMkLst>
            <pc:docMk/>
            <pc:sldMk cId="561810022" sldId="315"/>
            <ac:cxnSpMk id="2" creationId="{E6F94846-9873-411F-8DD3-03FA47648DAC}"/>
          </ac:cxnSpMkLst>
        </pc:cxnChg>
        <pc:cxnChg chg="del">
          <ac:chgData name="Massimo Bonora" userId="S::bnrmsm1@unife.it::a32852cc-48d5-4edc-ad69-1b7f35d1b79f" providerId="AD" clId="Web-{A13AE42F-664F-D934-CF32-3397AF35B900}" dt="2019-11-17T23:03:07.280" v="380"/>
          <ac:cxnSpMkLst>
            <pc:docMk/>
            <pc:sldMk cId="561810022" sldId="315"/>
            <ac:cxnSpMk id="6" creationId="{AB4E1A8A-1C1C-4F8E-BC18-E5191705EA6A}"/>
          </ac:cxnSpMkLst>
        </pc:cxnChg>
        <pc:cxnChg chg="del">
          <ac:chgData name="Massimo Bonora" userId="S::bnrmsm1@unife.it::a32852cc-48d5-4edc-ad69-1b7f35d1b79f" providerId="AD" clId="Web-{A13AE42F-664F-D934-CF32-3397AF35B900}" dt="2019-11-17T23:03:07.280" v="384"/>
          <ac:cxnSpMkLst>
            <pc:docMk/>
            <pc:sldMk cId="561810022" sldId="315"/>
            <ac:cxnSpMk id="12" creationId="{93584F9C-5777-4B85-B7BD-3C3753C76CDE}"/>
          </ac:cxnSpMkLst>
        </pc:cxnChg>
        <pc:cxnChg chg="del">
          <ac:chgData name="Massimo Bonora" userId="S::bnrmsm1@unife.it::a32852cc-48d5-4edc-ad69-1b7f35d1b79f" providerId="AD" clId="Web-{A13AE42F-664F-D934-CF32-3397AF35B900}" dt="2019-11-17T23:03:07.280" v="379"/>
          <ac:cxnSpMkLst>
            <pc:docMk/>
            <pc:sldMk cId="561810022" sldId="315"/>
            <ac:cxnSpMk id="16" creationId="{49043676-FFA8-4DB7-BE55-27CFD5DD0FAE}"/>
          </ac:cxnSpMkLst>
        </pc:cxnChg>
        <pc:cxnChg chg="del">
          <ac:chgData name="Massimo Bonora" userId="S::bnrmsm1@unife.it::a32852cc-48d5-4edc-ad69-1b7f35d1b79f" providerId="AD" clId="Web-{A13AE42F-664F-D934-CF32-3397AF35B900}" dt="2019-11-17T23:03:07.280" v="374"/>
          <ac:cxnSpMkLst>
            <pc:docMk/>
            <pc:sldMk cId="561810022" sldId="315"/>
            <ac:cxnSpMk id="21" creationId="{1AF40972-B781-4EA7-8C44-22E2E304E671}"/>
          </ac:cxnSpMkLst>
        </pc:cxnChg>
        <pc:cxnChg chg="del">
          <ac:chgData name="Massimo Bonora" userId="S::bnrmsm1@unife.it::a32852cc-48d5-4edc-ad69-1b7f35d1b79f" providerId="AD" clId="Web-{A13AE42F-664F-D934-CF32-3397AF35B900}" dt="2019-11-17T23:03:07.264" v="370"/>
          <ac:cxnSpMkLst>
            <pc:docMk/>
            <pc:sldMk cId="561810022" sldId="315"/>
            <ac:cxnSpMk id="25" creationId="{5D4EF20B-754E-4C3E-B752-15EE100A3BBA}"/>
          </ac:cxnSpMkLst>
        </pc:cxnChg>
        <pc:cxnChg chg="del">
          <ac:chgData name="Massimo Bonora" userId="S::bnrmsm1@unife.it::a32852cc-48d5-4edc-ad69-1b7f35d1b79f" providerId="AD" clId="Web-{A13AE42F-664F-D934-CF32-3397AF35B900}" dt="2019-11-17T23:03:07.264" v="369"/>
          <ac:cxnSpMkLst>
            <pc:docMk/>
            <pc:sldMk cId="561810022" sldId="315"/>
            <ac:cxnSpMk id="26" creationId="{F4554AAF-7A2C-4C4C-9B68-575C0513E0AE}"/>
          </ac:cxnSpMkLst>
        </pc:cxnChg>
      </pc:sldChg>
      <pc:sldChg chg="addSp delSp modSp add replId">
        <pc:chgData name="Massimo Bonora" userId="S::bnrmsm1@unife.it::a32852cc-48d5-4edc-ad69-1b7f35d1b79f" providerId="AD" clId="Web-{A13AE42F-664F-D934-CF32-3397AF35B900}" dt="2019-11-17T23:16:54.135" v="536" actId="20577"/>
        <pc:sldMkLst>
          <pc:docMk/>
          <pc:sldMk cId="1134839794" sldId="316"/>
        </pc:sldMkLst>
        <pc:spChg chg="add mod ord">
          <ac:chgData name="Massimo Bonora" userId="S::bnrmsm1@unife.it::a32852cc-48d5-4edc-ad69-1b7f35d1b79f" providerId="AD" clId="Web-{A13AE42F-664F-D934-CF32-3397AF35B900}" dt="2019-11-17T23:12:55.555" v="482" actId="14100"/>
          <ac:spMkLst>
            <pc:docMk/>
            <pc:sldMk cId="1134839794" sldId="316"/>
            <ac:spMk id="6" creationId="{96D7002C-0EB3-4D2E-8E73-5476F4A6AEF6}"/>
          </ac:spMkLst>
        </pc:spChg>
        <pc:spChg chg="add mod">
          <ac:chgData name="Massimo Bonora" userId="S::bnrmsm1@unife.it::a32852cc-48d5-4edc-ad69-1b7f35d1b79f" providerId="AD" clId="Web-{A13AE42F-664F-D934-CF32-3397AF35B900}" dt="2019-11-17T23:15:26.149" v="493" actId="14100"/>
          <ac:spMkLst>
            <pc:docMk/>
            <pc:sldMk cId="1134839794" sldId="316"/>
            <ac:spMk id="7" creationId="{32BB7867-1B07-4A86-8B23-1E5A0F8E4FC8}"/>
          </ac:spMkLst>
        </pc:spChg>
        <pc:spChg chg="add mod">
          <ac:chgData name="Massimo Bonora" userId="S::bnrmsm1@unife.it::a32852cc-48d5-4edc-ad69-1b7f35d1b79f" providerId="AD" clId="Web-{A13AE42F-664F-D934-CF32-3397AF35B900}" dt="2019-11-17T23:16:22.619" v="508" actId="20577"/>
          <ac:spMkLst>
            <pc:docMk/>
            <pc:sldMk cId="1134839794" sldId="316"/>
            <ac:spMk id="8" creationId="{73DA405F-142B-40A8-B2B2-186B822D3D99}"/>
          </ac:spMkLst>
        </pc:spChg>
        <pc:spChg chg="mod">
          <ac:chgData name="Massimo Bonora" userId="S::bnrmsm1@unife.it::a32852cc-48d5-4edc-ad69-1b7f35d1b79f" providerId="AD" clId="Web-{A13AE42F-664F-D934-CF32-3397AF35B900}" dt="2019-11-17T23:11:52.632" v="470" actId="20577"/>
          <ac:spMkLst>
            <pc:docMk/>
            <pc:sldMk cId="1134839794" sldId="316"/>
            <ac:spMk id="9" creationId="{4B686176-7494-4EB3-BE11-0B630CA7AAA1}"/>
          </ac:spMkLst>
        </pc:spChg>
        <pc:spChg chg="add mod">
          <ac:chgData name="Massimo Bonora" userId="S::bnrmsm1@unife.it::a32852cc-48d5-4edc-ad69-1b7f35d1b79f" providerId="AD" clId="Web-{A13AE42F-664F-D934-CF32-3397AF35B900}" dt="2019-11-17T23:15:41.885" v="497"/>
          <ac:spMkLst>
            <pc:docMk/>
            <pc:sldMk cId="1134839794" sldId="316"/>
            <ac:spMk id="12" creationId="{AEA627AA-8FD0-4C5F-B01F-42A43F762257}"/>
          </ac:spMkLst>
        </pc:spChg>
        <pc:spChg chg="add mod">
          <ac:chgData name="Massimo Bonora" userId="S::bnrmsm1@unife.it::a32852cc-48d5-4edc-ad69-1b7f35d1b79f" providerId="AD" clId="Web-{A13AE42F-664F-D934-CF32-3397AF35B900}" dt="2019-11-17T23:15:53.541" v="501"/>
          <ac:spMkLst>
            <pc:docMk/>
            <pc:sldMk cId="1134839794" sldId="316"/>
            <ac:spMk id="13" creationId="{02E3FEA4-A660-4619-969E-96DF9B36C2FC}"/>
          </ac:spMkLst>
        </pc:spChg>
        <pc:spChg chg="add mod">
          <ac:chgData name="Massimo Bonora" userId="S::bnrmsm1@unife.it::a32852cc-48d5-4edc-ad69-1b7f35d1b79f" providerId="AD" clId="Web-{A13AE42F-664F-D934-CF32-3397AF35B900}" dt="2019-11-17T23:16:48.854" v="523" actId="1076"/>
          <ac:spMkLst>
            <pc:docMk/>
            <pc:sldMk cId="1134839794" sldId="316"/>
            <ac:spMk id="16" creationId="{7C65242B-0289-4EC9-8A7D-A8B93AD2C3DA}"/>
          </ac:spMkLst>
        </pc:spChg>
        <pc:spChg chg="add mod">
          <ac:chgData name="Massimo Bonora" userId="S::bnrmsm1@unife.it::a32852cc-48d5-4edc-ad69-1b7f35d1b79f" providerId="AD" clId="Web-{A13AE42F-664F-D934-CF32-3397AF35B900}" dt="2019-11-17T23:16:54.135" v="536" actId="20577"/>
          <ac:spMkLst>
            <pc:docMk/>
            <pc:sldMk cId="1134839794" sldId="316"/>
            <ac:spMk id="17" creationId="{6EAB25A0-051B-4342-B747-5EC051D7CD17}"/>
          </ac:spMkLst>
        </pc:spChg>
        <pc:picChg chg="add del mod">
          <ac:chgData name="Massimo Bonora" userId="S::bnrmsm1@unife.it::a32852cc-48d5-4edc-ad69-1b7f35d1b79f" providerId="AD" clId="Web-{A13AE42F-664F-D934-CF32-3397AF35B900}" dt="2019-11-17T23:12:01.632" v="474"/>
          <ac:picMkLst>
            <pc:docMk/>
            <pc:sldMk cId="1134839794" sldId="316"/>
            <ac:picMk id="2" creationId="{68A25371-CA05-44A8-8EAE-F20EBFA447E6}"/>
          </ac:picMkLst>
        </pc:picChg>
        <pc:picChg chg="add mod">
          <ac:chgData name="Massimo Bonora" userId="S::bnrmsm1@unife.it::a32852cc-48d5-4edc-ad69-1b7f35d1b79f" providerId="AD" clId="Web-{A13AE42F-664F-D934-CF32-3397AF35B900}" dt="2019-11-17T23:12:39.929" v="477" actId="1076"/>
          <ac:picMkLst>
            <pc:docMk/>
            <pc:sldMk cId="1134839794" sldId="316"/>
            <ac:picMk id="4" creationId="{FA4589F0-DBAC-4E85-BEAE-6FA78E5FE074}"/>
          </ac:picMkLst>
        </pc:picChg>
        <pc:picChg chg="del">
          <ac:chgData name="Massimo Bonora" userId="S::bnrmsm1@unife.it::a32852cc-48d5-4edc-ad69-1b7f35d1b79f" providerId="AD" clId="Web-{A13AE42F-664F-D934-CF32-3397AF35B900}" dt="2019-11-17T23:11:44.208" v="437"/>
          <ac:picMkLst>
            <pc:docMk/>
            <pc:sldMk cId="1134839794" sldId="316"/>
            <ac:picMk id="29" creationId="{030FDE93-C638-4583-9DEA-AE9511AB8CE5}"/>
          </ac:picMkLst>
        </pc:picChg>
        <pc:picChg chg="del">
          <ac:chgData name="Massimo Bonora" userId="S::bnrmsm1@unife.it::a32852cc-48d5-4edc-ad69-1b7f35d1b79f" providerId="AD" clId="Web-{A13AE42F-664F-D934-CF32-3397AF35B900}" dt="2019-11-17T23:11:44.208" v="436"/>
          <ac:picMkLst>
            <pc:docMk/>
            <pc:sldMk cId="1134839794" sldId="316"/>
            <ac:picMk id="31" creationId="{0A14DE04-9D3E-44C4-9DFC-921FD1252B70}"/>
          </ac:picMkLst>
        </pc:picChg>
        <pc:picChg chg="del">
          <ac:chgData name="Massimo Bonora" userId="S::bnrmsm1@unife.it::a32852cc-48d5-4edc-ad69-1b7f35d1b79f" providerId="AD" clId="Web-{A13AE42F-664F-D934-CF32-3397AF35B900}" dt="2019-11-17T23:11:44.208" v="435"/>
          <ac:picMkLst>
            <pc:docMk/>
            <pc:sldMk cId="1134839794" sldId="316"/>
            <ac:picMk id="33" creationId="{671FF109-A5C5-4EBB-8338-E68D2C0B0BDC}"/>
          </ac:picMkLst>
        </pc:picChg>
      </pc:sldChg>
      <pc:sldChg chg="addSp delSp modSp add replId">
        <pc:chgData name="Massimo Bonora" userId="S::bnrmsm1@unife.it::a32852cc-48d5-4edc-ad69-1b7f35d1b79f" providerId="AD" clId="Web-{A13AE42F-664F-D934-CF32-3397AF35B900}" dt="2019-11-17T23:34:21.744" v="1291" actId="1076"/>
        <pc:sldMkLst>
          <pc:docMk/>
          <pc:sldMk cId="3142464060" sldId="317"/>
        </pc:sldMkLst>
        <pc:spChg chg="add mod">
          <ac:chgData name="Massimo Bonora" userId="S::bnrmsm1@unife.it::a32852cc-48d5-4edc-ad69-1b7f35d1b79f" providerId="AD" clId="Web-{A13AE42F-664F-D934-CF32-3397AF35B900}" dt="2019-11-17T23:34:21.744" v="1291" actId="1076"/>
          <ac:spMkLst>
            <pc:docMk/>
            <pc:sldMk cId="3142464060" sldId="317"/>
            <ac:spMk id="2" creationId="{1BB59376-4D62-4324-B169-92665C104555}"/>
          </ac:spMkLst>
        </pc:spChg>
        <pc:spChg chg="del">
          <ac:chgData name="Massimo Bonora" userId="S::bnrmsm1@unife.it::a32852cc-48d5-4edc-ad69-1b7f35d1b79f" providerId="AD" clId="Web-{A13AE42F-664F-D934-CF32-3397AF35B900}" dt="2019-11-17T23:29:00.301" v="579"/>
          <ac:spMkLst>
            <pc:docMk/>
            <pc:sldMk cId="3142464060" sldId="317"/>
            <ac:spMk id="6" creationId="{96D7002C-0EB3-4D2E-8E73-5476F4A6AEF6}"/>
          </ac:spMkLst>
        </pc:spChg>
        <pc:spChg chg="del">
          <ac:chgData name="Massimo Bonora" userId="S::bnrmsm1@unife.it::a32852cc-48d5-4edc-ad69-1b7f35d1b79f" providerId="AD" clId="Web-{A13AE42F-664F-D934-CF32-3397AF35B900}" dt="2019-11-17T23:29:00.301" v="577"/>
          <ac:spMkLst>
            <pc:docMk/>
            <pc:sldMk cId="3142464060" sldId="317"/>
            <ac:spMk id="7" creationId="{32BB7867-1B07-4A86-8B23-1E5A0F8E4FC8}"/>
          </ac:spMkLst>
        </pc:spChg>
        <pc:spChg chg="del">
          <ac:chgData name="Massimo Bonora" userId="S::bnrmsm1@unife.it::a32852cc-48d5-4edc-ad69-1b7f35d1b79f" providerId="AD" clId="Web-{A13AE42F-664F-D934-CF32-3397AF35B900}" dt="2019-11-17T23:29:00.301" v="574"/>
          <ac:spMkLst>
            <pc:docMk/>
            <pc:sldMk cId="3142464060" sldId="317"/>
            <ac:spMk id="8" creationId="{73DA405F-142B-40A8-B2B2-186B822D3D99}"/>
          </ac:spMkLst>
        </pc:spChg>
        <pc:spChg chg="mod">
          <ac:chgData name="Massimo Bonora" userId="S::bnrmsm1@unife.it::a32852cc-48d5-4edc-ad69-1b7f35d1b79f" providerId="AD" clId="Web-{A13AE42F-664F-D934-CF32-3397AF35B900}" dt="2019-11-17T23:29:12.505" v="618" actId="20577"/>
          <ac:spMkLst>
            <pc:docMk/>
            <pc:sldMk cId="3142464060" sldId="317"/>
            <ac:spMk id="9" creationId="{4B686176-7494-4EB3-BE11-0B630CA7AAA1}"/>
          </ac:spMkLst>
        </pc:spChg>
        <pc:spChg chg="del">
          <ac:chgData name="Massimo Bonora" userId="S::bnrmsm1@unife.it::a32852cc-48d5-4edc-ad69-1b7f35d1b79f" providerId="AD" clId="Web-{A13AE42F-664F-D934-CF32-3397AF35B900}" dt="2019-11-17T23:29:00.301" v="576"/>
          <ac:spMkLst>
            <pc:docMk/>
            <pc:sldMk cId="3142464060" sldId="317"/>
            <ac:spMk id="12" creationId="{AEA627AA-8FD0-4C5F-B01F-42A43F762257}"/>
          </ac:spMkLst>
        </pc:spChg>
        <pc:spChg chg="del">
          <ac:chgData name="Massimo Bonora" userId="S::bnrmsm1@unife.it::a32852cc-48d5-4edc-ad69-1b7f35d1b79f" providerId="AD" clId="Web-{A13AE42F-664F-D934-CF32-3397AF35B900}" dt="2019-11-17T23:29:00.301" v="575"/>
          <ac:spMkLst>
            <pc:docMk/>
            <pc:sldMk cId="3142464060" sldId="317"/>
            <ac:spMk id="13" creationId="{02E3FEA4-A660-4619-969E-96DF9B36C2FC}"/>
          </ac:spMkLst>
        </pc:spChg>
        <pc:spChg chg="del">
          <ac:chgData name="Massimo Bonora" userId="S::bnrmsm1@unife.it::a32852cc-48d5-4edc-ad69-1b7f35d1b79f" providerId="AD" clId="Web-{A13AE42F-664F-D934-CF32-3397AF35B900}" dt="2019-11-17T23:29:00.301" v="573"/>
          <ac:spMkLst>
            <pc:docMk/>
            <pc:sldMk cId="3142464060" sldId="317"/>
            <ac:spMk id="16" creationId="{7C65242B-0289-4EC9-8A7D-A8B93AD2C3DA}"/>
          </ac:spMkLst>
        </pc:spChg>
        <pc:spChg chg="del">
          <ac:chgData name="Massimo Bonora" userId="S::bnrmsm1@unife.it::a32852cc-48d5-4edc-ad69-1b7f35d1b79f" providerId="AD" clId="Web-{A13AE42F-664F-D934-CF32-3397AF35B900}" dt="2019-11-17T23:29:00.301" v="572"/>
          <ac:spMkLst>
            <pc:docMk/>
            <pc:sldMk cId="3142464060" sldId="317"/>
            <ac:spMk id="17" creationId="{6EAB25A0-051B-4342-B747-5EC051D7CD17}"/>
          </ac:spMkLst>
        </pc:spChg>
        <pc:picChg chg="del">
          <ac:chgData name="Massimo Bonora" userId="S::bnrmsm1@unife.it::a32852cc-48d5-4edc-ad69-1b7f35d1b79f" providerId="AD" clId="Web-{A13AE42F-664F-D934-CF32-3397AF35B900}" dt="2019-11-17T23:29:00.301" v="578"/>
          <ac:picMkLst>
            <pc:docMk/>
            <pc:sldMk cId="3142464060" sldId="317"/>
            <ac:picMk id="4" creationId="{FA4589F0-DBAC-4E85-BEAE-6FA78E5FE074}"/>
          </ac:picMkLst>
        </pc:picChg>
      </pc:sldChg>
      <pc:sldChg chg="addSp delSp modSp add replId">
        <pc:chgData name="Massimo Bonora" userId="S::bnrmsm1@unife.it::a32852cc-48d5-4edc-ad69-1b7f35d1b79f" providerId="AD" clId="Web-{A13AE42F-664F-D934-CF32-3397AF35B900}" dt="2019-11-18T00:53:13.795" v="2040" actId="1076"/>
        <pc:sldMkLst>
          <pc:docMk/>
          <pc:sldMk cId="385316033" sldId="318"/>
        </pc:sldMkLst>
        <pc:spChg chg="del">
          <ac:chgData name="Massimo Bonora" userId="S::bnrmsm1@unife.it::a32852cc-48d5-4edc-ad69-1b7f35d1b79f" providerId="AD" clId="Web-{A13AE42F-664F-D934-CF32-3397AF35B900}" dt="2019-11-17T23:51:40.027" v="1296"/>
          <ac:spMkLst>
            <pc:docMk/>
            <pc:sldMk cId="385316033" sldId="318"/>
            <ac:spMk id="2" creationId="{1BB59376-4D62-4324-B169-92665C104555}"/>
          </ac:spMkLst>
        </pc:spChg>
        <pc:spChg chg="add mod">
          <ac:chgData name="Massimo Bonora" userId="S::bnrmsm1@unife.it::a32852cc-48d5-4edc-ad69-1b7f35d1b79f" providerId="AD" clId="Web-{A13AE42F-664F-D934-CF32-3397AF35B900}" dt="2019-11-18T00:53:13.795" v="2040" actId="1076"/>
          <ac:spMkLst>
            <pc:docMk/>
            <pc:sldMk cId="385316033" sldId="318"/>
            <ac:spMk id="5" creationId="{2D916914-D5DB-426C-85EF-F3CE4744E014}"/>
          </ac:spMkLst>
        </pc:spChg>
        <pc:spChg chg="mod">
          <ac:chgData name="Massimo Bonora" userId="S::bnrmsm1@unife.it::a32852cc-48d5-4edc-ad69-1b7f35d1b79f" providerId="AD" clId="Web-{A13AE42F-664F-D934-CF32-3397AF35B900}" dt="2019-11-17T23:52:20.450" v="1334" actId="20577"/>
          <ac:spMkLst>
            <pc:docMk/>
            <pc:sldMk cId="385316033" sldId="318"/>
            <ac:spMk id="9" creationId="{4B686176-7494-4EB3-BE11-0B630CA7AAA1}"/>
          </ac:spMkLst>
        </pc:spChg>
        <pc:picChg chg="add mod">
          <ac:chgData name="Massimo Bonora" userId="S::bnrmsm1@unife.it::a32852cc-48d5-4edc-ad69-1b7f35d1b79f" providerId="AD" clId="Web-{A13AE42F-664F-D934-CF32-3397AF35B900}" dt="2019-11-17T23:51:51.777" v="1300" actId="1076"/>
          <ac:picMkLst>
            <pc:docMk/>
            <pc:sldMk cId="385316033" sldId="318"/>
            <ac:picMk id="3" creationId="{D20E1FAE-DB8F-495B-8B6A-50465F1A1C2B}"/>
          </ac:picMkLst>
        </pc:picChg>
      </pc:sldChg>
      <pc:sldChg chg="addSp delSp modSp add replId">
        <pc:chgData name="Massimo Bonora" userId="S::bnrmsm1@unife.it::a32852cc-48d5-4edc-ad69-1b7f35d1b79f" providerId="AD" clId="Web-{A13AE42F-664F-D934-CF32-3397AF35B900}" dt="2019-11-18T00:05:02.656" v="1923" actId="1076"/>
        <pc:sldMkLst>
          <pc:docMk/>
          <pc:sldMk cId="3492647696" sldId="319"/>
        </pc:sldMkLst>
        <pc:spChg chg="del">
          <ac:chgData name="Massimo Bonora" userId="S::bnrmsm1@unife.it::a32852cc-48d5-4edc-ad69-1b7f35d1b79f" providerId="AD" clId="Web-{A13AE42F-664F-D934-CF32-3397AF35B900}" dt="2019-11-17T23:53:31.222" v="1397"/>
          <ac:spMkLst>
            <pc:docMk/>
            <pc:sldMk cId="3492647696" sldId="319"/>
            <ac:spMk id="5" creationId="{2D916914-D5DB-426C-85EF-F3CE4744E014}"/>
          </ac:spMkLst>
        </pc:spChg>
        <pc:spChg chg="add mod">
          <ac:chgData name="Massimo Bonora" userId="S::bnrmsm1@unife.it::a32852cc-48d5-4edc-ad69-1b7f35d1b79f" providerId="AD" clId="Web-{A13AE42F-664F-D934-CF32-3397AF35B900}" dt="2019-11-18T00:03:52.745" v="1843" actId="1076"/>
          <ac:spMkLst>
            <pc:docMk/>
            <pc:sldMk cId="3492647696" sldId="319"/>
            <ac:spMk id="6" creationId="{35552BA4-0078-40C5-8FEB-0CD4B5E11518}"/>
          </ac:spMkLst>
        </pc:spChg>
        <pc:spChg chg="add mod">
          <ac:chgData name="Massimo Bonora" userId="S::bnrmsm1@unife.it::a32852cc-48d5-4edc-ad69-1b7f35d1b79f" providerId="AD" clId="Web-{A13AE42F-664F-D934-CF32-3397AF35B900}" dt="2019-11-18T00:03:34.807" v="1836" actId="14100"/>
          <ac:spMkLst>
            <pc:docMk/>
            <pc:sldMk cId="3492647696" sldId="319"/>
            <ac:spMk id="7" creationId="{3D2651F3-0C62-43E9-B09F-D23920CC2965}"/>
          </ac:spMkLst>
        </pc:spChg>
        <pc:spChg chg="add mod">
          <ac:chgData name="Massimo Bonora" userId="S::bnrmsm1@unife.it::a32852cc-48d5-4edc-ad69-1b7f35d1b79f" providerId="AD" clId="Web-{A13AE42F-664F-D934-CF32-3397AF35B900}" dt="2019-11-18T00:04:36.061" v="1884" actId="1076"/>
          <ac:spMkLst>
            <pc:docMk/>
            <pc:sldMk cId="3492647696" sldId="319"/>
            <ac:spMk id="8" creationId="{84DDCB48-6AF1-4DF5-9844-524FC10AA424}"/>
          </ac:spMkLst>
        </pc:spChg>
        <pc:spChg chg="mod">
          <ac:chgData name="Massimo Bonora" userId="S::bnrmsm1@unife.it::a32852cc-48d5-4edc-ad69-1b7f35d1b79f" providerId="AD" clId="Web-{A13AE42F-664F-D934-CF32-3397AF35B900}" dt="2019-11-18T00:01:16.528" v="1787" actId="1076"/>
          <ac:spMkLst>
            <pc:docMk/>
            <pc:sldMk cId="3492647696" sldId="319"/>
            <ac:spMk id="9" creationId="{4B686176-7494-4EB3-BE11-0B630CA7AAA1}"/>
          </ac:spMkLst>
        </pc:spChg>
        <pc:spChg chg="add mod">
          <ac:chgData name="Massimo Bonora" userId="S::bnrmsm1@unife.it::a32852cc-48d5-4edc-ad69-1b7f35d1b79f" providerId="AD" clId="Web-{A13AE42F-664F-D934-CF32-3397AF35B900}" dt="2019-11-18T00:03:50.964" v="1842" actId="14100"/>
          <ac:spMkLst>
            <pc:docMk/>
            <pc:sldMk cId="3492647696" sldId="319"/>
            <ac:spMk id="10" creationId="{7FF14C73-CF8A-4DC5-B5EB-F80C3B21DC33}"/>
          </ac:spMkLst>
        </pc:spChg>
        <pc:spChg chg="add mod">
          <ac:chgData name="Massimo Bonora" userId="S::bnrmsm1@unife.it::a32852cc-48d5-4edc-ad69-1b7f35d1b79f" providerId="AD" clId="Web-{A13AE42F-664F-D934-CF32-3397AF35B900}" dt="2019-11-18T00:04:08.748" v="1844" actId="1076"/>
          <ac:spMkLst>
            <pc:docMk/>
            <pc:sldMk cId="3492647696" sldId="319"/>
            <ac:spMk id="11" creationId="{A1E90D16-52EB-4C3C-83A7-09A793370E4A}"/>
          </ac:spMkLst>
        </pc:spChg>
        <pc:spChg chg="add mod">
          <ac:chgData name="Massimo Bonora" userId="S::bnrmsm1@unife.it::a32852cc-48d5-4edc-ad69-1b7f35d1b79f" providerId="AD" clId="Web-{A13AE42F-664F-D934-CF32-3397AF35B900}" dt="2019-11-18T00:04:53.968" v="1905" actId="1076"/>
          <ac:spMkLst>
            <pc:docMk/>
            <pc:sldMk cId="3492647696" sldId="319"/>
            <ac:spMk id="12" creationId="{DDF9E61D-4F9B-492D-B87B-1CC353F7500C}"/>
          </ac:spMkLst>
        </pc:spChg>
        <pc:spChg chg="add mod">
          <ac:chgData name="Massimo Bonora" userId="S::bnrmsm1@unife.it::a32852cc-48d5-4edc-ad69-1b7f35d1b79f" providerId="AD" clId="Web-{A13AE42F-664F-D934-CF32-3397AF35B900}" dt="2019-11-18T00:05:02.656" v="1923" actId="1076"/>
          <ac:spMkLst>
            <pc:docMk/>
            <pc:sldMk cId="3492647696" sldId="319"/>
            <ac:spMk id="13" creationId="{CE603817-383D-4766-8C3B-25951B937E5C}"/>
          </ac:spMkLst>
        </pc:spChg>
        <pc:graphicFrameChg chg="add mod modGraphic">
          <ac:chgData name="Massimo Bonora" userId="S::bnrmsm1@unife.it::a32852cc-48d5-4edc-ad69-1b7f35d1b79f" providerId="AD" clId="Web-{A13AE42F-664F-D934-CF32-3397AF35B900}" dt="2019-11-18T00:02:54.150" v="1832"/>
          <ac:graphicFrameMkLst>
            <pc:docMk/>
            <pc:sldMk cId="3492647696" sldId="319"/>
            <ac:graphicFrameMk id="4" creationId="{6622DC9A-70A1-442A-AD4D-4D69A66E252F}"/>
          </ac:graphicFrameMkLst>
        </pc:graphicFrameChg>
        <pc:picChg chg="del">
          <ac:chgData name="Massimo Bonora" userId="S::bnrmsm1@unife.it::a32852cc-48d5-4edc-ad69-1b7f35d1b79f" providerId="AD" clId="Web-{A13AE42F-664F-D934-CF32-3397AF35B900}" dt="2019-11-17T23:53:29.081" v="1396"/>
          <ac:picMkLst>
            <pc:docMk/>
            <pc:sldMk cId="3492647696" sldId="319"/>
            <ac:picMk id="3" creationId="{D20E1FAE-DB8F-495B-8B6A-50465F1A1C2B}"/>
          </ac:picMkLst>
        </pc:picChg>
      </pc:sldChg>
      <pc:sldChg chg="addSp delSp modSp add replId">
        <pc:chgData name="Massimo Bonora" userId="S::bnrmsm1@unife.it::a32852cc-48d5-4edc-ad69-1b7f35d1b79f" providerId="AD" clId="Web-{A13AE42F-664F-D934-CF32-3397AF35B900}" dt="2019-11-18T01:08:10.871" v="2164" actId="14100"/>
        <pc:sldMkLst>
          <pc:docMk/>
          <pc:sldMk cId="2085781762" sldId="320"/>
        </pc:sldMkLst>
        <pc:spChg chg="del">
          <ac:chgData name="Massimo Bonora" userId="S::bnrmsm1@unife.it::a32852cc-48d5-4edc-ad69-1b7f35d1b79f" providerId="AD" clId="Web-{A13AE42F-664F-D934-CF32-3397AF35B900}" dt="2019-11-18T01:00:41.233" v="2047"/>
          <ac:spMkLst>
            <pc:docMk/>
            <pc:sldMk cId="2085781762" sldId="320"/>
            <ac:spMk id="6" creationId="{35552BA4-0078-40C5-8FEB-0CD4B5E11518}"/>
          </ac:spMkLst>
        </pc:spChg>
        <pc:spChg chg="del">
          <ac:chgData name="Massimo Bonora" userId="S::bnrmsm1@unife.it::a32852cc-48d5-4edc-ad69-1b7f35d1b79f" providerId="AD" clId="Web-{A13AE42F-664F-D934-CF32-3397AF35B900}" dt="2019-11-18T01:00:41.233" v="2046"/>
          <ac:spMkLst>
            <pc:docMk/>
            <pc:sldMk cId="2085781762" sldId="320"/>
            <ac:spMk id="7" creationId="{3D2651F3-0C62-43E9-B09F-D23920CC2965}"/>
          </ac:spMkLst>
        </pc:spChg>
        <pc:spChg chg="del">
          <ac:chgData name="Massimo Bonora" userId="S::bnrmsm1@unife.it::a32852cc-48d5-4edc-ad69-1b7f35d1b79f" providerId="AD" clId="Web-{A13AE42F-664F-D934-CF32-3397AF35B900}" dt="2019-11-18T01:00:41.233" v="2043"/>
          <ac:spMkLst>
            <pc:docMk/>
            <pc:sldMk cId="2085781762" sldId="320"/>
            <ac:spMk id="8" creationId="{84DDCB48-6AF1-4DF5-9844-524FC10AA424}"/>
          </ac:spMkLst>
        </pc:spChg>
        <pc:spChg chg="mod">
          <ac:chgData name="Massimo Bonora" userId="S::bnrmsm1@unife.it::a32852cc-48d5-4edc-ad69-1b7f35d1b79f" providerId="AD" clId="Web-{A13AE42F-664F-D934-CF32-3397AF35B900}" dt="2019-11-18T01:01:24.014" v="2144" actId="14100"/>
          <ac:spMkLst>
            <pc:docMk/>
            <pc:sldMk cId="2085781762" sldId="320"/>
            <ac:spMk id="9" creationId="{4B686176-7494-4EB3-BE11-0B630CA7AAA1}"/>
          </ac:spMkLst>
        </pc:spChg>
        <pc:spChg chg="del">
          <ac:chgData name="Massimo Bonora" userId="S::bnrmsm1@unife.it::a32852cc-48d5-4edc-ad69-1b7f35d1b79f" providerId="AD" clId="Web-{A13AE42F-664F-D934-CF32-3397AF35B900}" dt="2019-11-18T01:00:41.233" v="2045"/>
          <ac:spMkLst>
            <pc:docMk/>
            <pc:sldMk cId="2085781762" sldId="320"/>
            <ac:spMk id="10" creationId="{7FF14C73-CF8A-4DC5-B5EB-F80C3B21DC33}"/>
          </ac:spMkLst>
        </pc:spChg>
        <pc:spChg chg="del">
          <ac:chgData name="Massimo Bonora" userId="S::bnrmsm1@unife.it::a32852cc-48d5-4edc-ad69-1b7f35d1b79f" providerId="AD" clId="Web-{A13AE42F-664F-D934-CF32-3397AF35B900}" dt="2019-11-18T01:00:41.233" v="2044"/>
          <ac:spMkLst>
            <pc:docMk/>
            <pc:sldMk cId="2085781762" sldId="320"/>
            <ac:spMk id="11" creationId="{A1E90D16-52EB-4C3C-83A7-09A793370E4A}"/>
          </ac:spMkLst>
        </pc:spChg>
        <pc:spChg chg="del">
          <ac:chgData name="Massimo Bonora" userId="S::bnrmsm1@unife.it::a32852cc-48d5-4edc-ad69-1b7f35d1b79f" providerId="AD" clId="Web-{A13AE42F-664F-D934-CF32-3397AF35B900}" dt="2019-11-18T01:00:41.233" v="2042"/>
          <ac:spMkLst>
            <pc:docMk/>
            <pc:sldMk cId="2085781762" sldId="320"/>
            <ac:spMk id="12" creationId="{DDF9E61D-4F9B-492D-B87B-1CC353F7500C}"/>
          </ac:spMkLst>
        </pc:spChg>
        <pc:spChg chg="del">
          <ac:chgData name="Massimo Bonora" userId="S::bnrmsm1@unife.it::a32852cc-48d5-4edc-ad69-1b7f35d1b79f" providerId="AD" clId="Web-{A13AE42F-664F-D934-CF32-3397AF35B900}" dt="2019-11-18T01:00:43.483" v="2049"/>
          <ac:spMkLst>
            <pc:docMk/>
            <pc:sldMk cId="2085781762" sldId="320"/>
            <ac:spMk id="13" creationId="{CE603817-383D-4766-8C3B-25951B937E5C}"/>
          </ac:spMkLst>
        </pc:spChg>
        <pc:graphicFrameChg chg="del">
          <ac:chgData name="Massimo Bonora" userId="S::bnrmsm1@unife.it::a32852cc-48d5-4edc-ad69-1b7f35d1b79f" providerId="AD" clId="Web-{A13AE42F-664F-D934-CF32-3397AF35B900}" dt="2019-11-18T01:00:41.233" v="2048"/>
          <ac:graphicFrameMkLst>
            <pc:docMk/>
            <pc:sldMk cId="2085781762" sldId="320"/>
            <ac:graphicFrameMk id="4" creationId="{6622DC9A-70A1-442A-AD4D-4D69A66E252F}"/>
          </ac:graphicFrameMkLst>
        </pc:graphicFrameChg>
        <pc:picChg chg="add mod">
          <ac:chgData name="Massimo Bonora" userId="S::bnrmsm1@unife.it::a32852cc-48d5-4edc-ad69-1b7f35d1b79f" providerId="AD" clId="Web-{A13AE42F-664F-D934-CF32-3397AF35B900}" dt="2019-11-18T01:07:46.512" v="2159" actId="1076"/>
          <ac:picMkLst>
            <pc:docMk/>
            <pc:sldMk cId="2085781762" sldId="320"/>
            <ac:picMk id="2" creationId="{3CB467D6-DC4F-4946-97E6-EEF9BA9AB3C7}"/>
          </ac:picMkLst>
        </pc:picChg>
        <pc:picChg chg="add mod">
          <ac:chgData name="Massimo Bonora" userId="S::bnrmsm1@unife.it::a32852cc-48d5-4edc-ad69-1b7f35d1b79f" providerId="AD" clId="Web-{A13AE42F-664F-D934-CF32-3397AF35B900}" dt="2019-11-18T01:06:51.761" v="2157" actId="1076"/>
          <ac:picMkLst>
            <pc:docMk/>
            <pc:sldMk cId="2085781762" sldId="320"/>
            <ac:picMk id="5" creationId="{F8466E80-C6A5-41AC-A5CF-0545F3880E76}"/>
          </ac:picMkLst>
        </pc:picChg>
        <pc:picChg chg="add mod">
          <ac:chgData name="Massimo Bonora" userId="S::bnrmsm1@unife.it::a32852cc-48d5-4edc-ad69-1b7f35d1b79f" providerId="AD" clId="Web-{A13AE42F-664F-D934-CF32-3397AF35B900}" dt="2019-11-18T01:06:50.433" v="2156" actId="1076"/>
          <ac:picMkLst>
            <pc:docMk/>
            <pc:sldMk cId="2085781762" sldId="320"/>
            <ac:picMk id="15" creationId="{C94BC2CE-4761-4C86-BF86-7DB1DD6BFE13}"/>
          </ac:picMkLst>
        </pc:picChg>
        <pc:picChg chg="add mod">
          <ac:chgData name="Massimo Bonora" userId="S::bnrmsm1@unife.it::a32852cc-48d5-4edc-ad69-1b7f35d1b79f" providerId="AD" clId="Web-{A13AE42F-664F-D934-CF32-3397AF35B900}" dt="2019-11-18T01:08:10.871" v="2164" actId="14100"/>
          <ac:picMkLst>
            <pc:docMk/>
            <pc:sldMk cId="2085781762" sldId="320"/>
            <ac:picMk id="17" creationId="{591E3C0F-7337-47E2-A872-B5291DA5A92D}"/>
          </ac:picMkLst>
        </pc:picChg>
      </pc:sldChg>
      <pc:sldChg chg="addSp delSp modSp add del replId">
        <pc:chgData name="Massimo Bonora" userId="S::bnrmsm1@unife.it::a32852cc-48d5-4edc-ad69-1b7f35d1b79f" providerId="AD" clId="Web-{A13AE42F-664F-D934-CF32-3397AF35B900}" dt="2019-11-18T01:14:02.426" v="2250"/>
        <pc:sldMkLst>
          <pc:docMk/>
          <pc:sldMk cId="4142459990" sldId="321"/>
        </pc:sldMkLst>
        <pc:spChg chg="add del">
          <ac:chgData name="Massimo Bonora" userId="S::bnrmsm1@unife.it::a32852cc-48d5-4edc-ad69-1b7f35d1b79f" providerId="AD" clId="Web-{A13AE42F-664F-D934-CF32-3397AF35B900}" dt="2019-11-18T01:12:10.785" v="2202"/>
          <ac:spMkLst>
            <pc:docMk/>
            <pc:sldMk cId="4142459990" sldId="321"/>
            <ac:spMk id="7" creationId="{CBFE529B-A46D-467A-B95C-F8D748A09706}"/>
          </ac:spMkLst>
        </pc:spChg>
        <pc:spChg chg="add del">
          <ac:chgData name="Massimo Bonora" userId="S::bnrmsm1@unife.it::a32852cc-48d5-4edc-ad69-1b7f35d1b79f" providerId="AD" clId="Web-{A13AE42F-664F-D934-CF32-3397AF35B900}" dt="2019-11-18T01:12:10.785" v="2201"/>
          <ac:spMkLst>
            <pc:docMk/>
            <pc:sldMk cId="4142459990" sldId="321"/>
            <ac:spMk id="8" creationId="{F71CBB93-82E7-407A-AF97-6ED78B594CAD}"/>
          </ac:spMkLst>
        </pc:spChg>
        <pc:spChg chg="add del">
          <ac:chgData name="Massimo Bonora" userId="S::bnrmsm1@unife.it::a32852cc-48d5-4edc-ad69-1b7f35d1b79f" providerId="AD" clId="Web-{A13AE42F-664F-D934-CF32-3397AF35B900}" dt="2019-11-18T01:12:10.785" v="2200"/>
          <ac:spMkLst>
            <pc:docMk/>
            <pc:sldMk cId="4142459990" sldId="321"/>
            <ac:spMk id="13" creationId="{BCAEFB36-8E93-4DD7-B2D4-BD08160982DD}"/>
          </ac:spMkLst>
        </pc:spChg>
        <pc:spChg chg="add del">
          <ac:chgData name="Massimo Bonora" userId="S::bnrmsm1@unife.it::a32852cc-48d5-4edc-ad69-1b7f35d1b79f" providerId="AD" clId="Web-{A13AE42F-664F-D934-CF32-3397AF35B900}" dt="2019-11-18T01:12:22.176" v="2208"/>
          <ac:spMkLst>
            <pc:docMk/>
            <pc:sldMk cId="4142459990" sldId="321"/>
            <ac:spMk id="19" creationId="{3AD52DF3-8946-42C5-B286-6D6AE99E4D95}"/>
          </ac:spMkLst>
        </pc:spChg>
        <pc:spChg chg="add del">
          <ac:chgData name="Massimo Bonora" userId="S::bnrmsm1@unife.it::a32852cc-48d5-4edc-ad69-1b7f35d1b79f" providerId="AD" clId="Web-{A13AE42F-664F-D934-CF32-3397AF35B900}" dt="2019-11-18T01:12:22.176" v="2207"/>
          <ac:spMkLst>
            <pc:docMk/>
            <pc:sldMk cId="4142459990" sldId="321"/>
            <ac:spMk id="21" creationId="{A7DC42A4-50E8-41C9-A730-5CF567B3DBDA}"/>
          </ac:spMkLst>
        </pc:spChg>
        <pc:spChg chg="add del">
          <ac:chgData name="Massimo Bonora" userId="S::bnrmsm1@unife.it::a32852cc-48d5-4edc-ad69-1b7f35d1b79f" providerId="AD" clId="Web-{A13AE42F-664F-D934-CF32-3397AF35B900}" dt="2019-11-18T01:12:22.176" v="2206"/>
          <ac:spMkLst>
            <pc:docMk/>
            <pc:sldMk cId="4142459990" sldId="321"/>
            <ac:spMk id="23" creationId="{CB976DBA-6830-47B6-B71E-0483C6008A93}"/>
          </ac:spMkLst>
        </pc:spChg>
        <pc:spChg chg="add del">
          <ac:chgData name="Massimo Bonora" userId="S::bnrmsm1@unife.it::a32852cc-48d5-4edc-ad69-1b7f35d1b79f" providerId="AD" clId="Web-{A13AE42F-664F-D934-CF32-3397AF35B900}" dt="2019-11-18T01:12:22.176" v="2205"/>
          <ac:spMkLst>
            <pc:docMk/>
            <pc:sldMk cId="4142459990" sldId="321"/>
            <ac:spMk id="25" creationId="{FA15040A-EDD7-45F5-AF67-53FB3C44CE38}"/>
          </ac:spMkLst>
        </pc:spChg>
        <pc:spChg chg="add del">
          <ac:chgData name="Massimo Bonora" userId="S::bnrmsm1@unife.it::a32852cc-48d5-4edc-ad69-1b7f35d1b79f" providerId="AD" clId="Web-{A13AE42F-664F-D934-CF32-3397AF35B900}" dt="2019-11-18T01:12:22.176" v="2204"/>
          <ac:spMkLst>
            <pc:docMk/>
            <pc:sldMk cId="4142459990" sldId="321"/>
            <ac:spMk id="27" creationId="{C0C9D6A9-11FF-449D-95D8-1C4EE0C11563}"/>
          </ac:spMkLst>
        </pc:spChg>
        <pc:spChg chg="add del">
          <ac:chgData name="Massimo Bonora" userId="S::bnrmsm1@unife.it::a32852cc-48d5-4edc-ad69-1b7f35d1b79f" providerId="AD" clId="Web-{A13AE42F-664F-D934-CF32-3397AF35B900}" dt="2019-11-18T01:12:10.785" v="2199"/>
          <ac:spMkLst>
            <pc:docMk/>
            <pc:sldMk cId="4142459990" sldId="321"/>
            <ac:spMk id="29" creationId="{E77652FF-CEB2-4148-B494-868B8143C5CE}"/>
          </ac:spMkLst>
        </pc:spChg>
        <pc:spChg chg="add del mod">
          <ac:chgData name="Massimo Bonora" userId="S::bnrmsm1@unife.it::a32852cc-48d5-4edc-ad69-1b7f35d1b79f" providerId="AD" clId="Web-{A13AE42F-664F-D934-CF32-3397AF35B900}" dt="2019-11-18T01:13:38.114" v="2242"/>
          <ac:spMkLst>
            <pc:docMk/>
            <pc:sldMk cId="4142459990" sldId="321"/>
            <ac:spMk id="31" creationId="{A1F0FCA5-B503-4B53-A45F-B0AD45CAAC9F}"/>
          </ac:spMkLst>
        </pc:spChg>
        <pc:spChg chg="add del mod">
          <ac:chgData name="Massimo Bonora" userId="S::bnrmsm1@unife.it::a32852cc-48d5-4edc-ad69-1b7f35d1b79f" providerId="AD" clId="Web-{A13AE42F-664F-D934-CF32-3397AF35B900}" dt="2019-11-18T01:13:33.598" v="2240"/>
          <ac:spMkLst>
            <pc:docMk/>
            <pc:sldMk cId="4142459990" sldId="321"/>
            <ac:spMk id="32" creationId="{6FC14C13-DBA2-4AD1-9652-72F9D224FC61}"/>
          </ac:spMkLst>
        </pc:spChg>
        <pc:spChg chg="add del">
          <ac:chgData name="Massimo Bonora" userId="S::bnrmsm1@unife.it::a32852cc-48d5-4edc-ad69-1b7f35d1b79f" providerId="AD" clId="Web-{A13AE42F-664F-D934-CF32-3397AF35B900}" dt="2019-11-18T01:13:57.379" v="2248"/>
          <ac:spMkLst>
            <pc:docMk/>
            <pc:sldMk cId="4142459990" sldId="321"/>
            <ac:spMk id="35" creationId="{977A6DEB-1624-48FD-888B-67C5EF388197}"/>
          </ac:spMkLst>
        </pc:spChg>
        <pc:picChg chg="del">
          <ac:chgData name="Massimo Bonora" userId="S::bnrmsm1@unife.it::a32852cc-48d5-4edc-ad69-1b7f35d1b79f" providerId="AD" clId="Web-{A13AE42F-664F-D934-CF32-3397AF35B900}" dt="2019-11-18T01:08:27.262" v="2169"/>
          <ac:picMkLst>
            <pc:docMk/>
            <pc:sldMk cId="4142459990" sldId="321"/>
            <ac:picMk id="2" creationId="{3CB467D6-DC4F-4946-97E6-EEF9BA9AB3C7}"/>
          </ac:picMkLst>
        </pc:picChg>
        <pc:picChg chg="add mod modCrop">
          <ac:chgData name="Massimo Bonora" userId="S::bnrmsm1@unife.it::a32852cc-48d5-4edc-ad69-1b7f35d1b79f" providerId="AD" clId="Web-{A13AE42F-664F-D934-CF32-3397AF35B900}" dt="2019-11-18T01:13:40.879" v="2243" actId="1076"/>
          <ac:picMkLst>
            <pc:docMk/>
            <pc:sldMk cId="4142459990" sldId="321"/>
            <ac:picMk id="3" creationId="{2E1DCC6C-2CCF-498B-9059-C582D484AC39}"/>
          </ac:picMkLst>
        </pc:picChg>
        <pc:picChg chg="del">
          <ac:chgData name="Massimo Bonora" userId="S::bnrmsm1@unife.it::a32852cc-48d5-4edc-ad69-1b7f35d1b79f" providerId="AD" clId="Web-{A13AE42F-664F-D934-CF32-3397AF35B900}" dt="2019-11-18T01:08:27.262" v="2168"/>
          <ac:picMkLst>
            <pc:docMk/>
            <pc:sldMk cId="4142459990" sldId="321"/>
            <ac:picMk id="5" creationId="{F8466E80-C6A5-41AC-A5CF-0545F3880E76}"/>
          </ac:picMkLst>
        </pc:picChg>
        <pc:picChg chg="add del mod">
          <ac:chgData name="Massimo Bonora" userId="S::bnrmsm1@unife.it::a32852cc-48d5-4edc-ad69-1b7f35d1b79f" providerId="AD" clId="Web-{A13AE42F-664F-D934-CF32-3397AF35B900}" dt="2019-11-18T01:13:33.598" v="2241"/>
          <ac:picMkLst>
            <pc:docMk/>
            <pc:sldMk cId="4142459990" sldId="321"/>
            <ac:picMk id="6" creationId="{E1B24EE7-0C6C-4E0D-AC8E-171F626A1FF0}"/>
          </ac:picMkLst>
        </pc:picChg>
        <pc:picChg chg="add del mod">
          <ac:chgData name="Massimo Bonora" userId="S::bnrmsm1@unife.it::a32852cc-48d5-4edc-ad69-1b7f35d1b79f" providerId="AD" clId="Web-{A13AE42F-664F-D934-CF32-3397AF35B900}" dt="2019-11-18T01:11:31.513" v="2186"/>
          <ac:picMkLst>
            <pc:docMk/>
            <pc:sldMk cId="4142459990" sldId="321"/>
            <ac:picMk id="10" creationId="{5B04E71D-9D3D-431D-9767-1DEF13562B6E}"/>
          </ac:picMkLst>
        </pc:picChg>
        <pc:picChg chg="del">
          <ac:chgData name="Massimo Bonora" userId="S::bnrmsm1@unife.it::a32852cc-48d5-4edc-ad69-1b7f35d1b79f" providerId="AD" clId="Web-{A13AE42F-664F-D934-CF32-3397AF35B900}" dt="2019-11-18T01:08:27.262" v="2167"/>
          <ac:picMkLst>
            <pc:docMk/>
            <pc:sldMk cId="4142459990" sldId="321"/>
            <ac:picMk id="15" creationId="{C94BC2CE-4761-4C86-BF86-7DB1DD6BFE13}"/>
          </ac:picMkLst>
        </pc:picChg>
        <pc:picChg chg="del">
          <ac:chgData name="Massimo Bonora" userId="S::bnrmsm1@unife.it::a32852cc-48d5-4edc-ad69-1b7f35d1b79f" providerId="AD" clId="Web-{A13AE42F-664F-D934-CF32-3397AF35B900}" dt="2019-11-18T01:08:27.262" v="2166"/>
          <ac:picMkLst>
            <pc:docMk/>
            <pc:sldMk cId="4142459990" sldId="321"/>
            <ac:picMk id="17" creationId="{591E3C0F-7337-47E2-A872-B5291DA5A92D}"/>
          </ac:picMkLst>
        </pc:picChg>
        <pc:cxnChg chg="add del mod">
          <ac:chgData name="Massimo Bonora" userId="S::bnrmsm1@unife.it::a32852cc-48d5-4edc-ad69-1b7f35d1b79f" providerId="AD" clId="Web-{A13AE42F-664F-D934-CF32-3397AF35B900}" dt="2019-11-18T01:13:33.598" v="2239"/>
          <ac:cxnSpMkLst>
            <pc:docMk/>
            <pc:sldMk cId="4142459990" sldId="321"/>
            <ac:cxnSpMk id="33" creationId="{0C34BAB7-6355-494D-A392-7D7FCB97CFF1}"/>
          </ac:cxnSpMkLst>
        </pc:cxnChg>
      </pc:sldChg>
      <pc:sldChg chg="addSp delSp modSp add replId">
        <pc:chgData name="Massimo Bonora" userId="S::bnrmsm1@unife.it::a32852cc-48d5-4edc-ad69-1b7f35d1b79f" providerId="AD" clId="Web-{A13AE42F-664F-D934-CF32-3397AF35B900}" dt="2019-11-18T01:14:58.083" v="2261" actId="1076"/>
        <pc:sldMkLst>
          <pc:docMk/>
          <pc:sldMk cId="3399358896" sldId="322"/>
        </pc:sldMkLst>
        <pc:picChg chg="mod">
          <ac:chgData name="Massimo Bonora" userId="S::bnrmsm1@unife.it::a32852cc-48d5-4edc-ad69-1b7f35d1b79f" providerId="AD" clId="Web-{A13AE42F-664F-D934-CF32-3397AF35B900}" dt="2019-11-18T01:14:58.083" v="2261" actId="1076"/>
          <ac:picMkLst>
            <pc:docMk/>
            <pc:sldMk cId="3399358896" sldId="322"/>
            <ac:picMk id="3" creationId="{2E1DCC6C-2CCF-498B-9059-C582D484AC39}"/>
          </ac:picMkLst>
        </pc:picChg>
        <pc:picChg chg="add del mod modCrop">
          <ac:chgData name="Massimo Bonora" userId="S::bnrmsm1@unife.it::a32852cc-48d5-4edc-ad69-1b7f35d1b79f" providerId="AD" clId="Web-{A13AE42F-664F-D934-CF32-3397AF35B900}" dt="2019-11-18T01:14:54.505" v="2259" actId="1076"/>
          <ac:picMkLst>
            <pc:docMk/>
            <pc:sldMk cId="3399358896" sldId="322"/>
            <ac:picMk id="10" creationId="{5B04E71D-9D3D-431D-9767-1DEF13562B6E}"/>
          </ac:picMkLst>
        </pc:picChg>
      </pc:sldChg>
    </pc:docChg>
  </pc:docChgLst>
  <pc:docChgLst>
    <pc:chgData name="Massimo Bonora" userId="S::bnrmsm1@unife.it::a32852cc-48d5-4edc-ad69-1b7f35d1b79f" providerId="AD" clId="Web-{706E2B44-2BD4-CB92-0CB6-0A7C0BF5B6E4}"/>
    <pc:docChg chg="modSld">
      <pc:chgData name="Massimo Bonora" userId="S::bnrmsm1@unife.it::a32852cc-48d5-4edc-ad69-1b7f35d1b79f" providerId="AD" clId="Web-{706E2B44-2BD4-CB92-0CB6-0A7C0BF5B6E4}" dt="2019-11-17T14:45:55.432" v="117" actId="20577"/>
      <pc:docMkLst>
        <pc:docMk/>
      </pc:docMkLst>
      <pc:sldChg chg="addSp modSp mod setBg">
        <pc:chgData name="Massimo Bonora" userId="S::bnrmsm1@unife.it::a32852cc-48d5-4edc-ad69-1b7f35d1b79f" providerId="AD" clId="Web-{706E2B44-2BD4-CB92-0CB6-0A7C0BF5B6E4}" dt="2019-11-17T14:45:55.432" v="116" actId="20577"/>
        <pc:sldMkLst>
          <pc:docMk/>
          <pc:sldMk cId="817869554" sldId="312"/>
        </pc:sldMkLst>
        <pc:spChg chg="add mod">
          <ac:chgData name="Massimo Bonora" userId="S::bnrmsm1@unife.it::a32852cc-48d5-4edc-ad69-1b7f35d1b79f" providerId="AD" clId="Web-{706E2B44-2BD4-CB92-0CB6-0A7C0BF5B6E4}" dt="2019-11-17T14:42:45.543" v="52" actId="20577"/>
          <ac:spMkLst>
            <pc:docMk/>
            <pc:sldMk cId="817869554" sldId="312"/>
            <ac:spMk id="3" creationId="{90180D51-2F84-404E-941C-3097866AFF38}"/>
          </ac:spMkLst>
        </pc:spChg>
        <pc:spChg chg="add mod">
          <ac:chgData name="Massimo Bonora" userId="S::bnrmsm1@unife.it::a32852cc-48d5-4edc-ad69-1b7f35d1b79f" providerId="AD" clId="Web-{706E2B44-2BD4-CB92-0CB6-0A7C0BF5B6E4}" dt="2019-11-17T14:45:55.432" v="116" actId="20577"/>
          <ac:spMkLst>
            <pc:docMk/>
            <pc:sldMk cId="817869554" sldId="312"/>
            <ac:spMk id="5" creationId="{4941C935-FAAE-47EC-B101-F6C4EDAF64CC}"/>
          </ac:spMkLst>
        </pc:spChg>
      </pc:sldChg>
    </pc:docChg>
  </pc:docChgLst>
  <pc:docChgLst>
    <pc:chgData name="Massimo Bonora" userId="S::bnrmsm1@unife.it::a32852cc-48d5-4edc-ad69-1b7f35d1b79f" providerId="AD" clId="Web-{104E12C0-79E7-AAF9-85C1-A40C4B5C882E}"/>
    <pc:docChg chg="addSld modSld">
      <pc:chgData name="Massimo Bonora" userId="S::bnrmsm1@unife.it::a32852cc-48d5-4edc-ad69-1b7f35d1b79f" providerId="AD" clId="Web-{104E12C0-79E7-AAF9-85C1-A40C4B5C882E}" dt="2019-11-18T01:35:30.241" v="490" actId="1076"/>
      <pc:docMkLst>
        <pc:docMk/>
      </pc:docMkLst>
      <pc:sldChg chg="addSp modSp">
        <pc:chgData name="Massimo Bonora" userId="S::bnrmsm1@unife.it::a32852cc-48d5-4edc-ad69-1b7f35d1b79f" providerId="AD" clId="Web-{104E12C0-79E7-AAF9-85C1-A40C4B5C882E}" dt="2019-11-18T01:23:02.279" v="475" actId="1076"/>
        <pc:sldMkLst>
          <pc:docMk/>
          <pc:sldMk cId="178536687" sldId="310"/>
        </pc:sldMkLst>
        <pc:spChg chg="add mod">
          <ac:chgData name="Massimo Bonora" userId="S::bnrmsm1@unife.it::a32852cc-48d5-4edc-ad69-1b7f35d1b79f" providerId="AD" clId="Web-{104E12C0-79E7-AAF9-85C1-A40C4B5C882E}" dt="2019-11-18T01:23:02.279" v="475" actId="1076"/>
          <ac:spMkLst>
            <pc:docMk/>
            <pc:sldMk cId="178536687" sldId="310"/>
            <ac:spMk id="2" creationId="{8B814BE4-45EA-4459-82B5-8211C0BEE2DD}"/>
          </ac:spMkLst>
        </pc:spChg>
        <pc:picChg chg="mod">
          <ac:chgData name="Massimo Bonora" userId="S::bnrmsm1@unife.it::a32852cc-48d5-4edc-ad69-1b7f35d1b79f" providerId="AD" clId="Web-{104E12C0-79E7-AAF9-85C1-A40C4B5C882E}" dt="2019-11-18T01:21:07.997" v="431" actId="1076"/>
          <ac:picMkLst>
            <pc:docMk/>
            <pc:sldMk cId="178536687" sldId="310"/>
            <ac:picMk id="4" creationId="{48B6B87E-455B-4183-A53B-3EEC669CC1A2}"/>
          </ac:picMkLst>
        </pc:picChg>
        <pc:picChg chg="mod">
          <ac:chgData name="Massimo Bonora" userId="S::bnrmsm1@unife.it::a32852cc-48d5-4edc-ad69-1b7f35d1b79f" providerId="AD" clId="Web-{104E12C0-79E7-AAF9-85C1-A40C4B5C882E}" dt="2019-11-18T01:21:08.028" v="432" actId="1076"/>
          <ac:picMkLst>
            <pc:docMk/>
            <pc:sldMk cId="178536687" sldId="310"/>
            <ac:picMk id="6" creationId="{F01B438A-7009-41C7-A726-D402EAE94C43}"/>
          </ac:picMkLst>
        </pc:picChg>
      </pc:sldChg>
      <pc:sldChg chg="addSp modSp">
        <pc:chgData name="Massimo Bonora" userId="S::bnrmsm1@unife.it::a32852cc-48d5-4edc-ad69-1b7f35d1b79f" providerId="AD" clId="Web-{104E12C0-79E7-AAF9-85C1-A40C4B5C882E}" dt="2019-11-18T01:20:12.357" v="370" actId="14100"/>
        <pc:sldMkLst>
          <pc:docMk/>
          <pc:sldMk cId="1230952108" sldId="311"/>
        </pc:sldMkLst>
        <pc:spChg chg="add mod">
          <ac:chgData name="Massimo Bonora" userId="S::bnrmsm1@unife.it::a32852cc-48d5-4edc-ad69-1b7f35d1b79f" providerId="AD" clId="Web-{104E12C0-79E7-AAF9-85C1-A40C4B5C882E}" dt="2019-11-18T01:20:12.357" v="370" actId="14100"/>
          <ac:spMkLst>
            <pc:docMk/>
            <pc:sldMk cId="1230952108" sldId="311"/>
            <ac:spMk id="4" creationId="{BCE33F89-CEE5-4804-8833-3F76F268ADA7}"/>
          </ac:spMkLst>
        </pc:spChg>
        <pc:picChg chg="mod modCrop">
          <ac:chgData name="Massimo Bonora" userId="S::bnrmsm1@unife.it::a32852cc-48d5-4edc-ad69-1b7f35d1b79f" providerId="AD" clId="Web-{104E12C0-79E7-AAF9-85C1-A40C4B5C882E}" dt="2019-11-18T01:20:02.232" v="369" actId="1076"/>
          <ac:picMkLst>
            <pc:docMk/>
            <pc:sldMk cId="1230952108" sldId="311"/>
            <ac:picMk id="2" creationId="{DD8D870C-92F0-42F2-A3E0-0966BF4CC484}"/>
          </ac:picMkLst>
        </pc:picChg>
        <pc:picChg chg="add mod modCrop">
          <ac:chgData name="Massimo Bonora" userId="S::bnrmsm1@unife.it::a32852cc-48d5-4edc-ad69-1b7f35d1b79f" providerId="AD" clId="Web-{104E12C0-79E7-AAF9-85C1-A40C4B5C882E}" dt="2019-11-18T01:20:00.138" v="368" actId="1076"/>
          <ac:picMkLst>
            <pc:docMk/>
            <pc:sldMk cId="1230952108" sldId="311"/>
            <ac:picMk id="5" creationId="{8C131C6E-497C-479C-B4F4-FCEC222AF21F}"/>
          </ac:picMkLst>
        </pc:picChg>
      </pc:sldChg>
      <pc:sldChg chg="addSp modSp">
        <pc:chgData name="Massimo Bonora" userId="S::bnrmsm1@unife.it::a32852cc-48d5-4edc-ad69-1b7f35d1b79f" providerId="AD" clId="Web-{104E12C0-79E7-AAF9-85C1-A40C4B5C882E}" dt="2019-11-18T01:25:43.997" v="482" actId="1076"/>
        <pc:sldMkLst>
          <pc:docMk/>
          <pc:sldMk cId="3399358896" sldId="322"/>
        </pc:sldMkLst>
        <pc:picChg chg="mod">
          <ac:chgData name="Massimo Bonora" userId="S::bnrmsm1@unife.it::a32852cc-48d5-4edc-ad69-1b7f35d1b79f" providerId="AD" clId="Web-{104E12C0-79E7-AAF9-85C1-A40C4B5C882E}" dt="2019-11-18T01:25:38.356" v="480" actId="1076"/>
          <ac:picMkLst>
            <pc:docMk/>
            <pc:sldMk cId="3399358896" sldId="322"/>
            <ac:picMk id="3" creationId="{2E1DCC6C-2CCF-498B-9059-C582D484AC39}"/>
          </ac:picMkLst>
        </pc:picChg>
        <pc:picChg chg="add mod modCrop">
          <ac:chgData name="Massimo Bonora" userId="S::bnrmsm1@unife.it::a32852cc-48d5-4edc-ad69-1b7f35d1b79f" providerId="AD" clId="Web-{104E12C0-79E7-AAF9-85C1-A40C4B5C882E}" dt="2019-11-18T01:25:40.481" v="481" actId="1076"/>
          <ac:picMkLst>
            <pc:docMk/>
            <pc:sldMk cId="3399358896" sldId="322"/>
            <ac:picMk id="5" creationId="{1BE09D47-F572-47F0-A269-23BBDADA9BD4}"/>
          </ac:picMkLst>
        </pc:picChg>
        <pc:picChg chg="mod">
          <ac:chgData name="Massimo Bonora" userId="S::bnrmsm1@unife.it::a32852cc-48d5-4edc-ad69-1b7f35d1b79f" providerId="AD" clId="Web-{104E12C0-79E7-AAF9-85C1-A40C4B5C882E}" dt="2019-11-18T01:25:43.997" v="482" actId="1076"/>
          <ac:picMkLst>
            <pc:docMk/>
            <pc:sldMk cId="3399358896" sldId="322"/>
            <ac:picMk id="10" creationId="{5B04E71D-9D3D-431D-9767-1DEF13562B6E}"/>
          </ac:picMkLst>
        </pc:picChg>
      </pc:sldChg>
      <pc:sldChg chg="addSp delSp modSp add replId">
        <pc:chgData name="Massimo Bonora" userId="S::bnrmsm1@unife.it::a32852cc-48d5-4edc-ad69-1b7f35d1b79f" providerId="AD" clId="Web-{104E12C0-79E7-AAF9-85C1-A40C4B5C882E}" dt="2019-11-18T01:35:30.241" v="490" actId="1076"/>
        <pc:sldMkLst>
          <pc:docMk/>
          <pc:sldMk cId="855411211" sldId="323"/>
        </pc:sldMkLst>
        <pc:picChg chg="add mod">
          <ac:chgData name="Massimo Bonora" userId="S::bnrmsm1@unife.it::a32852cc-48d5-4edc-ad69-1b7f35d1b79f" providerId="AD" clId="Web-{104E12C0-79E7-AAF9-85C1-A40C4B5C882E}" dt="2019-11-18T01:35:30.241" v="490" actId="1076"/>
          <ac:picMkLst>
            <pc:docMk/>
            <pc:sldMk cId="855411211" sldId="323"/>
            <ac:picMk id="2" creationId="{AD4467F4-72EE-4869-9666-7BBACA324BA5}"/>
          </ac:picMkLst>
        </pc:picChg>
        <pc:picChg chg="del">
          <ac:chgData name="Massimo Bonora" userId="S::bnrmsm1@unife.it::a32852cc-48d5-4edc-ad69-1b7f35d1b79f" providerId="AD" clId="Web-{104E12C0-79E7-AAF9-85C1-A40C4B5C882E}" dt="2019-11-18T01:35:23.835" v="486"/>
          <ac:picMkLst>
            <pc:docMk/>
            <pc:sldMk cId="855411211" sldId="323"/>
            <ac:picMk id="3" creationId="{2E1DCC6C-2CCF-498B-9059-C582D484AC39}"/>
          </ac:picMkLst>
        </pc:picChg>
        <pc:picChg chg="del">
          <ac:chgData name="Massimo Bonora" userId="S::bnrmsm1@unife.it::a32852cc-48d5-4edc-ad69-1b7f35d1b79f" providerId="AD" clId="Web-{104E12C0-79E7-AAF9-85C1-A40C4B5C882E}" dt="2019-11-18T01:35:23.819" v="484"/>
          <ac:picMkLst>
            <pc:docMk/>
            <pc:sldMk cId="855411211" sldId="323"/>
            <ac:picMk id="5" creationId="{1BE09D47-F572-47F0-A269-23BBDADA9BD4}"/>
          </ac:picMkLst>
        </pc:picChg>
        <pc:picChg chg="del">
          <ac:chgData name="Massimo Bonora" userId="S::bnrmsm1@unife.it::a32852cc-48d5-4edc-ad69-1b7f35d1b79f" providerId="AD" clId="Web-{104E12C0-79E7-AAF9-85C1-A40C4B5C882E}" dt="2019-11-18T01:35:23.819" v="485"/>
          <ac:picMkLst>
            <pc:docMk/>
            <pc:sldMk cId="855411211" sldId="323"/>
            <ac:picMk id="10" creationId="{5B04E71D-9D3D-431D-9767-1DEF13562B6E}"/>
          </ac:picMkLst>
        </pc:picChg>
      </pc:sldChg>
    </pc:docChg>
  </pc:docChgLst>
  <pc:docChgLst>
    <pc:chgData name="Massimo Bonora" userId="S::bnrmsm1@unife.it::a32852cc-48d5-4edc-ad69-1b7f35d1b79f" providerId="AD" clId="Web-{C76D1A64-9804-28CE-9021-A739977794AC}"/>
    <pc:docChg chg="addSld modSld">
      <pc:chgData name="Massimo Bonora" userId="S::bnrmsm1@unife.it::a32852cc-48d5-4edc-ad69-1b7f35d1b79f" providerId="AD" clId="Web-{C76D1A64-9804-28CE-9021-A739977794AC}" dt="2019-11-17T22:24:22.665" v="812" actId="1076"/>
      <pc:docMkLst>
        <pc:docMk/>
      </pc:docMkLst>
      <pc:sldChg chg="modSp">
        <pc:chgData name="Massimo Bonora" userId="S::bnrmsm1@unife.it::a32852cc-48d5-4edc-ad69-1b7f35d1b79f" providerId="AD" clId="Web-{C76D1A64-9804-28CE-9021-A739977794AC}" dt="2019-11-17T22:02:10.269" v="444" actId="20577"/>
        <pc:sldMkLst>
          <pc:docMk/>
          <pc:sldMk cId="817869554" sldId="312"/>
        </pc:sldMkLst>
        <pc:spChg chg="mod">
          <ac:chgData name="Massimo Bonora" userId="S::bnrmsm1@unife.it::a32852cc-48d5-4edc-ad69-1b7f35d1b79f" providerId="AD" clId="Web-{C76D1A64-9804-28CE-9021-A739977794AC}" dt="2019-11-17T22:02:10.269" v="444" actId="20577"/>
          <ac:spMkLst>
            <pc:docMk/>
            <pc:sldMk cId="817869554" sldId="312"/>
            <ac:spMk id="5" creationId="{4941C935-FAAE-47EC-B101-F6C4EDAF64CC}"/>
          </ac:spMkLst>
        </pc:spChg>
      </pc:sldChg>
      <pc:sldChg chg="addSp delSp modSp new mod setBg">
        <pc:chgData name="Massimo Bonora" userId="S::bnrmsm1@unife.it::a32852cc-48d5-4edc-ad69-1b7f35d1b79f" providerId="AD" clId="Web-{C76D1A64-9804-28CE-9021-A739977794AC}" dt="2019-11-17T22:20:47.745" v="716" actId="1076"/>
        <pc:sldMkLst>
          <pc:docMk/>
          <pc:sldMk cId="2113529632" sldId="313"/>
        </pc:sldMkLst>
        <pc:spChg chg="del">
          <ac:chgData name="Massimo Bonora" userId="S::bnrmsm1@unife.it::a32852cc-48d5-4edc-ad69-1b7f35d1b79f" providerId="AD" clId="Web-{C76D1A64-9804-28CE-9021-A739977794AC}" dt="2019-11-17T22:08:46.390" v="448"/>
          <ac:spMkLst>
            <pc:docMk/>
            <pc:sldMk cId="2113529632" sldId="313"/>
            <ac:spMk id="2" creationId="{2F393266-E312-41C2-A5F3-63785AF59DE0}"/>
          </ac:spMkLst>
        </pc:spChg>
        <pc:spChg chg="del">
          <ac:chgData name="Massimo Bonora" userId="S::bnrmsm1@unife.it::a32852cc-48d5-4edc-ad69-1b7f35d1b79f" providerId="AD" clId="Web-{C76D1A64-9804-28CE-9021-A739977794AC}" dt="2019-11-17T22:08:43.484" v="447"/>
          <ac:spMkLst>
            <pc:docMk/>
            <pc:sldMk cId="2113529632" sldId="313"/>
            <ac:spMk id="3" creationId="{74D4AB2C-E62B-4605-91C4-A2C3C1C30A91}"/>
          </ac:spMkLst>
        </pc:spChg>
        <pc:spChg chg="add mod">
          <ac:chgData name="Massimo Bonora" userId="S::bnrmsm1@unife.it::a32852cc-48d5-4edc-ad69-1b7f35d1b79f" providerId="AD" clId="Web-{C76D1A64-9804-28CE-9021-A739977794AC}" dt="2019-11-17T22:17:49.153" v="472" actId="20577"/>
          <ac:spMkLst>
            <pc:docMk/>
            <pc:sldMk cId="2113529632" sldId="313"/>
            <ac:spMk id="9" creationId="{4B686176-7494-4EB3-BE11-0B630CA7AAA1}"/>
          </ac:spMkLst>
        </pc:spChg>
        <pc:spChg chg="add mod">
          <ac:chgData name="Massimo Bonora" userId="S::bnrmsm1@unife.it::a32852cc-48d5-4edc-ad69-1b7f35d1b79f" providerId="AD" clId="Web-{C76D1A64-9804-28CE-9021-A739977794AC}" dt="2019-11-17T22:20:06.183" v="687" actId="20577"/>
          <ac:spMkLst>
            <pc:docMk/>
            <pc:sldMk cId="2113529632" sldId="313"/>
            <ac:spMk id="11" creationId="{F9524F11-0237-41F6-B985-100950175E0F}"/>
          </ac:spMkLst>
        </pc:spChg>
        <pc:picChg chg="add del mod">
          <ac:chgData name="Massimo Bonora" userId="S::bnrmsm1@unife.it::a32852cc-48d5-4edc-ad69-1b7f35d1b79f" providerId="AD" clId="Web-{C76D1A64-9804-28CE-9021-A739977794AC}" dt="2019-11-17T22:10:04.155" v="453"/>
          <ac:picMkLst>
            <pc:docMk/>
            <pc:sldMk cId="2113529632" sldId="313"/>
            <ac:picMk id="4" creationId="{DF609EF7-DEC1-4F57-86F4-806F31381198}"/>
          </ac:picMkLst>
        </pc:picChg>
        <pc:picChg chg="add del mod">
          <ac:chgData name="Massimo Bonora" userId="S::bnrmsm1@unife.it::a32852cc-48d5-4edc-ad69-1b7f35d1b79f" providerId="AD" clId="Web-{C76D1A64-9804-28CE-9021-A739977794AC}" dt="2019-11-17T22:16:50.932" v="455"/>
          <ac:picMkLst>
            <pc:docMk/>
            <pc:sldMk cId="2113529632" sldId="313"/>
            <ac:picMk id="6" creationId="{D3D4315C-0015-44F4-8BA1-EBB33712112B}"/>
          </ac:picMkLst>
        </pc:picChg>
        <pc:picChg chg="add mod">
          <ac:chgData name="Massimo Bonora" userId="S::bnrmsm1@unife.it::a32852cc-48d5-4edc-ad69-1b7f35d1b79f" providerId="AD" clId="Web-{C76D1A64-9804-28CE-9021-A739977794AC}" dt="2019-11-17T22:20:47.745" v="716" actId="1076"/>
          <ac:picMkLst>
            <pc:docMk/>
            <pc:sldMk cId="2113529632" sldId="313"/>
            <ac:picMk id="12" creationId="{012C41F4-9015-4FB5-BAC1-D81D1A2E15E5}"/>
          </ac:picMkLst>
        </pc:picChg>
      </pc:sldChg>
      <pc:sldChg chg="addSp delSp modSp add replId">
        <pc:chgData name="Massimo Bonora" userId="S::bnrmsm1@unife.it::a32852cc-48d5-4edc-ad69-1b7f35d1b79f" providerId="AD" clId="Web-{C76D1A64-9804-28CE-9021-A739977794AC}" dt="2019-11-17T22:24:22.665" v="812" actId="1076"/>
        <pc:sldMkLst>
          <pc:docMk/>
          <pc:sldMk cId="742493286" sldId="314"/>
        </pc:sldMkLst>
        <pc:spChg chg="add del">
          <ac:chgData name="Massimo Bonora" userId="S::bnrmsm1@unife.it::a32852cc-48d5-4edc-ad69-1b7f35d1b79f" providerId="AD" clId="Web-{C76D1A64-9804-28CE-9021-A739977794AC}" dt="2019-11-17T22:20:32.027" v="714"/>
          <ac:spMkLst>
            <pc:docMk/>
            <pc:sldMk cId="742493286" sldId="314"/>
            <ac:spMk id="2" creationId="{07DAF518-243B-4819-BFC6-02D69E5800A6}"/>
          </ac:spMkLst>
        </pc:spChg>
        <pc:spChg chg="add mod">
          <ac:chgData name="Massimo Bonora" userId="S::bnrmsm1@unife.it::a32852cc-48d5-4edc-ad69-1b7f35d1b79f" providerId="AD" clId="Web-{C76D1A64-9804-28CE-9021-A739977794AC}" dt="2019-11-17T22:23:15.056" v="783" actId="20577"/>
          <ac:spMkLst>
            <pc:docMk/>
            <pc:sldMk cId="742493286" sldId="314"/>
            <ac:spMk id="3" creationId="{766DE63A-2E2F-4498-9F9A-C36D7092F2E0}"/>
          </ac:spMkLst>
        </pc:spChg>
        <pc:spChg chg="add mod">
          <ac:chgData name="Massimo Bonora" userId="S::bnrmsm1@unife.it::a32852cc-48d5-4edc-ad69-1b7f35d1b79f" providerId="AD" clId="Web-{C76D1A64-9804-28CE-9021-A739977794AC}" dt="2019-11-17T22:24:22.665" v="812" actId="1076"/>
          <ac:spMkLst>
            <pc:docMk/>
            <pc:sldMk cId="742493286" sldId="314"/>
            <ac:spMk id="5" creationId="{CA75EC60-B7AF-4122-8CEB-D1487BC584FE}"/>
          </ac:spMkLst>
        </pc:spChg>
        <pc:spChg chg="add del mod">
          <ac:chgData name="Massimo Bonora" userId="S::bnrmsm1@unife.it::a32852cc-48d5-4edc-ad69-1b7f35d1b79f" providerId="AD" clId="Web-{C76D1A64-9804-28CE-9021-A739977794AC}" dt="2019-11-17T22:22:55.603" v="759"/>
          <ac:spMkLst>
            <pc:docMk/>
            <pc:sldMk cId="742493286" sldId="314"/>
            <ac:spMk id="7" creationId="{4424A378-8CD9-43C0-9BCF-8FBB656BFBF0}"/>
          </ac:spMkLst>
        </pc:spChg>
        <pc:spChg chg="add mod">
          <ac:chgData name="Massimo Bonora" userId="S::bnrmsm1@unife.it::a32852cc-48d5-4edc-ad69-1b7f35d1b79f" providerId="AD" clId="Web-{C76D1A64-9804-28CE-9021-A739977794AC}" dt="2019-11-17T22:23:39.259" v="806" actId="1076"/>
          <ac:spMkLst>
            <pc:docMk/>
            <pc:sldMk cId="742493286" sldId="314"/>
            <ac:spMk id="8" creationId="{8CE6BE86-550E-4A4E-BD47-7AC178D45100}"/>
          </ac:spMkLst>
        </pc:spChg>
        <pc:spChg chg="mod">
          <ac:chgData name="Massimo Bonora" userId="S::bnrmsm1@unife.it::a32852cc-48d5-4edc-ad69-1b7f35d1b79f" providerId="AD" clId="Web-{C76D1A64-9804-28CE-9021-A739977794AC}" dt="2019-11-17T22:20:21.699" v="710" actId="20577"/>
          <ac:spMkLst>
            <pc:docMk/>
            <pc:sldMk cId="742493286" sldId="314"/>
            <ac:spMk id="9" creationId="{4B686176-7494-4EB3-BE11-0B630CA7AAA1}"/>
          </ac:spMkLst>
        </pc:spChg>
        <pc:spChg chg="del">
          <ac:chgData name="Massimo Bonora" userId="S::bnrmsm1@unife.it::a32852cc-48d5-4edc-ad69-1b7f35d1b79f" providerId="AD" clId="Web-{C76D1A64-9804-28CE-9021-A739977794AC}" dt="2019-11-17T22:20:22.495" v="712"/>
          <ac:spMkLst>
            <pc:docMk/>
            <pc:sldMk cId="742493286" sldId="314"/>
            <ac:spMk id="11" creationId="{F9524F11-0237-41F6-B985-100950175E0F}"/>
          </ac:spMkLst>
        </pc:spChg>
      </pc:sldChg>
    </pc:docChg>
  </pc:docChgLst>
  <pc:docChgLst>
    <pc:chgData name="Massimo Bonora" userId="S::bnrmsm1@unife.it::a32852cc-48d5-4edc-ad69-1b7f35d1b79f" providerId="AD" clId="Web-{65E7960F-B301-39EE-D23B-57EFC4656CA5}"/>
    <pc:docChg chg="addSld modSld">
      <pc:chgData name="Massimo Bonora" userId="S::bnrmsm1@unife.it::a32852cc-48d5-4edc-ad69-1b7f35d1b79f" providerId="AD" clId="Web-{65E7960F-B301-39EE-D23B-57EFC4656CA5}" dt="2019-11-17T14:30:24.981" v="28"/>
      <pc:docMkLst>
        <pc:docMk/>
      </pc:docMkLst>
      <pc:sldChg chg="addSp modSp mod setBg">
        <pc:chgData name="Massimo Bonora" userId="S::bnrmsm1@unife.it::a32852cc-48d5-4edc-ad69-1b7f35d1b79f" providerId="AD" clId="Web-{65E7960F-B301-39EE-D23B-57EFC4656CA5}" dt="2019-11-17T14:29:07.887" v="21" actId="1076"/>
        <pc:sldMkLst>
          <pc:docMk/>
          <pc:sldMk cId="127842686" sldId="307"/>
        </pc:sldMkLst>
        <pc:spChg chg="add mod ord">
          <ac:chgData name="Massimo Bonora" userId="S::bnrmsm1@unife.it::a32852cc-48d5-4edc-ad69-1b7f35d1b79f" providerId="AD" clId="Web-{65E7960F-B301-39EE-D23B-57EFC4656CA5}" dt="2019-11-17T14:29:07.887" v="21" actId="1076"/>
          <ac:spMkLst>
            <pc:docMk/>
            <pc:sldMk cId="127842686" sldId="307"/>
            <ac:spMk id="2" creationId="{0449B133-1166-40D6-9232-7063CD934CFA}"/>
          </ac:spMkLst>
        </pc:spChg>
        <pc:spChg chg="mod">
          <ac:chgData name="Massimo Bonora" userId="S::bnrmsm1@unife.it::a32852cc-48d5-4edc-ad69-1b7f35d1b79f" providerId="AD" clId="Web-{65E7960F-B301-39EE-D23B-57EFC4656CA5}" dt="2019-11-17T14:27:31.668" v="5"/>
          <ac:spMkLst>
            <pc:docMk/>
            <pc:sldMk cId="127842686" sldId="307"/>
            <ac:spMk id="5" creationId="{00000000-0000-0000-0000-000000000000}"/>
          </ac:spMkLst>
        </pc:spChg>
        <pc:spChg chg="mod">
          <ac:chgData name="Massimo Bonora" userId="S::bnrmsm1@unife.it::a32852cc-48d5-4edc-ad69-1b7f35d1b79f" providerId="AD" clId="Web-{65E7960F-B301-39EE-D23B-57EFC4656CA5}" dt="2019-11-17T14:27:24.043" v="2" actId="20577"/>
          <ac:spMkLst>
            <pc:docMk/>
            <pc:sldMk cId="127842686" sldId="307"/>
            <ac:spMk id="6" creationId="{00000000-0000-0000-0000-000000000000}"/>
          </ac:spMkLst>
        </pc:spChg>
        <pc:spChg chg="mod">
          <ac:chgData name="Massimo Bonora" userId="S::bnrmsm1@unife.it::a32852cc-48d5-4edc-ad69-1b7f35d1b79f" providerId="AD" clId="Web-{65E7960F-B301-39EE-D23B-57EFC4656CA5}" dt="2019-11-17T14:29:07.856" v="19" actId="1076"/>
          <ac:spMkLst>
            <pc:docMk/>
            <pc:sldMk cId="127842686" sldId="307"/>
            <ac:spMk id="24" creationId="{00000000-0000-0000-0000-000000000000}"/>
          </ac:spMkLst>
        </pc:spChg>
        <pc:spChg chg="mod">
          <ac:chgData name="Massimo Bonora" userId="S::bnrmsm1@unife.it::a32852cc-48d5-4edc-ad69-1b7f35d1b79f" providerId="AD" clId="Web-{65E7960F-B301-39EE-D23B-57EFC4656CA5}" dt="2019-11-17T14:29:07.856" v="20" actId="1076"/>
          <ac:spMkLst>
            <pc:docMk/>
            <pc:sldMk cId="127842686" sldId="307"/>
            <ac:spMk id="25" creationId="{00000000-0000-0000-0000-000000000000}"/>
          </ac:spMkLst>
        </pc:spChg>
        <pc:spChg chg="mod">
          <ac:chgData name="Massimo Bonora" userId="S::bnrmsm1@unife.it::a32852cc-48d5-4edc-ad69-1b7f35d1b79f" providerId="AD" clId="Web-{65E7960F-B301-39EE-D23B-57EFC4656CA5}" dt="2019-11-17T14:27:46.434" v="6"/>
          <ac:spMkLst>
            <pc:docMk/>
            <pc:sldMk cId="127842686" sldId="307"/>
            <ac:spMk id="26" creationId="{00000000-0000-0000-0000-000000000000}"/>
          </ac:spMkLst>
        </pc:spChg>
        <pc:grpChg chg="mod">
          <ac:chgData name="Massimo Bonora" userId="S::bnrmsm1@unife.it::a32852cc-48d5-4edc-ad69-1b7f35d1b79f" providerId="AD" clId="Web-{65E7960F-B301-39EE-D23B-57EFC4656CA5}" dt="2019-11-17T14:29:07.840" v="17" actId="1076"/>
          <ac:grpSpMkLst>
            <pc:docMk/>
            <pc:sldMk cId="127842686" sldId="307"/>
            <ac:grpSpMk id="16" creationId="{00000000-0000-0000-0000-000000000000}"/>
          </ac:grpSpMkLst>
        </pc:grpChg>
        <pc:picChg chg="mod">
          <ac:chgData name="Massimo Bonora" userId="S::bnrmsm1@unife.it::a32852cc-48d5-4edc-ad69-1b7f35d1b79f" providerId="AD" clId="Web-{65E7960F-B301-39EE-D23B-57EFC4656CA5}" dt="2019-11-17T14:29:07.840" v="16" actId="1076"/>
          <ac:picMkLst>
            <pc:docMk/>
            <pc:sldMk cId="127842686" sldId="307"/>
            <ac:picMk id="4" creationId="{00000000-0000-0000-0000-000000000000}"/>
          </ac:picMkLst>
        </pc:picChg>
        <pc:cxnChg chg="mod">
          <ac:chgData name="Massimo Bonora" userId="S::bnrmsm1@unife.it::a32852cc-48d5-4edc-ad69-1b7f35d1b79f" providerId="AD" clId="Web-{65E7960F-B301-39EE-D23B-57EFC4656CA5}" dt="2019-11-17T14:29:07.840" v="18" actId="1076"/>
          <ac:cxnSpMkLst>
            <pc:docMk/>
            <pc:sldMk cId="127842686" sldId="307"/>
            <ac:cxnSpMk id="23" creationId="{00000000-0000-0000-0000-000000000000}"/>
          </ac:cxnSpMkLst>
        </pc:cxnChg>
      </pc:sldChg>
      <pc:sldChg chg="modSp mod setBg">
        <pc:chgData name="Massimo Bonora" userId="S::bnrmsm1@unife.it::a32852cc-48d5-4edc-ad69-1b7f35d1b79f" providerId="AD" clId="Web-{65E7960F-B301-39EE-D23B-57EFC4656CA5}" dt="2019-11-17T14:29:55.731" v="25" actId="1076"/>
        <pc:sldMkLst>
          <pc:docMk/>
          <pc:sldMk cId="4119852385" sldId="308"/>
        </pc:sldMkLst>
        <pc:spChg chg="mod">
          <ac:chgData name="Massimo Bonora" userId="S::bnrmsm1@unife.it::a32852cc-48d5-4edc-ad69-1b7f35d1b79f" providerId="AD" clId="Web-{65E7960F-B301-39EE-D23B-57EFC4656CA5}" dt="2019-11-17T14:29:27.465" v="23"/>
          <ac:spMkLst>
            <pc:docMk/>
            <pc:sldMk cId="4119852385" sldId="308"/>
            <ac:spMk id="5" creationId="{00000000-0000-0000-0000-000000000000}"/>
          </ac:spMkLst>
        </pc:spChg>
        <pc:picChg chg="mod">
          <ac:chgData name="Massimo Bonora" userId="S::bnrmsm1@unife.it::a32852cc-48d5-4edc-ad69-1b7f35d1b79f" providerId="AD" clId="Web-{65E7960F-B301-39EE-D23B-57EFC4656CA5}" dt="2019-11-17T14:29:55.731" v="25" actId="1076"/>
          <ac:picMkLst>
            <pc:docMk/>
            <pc:sldMk cId="4119852385" sldId="308"/>
            <ac:picMk id="2" creationId="{00000000-0000-0000-0000-000000000000}"/>
          </ac:picMkLst>
        </pc:picChg>
      </pc:sldChg>
      <pc:sldChg chg="mod setBg">
        <pc:chgData name="Massimo Bonora" userId="S::bnrmsm1@unife.it::a32852cc-48d5-4edc-ad69-1b7f35d1b79f" providerId="AD" clId="Web-{65E7960F-B301-39EE-D23B-57EFC4656CA5}" dt="2019-11-17T14:29:18.121" v="22"/>
        <pc:sldMkLst>
          <pc:docMk/>
          <pc:sldMk cId="2310247681" sldId="309"/>
        </pc:sldMkLst>
      </pc:sldChg>
      <pc:sldChg chg="delSp new">
        <pc:chgData name="Massimo Bonora" userId="S::bnrmsm1@unife.it::a32852cc-48d5-4edc-ad69-1b7f35d1b79f" providerId="AD" clId="Web-{65E7960F-B301-39EE-D23B-57EFC4656CA5}" dt="2019-11-17T14:30:24.981" v="28"/>
        <pc:sldMkLst>
          <pc:docMk/>
          <pc:sldMk cId="817869554" sldId="312"/>
        </pc:sldMkLst>
        <pc:spChg chg="del">
          <ac:chgData name="Massimo Bonora" userId="S::bnrmsm1@unife.it::a32852cc-48d5-4edc-ad69-1b7f35d1b79f" providerId="AD" clId="Web-{65E7960F-B301-39EE-D23B-57EFC4656CA5}" dt="2019-11-17T14:30:24.981" v="28"/>
          <ac:spMkLst>
            <pc:docMk/>
            <pc:sldMk cId="817869554" sldId="312"/>
            <ac:spMk id="2" creationId="{144DF2CA-000E-484F-8677-E40FA91250BC}"/>
          </ac:spMkLst>
        </pc:spChg>
        <pc:spChg chg="del">
          <ac:chgData name="Massimo Bonora" userId="S::bnrmsm1@unife.it::a32852cc-48d5-4edc-ad69-1b7f35d1b79f" providerId="AD" clId="Web-{65E7960F-B301-39EE-D23B-57EFC4656CA5}" dt="2019-11-17T14:30:24.981" v="27"/>
          <ac:spMkLst>
            <pc:docMk/>
            <pc:sldMk cId="817869554" sldId="312"/>
            <ac:spMk id="3" creationId="{FD1B1834-E4DA-41B5-8BA7-43A829FB1825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5T20:11:29.331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0 992,'0'0'0,"0"0"-264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5T20:11:29.67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8 92 1080,'0'0'0,"0"0"-32,0 0 8,0 0 640,0 0 8,0 0-2000</inkml:trace>
  <inkml:trace contextRef="#ctx0" brushRef="#br0" timeOffset="1">1 57 1976,'0'0'0,"0"0"8,0 0 8,0 0-32,0 0 8,0 0 808,0 0 0,23 7-1680,-11-5 0,1 0 1576,-2 1 0,0-3-2800</inkml:trace>
  <inkml:trace contextRef="#ctx0" brushRef="#br0" timeOffset="2">89 51 1624,'0'0'0,"0"0"-744</inkml:trace>
  <inkml:trace contextRef="#ctx0" brushRef="#br0" timeOffset="3">111 42 728,'0'0'0,"0"0"136,0 0 0,0 0-440</inkml:trace>
  <inkml:trace contextRef="#ctx0" brushRef="#br0" timeOffset="4">111 15 2424,'0'0'0,"0"0"-1344</inkml:trace>
  <inkml:trace contextRef="#ctx0" brushRef="#br0" timeOffset="5">94 0 1080,'0'0'0,"0"0"-336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5T20:11:30.01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12 0 1264,'-4'3'-159,"-3"5"7190,7-7-7169,0-1-5348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D9FBB-6E62-47C0-AA93-2D8AC8B9169F}" type="datetimeFigureOut">
              <a:rPr lang="en-US"/>
              <a:t>11/19/2019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71601-88E7-4AB0-85D4-844F70831EA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5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77E38-F17F-0F45-8983-04BDA57FED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0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0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6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0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45824" y="2209926"/>
            <a:ext cx="470035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506134" y="1219200"/>
            <a:ext cx="6648535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92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914400" y="1844676"/>
            <a:ext cx="103632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Click to edit Master subtitle style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26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Click to edit Master 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Click to edit Master text styles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48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09600" y="1435465"/>
            <a:ext cx="5386917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Click to edit Master text styles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09600" y="0"/>
            <a:ext cx="4011085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2389718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Click to edit Master text styles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6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3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7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6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24E54-5D88-40CE-94DE-EB7CFA63C4E1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04361" y="391110"/>
            <a:ext cx="3383279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0812" y="1691462"/>
            <a:ext cx="1103037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0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7"/>
            <a:ext cx="109728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737600" y="6400414"/>
            <a:ext cx="2844800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1.jpeg"/><Relationship Id="rId5" Type="http://schemas.microsoft.com/office/2007/relationships/media" Target="../media/media3.mp4"/><Relationship Id="rId10" Type="http://schemas.openxmlformats.org/officeDocument/2006/relationships/image" Target="../media/image20.png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customXml" Target="../ink/ink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5475" y="567154"/>
            <a:ext cx="7378623" cy="685395"/>
          </a:xfrm>
          <a:prstGeom prst="rect">
            <a:avLst/>
          </a:prstGeom>
        </p:spPr>
        <p:txBody>
          <a:bodyPr vert="horz" wrap="square" lIns="0" tIns="8206" rIns="0" bIns="0" rtlCol="0" anchor="ctr">
            <a:spAutoFit/>
          </a:bodyPr>
          <a:lstStyle/>
          <a:p>
            <a:pPr marL="8637" algn="ctr">
              <a:lnSpc>
                <a:spcPct val="100000"/>
              </a:lnSpc>
              <a:spcBef>
                <a:spcPts val="65"/>
              </a:spcBef>
            </a:pPr>
            <a:r>
              <a:rPr lang="en-US" spc="-4" err="1">
                <a:solidFill>
                  <a:srgbClr val="FFFF00"/>
                </a:solidFill>
              </a:rPr>
              <a:t>Taggin</a:t>
            </a:r>
            <a:r>
              <a:rPr lang="en-US" spc="-4">
                <a:solidFill>
                  <a:srgbClr val="FFFF00"/>
                </a:solidFill>
              </a:rPr>
              <a:t> for proximity </a:t>
            </a:r>
            <a:r>
              <a:rPr lang="en-US" spc="-4" err="1">
                <a:solidFill>
                  <a:srgbClr val="FFFF00"/>
                </a:solidFill>
              </a:rPr>
              <a:t>biotinilation</a:t>
            </a:r>
            <a:endParaRPr spc="-4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07F09-35BA-4CF4-B842-09FC996B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65" y="2031781"/>
            <a:ext cx="3438313" cy="3685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4E398-1D27-44E8-A18D-BE4FE193970B}"/>
              </a:ext>
            </a:extLst>
          </p:cNvPr>
          <p:cNvSpPr txBox="1"/>
          <p:nvPr/>
        </p:nvSpPr>
        <p:spPr>
          <a:xfrm>
            <a:off x="2181568" y="2875003"/>
            <a:ext cx="3914433" cy="19620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3995" indent="-213995">
              <a:buFontTx/>
              <a:buChar char="-"/>
            </a:pPr>
            <a:r>
              <a:rPr lang="en-US" sz="1350">
                <a:solidFill>
                  <a:srgbClr val="FFFF00"/>
                </a:solidFill>
              </a:rPr>
              <a:t>Metodo </a:t>
            </a:r>
            <a:r>
              <a:rPr lang="en-US" sz="1350" err="1">
                <a:solidFill>
                  <a:srgbClr val="FFFF00"/>
                </a:solidFill>
              </a:rPr>
              <a:t>enzimatico</a:t>
            </a:r>
            <a:r>
              <a:rPr lang="en-US" sz="1350">
                <a:solidFill>
                  <a:srgbClr val="FFFF00"/>
                </a:solidFill>
              </a:rPr>
              <a:t> per la </a:t>
            </a:r>
            <a:r>
              <a:rPr lang="en-US" sz="1350" err="1">
                <a:solidFill>
                  <a:srgbClr val="FFFF00"/>
                </a:solidFill>
              </a:rPr>
              <a:t>biotinilazione</a:t>
            </a:r>
            <a:r>
              <a:rPr lang="en-US" sz="1350">
                <a:solidFill>
                  <a:srgbClr val="FFFF00"/>
                </a:solidFill>
              </a:rPr>
              <a:t> di </a:t>
            </a:r>
            <a:r>
              <a:rPr lang="en-US" sz="1350" err="1">
                <a:solidFill>
                  <a:srgbClr val="FFFF00"/>
                </a:solidFill>
              </a:rPr>
              <a:t>proteine</a:t>
            </a:r>
            <a:r>
              <a:rPr lang="en-US" sz="1350">
                <a:solidFill>
                  <a:srgbClr val="FFFF00"/>
                </a:solidFill>
              </a:rPr>
              <a:t>,</a:t>
            </a:r>
            <a:endParaRPr lang="en-US"/>
          </a:p>
          <a:p>
            <a:pPr marL="213995" indent="-213995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Precisi</a:t>
            </a:r>
            <a:r>
              <a:rPr lang="en-US" sz="1350">
                <a:solidFill>
                  <a:srgbClr val="FFFF00"/>
                </a:solidFill>
              </a:rPr>
              <a:t> </a:t>
            </a:r>
            <a:r>
              <a:rPr lang="en-US" sz="1350" err="1">
                <a:solidFill>
                  <a:srgbClr val="FFFF00"/>
                </a:solidFill>
              </a:rPr>
              <a:t>enzimi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possono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rendere</a:t>
            </a:r>
            <a:r>
              <a:rPr lang="en-US" sz="1350">
                <a:solidFill>
                  <a:srgbClr val="FFFF00"/>
                </a:solidFill>
              </a:rPr>
              <a:t> la </a:t>
            </a:r>
            <a:r>
              <a:rPr lang="en-US" sz="1350" err="1">
                <a:solidFill>
                  <a:srgbClr val="FFFF00"/>
                </a:solidFill>
              </a:rPr>
              <a:t>biotina</a:t>
            </a:r>
            <a:r>
              <a:rPr lang="en-US" sz="1350">
                <a:solidFill>
                  <a:srgbClr val="FFFF00"/>
                </a:solidFill>
              </a:rPr>
              <a:t> super </a:t>
            </a:r>
            <a:r>
              <a:rPr lang="en-US" sz="1350" err="1">
                <a:solidFill>
                  <a:srgbClr val="FFFF00"/>
                </a:solidFill>
              </a:rPr>
              <a:t>reattiva</a:t>
            </a:r>
            <a:endParaRPr lang="en-US" sz="1350">
              <a:solidFill>
                <a:srgbClr val="FFFF00"/>
              </a:solidFill>
              <a:cs typeface="Calibri" panose="020F0502020204030204"/>
            </a:endParaRPr>
          </a:p>
          <a:p>
            <a:pPr marL="213995" indent="-213995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Basato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sulla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biotina</a:t>
            </a:r>
            <a:r>
              <a:rPr lang="en-US" sz="1350">
                <a:solidFill>
                  <a:srgbClr val="FFFF00"/>
                </a:solidFill>
              </a:rPr>
              <a:t> ligase di E. Coli </a:t>
            </a:r>
            <a:r>
              <a:rPr lang="en-US" sz="1350" err="1">
                <a:solidFill>
                  <a:srgbClr val="FFFF00"/>
                </a:solidFill>
              </a:rPr>
              <a:t>BirA</a:t>
            </a:r>
            <a:endParaRPr lang="en-US" sz="1350">
              <a:solidFill>
                <a:srgbClr val="FFFF00"/>
              </a:solidFill>
              <a:cs typeface="Calibri" panose="020F0502020204030204"/>
            </a:endParaRPr>
          </a:p>
          <a:p>
            <a:pPr marL="213995" indent="-213995">
              <a:buFontTx/>
              <a:buChar char="-"/>
            </a:pPr>
            <a:r>
              <a:rPr lang="en-US" sz="1350">
                <a:solidFill>
                  <a:srgbClr val="FFFF00"/>
                </a:solidFill>
              </a:rPr>
              <a:t>Il target </a:t>
            </a:r>
            <a:r>
              <a:rPr lang="en-US" sz="1350" err="1">
                <a:solidFill>
                  <a:srgbClr val="FFFF00"/>
                </a:solidFill>
              </a:rPr>
              <a:t>richiede</a:t>
            </a:r>
            <a:r>
              <a:rPr lang="en-US" sz="1350">
                <a:solidFill>
                  <a:srgbClr val="FFFF00"/>
                </a:solidFill>
              </a:rPr>
              <a:t> una </a:t>
            </a:r>
            <a:r>
              <a:rPr lang="en-US" sz="1350" err="1">
                <a:solidFill>
                  <a:srgbClr val="FFFF00"/>
                </a:solidFill>
              </a:rPr>
              <a:t>sequenza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peptidica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precisa</a:t>
            </a:r>
            <a:r>
              <a:rPr lang="en-US" sz="1350">
                <a:solidFill>
                  <a:srgbClr val="FFFF00"/>
                </a:solidFill>
              </a:rPr>
              <a:t> (</a:t>
            </a:r>
            <a:r>
              <a:rPr lang="en-US" sz="1350" err="1">
                <a:solidFill>
                  <a:srgbClr val="FFFF00"/>
                </a:solidFill>
              </a:rPr>
              <a:t>AviTag</a:t>
            </a:r>
            <a:r>
              <a:rPr lang="en-US" sz="1350">
                <a:solidFill>
                  <a:srgbClr val="FFFF00"/>
                </a:solidFill>
              </a:rPr>
              <a:t>)</a:t>
            </a:r>
            <a:endParaRPr lang="en-US" sz="1350">
              <a:solidFill>
                <a:srgbClr val="FFFF00"/>
              </a:solidFill>
              <a:cs typeface="Calibri"/>
            </a:endParaRPr>
          </a:p>
          <a:p>
            <a:pPr marL="213995" indent="-213995">
              <a:buFontTx/>
              <a:buChar char="-"/>
            </a:pPr>
            <a:r>
              <a:rPr lang="en-US" sz="1350" err="1">
                <a:solidFill>
                  <a:srgbClr val="FFFF00"/>
                </a:solidFill>
                <a:cs typeface="Calibri"/>
              </a:rPr>
              <a:t>Interazione</a:t>
            </a:r>
            <a:r>
              <a:rPr lang="en-US" sz="1350">
                <a:solidFill>
                  <a:srgbClr val="FFFF00"/>
                </a:solidFill>
                <a:cs typeface="Calibri"/>
              </a:rPr>
              <a:t> ad </a:t>
            </a:r>
            <a:r>
              <a:rPr lang="en-US" sz="1350" err="1">
                <a:solidFill>
                  <a:srgbClr val="FFFF00"/>
                </a:solidFill>
                <a:cs typeface="Calibri"/>
              </a:rPr>
              <a:t>altissima</a:t>
            </a:r>
            <a:r>
              <a:rPr lang="en-US" sz="1350">
                <a:solidFill>
                  <a:srgbClr val="FFFF00"/>
                </a:solidFill>
                <a:cs typeface="Calibri"/>
              </a:rPr>
              <a:t> </a:t>
            </a:r>
            <a:r>
              <a:rPr lang="en-US" sz="1350" err="1">
                <a:solidFill>
                  <a:srgbClr val="FFFF00"/>
                </a:solidFill>
                <a:cs typeface="Calibri"/>
              </a:rPr>
              <a:t>affinita</a:t>
            </a:r>
            <a:r>
              <a:rPr lang="en-US" sz="1350">
                <a:solidFill>
                  <a:srgbClr val="FFFF00"/>
                </a:solidFill>
                <a:cs typeface="Calibri"/>
              </a:rPr>
              <a:t>' con </a:t>
            </a:r>
            <a:r>
              <a:rPr lang="en-US" sz="1350" err="1">
                <a:solidFill>
                  <a:srgbClr val="FFFF00"/>
                </a:solidFill>
                <a:cs typeface="Calibri"/>
              </a:rPr>
              <a:t>Streptavidina</a:t>
            </a:r>
            <a:r>
              <a:rPr lang="en-US" sz="1350">
                <a:solidFill>
                  <a:srgbClr val="FFFF00"/>
                </a:solidFill>
                <a:cs typeface="Calibri"/>
              </a:rPr>
              <a:t> o Ab anti-</a:t>
            </a:r>
            <a:r>
              <a:rPr lang="en-US" sz="1350" err="1">
                <a:solidFill>
                  <a:srgbClr val="FFFF00"/>
                </a:solidFill>
                <a:cs typeface="Calibri"/>
              </a:rPr>
              <a:t>Biotina</a:t>
            </a:r>
            <a:endParaRPr lang="en-US" sz="1350">
              <a:solidFill>
                <a:srgbClr val="FFFF00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66433-6F4B-4AA0-91AD-1806E680E70D}"/>
              </a:ext>
            </a:extLst>
          </p:cNvPr>
          <p:cNvSpPr txBox="1"/>
          <p:nvPr/>
        </p:nvSpPr>
        <p:spPr>
          <a:xfrm>
            <a:off x="6578619" y="1715675"/>
            <a:ext cx="1650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err="1">
                <a:solidFill>
                  <a:srgbClr val="FFFF00"/>
                </a:solidFill>
              </a:rPr>
              <a:t>Reazione</a:t>
            </a:r>
            <a:r>
              <a:rPr lang="en-US" sz="1350">
                <a:solidFill>
                  <a:srgbClr val="FFFF00"/>
                </a:solidFill>
              </a:rPr>
              <a:t> di </a:t>
            </a:r>
            <a:r>
              <a:rPr lang="en-US" sz="1350" err="1">
                <a:solidFill>
                  <a:srgbClr val="FFFF00"/>
                </a:solidFill>
              </a:rPr>
              <a:t>BirA</a:t>
            </a:r>
            <a:endParaRPr lang="en-US" sz="135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0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6967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600" b="1" err="1">
                <a:solidFill>
                  <a:srgbClr val="FFFF00"/>
                </a:solidFill>
              </a:rPr>
              <a:t>Ciclo</a:t>
            </a:r>
            <a:r>
              <a:rPr lang="en-US" sz="2600" b="1">
                <a:solidFill>
                  <a:srgbClr val="FFFF00"/>
                </a:solidFill>
              </a:rPr>
              <a:t> </a:t>
            </a:r>
            <a:r>
              <a:rPr lang="en-US" sz="2600" b="1" err="1">
                <a:solidFill>
                  <a:srgbClr val="FFFF00"/>
                </a:solidFill>
              </a:rPr>
              <a:t>dell’acido</a:t>
            </a:r>
            <a:r>
              <a:rPr lang="en-US" sz="2600" b="1">
                <a:solidFill>
                  <a:srgbClr val="FFFF00"/>
                </a:solidFill>
              </a:rPr>
              <a:t> </a:t>
            </a:r>
            <a:r>
              <a:rPr lang="en-US" sz="2600" b="1" err="1">
                <a:solidFill>
                  <a:srgbClr val="FFFF00"/>
                </a:solidFill>
              </a:rPr>
              <a:t>citrico</a:t>
            </a:r>
            <a:r>
              <a:rPr lang="en-US" sz="2600" b="1">
                <a:solidFill>
                  <a:srgbClr val="FFFF00"/>
                </a:solidFill>
              </a:rPr>
              <a:t> e </a:t>
            </a:r>
            <a:r>
              <a:rPr lang="en-US" sz="2600" b="1" err="1">
                <a:solidFill>
                  <a:srgbClr val="FFFF00"/>
                </a:solidFill>
              </a:rPr>
              <a:t>Fosforilazione</a:t>
            </a:r>
            <a:r>
              <a:rPr lang="en-US" sz="2600" b="1">
                <a:solidFill>
                  <a:srgbClr val="FFFF00"/>
                </a:solidFill>
              </a:rPr>
              <a:t> </a:t>
            </a:r>
            <a:r>
              <a:rPr lang="en-US" sz="2600" b="1" err="1">
                <a:solidFill>
                  <a:srgbClr val="FFFF00"/>
                </a:solidFill>
              </a:rPr>
              <a:t>Ossidativa</a:t>
            </a:r>
            <a:endParaRPr lang="en-US" sz="2600" b="1">
              <a:solidFill>
                <a:srgbClr val="FFFF00"/>
              </a:solidFill>
            </a:endParaRPr>
          </a:p>
        </p:txBody>
      </p:sp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F51641A8-FBE5-4BE9-912B-2761B838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1" y="638771"/>
            <a:ext cx="10014507" cy="6181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3D9762-92A7-4468-A06D-B4970E13B1E7}"/>
              </a:ext>
            </a:extLst>
          </p:cNvPr>
          <p:cNvSpPr/>
          <p:nvPr/>
        </p:nvSpPr>
        <p:spPr>
          <a:xfrm>
            <a:off x="6202403" y="2515529"/>
            <a:ext cx="4650059" cy="423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295EC-42B0-4880-8955-12CCC13C8D71}"/>
              </a:ext>
            </a:extLst>
          </p:cNvPr>
          <p:cNvSpPr txBox="1"/>
          <p:nvPr/>
        </p:nvSpPr>
        <p:spPr>
          <a:xfrm>
            <a:off x="6659604" y="2615890"/>
            <a:ext cx="201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C0C0C"/>
                </a:solidFill>
              </a:rPr>
              <a:t>Catena </a:t>
            </a:r>
            <a:r>
              <a:rPr lang="en-US" err="1">
                <a:solidFill>
                  <a:srgbClr val="0C0C0C"/>
                </a:solidFill>
              </a:rPr>
              <a:t>Respiratoria</a:t>
            </a:r>
            <a:endParaRPr lang="en-US">
              <a:solidFill>
                <a:srgbClr val="0C0C0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FA72CB-3AAB-4DDF-AA0D-36D586CBAD2F}"/>
              </a:ext>
            </a:extLst>
          </p:cNvPr>
          <p:cNvSpPr txBox="1"/>
          <p:nvPr/>
        </p:nvSpPr>
        <p:spPr>
          <a:xfrm>
            <a:off x="9343332" y="2601021"/>
            <a:ext cx="14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rgbClr val="0C0C0C"/>
                </a:solidFill>
              </a:rPr>
              <a:t>Fosforilazione</a:t>
            </a:r>
            <a:endParaRPr lang="en-US">
              <a:solidFill>
                <a:srgbClr val="0C0C0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7321-1C56-402F-A7BE-BCD5AA1DEC9F}"/>
              </a:ext>
            </a:extLst>
          </p:cNvPr>
          <p:cNvSpPr txBox="1"/>
          <p:nvPr/>
        </p:nvSpPr>
        <p:spPr>
          <a:xfrm>
            <a:off x="6391974" y="4656564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CI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AC584-6FF8-42C2-97BE-619B4768A54A}"/>
              </a:ext>
            </a:extLst>
          </p:cNvPr>
          <p:cNvSpPr txBox="1"/>
          <p:nvPr/>
        </p:nvSpPr>
        <p:spPr>
          <a:xfrm>
            <a:off x="7882521" y="4965082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CII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07E8D-736F-4C5D-8D62-100F7D8F3FA7}"/>
              </a:ext>
            </a:extLst>
          </p:cNvPr>
          <p:cNvSpPr txBox="1"/>
          <p:nvPr/>
        </p:nvSpPr>
        <p:spPr>
          <a:xfrm>
            <a:off x="7287789" y="5017122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CIII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68059-7E36-4CA6-BE18-65F6317848DF}"/>
              </a:ext>
            </a:extLst>
          </p:cNvPr>
          <p:cNvSpPr txBox="1"/>
          <p:nvPr/>
        </p:nvSpPr>
        <p:spPr>
          <a:xfrm>
            <a:off x="8677975" y="4768078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CIV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11A4C1-1762-4F22-B3CE-36B523487C31}"/>
              </a:ext>
            </a:extLst>
          </p:cNvPr>
          <p:cNvSpPr txBox="1"/>
          <p:nvPr/>
        </p:nvSpPr>
        <p:spPr>
          <a:xfrm>
            <a:off x="9767077" y="5009687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CV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0CA9A-1657-4771-AC61-07F2F2697CCD}"/>
              </a:ext>
            </a:extLst>
          </p:cNvPr>
          <p:cNvSpPr txBox="1"/>
          <p:nvPr/>
        </p:nvSpPr>
        <p:spPr>
          <a:xfrm>
            <a:off x="5980770" y="1303531"/>
            <a:ext cx="315028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i="1">
                <a:solidFill>
                  <a:srgbClr val="0066FF"/>
                </a:solidFill>
              </a:rPr>
              <a:t>1 </a:t>
            </a:r>
            <a:r>
              <a:rPr lang="en-US" b="1" i="1" err="1">
                <a:solidFill>
                  <a:srgbClr val="0066FF"/>
                </a:solidFill>
              </a:rPr>
              <a:t>Glucosio</a:t>
            </a:r>
            <a:r>
              <a:rPr lang="en-US" b="1" i="1">
                <a:solidFill>
                  <a:srgbClr val="0066FF"/>
                </a:solidFill>
              </a:rPr>
              <a:t>: 2x ATP (</a:t>
            </a:r>
            <a:r>
              <a:rPr lang="en-US" b="1" i="1" err="1">
                <a:solidFill>
                  <a:srgbClr val="0066FF"/>
                </a:solidFill>
              </a:rPr>
              <a:t>Glicolisi</a:t>
            </a:r>
            <a:r>
              <a:rPr lang="en-US" b="1" i="1">
                <a:solidFill>
                  <a:srgbClr val="0066FF"/>
                </a:solidFill>
              </a:rPr>
              <a:t>) </a:t>
            </a:r>
            <a:endParaRPr lang="en-US"/>
          </a:p>
          <a:p>
            <a:r>
              <a:rPr lang="en-US" b="1" i="1">
                <a:solidFill>
                  <a:srgbClr val="0066FF"/>
                </a:solidFill>
              </a:rPr>
              <a:t>+ ~30x ATP (</a:t>
            </a:r>
            <a:r>
              <a:rPr lang="en-US" b="1" i="1" err="1">
                <a:solidFill>
                  <a:srgbClr val="0066FF"/>
                </a:solidFill>
              </a:rPr>
              <a:t>Mitocondri</a:t>
            </a:r>
            <a:r>
              <a:rPr lang="en-US" b="1" i="1">
                <a:solidFill>
                  <a:srgbClr val="0066FF"/>
                </a:solidFill>
              </a:rPr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47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8B6B87E-455B-4183-A53B-3EEC669CC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225" y="856896"/>
            <a:ext cx="5172765" cy="3484152"/>
          </a:xfrm>
          <a:prstGeom prst="rect">
            <a:avLst/>
          </a:prstGeom>
        </p:spPr>
      </p:pic>
      <p:pic>
        <p:nvPicPr>
          <p:cNvPr id="6" name="Picture 6" descr="A close up of a device&#10;&#10;Description generated with high confidence">
            <a:extLst>
              <a:ext uri="{FF2B5EF4-FFF2-40B4-BE49-F238E27FC236}">
                <a16:creationId xmlns:a16="http://schemas.microsoft.com/office/drawing/2014/main" id="{F01B438A-7009-41C7-A726-D402EAE9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47" y="1377618"/>
            <a:ext cx="4962937" cy="26083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7FC18BF-C4B2-4F38-A32D-161E4917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36967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600" b="1">
                <a:solidFill>
                  <a:srgbClr val="FFFF00"/>
                </a:solidFill>
              </a:rPr>
              <a:t>Respirometria: Ossigrafo</a:t>
            </a:r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B814BE4-45EA-4459-82B5-8211C0BEE2DD}"/>
              </a:ext>
            </a:extLst>
          </p:cNvPr>
          <p:cNvSpPr txBox="1">
            <a:spLocks/>
          </p:cNvSpPr>
          <p:nvPr/>
        </p:nvSpPr>
        <p:spPr>
          <a:xfrm>
            <a:off x="2075852" y="4740013"/>
            <a:ext cx="8347241" cy="1798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rgbClr val="FFFF00"/>
                </a:solidFill>
              </a:rPr>
              <a:t>- Il </a:t>
            </a:r>
            <a:r>
              <a:rPr lang="en-US" kern="0" err="1">
                <a:solidFill>
                  <a:srgbClr val="FFFF00"/>
                </a:solidFill>
              </a:rPr>
              <a:t>sensore</a:t>
            </a:r>
            <a:r>
              <a:rPr lang="en-US" kern="0">
                <a:solidFill>
                  <a:srgbClr val="FFFF00"/>
                </a:solidFill>
              </a:rPr>
              <a:t> di Clark è un </a:t>
            </a:r>
            <a:r>
              <a:rPr lang="en-US" kern="0" err="1">
                <a:solidFill>
                  <a:srgbClr val="FFFF00"/>
                </a:solidFill>
              </a:rPr>
              <a:t>dispositivo</a:t>
            </a:r>
            <a:r>
              <a:rPr lang="en-US" kern="0">
                <a:solidFill>
                  <a:srgbClr val="FFFF00"/>
                </a:solidFill>
              </a:rPr>
              <a:t> </a:t>
            </a:r>
            <a:r>
              <a:rPr lang="en-US" kern="0" err="1">
                <a:solidFill>
                  <a:srgbClr val="FFFF00"/>
                </a:solidFill>
              </a:rPr>
              <a:t>elettrochimico</a:t>
            </a:r>
            <a:r>
              <a:rPr lang="en-US" kern="0">
                <a:solidFill>
                  <a:srgbClr val="FFFF00"/>
                </a:solidFill>
              </a:rPr>
              <a:t> </a:t>
            </a:r>
            <a:r>
              <a:rPr lang="en-US" kern="0" err="1">
                <a:solidFill>
                  <a:srgbClr val="FFFF00"/>
                </a:solidFill>
              </a:rPr>
              <a:t>che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permette</a:t>
            </a:r>
            <a:r>
              <a:rPr lang="en-US" kern="0">
                <a:solidFill>
                  <a:srgbClr val="FFFF00"/>
                </a:solidFill>
              </a:rPr>
              <a:t> la </a:t>
            </a:r>
            <a:r>
              <a:rPr lang="en-US" kern="0" err="1">
                <a:solidFill>
                  <a:srgbClr val="FFFF00"/>
                </a:solidFill>
              </a:rPr>
              <a:t>misura</a:t>
            </a:r>
            <a:r>
              <a:rPr lang="en-US" kern="0">
                <a:solidFill>
                  <a:srgbClr val="FFFF00"/>
                </a:solidFill>
              </a:rPr>
              <a:t> </a:t>
            </a:r>
            <a:r>
              <a:rPr lang="en-US" kern="0" err="1">
                <a:solidFill>
                  <a:srgbClr val="FFFF00"/>
                </a:solidFill>
              </a:rPr>
              <a:t>amperometrica</a:t>
            </a:r>
            <a:r>
              <a:rPr lang="en-US" kern="0">
                <a:solidFill>
                  <a:srgbClr val="FFFF00"/>
                </a:solidFill>
              </a:rPr>
              <a:t> de la </a:t>
            </a:r>
            <a:r>
              <a:rPr lang="en-US" kern="0" err="1">
                <a:solidFill>
                  <a:srgbClr val="FFFF00"/>
                </a:solidFill>
              </a:rPr>
              <a:t>concentrazione</a:t>
            </a:r>
            <a:r>
              <a:rPr lang="en-US" kern="0">
                <a:solidFill>
                  <a:srgbClr val="FFFF00"/>
                </a:solidFill>
              </a:rPr>
              <a:t> di </a:t>
            </a:r>
            <a:r>
              <a:rPr lang="en-US" kern="0" err="1">
                <a:solidFill>
                  <a:srgbClr val="FFFF00"/>
                </a:solidFill>
              </a:rPr>
              <a:t>ossigeno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disciolto</a:t>
            </a:r>
            <a:r>
              <a:rPr lang="en-US" kern="0">
                <a:solidFill>
                  <a:srgbClr val="FFFF00"/>
                </a:solidFill>
              </a:rPr>
              <a:t>.</a:t>
            </a:r>
          </a:p>
          <a:p>
            <a:endParaRPr lang="en-US" kern="0">
              <a:solidFill>
                <a:srgbClr val="FFFF00"/>
              </a:solidFill>
              <a:cs typeface="Calibri"/>
            </a:endParaRPr>
          </a:p>
          <a:p>
            <a:r>
              <a:rPr lang="en-US" kern="0">
                <a:solidFill>
                  <a:srgbClr val="FFFF00"/>
                </a:solidFill>
                <a:cs typeface="Calibri"/>
              </a:rPr>
              <a:t>-È </a:t>
            </a:r>
            <a:r>
              <a:rPr lang="en-US" kern="0" err="1">
                <a:solidFill>
                  <a:srgbClr val="FFFF00"/>
                </a:solidFill>
                <a:cs typeface="Calibri"/>
              </a:rPr>
              <a:t>formato</a:t>
            </a:r>
            <a:r>
              <a:rPr lang="en-US" kern="0">
                <a:solidFill>
                  <a:srgbClr val="FFFF00"/>
                </a:solidFill>
                <a:cs typeface="Calibri"/>
              </a:rPr>
              <a:t> </a:t>
            </a:r>
            <a:r>
              <a:rPr lang="en-US" kern="0" err="1">
                <a:solidFill>
                  <a:srgbClr val="FFFF00"/>
                </a:solidFill>
                <a:cs typeface="Calibri"/>
              </a:rPr>
              <a:t>internamente</a:t>
            </a:r>
            <a:r>
              <a:rPr lang="en-US" kern="0">
                <a:solidFill>
                  <a:srgbClr val="FFFF00"/>
                </a:solidFill>
                <a:cs typeface="Calibri"/>
              </a:rPr>
              <a:t> da un </a:t>
            </a:r>
            <a:r>
              <a:rPr lang="en-US" kern="0" err="1">
                <a:solidFill>
                  <a:srgbClr val="FFFF00"/>
                </a:solidFill>
                <a:cs typeface="Calibri"/>
              </a:rPr>
              <a:t>catodo</a:t>
            </a:r>
            <a:r>
              <a:rPr lang="en-US" kern="0">
                <a:solidFill>
                  <a:srgbClr val="FFFF00"/>
                </a:solidFill>
                <a:cs typeface="Calibri"/>
              </a:rPr>
              <a:t> di </a:t>
            </a:r>
            <a:r>
              <a:rPr lang="en-US" kern="0" err="1">
                <a:solidFill>
                  <a:srgbClr val="FFFF00"/>
                </a:solidFill>
                <a:cs typeface="Calibri"/>
              </a:rPr>
              <a:t>platino</a:t>
            </a:r>
            <a:r>
              <a:rPr lang="en-US" kern="0">
                <a:solidFill>
                  <a:srgbClr val="FFFF00"/>
                </a:solidFill>
                <a:cs typeface="Calibri"/>
              </a:rPr>
              <a:t> ed un </a:t>
            </a:r>
            <a:r>
              <a:rPr lang="en-US" kern="0" err="1">
                <a:solidFill>
                  <a:srgbClr val="FFFF00"/>
                </a:solidFill>
                <a:cs typeface="Calibri"/>
              </a:rPr>
              <a:t>anodo</a:t>
            </a:r>
            <a:r>
              <a:rPr lang="en-US" kern="0">
                <a:solidFill>
                  <a:srgbClr val="FFFF00"/>
                </a:solidFill>
                <a:cs typeface="Calibri"/>
              </a:rPr>
              <a:t> di Ag/AgCl. </a:t>
            </a:r>
          </a:p>
          <a:p>
            <a:endParaRPr lang="en-US" kern="0">
              <a:solidFill>
                <a:srgbClr val="FFFF00"/>
              </a:solidFill>
            </a:endParaRPr>
          </a:p>
          <a:p>
            <a:r>
              <a:rPr lang="en-US" kern="0">
                <a:solidFill>
                  <a:srgbClr val="FFFF00"/>
                </a:solidFill>
              </a:rPr>
              <a:t>- La </a:t>
            </a:r>
            <a:r>
              <a:rPr lang="en-US" kern="0" err="1">
                <a:solidFill>
                  <a:srgbClr val="FFFF00"/>
                </a:solidFill>
              </a:rPr>
              <a:t>velocita</a:t>
            </a:r>
            <a:r>
              <a:rPr lang="en-US" kern="0">
                <a:solidFill>
                  <a:srgbClr val="FFFF00"/>
                </a:solidFill>
              </a:rPr>
              <a:t>' di </a:t>
            </a:r>
            <a:r>
              <a:rPr lang="en-US" kern="0" err="1">
                <a:solidFill>
                  <a:srgbClr val="FFFF00"/>
                </a:solidFill>
              </a:rPr>
              <a:t>riduzione</a:t>
            </a:r>
            <a:r>
              <a:rPr lang="en-US" kern="0">
                <a:solidFill>
                  <a:srgbClr val="FFFF00"/>
                </a:solidFill>
              </a:rPr>
              <a:t> di pO2 e' una </a:t>
            </a:r>
            <a:r>
              <a:rPr lang="en-US" kern="0" err="1">
                <a:solidFill>
                  <a:srgbClr val="FFFF00"/>
                </a:solidFill>
              </a:rPr>
              <a:t>misura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diretta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della</a:t>
            </a:r>
            <a:r>
              <a:rPr lang="en-US" kern="0">
                <a:solidFill>
                  <a:srgbClr val="FFFF00"/>
                </a:solidFill>
              </a:rPr>
              <a:t> </a:t>
            </a:r>
            <a:r>
              <a:rPr lang="en-US" kern="0" err="1">
                <a:solidFill>
                  <a:srgbClr val="FFFF00"/>
                </a:solidFill>
              </a:rPr>
              <a:t>respirazione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cellulare</a:t>
            </a:r>
            <a:endParaRPr lang="en-US" kern="0">
              <a:solidFill>
                <a:srgbClr val="FFFF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3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7FC18BF-C4B2-4F38-A32D-161E4917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36967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600" b="1">
                <a:solidFill>
                  <a:srgbClr val="FFFF00"/>
                </a:solidFill>
              </a:rPr>
              <a:t>Respirometria: Ossigrafo</a:t>
            </a:r>
            <a:endParaRPr lang="en-US"/>
          </a:p>
        </p:txBody>
      </p:sp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DD8D870C-92F0-42F2-A3E0-0966BF4CC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95"/>
          <a:stretch/>
        </p:blipFill>
        <p:spPr>
          <a:xfrm>
            <a:off x="1191371" y="899050"/>
            <a:ext cx="4764156" cy="273497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BCE33F89-CEE5-4804-8833-3F76F268ADA7}"/>
              </a:ext>
            </a:extLst>
          </p:cNvPr>
          <p:cNvSpPr txBox="1">
            <a:spLocks/>
          </p:cNvSpPr>
          <p:nvPr/>
        </p:nvSpPr>
        <p:spPr>
          <a:xfrm>
            <a:off x="2055532" y="4211693"/>
            <a:ext cx="8347241" cy="1798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lIns="45719" rIns="45719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err="1">
                <a:solidFill>
                  <a:srgbClr val="FFFF00"/>
                </a:solidFill>
              </a:rPr>
              <a:t>L'analisi</a:t>
            </a:r>
            <a:r>
              <a:rPr lang="en-US" kern="0">
                <a:solidFill>
                  <a:srgbClr val="FFFF00"/>
                </a:solidFill>
              </a:rPr>
              <a:t> di OCR in </a:t>
            </a:r>
            <a:r>
              <a:rPr lang="en-US" kern="0" err="1">
                <a:solidFill>
                  <a:srgbClr val="FFFF00"/>
                </a:solidFill>
              </a:rPr>
              <a:t>presenza</a:t>
            </a:r>
            <a:r>
              <a:rPr lang="en-US" kern="0">
                <a:solidFill>
                  <a:srgbClr val="FFFF00"/>
                </a:solidFill>
              </a:rPr>
              <a:t> di </a:t>
            </a:r>
            <a:r>
              <a:rPr lang="en-US" kern="0" err="1">
                <a:solidFill>
                  <a:srgbClr val="FFFF00"/>
                </a:solidFill>
              </a:rPr>
              <a:t>inibitori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della</a:t>
            </a:r>
            <a:r>
              <a:rPr lang="en-US" kern="0">
                <a:solidFill>
                  <a:srgbClr val="FFFF00"/>
                </a:solidFill>
              </a:rPr>
              <a:t> catena </a:t>
            </a:r>
            <a:r>
              <a:rPr lang="en-US" kern="0" err="1">
                <a:solidFill>
                  <a:srgbClr val="FFFF00"/>
                </a:solidFill>
              </a:rPr>
              <a:t>respiratoria</a:t>
            </a:r>
            <a:r>
              <a:rPr lang="en-US" kern="0">
                <a:solidFill>
                  <a:srgbClr val="FFFF00"/>
                </a:solidFill>
              </a:rPr>
              <a:t> ci da </a:t>
            </a:r>
            <a:r>
              <a:rPr lang="en-US" kern="0" err="1">
                <a:solidFill>
                  <a:srgbClr val="FFFF00"/>
                </a:solidFill>
              </a:rPr>
              <a:t>informazioni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sull'attivita</a:t>
            </a:r>
            <a:r>
              <a:rPr lang="en-US" kern="0">
                <a:solidFill>
                  <a:srgbClr val="FFFF00"/>
                </a:solidFill>
              </a:rPr>
              <a:t>' </a:t>
            </a:r>
            <a:r>
              <a:rPr lang="en-US" kern="0" err="1">
                <a:solidFill>
                  <a:srgbClr val="FFFF00"/>
                </a:solidFill>
              </a:rPr>
              <a:t>dei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singoli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complessi</a:t>
            </a:r>
            <a:r>
              <a:rPr lang="en-US" kern="0">
                <a:solidFill>
                  <a:srgbClr val="FFFF00"/>
                </a:solidFill>
              </a:rPr>
              <a:t> in </a:t>
            </a:r>
            <a:r>
              <a:rPr lang="en-US" kern="0" err="1">
                <a:solidFill>
                  <a:srgbClr val="FFFF00"/>
                </a:solidFill>
              </a:rPr>
              <a:t>mitocondri</a:t>
            </a:r>
            <a:r>
              <a:rPr lang="en-US" kern="0">
                <a:solidFill>
                  <a:srgbClr val="FFFF00"/>
                </a:solidFill>
              </a:rPr>
              <a:t> </a:t>
            </a:r>
            <a:r>
              <a:rPr lang="en-US" kern="0" err="1">
                <a:solidFill>
                  <a:srgbClr val="FFFF00"/>
                </a:solidFill>
              </a:rPr>
              <a:t>isolati</a:t>
            </a:r>
            <a:r>
              <a:rPr lang="en-US" kern="0">
                <a:solidFill>
                  <a:srgbClr val="FFFF00"/>
                </a:solidFill>
              </a:rPr>
              <a:t> o cellule </a:t>
            </a:r>
            <a:r>
              <a:rPr lang="en-US" kern="0" err="1">
                <a:solidFill>
                  <a:srgbClr val="FFFF00"/>
                </a:solidFill>
              </a:rPr>
              <a:t>permeabilizzate</a:t>
            </a:r>
            <a:endParaRPr lang="en-US" err="1"/>
          </a:p>
        </p:txBody>
      </p:sp>
      <p:pic>
        <p:nvPicPr>
          <p:cNvPr id="5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8C131C6E-497C-479C-B4F4-FCEC222AF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75" b="-171"/>
          <a:stretch/>
        </p:blipFill>
        <p:spPr>
          <a:xfrm>
            <a:off x="6230731" y="665370"/>
            <a:ext cx="4764156" cy="32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52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992984" y="-2615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/>
            </a:pPr>
            <a:r>
              <a:rPr lang="en-US" err="1">
                <a:solidFill>
                  <a:srgbClr val="FFFF00"/>
                </a:solidFill>
              </a:rPr>
              <a:t>Respirometria</a:t>
            </a:r>
            <a:r>
              <a:rPr lang="en-US">
                <a:solidFill>
                  <a:srgbClr val="FFFF00"/>
                </a:solidFill>
              </a:rPr>
              <a:t>: the Seahorse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4" name="EC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7868" y="3707090"/>
            <a:ext cx="4573587" cy="2613478"/>
          </a:xfrm>
          <a:prstGeom prst="rect">
            <a:avLst/>
          </a:prstGeom>
        </p:spPr>
      </p:pic>
      <p:pic>
        <p:nvPicPr>
          <p:cNvPr id="5" name="OC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698" y="3704830"/>
            <a:ext cx="4570413" cy="2611664"/>
          </a:xfrm>
          <a:prstGeom prst="rect">
            <a:avLst/>
          </a:prstGeom>
        </p:spPr>
      </p:pic>
      <p:pic>
        <p:nvPicPr>
          <p:cNvPr id="6" name="microchamber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57471" y="934276"/>
            <a:ext cx="3983542" cy="2412181"/>
          </a:xfrm>
          <a:prstGeom prst="rect">
            <a:avLst/>
          </a:prstGeom>
        </p:spPr>
      </p:pic>
      <p:pic>
        <p:nvPicPr>
          <p:cNvPr id="2" name="Picture 4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C443F01A-E506-4700-AEA7-0AA26BFE62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281" y="738632"/>
            <a:ext cx="4385594" cy="287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70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59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 presentation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21" b="5263"/>
          <a:stretch/>
        </p:blipFill>
        <p:spPr>
          <a:xfrm>
            <a:off x="1524000" y="1069463"/>
            <a:ext cx="9144000" cy="5761791"/>
          </a:xfrm>
          <a:prstGeom prst="rect">
            <a:avLst/>
          </a:prstGeom>
        </p:spPr>
      </p:pic>
      <p:sp>
        <p:nvSpPr>
          <p:cNvPr id="5" name="Shape 60"/>
          <p:cNvSpPr>
            <a:spLocks noGrp="1"/>
          </p:cNvSpPr>
          <p:nvPr>
            <p:ph type="title"/>
          </p:nvPr>
        </p:nvSpPr>
        <p:spPr>
          <a:xfrm>
            <a:off x="1992984" y="-79622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/>
            </a:pPr>
            <a:r>
              <a:rPr lang="it-IT" sz="3200" b="1">
                <a:solidFill>
                  <a:srgbClr val="FFFF00"/>
                </a:solidFill>
              </a:rPr>
              <a:t>Profilazione del metabolismo energetico</a:t>
            </a:r>
          </a:p>
        </p:txBody>
      </p:sp>
    </p:spTree>
    <p:extLst>
      <p:ext uri="{BB962C8B-B14F-4D97-AF65-F5344CB8AC3E}">
        <p14:creationId xmlns:p14="http://schemas.microsoft.com/office/powerpoint/2010/main" val="331353843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 presentation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23" r="9108" b="7692"/>
          <a:stretch/>
        </p:blipFill>
        <p:spPr>
          <a:xfrm>
            <a:off x="1545519" y="957635"/>
            <a:ext cx="9093358" cy="5408823"/>
          </a:xfrm>
          <a:prstGeom prst="rect">
            <a:avLst/>
          </a:prstGeom>
        </p:spPr>
      </p:pic>
      <p:sp>
        <p:nvSpPr>
          <p:cNvPr id="7" name="Shape 60">
            <a:extLst>
              <a:ext uri="{FF2B5EF4-FFF2-40B4-BE49-F238E27FC236}">
                <a16:creationId xmlns:a16="http://schemas.microsoft.com/office/drawing/2014/main" id="{095795A1-18A6-4220-9D84-CA4343FC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691" y="-23759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/>
            </a:pPr>
            <a:r>
              <a:rPr lang="it-IT" sz="3200" b="1">
                <a:solidFill>
                  <a:srgbClr val="FFFF00"/>
                </a:solidFill>
              </a:rPr>
              <a:t>Profilazione del metabolismo energetico</a:t>
            </a:r>
          </a:p>
        </p:txBody>
      </p:sp>
    </p:spTree>
    <p:extLst>
      <p:ext uri="{BB962C8B-B14F-4D97-AF65-F5344CB8AC3E}">
        <p14:creationId xmlns:p14="http://schemas.microsoft.com/office/powerpoint/2010/main" val="33494442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3372" y="-14867"/>
            <a:ext cx="9718841" cy="75184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Mitochondrial Profiling</a:t>
            </a:r>
          </a:p>
        </p:txBody>
      </p:sp>
      <p:pic>
        <p:nvPicPr>
          <p:cNvPr id="2" name="Picture 1" descr="Intro presentation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0" t="22629" r="44223" b="22503"/>
          <a:stretch/>
        </p:blipFill>
        <p:spPr>
          <a:xfrm>
            <a:off x="6398715" y="2259674"/>
            <a:ext cx="5155639" cy="40365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8142999" y="736983"/>
            <a:ext cx="0" cy="1522691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8144991" y="616671"/>
            <a:ext cx="190866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Stop ATP synthesis,</a:t>
            </a:r>
          </a:p>
          <a:p>
            <a:pPr algn="ctr" rtl="0" latinLnBrk="1" hangingPunct="0"/>
            <a:r>
              <a:rPr lang="en-US" sz="1600">
                <a:solidFill>
                  <a:srgbClr val="FFFF00"/>
                </a:solidFill>
              </a:rPr>
              <a:t>MMP = max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57925" y="1321755"/>
            <a:ext cx="0" cy="939828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9304857" y="1181759"/>
            <a:ext cx="176266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Alternative H+ flux</a:t>
            </a:r>
          </a:p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MMP = 0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346115" y="1793267"/>
            <a:ext cx="0" cy="466406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10372851" y="1672956"/>
            <a:ext cx="172258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Stop electron flow</a:t>
            </a:r>
          </a:p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MMP = min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44666" y="1258590"/>
            <a:ext cx="3398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 latinLnBrk="1" hangingPunct="0"/>
            <a:r>
              <a:rPr lang="en-US" sz="1400">
                <a:solidFill>
                  <a:srgbClr val="FFFF00"/>
                </a:solidFill>
              </a:rPr>
              <a:t>MMP = </a:t>
            </a:r>
            <a:r>
              <a:rPr lang="en-US" sz="1400" err="1">
                <a:solidFill>
                  <a:srgbClr val="FFFF00"/>
                </a:solidFill>
              </a:rPr>
              <a:t>Mitchondrial</a:t>
            </a:r>
            <a:r>
              <a:rPr lang="en-US" sz="1400">
                <a:solidFill>
                  <a:srgbClr val="FFFF00"/>
                </a:solidFill>
              </a:rPr>
              <a:t> Membrane potential</a:t>
            </a:r>
          </a:p>
          <a:p>
            <a:pPr algn="r" rtl="0" latinLnBrk="1" hangingPunct="0"/>
            <a:r>
              <a:rPr lang="en-US" sz="1400">
                <a:solidFill>
                  <a:srgbClr val="FFFF00"/>
                </a:solidFill>
              </a:rPr>
              <a:t>(respiration inhibitor)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75BF566-7846-4AE7-9C16-CF4DB2951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37236" r="835" b="1890"/>
          <a:stretch/>
        </p:blipFill>
        <p:spPr>
          <a:xfrm>
            <a:off x="1313312" y="2419452"/>
            <a:ext cx="4756441" cy="3762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E6F740-627A-4027-B08B-C50003359976}"/>
              </a:ext>
            </a:extLst>
          </p:cNvPr>
          <p:cNvSpPr/>
          <p:nvPr/>
        </p:nvSpPr>
        <p:spPr>
          <a:xfrm>
            <a:off x="46120" y="4297298"/>
            <a:ext cx="115929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r"/>
            <a:r>
              <a:rPr lang="en-US" sz="1400">
                <a:solidFill>
                  <a:srgbClr val="FFFF00"/>
                </a:solidFill>
              </a:rPr>
              <a:t>-150/180mV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802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3372" y="-14867"/>
            <a:ext cx="9718841" cy="75184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Glycolysis Profiling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422316" y="656774"/>
            <a:ext cx="15360" cy="1708140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3437677" y="536463"/>
            <a:ext cx="132100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Carbon entry,</a:t>
            </a:r>
          </a:p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ATP = max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641169" y="991186"/>
            <a:ext cx="0" cy="1373728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/>
          <p:cNvCxnSpPr/>
          <p:nvPr/>
        </p:nvCxnSpPr>
        <p:spPr>
          <a:xfrm>
            <a:off x="5799221" y="1894700"/>
            <a:ext cx="0" cy="466406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/>
          <p:cNvSpPr txBox="1"/>
          <p:nvPr/>
        </p:nvSpPr>
        <p:spPr>
          <a:xfrm>
            <a:off x="5839332" y="1766532"/>
            <a:ext cx="175785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Stop Carbon entry</a:t>
            </a:r>
          </a:p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ATP = min</a:t>
            </a:r>
          </a:p>
        </p:txBody>
      </p:sp>
      <p:pic>
        <p:nvPicPr>
          <p:cNvPr id="3" name="Picture 2" descr="Intro presentation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40" t="22416" r="5994" b="19104"/>
          <a:stretch/>
        </p:blipFill>
        <p:spPr>
          <a:xfrm>
            <a:off x="1524000" y="2389464"/>
            <a:ext cx="9118242" cy="44551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2927" y="910979"/>
            <a:ext cx="211240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Stop mitochondrial ATP synthesis,</a:t>
            </a:r>
          </a:p>
          <a:p>
            <a:pPr algn="l" rtl="0" latinLnBrk="1" hangingPunct="0"/>
            <a:r>
              <a:rPr lang="en-US" sz="1600">
                <a:solidFill>
                  <a:srgbClr val="FFFF00"/>
                </a:solidFill>
              </a:rPr>
              <a:t>ATP = only </a:t>
            </a:r>
            <a:r>
              <a:rPr lang="en-US" sz="1600" err="1">
                <a:solidFill>
                  <a:srgbClr val="FFFF00"/>
                </a:solidFill>
              </a:rPr>
              <a:t>glycolitic</a:t>
            </a:r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09254" y="803251"/>
            <a:ext cx="2165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 latinLnBrk="1" hangingPunct="0"/>
            <a:r>
              <a:rPr lang="en-US" sz="1400">
                <a:solidFill>
                  <a:srgbClr val="FFFF00"/>
                </a:solidFill>
              </a:rPr>
              <a:t>ATP = glycolysis inhibitor</a:t>
            </a:r>
          </a:p>
        </p:txBody>
      </p:sp>
    </p:spTree>
    <p:extLst>
      <p:ext uri="{BB962C8B-B14F-4D97-AF65-F5344CB8AC3E}">
        <p14:creationId xmlns:p14="http://schemas.microsoft.com/office/powerpoint/2010/main" val="200785264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5896" y="368631"/>
            <a:ext cx="664590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>
                <a:solidFill>
                  <a:srgbClr val="FFFF00"/>
                </a:solidFill>
              </a:rPr>
              <a:t>TAPPE DELL’ ESTRAZIONE DELL’</a:t>
            </a:r>
            <a:r>
              <a:rPr sz="2400" b="1" spc="-20">
                <a:solidFill>
                  <a:srgbClr val="FFFF00"/>
                </a:solidFill>
              </a:rPr>
              <a:t> </a:t>
            </a:r>
            <a:r>
              <a:rPr sz="2400" b="1">
                <a:solidFill>
                  <a:srgbClr val="FFFF00"/>
                </a:solidFill>
              </a:rPr>
              <a:t>ENERGIA</a:t>
            </a:r>
            <a:endParaRPr sz="2400">
              <a:solidFill>
                <a:srgbClr val="FFFF00"/>
              </a:solidFill>
            </a:endParaRPr>
          </a:p>
          <a:p>
            <a:pPr marL="965200"/>
            <a:r>
              <a:rPr sz="2400" b="1" spc="-5">
                <a:solidFill>
                  <a:srgbClr val="FFFF00"/>
                </a:solidFill>
              </a:rPr>
              <a:t>DALLE SOSTANZE</a:t>
            </a:r>
            <a:r>
              <a:rPr sz="2400" b="1" spc="-40">
                <a:solidFill>
                  <a:srgbClr val="FFFF00"/>
                </a:solidFill>
              </a:rPr>
              <a:t> </a:t>
            </a:r>
            <a:r>
              <a:rPr sz="2400" b="1">
                <a:solidFill>
                  <a:srgbClr val="FFFF00"/>
                </a:solidFill>
              </a:rPr>
              <a:t>NUTRIENTI</a:t>
            </a:r>
            <a:endParaRPr sz="2400">
              <a:solidFill>
                <a:srgbClr val="FFFF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3591" y="6434124"/>
            <a:ext cx="36944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5">
                <a:solidFill>
                  <a:srgbClr val="FFFF00"/>
                </a:solidFill>
                <a:latin typeface="Times New Roman"/>
                <a:cs typeface="Times New Roman"/>
              </a:rPr>
              <a:t>Berg </a:t>
            </a:r>
            <a:r>
              <a:rPr sz="1200">
                <a:solidFill>
                  <a:srgbClr val="FFFF00"/>
                </a:solidFill>
                <a:latin typeface="Times New Roman"/>
                <a:cs typeface="Times New Roman"/>
              </a:rPr>
              <a:t>J, </a:t>
            </a:r>
            <a:r>
              <a:rPr sz="1200" spc="-20">
                <a:solidFill>
                  <a:srgbClr val="FFFF00"/>
                </a:solidFill>
                <a:latin typeface="Times New Roman"/>
                <a:cs typeface="Times New Roman"/>
              </a:rPr>
              <a:t>Tymoczko </a:t>
            </a:r>
            <a:r>
              <a:rPr sz="1200" spc="-10">
                <a:solidFill>
                  <a:srgbClr val="FFFF00"/>
                </a:solidFill>
                <a:latin typeface="Times New Roman"/>
                <a:cs typeface="Times New Roman"/>
              </a:rPr>
              <a:t>JL, Stryer </a:t>
            </a:r>
            <a:r>
              <a:rPr sz="1200" spc="-15">
                <a:solidFill>
                  <a:srgbClr val="FFFF00"/>
                </a:solidFill>
                <a:latin typeface="Times New Roman"/>
                <a:cs typeface="Times New Roman"/>
              </a:rPr>
              <a:t>L. </a:t>
            </a:r>
            <a:r>
              <a:rPr sz="1200" spc="-5">
                <a:solidFill>
                  <a:srgbClr val="FFFF00"/>
                </a:solidFill>
                <a:latin typeface="Times New Roman"/>
                <a:cs typeface="Times New Roman"/>
              </a:rPr>
              <a:t>Biochimica- Zanichelli</a:t>
            </a:r>
            <a:r>
              <a:rPr sz="1200" spc="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200">
                <a:solidFill>
                  <a:srgbClr val="FFFF00"/>
                </a:solidFill>
                <a:latin typeface="Times New Roman"/>
                <a:cs typeface="Times New Roman"/>
              </a:rPr>
              <a:t>6 </a:t>
            </a:r>
            <a:r>
              <a:rPr sz="1200" spc="-5">
                <a:solidFill>
                  <a:srgbClr val="FFFF00"/>
                </a:solidFill>
                <a:latin typeface="Times New Roman"/>
                <a:cs typeface="Times New Roman"/>
              </a:rPr>
              <a:t>ed</a:t>
            </a:r>
            <a:endParaRPr sz="120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024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3372" y="-14867"/>
            <a:ext cx="9718841" cy="75184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Mito Stress Kit and substrate utilization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08579"/>
            <a:ext cx="9144000" cy="59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523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9078" y="749187"/>
            <a:ext cx="6853847" cy="1362503"/>
          </a:xfrm>
          <a:prstGeom prst="rect">
            <a:avLst/>
          </a:prstGeom>
        </p:spPr>
        <p:txBody>
          <a:bodyPr vert="horz" wrap="square" lIns="0" tIns="8206" rIns="0" bIns="0" rtlCol="0" anchor="ctr">
            <a:spAutoFit/>
          </a:bodyPr>
          <a:lstStyle/>
          <a:p>
            <a:pPr marL="8637" algn="ctr">
              <a:lnSpc>
                <a:spcPct val="100000"/>
              </a:lnSpc>
              <a:spcBef>
                <a:spcPts val="65"/>
              </a:spcBef>
            </a:pPr>
            <a:r>
              <a:rPr lang="en-US" spc="-4">
                <a:solidFill>
                  <a:srgbClr val="FFFF00"/>
                </a:solidFill>
              </a:rPr>
              <a:t>Tagging for proximity </a:t>
            </a:r>
            <a:r>
              <a:rPr lang="en-US" spc="-4" err="1">
                <a:solidFill>
                  <a:srgbClr val="FFFF00"/>
                </a:solidFill>
              </a:rPr>
              <a:t>biotinilation</a:t>
            </a:r>
            <a:r>
              <a:rPr lang="en-US" spc="-4">
                <a:solidFill>
                  <a:srgbClr val="FFFF00"/>
                </a:solidFill>
              </a:rPr>
              <a:t>: </a:t>
            </a:r>
            <a:r>
              <a:rPr lang="en-US" spc="-4" err="1">
                <a:solidFill>
                  <a:srgbClr val="FFFF00"/>
                </a:solidFill>
              </a:rPr>
              <a:t>BioID</a:t>
            </a:r>
            <a:endParaRPr spc="-4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A5E1D-880C-4287-AFAF-3477F8ACF916}"/>
              </a:ext>
            </a:extLst>
          </p:cNvPr>
          <p:cNvSpPr txBox="1"/>
          <p:nvPr/>
        </p:nvSpPr>
        <p:spPr>
          <a:xfrm>
            <a:off x="7611985" y="2752893"/>
            <a:ext cx="3056017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3995" indent="-213995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BioID</a:t>
            </a:r>
            <a:r>
              <a:rPr lang="en-US" sz="1350">
                <a:solidFill>
                  <a:srgbClr val="FFFF00"/>
                </a:solidFill>
              </a:rPr>
              <a:t>: </a:t>
            </a:r>
            <a:r>
              <a:rPr lang="en-US" sz="1350" err="1">
                <a:solidFill>
                  <a:srgbClr val="FFFF00"/>
                </a:solidFill>
              </a:rPr>
              <a:t>mutante</a:t>
            </a:r>
            <a:r>
              <a:rPr lang="en-US" sz="1350">
                <a:solidFill>
                  <a:srgbClr val="FFFF00"/>
                </a:solidFill>
              </a:rPr>
              <a:t> di </a:t>
            </a:r>
            <a:r>
              <a:rPr lang="en-US" sz="1350" err="1">
                <a:solidFill>
                  <a:srgbClr val="FFFF00"/>
                </a:solidFill>
              </a:rPr>
              <a:t>BirA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incapace</a:t>
            </a:r>
            <a:r>
              <a:rPr lang="en-US" sz="1350">
                <a:solidFill>
                  <a:srgbClr val="FFFF00"/>
                </a:solidFill>
              </a:rPr>
              <a:t> di </a:t>
            </a:r>
            <a:r>
              <a:rPr lang="en-US" sz="1350" err="1">
                <a:solidFill>
                  <a:srgbClr val="FFFF00"/>
                </a:solidFill>
              </a:rPr>
              <a:t>trattenere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Biotina</a:t>
            </a:r>
            <a:r>
              <a:rPr lang="en-US" sz="1350">
                <a:solidFill>
                  <a:srgbClr val="FFFF00"/>
                </a:solidFill>
              </a:rPr>
              <a:t>-AMP</a:t>
            </a:r>
            <a:endParaRPr lang="en-US"/>
          </a:p>
          <a:p>
            <a:pPr marL="213995" indent="-213995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Biotina</a:t>
            </a:r>
            <a:r>
              <a:rPr lang="en-US" sz="1350">
                <a:solidFill>
                  <a:srgbClr val="FFFF00"/>
                </a:solidFill>
              </a:rPr>
              <a:t>-AMP e’ </a:t>
            </a:r>
            <a:r>
              <a:rPr lang="en-US" sz="1350" err="1">
                <a:solidFill>
                  <a:srgbClr val="FFFF00"/>
                </a:solidFill>
              </a:rPr>
              <a:t>immediatamente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rilasciata</a:t>
            </a:r>
            <a:r>
              <a:rPr lang="en-US" sz="1350">
                <a:solidFill>
                  <a:srgbClr val="FFFF00"/>
                </a:solidFill>
              </a:rPr>
              <a:t> dal </a:t>
            </a:r>
            <a:r>
              <a:rPr lang="en-US" sz="1350" err="1">
                <a:solidFill>
                  <a:srgbClr val="FFFF00"/>
                </a:solidFill>
              </a:rPr>
              <a:t>sito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catalitico</a:t>
            </a:r>
            <a:r>
              <a:rPr lang="en-US" sz="1350">
                <a:solidFill>
                  <a:srgbClr val="FFFF00"/>
                </a:solidFill>
              </a:rPr>
              <a:t> e </a:t>
            </a:r>
            <a:r>
              <a:rPr lang="en-US" sz="1350" err="1">
                <a:solidFill>
                  <a:srgbClr val="FFFF00"/>
                </a:solidFill>
              </a:rPr>
              <a:t>reagisce</a:t>
            </a:r>
            <a:r>
              <a:rPr lang="en-US" sz="1350">
                <a:solidFill>
                  <a:srgbClr val="FFFF00"/>
                </a:solidFill>
              </a:rPr>
              <a:t> con </a:t>
            </a:r>
            <a:r>
              <a:rPr lang="en-US" sz="1350" err="1">
                <a:solidFill>
                  <a:srgbClr val="FFFF00"/>
                </a:solidFill>
              </a:rPr>
              <a:t>tutte</a:t>
            </a:r>
            <a:r>
              <a:rPr lang="en-US" sz="1350">
                <a:solidFill>
                  <a:srgbClr val="FFFF00"/>
                </a:solidFill>
              </a:rPr>
              <a:t> le ammine </a:t>
            </a:r>
            <a:r>
              <a:rPr lang="en-US" sz="1350" err="1">
                <a:solidFill>
                  <a:srgbClr val="FFFF00"/>
                </a:solidFill>
              </a:rPr>
              <a:t>primarie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disponibili</a:t>
            </a:r>
            <a:r>
              <a:rPr lang="en-US" sz="1350">
                <a:solidFill>
                  <a:srgbClr val="FFFF00"/>
                </a:solidFill>
              </a:rPr>
              <a:t> (</a:t>
            </a:r>
            <a:r>
              <a:rPr lang="en-US" sz="1350" err="1">
                <a:solidFill>
                  <a:srgbClr val="FFFF00"/>
                </a:solidFill>
              </a:rPr>
              <a:t>Arginina</a:t>
            </a:r>
            <a:r>
              <a:rPr lang="en-US" sz="1350">
                <a:solidFill>
                  <a:srgbClr val="FFFF00"/>
                </a:solidFill>
              </a:rPr>
              <a:t>, </a:t>
            </a:r>
            <a:r>
              <a:rPr lang="en-US" sz="1350" err="1">
                <a:solidFill>
                  <a:srgbClr val="FFFF00"/>
                </a:solidFill>
              </a:rPr>
              <a:t>Lysina</a:t>
            </a:r>
            <a:r>
              <a:rPr lang="en-US" sz="1350">
                <a:solidFill>
                  <a:srgbClr val="FFFF00"/>
                </a:solidFill>
              </a:rPr>
              <a:t>, </a:t>
            </a:r>
            <a:r>
              <a:rPr lang="en-US" sz="1350" err="1">
                <a:solidFill>
                  <a:srgbClr val="FFFF00"/>
                </a:solidFill>
              </a:rPr>
              <a:t>Glutammina</a:t>
            </a:r>
            <a:r>
              <a:rPr lang="en-US" sz="1350">
                <a:solidFill>
                  <a:srgbClr val="FFFF00"/>
                </a:solidFill>
              </a:rPr>
              <a:t>, </a:t>
            </a:r>
            <a:r>
              <a:rPr lang="en-US" sz="1350" err="1">
                <a:solidFill>
                  <a:srgbClr val="FFFF00"/>
                </a:solidFill>
              </a:rPr>
              <a:t>Asparagina</a:t>
            </a:r>
            <a:r>
              <a:rPr lang="en-US" sz="1350">
                <a:solidFill>
                  <a:srgbClr val="FFFF00"/>
                </a:solidFill>
              </a:rPr>
              <a:t>)</a:t>
            </a:r>
            <a:endParaRPr lang="en-US" sz="1350">
              <a:solidFill>
                <a:srgbClr val="FFFF00"/>
              </a:solidFill>
              <a:cs typeface="Calibri"/>
            </a:endParaRPr>
          </a:p>
          <a:p>
            <a:pPr marL="213995" indent="-213995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Biotina</a:t>
            </a:r>
            <a:r>
              <a:rPr lang="en-US" sz="1350">
                <a:solidFill>
                  <a:srgbClr val="FFFF00"/>
                </a:solidFill>
              </a:rPr>
              <a:t>-AMP </a:t>
            </a:r>
            <a:r>
              <a:rPr lang="en-US" sz="1350" err="1">
                <a:solidFill>
                  <a:srgbClr val="FFFF00"/>
                </a:solidFill>
              </a:rPr>
              <a:t>emivita</a:t>
            </a:r>
            <a:r>
              <a:rPr lang="en-US" sz="1350">
                <a:solidFill>
                  <a:srgbClr val="FFFF00"/>
                </a:solidFill>
              </a:rPr>
              <a:t> &lt;20-10nm</a:t>
            </a:r>
            <a:endParaRPr lang="en-US" sz="1350">
              <a:solidFill>
                <a:srgbClr val="FFFF00"/>
              </a:solidFill>
              <a:cs typeface="Calibri"/>
            </a:endParaRPr>
          </a:p>
          <a:p>
            <a:pPr marL="213995" indent="-213995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Reazione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relativamente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lenta</a:t>
            </a:r>
            <a:r>
              <a:rPr lang="en-US" sz="1350">
                <a:solidFill>
                  <a:srgbClr val="FFFF00"/>
                </a:solidFill>
              </a:rPr>
              <a:t>: circa 15</a:t>
            </a:r>
            <a:r>
              <a:rPr lang="en-US" sz="1350">
                <a:solidFill>
                  <a:srgbClr val="FFFF00"/>
                </a:solidFill>
                <a:sym typeface="Symbol" panose="05050102010706020507" pitchFamily="18" charset="2"/>
              </a:rPr>
              <a:t> ore</a:t>
            </a:r>
            <a:endParaRPr lang="en-US" sz="1350">
              <a:solidFill>
                <a:srgbClr val="FFFF00"/>
              </a:solidFill>
              <a:cs typeface="Calibri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4E3AE89-6909-4379-B8EA-F973F7D91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68" y="2539744"/>
            <a:ext cx="5939555" cy="27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37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49B133-1166-40D6-9232-7063CD934CFA}"/>
              </a:ext>
            </a:extLst>
          </p:cNvPr>
          <p:cNvSpPr/>
          <p:nvPr/>
        </p:nvSpPr>
        <p:spPr>
          <a:xfrm>
            <a:off x="7004824" y="2274850"/>
            <a:ext cx="4427035" cy="30331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3372" y="-14867"/>
            <a:ext cx="9718841" cy="75184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Mito Stress Kit and substrate utilization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17336"/>
            <a:ext cx="4702101" cy="27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109" y="2117923"/>
            <a:ext cx="4618720" cy="3239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5394" y="1332797"/>
            <a:ext cx="560024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>
                <a:solidFill>
                  <a:srgbClr val="FFFF00"/>
                </a:solidFill>
              </a:rPr>
              <a:t>Palmitate = substrate to maximize fatty acid oxidation,</a:t>
            </a:r>
          </a:p>
          <a:p>
            <a:pPr algn="l" rtl="0" latinLnBrk="1" hangingPunct="0"/>
            <a:r>
              <a:rPr lang="en-US">
                <a:solidFill>
                  <a:srgbClr val="FFFF00"/>
                </a:solidFill>
              </a:rPr>
              <a:t>Etomoxir = Fatty acid oxidation inhibitor,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698845" y="3466392"/>
            <a:ext cx="1230739" cy="369330"/>
            <a:chOff x="5487185" y="3355501"/>
            <a:chExt cx="1230739" cy="369330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5487185" y="3684779"/>
              <a:ext cx="1034726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Left Brace 11"/>
            <p:cNvSpPr/>
            <p:nvPr/>
          </p:nvSpPr>
          <p:spPr>
            <a:xfrm>
              <a:off x="5487185" y="3480940"/>
              <a:ext cx="266519" cy="203839"/>
            </a:xfrm>
            <a:prstGeom prst="leftBrace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rtl="0" latinLnBrk="1" hangingPunct="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90992" y="3355501"/>
              <a:ext cx="102693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en-US">
                  <a:solidFill>
                    <a:srgbClr val="000000"/>
                  </a:solidFill>
                </a:rPr>
                <a:t>Basal FAO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H="1">
            <a:off x="9086363" y="3795670"/>
            <a:ext cx="103472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Left Brace 23"/>
          <p:cNvSpPr/>
          <p:nvPr/>
        </p:nvSpPr>
        <p:spPr>
          <a:xfrm>
            <a:off x="9086364" y="2729437"/>
            <a:ext cx="266519" cy="1066234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52882" y="3097062"/>
            <a:ext cx="9448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>
                <a:solidFill>
                  <a:srgbClr val="000000"/>
                </a:solidFill>
              </a:rPr>
              <a:t>Max FAO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73410" y="5866877"/>
            <a:ext cx="35677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>
                <a:solidFill>
                  <a:srgbClr val="FFFF00"/>
                </a:solidFill>
              </a:rPr>
              <a:t>Index of fatty acid oxidation (FAO)</a:t>
            </a:r>
          </a:p>
        </p:txBody>
      </p:sp>
    </p:spTree>
    <p:extLst>
      <p:ext uri="{BB962C8B-B14F-4D97-AF65-F5344CB8AC3E}">
        <p14:creationId xmlns:p14="http://schemas.microsoft.com/office/powerpoint/2010/main" val="12784268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2451" y="721195"/>
            <a:ext cx="6607098" cy="1362503"/>
          </a:xfrm>
          <a:prstGeom prst="rect">
            <a:avLst/>
          </a:prstGeom>
        </p:spPr>
        <p:txBody>
          <a:bodyPr vert="horz" wrap="square" lIns="0" tIns="8206" rIns="0" bIns="0" rtlCol="0" anchor="ctr">
            <a:spAutoFit/>
          </a:bodyPr>
          <a:lstStyle/>
          <a:p>
            <a:pPr marL="8637" algn="ctr">
              <a:lnSpc>
                <a:spcPct val="100000"/>
              </a:lnSpc>
              <a:spcBef>
                <a:spcPts val="65"/>
              </a:spcBef>
            </a:pPr>
            <a:r>
              <a:rPr lang="en-US" spc="-4" err="1">
                <a:solidFill>
                  <a:srgbClr val="FFFF00"/>
                </a:solidFill>
              </a:rPr>
              <a:t>Taggin</a:t>
            </a:r>
            <a:r>
              <a:rPr lang="en-US" spc="-4">
                <a:solidFill>
                  <a:srgbClr val="FFFF00"/>
                </a:solidFill>
              </a:rPr>
              <a:t> for proximity </a:t>
            </a:r>
            <a:r>
              <a:rPr lang="en-US" spc="-4" err="1">
                <a:solidFill>
                  <a:srgbClr val="FFFF00"/>
                </a:solidFill>
              </a:rPr>
              <a:t>biotinilation</a:t>
            </a:r>
            <a:r>
              <a:rPr lang="en-US" spc="-4">
                <a:solidFill>
                  <a:srgbClr val="FFFF00"/>
                </a:solidFill>
              </a:rPr>
              <a:t>: APEX</a:t>
            </a:r>
            <a:endParaRPr spc="-4">
              <a:solidFill>
                <a:srgbClr val="FFFF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81BDEA-AFB0-4060-B32C-225A177A92B1}"/>
              </a:ext>
            </a:extLst>
          </p:cNvPr>
          <p:cNvGrpSpPr/>
          <p:nvPr/>
        </p:nvGrpSpPr>
        <p:grpSpPr>
          <a:xfrm>
            <a:off x="1695976" y="2508770"/>
            <a:ext cx="5778623" cy="2436254"/>
            <a:chOff x="546538" y="2202027"/>
            <a:chExt cx="7704831" cy="32483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0142B1-76E0-4FCB-9237-BAB6356CC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538" y="2202027"/>
              <a:ext cx="7704831" cy="3248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5730EA-CFE2-404B-B448-D5CFFE8A1537}"/>
                </a:ext>
              </a:extLst>
            </p:cNvPr>
            <p:cNvSpPr/>
            <p:nvPr/>
          </p:nvSpPr>
          <p:spPr>
            <a:xfrm>
              <a:off x="693683" y="3615559"/>
              <a:ext cx="756745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84F985B-5BBC-44BE-8CF5-2519DC21F652}"/>
                </a:ext>
              </a:extLst>
            </p:cNvPr>
            <p:cNvGrpSpPr/>
            <p:nvPr/>
          </p:nvGrpSpPr>
          <p:grpSpPr>
            <a:xfrm>
              <a:off x="1660849" y="3760236"/>
              <a:ext cx="731397" cy="475862"/>
              <a:chOff x="4861249" y="1483567"/>
              <a:chExt cx="731397" cy="47586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4554352-E512-420B-A5C5-5128E2EAB58B}"/>
                  </a:ext>
                </a:extLst>
              </p:cNvPr>
              <p:cNvSpPr/>
              <p:nvPr/>
            </p:nvSpPr>
            <p:spPr>
              <a:xfrm>
                <a:off x="4898571" y="1483567"/>
                <a:ext cx="625151" cy="47586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DDEFA8-3FC0-4212-A30C-3E568B8CED23}"/>
                  </a:ext>
                </a:extLst>
              </p:cNvPr>
              <p:cNvSpPr txBox="1"/>
              <p:nvPr/>
            </p:nvSpPr>
            <p:spPr>
              <a:xfrm>
                <a:off x="4861249" y="1511559"/>
                <a:ext cx="73139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/>
                  <a:t>APEX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B86FF2-178C-4778-8CEB-ED6CECDB4F1C}"/>
                </a:ext>
              </a:extLst>
            </p:cNvPr>
            <p:cNvGrpSpPr/>
            <p:nvPr/>
          </p:nvGrpSpPr>
          <p:grpSpPr>
            <a:xfrm>
              <a:off x="5946710" y="3735354"/>
              <a:ext cx="731397" cy="475862"/>
              <a:chOff x="4861249" y="1483567"/>
              <a:chExt cx="731397" cy="47586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E74A9CE-4275-4133-A377-B1991FB8138F}"/>
                  </a:ext>
                </a:extLst>
              </p:cNvPr>
              <p:cNvSpPr/>
              <p:nvPr/>
            </p:nvSpPr>
            <p:spPr>
              <a:xfrm>
                <a:off x="4898571" y="1483567"/>
                <a:ext cx="625151" cy="47586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57F275-4DED-415F-8C5D-57B3FE6D0989}"/>
                  </a:ext>
                </a:extLst>
              </p:cNvPr>
              <p:cNvSpPr txBox="1"/>
              <p:nvPr/>
            </p:nvSpPr>
            <p:spPr>
              <a:xfrm>
                <a:off x="4861249" y="1511559"/>
                <a:ext cx="73139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/>
                  <a:t>APEX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2D9A55-D3C7-4C88-8B6A-04CB8C3AEA88}"/>
              </a:ext>
            </a:extLst>
          </p:cNvPr>
          <p:cNvSpPr txBox="1"/>
          <p:nvPr/>
        </p:nvSpPr>
        <p:spPr>
          <a:xfrm>
            <a:off x="7611985" y="2752892"/>
            <a:ext cx="3056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>
                <a:solidFill>
                  <a:srgbClr val="FFFF00"/>
                </a:solidFill>
              </a:rPr>
              <a:t>APEX: aspartate </a:t>
            </a:r>
            <a:r>
              <a:rPr lang="en-US" sz="1350" err="1">
                <a:solidFill>
                  <a:srgbClr val="FFFF00"/>
                </a:solidFill>
              </a:rPr>
              <a:t>perossidasi</a:t>
            </a:r>
            <a:endParaRPr lang="en-US" sz="1350">
              <a:solidFill>
                <a:srgbClr val="FFFF00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Attiva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biotina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tiramide</a:t>
            </a:r>
            <a:r>
              <a:rPr lang="en-US" sz="1350">
                <a:solidFill>
                  <a:srgbClr val="FFFF00"/>
                </a:solidFill>
              </a:rPr>
              <a:t> (</a:t>
            </a:r>
            <a:r>
              <a:rPr lang="en-US" sz="1350" err="1">
                <a:solidFill>
                  <a:srgbClr val="FFFF00"/>
                </a:solidFill>
              </a:rPr>
              <a:t>fenolo</a:t>
            </a:r>
            <a:r>
              <a:rPr lang="en-US" sz="1350">
                <a:solidFill>
                  <a:srgbClr val="FFFF00"/>
                </a:solidFill>
              </a:rPr>
              <a:t>)</a:t>
            </a:r>
          </a:p>
          <a:p>
            <a:pPr marL="214313" indent="-214313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Richiede</a:t>
            </a:r>
            <a:r>
              <a:rPr lang="en-US" sz="1350">
                <a:solidFill>
                  <a:srgbClr val="FFFF00"/>
                </a:solidFill>
              </a:rPr>
              <a:t> H2O2 come </a:t>
            </a:r>
            <a:r>
              <a:rPr lang="en-US" sz="1350" err="1">
                <a:solidFill>
                  <a:srgbClr val="FFFF00"/>
                </a:solidFill>
              </a:rPr>
              <a:t>cofattore</a:t>
            </a:r>
            <a:endParaRPr lang="en-US" sz="1350">
              <a:solidFill>
                <a:srgbClr val="FFFF00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350">
                <a:solidFill>
                  <a:srgbClr val="FFFF00"/>
                </a:solidFill>
              </a:rPr>
              <a:t>Il </a:t>
            </a:r>
            <a:r>
              <a:rPr lang="en-US" sz="1350" err="1">
                <a:solidFill>
                  <a:srgbClr val="FFFF00"/>
                </a:solidFill>
              </a:rPr>
              <a:t>radicale</a:t>
            </a:r>
            <a:r>
              <a:rPr lang="en-US" sz="1350">
                <a:solidFill>
                  <a:srgbClr val="FFFF00"/>
                </a:solidFill>
              </a:rPr>
              <a:t> di </a:t>
            </a:r>
            <a:r>
              <a:rPr lang="en-US" sz="1350" err="1">
                <a:solidFill>
                  <a:srgbClr val="FFFF00"/>
                </a:solidFill>
              </a:rPr>
              <a:t>biotina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reagisce</a:t>
            </a:r>
            <a:r>
              <a:rPr lang="en-US" sz="1350">
                <a:solidFill>
                  <a:srgbClr val="FFFF00"/>
                </a:solidFill>
              </a:rPr>
              <a:t> con </a:t>
            </a:r>
            <a:r>
              <a:rPr lang="en-US" sz="1350" err="1">
                <a:solidFill>
                  <a:srgbClr val="FFFF00"/>
                </a:solidFill>
              </a:rPr>
              <a:t>sequenze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ricche</a:t>
            </a:r>
            <a:r>
              <a:rPr lang="en-US" sz="1350">
                <a:solidFill>
                  <a:srgbClr val="FFFF00"/>
                </a:solidFill>
              </a:rPr>
              <a:t> in </a:t>
            </a:r>
            <a:r>
              <a:rPr lang="en-US" sz="1350" err="1">
                <a:solidFill>
                  <a:srgbClr val="FFFF00"/>
                </a:solidFill>
              </a:rPr>
              <a:t>elettroni</a:t>
            </a:r>
            <a:r>
              <a:rPr lang="en-US" sz="1350">
                <a:solidFill>
                  <a:srgbClr val="FFFF00"/>
                </a:solidFill>
              </a:rPr>
              <a:t> (</a:t>
            </a:r>
            <a:r>
              <a:rPr lang="en-US" sz="1350" err="1">
                <a:solidFill>
                  <a:srgbClr val="FFFF00"/>
                </a:solidFill>
              </a:rPr>
              <a:t>specialmente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residui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tirosinici</a:t>
            </a:r>
            <a:r>
              <a:rPr lang="en-US" sz="1350">
                <a:solidFill>
                  <a:srgbClr val="FFFF00"/>
                </a:solidFill>
              </a:rPr>
              <a:t>)</a:t>
            </a:r>
          </a:p>
          <a:p>
            <a:pPr marL="214313" indent="-214313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Emivita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comparabile</a:t>
            </a:r>
            <a:r>
              <a:rPr lang="en-US" sz="1350">
                <a:solidFill>
                  <a:srgbClr val="FFFF00"/>
                </a:solidFill>
              </a:rPr>
              <a:t> a </a:t>
            </a:r>
            <a:r>
              <a:rPr lang="en-US" sz="1350" err="1">
                <a:solidFill>
                  <a:srgbClr val="FFFF00"/>
                </a:solidFill>
              </a:rPr>
              <a:t>biotina</a:t>
            </a:r>
            <a:r>
              <a:rPr lang="en-US" sz="1350">
                <a:solidFill>
                  <a:srgbClr val="FFFF00"/>
                </a:solidFill>
              </a:rPr>
              <a:t> AMP</a:t>
            </a:r>
          </a:p>
          <a:p>
            <a:pPr marL="214313" indent="-214313">
              <a:buFontTx/>
              <a:buChar char="-"/>
            </a:pPr>
            <a:r>
              <a:rPr lang="en-US" sz="1350" err="1">
                <a:solidFill>
                  <a:srgbClr val="FFFF00"/>
                </a:solidFill>
              </a:rPr>
              <a:t>Completa</a:t>
            </a:r>
            <a:r>
              <a:rPr lang="en-US" sz="1350">
                <a:solidFill>
                  <a:srgbClr val="FFFF00"/>
                </a:solidFill>
              </a:rPr>
              <a:t> la </a:t>
            </a:r>
            <a:r>
              <a:rPr lang="en-US" sz="1350" err="1">
                <a:solidFill>
                  <a:srgbClr val="FFFF00"/>
                </a:solidFill>
              </a:rPr>
              <a:t>reazione</a:t>
            </a:r>
            <a:r>
              <a:rPr lang="en-US" sz="1350">
                <a:solidFill>
                  <a:srgbClr val="FFFF00"/>
                </a:solidFill>
              </a:rPr>
              <a:t> in </a:t>
            </a:r>
            <a:r>
              <a:rPr lang="en-US" sz="1350" err="1">
                <a:solidFill>
                  <a:srgbClr val="FFFF00"/>
                </a:solidFill>
              </a:rPr>
              <a:t>pochi</a:t>
            </a:r>
            <a:r>
              <a:rPr lang="en-US" sz="1350">
                <a:solidFill>
                  <a:srgbClr val="FFFF00"/>
                </a:solidFill>
              </a:rPr>
              <a:t> </a:t>
            </a:r>
            <a:r>
              <a:rPr lang="en-US" sz="1350" err="1">
                <a:solidFill>
                  <a:srgbClr val="FFFF00"/>
                </a:solidFill>
              </a:rPr>
              <a:t>minuti</a:t>
            </a:r>
            <a:endParaRPr lang="en-US" sz="135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3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6737" y="721195"/>
            <a:ext cx="6972812" cy="1362503"/>
          </a:xfrm>
          <a:prstGeom prst="rect">
            <a:avLst/>
          </a:prstGeom>
        </p:spPr>
        <p:txBody>
          <a:bodyPr vert="horz" wrap="square" lIns="0" tIns="8206" rIns="0" bIns="0" rtlCol="0" anchor="ctr">
            <a:spAutoFit/>
          </a:bodyPr>
          <a:lstStyle/>
          <a:p>
            <a:pPr marL="8637" algn="ctr">
              <a:lnSpc>
                <a:spcPct val="100000"/>
              </a:lnSpc>
              <a:spcBef>
                <a:spcPts val="65"/>
              </a:spcBef>
            </a:pPr>
            <a:r>
              <a:rPr lang="en-US" spc="-4">
                <a:solidFill>
                  <a:srgbClr val="FFFF00"/>
                </a:solidFill>
              </a:rPr>
              <a:t>Tagging for proximity </a:t>
            </a:r>
            <a:r>
              <a:rPr lang="en-US" spc="-4" err="1">
                <a:solidFill>
                  <a:srgbClr val="FFFF00"/>
                </a:solidFill>
              </a:rPr>
              <a:t>biotinilation</a:t>
            </a:r>
            <a:r>
              <a:rPr lang="en-US" spc="-4">
                <a:solidFill>
                  <a:srgbClr val="FFFF00"/>
                </a:solidFill>
              </a:rPr>
              <a:t>: APEX</a:t>
            </a:r>
            <a:endParaRPr spc="-4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82B56-5A79-4510-9530-7A35DEF5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37" y="1977129"/>
            <a:ext cx="3555038" cy="317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F361F-515D-4391-A867-C77FC391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036" y="1985018"/>
            <a:ext cx="2966663" cy="318084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3AED85-8F15-4BF1-B46E-FA9E2A373869}"/>
              </a:ext>
            </a:extLst>
          </p:cNvPr>
          <p:cNvGrpSpPr/>
          <p:nvPr/>
        </p:nvGrpSpPr>
        <p:grpSpPr>
          <a:xfrm>
            <a:off x="9568193" y="1915673"/>
            <a:ext cx="55620" cy="36180"/>
            <a:chOff x="10725590" y="1411231"/>
            <a:chExt cx="74160" cy="4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42D2067-F72A-4E28-BC5F-318DB7958BCF}"/>
                    </a:ext>
                  </a:extLst>
                </p14:cNvPr>
                <p14:cNvContentPartPr/>
                <p14:nvPr/>
              </p14:nvContentPartPr>
              <p14:xfrm>
                <a:off x="10725590" y="1459111"/>
                <a:ext cx="36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42D2067-F72A-4E28-BC5F-318DB7958B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707590" y="144111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8137D12-AE17-4C1B-99A8-5F63833FF3C3}"/>
                    </a:ext>
                  </a:extLst>
                </p14:cNvPr>
                <p14:cNvContentPartPr/>
                <p14:nvPr/>
              </p14:nvContentPartPr>
              <p14:xfrm>
                <a:off x="10732790" y="1411231"/>
                <a:ext cx="53640" cy="442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137D12-AE17-4C1B-99A8-5F63833FF3C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08628" y="1387425"/>
                  <a:ext cx="101481" cy="914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36B4288-0308-43B7-96F5-9AEAECC7B8F6}"/>
                    </a:ext>
                  </a:extLst>
                </p14:cNvPr>
                <p14:cNvContentPartPr/>
                <p14:nvPr/>
              </p14:nvContentPartPr>
              <p14:xfrm>
                <a:off x="10794350" y="1414471"/>
                <a:ext cx="5400" cy="61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36B4288-0308-43B7-96F5-9AEAECC7B8F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771850" y="1390933"/>
                  <a:ext cx="49950" cy="5272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8976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6737" y="721195"/>
            <a:ext cx="6972812" cy="1362503"/>
          </a:xfrm>
          <a:prstGeom prst="rect">
            <a:avLst/>
          </a:prstGeom>
        </p:spPr>
        <p:txBody>
          <a:bodyPr vert="horz" wrap="square" lIns="0" tIns="8206" rIns="0" bIns="0" rtlCol="0" anchor="ctr">
            <a:spAutoFit/>
          </a:bodyPr>
          <a:lstStyle/>
          <a:p>
            <a:pPr marL="8637" algn="ctr">
              <a:lnSpc>
                <a:spcPct val="100000"/>
              </a:lnSpc>
              <a:spcBef>
                <a:spcPts val="65"/>
              </a:spcBef>
            </a:pPr>
            <a:r>
              <a:rPr lang="en-US" spc="-4">
                <a:solidFill>
                  <a:srgbClr val="FFFF00"/>
                </a:solidFill>
              </a:rPr>
              <a:t>Tagging for proximity </a:t>
            </a:r>
            <a:r>
              <a:rPr lang="en-US" spc="-4" err="1">
                <a:solidFill>
                  <a:srgbClr val="FFFF00"/>
                </a:solidFill>
              </a:rPr>
              <a:t>biotinilation</a:t>
            </a:r>
            <a:r>
              <a:rPr lang="en-US" spc="-4">
                <a:solidFill>
                  <a:srgbClr val="FFFF00"/>
                </a:solidFill>
              </a:rPr>
              <a:t>: APEX</a:t>
            </a:r>
            <a:endParaRPr spc="-4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BF30C-4F49-49B5-91CB-194DE7FBE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59" y="2002588"/>
            <a:ext cx="5405285" cy="336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6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2518" y="1059749"/>
            <a:ext cx="9035787" cy="685395"/>
          </a:xfrm>
          <a:prstGeom prst="rect">
            <a:avLst/>
          </a:prstGeom>
        </p:spPr>
        <p:txBody>
          <a:bodyPr vert="horz" wrap="square" lIns="0" tIns="8206" rIns="0" bIns="0" rtlCol="0" anchor="ctr">
            <a:spAutoFit/>
          </a:bodyPr>
          <a:lstStyle/>
          <a:p>
            <a:pPr marL="8637" algn="ctr">
              <a:lnSpc>
                <a:spcPct val="100000"/>
              </a:lnSpc>
              <a:spcBef>
                <a:spcPts val="65"/>
              </a:spcBef>
            </a:pPr>
            <a:r>
              <a:rPr lang="en-US" spc="-4">
                <a:solidFill>
                  <a:srgbClr val="FFFF00"/>
                </a:solidFill>
              </a:rPr>
              <a:t>Tagging for proximity </a:t>
            </a:r>
            <a:r>
              <a:rPr lang="en-US" spc="-4" err="1">
                <a:solidFill>
                  <a:srgbClr val="FFFF00"/>
                </a:solidFill>
              </a:rPr>
              <a:t>biotinilation</a:t>
            </a:r>
            <a:r>
              <a:rPr lang="en-US" spc="-4">
                <a:solidFill>
                  <a:srgbClr val="FFFF00"/>
                </a:solidFill>
              </a:rPr>
              <a:t>: APEX</a:t>
            </a:r>
            <a:endParaRPr spc="-4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9259B-A1B2-4298-91FA-7308253A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91" y="1937257"/>
            <a:ext cx="9007621" cy="29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0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0562" y="349720"/>
            <a:ext cx="6972812" cy="1362503"/>
          </a:xfrm>
          <a:prstGeom prst="rect">
            <a:avLst/>
          </a:prstGeom>
        </p:spPr>
        <p:txBody>
          <a:bodyPr vert="horz" wrap="square" lIns="0" tIns="8206" rIns="0" bIns="0" rtlCol="0" anchor="ctr">
            <a:spAutoFit/>
          </a:bodyPr>
          <a:lstStyle/>
          <a:p>
            <a:pPr marL="8637" algn="ctr">
              <a:lnSpc>
                <a:spcPct val="100000"/>
              </a:lnSpc>
              <a:spcBef>
                <a:spcPts val="65"/>
              </a:spcBef>
            </a:pPr>
            <a:r>
              <a:rPr lang="en-US" spc="-4">
                <a:solidFill>
                  <a:srgbClr val="FFFF00"/>
                </a:solidFill>
              </a:rPr>
              <a:t>Tagging for proximity </a:t>
            </a:r>
            <a:r>
              <a:rPr lang="en-US" spc="-4" err="1">
                <a:solidFill>
                  <a:srgbClr val="FFFF00"/>
                </a:solidFill>
              </a:rPr>
              <a:t>biotinilation</a:t>
            </a:r>
            <a:r>
              <a:rPr lang="en-US" spc="-4">
                <a:solidFill>
                  <a:srgbClr val="FFFF00"/>
                </a:solidFill>
              </a:rPr>
              <a:t>: APEX</a:t>
            </a:r>
            <a:endParaRPr spc="-4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F089F-70D2-4A24-B8AA-AD9B9C93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140" y="1811516"/>
            <a:ext cx="5429720" cy="32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3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45D5-5E90-4D9D-9192-20339382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80795"/>
            <a:ext cx="10515600" cy="1325563"/>
          </a:xfrm>
        </p:spPr>
        <p:txBody>
          <a:bodyPr/>
          <a:lstStyle/>
          <a:p>
            <a:pPr algn="ctr"/>
            <a:r>
              <a:rPr lang="en-US" err="1">
                <a:solidFill>
                  <a:srgbClr val="FFFF00"/>
                </a:solidFill>
                <a:cs typeface="Calibri Light"/>
              </a:rPr>
              <a:t>Metabolismo</a:t>
            </a:r>
            <a:r>
              <a:rPr lang="en-US">
                <a:solidFill>
                  <a:srgbClr val="FFFF00"/>
                </a:solidFill>
                <a:cs typeface="Calibri Light"/>
              </a:rPr>
              <a:t> e </a:t>
            </a:r>
            <a:r>
              <a:rPr lang="en-US" err="1">
                <a:solidFill>
                  <a:srgbClr val="FFFF00"/>
                </a:solidFill>
                <a:cs typeface="Calibri Light"/>
              </a:rPr>
              <a:t>metabolomica</a:t>
            </a:r>
            <a:endParaRPr lang="en-US">
              <a:solidFill>
                <a:srgbClr val="FFFF0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9538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96127" y="184213"/>
            <a:ext cx="4792599" cy="6494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CD9C2F2-4B86-4504-95AD-17DE33BDABE9}"/>
              </a:ext>
            </a:extLst>
          </p:cNvPr>
          <p:cNvSpPr txBox="1"/>
          <p:nvPr/>
        </p:nvSpPr>
        <p:spPr>
          <a:xfrm>
            <a:off x="459740" y="1664716"/>
            <a:ext cx="6060440" cy="4050019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1640" marR="595630" indent="153670">
              <a:spcBef>
                <a:spcPts val="95"/>
              </a:spcBef>
            </a:pPr>
            <a:r>
              <a:rPr lang="en-US" sz="1600" spc="-10">
                <a:solidFill>
                  <a:srgbClr val="FFFF00"/>
                </a:solidFill>
                <a:latin typeface="Comic Sans MS"/>
                <a:cs typeface="Comic Sans MS"/>
              </a:rPr>
              <a:t>Insieme </a:t>
            </a:r>
            <a:r>
              <a:rPr sz="1600" spc="-5">
                <a:solidFill>
                  <a:srgbClr val="FFFF00"/>
                </a:solidFill>
                <a:latin typeface="Comic Sans MS"/>
                <a:cs typeface="Comic Sans MS"/>
              </a:rPr>
              <a:t>di tutte le trasformazioni </a:t>
            </a:r>
            <a:r>
              <a:rPr sz="1600" spc="-10">
                <a:solidFill>
                  <a:srgbClr val="FFFF00"/>
                </a:solidFill>
                <a:latin typeface="Comic Sans MS"/>
                <a:cs typeface="Comic Sans MS"/>
              </a:rPr>
              <a:t>chimiche</a:t>
            </a:r>
            <a:r>
              <a:rPr lang="en-US" sz="1600" spc="-10">
                <a:solidFill>
                  <a:srgbClr val="FFFF00"/>
                </a:solidFill>
                <a:latin typeface="Comic Sans MS"/>
                <a:cs typeface="Comic Sans MS"/>
              </a:rPr>
              <a:t> </a:t>
            </a:r>
            <a:r>
              <a:rPr sz="1600" spc="-1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1600" spc="-5">
                <a:solidFill>
                  <a:srgbClr val="FFFF00"/>
                </a:solidFill>
                <a:latin typeface="Comic Sans MS"/>
                <a:cs typeface="Comic Sans MS"/>
              </a:rPr>
              <a:t>che avvengono in </a:t>
            </a:r>
            <a:r>
              <a:rPr sz="1600" spc="-10">
                <a:solidFill>
                  <a:srgbClr val="FFFF00"/>
                </a:solidFill>
                <a:latin typeface="Comic Sans MS"/>
                <a:cs typeface="Comic Sans MS"/>
              </a:rPr>
              <a:t>una </a:t>
            </a:r>
            <a:r>
              <a:rPr sz="1600" spc="-5">
                <a:solidFill>
                  <a:srgbClr val="FFFF00"/>
                </a:solidFill>
                <a:latin typeface="Comic Sans MS"/>
                <a:cs typeface="Comic Sans MS"/>
              </a:rPr>
              <a:t>cellula o in un</a:t>
            </a:r>
            <a:r>
              <a:rPr sz="1600" spc="7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1600" spc="-5">
                <a:solidFill>
                  <a:srgbClr val="FFFF00"/>
                </a:solidFill>
                <a:latin typeface="Comic Sans MS"/>
                <a:cs typeface="Comic Sans MS"/>
              </a:rPr>
              <a:t>organismo</a:t>
            </a:r>
            <a:endParaRPr lang="en-US" sz="16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354965" marR="953135" indent="-354965">
              <a:lnSpc>
                <a:spcPct val="111100"/>
              </a:lnSpc>
              <a:spcBef>
                <a:spcPts val="865"/>
              </a:spcBef>
              <a:buChar char="•"/>
              <a:tabLst>
                <a:tab pos="354965" algn="l"/>
                <a:tab pos="355600" algn="l"/>
                <a:tab pos="3878579" algn="l"/>
                <a:tab pos="5033010" algn="l"/>
              </a:tabLst>
            </a:pP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Reazioni 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chimiche </a:t>
            </a: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che 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avvengono</a:t>
            </a:r>
            <a:r>
              <a:rPr sz="1400" spc="-5">
                <a:latin typeface="Comic Sans MS"/>
                <a:cs typeface="Comic Sans MS"/>
              </a:rPr>
              <a:t> </a:t>
            </a:r>
            <a:r>
              <a:rPr sz="1400" spc="-5">
                <a:solidFill>
                  <a:srgbClr val="FF0000"/>
                </a:solidFill>
                <a:latin typeface="Comic Sans MS"/>
                <a:cs typeface="Comic Sans MS"/>
              </a:rPr>
              <a:t>liberando Energia</a:t>
            </a:r>
            <a:r>
              <a:rPr lang="en-US" sz="1400" spc="-5">
                <a:solidFill>
                  <a:srgbClr val="FF0000"/>
                </a:solidFill>
                <a:latin typeface="Comic Sans MS"/>
                <a:cs typeface="Comic Sans MS"/>
              </a:rPr>
              <a:t> </a:t>
            </a:r>
            <a:r>
              <a:rPr lang="en-US" sz="1400" spc="-5">
                <a:solidFill>
                  <a:srgbClr val="000000"/>
                </a:solidFill>
                <a:latin typeface="Comic Sans MS"/>
                <a:cs typeface="Comic Sans MS"/>
              </a:rPr>
              <a:t> </a:t>
            </a:r>
            <a:endParaRPr lang="en-US" sz="1400">
              <a:latin typeface="Comic Sans MS"/>
              <a:cs typeface="Comic Sans MS"/>
            </a:endParaRPr>
          </a:p>
          <a:p>
            <a:pPr marR="953135">
              <a:lnSpc>
                <a:spcPct val="111100"/>
              </a:lnSpc>
              <a:spcBef>
                <a:spcPts val="865"/>
              </a:spcBef>
              <a:tabLst>
                <a:tab pos="354965" algn="l"/>
                <a:tab pos="355600" algn="l"/>
                <a:tab pos="3878579" algn="l"/>
                <a:tab pos="5033010" algn="l"/>
              </a:tabLst>
            </a:pPr>
            <a:r>
              <a:rPr lang="en-US" sz="1400" spc="-5">
                <a:solidFill>
                  <a:srgbClr val="FFFF00"/>
                </a:solidFill>
                <a:latin typeface="Comic Sans MS"/>
                <a:cs typeface="Comic Sans MS"/>
              </a:rPr>
              <a:t>       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C</a:t>
            </a:r>
            <a:r>
              <a:rPr sz="1400" spc="-7" baseline="-20833">
                <a:solidFill>
                  <a:srgbClr val="FFFF00"/>
                </a:solidFill>
                <a:latin typeface="Comic Sans MS"/>
                <a:cs typeface="Comic Sans MS"/>
              </a:rPr>
              <a:t>6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sz="1400" spc="-7" baseline="-20833">
                <a:solidFill>
                  <a:srgbClr val="FFFF00"/>
                </a:solidFill>
                <a:latin typeface="Comic Sans MS"/>
                <a:cs typeface="Comic Sans MS"/>
              </a:rPr>
              <a:t>12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O</a:t>
            </a:r>
            <a:r>
              <a:rPr sz="1400" spc="-7" baseline="-20833">
                <a:solidFill>
                  <a:srgbClr val="FFFF00"/>
                </a:solidFill>
                <a:latin typeface="Comic Sans MS"/>
                <a:cs typeface="Comic Sans MS"/>
              </a:rPr>
              <a:t>6</a:t>
            </a:r>
            <a:r>
              <a:rPr lang="en-US" sz="1400" spc="-7" baseline="-20833">
                <a:solidFill>
                  <a:srgbClr val="FFFF00"/>
                </a:solidFill>
                <a:latin typeface="Comic Sans MS"/>
                <a:cs typeface="Comic Sans MS"/>
              </a:rPr>
              <a:t> </a:t>
            </a:r>
            <a:r>
              <a:rPr sz="1400" spc="-7" baseline="-20833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sz="1400" spc="-245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6O</a:t>
            </a:r>
            <a:r>
              <a:rPr sz="1400" spc="-7" baseline="-20833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sz="1400" spc="-15" baseline="-20833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1050" spc="-5">
                <a:solidFill>
                  <a:srgbClr val="FFFF00"/>
                </a:solidFill>
                <a:latin typeface="Wingdings"/>
                <a:cs typeface="Wingdings"/>
              </a:rPr>
              <a:t>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6CO</a:t>
            </a:r>
            <a:r>
              <a:rPr sz="1400" spc="-7" baseline="-20833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sz="1400" spc="345" baseline="-20833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6H</a:t>
            </a:r>
            <a:r>
              <a:rPr sz="1400" spc="-7" baseline="-20833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O </a:t>
            </a: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sz="1400" spc="-45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Eg</a:t>
            </a:r>
          </a:p>
          <a:p>
            <a:pPr marL="355600">
              <a:lnSpc>
                <a:spcPct val="100000"/>
              </a:lnSpc>
              <a:spcBef>
                <a:spcPts val="254"/>
              </a:spcBef>
            </a:pPr>
            <a:r>
              <a:rPr sz="1400">
                <a:solidFill>
                  <a:srgbClr val="00D200"/>
                </a:solidFill>
                <a:latin typeface="Comic Sans MS"/>
                <a:cs typeface="Comic Sans MS"/>
              </a:rPr>
              <a:t>I </a:t>
            </a:r>
            <a:r>
              <a:rPr sz="1400" spc="-5">
                <a:solidFill>
                  <a:srgbClr val="00D200"/>
                </a:solidFill>
                <a:latin typeface="Comic Sans MS"/>
                <a:cs typeface="Comic Sans MS"/>
              </a:rPr>
              <a:t>prodotti </a:t>
            </a:r>
            <a:r>
              <a:rPr sz="1400">
                <a:solidFill>
                  <a:srgbClr val="00D200"/>
                </a:solidFill>
                <a:latin typeface="Comic Sans MS"/>
                <a:cs typeface="Comic Sans MS"/>
              </a:rPr>
              <a:t>contengono meno </a:t>
            </a:r>
            <a:r>
              <a:rPr sz="1400" spc="-5">
                <a:solidFill>
                  <a:srgbClr val="00D200"/>
                </a:solidFill>
                <a:latin typeface="Comic Sans MS"/>
                <a:cs typeface="Comic Sans MS"/>
              </a:rPr>
              <a:t>energia dei</a:t>
            </a:r>
            <a:r>
              <a:rPr sz="1400" spc="-430">
                <a:solidFill>
                  <a:srgbClr val="00D200"/>
                </a:solidFill>
                <a:latin typeface="Comic Sans MS"/>
                <a:cs typeface="Comic Sans MS"/>
              </a:rPr>
              <a:t> </a:t>
            </a:r>
            <a:r>
              <a:rPr sz="1400" spc="-5">
                <a:solidFill>
                  <a:srgbClr val="00D200"/>
                </a:solidFill>
                <a:latin typeface="Comic Sans MS"/>
                <a:cs typeface="Comic Sans MS"/>
              </a:rPr>
              <a:t>reagenti.</a:t>
            </a:r>
            <a:endParaRPr sz="1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imes New Roman"/>
              <a:cs typeface="Times New Roman"/>
            </a:endParaRPr>
          </a:p>
          <a:p>
            <a:pPr marL="354965" marR="186055" indent="-354965">
              <a:lnSpc>
                <a:spcPts val="2590"/>
              </a:lnSpc>
              <a:buChar char="•"/>
              <a:tabLst>
                <a:tab pos="354965" algn="l"/>
                <a:tab pos="355600" algn="l"/>
              </a:tabLst>
            </a:pP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Reazioni 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chimiche </a:t>
            </a: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che 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necessitano un</a:t>
            </a:r>
            <a:r>
              <a:rPr sz="1400" spc="-5">
                <a:latin typeface="Comic Sans MS"/>
                <a:cs typeface="Comic Sans MS"/>
              </a:rPr>
              <a:t> </a:t>
            </a:r>
            <a:r>
              <a:rPr sz="1400" spc="-5">
                <a:solidFill>
                  <a:srgbClr val="FF0000"/>
                </a:solidFill>
                <a:latin typeface="Comic Sans MS"/>
                <a:cs typeface="Comic Sans MS"/>
              </a:rPr>
              <a:t>apporto di Energia</a:t>
            </a:r>
            <a:r>
              <a:rPr lang="en-US" sz="1400" spc="-5">
                <a:solidFill>
                  <a:srgbClr val="FF0000"/>
                </a:solidFill>
                <a:latin typeface="Comic Sans MS"/>
                <a:cs typeface="Comic Sans MS"/>
              </a:rPr>
              <a:t> </a:t>
            </a:r>
            <a:r>
              <a:rPr sz="1400" spc="-5">
                <a:solidFill>
                  <a:srgbClr val="0000FD"/>
                </a:solidFill>
                <a:latin typeface="Comic Sans MS"/>
                <a:cs typeface="Comic Sans MS"/>
              </a:rPr>
              <a:t> </a:t>
            </a:r>
            <a:r>
              <a:rPr sz="1400">
                <a:solidFill>
                  <a:srgbClr val="0000FD"/>
                </a:solidFill>
                <a:latin typeface="Comic Sans MS"/>
                <a:cs typeface="Comic Sans MS"/>
              </a:rPr>
              <a:t>I </a:t>
            </a:r>
            <a:r>
              <a:rPr sz="1400" spc="-5">
                <a:solidFill>
                  <a:srgbClr val="0000FD"/>
                </a:solidFill>
                <a:latin typeface="Comic Sans MS"/>
                <a:cs typeface="Comic Sans MS"/>
              </a:rPr>
              <a:t>prodotti </a:t>
            </a:r>
            <a:r>
              <a:rPr sz="1400">
                <a:solidFill>
                  <a:srgbClr val="0000FD"/>
                </a:solidFill>
                <a:latin typeface="Comic Sans MS"/>
                <a:cs typeface="Comic Sans MS"/>
              </a:rPr>
              <a:t>contengono più </a:t>
            </a:r>
            <a:r>
              <a:rPr sz="1400" spc="-5">
                <a:solidFill>
                  <a:srgbClr val="0000FD"/>
                </a:solidFill>
                <a:latin typeface="Comic Sans MS"/>
                <a:cs typeface="Comic Sans MS"/>
              </a:rPr>
              <a:t>energia dei</a:t>
            </a:r>
            <a:r>
              <a:rPr sz="1400" spc="-30">
                <a:solidFill>
                  <a:srgbClr val="0000FD"/>
                </a:solidFill>
                <a:latin typeface="Comic Sans MS"/>
                <a:cs typeface="Comic Sans MS"/>
              </a:rPr>
              <a:t> </a:t>
            </a:r>
            <a:r>
              <a:rPr sz="1400" spc="-5">
                <a:solidFill>
                  <a:srgbClr val="0000FD"/>
                </a:solidFill>
                <a:latin typeface="Comic Sans MS"/>
                <a:cs typeface="Comic Sans MS"/>
              </a:rPr>
              <a:t>reagenti</a:t>
            </a:r>
            <a:endParaRPr sz="1400">
              <a:latin typeface="Comic Sans MS"/>
              <a:cs typeface="Comic Sans MS"/>
            </a:endParaRPr>
          </a:p>
          <a:p>
            <a:pPr marL="1537970">
              <a:lnSpc>
                <a:spcPct val="100000"/>
              </a:lnSpc>
              <a:spcBef>
                <a:spcPts val="2020"/>
              </a:spcBef>
            </a:pP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Eg + piccole molecole </a:t>
            </a:r>
            <a:r>
              <a:rPr sz="1400">
                <a:solidFill>
                  <a:srgbClr val="FFFF00"/>
                </a:solidFill>
                <a:latin typeface="Wingdings"/>
                <a:cs typeface="Wingdings"/>
              </a:rPr>
              <a:t></a:t>
            </a:r>
            <a:r>
              <a:rPr sz="1400" spc="6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macromolecola</a:t>
            </a:r>
            <a:endParaRPr sz="140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1537970">
              <a:lnSpc>
                <a:spcPct val="100000"/>
              </a:lnSpc>
              <a:tabLst>
                <a:tab pos="4611370" algn="l"/>
              </a:tabLst>
            </a:pP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Es.</a:t>
            </a:r>
            <a:r>
              <a:rPr sz="1400" spc="-5">
                <a:solidFill>
                  <a:srgbClr val="FFFF00"/>
                </a:solidFill>
                <a:latin typeface="Comic Sans MS"/>
                <a:cs typeface="Comic Sans MS"/>
              </a:rPr>
              <a:t> amminoacidi</a:t>
            </a:r>
            <a:r>
              <a:rPr sz="1400" spc="2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1400">
                <a:solidFill>
                  <a:srgbClr val="FFFF00"/>
                </a:solidFill>
                <a:latin typeface="Wingdings"/>
                <a:cs typeface="Wingdings"/>
              </a:rPr>
              <a:t></a:t>
            </a:r>
            <a:r>
              <a:rPr sz="14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400">
                <a:solidFill>
                  <a:srgbClr val="FFFF00"/>
                </a:solidFill>
                <a:latin typeface="Comic Sans MS"/>
                <a:cs typeface="Comic Sans MS"/>
              </a:rPr>
              <a:t>proteina</a:t>
            </a:r>
          </a:p>
          <a:p>
            <a:pPr marL="12700">
              <a:lnSpc>
                <a:spcPts val="2735"/>
              </a:lnSpc>
              <a:spcBef>
                <a:spcPts val="1980"/>
              </a:spcBef>
            </a:pPr>
            <a:r>
              <a:rPr sz="1400" b="1">
                <a:solidFill>
                  <a:srgbClr val="FF3300"/>
                </a:solidFill>
                <a:latin typeface="Comic Sans MS"/>
                <a:cs typeface="Comic Sans MS"/>
              </a:rPr>
              <a:t>Le </a:t>
            </a:r>
            <a:r>
              <a:rPr sz="1400" b="1" spc="-5">
                <a:solidFill>
                  <a:srgbClr val="FF3300"/>
                </a:solidFill>
                <a:latin typeface="Comic Sans MS"/>
                <a:cs typeface="Comic Sans MS"/>
              </a:rPr>
              <a:t>reazioni termodinamicamente sfavorevoli</a:t>
            </a:r>
            <a:r>
              <a:rPr sz="1400" b="1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1400" b="1" u="heavy" spc="-5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Comic Sans MS"/>
                <a:cs typeface="Comic Sans MS"/>
              </a:rPr>
              <a:t>vengono</a:t>
            </a:r>
            <a:endParaRPr sz="1400">
              <a:latin typeface="Comic Sans MS"/>
              <a:cs typeface="Comic Sans MS"/>
            </a:endParaRPr>
          </a:p>
          <a:p>
            <a:pPr marL="355600">
              <a:lnSpc>
                <a:spcPts val="2735"/>
              </a:lnSpc>
            </a:pPr>
            <a:r>
              <a:rPr sz="1400" b="1" u="heavy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Comic Sans MS"/>
                <a:cs typeface="Comic Sans MS"/>
              </a:rPr>
              <a:t>accoppiate</a:t>
            </a:r>
            <a:r>
              <a:rPr sz="1400" b="1">
                <a:solidFill>
                  <a:srgbClr val="FF3300"/>
                </a:solidFill>
                <a:latin typeface="Comic Sans MS"/>
                <a:cs typeface="Comic Sans MS"/>
              </a:rPr>
              <a:t> alle </a:t>
            </a:r>
            <a:r>
              <a:rPr sz="1400" b="1" spc="-5">
                <a:solidFill>
                  <a:srgbClr val="FF3300"/>
                </a:solidFill>
                <a:latin typeface="Comic Sans MS"/>
                <a:cs typeface="Comic Sans MS"/>
              </a:rPr>
              <a:t>reazioni </a:t>
            </a:r>
            <a:r>
              <a:rPr sz="1400" b="1" spc="-10">
                <a:solidFill>
                  <a:srgbClr val="FF3300"/>
                </a:solidFill>
                <a:latin typeface="Comic Sans MS"/>
                <a:cs typeface="Comic Sans MS"/>
              </a:rPr>
              <a:t>termodinamicamente</a:t>
            </a:r>
            <a:r>
              <a:rPr sz="1400" b="1" spc="15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1400" b="1" spc="-5">
                <a:solidFill>
                  <a:srgbClr val="FF3300"/>
                </a:solidFill>
                <a:latin typeface="Comic Sans MS"/>
                <a:cs typeface="Comic Sans MS"/>
              </a:rPr>
              <a:t>favorevoli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629AB-E163-4E85-A194-C2DFEE51C955}"/>
              </a:ext>
            </a:extLst>
          </p:cNvPr>
          <p:cNvSpPr txBox="1"/>
          <p:nvPr/>
        </p:nvSpPr>
        <p:spPr>
          <a:xfrm>
            <a:off x="457200" y="224118"/>
            <a:ext cx="586291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solidFill>
                  <a:srgbClr val="FFFF00"/>
                </a:solidFill>
              </a:rPr>
              <a:t>Introduzione</a:t>
            </a:r>
            <a:r>
              <a:rPr lang="en-US" sz="3200" b="1">
                <a:solidFill>
                  <a:srgbClr val="FFFF00"/>
                </a:solidFill>
              </a:rPr>
              <a:t> al </a:t>
            </a:r>
            <a:r>
              <a:rPr lang="en-US" sz="3200" b="1" err="1">
                <a:solidFill>
                  <a:srgbClr val="FFFF00"/>
                </a:solidFill>
              </a:rPr>
              <a:t>metabolismo</a:t>
            </a:r>
            <a:endParaRPr lang="en-US" sz="3200" b="1">
              <a:solidFill>
                <a:srgbClr val="FFFF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425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512</Words>
  <Application>Microsoft Office PowerPoint</Application>
  <PresentationFormat>Widescreen</PresentationFormat>
  <Paragraphs>87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Helvetica</vt:lpstr>
      <vt:lpstr>Times New Roman</vt:lpstr>
      <vt:lpstr>Wingdings</vt:lpstr>
      <vt:lpstr>Office Theme</vt:lpstr>
      <vt:lpstr>Office Theme</vt:lpstr>
      <vt:lpstr>office theme</vt:lpstr>
      <vt:lpstr>Default</vt:lpstr>
      <vt:lpstr>Taggin for proximity biotinilation</vt:lpstr>
      <vt:lpstr>Tagging for proximity biotinilation: BioID</vt:lpstr>
      <vt:lpstr>Taggin for proximity biotinilation: APEX</vt:lpstr>
      <vt:lpstr>Tagging for proximity biotinilation: APEX</vt:lpstr>
      <vt:lpstr>Tagging for proximity biotinilation: APEX</vt:lpstr>
      <vt:lpstr>Tagging for proximity biotinilation: APEX</vt:lpstr>
      <vt:lpstr>Tagging for proximity biotinilation: APEX</vt:lpstr>
      <vt:lpstr>Metabolismo e metabolomica</vt:lpstr>
      <vt:lpstr>PowerPoint Presentation</vt:lpstr>
      <vt:lpstr>Ciclo dell’acido citrico e Fosforilazione Ossidativa</vt:lpstr>
      <vt:lpstr>Respirometria: Ossigrafo</vt:lpstr>
      <vt:lpstr>Respirometria: Ossigrafo</vt:lpstr>
      <vt:lpstr>Respirometria: the Seahorse</vt:lpstr>
      <vt:lpstr>Profilazione del metabolismo energetico</vt:lpstr>
      <vt:lpstr>Profilazione del metabolismo energetico</vt:lpstr>
      <vt:lpstr>Mitochondrial Profiling</vt:lpstr>
      <vt:lpstr>Glycolysis Profiling</vt:lpstr>
      <vt:lpstr>TAPPE DELL’ ESTRAZIONE DELL’ ENERGIA DALLE SOSTANZE NUTRIENTI</vt:lpstr>
      <vt:lpstr>Mito Stress Kit and substrate utilization</vt:lpstr>
      <vt:lpstr>Mito Stress Kit and substrate utilization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Spettrometria di Massa in proteomica</dc:title>
  <dc:creator>Massimo Bonora</dc:creator>
  <cp:lastModifiedBy>Massimo Bonora</cp:lastModifiedBy>
  <cp:revision>1</cp:revision>
  <dcterms:created xsi:type="dcterms:W3CDTF">2019-11-11T07:25:49Z</dcterms:created>
  <dcterms:modified xsi:type="dcterms:W3CDTF">2019-11-19T21:52:52Z</dcterms:modified>
</cp:coreProperties>
</file>