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2.jpg" ContentType="image/jpg"/>
  <Override PartName="/ppt/media/image26.jpg" ContentType="image/jpg"/>
  <Override PartName="/ppt/media/image28.jpg" ContentType="image/jpg"/>
  <Override PartName="/ppt/media/image33.jpg" ContentType="image/jpg"/>
  <Override PartName="/ppt/theme/themeOverride1.xml" ContentType="application/vnd.openxmlformats-officedocument.themeOverride+xml"/>
  <Override PartName="/ppt/media/image67.jpg" ContentType="image/jpg"/>
  <Override PartName="/ppt/media/image68.jpg" ContentType="image/jpg"/>
  <Override PartName="/ppt/media/image69.jpg" ContentType="image/jpg"/>
  <Override PartName="/ppt/media/image72.jpg" ContentType="image/jpg"/>
  <Override PartName="/ppt/media/image79.jpg" ContentType="image/jpg"/>
  <Override PartName="/ppt/media/image80.jpg" ContentType="image/jpg"/>
  <Override PartName="/ppt/media/image92.jpg" ContentType="image/jpg"/>
  <Override PartName="/ppt/media/image109.jpg" ContentType="image/jpg"/>
  <Override PartName="/ppt/media/image111.jpg" ContentType="image/jpg"/>
  <Override PartName="/ppt/media/image115.jpg" ContentType="image/jpg"/>
  <Override PartName="/ppt/media/image118.jpg" ContentType="image/jpg"/>
  <Override PartName="/ppt/media/image121.jpg" ContentType="image/jpg"/>
  <Override PartName="/ppt/media/image123.jpg" ContentType="image/jpg"/>
  <Override PartName="/ppt/media/image124.jpg" ContentType="image/jpg"/>
  <Override PartName="/ppt/media/image125.jpg" ContentType="image/jpg"/>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2" r:id="rId1"/>
  </p:sldMasterIdLst>
  <p:sldIdLst>
    <p:sldId id="299" r:id="rId2"/>
    <p:sldId id="257" r:id="rId3"/>
    <p:sldId id="258" r:id="rId4"/>
    <p:sldId id="259" r:id="rId5"/>
    <p:sldId id="260" r:id="rId6"/>
    <p:sldId id="261" r:id="rId7"/>
    <p:sldId id="263" r:id="rId8"/>
    <p:sldId id="268" r:id="rId9"/>
    <p:sldId id="298" r:id="rId10"/>
    <p:sldId id="270" r:id="rId11"/>
    <p:sldId id="269" r:id="rId12"/>
    <p:sldId id="271" r:id="rId13"/>
    <p:sldId id="272" r:id="rId14"/>
    <p:sldId id="273" r:id="rId15"/>
    <p:sldId id="274" r:id="rId16"/>
    <p:sldId id="264" r:id="rId17"/>
    <p:sldId id="265"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756" y="108"/>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5T20:11:29.331"/>
    </inkml:context>
    <inkml:brush xml:id="br0">
      <inkml:brushProperty name="width" value="0.1" units="cm"/>
      <inkml:brushProperty name="height" value="0.1" units="cm"/>
      <inkml:brushProperty name="color" value="#333333"/>
    </inkml:brush>
  </inkml:definitions>
  <inkml:trace contextRef="#ctx0" brushRef="#br0">1 0 992,'0'0'0,"0"0"-264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5T20:11:29.675"/>
    </inkml:context>
    <inkml:brush xml:id="br0">
      <inkml:brushProperty name="width" value="0.1" units="cm"/>
      <inkml:brushProperty name="height" value="0.1" units="cm"/>
      <inkml:brushProperty name="color" value="#333333"/>
    </inkml:brush>
  </inkml:definitions>
  <inkml:trace contextRef="#ctx0" brushRef="#br0">8 92 1080,'0'0'0,"0"0"-32,0 0 8,0 0 640,0 0 8,0 0-2000</inkml:trace>
  <inkml:trace contextRef="#ctx0" brushRef="#br0" timeOffset="1">1 57 1976,'0'0'0,"0"0"8,0 0 8,0 0-32,0 0 8,0 0 808,0 0 0,23 7-1680,-11-5 0,1 0 1576,-2 1 0,0-3-2800</inkml:trace>
  <inkml:trace contextRef="#ctx0" brushRef="#br0" timeOffset="2">89 51 1624,'0'0'0,"0"0"-744</inkml:trace>
  <inkml:trace contextRef="#ctx0" brushRef="#br0" timeOffset="3">111 42 728,'0'0'0,"0"0"136,0 0 0,0 0-440</inkml:trace>
  <inkml:trace contextRef="#ctx0" brushRef="#br0" timeOffset="4">111 15 2424,'0'0'0,"0"0"-1344</inkml:trace>
  <inkml:trace contextRef="#ctx0" brushRef="#br0" timeOffset="5">94 0 1080,'0'0'0,"0"0"-336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5T20:11:30.012"/>
    </inkml:context>
    <inkml:brush xml:id="br0">
      <inkml:brushProperty name="width" value="0.1" units="cm"/>
      <inkml:brushProperty name="height" value="0.1" units="cm"/>
      <inkml:brushProperty name="color" value="#333333"/>
    </inkml:brush>
  </inkml:definitions>
  <inkml:trace contextRef="#ctx0" brushRef="#br0">12 0 1264,'-4'3'-159,"-3"5"7190,7-7-7169,0-1-5348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B24E54-5D88-40CE-94DE-EB7CFA63C4E1}"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70C52-2DB0-4432-9E2B-9830E59BA1A0}" type="slidenum">
              <a:rPr lang="en-US" smtClean="0"/>
              <a:t>‹#›</a:t>
            </a:fld>
            <a:endParaRPr lang="en-US"/>
          </a:p>
        </p:txBody>
      </p:sp>
    </p:spTree>
    <p:extLst>
      <p:ext uri="{BB962C8B-B14F-4D97-AF65-F5344CB8AC3E}">
        <p14:creationId xmlns:p14="http://schemas.microsoft.com/office/powerpoint/2010/main" val="119660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24E54-5D88-40CE-94DE-EB7CFA63C4E1}"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70C52-2DB0-4432-9E2B-9830E59BA1A0}" type="slidenum">
              <a:rPr lang="en-US" smtClean="0"/>
              <a:t>‹#›</a:t>
            </a:fld>
            <a:endParaRPr lang="en-US"/>
          </a:p>
        </p:txBody>
      </p:sp>
    </p:spTree>
    <p:extLst>
      <p:ext uri="{BB962C8B-B14F-4D97-AF65-F5344CB8AC3E}">
        <p14:creationId xmlns:p14="http://schemas.microsoft.com/office/powerpoint/2010/main" val="371516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24E54-5D88-40CE-94DE-EB7CFA63C4E1}"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70C52-2DB0-4432-9E2B-9830E59BA1A0}" type="slidenum">
              <a:rPr lang="en-US" smtClean="0"/>
              <a:t>‹#›</a:t>
            </a:fld>
            <a:endParaRPr lang="en-US"/>
          </a:p>
        </p:txBody>
      </p:sp>
    </p:spTree>
    <p:extLst>
      <p:ext uri="{BB962C8B-B14F-4D97-AF65-F5344CB8AC3E}">
        <p14:creationId xmlns:p14="http://schemas.microsoft.com/office/powerpoint/2010/main" val="175510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0090"/>
                </a:solidFill>
                <a:latin typeface="Arial"/>
                <a:cs typeface="Arial"/>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861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24E54-5D88-40CE-94DE-EB7CFA63C4E1}"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70C52-2DB0-4432-9E2B-9830E59BA1A0}" type="slidenum">
              <a:rPr lang="en-US" smtClean="0"/>
              <a:t>‹#›</a:t>
            </a:fld>
            <a:endParaRPr lang="en-US"/>
          </a:p>
        </p:txBody>
      </p:sp>
    </p:spTree>
    <p:extLst>
      <p:ext uri="{BB962C8B-B14F-4D97-AF65-F5344CB8AC3E}">
        <p14:creationId xmlns:p14="http://schemas.microsoft.com/office/powerpoint/2010/main" val="60069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B24E54-5D88-40CE-94DE-EB7CFA63C4E1}"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70C52-2DB0-4432-9E2B-9830E59BA1A0}" type="slidenum">
              <a:rPr lang="en-US" smtClean="0"/>
              <a:t>‹#›</a:t>
            </a:fld>
            <a:endParaRPr lang="en-US"/>
          </a:p>
        </p:txBody>
      </p:sp>
    </p:spTree>
    <p:extLst>
      <p:ext uri="{BB962C8B-B14F-4D97-AF65-F5344CB8AC3E}">
        <p14:creationId xmlns:p14="http://schemas.microsoft.com/office/powerpoint/2010/main" val="308092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B24E54-5D88-40CE-94DE-EB7CFA63C4E1}"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70C52-2DB0-4432-9E2B-9830E59BA1A0}" type="slidenum">
              <a:rPr lang="en-US" smtClean="0"/>
              <a:t>‹#›</a:t>
            </a:fld>
            <a:endParaRPr lang="en-US"/>
          </a:p>
        </p:txBody>
      </p:sp>
    </p:spTree>
    <p:extLst>
      <p:ext uri="{BB962C8B-B14F-4D97-AF65-F5344CB8AC3E}">
        <p14:creationId xmlns:p14="http://schemas.microsoft.com/office/powerpoint/2010/main" val="160416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B24E54-5D88-40CE-94DE-EB7CFA63C4E1}"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70C52-2DB0-4432-9E2B-9830E59BA1A0}" type="slidenum">
              <a:rPr lang="en-US" smtClean="0"/>
              <a:t>‹#›</a:t>
            </a:fld>
            <a:endParaRPr lang="en-US"/>
          </a:p>
        </p:txBody>
      </p:sp>
    </p:spTree>
    <p:extLst>
      <p:ext uri="{BB962C8B-B14F-4D97-AF65-F5344CB8AC3E}">
        <p14:creationId xmlns:p14="http://schemas.microsoft.com/office/powerpoint/2010/main" val="110083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B24E54-5D88-40CE-94DE-EB7CFA63C4E1}"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70C52-2DB0-4432-9E2B-9830E59BA1A0}" type="slidenum">
              <a:rPr lang="en-US" smtClean="0"/>
              <a:t>‹#›</a:t>
            </a:fld>
            <a:endParaRPr lang="en-US"/>
          </a:p>
        </p:txBody>
      </p:sp>
    </p:spTree>
    <p:extLst>
      <p:ext uri="{BB962C8B-B14F-4D97-AF65-F5344CB8AC3E}">
        <p14:creationId xmlns:p14="http://schemas.microsoft.com/office/powerpoint/2010/main" val="250762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3827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B24E54-5D88-40CE-94DE-EB7CFA63C4E1}"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70C52-2DB0-4432-9E2B-9830E59BA1A0}" type="slidenum">
              <a:rPr lang="en-US" smtClean="0"/>
              <a:t>‹#›</a:t>
            </a:fld>
            <a:endParaRPr lang="en-US"/>
          </a:p>
        </p:txBody>
      </p:sp>
    </p:spTree>
    <p:extLst>
      <p:ext uri="{BB962C8B-B14F-4D97-AF65-F5344CB8AC3E}">
        <p14:creationId xmlns:p14="http://schemas.microsoft.com/office/powerpoint/2010/main" val="124083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B24E54-5D88-40CE-94DE-EB7CFA63C4E1}"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70C52-2DB0-4432-9E2B-9830E59BA1A0}" type="slidenum">
              <a:rPr lang="en-US" smtClean="0"/>
              <a:t>‹#›</a:t>
            </a:fld>
            <a:endParaRPr lang="en-US"/>
          </a:p>
        </p:txBody>
      </p:sp>
    </p:spTree>
    <p:extLst>
      <p:ext uri="{BB962C8B-B14F-4D97-AF65-F5344CB8AC3E}">
        <p14:creationId xmlns:p14="http://schemas.microsoft.com/office/powerpoint/2010/main" val="309066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24E54-5D88-40CE-94DE-EB7CFA63C4E1}" type="datetimeFigureOut">
              <a:rPr lang="en-US" smtClean="0"/>
              <a:t>11/11/2019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70C52-2DB0-4432-9E2B-9830E59BA1A0}" type="slidenum">
              <a:rPr lang="en-US" smtClean="0"/>
              <a:t>‹#›</a:t>
            </a:fld>
            <a:endParaRPr lang="en-US"/>
          </a:p>
        </p:txBody>
      </p:sp>
    </p:spTree>
    <p:extLst>
      <p:ext uri="{BB962C8B-B14F-4D97-AF65-F5344CB8AC3E}">
        <p14:creationId xmlns:p14="http://schemas.microsoft.com/office/powerpoint/2010/main" val="35506542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26" Type="http://schemas.openxmlformats.org/officeDocument/2006/relationships/image" Target="../media/image91.png"/><Relationship Id="rId3" Type="http://schemas.openxmlformats.org/officeDocument/2006/relationships/image" Target="../media/image68.jpg"/><Relationship Id="rId21" Type="http://schemas.openxmlformats.org/officeDocument/2006/relationships/image" Target="../media/image86.png"/><Relationship Id="rId7" Type="http://schemas.openxmlformats.org/officeDocument/2006/relationships/image" Target="../media/image72.jpg"/><Relationship Id="rId12" Type="http://schemas.openxmlformats.org/officeDocument/2006/relationships/image" Target="../media/image77.png"/><Relationship Id="rId17" Type="http://schemas.openxmlformats.org/officeDocument/2006/relationships/image" Target="../media/image82.png"/><Relationship Id="rId25" Type="http://schemas.openxmlformats.org/officeDocument/2006/relationships/image" Target="../media/image90.png"/><Relationship Id="rId2" Type="http://schemas.openxmlformats.org/officeDocument/2006/relationships/image" Target="../media/image67.jpg"/><Relationship Id="rId16" Type="http://schemas.openxmlformats.org/officeDocument/2006/relationships/image" Target="../media/image81.png"/><Relationship Id="rId20" Type="http://schemas.openxmlformats.org/officeDocument/2006/relationships/image" Target="../media/image85.png"/><Relationship Id="rId29" Type="http://schemas.openxmlformats.org/officeDocument/2006/relationships/image" Target="../media/image94.png"/><Relationship Id="rId1" Type="http://schemas.openxmlformats.org/officeDocument/2006/relationships/slideLayout" Target="../slideLayouts/slideLayout12.xml"/><Relationship Id="rId6" Type="http://schemas.openxmlformats.org/officeDocument/2006/relationships/image" Target="../media/image71.png"/><Relationship Id="rId11" Type="http://schemas.openxmlformats.org/officeDocument/2006/relationships/image" Target="../media/image76.png"/><Relationship Id="rId24" Type="http://schemas.openxmlformats.org/officeDocument/2006/relationships/image" Target="../media/image89.png"/><Relationship Id="rId5" Type="http://schemas.openxmlformats.org/officeDocument/2006/relationships/image" Target="../media/image70.png"/><Relationship Id="rId15" Type="http://schemas.openxmlformats.org/officeDocument/2006/relationships/image" Target="../media/image80.jpg"/><Relationship Id="rId23" Type="http://schemas.openxmlformats.org/officeDocument/2006/relationships/image" Target="../media/image88.png"/><Relationship Id="rId28" Type="http://schemas.openxmlformats.org/officeDocument/2006/relationships/image" Target="../media/image93.png"/><Relationship Id="rId10" Type="http://schemas.openxmlformats.org/officeDocument/2006/relationships/image" Target="../media/image75.png"/><Relationship Id="rId19" Type="http://schemas.openxmlformats.org/officeDocument/2006/relationships/image" Target="../media/image84.png"/><Relationship Id="rId31" Type="http://schemas.openxmlformats.org/officeDocument/2006/relationships/image" Target="../media/image96.png"/><Relationship Id="rId4" Type="http://schemas.openxmlformats.org/officeDocument/2006/relationships/image" Target="../media/image69.jpg"/><Relationship Id="rId9" Type="http://schemas.openxmlformats.org/officeDocument/2006/relationships/image" Target="../media/image74.png"/><Relationship Id="rId14" Type="http://schemas.openxmlformats.org/officeDocument/2006/relationships/image" Target="../media/image79.jpg"/><Relationship Id="rId22" Type="http://schemas.openxmlformats.org/officeDocument/2006/relationships/image" Target="../media/image87.png"/><Relationship Id="rId27" Type="http://schemas.openxmlformats.org/officeDocument/2006/relationships/image" Target="../media/image92.jpg"/><Relationship Id="rId30" Type="http://schemas.openxmlformats.org/officeDocument/2006/relationships/image" Target="../media/image95.png"/></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99.png"/><Relationship Id="rId18" Type="http://schemas.openxmlformats.org/officeDocument/2006/relationships/image" Target="../media/image102.png"/><Relationship Id="rId3" Type="http://schemas.openxmlformats.org/officeDocument/2006/relationships/image" Target="../media/image67.jpg"/><Relationship Id="rId7" Type="http://schemas.openxmlformats.org/officeDocument/2006/relationships/image" Target="../media/image72.jpg"/><Relationship Id="rId12" Type="http://schemas.openxmlformats.org/officeDocument/2006/relationships/image" Target="../media/image90.png"/><Relationship Id="rId17" Type="http://schemas.openxmlformats.org/officeDocument/2006/relationships/image" Target="../media/image101.png"/><Relationship Id="rId2" Type="http://schemas.openxmlformats.org/officeDocument/2006/relationships/image" Target="../media/image29.png"/><Relationship Id="rId16" Type="http://schemas.openxmlformats.org/officeDocument/2006/relationships/image" Target="../media/image80.jp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98.png"/><Relationship Id="rId5" Type="http://schemas.openxmlformats.org/officeDocument/2006/relationships/image" Target="../media/image69.jpg"/><Relationship Id="rId15" Type="http://schemas.openxmlformats.org/officeDocument/2006/relationships/image" Target="../media/image79.jpg"/><Relationship Id="rId10" Type="http://schemas.openxmlformats.org/officeDocument/2006/relationships/image" Target="../media/image97.png"/><Relationship Id="rId4" Type="http://schemas.openxmlformats.org/officeDocument/2006/relationships/image" Target="../media/image68.jpg"/><Relationship Id="rId9" Type="http://schemas.openxmlformats.org/officeDocument/2006/relationships/image" Target="../media/image83.png"/><Relationship Id="rId14" Type="http://schemas.openxmlformats.org/officeDocument/2006/relationships/image" Target="../media/image100.png"/></Relationships>
</file>

<file path=ppt/slides/_rels/slide26.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109.jpg"/><Relationship Id="rId3" Type="http://schemas.openxmlformats.org/officeDocument/2006/relationships/image" Target="../media/image83.png"/><Relationship Id="rId7" Type="http://schemas.openxmlformats.org/officeDocument/2006/relationships/image" Target="../media/image107.png"/><Relationship Id="rId12"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92.jpg"/><Relationship Id="rId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104.png"/><Relationship Id="rId9" Type="http://schemas.openxmlformats.org/officeDocument/2006/relationships/image" Target="../media/image70.png"/></Relationships>
</file>

<file path=ppt/slides/_rels/slide2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8.jp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jpg"/><Relationship Id="rId4" Type="http://schemas.openxmlformats.org/officeDocument/2006/relationships/image" Target="../media/image11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23.jpg"/><Relationship Id="rId5" Type="http://schemas.openxmlformats.org/officeDocument/2006/relationships/image" Target="../media/image122.png"/><Relationship Id="rId4" Type="http://schemas.openxmlformats.org/officeDocument/2006/relationships/image" Target="../media/image121.jpg"/></Relationships>
</file>

<file path=ppt/slides/_rels/slide31.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124.jp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32.xml.rels><?xml version="1.0" encoding="UTF-8" standalone="yes"?>
<Relationships xmlns="http://schemas.openxmlformats.org/package/2006/relationships"><Relationship Id="rId3" Type="http://schemas.openxmlformats.org/officeDocument/2006/relationships/hyperlink" Target="mailto:%2BpNSIFullms21431.40@35.00" TargetMode="External"/><Relationship Id="rId2" Type="http://schemas.openxmlformats.org/officeDocument/2006/relationships/image" Target="../media/image128.pn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3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34.png"/><Relationship Id="rId7" Type="http://schemas.openxmlformats.org/officeDocument/2006/relationships/image" Target="../media/image141.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40.png"/><Relationship Id="rId4" Type="http://schemas.openxmlformats.org/officeDocument/2006/relationships/customXml" Target="../ink/ink1.xml"/><Relationship Id="rId9" Type="http://schemas.openxmlformats.org/officeDocument/2006/relationships/image" Target="../media/image142.png"/></Relationships>
</file>

<file path=ppt/slides/_rels/slide37.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 name="Subtitle 2">
            <a:extLst>
              <a:ext uri="{FF2B5EF4-FFF2-40B4-BE49-F238E27FC236}">
                <a16:creationId xmlns:a16="http://schemas.microsoft.com/office/drawing/2014/main" id="{D21A5CBF-4DB9-4692-A50F-76A2B68DC729}"/>
              </a:ext>
            </a:extLst>
          </p:cNvPr>
          <p:cNvSpPr>
            <a:spLocks noGrp="1"/>
          </p:cNvSpPr>
          <p:nvPr>
            <p:ph type="subTitle" idx="1"/>
          </p:nvPr>
        </p:nvSpPr>
        <p:spPr>
          <a:xfrm>
            <a:off x="1524000" y="4495800"/>
            <a:ext cx="9144000" cy="762000"/>
          </a:xfrm>
        </p:spPr>
        <p:txBody>
          <a:bodyPr>
            <a:normAutofit/>
          </a:bodyPr>
          <a:lstStyle/>
          <a:p>
            <a:r>
              <a:rPr lang="en-US" sz="1800"/>
              <a:t>Lezione 07 – Biochimica applicata</a:t>
            </a:r>
          </a:p>
        </p:txBody>
      </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55C5E5-7929-4B2A-AD8E-E71547429B22}"/>
              </a:ext>
            </a:extLst>
          </p:cNvPr>
          <p:cNvSpPr>
            <a:spLocks noGrp="1"/>
          </p:cNvSpPr>
          <p:nvPr>
            <p:ph type="ctrTitle"/>
          </p:nvPr>
        </p:nvSpPr>
        <p:spPr>
          <a:xfrm>
            <a:off x="1524000" y="2776538"/>
            <a:ext cx="9144000" cy="1381188"/>
          </a:xfrm>
        </p:spPr>
        <p:txBody>
          <a:bodyPr anchor="ctr">
            <a:normAutofit/>
          </a:bodyPr>
          <a:lstStyle/>
          <a:p>
            <a:r>
              <a:rPr lang="en-US" sz="4000">
                <a:solidFill>
                  <a:schemeClr val="bg2"/>
                </a:solidFill>
              </a:rPr>
              <a:t>Spettrometria di Massa in proteomica</a:t>
            </a:r>
          </a:p>
        </p:txBody>
      </p:sp>
    </p:spTree>
    <p:extLst>
      <p:ext uri="{BB962C8B-B14F-4D97-AF65-F5344CB8AC3E}">
        <p14:creationId xmlns:p14="http://schemas.microsoft.com/office/powerpoint/2010/main" val="34698741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825562" y="391590"/>
            <a:ext cx="5715000" cy="424540"/>
          </a:xfrm>
          <a:prstGeom prst="rect">
            <a:avLst/>
          </a:prstGeom>
        </p:spPr>
        <p:txBody>
          <a:bodyPr vert="horz" wrap="square" lIns="0" tIns="33020" rIns="0" bIns="0" rtlCol="0" anchor="ctr">
            <a:spAutoFit/>
          </a:bodyPr>
          <a:lstStyle/>
          <a:p>
            <a:pPr marL="12700" marR="5080">
              <a:lnSpc>
                <a:spcPts val="2800"/>
              </a:lnSpc>
              <a:spcBef>
                <a:spcPts val="260"/>
              </a:spcBef>
            </a:pPr>
            <a:r>
              <a:rPr lang="en-US" sz="3600" spc="-5" dirty="0" err="1">
                <a:solidFill>
                  <a:srgbClr val="FFFF00"/>
                </a:solidFill>
              </a:rPr>
              <a:t>Approccio</a:t>
            </a:r>
            <a:r>
              <a:rPr lang="en-US" sz="2400" spc="-5" dirty="0"/>
              <a:t> </a:t>
            </a:r>
            <a:r>
              <a:rPr lang="en-US" sz="3600" spc="-5" dirty="0">
                <a:solidFill>
                  <a:srgbClr val="FFFF00"/>
                </a:solidFill>
              </a:rPr>
              <a:t>Top-DOWN</a:t>
            </a:r>
            <a:endParaRPr sz="3600" spc="-5" dirty="0">
              <a:solidFill>
                <a:srgbClr val="FFFF00"/>
              </a:solidFill>
            </a:endParaRPr>
          </a:p>
        </p:txBody>
      </p:sp>
      <p:sp>
        <p:nvSpPr>
          <p:cNvPr id="3" name="object 3"/>
          <p:cNvSpPr/>
          <p:nvPr/>
        </p:nvSpPr>
        <p:spPr>
          <a:xfrm>
            <a:off x="1756756" y="1039091"/>
            <a:ext cx="8678486" cy="17872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52600" y="1051184"/>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
        <p:nvSpPr>
          <p:cNvPr id="5" name="object 5"/>
          <p:cNvSpPr txBox="1"/>
          <p:nvPr/>
        </p:nvSpPr>
        <p:spPr>
          <a:xfrm>
            <a:off x="2137510" y="1163643"/>
            <a:ext cx="7579995" cy="4027449"/>
          </a:xfrm>
          <a:prstGeom prst="rect">
            <a:avLst/>
          </a:prstGeom>
        </p:spPr>
        <p:txBody>
          <a:bodyPr vert="horz" wrap="square" lIns="0" tIns="73660" rIns="0" bIns="0" rtlCol="0">
            <a:spAutoFit/>
          </a:bodyPr>
          <a:lstStyle/>
          <a:p>
            <a:pPr marL="163195">
              <a:spcBef>
                <a:spcPts val="580"/>
              </a:spcBef>
              <a:tabLst>
                <a:tab pos="506095" algn="l"/>
              </a:tabLst>
            </a:pPr>
            <a:r>
              <a:rPr lang="en-US" sz="2000" dirty="0">
                <a:latin typeface="Arial"/>
                <a:cs typeface="Arial"/>
              </a:rPr>
              <a:t>Il </a:t>
            </a:r>
            <a:r>
              <a:rPr lang="en-US" sz="2000" dirty="0" err="1">
                <a:latin typeface="Arial"/>
                <a:cs typeface="Arial"/>
              </a:rPr>
              <a:t>campione</a:t>
            </a:r>
            <a:r>
              <a:rPr lang="en-US" sz="2000" dirty="0">
                <a:latin typeface="Arial"/>
                <a:cs typeface="Arial"/>
              </a:rPr>
              <a:t> </a:t>
            </a:r>
            <a:r>
              <a:rPr lang="en-US" sz="2000" dirty="0" err="1">
                <a:latin typeface="Arial"/>
                <a:cs typeface="Arial"/>
              </a:rPr>
              <a:t>viene</a:t>
            </a:r>
            <a:r>
              <a:rPr lang="en-US" sz="2000" dirty="0">
                <a:latin typeface="Arial"/>
                <a:cs typeface="Arial"/>
              </a:rPr>
              <a:t> </a:t>
            </a:r>
            <a:r>
              <a:rPr lang="en-US" sz="2000" dirty="0" err="1">
                <a:latin typeface="Arial"/>
                <a:cs typeface="Arial"/>
              </a:rPr>
              <a:t>analizzato</a:t>
            </a:r>
            <a:r>
              <a:rPr lang="en-US" sz="2000" dirty="0">
                <a:latin typeface="Arial"/>
                <a:cs typeface="Arial"/>
              </a:rPr>
              <a:t> </a:t>
            </a:r>
            <a:r>
              <a:rPr lang="en-US" sz="2000" dirty="0" err="1">
                <a:latin typeface="Arial"/>
                <a:cs typeface="Arial"/>
              </a:rPr>
              <a:t>intatto</a:t>
            </a:r>
            <a:r>
              <a:rPr lang="en-US" sz="2000" dirty="0">
                <a:latin typeface="Arial"/>
                <a:cs typeface="Arial"/>
              </a:rPr>
              <a:t> </a:t>
            </a:r>
          </a:p>
          <a:p>
            <a:pPr marL="163195">
              <a:spcBef>
                <a:spcPts val="580"/>
              </a:spcBef>
              <a:tabLst>
                <a:tab pos="506095" algn="l"/>
              </a:tabLst>
            </a:pPr>
            <a:r>
              <a:rPr sz="2000" spc="-459" dirty="0">
                <a:latin typeface="Wingdings"/>
                <a:cs typeface="Wingdings"/>
              </a:rPr>
              <a:t></a:t>
            </a:r>
            <a:r>
              <a:rPr sz="2000" spc="-459" dirty="0">
                <a:latin typeface="Times New Roman"/>
                <a:cs typeface="Times New Roman"/>
              </a:rPr>
              <a:t>	</a:t>
            </a:r>
            <a:r>
              <a:rPr lang="en-US" sz="2000" dirty="0">
                <a:latin typeface="Arial"/>
                <a:cs typeface="Arial"/>
              </a:rPr>
              <a:t>Utile per single </a:t>
            </a:r>
            <a:r>
              <a:rPr lang="en-US" sz="2000" dirty="0" err="1">
                <a:latin typeface="Arial"/>
                <a:cs typeface="Arial"/>
              </a:rPr>
              <a:t>proteine</a:t>
            </a:r>
            <a:endParaRPr sz="2000" dirty="0">
              <a:latin typeface="Arial"/>
              <a:cs typeface="Arial"/>
            </a:endParaRPr>
          </a:p>
          <a:p>
            <a:pPr marL="163195">
              <a:spcBef>
                <a:spcPts val="480"/>
              </a:spcBef>
              <a:tabLst>
                <a:tab pos="506095" algn="l"/>
              </a:tabLst>
            </a:pPr>
            <a:r>
              <a:rPr sz="2000" spc="-459" dirty="0">
                <a:latin typeface="Wingdings"/>
                <a:cs typeface="Wingdings"/>
              </a:rPr>
              <a:t></a:t>
            </a:r>
            <a:r>
              <a:rPr sz="2000" spc="-459" dirty="0">
                <a:latin typeface="Times New Roman"/>
                <a:cs typeface="Times New Roman"/>
              </a:rPr>
              <a:t>	</a:t>
            </a:r>
            <a:r>
              <a:rPr lang="en-US" sz="2000" dirty="0">
                <a:latin typeface="Arial"/>
                <a:cs typeface="Arial"/>
              </a:rPr>
              <a:t>Distingue </a:t>
            </a:r>
            <a:r>
              <a:rPr lang="en-US" sz="2000" dirty="0" err="1">
                <a:latin typeface="Arial"/>
                <a:cs typeface="Arial"/>
              </a:rPr>
              <a:t>variazioni</a:t>
            </a:r>
            <a:r>
              <a:rPr lang="en-US" sz="2000" dirty="0">
                <a:latin typeface="Arial"/>
                <a:cs typeface="Arial"/>
              </a:rPr>
              <a:t> di </a:t>
            </a:r>
            <a:r>
              <a:rPr lang="en-US" sz="2000" dirty="0" err="1">
                <a:latin typeface="Arial"/>
                <a:cs typeface="Arial"/>
              </a:rPr>
              <a:t>sequenza</a:t>
            </a:r>
            <a:endParaRPr sz="2000" dirty="0">
              <a:latin typeface="Arial"/>
              <a:cs typeface="Arial"/>
            </a:endParaRPr>
          </a:p>
          <a:p>
            <a:pPr marL="506095" marR="202565" indent="-342900">
              <a:lnSpc>
                <a:spcPct val="100800"/>
              </a:lnSpc>
              <a:spcBef>
                <a:spcPts val="380"/>
              </a:spcBef>
              <a:tabLst>
                <a:tab pos="506095" algn="l"/>
              </a:tabLst>
            </a:pPr>
            <a:r>
              <a:rPr sz="2000" spc="-459" dirty="0">
                <a:latin typeface="Wingdings"/>
                <a:cs typeface="Wingdings"/>
              </a:rPr>
              <a:t></a:t>
            </a:r>
            <a:r>
              <a:rPr sz="2000" spc="-459" dirty="0">
                <a:latin typeface="Times New Roman"/>
                <a:cs typeface="Times New Roman"/>
              </a:rPr>
              <a:t>	</a:t>
            </a:r>
            <a:r>
              <a:rPr lang="en-US" sz="2000" dirty="0" err="1">
                <a:latin typeface="Arial"/>
                <a:cs typeface="Arial"/>
              </a:rPr>
              <a:t>Permette</a:t>
            </a:r>
            <a:r>
              <a:rPr lang="en-US" sz="2000" dirty="0">
                <a:latin typeface="Arial"/>
                <a:cs typeface="Arial"/>
              </a:rPr>
              <a:t> </a:t>
            </a:r>
            <a:r>
              <a:rPr lang="en-US" sz="2000" dirty="0" err="1">
                <a:latin typeface="Arial"/>
                <a:cs typeface="Arial"/>
              </a:rPr>
              <a:t>l’analisis</a:t>
            </a:r>
            <a:r>
              <a:rPr lang="en-US" sz="2000" dirty="0">
                <a:latin typeface="Arial"/>
                <a:cs typeface="Arial"/>
              </a:rPr>
              <a:t> di </a:t>
            </a:r>
            <a:r>
              <a:rPr lang="en-US" sz="2000" dirty="0" err="1">
                <a:latin typeface="Arial"/>
                <a:cs typeface="Arial"/>
              </a:rPr>
              <a:t>modificazioni</a:t>
            </a:r>
            <a:r>
              <a:rPr lang="en-US" sz="2000" dirty="0">
                <a:latin typeface="Arial"/>
                <a:cs typeface="Arial"/>
              </a:rPr>
              <a:t> </a:t>
            </a:r>
            <a:r>
              <a:rPr lang="en-US" sz="2000" dirty="0" err="1">
                <a:latin typeface="Arial"/>
                <a:cs typeface="Arial"/>
              </a:rPr>
              <a:t>combinatoriali</a:t>
            </a:r>
            <a:r>
              <a:rPr lang="en-US" sz="2000" dirty="0">
                <a:latin typeface="Arial"/>
                <a:cs typeface="Arial"/>
              </a:rPr>
              <a:t> di protein (</a:t>
            </a:r>
            <a:r>
              <a:rPr lang="en-US" sz="2000" dirty="0" err="1">
                <a:latin typeface="Arial"/>
                <a:cs typeface="Arial"/>
              </a:rPr>
              <a:t>esempio</a:t>
            </a:r>
            <a:r>
              <a:rPr lang="en-US" sz="2000" dirty="0">
                <a:latin typeface="Arial"/>
                <a:cs typeface="Arial"/>
              </a:rPr>
              <a:t> </a:t>
            </a:r>
            <a:r>
              <a:rPr lang="en-US" sz="2000" dirty="0" err="1">
                <a:latin typeface="Arial"/>
                <a:cs typeface="Arial"/>
              </a:rPr>
              <a:t>modificazione</a:t>
            </a:r>
            <a:r>
              <a:rPr lang="en-US" sz="2000" dirty="0">
                <a:latin typeface="Arial"/>
                <a:cs typeface="Arial"/>
              </a:rPr>
              <a:t> </a:t>
            </a:r>
            <a:r>
              <a:rPr lang="en-US" sz="2000" dirty="0" err="1">
                <a:latin typeface="Arial"/>
                <a:cs typeface="Arial"/>
              </a:rPr>
              <a:t>degli</a:t>
            </a:r>
            <a:r>
              <a:rPr lang="en-US" sz="2000" dirty="0">
                <a:latin typeface="Arial"/>
                <a:cs typeface="Arial"/>
              </a:rPr>
              <a:t> </a:t>
            </a:r>
            <a:r>
              <a:rPr lang="en-US" sz="2000" dirty="0" err="1">
                <a:latin typeface="Arial"/>
                <a:cs typeface="Arial"/>
              </a:rPr>
              <a:t>istoni</a:t>
            </a:r>
            <a:r>
              <a:rPr lang="en-US" sz="2000" dirty="0">
                <a:latin typeface="Arial"/>
                <a:cs typeface="Arial"/>
              </a:rPr>
              <a:t>)</a:t>
            </a:r>
            <a:endParaRPr sz="2000" dirty="0">
              <a:latin typeface="Arial"/>
              <a:cs typeface="Arial"/>
            </a:endParaRPr>
          </a:p>
          <a:p>
            <a:pPr>
              <a:spcBef>
                <a:spcPts val="25"/>
              </a:spcBef>
            </a:pPr>
            <a:endParaRPr sz="2900" dirty="0">
              <a:latin typeface="Arial"/>
              <a:cs typeface="Arial"/>
            </a:endParaRPr>
          </a:p>
          <a:p>
            <a:pPr marL="506095" marR="231775" indent="-342900">
              <a:lnSpc>
                <a:spcPct val="100800"/>
              </a:lnSpc>
              <a:tabLst>
                <a:tab pos="506095" algn="l"/>
              </a:tabLst>
            </a:pPr>
            <a:r>
              <a:rPr sz="2000" spc="-459" dirty="0">
                <a:latin typeface="Wingdings"/>
                <a:cs typeface="Wingdings"/>
              </a:rPr>
              <a:t></a:t>
            </a:r>
            <a:r>
              <a:rPr sz="2000" spc="-459" dirty="0">
                <a:latin typeface="Times New Roman"/>
                <a:cs typeface="Times New Roman"/>
              </a:rPr>
              <a:t>	</a:t>
            </a:r>
            <a:r>
              <a:rPr lang="en-US" sz="2000" spc="-5" dirty="0">
                <a:latin typeface="Arial"/>
                <a:cs typeface="Arial"/>
              </a:rPr>
              <a:t>Dove non </a:t>
            </a:r>
            <a:r>
              <a:rPr lang="en-US" sz="2000" spc="-5" dirty="0" err="1">
                <a:latin typeface="Arial"/>
                <a:cs typeface="Arial"/>
              </a:rPr>
              <a:t>arriva</a:t>
            </a:r>
            <a:endParaRPr sz="2000" dirty="0">
              <a:latin typeface="Arial"/>
              <a:cs typeface="Arial"/>
            </a:endParaRPr>
          </a:p>
          <a:p>
            <a:pPr marL="901700" indent="-281940">
              <a:spcBef>
                <a:spcPts val="500"/>
              </a:spcBef>
              <a:buChar char="–"/>
              <a:tabLst>
                <a:tab pos="901700" algn="l"/>
                <a:tab pos="902335" algn="l"/>
              </a:tabLst>
            </a:pPr>
            <a:r>
              <a:rPr lang="en-US" sz="2000" dirty="0" err="1">
                <a:latin typeface="Arial"/>
                <a:cs typeface="Arial"/>
              </a:rPr>
              <a:t>Strumentazione</a:t>
            </a:r>
            <a:r>
              <a:rPr lang="en-US" sz="2000" dirty="0">
                <a:latin typeface="Arial"/>
                <a:cs typeface="Arial"/>
              </a:rPr>
              <a:t> molto </a:t>
            </a:r>
            <a:r>
              <a:rPr lang="en-US" sz="2000" dirty="0" err="1">
                <a:latin typeface="Arial"/>
                <a:cs typeface="Arial"/>
              </a:rPr>
              <a:t>complessa</a:t>
            </a:r>
            <a:r>
              <a:rPr lang="en-US" sz="2000" dirty="0">
                <a:latin typeface="Arial"/>
                <a:cs typeface="Arial"/>
              </a:rPr>
              <a:t> (non </a:t>
            </a:r>
            <a:r>
              <a:rPr lang="en-US" sz="2000" dirty="0" err="1">
                <a:latin typeface="Arial"/>
                <a:cs typeface="Arial"/>
              </a:rPr>
              <a:t>accessibile</a:t>
            </a:r>
            <a:r>
              <a:rPr lang="en-US" sz="2000" dirty="0">
                <a:latin typeface="Arial"/>
                <a:cs typeface="Arial"/>
              </a:rPr>
              <a:t> a </a:t>
            </a:r>
            <a:r>
              <a:rPr lang="en-US" sz="2000" dirty="0" err="1">
                <a:latin typeface="Arial"/>
                <a:cs typeface="Arial"/>
              </a:rPr>
              <a:t>tutti</a:t>
            </a:r>
            <a:r>
              <a:rPr lang="en-US" sz="2000" dirty="0">
                <a:latin typeface="Arial"/>
                <a:cs typeface="Arial"/>
              </a:rPr>
              <a:t>)</a:t>
            </a:r>
          </a:p>
          <a:p>
            <a:pPr marL="901700" indent="-281940">
              <a:spcBef>
                <a:spcPts val="500"/>
              </a:spcBef>
              <a:buChar char="–"/>
              <a:tabLst>
                <a:tab pos="901700" algn="l"/>
                <a:tab pos="902335" algn="l"/>
              </a:tabLst>
            </a:pPr>
            <a:r>
              <a:rPr lang="en-US" sz="2000" dirty="0">
                <a:latin typeface="Arial"/>
                <a:cs typeface="Arial"/>
              </a:rPr>
              <a:t>Il </a:t>
            </a:r>
            <a:r>
              <a:rPr lang="en-US" sz="2000" dirty="0" err="1">
                <a:latin typeface="Arial"/>
                <a:cs typeface="Arial"/>
              </a:rPr>
              <a:t>campione</a:t>
            </a:r>
            <a:r>
              <a:rPr lang="en-US" sz="2000" dirty="0">
                <a:latin typeface="Arial"/>
                <a:cs typeface="Arial"/>
              </a:rPr>
              <a:t> </a:t>
            </a:r>
            <a:r>
              <a:rPr lang="en-US" sz="2000" dirty="0" err="1">
                <a:latin typeface="Arial"/>
                <a:cs typeface="Arial"/>
              </a:rPr>
              <a:t>richiede</a:t>
            </a:r>
            <a:r>
              <a:rPr lang="en-US" sz="2000" dirty="0">
                <a:latin typeface="Arial"/>
                <a:cs typeface="Arial"/>
              </a:rPr>
              <a:t> </a:t>
            </a:r>
            <a:r>
              <a:rPr lang="en-US" sz="2000" dirty="0" err="1">
                <a:latin typeface="Arial"/>
                <a:cs typeface="Arial"/>
              </a:rPr>
              <a:t>passaggi</a:t>
            </a:r>
            <a:r>
              <a:rPr lang="en-US" sz="2000" dirty="0">
                <a:latin typeface="Arial"/>
                <a:cs typeface="Arial"/>
              </a:rPr>
              <a:t> di </a:t>
            </a:r>
            <a:r>
              <a:rPr lang="en-US" sz="2000" dirty="0" err="1">
                <a:latin typeface="Arial"/>
                <a:cs typeface="Arial"/>
              </a:rPr>
              <a:t>purificazione</a:t>
            </a:r>
            <a:r>
              <a:rPr lang="en-US" sz="2000" dirty="0">
                <a:latin typeface="Arial"/>
                <a:cs typeface="Arial"/>
              </a:rPr>
              <a:t> </a:t>
            </a:r>
            <a:r>
              <a:rPr lang="en-US" sz="2000" dirty="0" err="1">
                <a:latin typeface="Arial"/>
                <a:cs typeface="Arial"/>
              </a:rPr>
              <a:t>precisi</a:t>
            </a:r>
            <a:endParaRPr sz="2000" dirty="0">
              <a:latin typeface="Arial"/>
              <a:cs typeface="Arial"/>
            </a:endParaRPr>
          </a:p>
          <a:p>
            <a:pPr marL="901700" indent="-281940">
              <a:spcBef>
                <a:spcPts val="400"/>
              </a:spcBef>
              <a:buChar char="–"/>
              <a:tabLst>
                <a:tab pos="901700" algn="l"/>
                <a:tab pos="902335" algn="l"/>
              </a:tabLst>
            </a:pPr>
            <a:r>
              <a:rPr lang="en-US" sz="2000" spc="-5" dirty="0" err="1">
                <a:latin typeface="Arial"/>
                <a:cs typeface="Arial"/>
              </a:rPr>
              <a:t>Interpretazione</a:t>
            </a:r>
            <a:r>
              <a:rPr lang="en-US" sz="2000" spc="-5" dirty="0">
                <a:latin typeface="Arial"/>
                <a:cs typeface="Arial"/>
              </a:rPr>
              <a:t> del </a:t>
            </a:r>
            <a:r>
              <a:rPr lang="en-US" sz="2000" spc="-5" dirty="0" err="1">
                <a:latin typeface="Arial"/>
                <a:cs typeface="Arial"/>
              </a:rPr>
              <a:t>dato</a:t>
            </a:r>
            <a:r>
              <a:rPr lang="en-US" sz="2000" spc="-5" dirty="0">
                <a:latin typeface="Arial"/>
                <a:cs typeface="Arial"/>
              </a:rPr>
              <a:t> </a:t>
            </a:r>
            <a:r>
              <a:rPr lang="en-US" sz="2000" spc="-5" dirty="0" err="1">
                <a:latin typeface="Arial"/>
                <a:cs typeface="Arial"/>
              </a:rPr>
              <a:t>piu</a:t>
            </a:r>
            <a:r>
              <a:rPr lang="en-US" sz="2000" spc="-5" dirty="0">
                <a:latin typeface="Arial"/>
                <a:cs typeface="Arial"/>
              </a:rPr>
              <a:t>’ </a:t>
            </a:r>
            <a:r>
              <a:rPr lang="en-US" sz="2000" spc="-5" dirty="0" err="1">
                <a:latin typeface="Arial"/>
                <a:cs typeface="Arial"/>
              </a:rPr>
              <a:t>complessa</a:t>
            </a:r>
            <a:r>
              <a:rPr lang="en-US" sz="2000" spc="-5" dirty="0">
                <a:latin typeface="Arial"/>
                <a:cs typeface="Arial"/>
              </a:rPr>
              <a:t> e </a:t>
            </a:r>
            <a:r>
              <a:rPr lang="en-US" sz="2000" spc="-5" dirty="0" err="1">
                <a:latin typeface="Arial"/>
                <a:cs typeface="Arial"/>
              </a:rPr>
              <a:t>poco</a:t>
            </a:r>
            <a:r>
              <a:rPr lang="en-US" sz="2000" spc="-5" dirty="0">
                <a:latin typeface="Arial"/>
                <a:cs typeface="Arial"/>
              </a:rPr>
              <a:t> </a:t>
            </a:r>
            <a:r>
              <a:rPr lang="en-US" sz="2000" spc="-5" dirty="0" err="1">
                <a:latin typeface="Arial"/>
                <a:cs typeface="Arial"/>
              </a:rPr>
              <a:t>automatica</a:t>
            </a:r>
            <a:endParaRPr sz="2000" dirty="0">
              <a:latin typeface="Arial"/>
              <a:cs typeface="Arial"/>
            </a:endParaRPr>
          </a:p>
          <a:p>
            <a:pPr marL="899794" marR="5080" indent="-279400">
              <a:lnSpc>
                <a:spcPct val="100800"/>
              </a:lnSpc>
              <a:spcBef>
                <a:spcPts val="480"/>
              </a:spcBef>
              <a:buChar char="–"/>
              <a:tabLst>
                <a:tab pos="901700" algn="l"/>
                <a:tab pos="902335" algn="l"/>
              </a:tabLst>
            </a:pPr>
            <a:r>
              <a:rPr lang="en-US" sz="2000" spc="-5" dirty="0" err="1">
                <a:latin typeface="Arial"/>
                <a:cs typeface="Arial"/>
              </a:rPr>
              <a:t>Copertura</a:t>
            </a:r>
            <a:r>
              <a:rPr lang="en-US" sz="2000" spc="-5" dirty="0">
                <a:latin typeface="Arial"/>
                <a:cs typeface="Arial"/>
              </a:rPr>
              <a:t> del proteome </a:t>
            </a:r>
            <a:r>
              <a:rPr lang="en-US" sz="2000" spc="-5" dirty="0" err="1">
                <a:latin typeface="Arial"/>
                <a:cs typeface="Arial"/>
              </a:rPr>
              <a:t>decisamente</a:t>
            </a:r>
            <a:r>
              <a:rPr lang="en-US" sz="2000" spc="-5" dirty="0">
                <a:latin typeface="Arial"/>
                <a:cs typeface="Arial"/>
              </a:rPr>
              <a:t> </a:t>
            </a:r>
            <a:r>
              <a:rPr lang="en-US" sz="2000" spc="-5" dirty="0" err="1">
                <a:latin typeface="Arial"/>
                <a:cs typeface="Arial"/>
              </a:rPr>
              <a:t>ridotta</a:t>
            </a:r>
            <a:endParaRPr lang="en-US" sz="2000" spc="-5"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p:nvPr/>
        </p:nvSpPr>
        <p:spPr>
          <a:xfrm>
            <a:off x="2037714" y="1206818"/>
            <a:ext cx="8065134" cy="5405454"/>
          </a:xfrm>
          <a:prstGeom prst="rect">
            <a:avLst/>
          </a:prstGeom>
        </p:spPr>
        <p:txBody>
          <a:bodyPr vert="horz" wrap="square" lIns="0" tIns="78740" rIns="0" bIns="0" rtlCol="0">
            <a:spAutoFit/>
          </a:bodyPr>
          <a:lstStyle/>
          <a:p>
            <a:pPr marL="12700">
              <a:spcBef>
                <a:spcPts val="620"/>
              </a:spcBef>
            </a:pPr>
            <a:r>
              <a:rPr lang="en-US" sz="2400" spc="-5" dirty="0">
                <a:latin typeface="Arial"/>
                <a:cs typeface="Arial"/>
              </a:rPr>
              <a:t>Il </a:t>
            </a:r>
            <a:r>
              <a:rPr lang="en-US" sz="2400" spc="-5" dirty="0" err="1">
                <a:latin typeface="Arial"/>
                <a:cs typeface="Arial"/>
              </a:rPr>
              <a:t>campione</a:t>
            </a:r>
            <a:r>
              <a:rPr lang="en-US" sz="2400" spc="-5" dirty="0">
                <a:latin typeface="Arial"/>
                <a:cs typeface="Arial"/>
              </a:rPr>
              <a:t> e’ </a:t>
            </a:r>
            <a:r>
              <a:rPr lang="en-US" sz="2400" spc="-5" dirty="0" err="1">
                <a:latin typeface="Arial"/>
                <a:cs typeface="Arial"/>
              </a:rPr>
              <a:t>digerito</a:t>
            </a:r>
            <a:r>
              <a:rPr lang="en-US" sz="2400" spc="-5" dirty="0">
                <a:latin typeface="Arial"/>
                <a:cs typeface="Arial"/>
              </a:rPr>
              <a:t> da </a:t>
            </a:r>
            <a:r>
              <a:rPr lang="en-US" sz="2400" spc="-5" dirty="0" err="1">
                <a:latin typeface="Arial"/>
                <a:cs typeface="Arial"/>
              </a:rPr>
              <a:t>peptidasi</a:t>
            </a:r>
            <a:r>
              <a:rPr lang="en-US" sz="2400" spc="-5" dirty="0">
                <a:latin typeface="Arial"/>
                <a:cs typeface="Arial"/>
              </a:rPr>
              <a:t> prima </a:t>
            </a:r>
            <a:r>
              <a:rPr lang="en-US" sz="2400" spc="-5" dirty="0" err="1">
                <a:latin typeface="Arial"/>
                <a:cs typeface="Arial"/>
              </a:rPr>
              <a:t>della</a:t>
            </a:r>
            <a:r>
              <a:rPr lang="en-US" sz="2400" spc="-5" dirty="0">
                <a:latin typeface="Arial"/>
                <a:cs typeface="Arial"/>
              </a:rPr>
              <a:t> MS</a:t>
            </a:r>
          </a:p>
          <a:p>
            <a:pPr marL="12700">
              <a:spcBef>
                <a:spcPts val="620"/>
              </a:spcBef>
            </a:pPr>
            <a:r>
              <a:rPr sz="2400" spc="-5" dirty="0">
                <a:latin typeface="Arial"/>
                <a:cs typeface="Arial"/>
              </a:rPr>
              <a:t>Advantages:</a:t>
            </a:r>
            <a:endParaRPr sz="2400" dirty="0">
              <a:latin typeface="Arial"/>
              <a:cs typeface="Arial"/>
            </a:endParaRPr>
          </a:p>
          <a:p>
            <a:pPr marL="749300" indent="-228600">
              <a:spcBef>
                <a:spcPts val="520"/>
              </a:spcBef>
              <a:buChar char="•"/>
              <a:tabLst>
                <a:tab pos="749300" algn="l"/>
              </a:tabLst>
            </a:pPr>
            <a:r>
              <a:rPr sz="2400" spc="-5" dirty="0">
                <a:latin typeface="Arial"/>
                <a:cs typeface="Arial"/>
              </a:rPr>
              <a:t>Data acquisition </a:t>
            </a:r>
            <a:r>
              <a:rPr sz="2400" dirty="0">
                <a:latin typeface="Arial"/>
                <a:cs typeface="Arial"/>
              </a:rPr>
              <a:t>easily</a:t>
            </a:r>
            <a:r>
              <a:rPr sz="2400" spc="5" dirty="0">
                <a:latin typeface="Arial"/>
                <a:cs typeface="Arial"/>
              </a:rPr>
              <a:t> </a:t>
            </a:r>
            <a:r>
              <a:rPr sz="2400" spc="-5" dirty="0">
                <a:latin typeface="Arial"/>
                <a:cs typeface="Arial"/>
              </a:rPr>
              <a:t>automated</a:t>
            </a:r>
            <a:endParaRPr sz="2400" dirty="0">
              <a:latin typeface="Arial"/>
              <a:cs typeface="Arial"/>
            </a:endParaRPr>
          </a:p>
          <a:p>
            <a:pPr marL="749300" indent="-228600">
              <a:spcBef>
                <a:spcPts val="620"/>
              </a:spcBef>
              <a:buChar char="•"/>
              <a:tabLst>
                <a:tab pos="749300" algn="l"/>
              </a:tabLst>
            </a:pPr>
            <a:r>
              <a:rPr sz="2400" spc="-5" dirty="0">
                <a:latin typeface="Arial"/>
                <a:cs typeface="Arial"/>
              </a:rPr>
              <a:t>Fragmentation </a:t>
            </a:r>
            <a:r>
              <a:rPr sz="2400" dirty="0">
                <a:latin typeface="Arial"/>
                <a:cs typeface="Arial"/>
              </a:rPr>
              <a:t>of </a:t>
            </a:r>
            <a:r>
              <a:rPr sz="2400" spc="-5" dirty="0">
                <a:latin typeface="Arial"/>
                <a:cs typeface="Arial"/>
              </a:rPr>
              <a:t>tryptic peptides </a:t>
            </a:r>
            <a:r>
              <a:rPr sz="2400" dirty="0">
                <a:latin typeface="Arial"/>
                <a:cs typeface="Arial"/>
              </a:rPr>
              <a:t>well</a:t>
            </a:r>
            <a:r>
              <a:rPr sz="2400" spc="20" dirty="0">
                <a:latin typeface="Arial"/>
                <a:cs typeface="Arial"/>
              </a:rPr>
              <a:t> </a:t>
            </a:r>
            <a:r>
              <a:rPr sz="2400" spc="-5" dirty="0">
                <a:latin typeface="Arial"/>
                <a:cs typeface="Arial"/>
              </a:rPr>
              <a:t>understood</a:t>
            </a:r>
            <a:endParaRPr sz="2400" dirty="0">
              <a:latin typeface="Arial"/>
              <a:cs typeface="Arial"/>
            </a:endParaRPr>
          </a:p>
          <a:p>
            <a:pPr marL="749300" indent="-228600">
              <a:spcBef>
                <a:spcPts val="620"/>
              </a:spcBef>
              <a:buChar char="•"/>
              <a:tabLst>
                <a:tab pos="749300" algn="l"/>
              </a:tabLst>
            </a:pPr>
            <a:r>
              <a:rPr sz="2400" dirty="0">
                <a:latin typeface="Arial"/>
                <a:cs typeface="Arial"/>
              </a:rPr>
              <a:t>Reliable </a:t>
            </a:r>
            <a:r>
              <a:rPr sz="2400" spc="-5" dirty="0">
                <a:latin typeface="Arial"/>
                <a:cs typeface="Arial"/>
              </a:rPr>
              <a:t>software </a:t>
            </a:r>
            <a:r>
              <a:rPr sz="2400" dirty="0">
                <a:latin typeface="Arial"/>
                <a:cs typeface="Arial"/>
              </a:rPr>
              <a:t>available </a:t>
            </a:r>
            <a:r>
              <a:rPr sz="2400" spc="-5" dirty="0">
                <a:latin typeface="Arial"/>
                <a:cs typeface="Arial"/>
              </a:rPr>
              <a:t>for</a:t>
            </a:r>
            <a:r>
              <a:rPr sz="2400" spc="-10" dirty="0">
                <a:latin typeface="Arial"/>
                <a:cs typeface="Arial"/>
              </a:rPr>
              <a:t> </a:t>
            </a:r>
            <a:r>
              <a:rPr sz="2400" dirty="0">
                <a:latin typeface="Arial"/>
                <a:cs typeface="Arial"/>
              </a:rPr>
              <a:t>analysis</a:t>
            </a:r>
          </a:p>
          <a:p>
            <a:pPr marL="749300" marR="5080" indent="-228600">
              <a:lnSpc>
                <a:spcPct val="99000"/>
              </a:lnSpc>
              <a:spcBef>
                <a:spcPts val="645"/>
              </a:spcBef>
              <a:buChar char="•"/>
              <a:tabLst>
                <a:tab pos="749300" algn="l"/>
                <a:tab pos="2002789" algn="l"/>
              </a:tabLst>
            </a:pPr>
            <a:r>
              <a:rPr sz="2400" spc="-5" dirty="0">
                <a:latin typeface="Arial"/>
                <a:cs typeface="Arial"/>
              </a:rPr>
              <a:t>Separation </a:t>
            </a:r>
            <a:r>
              <a:rPr sz="2400" dirty="0">
                <a:latin typeface="Arial"/>
                <a:cs typeface="Arial"/>
              </a:rPr>
              <a:t>of </a:t>
            </a:r>
            <a:r>
              <a:rPr sz="2400" spc="-5" dirty="0">
                <a:latin typeface="Arial"/>
                <a:cs typeface="Arial"/>
              </a:rPr>
              <a:t>peptides to create </a:t>
            </a:r>
            <a:r>
              <a:rPr sz="2400" dirty="0">
                <a:latin typeface="Arial"/>
                <a:cs typeface="Arial"/>
              </a:rPr>
              <a:t>less complex </a:t>
            </a:r>
            <a:r>
              <a:rPr sz="2400" spc="-5" dirty="0">
                <a:latin typeface="Arial"/>
                <a:cs typeface="Arial"/>
              </a:rPr>
              <a:t>subsets  </a:t>
            </a:r>
            <a:r>
              <a:rPr sz="2400" dirty="0">
                <a:latin typeface="Arial"/>
                <a:cs typeface="Arial"/>
              </a:rPr>
              <a:t>of </a:t>
            </a:r>
            <a:r>
              <a:rPr sz="2400" spc="-5" dirty="0">
                <a:latin typeface="Arial"/>
                <a:cs typeface="Arial"/>
              </a:rPr>
              <a:t>the proteome for </a:t>
            </a:r>
            <a:r>
              <a:rPr sz="2400" dirty="0">
                <a:latin typeface="Arial"/>
                <a:cs typeface="Arial"/>
              </a:rPr>
              <a:t>MS analysis is </a:t>
            </a:r>
            <a:r>
              <a:rPr sz="2400" spc="-5" dirty="0">
                <a:latin typeface="Arial"/>
                <a:cs typeface="Arial"/>
              </a:rPr>
              <a:t>far </a:t>
            </a:r>
            <a:r>
              <a:rPr sz="2400" dirty="0">
                <a:latin typeface="Arial"/>
                <a:cs typeface="Arial"/>
              </a:rPr>
              <a:t>easier </a:t>
            </a:r>
            <a:r>
              <a:rPr sz="2400" spc="-5" dirty="0">
                <a:latin typeface="Arial"/>
                <a:cs typeface="Arial"/>
              </a:rPr>
              <a:t>than for  proteins	(relates to breadth </a:t>
            </a:r>
            <a:r>
              <a:rPr sz="2400" dirty="0">
                <a:latin typeface="Arial"/>
                <a:cs typeface="Arial"/>
              </a:rPr>
              <a:t>and </a:t>
            </a:r>
            <a:r>
              <a:rPr sz="2400" spc="-5" dirty="0">
                <a:latin typeface="Arial"/>
                <a:cs typeface="Arial"/>
              </a:rPr>
              <a:t>depth </a:t>
            </a:r>
            <a:r>
              <a:rPr sz="2400" dirty="0">
                <a:latin typeface="Arial"/>
                <a:cs typeface="Arial"/>
              </a:rPr>
              <a:t>of coverage)</a:t>
            </a:r>
            <a:endParaRPr sz="3400" dirty="0">
              <a:latin typeface="Arial"/>
              <a:cs typeface="Arial"/>
            </a:endParaRPr>
          </a:p>
          <a:p>
            <a:pPr marL="12700">
              <a:spcBef>
                <a:spcPts val="5"/>
              </a:spcBef>
            </a:pPr>
            <a:r>
              <a:rPr sz="2400" spc="-5" dirty="0">
                <a:latin typeface="Arial"/>
                <a:cs typeface="Arial"/>
              </a:rPr>
              <a:t>Disadvantages:</a:t>
            </a:r>
            <a:endParaRPr sz="2400" dirty="0">
              <a:latin typeface="Arial"/>
              <a:cs typeface="Arial"/>
            </a:endParaRPr>
          </a:p>
          <a:p>
            <a:pPr marL="749300" indent="-228600">
              <a:spcBef>
                <a:spcPts val="520"/>
              </a:spcBef>
              <a:buChar char="•"/>
              <a:tabLst>
                <a:tab pos="749300" algn="l"/>
              </a:tabLst>
            </a:pPr>
            <a:r>
              <a:rPr sz="2400" dirty="0">
                <a:latin typeface="Arial"/>
                <a:cs typeface="Arial"/>
              </a:rPr>
              <a:t>Simple </a:t>
            </a:r>
            <a:r>
              <a:rPr sz="2400" spc="-5" dirty="0">
                <a:latin typeface="Arial"/>
                <a:cs typeface="Arial"/>
              </a:rPr>
              <a:t>relationship between peptide </a:t>
            </a:r>
            <a:r>
              <a:rPr sz="2400" dirty="0">
                <a:latin typeface="Arial"/>
                <a:cs typeface="Arial"/>
              </a:rPr>
              <a:t>and </a:t>
            </a:r>
            <a:r>
              <a:rPr sz="2400" spc="-5" dirty="0">
                <a:latin typeface="Arial"/>
                <a:cs typeface="Arial"/>
              </a:rPr>
              <a:t>protein</a:t>
            </a:r>
            <a:r>
              <a:rPr sz="2400" spc="45" dirty="0">
                <a:latin typeface="Arial"/>
                <a:cs typeface="Arial"/>
              </a:rPr>
              <a:t> </a:t>
            </a:r>
            <a:r>
              <a:rPr sz="2400" dirty="0">
                <a:latin typeface="Arial"/>
                <a:cs typeface="Arial"/>
              </a:rPr>
              <a:t>lost</a:t>
            </a:r>
          </a:p>
          <a:p>
            <a:pPr marL="749300" marR="615315" indent="-228600">
              <a:lnSpc>
                <a:spcPct val="100699"/>
              </a:lnSpc>
              <a:spcBef>
                <a:spcPts val="595"/>
              </a:spcBef>
              <a:buChar char="•"/>
              <a:tabLst>
                <a:tab pos="749300" algn="l"/>
              </a:tabLst>
            </a:pPr>
            <a:r>
              <a:rPr sz="2400" spc="-70" dirty="0">
                <a:latin typeface="Arial"/>
                <a:cs typeface="Arial"/>
              </a:rPr>
              <a:t>Took </a:t>
            </a:r>
            <a:r>
              <a:rPr sz="2400" dirty="0">
                <a:latin typeface="Arial"/>
                <a:cs typeface="Arial"/>
              </a:rPr>
              <a:t>highly complex </a:t>
            </a:r>
            <a:r>
              <a:rPr sz="2400" spc="-5" dirty="0">
                <a:latin typeface="Arial"/>
                <a:cs typeface="Arial"/>
              </a:rPr>
              <a:t>mixture </a:t>
            </a:r>
            <a:r>
              <a:rPr sz="2400" dirty="0">
                <a:latin typeface="Arial"/>
                <a:cs typeface="Arial"/>
              </a:rPr>
              <a:t>and made it 20-100x  more</a:t>
            </a:r>
            <a:r>
              <a:rPr sz="2400" spc="-5" dirty="0">
                <a:latin typeface="Arial"/>
                <a:cs typeface="Arial"/>
              </a:rPr>
              <a:t> </a:t>
            </a:r>
            <a:r>
              <a:rPr sz="2400" dirty="0">
                <a:latin typeface="Arial"/>
                <a:cs typeface="Arial"/>
              </a:rPr>
              <a:t>complex</a:t>
            </a:r>
          </a:p>
          <a:p>
            <a:pPr marL="1715770" lvl="1" indent="-281305">
              <a:spcBef>
                <a:spcPts val="620"/>
              </a:spcBef>
              <a:buChar char="•"/>
              <a:tabLst>
                <a:tab pos="1715770" algn="l"/>
                <a:tab pos="1716405" algn="l"/>
              </a:tabLst>
            </a:pPr>
            <a:r>
              <a:rPr sz="2000" spc="-5" dirty="0">
                <a:latin typeface="Arial"/>
                <a:cs typeface="Arial"/>
              </a:rPr>
              <a:t>Puts </a:t>
            </a:r>
            <a:r>
              <a:rPr sz="2000" dirty="0">
                <a:latin typeface="Arial"/>
                <a:cs typeface="Arial"/>
              </a:rPr>
              <a:t>high </a:t>
            </a:r>
            <a:r>
              <a:rPr sz="2000" spc="-5" dirty="0">
                <a:latin typeface="Arial"/>
                <a:cs typeface="Arial"/>
              </a:rPr>
              <a:t>analytical </a:t>
            </a:r>
            <a:r>
              <a:rPr sz="2000" dirty="0">
                <a:latin typeface="Arial"/>
                <a:cs typeface="Arial"/>
              </a:rPr>
              <a:t>demands on</a:t>
            </a:r>
            <a:r>
              <a:rPr sz="2000" spc="5" dirty="0">
                <a:latin typeface="Arial"/>
                <a:cs typeface="Arial"/>
              </a:rPr>
              <a:t> </a:t>
            </a:r>
            <a:r>
              <a:rPr sz="2000" spc="-5" dirty="0">
                <a:latin typeface="Arial"/>
                <a:cs typeface="Arial"/>
              </a:rPr>
              <a:t>instrumentation</a:t>
            </a:r>
            <a:endParaRPr sz="2000" dirty="0">
              <a:latin typeface="Arial"/>
              <a:cs typeface="Arial"/>
            </a:endParaRPr>
          </a:p>
        </p:txBody>
      </p:sp>
      <p:sp>
        <p:nvSpPr>
          <p:cNvPr id="3" name="object 3"/>
          <p:cNvSpPr txBox="1">
            <a:spLocks noGrp="1"/>
          </p:cNvSpPr>
          <p:nvPr>
            <p:ph type="title"/>
          </p:nvPr>
        </p:nvSpPr>
        <p:spPr>
          <a:xfrm>
            <a:off x="1877379" y="327447"/>
            <a:ext cx="7136765" cy="566822"/>
          </a:xfrm>
          <a:prstGeom prst="rect">
            <a:avLst/>
          </a:prstGeom>
        </p:spPr>
        <p:txBody>
          <a:bodyPr vert="horz" wrap="square" lIns="0" tIns="12700" rIns="0" bIns="0" rtlCol="0" anchor="ctr">
            <a:spAutoFit/>
          </a:bodyPr>
          <a:lstStyle/>
          <a:p>
            <a:pPr marL="12700" algn="ctr">
              <a:lnSpc>
                <a:spcPct val="100000"/>
              </a:lnSpc>
              <a:spcBef>
                <a:spcPts val="100"/>
              </a:spcBef>
            </a:pPr>
            <a:r>
              <a:rPr lang="en-US" sz="3600" spc="-5" dirty="0" err="1">
                <a:solidFill>
                  <a:srgbClr val="FFFF00"/>
                </a:solidFill>
              </a:rPr>
              <a:t>Approccio</a:t>
            </a:r>
            <a:r>
              <a:rPr lang="en-US" sz="3600" spc="-5" dirty="0">
                <a:solidFill>
                  <a:srgbClr val="FFFF00"/>
                </a:solidFill>
              </a:rPr>
              <a:t> Bottom UP</a:t>
            </a:r>
            <a:endParaRPr sz="3600" spc="-5" dirty="0">
              <a:solidFill>
                <a:srgbClr val="FFFF00"/>
              </a:solidFill>
            </a:endParaRPr>
          </a:p>
        </p:txBody>
      </p:sp>
      <p:sp>
        <p:nvSpPr>
          <p:cNvPr id="4" name="object 4"/>
          <p:cNvSpPr/>
          <p:nvPr/>
        </p:nvSpPr>
        <p:spPr>
          <a:xfrm>
            <a:off x="1756756" y="1039091"/>
            <a:ext cx="8678486" cy="1787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752600" y="1051184"/>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870125" y="435640"/>
            <a:ext cx="6901815" cy="391160"/>
          </a:xfrm>
          <a:prstGeom prst="rect">
            <a:avLst/>
          </a:prstGeom>
        </p:spPr>
        <p:txBody>
          <a:bodyPr vert="horz" wrap="square" lIns="0" tIns="33020" rIns="0" bIns="0" rtlCol="0" anchor="ctr">
            <a:spAutoFit/>
          </a:bodyPr>
          <a:lstStyle/>
          <a:p>
            <a:pPr marL="12700" marR="5080">
              <a:lnSpc>
                <a:spcPts val="2800"/>
              </a:lnSpc>
              <a:spcBef>
                <a:spcPts val="260"/>
              </a:spcBef>
            </a:pPr>
            <a:r>
              <a:rPr lang="en-US" sz="3600" spc="-5" dirty="0" err="1">
                <a:solidFill>
                  <a:srgbClr val="FFFF00"/>
                </a:solidFill>
              </a:rPr>
              <a:t>Processamento</a:t>
            </a:r>
            <a:r>
              <a:rPr lang="en-US" sz="3600" spc="-5" dirty="0">
                <a:solidFill>
                  <a:srgbClr val="FFFF00"/>
                </a:solidFill>
              </a:rPr>
              <a:t> del Campione 1</a:t>
            </a:r>
            <a:endParaRPr sz="3600" spc="-5" dirty="0">
              <a:solidFill>
                <a:srgbClr val="FFFF00"/>
              </a:solidFill>
            </a:endParaRPr>
          </a:p>
        </p:txBody>
      </p:sp>
      <p:sp>
        <p:nvSpPr>
          <p:cNvPr id="3" name="object 3"/>
          <p:cNvSpPr/>
          <p:nvPr/>
        </p:nvSpPr>
        <p:spPr>
          <a:xfrm>
            <a:off x="1756756" y="972589"/>
            <a:ext cx="8678486" cy="17872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52600" y="984344"/>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
        <p:nvSpPr>
          <p:cNvPr id="5" name="object 5"/>
          <p:cNvSpPr txBox="1"/>
          <p:nvPr/>
        </p:nvSpPr>
        <p:spPr>
          <a:xfrm>
            <a:off x="1856742" y="1092202"/>
            <a:ext cx="7901305" cy="1177245"/>
          </a:xfrm>
          <a:prstGeom prst="rect">
            <a:avLst/>
          </a:prstGeom>
        </p:spPr>
        <p:txBody>
          <a:bodyPr vert="horz" wrap="square" lIns="0" tIns="83820" rIns="0" bIns="0" rtlCol="0">
            <a:spAutoFit/>
          </a:bodyPr>
          <a:lstStyle/>
          <a:p>
            <a:pPr marL="12700">
              <a:spcBef>
                <a:spcPts val="660"/>
              </a:spcBef>
            </a:pPr>
            <a:r>
              <a:rPr lang="en-US" sz="2200" b="1" spc="-5" dirty="0" err="1">
                <a:latin typeface="Arial"/>
                <a:cs typeface="Arial"/>
              </a:rPr>
              <a:t>Riduzione</a:t>
            </a:r>
            <a:r>
              <a:rPr lang="en-US" sz="2200" b="1" spc="-5" dirty="0">
                <a:latin typeface="Arial"/>
                <a:cs typeface="Arial"/>
              </a:rPr>
              <a:t> ed </a:t>
            </a:r>
            <a:r>
              <a:rPr lang="en-US" sz="2200" b="1" spc="-5" dirty="0" err="1">
                <a:latin typeface="Arial"/>
                <a:cs typeface="Arial"/>
              </a:rPr>
              <a:t>Alkilazione</a:t>
            </a:r>
            <a:endParaRPr sz="2200" dirty="0">
              <a:latin typeface="Arial"/>
              <a:cs typeface="Arial"/>
            </a:endParaRPr>
          </a:p>
          <a:p>
            <a:pPr marL="354965" marR="5080" indent="-342900">
              <a:lnSpc>
                <a:spcPct val="100400"/>
              </a:lnSpc>
              <a:spcBef>
                <a:spcPts val="550"/>
              </a:spcBef>
              <a:tabLst>
                <a:tab pos="354965" algn="l"/>
              </a:tabLst>
            </a:pPr>
            <a:r>
              <a:rPr sz="2200" spc="-505" dirty="0">
                <a:latin typeface="Wingdings"/>
                <a:cs typeface="Wingdings"/>
              </a:rPr>
              <a:t></a:t>
            </a:r>
            <a:r>
              <a:rPr sz="2200" spc="-505" dirty="0">
                <a:latin typeface="Times New Roman"/>
                <a:cs typeface="Times New Roman"/>
              </a:rPr>
              <a:t>	</a:t>
            </a:r>
            <a:r>
              <a:rPr lang="en-US" sz="2200" spc="-5" dirty="0" err="1">
                <a:latin typeface="Arial"/>
                <a:cs typeface="Arial"/>
              </a:rPr>
              <a:t>stabilizzazione</a:t>
            </a:r>
            <a:r>
              <a:rPr lang="en-US" sz="2200" spc="-5" dirty="0">
                <a:latin typeface="Arial"/>
                <a:cs typeface="Arial"/>
              </a:rPr>
              <a:t> del </a:t>
            </a:r>
            <a:r>
              <a:rPr lang="en-US" sz="2200" spc="-5" dirty="0" err="1">
                <a:latin typeface="Arial"/>
                <a:cs typeface="Arial"/>
              </a:rPr>
              <a:t>campione</a:t>
            </a:r>
            <a:r>
              <a:rPr lang="en-US" sz="2200" spc="-5" dirty="0">
                <a:latin typeface="Arial"/>
                <a:cs typeface="Arial"/>
              </a:rPr>
              <a:t> in forma </a:t>
            </a:r>
            <a:r>
              <a:rPr lang="en-US" sz="2200" spc="-5" dirty="0" err="1">
                <a:latin typeface="Arial"/>
                <a:cs typeface="Arial"/>
              </a:rPr>
              <a:t>ridotta</a:t>
            </a:r>
            <a:r>
              <a:rPr lang="en-US" sz="2200" spc="-5" dirty="0">
                <a:latin typeface="Arial"/>
                <a:cs typeface="Arial"/>
              </a:rPr>
              <a:t> per </a:t>
            </a:r>
            <a:r>
              <a:rPr lang="en-US" sz="2200" spc="-5" dirty="0" err="1">
                <a:latin typeface="Arial"/>
                <a:cs typeface="Arial"/>
              </a:rPr>
              <a:t>garantire</a:t>
            </a:r>
            <a:r>
              <a:rPr lang="en-US" sz="2200" spc="-5" dirty="0">
                <a:latin typeface="Arial"/>
                <a:cs typeface="Arial"/>
              </a:rPr>
              <a:t> </a:t>
            </a:r>
            <a:r>
              <a:rPr lang="en-US" sz="2200" spc="-5" dirty="0" err="1">
                <a:latin typeface="Arial"/>
                <a:cs typeface="Arial"/>
              </a:rPr>
              <a:t>l’accesso</a:t>
            </a:r>
            <a:r>
              <a:rPr lang="en-US" sz="2200" spc="-5" dirty="0">
                <a:latin typeface="Arial"/>
                <a:cs typeface="Arial"/>
              </a:rPr>
              <a:t> </a:t>
            </a:r>
            <a:r>
              <a:rPr lang="en-US" sz="2200" spc="-5" dirty="0" err="1">
                <a:latin typeface="Arial"/>
                <a:cs typeface="Arial"/>
              </a:rPr>
              <a:t>alla</a:t>
            </a:r>
            <a:r>
              <a:rPr lang="en-US" sz="2200" spc="-5" dirty="0">
                <a:latin typeface="Arial"/>
                <a:cs typeface="Arial"/>
              </a:rPr>
              <a:t> </a:t>
            </a:r>
            <a:r>
              <a:rPr lang="en-US" sz="2200" spc="-5" dirty="0" err="1">
                <a:latin typeface="Arial"/>
                <a:cs typeface="Arial"/>
              </a:rPr>
              <a:t>digestione</a:t>
            </a:r>
            <a:endParaRPr sz="2200" dirty="0">
              <a:latin typeface="Arial"/>
              <a:cs typeface="Arial"/>
            </a:endParaRPr>
          </a:p>
        </p:txBody>
      </p:sp>
      <p:sp>
        <p:nvSpPr>
          <p:cNvPr id="6" name="object 6"/>
          <p:cNvSpPr/>
          <p:nvPr/>
        </p:nvSpPr>
        <p:spPr>
          <a:xfrm>
            <a:off x="2682707" y="2721806"/>
            <a:ext cx="5814051" cy="399000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870125" y="435640"/>
            <a:ext cx="6901815" cy="391160"/>
          </a:xfrm>
          <a:prstGeom prst="rect">
            <a:avLst/>
          </a:prstGeom>
        </p:spPr>
        <p:txBody>
          <a:bodyPr vert="horz" wrap="square" lIns="0" tIns="33020" rIns="0" bIns="0" rtlCol="0" anchor="ctr">
            <a:spAutoFit/>
          </a:bodyPr>
          <a:lstStyle/>
          <a:p>
            <a:pPr marL="12700" marR="5080">
              <a:lnSpc>
                <a:spcPts val="2800"/>
              </a:lnSpc>
              <a:spcBef>
                <a:spcPts val="260"/>
              </a:spcBef>
            </a:pPr>
            <a:r>
              <a:rPr lang="en-US" sz="3600" spc="-5" dirty="0" err="1">
                <a:solidFill>
                  <a:srgbClr val="FFFF00"/>
                </a:solidFill>
                <a:latin typeface="+mj-lt"/>
                <a:cs typeface="+mj-cs"/>
              </a:rPr>
              <a:t>Processamento</a:t>
            </a:r>
            <a:r>
              <a:rPr lang="en-US" sz="3600" spc="-5" dirty="0">
                <a:solidFill>
                  <a:srgbClr val="FFFF00"/>
                </a:solidFill>
                <a:latin typeface="+mj-lt"/>
                <a:cs typeface="+mj-cs"/>
              </a:rPr>
              <a:t> del Campione 2</a:t>
            </a:r>
            <a:endParaRPr sz="3600" spc="-5" dirty="0">
              <a:solidFill>
                <a:srgbClr val="FFFF00"/>
              </a:solidFill>
              <a:latin typeface="+mj-lt"/>
              <a:cs typeface="+mj-cs"/>
            </a:endParaRPr>
          </a:p>
        </p:txBody>
      </p:sp>
      <p:sp>
        <p:nvSpPr>
          <p:cNvPr id="3" name="object 3"/>
          <p:cNvSpPr/>
          <p:nvPr/>
        </p:nvSpPr>
        <p:spPr>
          <a:xfrm>
            <a:off x="1756756" y="972589"/>
            <a:ext cx="8678486" cy="17872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52600" y="984344"/>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
        <p:nvSpPr>
          <p:cNvPr id="5" name="object 5"/>
          <p:cNvSpPr txBox="1"/>
          <p:nvPr/>
        </p:nvSpPr>
        <p:spPr>
          <a:xfrm>
            <a:off x="1856740" y="1229344"/>
            <a:ext cx="5534660" cy="2098010"/>
          </a:xfrm>
          <a:prstGeom prst="rect">
            <a:avLst/>
          </a:prstGeom>
        </p:spPr>
        <p:txBody>
          <a:bodyPr vert="horz" wrap="square" lIns="0" tIns="83820" rIns="0" bIns="0" rtlCol="0">
            <a:spAutoFit/>
          </a:bodyPr>
          <a:lstStyle/>
          <a:p>
            <a:pPr marL="12700">
              <a:spcBef>
                <a:spcPts val="660"/>
              </a:spcBef>
            </a:pPr>
            <a:r>
              <a:rPr lang="en-US" sz="2200" b="1" spc="-5" dirty="0" err="1">
                <a:latin typeface="Arial"/>
                <a:cs typeface="Arial"/>
              </a:rPr>
              <a:t>Proteasi</a:t>
            </a:r>
            <a:r>
              <a:rPr lang="en-US" sz="2200" b="1" spc="-5" dirty="0">
                <a:latin typeface="Arial"/>
                <a:cs typeface="Arial"/>
              </a:rPr>
              <a:t> con elevate </a:t>
            </a:r>
            <a:r>
              <a:rPr lang="en-US" sz="2200" b="1" spc="-5" dirty="0" err="1">
                <a:latin typeface="Arial"/>
                <a:cs typeface="Arial"/>
              </a:rPr>
              <a:t>specificita</a:t>
            </a:r>
            <a:r>
              <a:rPr lang="en-US" sz="2200" b="1" spc="-5" dirty="0">
                <a:latin typeface="Arial"/>
                <a:cs typeface="Arial"/>
              </a:rPr>
              <a:t>’</a:t>
            </a:r>
            <a:endParaRPr sz="2200" dirty="0">
              <a:latin typeface="Arial"/>
              <a:cs typeface="Arial"/>
            </a:endParaRPr>
          </a:p>
          <a:p>
            <a:pPr marL="12700">
              <a:spcBef>
                <a:spcPts val="560"/>
              </a:spcBef>
              <a:tabLst>
                <a:tab pos="354965" algn="l"/>
              </a:tabLst>
            </a:pPr>
            <a:r>
              <a:rPr sz="2200" spc="-505" dirty="0">
                <a:latin typeface="Wingdings"/>
                <a:cs typeface="Wingdings"/>
              </a:rPr>
              <a:t></a:t>
            </a:r>
            <a:r>
              <a:rPr sz="2200" spc="-505" dirty="0">
                <a:latin typeface="Times New Roman"/>
                <a:cs typeface="Times New Roman"/>
              </a:rPr>
              <a:t>	</a:t>
            </a:r>
            <a:r>
              <a:rPr sz="2200" spc="-5" dirty="0">
                <a:latin typeface="Arial"/>
                <a:cs typeface="Arial"/>
              </a:rPr>
              <a:t>Trypsin</a:t>
            </a:r>
            <a:endParaRPr sz="2200" dirty="0">
              <a:latin typeface="Arial"/>
              <a:cs typeface="Arial"/>
            </a:endParaRPr>
          </a:p>
          <a:p>
            <a:pPr marL="12700">
              <a:spcBef>
                <a:spcPts val="560"/>
              </a:spcBef>
              <a:tabLst>
                <a:tab pos="354965" algn="l"/>
              </a:tabLst>
            </a:pPr>
            <a:r>
              <a:rPr sz="2200" spc="-505" dirty="0">
                <a:latin typeface="Wingdings"/>
                <a:cs typeface="Wingdings"/>
              </a:rPr>
              <a:t></a:t>
            </a:r>
            <a:r>
              <a:rPr sz="2200" spc="-505" dirty="0">
                <a:latin typeface="Times New Roman"/>
                <a:cs typeface="Times New Roman"/>
              </a:rPr>
              <a:t>	</a:t>
            </a:r>
            <a:r>
              <a:rPr sz="2200" dirty="0">
                <a:latin typeface="Arial"/>
                <a:cs typeface="Arial"/>
              </a:rPr>
              <a:t>Lys-C</a:t>
            </a:r>
          </a:p>
          <a:p>
            <a:pPr marL="12700">
              <a:spcBef>
                <a:spcPts val="660"/>
              </a:spcBef>
              <a:tabLst>
                <a:tab pos="354965" algn="l"/>
              </a:tabLst>
            </a:pPr>
            <a:r>
              <a:rPr sz="2200" spc="-505" dirty="0">
                <a:latin typeface="Wingdings"/>
                <a:cs typeface="Wingdings"/>
              </a:rPr>
              <a:t></a:t>
            </a:r>
            <a:r>
              <a:rPr sz="2200" spc="-505" dirty="0">
                <a:latin typeface="Times New Roman"/>
                <a:cs typeface="Times New Roman"/>
              </a:rPr>
              <a:t>	</a:t>
            </a:r>
            <a:r>
              <a:rPr sz="2200" spc="-5" dirty="0">
                <a:latin typeface="Arial"/>
                <a:cs typeface="Arial"/>
              </a:rPr>
              <a:t>Staph.</a:t>
            </a:r>
            <a:r>
              <a:rPr sz="2200" spc="-10" dirty="0">
                <a:latin typeface="Arial"/>
                <a:cs typeface="Arial"/>
              </a:rPr>
              <a:t> </a:t>
            </a:r>
            <a:r>
              <a:rPr sz="2200" dirty="0">
                <a:latin typeface="Arial"/>
                <a:cs typeface="Arial"/>
              </a:rPr>
              <a:t>V8</a:t>
            </a:r>
          </a:p>
          <a:p>
            <a:pPr marL="12700">
              <a:spcBef>
                <a:spcPts val="560"/>
              </a:spcBef>
              <a:tabLst>
                <a:tab pos="354965" algn="l"/>
              </a:tabLst>
            </a:pPr>
            <a:r>
              <a:rPr sz="2200" spc="-505" dirty="0">
                <a:latin typeface="Wingdings"/>
                <a:cs typeface="Wingdings"/>
              </a:rPr>
              <a:t></a:t>
            </a:r>
            <a:r>
              <a:rPr sz="2200" spc="-505" dirty="0">
                <a:latin typeface="Times New Roman"/>
                <a:cs typeface="Times New Roman"/>
              </a:rPr>
              <a:t>	</a:t>
            </a:r>
            <a:r>
              <a:rPr sz="2200" dirty="0">
                <a:latin typeface="Arial"/>
                <a:cs typeface="Arial"/>
              </a:rPr>
              <a:t>Asp-N</a:t>
            </a:r>
          </a:p>
        </p:txBody>
      </p:sp>
      <p:sp>
        <p:nvSpPr>
          <p:cNvPr id="6" name="object 6"/>
          <p:cNvSpPr txBox="1"/>
          <p:nvPr/>
        </p:nvSpPr>
        <p:spPr>
          <a:xfrm>
            <a:off x="6143428" y="1635744"/>
            <a:ext cx="3270885" cy="1663700"/>
          </a:xfrm>
          <a:prstGeom prst="rect">
            <a:avLst/>
          </a:prstGeom>
        </p:spPr>
        <p:txBody>
          <a:bodyPr vert="horz" wrap="square" lIns="0" tIns="12700" rIns="0" bIns="0" rtlCol="0">
            <a:spAutoFit/>
          </a:bodyPr>
          <a:lstStyle/>
          <a:p>
            <a:pPr marL="58419" marR="5080" indent="31115">
              <a:lnSpc>
                <a:spcPct val="121200"/>
              </a:lnSpc>
              <a:spcBef>
                <a:spcPts val="100"/>
              </a:spcBef>
            </a:pPr>
            <a:r>
              <a:rPr sz="2200" spc="-5" dirty="0">
                <a:latin typeface="Arial"/>
                <a:cs typeface="Arial"/>
              </a:rPr>
              <a:t>C-terminal to </a:t>
            </a:r>
            <a:r>
              <a:rPr sz="2200" dirty="0">
                <a:latin typeface="Arial"/>
                <a:cs typeface="Arial"/>
              </a:rPr>
              <a:t>Arg and</a:t>
            </a:r>
            <a:r>
              <a:rPr sz="2200" spc="-45" dirty="0">
                <a:latin typeface="Arial"/>
                <a:cs typeface="Arial"/>
              </a:rPr>
              <a:t> </a:t>
            </a:r>
            <a:r>
              <a:rPr sz="2200" dirty="0">
                <a:latin typeface="Arial"/>
                <a:cs typeface="Arial"/>
              </a:rPr>
              <a:t>Lys  </a:t>
            </a:r>
            <a:r>
              <a:rPr sz="2200" spc="-5" dirty="0">
                <a:latin typeface="Arial"/>
                <a:cs typeface="Arial"/>
              </a:rPr>
              <a:t>C-terminal to </a:t>
            </a:r>
            <a:r>
              <a:rPr sz="2200" dirty="0">
                <a:latin typeface="Arial"/>
                <a:cs typeface="Arial"/>
              </a:rPr>
              <a:t>Lys</a:t>
            </a:r>
            <a:endParaRPr sz="2200">
              <a:latin typeface="Arial"/>
              <a:cs typeface="Arial"/>
            </a:endParaRPr>
          </a:p>
          <a:p>
            <a:pPr marL="27305" marR="34925" indent="-15240">
              <a:lnSpc>
                <a:spcPct val="121200"/>
              </a:lnSpc>
              <a:spcBef>
                <a:spcPts val="100"/>
              </a:spcBef>
            </a:pPr>
            <a:r>
              <a:rPr sz="2200" spc="-5" dirty="0">
                <a:latin typeface="Arial"/>
                <a:cs typeface="Arial"/>
              </a:rPr>
              <a:t>C-terminal to Glu </a:t>
            </a:r>
            <a:r>
              <a:rPr sz="2200" dirty="0">
                <a:latin typeface="Arial"/>
                <a:cs typeface="Arial"/>
              </a:rPr>
              <a:t>and Asp  </a:t>
            </a:r>
            <a:r>
              <a:rPr sz="2200" spc="-5" dirty="0">
                <a:latin typeface="Arial"/>
                <a:cs typeface="Arial"/>
              </a:rPr>
              <a:t>N-terminal to </a:t>
            </a:r>
            <a:r>
              <a:rPr sz="2200" dirty="0">
                <a:latin typeface="Arial"/>
                <a:cs typeface="Arial"/>
              </a:rPr>
              <a:t>Asp</a:t>
            </a:r>
            <a:endParaRPr sz="2200">
              <a:latin typeface="Arial"/>
              <a:cs typeface="Arial"/>
            </a:endParaRPr>
          </a:p>
        </p:txBody>
      </p:sp>
      <p:sp>
        <p:nvSpPr>
          <p:cNvPr id="7" name="object 7"/>
          <p:cNvSpPr txBox="1"/>
          <p:nvPr/>
        </p:nvSpPr>
        <p:spPr>
          <a:xfrm>
            <a:off x="1831340" y="4278233"/>
            <a:ext cx="4874260" cy="351378"/>
          </a:xfrm>
          <a:prstGeom prst="rect">
            <a:avLst/>
          </a:prstGeom>
        </p:spPr>
        <p:txBody>
          <a:bodyPr vert="horz" wrap="square" lIns="0" tIns="12700" rIns="0" bIns="0" rtlCol="0">
            <a:spAutoFit/>
          </a:bodyPr>
          <a:lstStyle/>
          <a:p>
            <a:pPr marL="12700">
              <a:spcBef>
                <a:spcPts val="100"/>
              </a:spcBef>
            </a:pPr>
            <a:r>
              <a:rPr lang="en-US" sz="2200" b="1" spc="-5" dirty="0" err="1">
                <a:latin typeface="Arial"/>
                <a:cs typeface="Arial"/>
              </a:rPr>
              <a:t>Proteasi</a:t>
            </a:r>
            <a:r>
              <a:rPr lang="en-US" sz="2200" b="1" spc="-5" dirty="0">
                <a:latin typeface="Arial"/>
                <a:cs typeface="Arial"/>
              </a:rPr>
              <a:t> a </a:t>
            </a:r>
            <a:r>
              <a:rPr lang="en-US" sz="2200" b="1" spc="-5" dirty="0" err="1">
                <a:latin typeface="Arial"/>
                <a:cs typeface="Arial"/>
              </a:rPr>
              <a:t>scarsa</a:t>
            </a:r>
            <a:r>
              <a:rPr lang="en-US" sz="2200" b="1" spc="-5" dirty="0">
                <a:latin typeface="Arial"/>
                <a:cs typeface="Arial"/>
              </a:rPr>
              <a:t> </a:t>
            </a:r>
            <a:r>
              <a:rPr lang="en-US" sz="2200" b="1" spc="-5" dirty="0" err="1">
                <a:latin typeface="Arial"/>
                <a:cs typeface="Arial"/>
              </a:rPr>
              <a:t>specificita</a:t>
            </a:r>
            <a:r>
              <a:rPr lang="en-US" sz="2200" b="1" spc="-5" dirty="0">
                <a:latin typeface="Arial"/>
                <a:cs typeface="Arial"/>
              </a:rPr>
              <a:t>’</a:t>
            </a:r>
            <a:endParaRPr sz="2200" dirty="0">
              <a:latin typeface="Arial"/>
              <a:cs typeface="Arial"/>
            </a:endParaRPr>
          </a:p>
        </p:txBody>
      </p:sp>
      <p:graphicFrame>
        <p:nvGraphicFramePr>
          <p:cNvPr id="8" name="object 8"/>
          <p:cNvGraphicFramePr>
            <a:graphicFrameLocks noGrp="1"/>
          </p:cNvGraphicFramePr>
          <p:nvPr/>
        </p:nvGraphicFramePr>
        <p:xfrm>
          <a:off x="1812290" y="4723801"/>
          <a:ext cx="8294370" cy="1070471"/>
        </p:xfrm>
        <a:graphic>
          <a:graphicData uri="http://schemas.openxmlformats.org/drawingml/2006/table">
            <a:tbl>
              <a:tblPr firstRow="1" bandRow="1">
                <a:tableStyleId>{2D5ABB26-0587-4C30-8999-92F81FD0307C}</a:tableStyleId>
              </a:tblPr>
              <a:tblGrid>
                <a:gridCol w="267335">
                  <a:extLst>
                    <a:ext uri="{9D8B030D-6E8A-4147-A177-3AD203B41FA5}">
                      <a16:colId xmlns:a16="http://schemas.microsoft.com/office/drawing/2014/main" val="20000"/>
                    </a:ext>
                  </a:extLst>
                </a:gridCol>
                <a:gridCol w="3712845">
                  <a:extLst>
                    <a:ext uri="{9D8B030D-6E8A-4147-A177-3AD203B41FA5}">
                      <a16:colId xmlns:a16="http://schemas.microsoft.com/office/drawing/2014/main" val="20001"/>
                    </a:ext>
                  </a:extLst>
                </a:gridCol>
                <a:gridCol w="4314190">
                  <a:extLst>
                    <a:ext uri="{9D8B030D-6E8A-4147-A177-3AD203B41FA5}">
                      <a16:colId xmlns:a16="http://schemas.microsoft.com/office/drawing/2014/main" val="20002"/>
                    </a:ext>
                  </a:extLst>
                </a:gridCol>
              </a:tblGrid>
              <a:tr h="321171">
                <a:tc>
                  <a:txBody>
                    <a:bodyPr/>
                    <a:lstStyle/>
                    <a:p>
                      <a:pPr marL="31750">
                        <a:lnSpc>
                          <a:spcPts val="2430"/>
                        </a:lnSpc>
                      </a:pPr>
                      <a:r>
                        <a:rPr sz="2200" spc="-505" dirty="0">
                          <a:latin typeface="Wingdings"/>
                          <a:cs typeface="Wingdings"/>
                        </a:rPr>
                        <a:t></a:t>
                      </a:r>
                      <a:endParaRPr sz="2200">
                        <a:latin typeface="Wingdings"/>
                        <a:cs typeface="Wingdings"/>
                      </a:endParaRPr>
                    </a:p>
                  </a:txBody>
                  <a:tcPr marL="0" marR="0" marT="0" marB="0"/>
                </a:tc>
                <a:tc>
                  <a:txBody>
                    <a:bodyPr/>
                    <a:lstStyle/>
                    <a:p>
                      <a:pPr marL="107314">
                        <a:lnSpc>
                          <a:spcPts val="2430"/>
                        </a:lnSpc>
                      </a:pPr>
                      <a:r>
                        <a:rPr sz="2200" spc="-5" dirty="0">
                          <a:latin typeface="Arial"/>
                          <a:cs typeface="Arial"/>
                        </a:rPr>
                        <a:t>Chymotrypsin</a:t>
                      </a:r>
                      <a:endParaRPr sz="2200">
                        <a:latin typeface="Arial"/>
                        <a:cs typeface="Arial"/>
                      </a:endParaRPr>
                    </a:p>
                  </a:txBody>
                  <a:tcPr marL="0" marR="0" marT="0" marB="0"/>
                </a:tc>
                <a:tc>
                  <a:txBody>
                    <a:bodyPr/>
                    <a:lstStyle/>
                    <a:p>
                      <a:pPr marL="353695">
                        <a:lnSpc>
                          <a:spcPts val="2430"/>
                        </a:lnSpc>
                      </a:pPr>
                      <a:r>
                        <a:rPr sz="2200" spc="-5" dirty="0">
                          <a:latin typeface="Arial"/>
                          <a:cs typeface="Arial"/>
                        </a:rPr>
                        <a:t>C-terminal to aromatic,</a:t>
                      </a:r>
                      <a:r>
                        <a:rPr sz="2200" spc="30" dirty="0">
                          <a:latin typeface="Arial"/>
                          <a:cs typeface="Arial"/>
                        </a:rPr>
                        <a:t> </a:t>
                      </a:r>
                      <a:r>
                        <a:rPr sz="2200" spc="-5" dirty="0">
                          <a:latin typeface="Arial"/>
                          <a:cs typeface="Arial"/>
                        </a:rPr>
                        <a:t>aliphatic</a:t>
                      </a:r>
                      <a:endParaRPr sz="2200">
                        <a:latin typeface="Arial"/>
                        <a:cs typeface="Arial"/>
                      </a:endParaRPr>
                    </a:p>
                  </a:txBody>
                  <a:tcPr marL="0" marR="0" marT="0" marB="0"/>
                </a:tc>
                <a:extLst>
                  <a:ext uri="{0D108BD9-81ED-4DB2-BD59-A6C34878D82A}">
                    <a16:rowId xmlns:a16="http://schemas.microsoft.com/office/drawing/2014/main" val="10000"/>
                  </a:ext>
                </a:extLst>
              </a:tr>
              <a:tr h="740271">
                <a:tc>
                  <a:txBody>
                    <a:bodyPr/>
                    <a:lstStyle/>
                    <a:p>
                      <a:pPr>
                        <a:lnSpc>
                          <a:spcPct val="100000"/>
                        </a:lnSpc>
                      </a:pPr>
                      <a:endParaRPr sz="2750">
                        <a:latin typeface="Times New Roman"/>
                        <a:cs typeface="Times New Roman"/>
                      </a:endParaRPr>
                    </a:p>
                    <a:p>
                      <a:pPr marL="31750">
                        <a:lnSpc>
                          <a:spcPts val="2565"/>
                        </a:lnSpc>
                      </a:pPr>
                      <a:r>
                        <a:rPr sz="2200" spc="-505" dirty="0">
                          <a:latin typeface="Wingdings"/>
                          <a:cs typeface="Wingdings"/>
                        </a:rPr>
                        <a:t></a:t>
                      </a:r>
                      <a:endParaRPr sz="2200">
                        <a:latin typeface="Wingdings"/>
                        <a:cs typeface="Wingdings"/>
                      </a:endParaRPr>
                    </a:p>
                  </a:txBody>
                  <a:tcPr marL="0" marR="0" marT="0" marB="0"/>
                </a:tc>
                <a:tc>
                  <a:txBody>
                    <a:bodyPr/>
                    <a:lstStyle/>
                    <a:p>
                      <a:pPr>
                        <a:lnSpc>
                          <a:spcPct val="100000"/>
                        </a:lnSpc>
                      </a:pPr>
                      <a:endParaRPr sz="2750">
                        <a:latin typeface="Times New Roman"/>
                        <a:cs typeface="Times New Roman"/>
                      </a:endParaRPr>
                    </a:p>
                    <a:p>
                      <a:pPr marL="107314">
                        <a:lnSpc>
                          <a:spcPts val="2565"/>
                        </a:lnSpc>
                      </a:pPr>
                      <a:r>
                        <a:rPr sz="2200" spc="-5" dirty="0">
                          <a:latin typeface="Arial"/>
                          <a:cs typeface="Arial"/>
                        </a:rPr>
                        <a:t>Proteinase </a:t>
                      </a:r>
                      <a:r>
                        <a:rPr sz="2200" dirty="0">
                          <a:latin typeface="Arial"/>
                          <a:cs typeface="Arial"/>
                        </a:rPr>
                        <a:t>K,</a:t>
                      </a:r>
                      <a:r>
                        <a:rPr sz="2200" spc="-45" dirty="0">
                          <a:latin typeface="Arial"/>
                          <a:cs typeface="Arial"/>
                        </a:rPr>
                        <a:t> </a:t>
                      </a:r>
                      <a:r>
                        <a:rPr sz="2200" spc="-5" dirty="0">
                          <a:latin typeface="Arial"/>
                          <a:cs typeface="Arial"/>
                        </a:rPr>
                        <a:t>Thermolysis</a:t>
                      </a:r>
                      <a:endParaRPr sz="2200">
                        <a:latin typeface="Arial"/>
                        <a:cs typeface="Arial"/>
                      </a:endParaRPr>
                    </a:p>
                  </a:txBody>
                  <a:tcPr marL="0" marR="0" marT="0" marB="0"/>
                </a:tc>
                <a:tc>
                  <a:txBody>
                    <a:bodyPr/>
                    <a:lstStyle/>
                    <a:p>
                      <a:pPr marL="251460" algn="ctr">
                        <a:lnSpc>
                          <a:spcPts val="2505"/>
                        </a:lnSpc>
                      </a:pPr>
                      <a:r>
                        <a:rPr sz="2200" spc="-5" dirty="0">
                          <a:latin typeface="Arial"/>
                          <a:cs typeface="Arial"/>
                        </a:rPr>
                        <a:t>(e.g., </a:t>
                      </a:r>
                      <a:r>
                        <a:rPr sz="2200" spc="-65" dirty="0">
                          <a:latin typeface="Arial"/>
                          <a:cs typeface="Arial"/>
                        </a:rPr>
                        <a:t>Tyr, </a:t>
                      </a:r>
                      <a:r>
                        <a:rPr sz="2200" spc="-25" dirty="0">
                          <a:latin typeface="Arial"/>
                          <a:cs typeface="Arial"/>
                        </a:rPr>
                        <a:t>Trp, </a:t>
                      </a:r>
                      <a:r>
                        <a:rPr sz="2200" spc="-5" dirty="0">
                          <a:latin typeface="Arial"/>
                          <a:cs typeface="Arial"/>
                        </a:rPr>
                        <a:t>Phe,</a:t>
                      </a:r>
                      <a:r>
                        <a:rPr sz="2200" spc="5" dirty="0">
                          <a:latin typeface="Arial"/>
                          <a:cs typeface="Arial"/>
                        </a:rPr>
                        <a:t> </a:t>
                      </a:r>
                      <a:r>
                        <a:rPr sz="2200" spc="-5" dirty="0">
                          <a:latin typeface="Arial"/>
                          <a:cs typeface="Arial"/>
                        </a:rPr>
                        <a:t>Leu)</a:t>
                      </a:r>
                      <a:endParaRPr sz="2200">
                        <a:latin typeface="Arial"/>
                        <a:cs typeface="Arial"/>
                      </a:endParaRPr>
                    </a:p>
                    <a:p>
                      <a:pPr marL="312420" algn="ctr">
                        <a:lnSpc>
                          <a:spcPts val="2565"/>
                        </a:lnSpc>
                        <a:spcBef>
                          <a:spcPts val="660"/>
                        </a:spcBef>
                      </a:pPr>
                      <a:r>
                        <a:rPr sz="2200" spc="-5" dirty="0">
                          <a:latin typeface="Arial"/>
                          <a:cs typeface="Arial"/>
                        </a:rPr>
                        <a:t>C-terminal to aromatic,</a:t>
                      </a:r>
                      <a:r>
                        <a:rPr sz="2200" spc="30" dirty="0">
                          <a:latin typeface="Arial"/>
                          <a:cs typeface="Arial"/>
                        </a:rPr>
                        <a:t> </a:t>
                      </a:r>
                      <a:r>
                        <a:rPr sz="2200" spc="-5" dirty="0">
                          <a:latin typeface="Arial"/>
                          <a:cs typeface="Arial"/>
                        </a:rPr>
                        <a:t>aliphatic</a:t>
                      </a:r>
                      <a:endParaRPr sz="2200">
                        <a:latin typeface="Arial"/>
                        <a:cs typeface="Arial"/>
                      </a:endParaRPr>
                    </a:p>
                  </a:txBody>
                  <a:tcPr marL="0" marR="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195178"/>
            <a:ext cx="10896600" cy="566822"/>
          </a:xfrm>
          <a:prstGeom prst="rect">
            <a:avLst/>
          </a:prstGeom>
        </p:spPr>
        <p:txBody>
          <a:bodyPr vert="horz" wrap="square" lIns="0" tIns="12700" rIns="0" bIns="0" rtlCol="0" anchor="ctr">
            <a:spAutoFit/>
          </a:bodyPr>
          <a:lstStyle/>
          <a:p>
            <a:pPr marL="12700">
              <a:lnSpc>
                <a:spcPct val="100000"/>
              </a:lnSpc>
              <a:spcBef>
                <a:spcPts val="100"/>
              </a:spcBef>
            </a:pPr>
            <a:r>
              <a:rPr sz="3600" b="1" spc="-5" dirty="0">
                <a:solidFill>
                  <a:srgbClr val="FFFF00"/>
                </a:solidFill>
              </a:rPr>
              <a:t>Discovery Proteomics: differential expression profiling by MS</a:t>
            </a:r>
          </a:p>
        </p:txBody>
      </p:sp>
      <p:sp>
        <p:nvSpPr>
          <p:cNvPr id="3" name="object 3"/>
          <p:cNvSpPr/>
          <p:nvPr/>
        </p:nvSpPr>
        <p:spPr>
          <a:xfrm>
            <a:off x="7942115" y="2938022"/>
            <a:ext cx="2565217" cy="137521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935912" y="1447801"/>
            <a:ext cx="2579686" cy="188059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465908" y="1099820"/>
            <a:ext cx="1281430" cy="330200"/>
          </a:xfrm>
          <a:prstGeom prst="rect">
            <a:avLst/>
          </a:prstGeom>
        </p:spPr>
        <p:txBody>
          <a:bodyPr vert="horz" wrap="square" lIns="0" tIns="12700" rIns="0" bIns="0" rtlCol="0">
            <a:spAutoFit/>
          </a:bodyPr>
          <a:lstStyle/>
          <a:p>
            <a:pPr marL="12700">
              <a:spcBef>
                <a:spcPts val="100"/>
              </a:spcBef>
            </a:pPr>
            <a:r>
              <a:rPr sz="2000" b="1" spc="-5" dirty="0">
                <a:solidFill>
                  <a:srgbClr val="F86614"/>
                </a:solidFill>
                <a:latin typeface="Arial"/>
                <a:cs typeface="Arial"/>
              </a:rPr>
              <a:t>LC-MS/MS</a:t>
            </a:r>
            <a:endParaRPr sz="2000">
              <a:latin typeface="Arial"/>
              <a:cs typeface="Arial"/>
            </a:endParaRPr>
          </a:p>
        </p:txBody>
      </p:sp>
      <p:sp>
        <p:nvSpPr>
          <p:cNvPr id="6" name="object 6"/>
          <p:cNvSpPr/>
          <p:nvPr/>
        </p:nvSpPr>
        <p:spPr>
          <a:xfrm>
            <a:off x="7470774" y="2497138"/>
            <a:ext cx="377825" cy="627380"/>
          </a:xfrm>
          <a:custGeom>
            <a:avLst/>
            <a:gdLst/>
            <a:ahLst/>
            <a:cxnLst/>
            <a:rect l="l" t="t" r="r" b="b"/>
            <a:pathLst>
              <a:path w="377825" h="627380">
                <a:moveTo>
                  <a:pt x="283370" y="0"/>
                </a:moveTo>
                <a:lnTo>
                  <a:pt x="283370" y="156764"/>
                </a:lnTo>
                <a:lnTo>
                  <a:pt x="0" y="156764"/>
                </a:lnTo>
                <a:lnTo>
                  <a:pt x="0" y="470296"/>
                </a:lnTo>
                <a:lnTo>
                  <a:pt x="283370" y="470296"/>
                </a:lnTo>
                <a:lnTo>
                  <a:pt x="283370" y="627061"/>
                </a:lnTo>
                <a:lnTo>
                  <a:pt x="377825" y="313529"/>
                </a:lnTo>
                <a:lnTo>
                  <a:pt x="283370" y="0"/>
                </a:lnTo>
                <a:close/>
              </a:path>
            </a:pathLst>
          </a:custGeom>
          <a:solidFill>
            <a:srgbClr val="FF7C00"/>
          </a:solidFill>
        </p:spPr>
        <p:txBody>
          <a:bodyPr wrap="square" lIns="0" tIns="0" rIns="0" bIns="0" rtlCol="0"/>
          <a:lstStyle/>
          <a:p>
            <a:endParaRPr/>
          </a:p>
        </p:txBody>
      </p:sp>
      <p:sp>
        <p:nvSpPr>
          <p:cNvPr id="7" name="object 7"/>
          <p:cNvSpPr/>
          <p:nvPr/>
        </p:nvSpPr>
        <p:spPr>
          <a:xfrm>
            <a:off x="7470774" y="2497138"/>
            <a:ext cx="377825" cy="627380"/>
          </a:xfrm>
          <a:custGeom>
            <a:avLst/>
            <a:gdLst/>
            <a:ahLst/>
            <a:cxnLst/>
            <a:rect l="l" t="t" r="r" b="b"/>
            <a:pathLst>
              <a:path w="377825" h="627380">
                <a:moveTo>
                  <a:pt x="0" y="156765"/>
                </a:moveTo>
                <a:lnTo>
                  <a:pt x="283369" y="156765"/>
                </a:lnTo>
                <a:lnTo>
                  <a:pt x="283369" y="0"/>
                </a:lnTo>
                <a:lnTo>
                  <a:pt x="377824" y="313530"/>
                </a:lnTo>
                <a:lnTo>
                  <a:pt x="283369" y="627061"/>
                </a:lnTo>
                <a:lnTo>
                  <a:pt x="283369" y="470296"/>
                </a:lnTo>
                <a:lnTo>
                  <a:pt x="0" y="470296"/>
                </a:lnTo>
                <a:lnTo>
                  <a:pt x="0" y="156765"/>
                </a:lnTo>
                <a:close/>
              </a:path>
            </a:pathLst>
          </a:custGeom>
          <a:ln w="12699">
            <a:solidFill>
              <a:srgbClr val="676879"/>
            </a:solidFill>
          </a:ln>
        </p:spPr>
        <p:txBody>
          <a:bodyPr wrap="square" lIns="0" tIns="0" rIns="0" bIns="0" rtlCol="0"/>
          <a:lstStyle/>
          <a:p>
            <a:endParaRPr/>
          </a:p>
        </p:txBody>
      </p:sp>
      <p:sp>
        <p:nvSpPr>
          <p:cNvPr id="8" name="object 8"/>
          <p:cNvSpPr/>
          <p:nvPr/>
        </p:nvSpPr>
        <p:spPr>
          <a:xfrm>
            <a:off x="4884737" y="1792233"/>
            <a:ext cx="576220" cy="123511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205173" y="1790701"/>
            <a:ext cx="2117965" cy="256063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884737" y="3027346"/>
            <a:ext cx="576580" cy="88900"/>
          </a:xfrm>
          <a:custGeom>
            <a:avLst/>
            <a:gdLst/>
            <a:ahLst/>
            <a:cxnLst/>
            <a:rect l="l" t="t" r="r" b="b"/>
            <a:pathLst>
              <a:path w="576579" h="88900">
                <a:moveTo>
                  <a:pt x="0" y="0"/>
                </a:moveTo>
                <a:lnTo>
                  <a:pt x="576220" y="0"/>
                </a:lnTo>
                <a:lnTo>
                  <a:pt x="576220" y="88879"/>
                </a:lnTo>
                <a:lnTo>
                  <a:pt x="0" y="88879"/>
                </a:lnTo>
                <a:lnTo>
                  <a:pt x="0" y="0"/>
                </a:lnTo>
                <a:close/>
              </a:path>
            </a:pathLst>
          </a:custGeom>
          <a:solidFill>
            <a:srgbClr val="727272"/>
          </a:solidFill>
        </p:spPr>
        <p:txBody>
          <a:bodyPr wrap="square" lIns="0" tIns="0" rIns="0" bIns="0" rtlCol="0"/>
          <a:lstStyle/>
          <a:p>
            <a:endParaRPr/>
          </a:p>
        </p:txBody>
      </p:sp>
      <p:sp>
        <p:nvSpPr>
          <p:cNvPr id="11" name="object 11"/>
          <p:cNvSpPr/>
          <p:nvPr/>
        </p:nvSpPr>
        <p:spPr>
          <a:xfrm>
            <a:off x="4884737" y="3027346"/>
            <a:ext cx="576580" cy="88900"/>
          </a:xfrm>
          <a:custGeom>
            <a:avLst/>
            <a:gdLst/>
            <a:ahLst/>
            <a:cxnLst/>
            <a:rect l="l" t="t" r="r" b="b"/>
            <a:pathLst>
              <a:path w="576579" h="88900">
                <a:moveTo>
                  <a:pt x="0" y="0"/>
                </a:moveTo>
                <a:lnTo>
                  <a:pt x="576220" y="0"/>
                </a:lnTo>
                <a:lnTo>
                  <a:pt x="576220" y="88879"/>
                </a:lnTo>
                <a:lnTo>
                  <a:pt x="0" y="88879"/>
                </a:lnTo>
                <a:lnTo>
                  <a:pt x="0" y="0"/>
                </a:lnTo>
                <a:close/>
              </a:path>
            </a:pathLst>
          </a:custGeom>
          <a:ln w="9524">
            <a:solidFill>
              <a:srgbClr val="000000"/>
            </a:solidFill>
          </a:ln>
        </p:spPr>
        <p:txBody>
          <a:bodyPr wrap="square" lIns="0" tIns="0" rIns="0" bIns="0" rtlCol="0"/>
          <a:lstStyle/>
          <a:p>
            <a:endParaRPr/>
          </a:p>
        </p:txBody>
      </p:sp>
      <p:sp>
        <p:nvSpPr>
          <p:cNvPr id="12" name="object 12"/>
          <p:cNvSpPr txBox="1"/>
          <p:nvPr/>
        </p:nvSpPr>
        <p:spPr>
          <a:xfrm>
            <a:off x="4959880" y="4571414"/>
            <a:ext cx="2401570" cy="566420"/>
          </a:xfrm>
          <a:prstGeom prst="rect">
            <a:avLst/>
          </a:prstGeom>
        </p:spPr>
        <p:txBody>
          <a:bodyPr vert="horz" wrap="square" lIns="0" tIns="27939" rIns="0" bIns="0" rtlCol="0">
            <a:spAutoFit/>
          </a:bodyPr>
          <a:lstStyle/>
          <a:p>
            <a:pPr marL="12700" marR="5080" indent="37465">
              <a:lnSpc>
                <a:spcPts val="2100"/>
              </a:lnSpc>
              <a:spcBef>
                <a:spcPts val="219"/>
              </a:spcBef>
            </a:pPr>
            <a:r>
              <a:rPr spc="-5" dirty="0">
                <a:solidFill>
                  <a:srgbClr val="111111"/>
                </a:solidFill>
                <a:latin typeface="Arial"/>
                <a:cs typeface="Arial"/>
              </a:rPr>
              <a:t>Separate </a:t>
            </a:r>
            <a:r>
              <a:rPr dirty="0">
                <a:solidFill>
                  <a:srgbClr val="111111"/>
                </a:solidFill>
                <a:latin typeface="Arial"/>
                <a:cs typeface="Arial"/>
              </a:rPr>
              <a:t>and Analyze  </a:t>
            </a:r>
            <a:r>
              <a:rPr spc="-5" dirty="0">
                <a:solidFill>
                  <a:srgbClr val="111111"/>
                </a:solidFill>
                <a:latin typeface="Arial"/>
                <a:cs typeface="Arial"/>
              </a:rPr>
              <a:t>Peptides </a:t>
            </a:r>
            <a:r>
              <a:rPr dirty="0">
                <a:solidFill>
                  <a:srgbClr val="111111"/>
                </a:solidFill>
                <a:latin typeface="Arial"/>
                <a:cs typeface="Arial"/>
              </a:rPr>
              <a:t>by</a:t>
            </a:r>
            <a:r>
              <a:rPr spc="-35" dirty="0">
                <a:solidFill>
                  <a:srgbClr val="111111"/>
                </a:solidFill>
                <a:latin typeface="Arial"/>
                <a:cs typeface="Arial"/>
              </a:rPr>
              <a:t> </a:t>
            </a:r>
            <a:r>
              <a:rPr spc="-5" dirty="0">
                <a:solidFill>
                  <a:srgbClr val="111111"/>
                </a:solidFill>
                <a:latin typeface="Arial"/>
                <a:cs typeface="Arial"/>
              </a:rPr>
              <a:t>LC-MS/MS</a:t>
            </a:r>
            <a:endParaRPr>
              <a:latin typeface="Arial"/>
              <a:cs typeface="Arial"/>
            </a:endParaRPr>
          </a:p>
        </p:txBody>
      </p:sp>
      <p:sp>
        <p:nvSpPr>
          <p:cNvPr id="13" name="object 13"/>
          <p:cNvSpPr txBox="1"/>
          <p:nvPr/>
        </p:nvSpPr>
        <p:spPr>
          <a:xfrm>
            <a:off x="4574539" y="5815291"/>
            <a:ext cx="3091180" cy="845819"/>
          </a:xfrm>
          <a:prstGeom prst="rect">
            <a:avLst/>
          </a:prstGeom>
        </p:spPr>
        <p:txBody>
          <a:bodyPr vert="horz" wrap="square" lIns="0" tIns="12700" rIns="0" bIns="0" rtlCol="0">
            <a:spAutoFit/>
          </a:bodyPr>
          <a:lstStyle/>
          <a:p>
            <a:pPr marL="180975" indent="-168275">
              <a:lnSpc>
                <a:spcPts val="2130"/>
              </a:lnSpc>
              <a:spcBef>
                <a:spcPts val="100"/>
              </a:spcBef>
              <a:buChar char="•"/>
              <a:tabLst>
                <a:tab pos="180975" algn="l"/>
              </a:tabLst>
            </a:pPr>
            <a:r>
              <a:rPr spc="-5" dirty="0">
                <a:solidFill>
                  <a:srgbClr val="111111"/>
                </a:solidFill>
                <a:latin typeface="Arial"/>
                <a:cs typeface="Arial"/>
              </a:rPr>
              <a:t>m/z </a:t>
            </a:r>
            <a:r>
              <a:rPr dirty="0">
                <a:solidFill>
                  <a:srgbClr val="111111"/>
                </a:solidFill>
                <a:latin typeface="Arial"/>
                <a:cs typeface="Arial"/>
              </a:rPr>
              <a:t>and </a:t>
            </a:r>
            <a:r>
              <a:rPr spc="-5" dirty="0">
                <a:solidFill>
                  <a:srgbClr val="111111"/>
                </a:solidFill>
                <a:latin typeface="Arial"/>
                <a:cs typeface="Arial"/>
              </a:rPr>
              <a:t>intensity </a:t>
            </a:r>
            <a:r>
              <a:rPr dirty="0">
                <a:solidFill>
                  <a:srgbClr val="111111"/>
                </a:solidFill>
                <a:latin typeface="Arial"/>
                <a:cs typeface="Arial"/>
              </a:rPr>
              <a:t>of</a:t>
            </a:r>
            <a:r>
              <a:rPr spc="-25" dirty="0">
                <a:solidFill>
                  <a:srgbClr val="111111"/>
                </a:solidFill>
                <a:latin typeface="Arial"/>
                <a:cs typeface="Arial"/>
              </a:rPr>
              <a:t> </a:t>
            </a:r>
            <a:r>
              <a:rPr spc="-5" dirty="0">
                <a:solidFill>
                  <a:srgbClr val="111111"/>
                </a:solidFill>
                <a:latin typeface="Arial"/>
                <a:cs typeface="Arial"/>
              </a:rPr>
              <a:t>peptides</a:t>
            </a:r>
            <a:endParaRPr>
              <a:latin typeface="Arial"/>
              <a:cs typeface="Arial"/>
            </a:endParaRPr>
          </a:p>
          <a:p>
            <a:pPr marL="638175" lvl="1" indent="-168275">
              <a:lnSpc>
                <a:spcPts val="2130"/>
              </a:lnSpc>
              <a:buChar char="•"/>
              <a:tabLst>
                <a:tab pos="638175" algn="l"/>
              </a:tabLst>
            </a:pPr>
            <a:r>
              <a:rPr dirty="0">
                <a:solidFill>
                  <a:srgbClr val="111111"/>
                </a:solidFill>
                <a:latin typeface="Arial"/>
                <a:cs typeface="Arial"/>
              </a:rPr>
              <a:t>rich</a:t>
            </a:r>
            <a:r>
              <a:rPr spc="-10" dirty="0">
                <a:solidFill>
                  <a:srgbClr val="111111"/>
                </a:solidFill>
                <a:latin typeface="Arial"/>
                <a:cs typeface="Arial"/>
              </a:rPr>
              <a:t> </a:t>
            </a:r>
            <a:r>
              <a:rPr b="1" i="1" spc="-5" dirty="0">
                <a:solidFill>
                  <a:srgbClr val="151515"/>
                </a:solidFill>
                <a:latin typeface="Arial"/>
                <a:cs typeface="Arial"/>
              </a:rPr>
              <a:t>pattern</a:t>
            </a:r>
            <a:endParaRPr>
              <a:latin typeface="Arial"/>
              <a:cs typeface="Arial"/>
            </a:endParaRPr>
          </a:p>
          <a:p>
            <a:pPr marL="180975" indent="-168275">
              <a:spcBef>
                <a:spcPts val="40"/>
              </a:spcBef>
              <a:buChar char="•"/>
              <a:tabLst>
                <a:tab pos="180975" algn="l"/>
              </a:tabLst>
            </a:pPr>
            <a:r>
              <a:rPr spc="-5" dirty="0">
                <a:solidFill>
                  <a:srgbClr val="111111"/>
                </a:solidFill>
                <a:latin typeface="Arial"/>
                <a:cs typeface="Arial"/>
              </a:rPr>
              <a:t>Fragment </a:t>
            </a:r>
            <a:r>
              <a:rPr dirty="0">
                <a:solidFill>
                  <a:srgbClr val="111111"/>
                </a:solidFill>
                <a:latin typeface="Arial"/>
                <a:cs typeface="Arial"/>
              </a:rPr>
              <a:t>ions </a:t>
            </a:r>
            <a:r>
              <a:rPr spc="-5" dirty="0">
                <a:solidFill>
                  <a:srgbClr val="111111"/>
                </a:solidFill>
                <a:latin typeface="Arial"/>
                <a:cs typeface="Arial"/>
              </a:rPr>
              <a:t>for</a:t>
            </a:r>
            <a:r>
              <a:rPr spc="-55" dirty="0">
                <a:solidFill>
                  <a:srgbClr val="111111"/>
                </a:solidFill>
                <a:latin typeface="Arial"/>
                <a:cs typeface="Arial"/>
              </a:rPr>
              <a:t> </a:t>
            </a:r>
            <a:r>
              <a:rPr dirty="0">
                <a:solidFill>
                  <a:srgbClr val="111111"/>
                </a:solidFill>
                <a:latin typeface="Arial"/>
                <a:cs typeface="Arial"/>
              </a:rPr>
              <a:t>sequence</a:t>
            </a:r>
            <a:endParaRPr>
              <a:latin typeface="Arial"/>
              <a:cs typeface="Arial"/>
            </a:endParaRPr>
          </a:p>
        </p:txBody>
      </p:sp>
      <p:sp>
        <p:nvSpPr>
          <p:cNvPr id="14" name="object 14"/>
          <p:cNvSpPr txBox="1"/>
          <p:nvPr/>
        </p:nvSpPr>
        <p:spPr>
          <a:xfrm>
            <a:off x="1888490" y="1014345"/>
            <a:ext cx="2383790" cy="5498941"/>
          </a:xfrm>
          <a:prstGeom prst="rect">
            <a:avLst/>
          </a:prstGeom>
        </p:spPr>
        <p:txBody>
          <a:bodyPr vert="horz" wrap="square" lIns="0" tIns="0" rIns="0" bIns="0" rtlCol="0">
            <a:spAutoFit/>
          </a:bodyPr>
          <a:lstStyle/>
          <a:p>
            <a:pPr marL="54610">
              <a:lnSpc>
                <a:spcPts val="2210"/>
              </a:lnSpc>
            </a:pPr>
            <a:r>
              <a:rPr sz="2000" b="1" spc="-5" dirty="0">
                <a:solidFill>
                  <a:srgbClr val="F86614"/>
                </a:solidFill>
                <a:latin typeface="Arial"/>
                <a:cs typeface="Arial"/>
              </a:rPr>
              <a:t>Biological</a:t>
            </a:r>
            <a:r>
              <a:rPr sz="2000" b="1" spc="-60" dirty="0">
                <a:solidFill>
                  <a:srgbClr val="F86614"/>
                </a:solidFill>
                <a:latin typeface="Arial"/>
                <a:cs typeface="Arial"/>
              </a:rPr>
              <a:t> </a:t>
            </a:r>
            <a:r>
              <a:rPr sz="2000" b="1" spc="-5" dirty="0">
                <a:solidFill>
                  <a:srgbClr val="F86614"/>
                </a:solidFill>
                <a:latin typeface="Arial"/>
                <a:cs typeface="Arial"/>
              </a:rPr>
              <a:t>Samples</a:t>
            </a:r>
            <a:endParaRPr sz="2000">
              <a:latin typeface="Arial"/>
              <a:cs typeface="Arial"/>
            </a:endParaRPr>
          </a:p>
          <a:p>
            <a:pPr marL="173990"/>
            <a:r>
              <a:rPr sz="2000" b="1" dirty="0">
                <a:solidFill>
                  <a:srgbClr val="F86614"/>
                </a:solidFill>
                <a:latin typeface="Arial"/>
                <a:cs typeface="Arial"/>
              </a:rPr>
              <a:t>(case vs.</a:t>
            </a:r>
            <a:r>
              <a:rPr sz="2000" b="1" spc="-50" dirty="0">
                <a:solidFill>
                  <a:srgbClr val="F86614"/>
                </a:solidFill>
                <a:latin typeface="Arial"/>
                <a:cs typeface="Arial"/>
              </a:rPr>
              <a:t> </a:t>
            </a:r>
            <a:r>
              <a:rPr sz="2000" b="1" spc="-5" dirty="0">
                <a:solidFill>
                  <a:srgbClr val="F86614"/>
                </a:solidFill>
                <a:latin typeface="Arial"/>
                <a:cs typeface="Arial"/>
              </a:rPr>
              <a:t>control)</a:t>
            </a:r>
            <a:endParaRPr sz="2000">
              <a:latin typeface="Arial"/>
              <a:cs typeface="Arial"/>
            </a:endParaRPr>
          </a:p>
          <a:p>
            <a:pPr>
              <a:lnSpc>
                <a:spcPct val="100000"/>
              </a:lnSpc>
            </a:pPr>
            <a:endParaRPr sz="2200">
              <a:latin typeface="Arial"/>
              <a:cs typeface="Arial"/>
            </a:endParaRPr>
          </a:p>
          <a:p>
            <a:pPr>
              <a:lnSpc>
                <a:spcPct val="100000"/>
              </a:lnSpc>
            </a:pPr>
            <a:endParaRPr sz="2200">
              <a:latin typeface="Arial"/>
              <a:cs typeface="Arial"/>
            </a:endParaRPr>
          </a:p>
          <a:p>
            <a:pPr>
              <a:lnSpc>
                <a:spcPct val="100000"/>
              </a:lnSpc>
            </a:pPr>
            <a:endParaRPr sz="2200">
              <a:latin typeface="Arial"/>
              <a:cs typeface="Arial"/>
            </a:endParaRPr>
          </a:p>
          <a:p>
            <a:pPr>
              <a:lnSpc>
                <a:spcPct val="100000"/>
              </a:lnSpc>
            </a:pPr>
            <a:endParaRPr sz="2200">
              <a:latin typeface="Arial"/>
              <a:cs typeface="Arial"/>
            </a:endParaRPr>
          </a:p>
          <a:p>
            <a:pPr>
              <a:lnSpc>
                <a:spcPct val="100000"/>
              </a:lnSpc>
            </a:pPr>
            <a:endParaRPr sz="2200">
              <a:latin typeface="Arial"/>
              <a:cs typeface="Arial"/>
            </a:endParaRPr>
          </a:p>
          <a:p>
            <a:pPr>
              <a:lnSpc>
                <a:spcPct val="100000"/>
              </a:lnSpc>
            </a:pPr>
            <a:endParaRPr sz="2200">
              <a:latin typeface="Arial"/>
              <a:cs typeface="Arial"/>
            </a:endParaRPr>
          </a:p>
          <a:p>
            <a:pPr>
              <a:lnSpc>
                <a:spcPct val="100000"/>
              </a:lnSpc>
            </a:pPr>
            <a:endParaRPr sz="2200">
              <a:latin typeface="Arial"/>
              <a:cs typeface="Arial"/>
            </a:endParaRPr>
          </a:p>
          <a:p>
            <a:pPr>
              <a:spcBef>
                <a:spcPts val="30"/>
              </a:spcBef>
            </a:pPr>
            <a:endParaRPr sz="3150">
              <a:latin typeface="Arial"/>
              <a:cs typeface="Arial"/>
            </a:endParaRPr>
          </a:p>
          <a:p>
            <a:pPr marL="183515">
              <a:lnSpc>
                <a:spcPts val="2130"/>
              </a:lnSpc>
            </a:pPr>
            <a:r>
              <a:rPr spc="-5" dirty="0">
                <a:solidFill>
                  <a:srgbClr val="111111"/>
                </a:solidFill>
                <a:latin typeface="Arial"/>
                <a:cs typeface="Arial"/>
              </a:rPr>
              <a:t>Protein Mixtures</a:t>
            </a:r>
            <a:endParaRPr>
              <a:latin typeface="Arial"/>
              <a:cs typeface="Arial"/>
            </a:endParaRPr>
          </a:p>
          <a:p>
            <a:pPr marL="297815">
              <a:lnSpc>
                <a:spcPts val="2130"/>
              </a:lnSpc>
            </a:pPr>
            <a:r>
              <a:rPr dirty="0">
                <a:latin typeface="Arial"/>
                <a:cs typeface="Arial"/>
              </a:rPr>
              <a:t>•</a:t>
            </a:r>
            <a:r>
              <a:rPr spc="-215" dirty="0">
                <a:latin typeface="Arial"/>
                <a:cs typeface="Arial"/>
              </a:rPr>
              <a:t> </a:t>
            </a:r>
            <a:r>
              <a:rPr spc="-5" dirty="0">
                <a:latin typeface="Arial"/>
                <a:cs typeface="Arial"/>
              </a:rPr>
              <a:t>Biofluids</a:t>
            </a:r>
            <a:endParaRPr>
              <a:latin typeface="Arial"/>
              <a:cs typeface="Arial"/>
            </a:endParaRPr>
          </a:p>
          <a:p>
            <a:pPr marL="297815">
              <a:spcBef>
                <a:spcPts val="40"/>
              </a:spcBef>
            </a:pPr>
            <a:r>
              <a:rPr dirty="0">
                <a:latin typeface="Arial"/>
                <a:cs typeface="Arial"/>
              </a:rPr>
              <a:t>• </a:t>
            </a:r>
            <a:r>
              <a:rPr spc="-15" dirty="0">
                <a:latin typeface="Arial"/>
                <a:cs typeface="Arial"/>
              </a:rPr>
              <a:t>Tissue</a:t>
            </a:r>
            <a:r>
              <a:rPr spc="-225" dirty="0">
                <a:latin typeface="Arial"/>
                <a:cs typeface="Arial"/>
              </a:rPr>
              <a:t> </a:t>
            </a:r>
            <a:r>
              <a:rPr spc="-5" dirty="0">
                <a:latin typeface="Arial"/>
                <a:cs typeface="Arial"/>
              </a:rPr>
              <a:t>lysates</a:t>
            </a:r>
            <a:endParaRPr>
              <a:latin typeface="Arial"/>
              <a:cs typeface="Arial"/>
            </a:endParaRPr>
          </a:p>
          <a:p>
            <a:pPr>
              <a:lnSpc>
                <a:spcPct val="100000"/>
              </a:lnSpc>
            </a:pPr>
            <a:endParaRPr sz="2000">
              <a:latin typeface="Arial"/>
              <a:cs typeface="Arial"/>
            </a:endParaRPr>
          </a:p>
          <a:p>
            <a:pPr>
              <a:spcBef>
                <a:spcPts val="20"/>
              </a:spcBef>
            </a:pPr>
            <a:endParaRPr sz="2550">
              <a:latin typeface="Arial"/>
              <a:cs typeface="Arial"/>
            </a:endParaRPr>
          </a:p>
          <a:p>
            <a:pPr>
              <a:lnSpc>
                <a:spcPts val="2130"/>
              </a:lnSpc>
            </a:pPr>
            <a:r>
              <a:rPr dirty="0">
                <a:solidFill>
                  <a:srgbClr val="111111"/>
                </a:solidFill>
                <a:latin typeface="Arial"/>
                <a:cs typeface="Arial"/>
              </a:rPr>
              <a:t>• digest </a:t>
            </a:r>
            <a:r>
              <a:rPr spc="-5" dirty="0">
                <a:solidFill>
                  <a:srgbClr val="111111"/>
                </a:solidFill>
                <a:latin typeface="Arial"/>
                <a:cs typeface="Arial"/>
              </a:rPr>
              <a:t>to</a:t>
            </a:r>
            <a:r>
              <a:rPr spc="-315" dirty="0">
                <a:solidFill>
                  <a:srgbClr val="111111"/>
                </a:solidFill>
                <a:latin typeface="Arial"/>
                <a:cs typeface="Arial"/>
              </a:rPr>
              <a:t> </a:t>
            </a:r>
            <a:r>
              <a:rPr spc="-5" dirty="0">
                <a:solidFill>
                  <a:srgbClr val="111111"/>
                </a:solidFill>
                <a:latin typeface="Arial"/>
                <a:cs typeface="Arial"/>
              </a:rPr>
              <a:t>peptides</a:t>
            </a:r>
            <a:endParaRPr>
              <a:latin typeface="Arial"/>
              <a:cs typeface="Arial"/>
            </a:endParaRPr>
          </a:p>
          <a:p>
            <a:pPr>
              <a:lnSpc>
                <a:spcPts val="2130"/>
              </a:lnSpc>
            </a:pPr>
            <a:r>
              <a:rPr dirty="0">
                <a:solidFill>
                  <a:srgbClr val="111111"/>
                </a:solidFill>
                <a:latin typeface="Arial"/>
                <a:cs typeface="Arial"/>
              </a:rPr>
              <a:t>• </a:t>
            </a:r>
            <a:r>
              <a:rPr spc="-5" dirty="0">
                <a:solidFill>
                  <a:srgbClr val="111111"/>
                </a:solidFill>
                <a:latin typeface="Arial"/>
                <a:cs typeface="Arial"/>
              </a:rPr>
              <a:t>fractionate</a:t>
            </a:r>
            <a:r>
              <a:rPr spc="-300" dirty="0">
                <a:solidFill>
                  <a:srgbClr val="111111"/>
                </a:solidFill>
                <a:latin typeface="Arial"/>
                <a:cs typeface="Arial"/>
              </a:rPr>
              <a:t> </a:t>
            </a:r>
            <a:r>
              <a:rPr spc="-5" dirty="0">
                <a:solidFill>
                  <a:srgbClr val="111111"/>
                </a:solidFill>
                <a:latin typeface="Arial"/>
                <a:cs typeface="Arial"/>
              </a:rPr>
              <a:t>peptides</a:t>
            </a:r>
            <a:endParaRPr>
              <a:latin typeface="Arial"/>
              <a:cs typeface="Arial"/>
            </a:endParaRPr>
          </a:p>
        </p:txBody>
      </p:sp>
      <p:sp>
        <p:nvSpPr>
          <p:cNvPr id="15" name="object 15"/>
          <p:cNvSpPr txBox="1"/>
          <p:nvPr/>
        </p:nvSpPr>
        <p:spPr>
          <a:xfrm>
            <a:off x="8040839" y="1136581"/>
            <a:ext cx="2529205" cy="5714385"/>
          </a:xfrm>
          <a:prstGeom prst="rect">
            <a:avLst/>
          </a:prstGeom>
        </p:spPr>
        <p:txBody>
          <a:bodyPr vert="horz" wrap="square" lIns="0" tIns="0" rIns="0" bIns="0" rtlCol="0">
            <a:spAutoFit/>
          </a:bodyPr>
          <a:lstStyle/>
          <a:p>
            <a:pPr marL="358140">
              <a:lnSpc>
                <a:spcPts val="2210"/>
              </a:lnSpc>
            </a:pPr>
            <a:r>
              <a:rPr sz="2000" b="1" dirty="0">
                <a:solidFill>
                  <a:srgbClr val="F86614"/>
                </a:solidFill>
                <a:latin typeface="Arial"/>
                <a:cs typeface="Arial"/>
              </a:rPr>
              <a:t>Data</a:t>
            </a:r>
            <a:r>
              <a:rPr sz="2000" b="1" spc="-85" dirty="0">
                <a:solidFill>
                  <a:srgbClr val="F86614"/>
                </a:solidFill>
                <a:latin typeface="Arial"/>
                <a:cs typeface="Arial"/>
              </a:rPr>
              <a:t> </a:t>
            </a:r>
            <a:r>
              <a:rPr sz="2000" b="1" spc="-5" dirty="0">
                <a:solidFill>
                  <a:srgbClr val="F86614"/>
                </a:solidFill>
                <a:latin typeface="Arial"/>
                <a:cs typeface="Arial"/>
              </a:rPr>
              <a:t>Analysis</a:t>
            </a:r>
            <a:endParaRPr sz="2000">
              <a:latin typeface="Arial"/>
              <a:cs typeface="Arial"/>
            </a:endParaRPr>
          </a:p>
          <a:p>
            <a:pPr>
              <a:lnSpc>
                <a:spcPct val="100000"/>
              </a:lnSpc>
            </a:pPr>
            <a:endParaRPr sz="2200">
              <a:latin typeface="Arial"/>
              <a:cs typeface="Arial"/>
            </a:endParaRPr>
          </a:p>
          <a:p>
            <a:pPr>
              <a:lnSpc>
                <a:spcPct val="100000"/>
              </a:lnSpc>
            </a:pPr>
            <a:endParaRPr sz="2200">
              <a:latin typeface="Arial"/>
              <a:cs typeface="Arial"/>
            </a:endParaRPr>
          </a:p>
          <a:p>
            <a:pPr>
              <a:lnSpc>
                <a:spcPct val="100000"/>
              </a:lnSpc>
            </a:pPr>
            <a:endParaRPr sz="2200">
              <a:latin typeface="Arial"/>
              <a:cs typeface="Arial"/>
            </a:endParaRPr>
          </a:p>
          <a:p>
            <a:pPr>
              <a:lnSpc>
                <a:spcPct val="100000"/>
              </a:lnSpc>
            </a:pPr>
            <a:endParaRPr sz="2200">
              <a:latin typeface="Arial"/>
              <a:cs typeface="Arial"/>
            </a:endParaRPr>
          </a:p>
          <a:p>
            <a:pPr>
              <a:lnSpc>
                <a:spcPct val="100000"/>
              </a:lnSpc>
            </a:pPr>
            <a:endParaRPr sz="2200">
              <a:latin typeface="Arial"/>
              <a:cs typeface="Arial"/>
            </a:endParaRPr>
          </a:p>
          <a:p>
            <a:pPr>
              <a:lnSpc>
                <a:spcPct val="100000"/>
              </a:lnSpc>
            </a:pPr>
            <a:endParaRPr sz="2200">
              <a:latin typeface="Arial"/>
              <a:cs typeface="Arial"/>
            </a:endParaRPr>
          </a:p>
          <a:p>
            <a:pPr>
              <a:lnSpc>
                <a:spcPct val="100000"/>
              </a:lnSpc>
            </a:pPr>
            <a:endParaRPr sz="2200">
              <a:latin typeface="Arial"/>
              <a:cs typeface="Arial"/>
            </a:endParaRPr>
          </a:p>
          <a:p>
            <a:pPr>
              <a:lnSpc>
                <a:spcPct val="100000"/>
              </a:lnSpc>
            </a:pPr>
            <a:endParaRPr sz="2200">
              <a:latin typeface="Arial"/>
              <a:cs typeface="Arial"/>
            </a:endParaRPr>
          </a:p>
          <a:p>
            <a:pPr>
              <a:lnSpc>
                <a:spcPct val="100000"/>
              </a:lnSpc>
            </a:pPr>
            <a:endParaRPr sz="2200">
              <a:latin typeface="Arial"/>
              <a:cs typeface="Arial"/>
            </a:endParaRPr>
          </a:p>
          <a:p>
            <a:pPr>
              <a:spcBef>
                <a:spcPts val="20"/>
              </a:spcBef>
            </a:pPr>
            <a:endParaRPr sz="1950">
              <a:latin typeface="Arial"/>
              <a:cs typeface="Arial"/>
            </a:endParaRPr>
          </a:p>
          <a:p>
            <a:pPr marL="361950" indent="-362585">
              <a:lnSpc>
                <a:spcPts val="2100"/>
              </a:lnSpc>
            </a:pPr>
            <a:r>
              <a:rPr dirty="0">
                <a:solidFill>
                  <a:srgbClr val="111111"/>
                </a:solidFill>
                <a:latin typeface="Arial"/>
                <a:cs typeface="Arial"/>
              </a:rPr>
              <a:t>Search DB using</a:t>
            </a:r>
            <a:r>
              <a:rPr spc="-70" dirty="0">
                <a:solidFill>
                  <a:srgbClr val="111111"/>
                </a:solidFill>
                <a:latin typeface="Arial"/>
                <a:cs typeface="Arial"/>
              </a:rPr>
              <a:t> </a:t>
            </a:r>
            <a:r>
              <a:rPr spc="-5" dirty="0">
                <a:solidFill>
                  <a:srgbClr val="111111"/>
                </a:solidFill>
                <a:latin typeface="Arial"/>
                <a:cs typeface="Arial"/>
              </a:rPr>
              <a:t>peptide  m/z </a:t>
            </a:r>
            <a:r>
              <a:rPr dirty="0">
                <a:solidFill>
                  <a:srgbClr val="111111"/>
                </a:solidFill>
                <a:latin typeface="Arial"/>
                <a:cs typeface="Arial"/>
              </a:rPr>
              <a:t>and</a:t>
            </a:r>
            <a:r>
              <a:rPr spc="-25" dirty="0">
                <a:solidFill>
                  <a:srgbClr val="111111"/>
                </a:solidFill>
                <a:latin typeface="Arial"/>
                <a:cs typeface="Arial"/>
              </a:rPr>
              <a:t> </a:t>
            </a:r>
            <a:r>
              <a:rPr dirty="0">
                <a:solidFill>
                  <a:srgbClr val="111111"/>
                </a:solidFill>
                <a:latin typeface="Arial"/>
                <a:cs typeface="Arial"/>
              </a:rPr>
              <a:t>sequence</a:t>
            </a:r>
            <a:endParaRPr>
              <a:latin typeface="Arial"/>
              <a:cs typeface="Arial"/>
            </a:endParaRPr>
          </a:p>
          <a:p>
            <a:pPr>
              <a:lnSpc>
                <a:spcPct val="100000"/>
              </a:lnSpc>
            </a:pPr>
            <a:endParaRPr sz="2000">
              <a:latin typeface="Arial"/>
              <a:cs typeface="Arial"/>
            </a:endParaRPr>
          </a:p>
          <a:p>
            <a:pPr>
              <a:spcBef>
                <a:spcPts val="35"/>
              </a:spcBef>
            </a:pPr>
            <a:endParaRPr sz="2750">
              <a:latin typeface="Arial"/>
              <a:cs typeface="Arial"/>
            </a:endParaRPr>
          </a:p>
          <a:p>
            <a:pPr marL="192405">
              <a:lnSpc>
                <a:spcPts val="2130"/>
              </a:lnSpc>
            </a:pPr>
            <a:r>
              <a:rPr dirty="0">
                <a:solidFill>
                  <a:srgbClr val="111111"/>
                </a:solidFill>
                <a:latin typeface="Arial"/>
                <a:cs typeface="Arial"/>
              </a:rPr>
              <a:t>• </a:t>
            </a:r>
            <a:r>
              <a:rPr spc="-5" dirty="0">
                <a:solidFill>
                  <a:srgbClr val="111111"/>
                </a:solidFill>
                <a:latin typeface="Arial"/>
                <a:cs typeface="Arial"/>
              </a:rPr>
              <a:t>Peptide</a:t>
            </a:r>
            <a:r>
              <a:rPr spc="-305" dirty="0">
                <a:solidFill>
                  <a:srgbClr val="111111"/>
                </a:solidFill>
                <a:latin typeface="Arial"/>
                <a:cs typeface="Arial"/>
              </a:rPr>
              <a:t> </a:t>
            </a:r>
            <a:r>
              <a:rPr b="1" spc="-5" dirty="0">
                <a:solidFill>
                  <a:srgbClr val="151515"/>
                </a:solidFill>
                <a:latin typeface="Arial"/>
                <a:cs typeface="Arial"/>
              </a:rPr>
              <a:t>identity</a:t>
            </a:r>
            <a:endParaRPr>
              <a:latin typeface="Arial"/>
              <a:cs typeface="Arial"/>
            </a:endParaRPr>
          </a:p>
          <a:p>
            <a:pPr marL="192405">
              <a:lnSpc>
                <a:spcPts val="2130"/>
              </a:lnSpc>
            </a:pPr>
            <a:r>
              <a:rPr dirty="0">
                <a:solidFill>
                  <a:srgbClr val="111111"/>
                </a:solidFill>
                <a:latin typeface="Arial"/>
                <a:cs typeface="Arial"/>
              </a:rPr>
              <a:t>• </a:t>
            </a:r>
            <a:r>
              <a:rPr spc="-5" dirty="0">
                <a:solidFill>
                  <a:srgbClr val="111111"/>
                </a:solidFill>
                <a:latin typeface="Arial"/>
                <a:cs typeface="Arial"/>
              </a:rPr>
              <a:t>Protein</a:t>
            </a:r>
            <a:r>
              <a:rPr spc="-305" dirty="0">
                <a:solidFill>
                  <a:srgbClr val="111111"/>
                </a:solidFill>
                <a:latin typeface="Arial"/>
                <a:cs typeface="Arial"/>
              </a:rPr>
              <a:t> </a:t>
            </a:r>
            <a:r>
              <a:rPr b="1" spc="-5" dirty="0">
                <a:solidFill>
                  <a:srgbClr val="151515"/>
                </a:solidFill>
                <a:latin typeface="Arial"/>
                <a:cs typeface="Arial"/>
              </a:rPr>
              <a:t>identity</a:t>
            </a:r>
            <a:endParaRPr>
              <a:latin typeface="Arial"/>
              <a:cs typeface="Arial"/>
            </a:endParaRPr>
          </a:p>
          <a:p>
            <a:pPr marL="192405">
              <a:spcBef>
                <a:spcPts val="40"/>
              </a:spcBef>
            </a:pPr>
            <a:r>
              <a:rPr dirty="0">
                <a:solidFill>
                  <a:srgbClr val="111111"/>
                </a:solidFill>
                <a:latin typeface="Arial"/>
                <a:cs typeface="Arial"/>
              </a:rPr>
              <a:t>• </a:t>
            </a:r>
            <a:r>
              <a:rPr spc="-5" dirty="0">
                <a:solidFill>
                  <a:srgbClr val="111111"/>
                </a:solidFill>
                <a:latin typeface="Arial"/>
                <a:cs typeface="Arial"/>
              </a:rPr>
              <a:t>Relative</a:t>
            </a:r>
            <a:r>
              <a:rPr spc="-320" dirty="0">
                <a:solidFill>
                  <a:srgbClr val="111111"/>
                </a:solidFill>
                <a:latin typeface="Arial"/>
                <a:cs typeface="Arial"/>
              </a:rPr>
              <a:t> </a:t>
            </a:r>
            <a:r>
              <a:rPr dirty="0">
                <a:solidFill>
                  <a:srgbClr val="111111"/>
                </a:solidFill>
                <a:latin typeface="Arial"/>
                <a:cs typeface="Arial"/>
              </a:rPr>
              <a:t>abundance</a:t>
            </a:r>
            <a:endParaRPr>
              <a:latin typeface="Arial"/>
              <a:cs typeface="Arial"/>
            </a:endParaRPr>
          </a:p>
        </p:txBody>
      </p:sp>
      <p:sp>
        <p:nvSpPr>
          <p:cNvPr id="16" name="object 16"/>
          <p:cNvSpPr/>
          <p:nvPr/>
        </p:nvSpPr>
        <p:spPr>
          <a:xfrm>
            <a:off x="1763714" y="1774609"/>
            <a:ext cx="2736849" cy="2330460"/>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4267201" y="1752601"/>
            <a:ext cx="300355" cy="220979"/>
          </a:xfrm>
          <a:custGeom>
            <a:avLst/>
            <a:gdLst/>
            <a:ahLst/>
            <a:cxnLst/>
            <a:rect l="l" t="t" r="r" b="b"/>
            <a:pathLst>
              <a:path w="300355" h="220980">
                <a:moveTo>
                  <a:pt x="0" y="220940"/>
                </a:moveTo>
                <a:lnTo>
                  <a:pt x="300037" y="220940"/>
                </a:lnTo>
                <a:lnTo>
                  <a:pt x="300037" y="0"/>
                </a:lnTo>
                <a:lnTo>
                  <a:pt x="0" y="0"/>
                </a:lnTo>
                <a:lnTo>
                  <a:pt x="0" y="220940"/>
                </a:lnTo>
                <a:close/>
              </a:path>
            </a:pathLst>
          </a:custGeom>
          <a:solidFill>
            <a:srgbClr val="FFFFFF"/>
          </a:solidFill>
        </p:spPr>
        <p:txBody>
          <a:bodyPr wrap="square" lIns="0" tIns="0" rIns="0" bIns="0" rtlCol="0"/>
          <a:lstStyle/>
          <a:p>
            <a:endParaRPr/>
          </a:p>
        </p:txBody>
      </p:sp>
      <p:sp>
        <p:nvSpPr>
          <p:cNvPr id="18" name="object 18"/>
          <p:cNvSpPr/>
          <p:nvPr/>
        </p:nvSpPr>
        <p:spPr>
          <a:xfrm>
            <a:off x="1706564" y="1752601"/>
            <a:ext cx="2860675" cy="220979"/>
          </a:xfrm>
          <a:custGeom>
            <a:avLst/>
            <a:gdLst/>
            <a:ahLst/>
            <a:cxnLst/>
            <a:rect l="l" t="t" r="r" b="b"/>
            <a:pathLst>
              <a:path w="2860675" h="220980">
                <a:moveTo>
                  <a:pt x="0" y="0"/>
                </a:moveTo>
                <a:lnTo>
                  <a:pt x="2860674" y="0"/>
                </a:lnTo>
                <a:lnTo>
                  <a:pt x="2860674" y="220940"/>
                </a:lnTo>
                <a:lnTo>
                  <a:pt x="0" y="220940"/>
                </a:lnTo>
                <a:lnTo>
                  <a:pt x="0" y="0"/>
                </a:lnTo>
                <a:close/>
              </a:path>
            </a:pathLst>
          </a:custGeom>
          <a:ln w="12699">
            <a:solidFill>
              <a:srgbClr val="FFFFFF"/>
            </a:solidFill>
          </a:ln>
        </p:spPr>
        <p:txBody>
          <a:bodyPr wrap="square" lIns="0" tIns="0" rIns="0" bIns="0" rtlCol="0"/>
          <a:lstStyle/>
          <a:p>
            <a:endParaRPr/>
          </a:p>
        </p:txBody>
      </p:sp>
      <p:sp>
        <p:nvSpPr>
          <p:cNvPr id="19" name="object 19"/>
          <p:cNvSpPr/>
          <p:nvPr/>
        </p:nvSpPr>
        <p:spPr>
          <a:xfrm>
            <a:off x="4267201" y="3925610"/>
            <a:ext cx="300355" cy="220979"/>
          </a:xfrm>
          <a:custGeom>
            <a:avLst/>
            <a:gdLst/>
            <a:ahLst/>
            <a:cxnLst/>
            <a:rect l="l" t="t" r="r" b="b"/>
            <a:pathLst>
              <a:path w="300355" h="220979">
                <a:moveTo>
                  <a:pt x="0" y="220940"/>
                </a:moveTo>
                <a:lnTo>
                  <a:pt x="300037" y="220940"/>
                </a:lnTo>
                <a:lnTo>
                  <a:pt x="300037" y="0"/>
                </a:lnTo>
                <a:lnTo>
                  <a:pt x="0" y="0"/>
                </a:lnTo>
                <a:lnTo>
                  <a:pt x="0" y="220940"/>
                </a:lnTo>
                <a:close/>
              </a:path>
            </a:pathLst>
          </a:custGeom>
          <a:solidFill>
            <a:srgbClr val="FFFFFF"/>
          </a:solidFill>
        </p:spPr>
        <p:txBody>
          <a:bodyPr wrap="square" lIns="0" tIns="0" rIns="0" bIns="0" rtlCol="0"/>
          <a:lstStyle/>
          <a:p>
            <a:endParaRPr/>
          </a:p>
        </p:txBody>
      </p:sp>
      <p:sp>
        <p:nvSpPr>
          <p:cNvPr id="20" name="object 20"/>
          <p:cNvSpPr/>
          <p:nvPr/>
        </p:nvSpPr>
        <p:spPr>
          <a:xfrm>
            <a:off x="1706564" y="3925610"/>
            <a:ext cx="2860675" cy="220979"/>
          </a:xfrm>
          <a:custGeom>
            <a:avLst/>
            <a:gdLst/>
            <a:ahLst/>
            <a:cxnLst/>
            <a:rect l="l" t="t" r="r" b="b"/>
            <a:pathLst>
              <a:path w="2860675" h="220979">
                <a:moveTo>
                  <a:pt x="0" y="0"/>
                </a:moveTo>
                <a:lnTo>
                  <a:pt x="2860674" y="0"/>
                </a:lnTo>
                <a:lnTo>
                  <a:pt x="2860674" y="220940"/>
                </a:lnTo>
                <a:lnTo>
                  <a:pt x="0" y="220940"/>
                </a:lnTo>
                <a:lnTo>
                  <a:pt x="0" y="0"/>
                </a:lnTo>
                <a:close/>
              </a:path>
            </a:pathLst>
          </a:custGeom>
          <a:ln w="12699">
            <a:solidFill>
              <a:srgbClr val="FFFFFF"/>
            </a:solidFill>
          </a:ln>
        </p:spPr>
        <p:txBody>
          <a:bodyPr wrap="square" lIns="0" tIns="0" rIns="0" bIns="0" rtlCol="0"/>
          <a:lstStyle/>
          <a:p>
            <a:endParaRPr/>
          </a:p>
        </p:txBody>
      </p:sp>
      <p:sp>
        <p:nvSpPr>
          <p:cNvPr id="21" name="object 21"/>
          <p:cNvSpPr/>
          <p:nvPr/>
        </p:nvSpPr>
        <p:spPr>
          <a:xfrm>
            <a:off x="1643062" y="1954072"/>
            <a:ext cx="419100" cy="2004695"/>
          </a:xfrm>
          <a:custGeom>
            <a:avLst/>
            <a:gdLst/>
            <a:ahLst/>
            <a:cxnLst/>
            <a:rect l="l" t="t" r="r" b="b"/>
            <a:pathLst>
              <a:path w="419100" h="2004695">
                <a:moveTo>
                  <a:pt x="0" y="0"/>
                </a:moveTo>
                <a:lnTo>
                  <a:pt x="419099" y="0"/>
                </a:lnTo>
                <a:lnTo>
                  <a:pt x="419099" y="2004551"/>
                </a:lnTo>
                <a:lnTo>
                  <a:pt x="0" y="2004551"/>
                </a:lnTo>
                <a:lnTo>
                  <a:pt x="0" y="0"/>
                </a:lnTo>
                <a:close/>
              </a:path>
            </a:pathLst>
          </a:custGeom>
          <a:ln w="12699">
            <a:solidFill>
              <a:srgbClr val="FFFFFF"/>
            </a:solidFill>
          </a:ln>
        </p:spPr>
        <p:txBody>
          <a:bodyPr wrap="square" lIns="0" tIns="0" rIns="0" bIns="0" rtlCol="0"/>
          <a:lstStyle/>
          <a:p>
            <a:endParaRPr/>
          </a:p>
        </p:txBody>
      </p:sp>
      <p:sp>
        <p:nvSpPr>
          <p:cNvPr id="22" name="object 22"/>
          <p:cNvSpPr/>
          <p:nvPr/>
        </p:nvSpPr>
        <p:spPr>
          <a:xfrm>
            <a:off x="4267201" y="1934602"/>
            <a:ext cx="300355" cy="2004695"/>
          </a:xfrm>
          <a:custGeom>
            <a:avLst/>
            <a:gdLst/>
            <a:ahLst/>
            <a:cxnLst/>
            <a:rect l="l" t="t" r="r" b="b"/>
            <a:pathLst>
              <a:path w="300355" h="2004695">
                <a:moveTo>
                  <a:pt x="0" y="2004551"/>
                </a:moveTo>
                <a:lnTo>
                  <a:pt x="300037" y="2004551"/>
                </a:lnTo>
                <a:lnTo>
                  <a:pt x="300037" y="0"/>
                </a:lnTo>
                <a:lnTo>
                  <a:pt x="0" y="0"/>
                </a:lnTo>
                <a:lnTo>
                  <a:pt x="0" y="2004551"/>
                </a:lnTo>
                <a:close/>
              </a:path>
            </a:pathLst>
          </a:custGeom>
          <a:solidFill>
            <a:srgbClr val="FFFFFF"/>
          </a:solidFill>
        </p:spPr>
        <p:txBody>
          <a:bodyPr wrap="square" lIns="0" tIns="0" rIns="0" bIns="0" rtlCol="0"/>
          <a:lstStyle/>
          <a:p>
            <a:endParaRPr/>
          </a:p>
        </p:txBody>
      </p:sp>
      <p:sp>
        <p:nvSpPr>
          <p:cNvPr id="23" name="object 23"/>
          <p:cNvSpPr/>
          <p:nvPr/>
        </p:nvSpPr>
        <p:spPr>
          <a:xfrm>
            <a:off x="4148137" y="1934602"/>
            <a:ext cx="419100" cy="2004695"/>
          </a:xfrm>
          <a:custGeom>
            <a:avLst/>
            <a:gdLst/>
            <a:ahLst/>
            <a:cxnLst/>
            <a:rect l="l" t="t" r="r" b="b"/>
            <a:pathLst>
              <a:path w="419100" h="2004695">
                <a:moveTo>
                  <a:pt x="0" y="0"/>
                </a:moveTo>
                <a:lnTo>
                  <a:pt x="419099" y="0"/>
                </a:lnTo>
                <a:lnTo>
                  <a:pt x="419099" y="2004551"/>
                </a:lnTo>
                <a:lnTo>
                  <a:pt x="0" y="2004551"/>
                </a:lnTo>
                <a:lnTo>
                  <a:pt x="0" y="0"/>
                </a:lnTo>
                <a:close/>
              </a:path>
            </a:pathLst>
          </a:custGeom>
          <a:ln w="12699">
            <a:solidFill>
              <a:srgbClr val="FFFFFF"/>
            </a:solidFill>
          </a:ln>
        </p:spPr>
        <p:txBody>
          <a:bodyPr wrap="square" lIns="0" tIns="0" rIns="0" bIns="0" rtlCol="0"/>
          <a:lstStyle/>
          <a:p>
            <a:endParaRPr/>
          </a:p>
        </p:txBody>
      </p:sp>
      <p:sp>
        <p:nvSpPr>
          <p:cNvPr id="24" name="object 24"/>
          <p:cNvSpPr/>
          <p:nvPr/>
        </p:nvSpPr>
        <p:spPr>
          <a:xfrm>
            <a:off x="2743199" y="5334000"/>
            <a:ext cx="304800" cy="457200"/>
          </a:xfrm>
          <a:custGeom>
            <a:avLst/>
            <a:gdLst/>
            <a:ahLst/>
            <a:cxnLst/>
            <a:rect l="l" t="t" r="r" b="b"/>
            <a:pathLst>
              <a:path w="304800" h="457200">
                <a:moveTo>
                  <a:pt x="304800" y="304800"/>
                </a:moveTo>
                <a:lnTo>
                  <a:pt x="0" y="304800"/>
                </a:lnTo>
                <a:lnTo>
                  <a:pt x="152400" y="457200"/>
                </a:lnTo>
                <a:lnTo>
                  <a:pt x="304800" y="304800"/>
                </a:lnTo>
                <a:close/>
              </a:path>
              <a:path w="304800" h="457200">
                <a:moveTo>
                  <a:pt x="228600" y="0"/>
                </a:moveTo>
                <a:lnTo>
                  <a:pt x="76200" y="0"/>
                </a:lnTo>
                <a:lnTo>
                  <a:pt x="76200" y="304800"/>
                </a:lnTo>
                <a:lnTo>
                  <a:pt x="228600" y="304800"/>
                </a:lnTo>
                <a:lnTo>
                  <a:pt x="228600" y="0"/>
                </a:lnTo>
                <a:close/>
              </a:path>
            </a:pathLst>
          </a:custGeom>
          <a:solidFill>
            <a:srgbClr val="000000"/>
          </a:solidFill>
        </p:spPr>
        <p:txBody>
          <a:bodyPr wrap="square" lIns="0" tIns="0" rIns="0" bIns="0" rtlCol="0"/>
          <a:lstStyle/>
          <a:p>
            <a:endParaRPr/>
          </a:p>
        </p:txBody>
      </p:sp>
      <p:sp>
        <p:nvSpPr>
          <p:cNvPr id="25" name="object 25"/>
          <p:cNvSpPr/>
          <p:nvPr/>
        </p:nvSpPr>
        <p:spPr>
          <a:xfrm>
            <a:off x="2743199" y="5334000"/>
            <a:ext cx="304800" cy="457200"/>
          </a:xfrm>
          <a:custGeom>
            <a:avLst/>
            <a:gdLst/>
            <a:ahLst/>
            <a:cxnLst/>
            <a:rect l="l" t="t" r="r" b="b"/>
            <a:pathLst>
              <a:path w="304800" h="457200">
                <a:moveTo>
                  <a:pt x="0" y="304799"/>
                </a:moveTo>
                <a:lnTo>
                  <a:pt x="76199" y="304799"/>
                </a:lnTo>
                <a:lnTo>
                  <a:pt x="76199" y="0"/>
                </a:lnTo>
                <a:lnTo>
                  <a:pt x="228599" y="0"/>
                </a:lnTo>
                <a:lnTo>
                  <a:pt x="228599" y="304799"/>
                </a:lnTo>
                <a:lnTo>
                  <a:pt x="304799" y="304799"/>
                </a:lnTo>
                <a:lnTo>
                  <a:pt x="152399" y="457199"/>
                </a:lnTo>
                <a:lnTo>
                  <a:pt x="0" y="304799"/>
                </a:lnTo>
                <a:close/>
              </a:path>
            </a:pathLst>
          </a:custGeom>
          <a:ln w="9524">
            <a:solidFill>
              <a:srgbClr val="000000"/>
            </a:solidFill>
          </a:ln>
        </p:spPr>
        <p:txBody>
          <a:bodyPr wrap="square" lIns="0" tIns="0" rIns="0" bIns="0" rtlCol="0"/>
          <a:lstStyle/>
          <a:p>
            <a:endParaRPr/>
          </a:p>
        </p:txBody>
      </p:sp>
      <p:sp>
        <p:nvSpPr>
          <p:cNvPr id="26" name="object 26"/>
          <p:cNvSpPr/>
          <p:nvPr/>
        </p:nvSpPr>
        <p:spPr>
          <a:xfrm>
            <a:off x="5867398" y="5334000"/>
            <a:ext cx="304800" cy="457200"/>
          </a:xfrm>
          <a:custGeom>
            <a:avLst/>
            <a:gdLst/>
            <a:ahLst/>
            <a:cxnLst/>
            <a:rect l="l" t="t" r="r" b="b"/>
            <a:pathLst>
              <a:path w="304800" h="457200">
                <a:moveTo>
                  <a:pt x="304800" y="304800"/>
                </a:moveTo>
                <a:lnTo>
                  <a:pt x="0" y="304800"/>
                </a:lnTo>
                <a:lnTo>
                  <a:pt x="152400" y="457200"/>
                </a:lnTo>
                <a:lnTo>
                  <a:pt x="304800" y="304800"/>
                </a:lnTo>
                <a:close/>
              </a:path>
              <a:path w="304800" h="457200">
                <a:moveTo>
                  <a:pt x="228600" y="0"/>
                </a:moveTo>
                <a:lnTo>
                  <a:pt x="76200" y="0"/>
                </a:lnTo>
                <a:lnTo>
                  <a:pt x="76200" y="304800"/>
                </a:lnTo>
                <a:lnTo>
                  <a:pt x="228600" y="304800"/>
                </a:lnTo>
                <a:lnTo>
                  <a:pt x="228600" y="0"/>
                </a:lnTo>
                <a:close/>
              </a:path>
            </a:pathLst>
          </a:custGeom>
          <a:solidFill>
            <a:srgbClr val="000000"/>
          </a:solidFill>
        </p:spPr>
        <p:txBody>
          <a:bodyPr wrap="square" lIns="0" tIns="0" rIns="0" bIns="0" rtlCol="0"/>
          <a:lstStyle/>
          <a:p>
            <a:endParaRPr/>
          </a:p>
        </p:txBody>
      </p:sp>
      <p:sp>
        <p:nvSpPr>
          <p:cNvPr id="27" name="object 27"/>
          <p:cNvSpPr/>
          <p:nvPr/>
        </p:nvSpPr>
        <p:spPr>
          <a:xfrm>
            <a:off x="5867398" y="5334000"/>
            <a:ext cx="304800" cy="457200"/>
          </a:xfrm>
          <a:custGeom>
            <a:avLst/>
            <a:gdLst/>
            <a:ahLst/>
            <a:cxnLst/>
            <a:rect l="l" t="t" r="r" b="b"/>
            <a:pathLst>
              <a:path w="304800" h="457200">
                <a:moveTo>
                  <a:pt x="0" y="304799"/>
                </a:moveTo>
                <a:lnTo>
                  <a:pt x="76199" y="304799"/>
                </a:lnTo>
                <a:lnTo>
                  <a:pt x="76199" y="0"/>
                </a:lnTo>
                <a:lnTo>
                  <a:pt x="228599" y="0"/>
                </a:lnTo>
                <a:lnTo>
                  <a:pt x="228599" y="304799"/>
                </a:lnTo>
                <a:lnTo>
                  <a:pt x="304799" y="304799"/>
                </a:lnTo>
                <a:lnTo>
                  <a:pt x="152399" y="457199"/>
                </a:lnTo>
                <a:lnTo>
                  <a:pt x="0" y="304799"/>
                </a:lnTo>
                <a:close/>
              </a:path>
            </a:pathLst>
          </a:custGeom>
          <a:ln w="9524">
            <a:solidFill>
              <a:srgbClr val="000000"/>
            </a:solidFill>
          </a:ln>
        </p:spPr>
        <p:txBody>
          <a:bodyPr wrap="square" lIns="0" tIns="0" rIns="0" bIns="0" rtlCol="0"/>
          <a:lstStyle/>
          <a:p>
            <a:endParaRPr/>
          </a:p>
        </p:txBody>
      </p:sp>
      <p:sp>
        <p:nvSpPr>
          <p:cNvPr id="28" name="object 28"/>
          <p:cNvSpPr/>
          <p:nvPr/>
        </p:nvSpPr>
        <p:spPr>
          <a:xfrm>
            <a:off x="9143998" y="5334000"/>
            <a:ext cx="304800" cy="457200"/>
          </a:xfrm>
          <a:custGeom>
            <a:avLst/>
            <a:gdLst/>
            <a:ahLst/>
            <a:cxnLst/>
            <a:rect l="l" t="t" r="r" b="b"/>
            <a:pathLst>
              <a:path w="304800" h="457200">
                <a:moveTo>
                  <a:pt x="304800" y="304800"/>
                </a:moveTo>
                <a:lnTo>
                  <a:pt x="0" y="304800"/>
                </a:lnTo>
                <a:lnTo>
                  <a:pt x="152400" y="457200"/>
                </a:lnTo>
                <a:lnTo>
                  <a:pt x="304800" y="304800"/>
                </a:lnTo>
                <a:close/>
              </a:path>
              <a:path w="304800" h="457200">
                <a:moveTo>
                  <a:pt x="228600" y="0"/>
                </a:moveTo>
                <a:lnTo>
                  <a:pt x="76200" y="0"/>
                </a:lnTo>
                <a:lnTo>
                  <a:pt x="76200" y="304800"/>
                </a:lnTo>
                <a:lnTo>
                  <a:pt x="228600" y="304800"/>
                </a:lnTo>
                <a:lnTo>
                  <a:pt x="228600" y="0"/>
                </a:lnTo>
                <a:close/>
              </a:path>
            </a:pathLst>
          </a:custGeom>
          <a:solidFill>
            <a:srgbClr val="000000"/>
          </a:solidFill>
        </p:spPr>
        <p:txBody>
          <a:bodyPr wrap="square" lIns="0" tIns="0" rIns="0" bIns="0" rtlCol="0"/>
          <a:lstStyle/>
          <a:p>
            <a:endParaRPr/>
          </a:p>
        </p:txBody>
      </p:sp>
      <p:sp>
        <p:nvSpPr>
          <p:cNvPr id="29" name="object 29"/>
          <p:cNvSpPr/>
          <p:nvPr/>
        </p:nvSpPr>
        <p:spPr>
          <a:xfrm>
            <a:off x="9143998" y="5334000"/>
            <a:ext cx="304800" cy="457200"/>
          </a:xfrm>
          <a:custGeom>
            <a:avLst/>
            <a:gdLst/>
            <a:ahLst/>
            <a:cxnLst/>
            <a:rect l="l" t="t" r="r" b="b"/>
            <a:pathLst>
              <a:path w="304800" h="457200">
                <a:moveTo>
                  <a:pt x="0" y="304799"/>
                </a:moveTo>
                <a:lnTo>
                  <a:pt x="76199" y="304799"/>
                </a:lnTo>
                <a:lnTo>
                  <a:pt x="76199" y="0"/>
                </a:lnTo>
                <a:lnTo>
                  <a:pt x="228599" y="0"/>
                </a:lnTo>
                <a:lnTo>
                  <a:pt x="228599" y="304799"/>
                </a:lnTo>
                <a:lnTo>
                  <a:pt x="304799" y="304799"/>
                </a:lnTo>
                <a:lnTo>
                  <a:pt x="152399" y="457199"/>
                </a:lnTo>
                <a:lnTo>
                  <a:pt x="0" y="304799"/>
                </a:lnTo>
                <a:close/>
              </a:path>
            </a:pathLst>
          </a:custGeom>
          <a:ln w="9524">
            <a:solidFill>
              <a:srgbClr val="000000"/>
            </a:solidFill>
          </a:ln>
        </p:spPr>
        <p:txBody>
          <a:bodyPr wrap="square" lIns="0" tIns="0" rIns="0" bIns="0" rtlCol="0"/>
          <a:lstStyle/>
          <a:p>
            <a:endParaRPr/>
          </a:p>
        </p:txBody>
      </p:sp>
      <p:sp>
        <p:nvSpPr>
          <p:cNvPr id="30" name="object 30"/>
          <p:cNvSpPr/>
          <p:nvPr/>
        </p:nvSpPr>
        <p:spPr>
          <a:xfrm>
            <a:off x="4343401" y="2497138"/>
            <a:ext cx="377825" cy="627380"/>
          </a:xfrm>
          <a:custGeom>
            <a:avLst/>
            <a:gdLst/>
            <a:ahLst/>
            <a:cxnLst/>
            <a:rect l="l" t="t" r="r" b="b"/>
            <a:pathLst>
              <a:path w="377825" h="627380">
                <a:moveTo>
                  <a:pt x="283368" y="0"/>
                </a:moveTo>
                <a:lnTo>
                  <a:pt x="283368" y="156764"/>
                </a:lnTo>
                <a:lnTo>
                  <a:pt x="0" y="156764"/>
                </a:lnTo>
                <a:lnTo>
                  <a:pt x="0" y="470296"/>
                </a:lnTo>
                <a:lnTo>
                  <a:pt x="283368" y="470296"/>
                </a:lnTo>
                <a:lnTo>
                  <a:pt x="283368" y="627061"/>
                </a:lnTo>
                <a:lnTo>
                  <a:pt x="377825" y="313529"/>
                </a:lnTo>
                <a:lnTo>
                  <a:pt x="283368" y="0"/>
                </a:lnTo>
                <a:close/>
              </a:path>
            </a:pathLst>
          </a:custGeom>
          <a:solidFill>
            <a:srgbClr val="FF7C00"/>
          </a:solidFill>
        </p:spPr>
        <p:txBody>
          <a:bodyPr wrap="square" lIns="0" tIns="0" rIns="0" bIns="0" rtlCol="0"/>
          <a:lstStyle/>
          <a:p>
            <a:endParaRPr/>
          </a:p>
        </p:txBody>
      </p:sp>
      <p:sp>
        <p:nvSpPr>
          <p:cNvPr id="31" name="object 31"/>
          <p:cNvSpPr/>
          <p:nvPr/>
        </p:nvSpPr>
        <p:spPr>
          <a:xfrm>
            <a:off x="4343401" y="2497138"/>
            <a:ext cx="377825" cy="627380"/>
          </a:xfrm>
          <a:custGeom>
            <a:avLst/>
            <a:gdLst/>
            <a:ahLst/>
            <a:cxnLst/>
            <a:rect l="l" t="t" r="r" b="b"/>
            <a:pathLst>
              <a:path w="377825" h="627380">
                <a:moveTo>
                  <a:pt x="0" y="156765"/>
                </a:moveTo>
                <a:lnTo>
                  <a:pt x="283368" y="156765"/>
                </a:lnTo>
                <a:lnTo>
                  <a:pt x="283368" y="0"/>
                </a:lnTo>
                <a:lnTo>
                  <a:pt x="377824" y="313530"/>
                </a:lnTo>
                <a:lnTo>
                  <a:pt x="283368" y="627061"/>
                </a:lnTo>
                <a:lnTo>
                  <a:pt x="283368" y="470296"/>
                </a:lnTo>
                <a:lnTo>
                  <a:pt x="0" y="470296"/>
                </a:lnTo>
                <a:lnTo>
                  <a:pt x="0" y="156765"/>
                </a:lnTo>
                <a:close/>
              </a:path>
            </a:pathLst>
          </a:custGeom>
          <a:ln w="12699">
            <a:solidFill>
              <a:srgbClr val="676879"/>
            </a:solidFill>
          </a:ln>
        </p:spPr>
        <p:txBody>
          <a:bodyPr wrap="square" lIns="0" tIns="0" rIns="0" bIns="0" rtlCol="0"/>
          <a:lstStyle/>
          <a:p>
            <a:endParaRPr/>
          </a:p>
        </p:txBody>
      </p:sp>
      <p:sp>
        <p:nvSpPr>
          <p:cNvPr id="32" name="object 32"/>
          <p:cNvSpPr/>
          <p:nvPr/>
        </p:nvSpPr>
        <p:spPr>
          <a:xfrm>
            <a:off x="1756756" y="748146"/>
            <a:ext cx="8678486" cy="178723"/>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1752600" y="762001"/>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
        <p:nvSpPr>
          <p:cNvPr id="34" name="object 34"/>
          <p:cNvSpPr/>
          <p:nvPr/>
        </p:nvSpPr>
        <p:spPr>
          <a:xfrm>
            <a:off x="1524000" y="918557"/>
            <a:ext cx="2793076" cy="5939443"/>
          </a:xfrm>
          <a:prstGeom prst="rect">
            <a:avLst/>
          </a:prstGeom>
          <a:blipFill>
            <a:blip r:embed="rId8" cstate="print"/>
            <a:stretch>
              <a:fillRect/>
            </a:stretch>
          </a:blipFill>
        </p:spPr>
        <p:txBody>
          <a:bodyPr wrap="square" lIns="0" tIns="0" rIns="0" bIns="0" rtlCol="0"/>
          <a:lstStyle/>
          <a:p>
            <a:endParaRPr/>
          </a:p>
        </p:txBody>
      </p:sp>
      <p:sp>
        <p:nvSpPr>
          <p:cNvPr id="35" name="object 35"/>
          <p:cNvSpPr/>
          <p:nvPr/>
        </p:nvSpPr>
        <p:spPr>
          <a:xfrm>
            <a:off x="1524000" y="944564"/>
            <a:ext cx="2743200" cy="5913755"/>
          </a:xfrm>
          <a:custGeom>
            <a:avLst/>
            <a:gdLst/>
            <a:ahLst/>
            <a:cxnLst/>
            <a:rect l="l" t="t" r="r" b="b"/>
            <a:pathLst>
              <a:path w="2743200" h="5913755">
                <a:moveTo>
                  <a:pt x="0" y="0"/>
                </a:moveTo>
                <a:lnTo>
                  <a:pt x="2743200" y="0"/>
                </a:lnTo>
                <a:lnTo>
                  <a:pt x="2743200" y="5913435"/>
                </a:lnTo>
                <a:lnTo>
                  <a:pt x="0" y="5913435"/>
                </a:lnTo>
                <a:lnTo>
                  <a:pt x="0" y="0"/>
                </a:lnTo>
                <a:close/>
              </a:path>
            </a:pathLst>
          </a:custGeom>
          <a:solidFill>
            <a:srgbClr val="E0E0E0">
              <a:alpha val="67059"/>
            </a:srgbClr>
          </a:solidFill>
        </p:spPr>
        <p:txBody>
          <a:bodyPr wrap="square" lIns="0" tIns="0" rIns="0" bIns="0" rtlCol="0"/>
          <a:lstStyle/>
          <a:p>
            <a:endParaRPr/>
          </a:p>
        </p:txBody>
      </p:sp>
      <p:sp>
        <p:nvSpPr>
          <p:cNvPr id="36" name="object 36"/>
          <p:cNvSpPr/>
          <p:nvPr/>
        </p:nvSpPr>
        <p:spPr>
          <a:xfrm>
            <a:off x="1524000" y="944565"/>
            <a:ext cx="2743200" cy="5913755"/>
          </a:xfrm>
          <a:custGeom>
            <a:avLst/>
            <a:gdLst/>
            <a:ahLst/>
            <a:cxnLst/>
            <a:rect l="l" t="t" r="r" b="b"/>
            <a:pathLst>
              <a:path w="2743200" h="5913755">
                <a:moveTo>
                  <a:pt x="0" y="0"/>
                </a:moveTo>
                <a:lnTo>
                  <a:pt x="2743200" y="0"/>
                </a:lnTo>
                <a:lnTo>
                  <a:pt x="2743200" y="5913435"/>
                </a:lnTo>
                <a:lnTo>
                  <a:pt x="0" y="5913435"/>
                </a:lnTo>
                <a:lnTo>
                  <a:pt x="0" y="0"/>
                </a:lnTo>
                <a:close/>
              </a:path>
            </a:pathLst>
          </a:custGeom>
          <a:ln w="9524">
            <a:solidFill>
              <a:srgbClr val="5B92C7"/>
            </a:solidFill>
          </a:ln>
        </p:spPr>
        <p:txBody>
          <a:bodyPr wrap="square" lIns="0" tIns="0" rIns="0" bIns="0" rtlCol="0"/>
          <a:lstStyle/>
          <a:p>
            <a:endParaRPr/>
          </a:p>
        </p:txBody>
      </p:sp>
      <p:sp>
        <p:nvSpPr>
          <p:cNvPr id="37" name="object 37"/>
          <p:cNvSpPr/>
          <p:nvPr/>
        </p:nvSpPr>
        <p:spPr>
          <a:xfrm>
            <a:off x="7879080" y="901930"/>
            <a:ext cx="2784763" cy="5956068"/>
          </a:xfrm>
          <a:prstGeom prst="rect">
            <a:avLst/>
          </a:prstGeom>
          <a:blipFill>
            <a:blip r:embed="rId9" cstate="print"/>
            <a:stretch>
              <a:fillRect/>
            </a:stretch>
          </a:blipFill>
        </p:spPr>
        <p:txBody>
          <a:bodyPr wrap="square" lIns="0" tIns="0" rIns="0" bIns="0" rtlCol="0"/>
          <a:lstStyle/>
          <a:p>
            <a:endParaRPr/>
          </a:p>
        </p:txBody>
      </p:sp>
      <p:sp>
        <p:nvSpPr>
          <p:cNvPr id="38" name="object 38"/>
          <p:cNvSpPr/>
          <p:nvPr/>
        </p:nvSpPr>
        <p:spPr>
          <a:xfrm>
            <a:off x="7928601" y="927911"/>
            <a:ext cx="2685415" cy="5913755"/>
          </a:xfrm>
          <a:custGeom>
            <a:avLst/>
            <a:gdLst/>
            <a:ahLst/>
            <a:cxnLst/>
            <a:rect l="l" t="t" r="r" b="b"/>
            <a:pathLst>
              <a:path w="2685415" h="5913755">
                <a:moveTo>
                  <a:pt x="0" y="0"/>
                </a:moveTo>
                <a:lnTo>
                  <a:pt x="2685348" y="0"/>
                </a:lnTo>
                <a:lnTo>
                  <a:pt x="2685348" y="5913436"/>
                </a:lnTo>
                <a:lnTo>
                  <a:pt x="0" y="5913436"/>
                </a:lnTo>
                <a:lnTo>
                  <a:pt x="0" y="0"/>
                </a:lnTo>
                <a:close/>
              </a:path>
            </a:pathLst>
          </a:custGeom>
          <a:solidFill>
            <a:srgbClr val="E0E0E0">
              <a:alpha val="67059"/>
            </a:srgbClr>
          </a:solidFill>
        </p:spPr>
        <p:txBody>
          <a:bodyPr wrap="square" lIns="0" tIns="0" rIns="0" bIns="0" rtlCol="0"/>
          <a:lstStyle/>
          <a:p>
            <a:endParaRPr/>
          </a:p>
        </p:txBody>
      </p:sp>
      <p:sp>
        <p:nvSpPr>
          <p:cNvPr id="39" name="object 39"/>
          <p:cNvSpPr/>
          <p:nvPr/>
        </p:nvSpPr>
        <p:spPr>
          <a:xfrm>
            <a:off x="7928601" y="927911"/>
            <a:ext cx="2685415" cy="5913755"/>
          </a:xfrm>
          <a:custGeom>
            <a:avLst/>
            <a:gdLst/>
            <a:ahLst/>
            <a:cxnLst/>
            <a:rect l="l" t="t" r="r" b="b"/>
            <a:pathLst>
              <a:path w="2685415" h="5913755">
                <a:moveTo>
                  <a:pt x="0" y="0"/>
                </a:moveTo>
                <a:lnTo>
                  <a:pt x="2685349" y="0"/>
                </a:lnTo>
                <a:lnTo>
                  <a:pt x="2685349" y="5913435"/>
                </a:lnTo>
                <a:lnTo>
                  <a:pt x="0" y="5913435"/>
                </a:lnTo>
                <a:lnTo>
                  <a:pt x="0" y="0"/>
                </a:lnTo>
                <a:close/>
              </a:path>
            </a:pathLst>
          </a:custGeom>
          <a:ln w="9524">
            <a:solidFill>
              <a:srgbClr val="5B92C7"/>
            </a:solidFill>
          </a:ln>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p:nvPr/>
        </p:nvSpPr>
        <p:spPr>
          <a:xfrm>
            <a:off x="1828800" y="4786313"/>
            <a:ext cx="474980" cy="719455"/>
          </a:xfrm>
          <a:custGeom>
            <a:avLst/>
            <a:gdLst/>
            <a:ahLst/>
            <a:cxnLst/>
            <a:rect l="l" t="t" r="r" b="b"/>
            <a:pathLst>
              <a:path w="474980" h="719454">
                <a:moveTo>
                  <a:pt x="407002" y="690562"/>
                </a:moveTo>
                <a:lnTo>
                  <a:pt x="415482" y="719137"/>
                </a:lnTo>
                <a:lnTo>
                  <a:pt x="407002" y="690562"/>
                </a:lnTo>
                <a:lnTo>
                  <a:pt x="390044" y="690562"/>
                </a:lnTo>
                <a:lnTo>
                  <a:pt x="377325" y="685799"/>
                </a:lnTo>
                <a:lnTo>
                  <a:pt x="360367" y="685799"/>
                </a:lnTo>
                <a:lnTo>
                  <a:pt x="347648" y="685799"/>
                </a:lnTo>
                <a:lnTo>
                  <a:pt x="220459" y="685799"/>
                </a:lnTo>
                <a:lnTo>
                  <a:pt x="207741" y="690562"/>
                </a:lnTo>
                <a:lnTo>
                  <a:pt x="195022" y="690562"/>
                </a:lnTo>
                <a:lnTo>
                  <a:pt x="182303" y="690562"/>
                </a:lnTo>
                <a:lnTo>
                  <a:pt x="169584" y="695324"/>
                </a:lnTo>
                <a:lnTo>
                  <a:pt x="156865" y="695324"/>
                </a:lnTo>
                <a:lnTo>
                  <a:pt x="144146" y="704849"/>
                </a:lnTo>
                <a:lnTo>
                  <a:pt x="131427" y="704849"/>
                </a:lnTo>
                <a:lnTo>
                  <a:pt x="118709" y="704849"/>
                </a:lnTo>
                <a:lnTo>
                  <a:pt x="105990" y="709612"/>
                </a:lnTo>
                <a:lnTo>
                  <a:pt x="93271" y="709612"/>
                </a:lnTo>
                <a:lnTo>
                  <a:pt x="80552" y="709612"/>
                </a:lnTo>
                <a:lnTo>
                  <a:pt x="67833" y="709612"/>
                </a:lnTo>
                <a:lnTo>
                  <a:pt x="55114" y="709612"/>
                </a:lnTo>
                <a:lnTo>
                  <a:pt x="42396" y="709612"/>
                </a:lnTo>
                <a:lnTo>
                  <a:pt x="33916" y="695324"/>
                </a:lnTo>
                <a:lnTo>
                  <a:pt x="29677" y="681037"/>
                </a:lnTo>
                <a:lnTo>
                  <a:pt x="29677" y="666749"/>
                </a:lnTo>
                <a:lnTo>
                  <a:pt x="29677" y="652462"/>
                </a:lnTo>
                <a:lnTo>
                  <a:pt x="29677" y="581024"/>
                </a:lnTo>
                <a:lnTo>
                  <a:pt x="38156" y="566737"/>
                </a:lnTo>
                <a:lnTo>
                  <a:pt x="101750" y="566737"/>
                </a:lnTo>
                <a:lnTo>
                  <a:pt x="114469" y="571499"/>
                </a:lnTo>
                <a:lnTo>
                  <a:pt x="127188" y="576262"/>
                </a:lnTo>
                <a:lnTo>
                  <a:pt x="139907" y="590549"/>
                </a:lnTo>
                <a:lnTo>
                  <a:pt x="152626" y="595312"/>
                </a:lnTo>
                <a:lnTo>
                  <a:pt x="165344" y="600074"/>
                </a:lnTo>
                <a:lnTo>
                  <a:pt x="178063" y="609599"/>
                </a:lnTo>
                <a:lnTo>
                  <a:pt x="195022" y="614362"/>
                </a:lnTo>
                <a:lnTo>
                  <a:pt x="211980" y="619124"/>
                </a:lnTo>
                <a:lnTo>
                  <a:pt x="224699" y="628649"/>
                </a:lnTo>
                <a:lnTo>
                  <a:pt x="237418" y="628649"/>
                </a:lnTo>
                <a:lnTo>
                  <a:pt x="377325" y="628649"/>
                </a:lnTo>
                <a:lnTo>
                  <a:pt x="390044" y="619124"/>
                </a:lnTo>
                <a:lnTo>
                  <a:pt x="398523" y="604837"/>
                </a:lnTo>
                <a:lnTo>
                  <a:pt x="407002" y="590549"/>
                </a:lnTo>
                <a:lnTo>
                  <a:pt x="415482" y="576262"/>
                </a:lnTo>
                <a:lnTo>
                  <a:pt x="423961" y="561974"/>
                </a:lnTo>
                <a:lnTo>
                  <a:pt x="432440" y="547687"/>
                </a:lnTo>
                <a:lnTo>
                  <a:pt x="436680" y="533399"/>
                </a:lnTo>
                <a:lnTo>
                  <a:pt x="440919" y="519112"/>
                </a:lnTo>
                <a:lnTo>
                  <a:pt x="449398" y="504824"/>
                </a:lnTo>
                <a:lnTo>
                  <a:pt x="449398" y="490537"/>
                </a:lnTo>
                <a:lnTo>
                  <a:pt x="449398" y="376237"/>
                </a:lnTo>
                <a:lnTo>
                  <a:pt x="436680" y="371474"/>
                </a:lnTo>
                <a:lnTo>
                  <a:pt x="423961" y="366712"/>
                </a:lnTo>
                <a:lnTo>
                  <a:pt x="411242" y="357187"/>
                </a:lnTo>
                <a:lnTo>
                  <a:pt x="398523" y="352424"/>
                </a:lnTo>
                <a:lnTo>
                  <a:pt x="385804" y="352424"/>
                </a:lnTo>
                <a:lnTo>
                  <a:pt x="373085" y="352424"/>
                </a:lnTo>
                <a:lnTo>
                  <a:pt x="360367" y="352424"/>
                </a:lnTo>
                <a:lnTo>
                  <a:pt x="347648" y="352424"/>
                </a:lnTo>
                <a:lnTo>
                  <a:pt x="334929" y="361949"/>
                </a:lnTo>
                <a:lnTo>
                  <a:pt x="322210" y="371474"/>
                </a:lnTo>
                <a:lnTo>
                  <a:pt x="309491" y="385762"/>
                </a:lnTo>
                <a:lnTo>
                  <a:pt x="305252" y="400049"/>
                </a:lnTo>
                <a:lnTo>
                  <a:pt x="296772" y="414337"/>
                </a:lnTo>
                <a:lnTo>
                  <a:pt x="296772" y="428624"/>
                </a:lnTo>
                <a:lnTo>
                  <a:pt x="292533" y="442912"/>
                </a:lnTo>
                <a:lnTo>
                  <a:pt x="292533" y="457199"/>
                </a:lnTo>
                <a:lnTo>
                  <a:pt x="292533" y="471487"/>
                </a:lnTo>
                <a:lnTo>
                  <a:pt x="296772" y="485774"/>
                </a:lnTo>
                <a:lnTo>
                  <a:pt x="301012" y="500062"/>
                </a:lnTo>
                <a:lnTo>
                  <a:pt x="313731" y="504824"/>
                </a:lnTo>
                <a:lnTo>
                  <a:pt x="326450" y="514349"/>
                </a:lnTo>
                <a:lnTo>
                  <a:pt x="339169" y="514349"/>
                </a:lnTo>
                <a:lnTo>
                  <a:pt x="351887" y="519112"/>
                </a:lnTo>
                <a:lnTo>
                  <a:pt x="364606" y="519112"/>
                </a:lnTo>
                <a:lnTo>
                  <a:pt x="377325" y="519112"/>
                </a:lnTo>
                <a:lnTo>
                  <a:pt x="390044" y="519112"/>
                </a:lnTo>
                <a:lnTo>
                  <a:pt x="402763" y="519112"/>
                </a:lnTo>
                <a:lnTo>
                  <a:pt x="415482" y="509587"/>
                </a:lnTo>
                <a:lnTo>
                  <a:pt x="423961" y="495299"/>
                </a:lnTo>
                <a:lnTo>
                  <a:pt x="432440" y="481012"/>
                </a:lnTo>
                <a:lnTo>
                  <a:pt x="436680" y="466724"/>
                </a:lnTo>
                <a:lnTo>
                  <a:pt x="440919" y="452437"/>
                </a:lnTo>
                <a:lnTo>
                  <a:pt x="449398" y="438149"/>
                </a:lnTo>
                <a:lnTo>
                  <a:pt x="453638" y="423862"/>
                </a:lnTo>
                <a:lnTo>
                  <a:pt x="457878" y="409574"/>
                </a:lnTo>
                <a:lnTo>
                  <a:pt x="462117" y="395287"/>
                </a:lnTo>
                <a:lnTo>
                  <a:pt x="466357" y="376237"/>
                </a:lnTo>
                <a:lnTo>
                  <a:pt x="470597" y="361949"/>
                </a:lnTo>
                <a:lnTo>
                  <a:pt x="470597" y="347662"/>
                </a:lnTo>
                <a:lnTo>
                  <a:pt x="470597" y="333374"/>
                </a:lnTo>
                <a:lnTo>
                  <a:pt x="474836" y="319087"/>
                </a:lnTo>
                <a:lnTo>
                  <a:pt x="474836" y="300037"/>
                </a:lnTo>
                <a:lnTo>
                  <a:pt x="474836" y="280987"/>
                </a:lnTo>
                <a:lnTo>
                  <a:pt x="474836" y="190499"/>
                </a:lnTo>
                <a:lnTo>
                  <a:pt x="470597" y="176212"/>
                </a:lnTo>
                <a:lnTo>
                  <a:pt x="470597" y="161924"/>
                </a:lnTo>
                <a:lnTo>
                  <a:pt x="466357" y="147637"/>
                </a:lnTo>
                <a:lnTo>
                  <a:pt x="462117" y="133349"/>
                </a:lnTo>
                <a:lnTo>
                  <a:pt x="453638" y="119062"/>
                </a:lnTo>
                <a:lnTo>
                  <a:pt x="449398" y="104774"/>
                </a:lnTo>
                <a:lnTo>
                  <a:pt x="436680" y="100012"/>
                </a:lnTo>
                <a:lnTo>
                  <a:pt x="423961" y="90487"/>
                </a:lnTo>
                <a:lnTo>
                  <a:pt x="411242" y="80962"/>
                </a:lnTo>
                <a:lnTo>
                  <a:pt x="398523" y="80962"/>
                </a:lnTo>
                <a:lnTo>
                  <a:pt x="385804" y="76199"/>
                </a:lnTo>
                <a:lnTo>
                  <a:pt x="373085" y="76199"/>
                </a:lnTo>
                <a:lnTo>
                  <a:pt x="360367" y="76199"/>
                </a:lnTo>
                <a:lnTo>
                  <a:pt x="347648" y="80962"/>
                </a:lnTo>
                <a:lnTo>
                  <a:pt x="334929" y="90487"/>
                </a:lnTo>
                <a:lnTo>
                  <a:pt x="322210" y="104774"/>
                </a:lnTo>
                <a:lnTo>
                  <a:pt x="317971" y="119062"/>
                </a:lnTo>
                <a:lnTo>
                  <a:pt x="309491" y="133349"/>
                </a:lnTo>
                <a:lnTo>
                  <a:pt x="305252" y="147637"/>
                </a:lnTo>
                <a:lnTo>
                  <a:pt x="305252" y="161924"/>
                </a:lnTo>
                <a:lnTo>
                  <a:pt x="301012" y="176212"/>
                </a:lnTo>
                <a:lnTo>
                  <a:pt x="301012" y="190499"/>
                </a:lnTo>
                <a:lnTo>
                  <a:pt x="301012" y="204787"/>
                </a:lnTo>
                <a:lnTo>
                  <a:pt x="301012" y="219074"/>
                </a:lnTo>
                <a:lnTo>
                  <a:pt x="309491" y="233362"/>
                </a:lnTo>
                <a:lnTo>
                  <a:pt x="317971" y="252412"/>
                </a:lnTo>
                <a:lnTo>
                  <a:pt x="330689" y="266700"/>
                </a:lnTo>
                <a:lnTo>
                  <a:pt x="339169" y="280987"/>
                </a:lnTo>
                <a:lnTo>
                  <a:pt x="351887" y="290512"/>
                </a:lnTo>
                <a:lnTo>
                  <a:pt x="364606" y="300037"/>
                </a:lnTo>
                <a:lnTo>
                  <a:pt x="377325" y="300037"/>
                </a:lnTo>
                <a:lnTo>
                  <a:pt x="390044" y="300037"/>
                </a:lnTo>
                <a:lnTo>
                  <a:pt x="402763" y="290512"/>
                </a:lnTo>
                <a:lnTo>
                  <a:pt x="415482" y="276225"/>
                </a:lnTo>
                <a:lnTo>
                  <a:pt x="428200" y="266700"/>
                </a:lnTo>
                <a:lnTo>
                  <a:pt x="436680" y="252412"/>
                </a:lnTo>
                <a:lnTo>
                  <a:pt x="445159" y="238124"/>
                </a:lnTo>
                <a:lnTo>
                  <a:pt x="453638" y="223837"/>
                </a:lnTo>
                <a:lnTo>
                  <a:pt x="457878" y="209549"/>
                </a:lnTo>
                <a:lnTo>
                  <a:pt x="462117" y="195262"/>
                </a:lnTo>
                <a:lnTo>
                  <a:pt x="466357" y="180974"/>
                </a:lnTo>
                <a:lnTo>
                  <a:pt x="466357" y="90487"/>
                </a:lnTo>
                <a:lnTo>
                  <a:pt x="462117" y="76199"/>
                </a:lnTo>
                <a:lnTo>
                  <a:pt x="453638" y="61912"/>
                </a:lnTo>
                <a:lnTo>
                  <a:pt x="440919" y="52387"/>
                </a:lnTo>
                <a:lnTo>
                  <a:pt x="428200" y="42862"/>
                </a:lnTo>
                <a:lnTo>
                  <a:pt x="415482" y="33337"/>
                </a:lnTo>
                <a:lnTo>
                  <a:pt x="402763" y="23812"/>
                </a:lnTo>
                <a:lnTo>
                  <a:pt x="390044" y="19050"/>
                </a:lnTo>
                <a:lnTo>
                  <a:pt x="377325" y="14287"/>
                </a:lnTo>
                <a:lnTo>
                  <a:pt x="364606" y="9524"/>
                </a:lnTo>
                <a:lnTo>
                  <a:pt x="351887" y="4762"/>
                </a:lnTo>
                <a:lnTo>
                  <a:pt x="339169" y="4762"/>
                </a:lnTo>
                <a:lnTo>
                  <a:pt x="326450" y="4762"/>
                </a:lnTo>
                <a:lnTo>
                  <a:pt x="313731" y="0"/>
                </a:lnTo>
                <a:lnTo>
                  <a:pt x="301012" y="0"/>
                </a:lnTo>
                <a:lnTo>
                  <a:pt x="288293" y="0"/>
                </a:lnTo>
                <a:lnTo>
                  <a:pt x="275574" y="0"/>
                </a:lnTo>
                <a:lnTo>
                  <a:pt x="262855" y="4762"/>
                </a:lnTo>
                <a:lnTo>
                  <a:pt x="254376" y="19050"/>
                </a:lnTo>
                <a:lnTo>
                  <a:pt x="245897" y="33337"/>
                </a:lnTo>
                <a:lnTo>
                  <a:pt x="237418" y="47624"/>
                </a:lnTo>
                <a:lnTo>
                  <a:pt x="233178" y="61912"/>
                </a:lnTo>
                <a:lnTo>
                  <a:pt x="228939" y="76199"/>
                </a:lnTo>
                <a:lnTo>
                  <a:pt x="224699" y="90487"/>
                </a:lnTo>
                <a:lnTo>
                  <a:pt x="224699" y="104774"/>
                </a:lnTo>
                <a:lnTo>
                  <a:pt x="220459" y="119062"/>
                </a:lnTo>
                <a:lnTo>
                  <a:pt x="220459" y="133349"/>
                </a:lnTo>
                <a:lnTo>
                  <a:pt x="220459" y="147637"/>
                </a:lnTo>
                <a:lnTo>
                  <a:pt x="220459" y="161924"/>
                </a:lnTo>
                <a:lnTo>
                  <a:pt x="220459" y="176212"/>
                </a:lnTo>
                <a:lnTo>
                  <a:pt x="216220" y="190499"/>
                </a:lnTo>
                <a:lnTo>
                  <a:pt x="216220" y="261937"/>
                </a:lnTo>
                <a:lnTo>
                  <a:pt x="211980" y="276225"/>
                </a:lnTo>
                <a:lnTo>
                  <a:pt x="211980" y="414337"/>
                </a:lnTo>
                <a:lnTo>
                  <a:pt x="207741" y="428624"/>
                </a:lnTo>
                <a:lnTo>
                  <a:pt x="207741" y="442912"/>
                </a:lnTo>
                <a:lnTo>
                  <a:pt x="203501" y="457199"/>
                </a:lnTo>
                <a:lnTo>
                  <a:pt x="203501" y="471487"/>
                </a:lnTo>
                <a:lnTo>
                  <a:pt x="195022" y="485774"/>
                </a:lnTo>
                <a:lnTo>
                  <a:pt x="190782" y="500062"/>
                </a:lnTo>
                <a:lnTo>
                  <a:pt x="186542" y="514349"/>
                </a:lnTo>
                <a:lnTo>
                  <a:pt x="173824" y="519112"/>
                </a:lnTo>
                <a:lnTo>
                  <a:pt x="161105" y="519112"/>
                </a:lnTo>
                <a:lnTo>
                  <a:pt x="148386" y="509587"/>
                </a:lnTo>
                <a:lnTo>
                  <a:pt x="144146" y="495299"/>
                </a:lnTo>
                <a:lnTo>
                  <a:pt x="139907" y="481012"/>
                </a:lnTo>
                <a:lnTo>
                  <a:pt x="139907" y="466724"/>
                </a:lnTo>
                <a:lnTo>
                  <a:pt x="139907" y="452437"/>
                </a:lnTo>
                <a:lnTo>
                  <a:pt x="135667" y="438149"/>
                </a:lnTo>
                <a:lnTo>
                  <a:pt x="135667" y="423862"/>
                </a:lnTo>
                <a:lnTo>
                  <a:pt x="135667" y="409574"/>
                </a:lnTo>
                <a:lnTo>
                  <a:pt x="135667" y="395287"/>
                </a:lnTo>
                <a:lnTo>
                  <a:pt x="135667" y="380999"/>
                </a:lnTo>
                <a:lnTo>
                  <a:pt x="139907" y="366712"/>
                </a:lnTo>
                <a:lnTo>
                  <a:pt x="139907" y="352424"/>
                </a:lnTo>
                <a:lnTo>
                  <a:pt x="144146" y="338137"/>
                </a:lnTo>
                <a:lnTo>
                  <a:pt x="144146" y="323850"/>
                </a:lnTo>
                <a:lnTo>
                  <a:pt x="148386" y="309562"/>
                </a:lnTo>
                <a:lnTo>
                  <a:pt x="148386" y="295275"/>
                </a:lnTo>
                <a:lnTo>
                  <a:pt x="148386" y="280987"/>
                </a:lnTo>
                <a:lnTo>
                  <a:pt x="148386" y="200024"/>
                </a:lnTo>
                <a:lnTo>
                  <a:pt x="144146" y="180974"/>
                </a:lnTo>
                <a:lnTo>
                  <a:pt x="139907" y="166687"/>
                </a:lnTo>
                <a:lnTo>
                  <a:pt x="135667" y="152399"/>
                </a:lnTo>
                <a:lnTo>
                  <a:pt x="131427" y="138112"/>
                </a:lnTo>
                <a:lnTo>
                  <a:pt x="127188" y="123824"/>
                </a:lnTo>
                <a:lnTo>
                  <a:pt x="122948" y="109537"/>
                </a:lnTo>
                <a:lnTo>
                  <a:pt x="114469" y="95249"/>
                </a:lnTo>
                <a:lnTo>
                  <a:pt x="84792" y="57149"/>
                </a:lnTo>
                <a:lnTo>
                  <a:pt x="59354" y="47624"/>
                </a:lnTo>
                <a:lnTo>
                  <a:pt x="46635" y="42862"/>
                </a:lnTo>
                <a:lnTo>
                  <a:pt x="33916" y="38099"/>
                </a:lnTo>
                <a:lnTo>
                  <a:pt x="0" y="4762"/>
                </a:lnTo>
                <a:lnTo>
                  <a:pt x="29677" y="38099"/>
                </a:lnTo>
              </a:path>
            </a:pathLst>
          </a:custGeom>
          <a:ln w="50799">
            <a:solidFill>
              <a:srgbClr val="00A8A9"/>
            </a:solidFill>
          </a:ln>
        </p:spPr>
        <p:txBody>
          <a:bodyPr wrap="square" lIns="0" tIns="0" rIns="0" bIns="0" rtlCol="0"/>
          <a:lstStyle/>
          <a:p>
            <a:endParaRPr/>
          </a:p>
        </p:txBody>
      </p:sp>
      <p:sp>
        <p:nvSpPr>
          <p:cNvPr id="3" name="object 3"/>
          <p:cNvSpPr/>
          <p:nvPr/>
        </p:nvSpPr>
        <p:spPr>
          <a:xfrm>
            <a:off x="2060574" y="4738688"/>
            <a:ext cx="1625774" cy="143668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192462" y="4867275"/>
            <a:ext cx="638810" cy="533400"/>
          </a:xfrm>
          <a:custGeom>
            <a:avLst/>
            <a:gdLst/>
            <a:ahLst/>
            <a:cxnLst/>
            <a:rect l="l" t="t" r="r" b="b"/>
            <a:pathLst>
              <a:path w="638810" h="533400">
                <a:moveTo>
                  <a:pt x="25364" y="457200"/>
                </a:moveTo>
                <a:lnTo>
                  <a:pt x="0" y="466725"/>
                </a:lnTo>
                <a:lnTo>
                  <a:pt x="25364" y="457200"/>
                </a:lnTo>
                <a:lnTo>
                  <a:pt x="25364" y="438150"/>
                </a:lnTo>
                <a:lnTo>
                  <a:pt x="29592" y="423862"/>
                </a:lnTo>
                <a:lnTo>
                  <a:pt x="29592" y="404812"/>
                </a:lnTo>
                <a:lnTo>
                  <a:pt x="29592" y="390525"/>
                </a:lnTo>
                <a:lnTo>
                  <a:pt x="29592" y="247650"/>
                </a:lnTo>
                <a:lnTo>
                  <a:pt x="25364" y="233362"/>
                </a:lnTo>
                <a:lnTo>
                  <a:pt x="25364" y="219075"/>
                </a:lnTo>
                <a:lnTo>
                  <a:pt x="25364" y="204787"/>
                </a:lnTo>
                <a:lnTo>
                  <a:pt x="21137" y="190500"/>
                </a:lnTo>
                <a:lnTo>
                  <a:pt x="21137" y="176212"/>
                </a:lnTo>
                <a:lnTo>
                  <a:pt x="12682" y="161925"/>
                </a:lnTo>
                <a:lnTo>
                  <a:pt x="12682" y="147637"/>
                </a:lnTo>
                <a:lnTo>
                  <a:pt x="12682" y="133350"/>
                </a:lnTo>
                <a:lnTo>
                  <a:pt x="8454" y="119062"/>
                </a:lnTo>
                <a:lnTo>
                  <a:pt x="8454" y="104775"/>
                </a:lnTo>
                <a:lnTo>
                  <a:pt x="8454" y="90487"/>
                </a:lnTo>
                <a:lnTo>
                  <a:pt x="8454" y="76199"/>
                </a:lnTo>
                <a:lnTo>
                  <a:pt x="8454" y="61912"/>
                </a:lnTo>
                <a:lnTo>
                  <a:pt x="8454" y="47624"/>
                </a:lnTo>
                <a:lnTo>
                  <a:pt x="21137" y="38099"/>
                </a:lnTo>
                <a:lnTo>
                  <a:pt x="33820" y="33337"/>
                </a:lnTo>
                <a:lnTo>
                  <a:pt x="46502" y="33337"/>
                </a:lnTo>
                <a:lnTo>
                  <a:pt x="59184" y="33337"/>
                </a:lnTo>
                <a:lnTo>
                  <a:pt x="122597" y="33337"/>
                </a:lnTo>
                <a:lnTo>
                  <a:pt x="135280" y="42862"/>
                </a:lnTo>
                <a:lnTo>
                  <a:pt x="135280" y="114300"/>
                </a:lnTo>
                <a:lnTo>
                  <a:pt x="131052" y="128587"/>
                </a:lnTo>
                <a:lnTo>
                  <a:pt x="126824" y="142875"/>
                </a:lnTo>
                <a:lnTo>
                  <a:pt x="114142" y="157162"/>
                </a:lnTo>
                <a:lnTo>
                  <a:pt x="109914" y="171450"/>
                </a:lnTo>
                <a:lnTo>
                  <a:pt x="105687" y="185737"/>
                </a:lnTo>
                <a:lnTo>
                  <a:pt x="97232" y="200025"/>
                </a:lnTo>
                <a:lnTo>
                  <a:pt x="93004" y="219075"/>
                </a:lnTo>
                <a:lnTo>
                  <a:pt x="88777" y="238125"/>
                </a:lnTo>
                <a:lnTo>
                  <a:pt x="80322" y="252412"/>
                </a:lnTo>
                <a:lnTo>
                  <a:pt x="80322" y="266700"/>
                </a:lnTo>
                <a:lnTo>
                  <a:pt x="80322" y="423862"/>
                </a:lnTo>
                <a:lnTo>
                  <a:pt x="88777" y="438150"/>
                </a:lnTo>
                <a:lnTo>
                  <a:pt x="101460" y="447675"/>
                </a:lnTo>
                <a:lnTo>
                  <a:pt x="114142" y="457200"/>
                </a:lnTo>
                <a:lnTo>
                  <a:pt x="126824" y="466725"/>
                </a:lnTo>
                <a:lnTo>
                  <a:pt x="139507" y="476250"/>
                </a:lnTo>
                <a:lnTo>
                  <a:pt x="152190" y="485775"/>
                </a:lnTo>
                <a:lnTo>
                  <a:pt x="164872" y="490537"/>
                </a:lnTo>
                <a:lnTo>
                  <a:pt x="177555" y="495300"/>
                </a:lnTo>
                <a:lnTo>
                  <a:pt x="190237" y="504825"/>
                </a:lnTo>
                <a:lnTo>
                  <a:pt x="304380" y="504825"/>
                </a:lnTo>
                <a:lnTo>
                  <a:pt x="308607" y="490537"/>
                </a:lnTo>
                <a:lnTo>
                  <a:pt x="312835" y="476250"/>
                </a:lnTo>
                <a:lnTo>
                  <a:pt x="321290" y="461962"/>
                </a:lnTo>
                <a:lnTo>
                  <a:pt x="325517" y="447675"/>
                </a:lnTo>
                <a:lnTo>
                  <a:pt x="325517" y="433387"/>
                </a:lnTo>
                <a:lnTo>
                  <a:pt x="325517" y="419100"/>
                </a:lnTo>
                <a:lnTo>
                  <a:pt x="325517" y="404812"/>
                </a:lnTo>
                <a:lnTo>
                  <a:pt x="325517" y="390525"/>
                </a:lnTo>
                <a:lnTo>
                  <a:pt x="317062" y="376237"/>
                </a:lnTo>
                <a:lnTo>
                  <a:pt x="308607" y="361950"/>
                </a:lnTo>
                <a:lnTo>
                  <a:pt x="295925" y="347662"/>
                </a:lnTo>
                <a:lnTo>
                  <a:pt x="283242" y="342900"/>
                </a:lnTo>
                <a:lnTo>
                  <a:pt x="270560" y="333375"/>
                </a:lnTo>
                <a:lnTo>
                  <a:pt x="257877" y="333375"/>
                </a:lnTo>
                <a:lnTo>
                  <a:pt x="245195" y="328612"/>
                </a:lnTo>
                <a:lnTo>
                  <a:pt x="232512" y="328612"/>
                </a:lnTo>
                <a:lnTo>
                  <a:pt x="219829" y="328612"/>
                </a:lnTo>
                <a:lnTo>
                  <a:pt x="207147" y="333375"/>
                </a:lnTo>
                <a:lnTo>
                  <a:pt x="194465" y="338137"/>
                </a:lnTo>
                <a:lnTo>
                  <a:pt x="190237" y="352425"/>
                </a:lnTo>
                <a:lnTo>
                  <a:pt x="181782" y="366712"/>
                </a:lnTo>
                <a:lnTo>
                  <a:pt x="181782" y="381000"/>
                </a:lnTo>
                <a:lnTo>
                  <a:pt x="177555" y="395287"/>
                </a:lnTo>
                <a:lnTo>
                  <a:pt x="177555" y="409575"/>
                </a:lnTo>
                <a:lnTo>
                  <a:pt x="177555" y="423862"/>
                </a:lnTo>
                <a:lnTo>
                  <a:pt x="177555" y="438150"/>
                </a:lnTo>
                <a:lnTo>
                  <a:pt x="177555" y="452437"/>
                </a:lnTo>
                <a:lnTo>
                  <a:pt x="186010" y="466725"/>
                </a:lnTo>
                <a:lnTo>
                  <a:pt x="198692" y="476250"/>
                </a:lnTo>
                <a:lnTo>
                  <a:pt x="211375" y="485775"/>
                </a:lnTo>
                <a:lnTo>
                  <a:pt x="224057" y="490537"/>
                </a:lnTo>
                <a:lnTo>
                  <a:pt x="236739" y="495300"/>
                </a:lnTo>
                <a:lnTo>
                  <a:pt x="249422" y="504825"/>
                </a:lnTo>
                <a:lnTo>
                  <a:pt x="262105" y="509587"/>
                </a:lnTo>
                <a:lnTo>
                  <a:pt x="274787" y="514350"/>
                </a:lnTo>
                <a:lnTo>
                  <a:pt x="287470" y="519112"/>
                </a:lnTo>
                <a:lnTo>
                  <a:pt x="304380" y="523875"/>
                </a:lnTo>
                <a:lnTo>
                  <a:pt x="317062" y="528637"/>
                </a:lnTo>
                <a:lnTo>
                  <a:pt x="329745" y="528637"/>
                </a:lnTo>
                <a:lnTo>
                  <a:pt x="342427" y="528637"/>
                </a:lnTo>
                <a:lnTo>
                  <a:pt x="355110" y="533400"/>
                </a:lnTo>
                <a:lnTo>
                  <a:pt x="469252" y="533400"/>
                </a:lnTo>
                <a:lnTo>
                  <a:pt x="481935" y="528637"/>
                </a:lnTo>
                <a:lnTo>
                  <a:pt x="494617" y="528637"/>
                </a:lnTo>
                <a:lnTo>
                  <a:pt x="507300" y="523875"/>
                </a:lnTo>
                <a:lnTo>
                  <a:pt x="519982" y="519112"/>
                </a:lnTo>
                <a:lnTo>
                  <a:pt x="532665" y="509587"/>
                </a:lnTo>
                <a:lnTo>
                  <a:pt x="545347" y="504825"/>
                </a:lnTo>
                <a:lnTo>
                  <a:pt x="549575" y="490537"/>
                </a:lnTo>
                <a:lnTo>
                  <a:pt x="558030" y="476250"/>
                </a:lnTo>
                <a:lnTo>
                  <a:pt x="566485" y="461962"/>
                </a:lnTo>
                <a:lnTo>
                  <a:pt x="566485" y="447675"/>
                </a:lnTo>
                <a:lnTo>
                  <a:pt x="570712" y="433387"/>
                </a:lnTo>
                <a:lnTo>
                  <a:pt x="570712" y="419100"/>
                </a:lnTo>
                <a:lnTo>
                  <a:pt x="570712" y="404812"/>
                </a:lnTo>
                <a:lnTo>
                  <a:pt x="566485" y="390525"/>
                </a:lnTo>
                <a:lnTo>
                  <a:pt x="558030" y="376237"/>
                </a:lnTo>
                <a:lnTo>
                  <a:pt x="545347" y="361950"/>
                </a:lnTo>
                <a:lnTo>
                  <a:pt x="532665" y="357187"/>
                </a:lnTo>
                <a:lnTo>
                  <a:pt x="519982" y="347662"/>
                </a:lnTo>
                <a:lnTo>
                  <a:pt x="507300" y="342900"/>
                </a:lnTo>
                <a:lnTo>
                  <a:pt x="494617" y="342900"/>
                </a:lnTo>
                <a:lnTo>
                  <a:pt x="481935" y="338137"/>
                </a:lnTo>
                <a:lnTo>
                  <a:pt x="469252" y="338137"/>
                </a:lnTo>
                <a:lnTo>
                  <a:pt x="456570" y="338137"/>
                </a:lnTo>
                <a:lnTo>
                  <a:pt x="443887" y="338137"/>
                </a:lnTo>
                <a:lnTo>
                  <a:pt x="431204" y="347662"/>
                </a:lnTo>
                <a:lnTo>
                  <a:pt x="414294" y="357187"/>
                </a:lnTo>
                <a:lnTo>
                  <a:pt x="401612" y="371475"/>
                </a:lnTo>
                <a:lnTo>
                  <a:pt x="388930" y="381000"/>
                </a:lnTo>
                <a:lnTo>
                  <a:pt x="380475" y="395287"/>
                </a:lnTo>
                <a:lnTo>
                  <a:pt x="372020" y="409575"/>
                </a:lnTo>
                <a:lnTo>
                  <a:pt x="372020" y="423862"/>
                </a:lnTo>
                <a:lnTo>
                  <a:pt x="372020" y="438150"/>
                </a:lnTo>
                <a:lnTo>
                  <a:pt x="380475" y="452437"/>
                </a:lnTo>
                <a:lnTo>
                  <a:pt x="393157" y="466725"/>
                </a:lnTo>
                <a:lnTo>
                  <a:pt x="401612" y="481012"/>
                </a:lnTo>
                <a:lnTo>
                  <a:pt x="414294" y="490537"/>
                </a:lnTo>
                <a:lnTo>
                  <a:pt x="426977" y="500062"/>
                </a:lnTo>
                <a:lnTo>
                  <a:pt x="439660" y="509587"/>
                </a:lnTo>
                <a:lnTo>
                  <a:pt x="452342" y="514350"/>
                </a:lnTo>
                <a:lnTo>
                  <a:pt x="465025" y="519112"/>
                </a:lnTo>
                <a:lnTo>
                  <a:pt x="477707" y="523875"/>
                </a:lnTo>
                <a:lnTo>
                  <a:pt x="558030" y="523875"/>
                </a:lnTo>
                <a:lnTo>
                  <a:pt x="570712" y="519112"/>
                </a:lnTo>
                <a:lnTo>
                  <a:pt x="583395" y="509587"/>
                </a:lnTo>
                <a:lnTo>
                  <a:pt x="591850" y="495300"/>
                </a:lnTo>
                <a:lnTo>
                  <a:pt x="600305" y="481012"/>
                </a:lnTo>
                <a:lnTo>
                  <a:pt x="608760" y="466725"/>
                </a:lnTo>
                <a:lnTo>
                  <a:pt x="617215" y="452437"/>
                </a:lnTo>
                <a:lnTo>
                  <a:pt x="621442" y="438150"/>
                </a:lnTo>
                <a:lnTo>
                  <a:pt x="625670" y="423862"/>
                </a:lnTo>
                <a:lnTo>
                  <a:pt x="629897" y="409575"/>
                </a:lnTo>
                <a:lnTo>
                  <a:pt x="634125" y="395287"/>
                </a:lnTo>
                <a:lnTo>
                  <a:pt x="634125" y="381000"/>
                </a:lnTo>
                <a:lnTo>
                  <a:pt x="634125" y="366712"/>
                </a:lnTo>
                <a:lnTo>
                  <a:pt x="638352" y="352425"/>
                </a:lnTo>
                <a:lnTo>
                  <a:pt x="638352" y="338137"/>
                </a:lnTo>
                <a:lnTo>
                  <a:pt x="638352" y="323850"/>
                </a:lnTo>
                <a:lnTo>
                  <a:pt x="638352" y="309562"/>
                </a:lnTo>
                <a:lnTo>
                  <a:pt x="634125" y="295275"/>
                </a:lnTo>
                <a:lnTo>
                  <a:pt x="621442" y="285750"/>
                </a:lnTo>
                <a:lnTo>
                  <a:pt x="608760" y="276225"/>
                </a:lnTo>
                <a:lnTo>
                  <a:pt x="596077" y="266700"/>
                </a:lnTo>
                <a:lnTo>
                  <a:pt x="583395" y="261937"/>
                </a:lnTo>
                <a:lnTo>
                  <a:pt x="570712" y="257175"/>
                </a:lnTo>
                <a:lnTo>
                  <a:pt x="558030" y="252412"/>
                </a:lnTo>
                <a:lnTo>
                  <a:pt x="545347" y="252412"/>
                </a:lnTo>
                <a:lnTo>
                  <a:pt x="532665" y="247650"/>
                </a:lnTo>
                <a:lnTo>
                  <a:pt x="519982" y="247650"/>
                </a:lnTo>
                <a:lnTo>
                  <a:pt x="507300" y="247650"/>
                </a:lnTo>
                <a:lnTo>
                  <a:pt x="494617" y="247650"/>
                </a:lnTo>
                <a:lnTo>
                  <a:pt x="481935" y="247650"/>
                </a:lnTo>
                <a:lnTo>
                  <a:pt x="469252" y="242887"/>
                </a:lnTo>
                <a:lnTo>
                  <a:pt x="405840" y="242887"/>
                </a:lnTo>
                <a:lnTo>
                  <a:pt x="393157" y="238125"/>
                </a:lnTo>
                <a:lnTo>
                  <a:pt x="270560" y="238125"/>
                </a:lnTo>
                <a:lnTo>
                  <a:pt x="257877" y="233362"/>
                </a:lnTo>
                <a:lnTo>
                  <a:pt x="245195" y="233362"/>
                </a:lnTo>
                <a:lnTo>
                  <a:pt x="232512" y="228600"/>
                </a:lnTo>
                <a:lnTo>
                  <a:pt x="219829" y="228600"/>
                </a:lnTo>
                <a:lnTo>
                  <a:pt x="207147" y="219075"/>
                </a:lnTo>
                <a:lnTo>
                  <a:pt x="194465" y="214312"/>
                </a:lnTo>
                <a:lnTo>
                  <a:pt x="181782" y="209550"/>
                </a:lnTo>
                <a:lnTo>
                  <a:pt x="177555" y="195262"/>
                </a:lnTo>
                <a:lnTo>
                  <a:pt x="177555" y="180975"/>
                </a:lnTo>
                <a:lnTo>
                  <a:pt x="186010" y="166687"/>
                </a:lnTo>
                <a:lnTo>
                  <a:pt x="198692" y="161925"/>
                </a:lnTo>
                <a:lnTo>
                  <a:pt x="211375" y="157162"/>
                </a:lnTo>
                <a:lnTo>
                  <a:pt x="224057" y="157162"/>
                </a:lnTo>
                <a:lnTo>
                  <a:pt x="236739" y="157162"/>
                </a:lnTo>
                <a:lnTo>
                  <a:pt x="249422" y="152400"/>
                </a:lnTo>
                <a:lnTo>
                  <a:pt x="262105" y="152400"/>
                </a:lnTo>
                <a:lnTo>
                  <a:pt x="274787" y="152400"/>
                </a:lnTo>
                <a:lnTo>
                  <a:pt x="287470" y="152400"/>
                </a:lnTo>
                <a:lnTo>
                  <a:pt x="300152" y="152400"/>
                </a:lnTo>
                <a:lnTo>
                  <a:pt x="312835" y="157162"/>
                </a:lnTo>
                <a:lnTo>
                  <a:pt x="325517" y="157162"/>
                </a:lnTo>
                <a:lnTo>
                  <a:pt x="338200" y="161925"/>
                </a:lnTo>
                <a:lnTo>
                  <a:pt x="350882" y="161925"/>
                </a:lnTo>
                <a:lnTo>
                  <a:pt x="363565" y="166687"/>
                </a:lnTo>
                <a:lnTo>
                  <a:pt x="376247" y="166687"/>
                </a:lnTo>
                <a:lnTo>
                  <a:pt x="388930" y="166687"/>
                </a:lnTo>
                <a:lnTo>
                  <a:pt x="460797" y="166687"/>
                </a:lnTo>
                <a:lnTo>
                  <a:pt x="477707" y="161925"/>
                </a:lnTo>
                <a:lnTo>
                  <a:pt x="490390" y="157162"/>
                </a:lnTo>
                <a:lnTo>
                  <a:pt x="503072" y="152400"/>
                </a:lnTo>
                <a:lnTo>
                  <a:pt x="515755" y="147637"/>
                </a:lnTo>
                <a:lnTo>
                  <a:pt x="528437" y="142875"/>
                </a:lnTo>
                <a:lnTo>
                  <a:pt x="541119" y="138112"/>
                </a:lnTo>
                <a:lnTo>
                  <a:pt x="553802" y="128587"/>
                </a:lnTo>
                <a:lnTo>
                  <a:pt x="566485" y="123824"/>
                </a:lnTo>
                <a:lnTo>
                  <a:pt x="591850" y="80962"/>
                </a:lnTo>
                <a:lnTo>
                  <a:pt x="600305" y="52387"/>
                </a:lnTo>
                <a:lnTo>
                  <a:pt x="604532" y="38099"/>
                </a:lnTo>
                <a:lnTo>
                  <a:pt x="634125" y="0"/>
                </a:lnTo>
                <a:lnTo>
                  <a:pt x="604532" y="33337"/>
                </a:lnTo>
              </a:path>
            </a:pathLst>
          </a:custGeom>
          <a:ln w="50799">
            <a:solidFill>
              <a:srgbClr val="00A8A9"/>
            </a:solidFill>
          </a:ln>
        </p:spPr>
        <p:txBody>
          <a:bodyPr wrap="square" lIns="0" tIns="0" rIns="0" bIns="0" rtlCol="0"/>
          <a:lstStyle/>
          <a:p>
            <a:endParaRPr/>
          </a:p>
        </p:txBody>
      </p:sp>
      <p:sp>
        <p:nvSpPr>
          <p:cNvPr id="5" name="object 5"/>
          <p:cNvSpPr txBox="1"/>
          <p:nvPr/>
        </p:nvSpPr>
        <p:spPr>
          <a:xfrm>
            <a:off x="2181225" y="6298882"/>
            <a:ext cx="927735" cy="299720"/>
          </a:xfrm>
          <a:prstGeom prst="rect">
            <a:avLst/>
          </a:prstGeom>
        </p:spPr>
        <p:txBody>
          <a:bodyPr vert="horz" wrap="square" lIns="0" tIns="12700" rIns="0" bIns="0" rtlCol="0">
            <a:spAutoFit/>
          </a:bodyPr>
          <a:lstStyle/>
          <a:p>
            <a:pPr marL="12700">
              <a:spcBef>
                <a:spcPts val="100"/>
              </a:spcBef>
            </a:pPr>
            <a:r>
              <a:rPr b="1" spc="-5" dirty="0">
                <a:solidFill>
                  <a:srgbClr val="FF3300"/>
                </a:solidFill>
                <a:latin typeface="Arial"/>
                <a:cs typeface="Arial"/>
              </a:rPr>
              <a:t>proteins</a:t>
            </a:r>
            <a:endParaRPr>
              <a:latin typeface="Arial"/>
              <a:cs typeface="Arial"/>
            </a:endParaRPr>
          </a:p>
        </p:txBody>
      </p:sp>
      <p:sp>
        <p:nvSpPr>
          <p:cNvPr id="6" name="object 6"/>
          <p:cNvSpPr/>
          <p:nvPr/>
        </p:nvSpPr>
        <p:spPr>
          <a:xfrm>
            <a:off x="1841499" y="1974851"/>
            <a:ext cx="1770234" cy="1677987"/>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928813" y="1406208"/>
            <a:ext cx="1969135" cy="553720"/>
          </a:xfrm>
          <a:prstGeom prst="rect">
            <a:avLst/>
          </a:prstGeom>
        </p:spPr>
        <p:txBody>
          <a:bodyPr vert="horz" wrap="square" lIns="0" tIns="38100" rIns="0" bIns="0" rtlCol="0">
            <a:spAutoFit/>
          </a:bodyPr>
          <a:lstStyle/>
          <a:p>
            <a:pPr marL="12700" marR="5080">
              <a:lnSpc>
                <a:spcPts val="2000"/>
              </a:lnSpc>
              <a:spcBef>
                <a:spcPts val="300"/>
              </a:spcBef>
            </a:pPr>
            <a:r>
              <a:rPr b="1" spc="-5" dirty="0">
                <a:solidFill>
                  <a:srgbClr val="FF9900"/>
                </a:solidFill>
                <a:latin typeface="Arial"/>
                <a:cs typeface="Arial"/>
              </a:rPr>
              <a:t>peptide from  </a:t>
            </a:r>
            <a:r>
              <a:rPr b="1" spc="-5" dirty="0">
                <a:solidFill>
                  <a:srgbClr val="FF3300"/>
                </a:solidFill>
                <a:latin typeface="Arial"/>
                <a:cs typeface="Arial"/>
              </a:rPr>
              <a:t>protein of</a:t>
            </a:r>
            <a:r>
              <a:rPr b="1" spc="-50" dirty="0">
                <a:solidFill>
                  <a:srgbClr val="FF3300"/>
                </a:solidFill>
                <a:latin typeface="Arial"/>
                <a:cs typeface="Arial"/>
              </a:rPr>
              <a:t> </a:t>
            </a:r>
            <a:r>
              <a:rPr b="1" spc="-5" dirty="0">
                <a:solidFill>
                  <a:srgbClr val="FF3300"/>
                </a:solidFill>
                <a:latin typeface="Arial"/>
                <a:cs typeface="Arial"/>
              </a:rPr>
              <a:t>interest</a:t>
            </a:r>
            <a:endParaRPr>
              <a:latin typeface="Arial"/>
              <a:cs typeface="Arial"/>
            </a:endParaRPr>
          </a:p>
        </p:txBody>
      </p:sp>
      <p:sp>
        <p:nvSpPr>
          <p:cNvPr id="8" name="object 8"/>
          <p:cNvSpPr txBox="1">
            <a:spLocks noGrp="1"/>
          </p:cNvSpPr>
          <p:nvPr>
            <p:ph type="title"/>
          </p:nvPr>
        </p:nvSpPr>
        <p:spPr>
          <a:xfrm>
            <a:off x="2058988" y="339672"/>
            <a:ext cx="6704012" cy="566822"/>
          </a:xfrm>
          <a:prstGeom prst="rect">
            <a:avLst/>
          </a:prstGeom>
        </p:spPr>
        <p:txBody>
          <a:bodyPr vert="horz" wrap="square" lIns="0" tIns="12700" rIns="0" bIns="0" rtlCol="0" anchor="ctr">
            <a:spAutoFit/>
          </a:bodyPr>
          <a:lstStyle/>
          <a:p>
            <a:pPr marL="12700">
              <a:lnSpc>
                <a:spcPct val="100000"/>
              </a:lnSpc>
              <a:spcBef>
                <a:spcPts val="100"/>
              </a:spcBef>
            </a:pPr>
            <a:r>
              <a:rPr sz="3600" b="1" spc="-5" dirty="0">
                <a:solidFill>
                  <a:srgbClr val="FFFF00"/>
                </a:solidFill>
              </a:rPr>
              <a:t>Peptide</a:t>
            </a:r>
            <a:r>
              <a:rPr sz="2400" spc="-5" dirty="0"/>
              <a:t> </a:t>
            </a:r>
            <a:r>
              <a:rPr sz="3600" b="1" spc="-5" dirty="0">
                <a:solidFill>
                  <a:srgbClr val="FFFF00"/>
                </a:solidFill>
              </a:rPr>
              <a:t>Sequencing by LC/MS/MS</a:t>
            </a:r>
          </a:p>
        </p:txBody>
      </p:sp>
      <p:sp>
        <p:nvSpPr>
          <p:cNvPr id="9" name="object 9"/>
          <p:cNvSpPr/>
          <p:nvPr/>
        </p:nvSpPr>
        <p:spPr>
          <a:xfrm>
            <a:off x="2538412" y="3820241"/>
            <a:ext cx="0" cy="339725"/>
          </a:xfrm>
          <a:custGeom>
            <a:avLst/>
            <a:gdLst/>
            <a:ahLst/>
            <a:cxnLst/>
            <a:rect l="l" t="t" r="r" b="b"/>
            <a:pathLst>
              <a:path h="339725">
                <a:moveTo>
                  <a:pt x="0" y="0"/>
                </a:moveTo>
                <a:lnTo>
                  <a:pt x="0" y="339724"/>
                </a:lnTo>
              </a:path>
            </a:pathLst>
          </a:custGeom>
          <a:ln w="57149">
            <a:solidFill>
              <a:srgbClr val="0080FF"/>
            </a:solidFill>
          </a:ln>
        </p:spPr>
        <p:txBody>
          <a:bodyPr wrap="square" lIns="0" tIns="0" rIns="0" bIns="0" rtlCol="0"/>
          <a:lstStyle/>
          <a:p>
            <a:endParaRPr/>
          </a:p>
        </p:txBody>
      </p:sp>
      <p:sp>
        <p:nvSpPr>
          <p:cNvPr id="10" name="object 10"/>
          <p:cNvSpPr/>
          <p:nvPr/>
        </p:nvSpPr>
        <p:spPr>
          <a:xfrm>
            <a:off x="2452687" y="3763090"/>
            <a:ext cx="171450" cy="171450"/>
          </a:xfrm>
          <a:custGeom>
            <a:avLst/>
            <a:gdLst/>
            <a:ahLst/>
            <a:cxnLst/>
            <a:rect l="l" t="t" r="r" b="b"/>
            <a:pathLst>
              <a:path w="171450" h="171450">
                <a:moveTo>
                  <a:pt x="85724" y="0"/>
                </a:moveTo>
                <a:lnTo>
                  <a:pt x="0" y="171450"/>
                </a:lnTo>
                <a:lnTo>
                  <a:pt x="171449" y="171450"/>
                </a:lnTo>
                <a:lnTo>
                  <a:pt x="85724" y="0"/>
                </a:lnTo>
                <a:close/>
              </a:path>
            </a:pathLst>
          </a:custGeom>
          <a:solidFill>
            <a:srgbClr val="0080FF"/>
          </a:solidFill>
        </p:spPr>
        <p:txBody>
          <a:bodyPr wrap="square" lIns="0" tIns="0" rIns="0" bIns="0" rtlCol="0"/>
          <a:lstStyle/>
          <a:p>
            <a:endParaRPr/>
          </a:p>
        </p:txBody>
      </p:sp>
      <p:sp>
        <p:nvSpPr>
          <p:cNvPr id="11" name="object 11"/>
          <p:cNvSpPr/>
          <p:nvPr/>
        </p:nvSpPr>
        <p:spPr>
          <a:xfrm>
            <a:off x="5689210" y="1808633"/>
            <a:ext cx="77470" cy="113664"/>
          </a:xfrm>
          <a:custGeom>
            <a:avLst/>
            <a:gdLst/>
            <a:ahLst/>
            <a:cxnLst/>
            <a:rect l="l" t="t" r="r" b="b"/>
            <a:pathLst>
              <a:path w="77470" h="113664">
                <a:moveTo>
                  <a:pt x="77033" y="0"/>
                </a:moveTo>
                <a:lnTo>
                  <a:pt x="0" y="113358"/>
                </a:lnTo>
              </a:path>
            </a:pathLst>
          </a:custGeom>
          <a:ln w="38099">
            <a:solidFill>
              <a:srgbClr val="000000"/>
            </a:solidFill>
          </a:ln>
        </p:spPr>
        <p:txBody>
          <a:bodyPr wrap="square" lIns="0" tIns="0" rIns="0" bIns="0" rtlCol="0"/>
          <a:lstStyle/>
          <a:p>
            <a:endParaRPr/>
          </a:p>
        </p:txBody>
      </p:sp>
      <p:sp>
        <p:nvSpPr>
          <p:cNvPr id="12" name="object 12"/>
          <p:cNvSpPr/>
          <p:nvPr/>
        </p:nvSpPr>
        <p:spPr>
          <a:xfrm>
            <a:off x="6783275" y="1799021"/>
            <a:ext cx="112395" cy="40640"/>
          </a:xfrm>
          <a:custGeom>
            <a:avLst/>
            <a:gdLst/>
            <a:ahLst/>
            <a:cxnLst/>
            <a:rect l="l" t="t" r="r" b="b"/>
            <a:pathLst>
              <a:path w="112395" h="40639">
                <a:moveTo>
                  <a:pt x="112355" y="0"/>
                </a:moveTo>
                <a:lnTo>
                  <a:pt x="0" y="40507"/>
                </a:lnTo>
              </a:path>
            </a:pathLst>
          </a:custGeom>
          <a:ln w="38099">
            <a:solidFill>
              <a:srgbClr val="000000"/>
            </a:solidFill>
          </a:ln>
        </p:spPr>
        <p:txBody>
          <a:bodyPr wrap="square" lIns="0" tIns="0" rIns="0" bIns="0" rtlCol="0"/>
          <a:lstStyle/>
          <a:p>
            <a:endParaRPr/>
          </a:p>
        </p:txBody>
      </p:sp>
      <p:sp>
        <p:nvSpPr>
          <p:cNvPr id="13" name="object 13"/>
          <p:cNvSpPr/>
          <p:nvPr/>
        </p:nvSpPr>
        <p:spPr>
          <a:xfrm>
            <a:off x="5756894" y="1682372"/>
            <a:ext cx="831215" cy="312420"/>
          </a:xfrm>
          <a:custGeom>
            <a:avLst/>
            <a:gdLst/>
            <a:ahLst/>
            <a:cxnLst/>
            <a:rect l="l" t="t" r="r" b="b"/>
            <a:pathLst>
              <a:path w="831214" h="312419">
                <a:moveTo>
                  <a:pt x="0" y="96310"/>
                </a:moveTo>
                <a:lnTo>
                  <a:pt x="10738" y="90533"/>
                </a:lnTo>
                <a:lnTo>
                  <a:pt x="22908" y="84082"/>
                </a:lnTo>
                <a:lnTo>
                  <a:pt x="37369" y="76119"/>
                </a:lnTo>
                <a:lnTo>
                  <a:pt x="54980" y="65807"/>
                </a:lnTo>
                <a:lnTo>
                  <a:pt x="76192" y="48320"/>
                </a:lnTo>
                <a:lnTo>
                  <a:pt x="100800" y="25459"/>
                </a:lnTo>
                <a:lnTo>
                  <a:pt x="128680" y="6319"/>
                </a:lnTo>
                <a:lnTo>
                  <a:pt x="198551" y="9746"/>
                </a:lnTo>
                <a:lnTo>
                  <a:pt x="243712" y="30432"/>
                </a:lnTo>
                <a:lnTo>
                  <a:pt x="285804" y="58599"/>
                </a:lnTo>
                <a:lnTo>
                  <a:pt x="315440" y="90789"/>
                </a:lnTo>
                <a:lnTo>
                  <a:pt x="323049" y="131407"/>
                </a:lnTo>
                <a:lnTo>
                  <a:pt x="315991" y="180523"/>
                </a:lnTo>
                <a:lnTo>
                  <a:pt x="310284" y="228168"/>
                </a:lnTo>
                <a:lnTo>
                  <a:pt x="321943" y="264373"/>
                </a:lnTo>
                <a:lnTo>
                  <a:pt x="360034" y="288299"/>
                </a:lnTo>
                <a:lnTo>
                  <a:pt x="414672" y="304731"/>
                </a:lnTo>
                <a:lnTo>
                  <a:pt x="473444" y="312129"/>
                </a:lnTo>
                <a:lnTo>
                  <a:pt x="523935" y="308953"/>
                </a:lnTo>
                <a:lnTo>
                  <a:pt x="561001" y="289552"/>
                </a:lnTo>
                <a:lnTo>
                  <a:pt x="591546" y="256676"/>
                </a:lnTo>
                <a:lnTo>
                  <a:pt x="621232" y="221387"/>
                </a:lnTo>
                <a:lnTo>
                  <a:pt x="655723" y="194748"/>
                </a:lnTo>
                <a:lnTo>
                  <a:pt x="696138" y="179427"/>
                </a:lnTo>
                <a:lnTo>
                  <a:pt x="739333" y="169546"/>
                </a:lnTo>
                <a:lnTo>
                  <a:pt x="784573" y="163345"/>
                </a:lnTo>
                <a:lnTo>
                  <a:pt x="831121" y="159067"/>
                </a:lnTo>
              </a:path>
            </a:pathLst>
          </a:custGeom>
          <a:ln w="38099">
            <a:solidFill>
              <a:srgbClr val="000000"/>
            </a:solidFill>
          </a:ln>
        </p:spPr>
        <p:txBody>
          <a:bodyPr wrap="square" lIns="0" tIns="0" rIns="0" bIns="0" rtlCol="0"/>
          <a:lstStyle/>
          <a:p>
            <a:endParaRPr/>
          </a:p>
        </p:txBody>
      </p:sp>
      <p:sp>
        <p:nvSpPr>
          <p:cNvPr id="14" name="object 14"/>
          <p:cNvSpPr/>
          <p:nvPr/>
        </p:nvSpPr>
        <p:spPr>
          <a:xfrm>
            <a:off x="5703633" y="1699139"/>
            <a:ext cx="157773" cy="157725"/>
          </a:xfrm>
          <a:prstGeom prst="rect">
            <a:avLst/>
          </a:prstGeom>
          <a:blipFill>
            <a:blip r:embed="rId4" cstate="print"/>
            <a:stretch>
              <a:fillRect/>
            </a:stretch>
          </a:blipFill>
        </p:spPr>
        <p:txBody>
          <a:bodyPr wrap="square" lIns="0" tIns="0" rIns="0" bIns="0" rtlCol="0"/>
          <a:lstStyle/>
          <a:p>
            <a:endParaRPr/>
          </a:p>
        </p:txBody>
      </p:sp>
      <p:sp>
        <p:nvSpPr>
          <p:cNvPr id="15" name="object 15"/>
          <p:cNvSpPr txBox="1"/>
          <p:nvPr/>
        </p:nvSpPr>
        <p:spPr>
          <a:xfrm rot="900000">
            <a:off x="5729577" y="1726864"/>
            <a:ext cx="106073" cy="101600"/>
          </a:xfrm>
          <a:prstGeom prst="rect">
            <a:avLst/>
          </a:prstGeom>
        </p:spPr>
        <p:txBody>
          <a:bodyPr vert="horz" wrap="square" lIns="0" tIns="0" rIns="0" bIns="0" rtlCol="0">
            <a:spAutoFit/>
          </a:bodyPr>
          <a:lstStyle/>
          <a:p>
            <a:pPr>
              <a:lnSpc>
                <a:spcPts val="800"/>
              </a:lnSpc>
            </a:pPr>
            <a:r>
              <a:rPr sz="800" b="1" dirty="0">
                <a:latin typeface="Arial"/>
                <a:cs typeface="Arial"/>
              </a:rPr>
              <a:t>I</a:t>
            </a:r>
            <a:endParaRPr sz="800">
              <a:latin typeface="Arial"/>
              <a:cs typeface="Arial"/>
            </a:endParaRPr>
          </a:p>
        </p:txBody>
      </p:sp>
      <p:sp>
        <p:nvSpPr>
          <p:cNvPr id="16" name="object 16"/>
          <p:cNvSpPr/>
          <p:nvPr/>
        </p:nvSpPr>
        <p:spPr>
          <a:xfrm>
            <a:off x="5887862" y="1586426"/>
            <a:ext cx="157773" cy="157725"/>
          </a:xfrm>
          <a:prstGeom prst="rect">
            <a:avLst/>
          </a:prstGeom>
          <a:blipFill>
            <a:blip r:embed="rId4" cstate="print"/>
            <a:stretch>
              <a:fillRect/>
            </a:stretch>
          </a:blipFill>
        </p:spPr>
        <p:txBody>
          <a:bodyPr wrap="square" lIns="0" tIns="0" rIns="0" bIns="0" rtlCol="0"/>
          <a:lstStyle/>
          <a:p>
            <a:endParaRPr/>
          </a:p>
        </p:txBody>
      </p:sp>
      <p:sp>
        <p:nvSpPr>
          <p:cNvPr id="17" name="object 17"/>
          <p:cNvSpPr txBox="1"/>
          <p:nvPr/>
        </p:nvSpPr>
        <p:spPr>
          <a:xfrm rot="900000">
            <a:off x="5904650" y="1616333"/>
            <a:ext cx="130111" cy="101600"/>
          </a:xfrm>
          <a:prstGeom prst="rect">
            <a:avLst/>
          </a:prstGeom>
        </p:spPr>
        <p:txBody>
          <a:bodyPr vert="horz" wrap="square" lIns="0" tIns="0" rIns="0" bIns="0" rtlCol="0">
            <a:spAutoFit/>
          </a:bodyPr>
          <a:lstStyle/>
          <a:p>
            <a:pPr>
              <a:lnSpc>
                <a:spcPts val="800"/>
              </a:lnSpc>
            </a:pPr>
            <a:r>
              <a:rPr sz="800" b="1" dirty="0">
                <a:latin typeface="Arial"/>
                <a:cs typeface="Arial"/>
              </a:rPr>
              <a:t>Q</a:t>
            </a:r>
            <a:endParaRPr sz="800">
              <a:latin typeface="Arial"/>
              <a:cs typeface="Arial"/>
            </a:endParaRPr>
          </a:p>
        </p:txBody>
      </p:sp>
      <p:sp>
        <p:nvSpPr>
          <p:cNvPr id="18" name="object 18"/>
          <p:cNvSpPr/>
          <p:nvPr/>
        </p:nvSpPr>
        <p:spPr>
          <a:xfrm>
            <a:off x="6005386" y="1811851"/>
            <a:ext cx="145073" cy="145025"/>
          </a:xfrm>
          <a:prstGeom prst="rect">
            <a:avLst/>
          </a:prstGeom>
          <a:blipFill>
            <a:blip r:embed="rId5" cstate="print"/>
            <a:stretch>
              <a:fillRect/>
            </a:stretch>
          </a:blipFill>
        </p:spPr>
        <p:txBody>
          <a:bodyPr wrap="square" lIns="0" tIns="0" rIns="0" bIns="0" rtlCol="0"/>
          <a:lstStyle/>
          <a:p>
            <a:endParaRPr/>
          </a:p>
        </p:txBody>
      </p:sp>
      <p:sp>
        <p:nvSpPr>
          <p:cNvPr id="19" name="object 19"/>
          <p:cNvSpPr txBox="1"/>
          <p:nvPr/>
        </p:nvSpPr>
        <p:spPr>
          <a:xfrm rot="900000">
            <a:off x="6026222" y="1835388"/>
            <a:ext cx="123294" cy="101600"/>
          </a:xfrm>
          <a:prstGeom prst="rect">
            <a:avLst/>
          </a:prstGeom>
        </p:spPr>
        <p:txBody>
          <a:bodyPr vert="horz" wrap="square" lIns="0" tIns="0" rIns="0" bIns="0" rtlCol="0">
            <a:spAutoFit/>
          </a:bodyPr>
          <a:lstStyle/>
          <a:p>
            <a:pPr>
              <a:lnSpc>
                <a:spcPts val="800"/>
              </a:lnSpc>
            </a:pPr>
            <a:r>
              <a:rPr sz="800" b="1" dirty="0">
                <a:latin typeface="Arial"/>
                <a:cs typeface="Arial"/>
              </a:rPr>
              <a:t>E</a:t>
            </a:r>
            <a:endParaRPr sz="800">
              <a:latin typeface="Arial"/>
              <a:cs typeface="Arial"/>
            </a:endParaRPr>
          </a:p>
        </p:txBody>
      </p:sp>
      <p:sp>
        <p:nvSpPr>
          <p:cNvPr id="20" name="object 20"/>
          <p:cNvSpPr/>
          <p:nvPr/>
        </p:nvSpPr>
        <p:spPr>
          <a:xfrm>
            <a:off x="6215115" y="1907191"/>
            <a:ext cx="145415" cy="145415"/>
          </a:xfrm>
          <a:custGeom>
            <a:avLst/>
            <a:gdLst/>
            <a:ahLst/>
            <a:cxnLst/>
            <a:rect l="l" t="t" r="r" b="b"/>
            <a:pathLst>
              <a:path w="145414" h="145414">
                <a:moveTo>
                  <a:pt x="62909" y="0"/>
                </a:moveTo>
                <a:lnTo>
                  <a:pt x="36364" y="8917"/>
                </a:lnTo>
                <a:lnTo>
                  <a:pt x="15103" y="27134"/>
                </a:lnTo>
                <a:lnTo>
                  <a:pt x="2017" y="53012"/>
                </a:lnTo>
                <a:lnTo>
                  <a:pt x="0" y="81940"/>
                </a:lnTo>
                <a:lnTo>
                  <a:pt x="8926" y="108478"/>
                </a:lnTo>
                <a:lnTo>
                  <a:pt x="27155" y="129735"/>
                </a:lnTo>
                <a:lnTo>
                  <a:pt x="53045" y="142822"/>
                </a:lnTo>
                <a:lnTo>
                  <a:pt x="81985" y="144845"/>
                </a:lnTo>
                <a:lnTo>
                  <a:pt x="108530" y="135928"/>
                </a:lnTo>
                <a:lnTo>
                  <a:pt x="129791" y="117710"/>
                </a:lnTo>
                <a:lnTo>
                  <a:pt x="142877" y="91832"/>
                </a:lnTo>
                <a:lnTo>
                  <a:pt x="144895" y="62904"/>
                </a:lnTo>
                <a:lnTo>
                  <a:pt x="135968" y="36366"/>
                </a:lnTo>
                <a:lnTo>
                  <a:pt x="117739" y="15110"/>
                </a:lnTo>
                <a:lnTo>
                  <a:pt x="91849" y="2023"/>
                </a:lnTo>
                <a:lnTo>
                  <a:pt x="62909" y="0"/>
                </a:lnTo>
                <a:close/>
              </a:path>
            </a:pathLst>
          </a:custGeom>
          <a:solidFill>
            <a:srgbClr val="00A8A9"/>
          </a:solidFill>
        </p:spPr>
        <p:txBody>
          <a:bodyPr wrap="square" lIns="0" tIns="0" rIns="0" bIns="0" rtlCol="0"/>
          <a:lstStyle/>
          <a:p>
            <a:endParaRPr/>
          </a:p>
        </p:txBody>
      </p:sp>
      <p:sp>
        <p:nvSpPr>
          <p:cNvPr id="21" name="object 21"/>
          <p:cNvSpPr/>
          <p:nvPr/>
        </p:nvSpPr>
        <p:spPr>
          <a:xfrm>
            <a:off x="6215115" y="1907191"/>
            <a:ext cx="145415" cy="145415"/>
          </a:xfrm>
          <a:custGeom>
            <a:avLst/>
            <a:gdLst/>
            <a:ahLst/>
            <a:cxnLst/>
            <a:rect l="l" t="t" r="r" b="b"/>
            <a:pathLst>
              <a:path w="145414" h="145414">
                <a:moveTo>
                  <a:pt x="2017" y="53013"/>
                </a:moveTo>
                <a:lnTo>
                  <a:pt x="15104" y="27135"/>
                </a:lnTo>
                <a:lnTo>
                  <a:pt x="36364" y="8917"/>
                </a:lnTo>
                <a:lnTo>
                  <a:pt x="62909" y="0"/>
                </a:lnTo>
                <a:lnTo>
                  <a:pt x="91849" y="2022"/>
                </a:lnTo>
                <a:lnTo>
                  <a:pt x="117739" y="15110"/>
                </a:lnTo>
                <a:lnTo>
                  <a:pt x="135968" y="36367"/>
                </a:lnTo>
                <a:lnTo>
                  <a:pt x="144895" y="62904"/>
                </a:lnTo>
                <a:lnTo>
                  <a:pt x="142878" y="91833"/>
                </a:lnTo>
                <a:lnTo>
                  <a:pt x="129791" y="117710"/>
                </a:lnTo>
                <a:lnTo>
                  <a:pt x="108530" y="135928"/>
                </a:lnTo>
                <a:lnTo>
                  <a:pt x="81985" y="144846"/>
                </a:lnTo>
                <a:lnTo>
                  <a:pt x="53045" y="142823"/>
                </a:lnTo>
                <a:lnTo>
                  <a:pt x="27155" y="129735"/>
                </a:lnTo>
                <a:lnTo>
                  <a:pt x="8926" y="108478"/>
                </a:lnTo>
                <a:lnTo>
                  <a:pt x="0" y="81941"/>
                </a:lnTo>
                <a:lnTo>
                  <a:pt x="2017" y="53013"/>
                </a:lnTo>
                <a:close/>
              </a:path>
            </a:pathLst>
          </a:custGeom>
          <a:ln w="12699">
            <a:solidFill>
              <a:srgbClr val="FFFFFF"/>
            </a:solidFill>
          </a:ln>
        </p:spPr>
        <p:txBody>
          <a:bodyPr wrap="square" lIns="0" tIns="0" rIns="0" bIns="0" rtlCol="0"/>
          <a:lstStyle/>
          <a:p>
            <a:endParaRPr/>
          </a:p>
        </p:txBody>
      </p:sp>
      <p:sp>
        <p:nvSpPr>
          <p:cNvPr id="22" name="object 22"/>
          <p:cNvSpPr txBox="1"/>
          <p:nvPr/>
        </p:nvSpPr>
        <p:spPr>
          <a:xfrm rot="900000">
            <a:off x="6231739" y="1925685"/>
            <a:ext cx="119476" cy="101600"/>
          </a:xfrm>
          <a:prstGeom prst="rect">
            <a:avLst/>
          </a:prstGeom>
        </p:spPr>
        <p:txBody>
          <a:bodyPr vert="horz" wrap="square" lIns="0" tIns="0" rIns="0" bIns="0" rtlCol="0">
            <a:spAutoFit/>
          </a:bodyPr>
          <a:lstStyle/>
          <a:p>
            <a:pPr>
              <a:lnSpc>
                <a:spcPts val="800"/>
              </a:lnSpc>
            </a:pPr>
            <a:r>
              <a:rPr sz="800" b="1" dirty="0">
                <a:latin typeface="Arial"/>
                <a:cs typeface="Arial"/>
              </a:rPr>
              <a:t>F</a:t>
            </a:r>
            <a:endParaRPr sz="800">
              <a:latin typeface="Arial"/>
              <a:cs typeface="Arial"/>
            </a:endParaRPr>
          </a:p>
        </p:txBody>
      </p:sp>
      <p:sp>
        <p:nvSpPr>
          <p:cNvPr id="23" name="object 23"/>
          <p:cNvSpPr/>
          <p:nvPr/>
        </p:nvSpPr>
        <p:spPr>
          <a:xfrm>
            <a:off x="6384960" y="1765813"/>
            <a:ext cx="145415" cy="145415"/>
          </a:xfrm>
          <a:custGeom>
            <a:avLst/>
            <a:gdLst/>
            <a:ahLst/>
            <a:cxnLst/>
            <a:rect l="l" t="t" r="r" b="b"/>
            <a:pathLst>
              <a:path w="145414" h="145414">
                <a:moveTo>
                  <a:pt x="63705" y="0"/>
                </a:moveTo>
                <a:lnTo>
                  <a:pt x="37075" y="8658"/>
                </a:lnTo>
                <a:lnTo>
                  <a:pt x="15637" y="26668"/>
                </a:lnTo>
                <a:lnTo>
                  <a:pt x="2298" y="52418"/>
                </a:lnTo>
                <a:lnTo>
                  <a:pt x="0" y="81325"/>
                </a:lnTo>
                <a:lnTo>
                  <a:pt x="8667" y="107948"/>
                </a:lnTo>
                <a:lnTo>
                  <a:pt x="26689" y="129381"/>
                </a:lnTo>
                <a:lnTo>
                  <a:pt x="52451" y="142720"/>
                </a:lnTo>
                <a:lnTo>
                  <a:pt x="81369" y="145025"/>
                </a:lnTo>
                <a:lnTo>
                  <a:pt x="107999" y="136366"/>
                </a:lnTo>
                <a:lnTo>
                  <a:pt x="129436" y="118356"/>
                </a:lnTo>
                <a:lnTo>
                  <a:pt x="142774" y="92607"/>
                </a:lnTo>
                <a:lnTo>
                  <a:pt x="145073" y="63700"/>
                </a:lnTo>
                <a:lnTo>
                  <a:pt x="136405" y="37077"/>
                </a:lnTo>
                <a:lnTo>
                  <a:pt x="118384" y="15643"/>
                </a:lnTo>
                <a:lnTo>
                  <a:pt x="92623" y="2304"/>
                </a:lnTo>
                <a:lnTo>
                  <a:pt x="63705" y="0"/>
                </a:lnTo>
                <a:close/>
              </a:path>
            </a:pathLst>
          </a:custGeom>
          <a:solidFill>
            <a:srgbClr val="00A8A9"/>
          </a:solidFill>
        </p:spPr>
        <p:txBody>
          <a:bodyPr wrap="square" lIns="0" tIns="0" rIns="0" bIns="0" rtlCol="0"/>
          <a:lstStyle/>
          <a:p>
            <a:endParaRPr/>
          </a:p>
        </p:txBody>
      </p:sp>
      <p:sp>
        <p:nvSpPr>
          <p:cNvPr id="24" name="object 24"/>
          <p:cNvSpPr txBox="1"/>
          <p:nvPr/>
        </p:nvSpPr>
        <p:spPr>
          <a:xfrm rot="900000">
            <a:off x="6391218" y="1787005"/>
            <a:ext cx="126620" cy="101600"/>
          </a:xfrm>
          <a:prstGeom prst="rect">
            <a:avLst/>
          </a:prstGeom>
        </p:spPr>
        <p:txBody>
          <a:bodyPr vert="horz" wrap="square" lIns="0" tIns="0" rIns="0" bIns="0" rtlCol="0">
            <a:spAutoFit/>
          </a:bodyPr>
          <a:lstStyle/>
          <a:p>
            <a:pPr>
              <a:lnSpc>
                <a:spcPts val="800"/>
              </a:lnSpc>
            </a:pPr>
            <a:r>
              <a:rPr sz="800" b="1" dirty="0">
                <a:latin typeface="Arial"/>
                <a:cs typeface="Arial"/>
              </a:rPr>
              <a:t>K</a:t>
            </a:r>
            <a:endParaRPr sz="800">
              <a:latin typeface="Arial"/>
              <a:cs typeface="Arial"/>
            </a:endParaRPr>
          </a:p>
        </p:txBody>
      </p:sp>
      <p:sp>
        <p:nvSpPr>
          <p:cNvPr id="25" name="object 25"/>
          <p:cNvSpPr/>
          <p:nvPr/>
        </p:nvSpPr>
        <p:spPr>
          <a:xfrm>
            <a:off x="6558607" y="1742001"/>
            <a:ext cx="249352" cy="158674"/>
          </a:xfrm>
          <a:prstGeom prst="rect">
            <a:avLst/>
          </a:prstGeom>
          <a:blipFill>
            <a:blip r:embed="rId6" cstate="print"/>
            <a:stretch>
              <a:fillRect/>
            </a:stretch>
          </a:blipFill>
        </p:spPr>
        <p:txBody>
          <a:bodyPr wrap="square" lIns="0" tIns="0" rIns="0" bIns="0" rtlCol="0"/>
          <a:lstStyle/>
          <a:p>
            <a:endParaRPr/>
          </a:p>
        </p:txBody>
      </p:sp>
      <p:sp>
        <p:nvSpPr>
          <p:cNvPr id="26" name="object 26"/>
          <p:cNvSpPr txBox="1"/>
          <p:nvPr/>
        </p:nvSpPr>
        <p:spPr>
          <a:xfrm rot="900000">
            <a:off x="6669281" y="1769020"/>
            <a:ext cx="120149" cy="101600"/>
          </a:xfrm>
          <a:prstGeom prst="rect">
            <a:avLst/>
          </a:prstGeom>
        </p:spPr>
        <p:txBody>
          <a:bodyPr vert="horz" wrap="square" lIns="0" tIns="0" rIns="0" bIns="0" rtlCol="0">
            <a:spAutoFit/>
          </a:bodyPr>
          <a:lstStyle/>
          <a:p>
            <a:pPr>
              <a:lnSpc>
                <a:spcPts val="800"/>
              </a:lnSpc>
            </a:pPr>
            <a:r>
              <a:rPr sz="800" b="1" dirty="0">
                <a:latin typeface="Arial"/>
                <a:cs typeface="Arial"/>
              </a:rPr>
              <a:t>L</a:t>
            </a:r>
            <a:endParaRPr sz="800">
              <a:latin typeface="Arial"/>
              <a:cs typeface="Arial"/>
            </a:endParaRPr>
          </a:p>
        </p:txBody>
      </p:sp>
      <p:sp>
        <p:nvSpPr>
          <p:cNvPr id="27" name="object 27"/>
          <p:cNvSpPr txBox="1"/>
          <p:nvPr/>
        </p:nvSpPr>
        <p:spPr>
          <a:xfrm rot="900000">
            <a:off x="5559366" y="1926759"/>
            <a:ext cx="189134" cy="115416"/>
          </a:xfrm>
          <a:prstGeom prst="rect">
            <a:avLst/>
          </a:prstGeom>
        </p:spPr>
        <p:txBody>
          <a:bodyPr vert="horz" wrap="square" lIns="0" tIns="0" rIns="0" bIns="0" rtlCol="0">
            <a:spAutoFit/>
          </a:bodyPr>
          <a:lstStyle/>
          <a:p>
            <a:pPr>
              <a:lnSpc>
                <a:spcPts val="885"/>
              </a:lnSpc>
            </a:pPr>
            <a:r>
              <a:rPr sz="800" b="1" dirty="0">
                <a:latin typeface="Arial"/>
                <a:cs typeface="Arial"/>
              </a:rPr>
              <a:t>NH</a:t>
            </a:r>
            <a:endParaRPr sz="800">
              <a:latin typeface="Arial"/>
              <a:cs typeface="Arial"/>
            </a:endParaRPr>
          </a:p>
        </p:txBody>
      </p:sp>
      <p:sp>
        <p:nvSpPr>
          <p:cNvPr id="28" name="object 28"/>
          <p:cNvSpPr txBox="1"/>
          <p:nvPr/>
        </p:nvSpPr>
        <p:spPr>
          <a:xfrm rot="900000">
            <a:off x="5689121" y="2007214"/>
            <a:ext cx="86334" cy="76944"/>
          </a:xfrm>
          <a:prstGeom prst="rect">
            <a:avLst/>
          </a:prstGeom>
        </p:spPr>
        <p:txBody>
          <a:bodyPr vert="horz" wrap="square" lIns="0" tIns="0" rIns="0" bIns="0" rtlCol="0">
            <a:spAutoFit/>
          </a:bodyPr>
          <a:lstStyle/>
          <a:p>
            <a:pPr>
              <a:lnSpc>
                <a:spcPts val="585"/>
              </a:lnSpc>
            </a:pPr>
            <a:r>
              <a:rPr sz="500" b="1" spc="15" dirty="0">
                <a:latin typeface="Arial"/>
                <a:cs typeface="Arial"/>
              </a:rPr>
              <a:t>2</a:t>
            </a:r>
            <a:endParaRPr sz="500">
              <a:latin typeface="Arial"/>
              <a:cs typeface="Arial"/>
            </a:endParaRPr>
          </a:p>
        </p:txBody>
      </p:sp>
      <p:sp>
        <p:nvSpPr>
          <p:cNvPr id="29" name="object 29"/>
          <p:cNvSpPr txBox="1"/>
          <p:nvPr/>
        </p:nvSpPr>
        <p:spPr>
          <a:xfrm rot="900000">
            <a:off x="6885247" y="1773297"/>
            <a:ext cx="323095" cy="101600"/>
          </a:xfrm>
          <a:prstGeom prst="rect">
            <a:avLst/>
          </a:prstGeom>
        </p:spPr>
        <p:txBody>
          <a:bodyPr vert="horz" wrap="square" lIns="0" tIns="0" rIns="0" bIns="0" rtlCol="0">
            <a:spAutoFit/>
          </a:bodyPr>
          <a:lstStyle/>
          <a:p>
            <a:pPr>
              <a:lnSpc>
                <a:spcPts val="800"/>
              </a:lnSpc>
            </a:pPr>
            <a:r>
              <a:rPr sz="800" b="1" spc="-5" dirty="0">
                <a:latin typeface="Arial"/>
                <a:cs typeface="Arial"/>
              </a:rPr>
              <a:t>COOH</a:t>
            </a:r>
            <a:endParaRPr sz="800">
              <a:latin typeface="Arial"/>
              <a:cs typeface="Arial"/>
            </a:endParaRPr>
          </a:p>
        </p:txBody>
      </p:sp>
      <p:sp>
        <p:nvSpPr>
          <p:cNvPr id="30" name="object 30"/>
          <p:cNvSpPr/>
          <p:nvPr/>
        </p:nvSpPr>
        <p:spPr>
          <a:xfrm>
            <a:off x="5034659" y="3528605"/>
            <a:ext cx="2397535" cy="1188748"/>
          </a:xfrm>
          <a:prstGeom prst="rect">
            <a:avLst/>
          </a:prstGeom>
          <a:blipFill>
            <a:blip r:embed="rId7" cstate="print"/>
            <a:stretch>
              <a:fillRect/>
            </a:stretch>
          </a:blipFill>
        </p:spPr>
        <p:txBody>
          <a:bodyPr wrap="square" lIns="0" tIns="0" rIns="0" bIns="0" rtlCol="0"/>
          <a:lstStyle/>
          <a:p>
            <a:endParaRPr/>
          </a:p>
        </p:txBody>
      </p:sp>
      <p:sp>
        <p:nvSpPr>
          <p:cNvPr id="31" name="object 31"/>
          <p:cNvSpPr txBox="1"/>
          <p:nvPr/>
        </p:nvSpPr>
        <p:spPr>
          <a:xfrm rot="20820000">
            <a:off x="5863975" y="3684709"/>
            <a:ext cx="122225" cy="101600"/>
          </a:xfrm>
          <a:prstGeom prst="rect">
            <a:avLst/>
          </a:prstGeom>
        </p:spPr>
        <p:txBody>
          <a:bodyPr vert="horz" wrap="square" lIns="0" tIns="0" rIns="0" bIns="0" rtlCol="0">
            <a:spAutoFit/>
          </a:bodyPr>
          <a:lstStyle/>
          <a:p>
            <a:pPr>
              <a:lnSpc>
                <a:spcPts val="800"/>
              </a:lnSpc>
            </a:pPr>
            <a:r>
              <a:rPr sz="800" b="1" dirty="0">
                <a:latin typeface="Arial"/>
                <a:cs typeface="Arial"/>
              </a:rPr>
              <a:t>S</a:t>
            </a:r>
            <a:endParaRPr sz="800">
              <a:latin typeface="Arial"/>
              <a:cs typeface="Arial"/>
            </a:endParaRPr>
          </a:p>
        </p:txBody>
      </p:sp>
      <p:sp>
        <p:nvSpPr>
          <p:cNvPr id="32" name="object 32"/>
          <p:cNvSpPr txBox="1"/>
          <p:nvPr/>
        </p:nvSpPr>
        <p:spPr>
          <a:xfrm rot="20820000">
            <a:off x="6096710" y="3719956"/>
            <a:ext cx="125492" cy="101600"/>
          </a:xfrm>
          <a:prstGeom prst="rect">
            <a:avLst/>
          </a:prstGeom>
        </p:spPr>
        <p:txBody>
          <a:bodyPr vert="horz" wrap="square" lIns="0" tIns="0" rIns="0" bIns="0" rtlCol="0">
            <a:spAutoFit/>
          </a:bodyPr>
          <a:lstStyle/>
          <a:p>
            <a:pPr>
              <a:lnSpc>
                <a:spcPts val="800"/>
              </a:lnSpc>
            </a:pPr>
            <a:r>
              <a:rPr sz="800" b="1" dirty="0">
                <a:latin typeface="Arial"/>
                <a:cs typeface="Arial"/>
              </a:rPr>
              <a:t>A</a:t>
            </a:r>
            <a:endParaRPr sz="800">
              <a:latin typeface="Arial"/>
              <a:cs typeface="Arial"/>
            </a:endParaRPr>
          </a:p>
        </p:txBody>
      </p:sp>
      <p:sp>
        <p:nvSpPr>
          <p:cNvPr id="33" name="object 33"/>
          <p:cNvSpPr txBox="1"/>
          <p:nvPr/>
        </p:nvSpPr>
        <p:spPr>
          <a:xfrm rot="20820000">
            <a:off x="6040216" y="3927600"/>
            <a:ext cx="125492" cy="101600"/>
          </a:xfrm>
          <a:prstGeom prst="rect">
            <a:avLst/>
          </a:prstGeom>
        </p:spPr>
        <p:txBody>
          <a:bodyPr vert="horz" wrap="square" lIns="0" tIns="0" rIns="0" bIns="0" rtlCol="0">
            <a:spAutoFit/>
          </a:bodyPr>
          <a:lstStyle/>
          <a:p>
            <a:pPr>
              <a:lnSpc>
                <a:spcPts val="800"/>
              </a:lnSpc>
            </a:pPr>
            <a:r>
              <a:rPr sz="800" b="1" dirty="0">
                <a:latin typeface="Arial"/>
                <a:cs typeface="Arial"/>
              </a:rPr>
              <a:t>N</a:t>
            </a:r>
            <a:endParaRPr sz="800">
              <a:latin typeface="Arial"/>
              <a:cs typeface="Arial"/>
            </a:endParaRPr>
          </a:p>
        </p:txBody>
      </p:sp>
      <p:sp>
        <p:nvSpPr>
          <p:cNvPr id="34" name="object 34"/>
          <p:cNvSpPr txBox="1"/>
          <p:nvPr/>
        </p:nvSpPr>
        <p:spPr>
          <a:xfrm rot="20820000">
            <a:off x="6236549" y="3965543"/>
            <a:ext cx="122225" cy="101600"/>
          </a:xfrm>
          <a:prstGeom prst="rect">
            <a:avLst/>
          </a:prstGeom>
        </p:spPr>
        <p:txBody>
          <a:bodyPr vert="horz" wrap="square" lIns="0" tIns="0" rIns="0" bIns="0" rtlCol="0">
            <a:spAutoFit/>
          </a:bodyPr>
          <a:lstStyle/>
          <a:p>
            <a:pPr>
              <a:lnSpc>
                <a:spcPts val="800"/>
              </a:lnSpc>
            </a:pPr>
            <a:r>
              <a:rPr sz="800" b="1" dirty="0">
                <a:latin typeface="Arial"/>
                <a:cs typeface="Arial"/>
              </a:rPr>
              <a:t>S</a:t>
            </a:r>
            <a:endParaRPr sz="800">
              <a:latin typeface="Arial"/>
              <a:cs typeface="Arial"/>
            </a:endParaRPr>
          </a:p>
        </p:txBody>
      </p:sp>
      <p:sp>
        <p:nvSpPr>
          <p:cNvPr id="35" name="object 35"/>
          <p:cNvSpPr txBox="1"/>
          <p:nvPr/>
        </p:nvSpPr>
        <p:spPr>
          <a:xfrm rot="20820000">
            <a:off x="6354948" y="4183030"/>
            <a:ext cx="125492" cy="101600"/>
          </a:xfrm>
          <a:prstGeom prst="rect">
            <a:avLst/>
          </a:prstGeom>
        </p:spPr>
        <p:txBody>
          <a:bodyPr vert="horz" wrap="square" lIns="0" tIns="0" rIns="0" bIns="0" rtlCol="0">
            <a:spAutoFit/>
          </a:bodyPr>
          <a:lstStyle/>
          <a:p>
            <a:pPr>
              <a:lnSpc>
                <a:spcPts val="800"/>
              </a:lnSpc>
            </a:pPr>
            <a:r>
              <a:rPr sz="800" b="1" dirty="0">
                <a:latin typeface="Arial"/>
                <a:cs typeface="Arial"/>
              </a:rPr>
              <a:t>N</a:t>
            </a:r>
            <a:endParaRPr sz="800">
              <a:latin typeface="Arial"/>
              <a:cs typeface="Arial"/>
            </a:endParaRPr>
          </a:p>
        </p:txBody>
      </p:sp>
      <p:sp>
        <p:nvSpPr>
          <p:cNvPr id="36" name="object 36"/>
          <p:cNvSpPr txBox="1"/>
          <p:nvPr/>
        </p:nvSpPr>
        <p:spPr>
          <a:xfrm rot="20820000">
            <a:off x="6493510" y="4000939"/>
            <a:ext cx="122225" cy="101600"/>
          </a:xfrm>
          <a:prstGeom prst="rect">
            <a:avLst/>
          </a:prstGeom>
        </p:spPr>
        <p:txBody>
          <a:bodyPr vert="horz" wrap="square" lIns="0" tIns="0" rIns="0" bIns="0" rtlCol="0">
            <a:spAutoFit/>
          </a:bodyPr>
          <a:lstStyle/>
          <a:p>
            <a:pPr>
              <a:lnSpc>
                <a:spcPts val="800"/>
              </a:lnSpc>
            </a:pPr>
            <a:r>
              <a:rPr sz="800" b="1" dirty="0">
                <a:latin typeface="Arial"/>
                <a:cs typeface="Arial"/>
              </a:rPr>
              <a:t>P</a:t>
            </a:r>
            <a:endParaRPr sz="800">
              <a:latin typeface="Arial"/>
              <a:cs typeface="Arial"/>
            </a:endParaRPr>
          </a:p>
        </p:txBody>
      </p:sp>
      <p:sp>
        <p:nvSpPr>
          <p:cNvPr id="37" name="object 37"/>
          <p:cNvSpPr txBox="1"/>
          <p:nvPr/>
        </p:nvSpPr>
        <p:spPr>
          <a:xfrm rot="20820000">
            <a:off x="6621762" y="3812031"/>
            <a:ext cx="125492" cy="101600"/>
          </a:xfrm>
          <a:prstGeom prst="rect">
            <a:avLst/>
          </a:prstGeom>
        </p:spPr>
        <p:txBody>
          <a:bodyPr vert="horz" wrap="square" lIns="0" tIns="0" rIns="0" bIns="0" rtlCol="0">
            <a:spAutoFit/>
          </a:bodyPr>
          <a:lstStyle/>
          <a:p>
            <a:pPr>
              <a:lnSpc>
                <a:spcPts val="800"/>
              </a:lnSpc>
            </a:pPr>
            <a:r>
              <a:rPr sz="800" b="1" dirty="0">
                <a:latin typeface="Arial"/>
                <a:cs typeface="Arial"/>
              </a:rPr>
              <a:t>A</a:t>
            </a:r>
            <a:endParaRPr sz="800">
              <a:latin typeface="Arial"/>
              <a:cs typeface="Arial"/>
            </a:endParaRPr>
          </a:p>
        </p:txBody>
      </p:sp>
      <p:sp>
        <p:nvSpPr>
          <p:cNvPr id="38" name="object 38"/>
          <p:cNvSpPr txBox="1"/>
          <p:nvPr/>
        </p:nvSpPr>
        <p:spPr>
          <a:xfrm rot="20820000">
            <a:off x="6673324" y="3619628"/>
            <a:ext cx="132524" cy="101600"/>
          </a:xfrm>
          <a:prstGeom prst="rect">
            <a:avLst/>
          </a:prstGeom>
        </p:spPr>
        <p:txBody>
          <a:bodyPr vert="horz" wrap="square" lIns="0" tIns="0" rIns="0" bIns="0" rtlCol="0">
            <a:spAutoFit/>
          </a:bodyPr>
          <a:lstStyle/>
          <a:p>
            <a:pPr>
              <a:lnSpc>
                <a:spcPts val="800"/>
              </a:lnSpc>
            </a:pPr>
            <a:r>
              <a:rPr sz="800" b="1" dirty="0">
                <a:latin typeface="Arial"/>
                <a:cs typeface="Arial"/>
              </a:rPr>
              <a:t>M</a:t>
            </a:r>
            <a:endParaRPr sz="800">
              <a:latin typeface="Arial"/>
              <a:cs typeface="Arial"/>
            </a:endParaRPr>
          </a:p>
        </p:txBody>
      </p:sp>
      <p:sp>
        <p:nvSpPr>
          <p:cNvPr id="39" name="object 39"/>
          <p:cNvSpPr txBox="1"/>
          <p:nvPr/>
        </p:nvSpPr>
        <p:spPr>
          <a:xfrm rot="20820000">
            <a:off x="6904066" y="3655029"/>
            <a:ext cx="125492" cy="101600"/>
          </a:xfrm>
          <a:prstGeom prst="rect">
            <a:avLst/>
          </a:prstGeom>
        </p:spPr>
        <p:txBody>
          <a:bodyPr vert="horz" wrap="square" lIns="0" tIns="0" rIns="0" bIns="0" rtlCol="0">
            <a:spAutoFit/>
          </a:bodyPr>
          <a:lstStyle/>
          <a:p>
            <a:pPr>
              <a:lnSpc>
                <a:spcPts val="800"/>
              </a:lnSpc>
            </a:pPr>
            <a:r>
              <a:rPr sz="800" b="1" dirty="0">
                <a:latin typeface="Arial"/>
                <a:cs typeface="Arial"/>
              </a:rPr>
              <a:t>A</a:t>
            </a:r>
            <a:endParaRPr sz="800">
              <a:latin typeface="Arial"/>
              <a:cs typeface="Arial"/>
            </a:endParaRPr>
          </a:p>
        </p:txBody>
      </p:sp>
      <p:sp>
        <p:nvSpPr>
          <p:cNvPr id="40" name="object 40"/>
          <p:cNvSpPr txBox="1"/>
          <p:nvPr/>
        </p:nvSpPr>
        <p:spPr>
          <a:xfrm rot="20820000">
            <a:off x="7137091" y="3634070"/>
            <a:ext cx="122225" cy="101600"/>
          </a:xfrm>
          <a:prstGeom prst="rect">
            <a:avLst/>
          </a:prstGeom>
        </p:spPr>
        <p:txBody>
          <a:bodyPr vert="horz" wrap="square" lIns="0" tIns="0" rIns="0" bIns="0" rtlCol="0">
            <a:spAutoFit/>
          </a:bodyPr>
          <a:lstStyle/>
          <a:p>
            <a:pPr>
              <a:lnSpc>
                <a:spcPts val="800"/>
              </a:lnSpc>
            </a:pPr>
            <a:r>
              <a:rPr sz="800" b="1" dirty="0">
                <a:latin typeface="Arial"/>
                <a:cs typeface="Arial"/>
              </a:rPr>
              <a:t>P</a:t>
            </a:r>
            <a:endParaRPr sz="800">
              <a:latin typeface="Arial"/>
              <a:cs typeface="Arial"/>
            </a:endParaRPr>
          </a:p>
        </p:txBody>
      </p:sp>
      <p:sp>
        <p:nvSpPr>
          <p:cNvPr id="41" name="object 41"/>
          <p:cNvSpPr txBox="1"/>
          <p:nvPr/>
        </p:nvSpPr>
        <p:spPr>
          <a:xfrm rot="20820000">
            <a:off x="7269571" y="3794250"/>
            <a:ext cx="125492" cy="101600"/>
          </a:xfrm>
          <a:prstGeom prst="rect">
            <a:avLst/>
          </a:prstGeom>
        </p:spPr>
        <p:txBody>
          <a:bodyPr vert="horz" wrap="square" lIns="0" tIns="0" rIns="0" bIns="0" rtlCol="0">
            <a:spAutoFit/>
          </a:bodyPr>
          <a:lstStyle/>
          <a:p>
            <a:pPr>
              <a:lnSpc>
                <a:spcPts val="800"/>
              </a:lnSpc>
            </a:pPr>
            <a:r>
              <a:rPr sz="800" b="1" dirty="0">
                <a:latin typeface="Arial"/>
                <a:cs typeface="Arial"/>
              </a:rPr>
              <a:t>R</a:t>
            </a:r>
            <a:endParaRPr sz="800">
              <a:latin typeface="Arial"/>
              <a:cs typeface="Arial"/>
            </a:endParaRPr>
          </a:p>
        </p:txBody>
      </p:sp>
      <p:sp>
        <p:nvSpPr>
          <p:cNvPr id="42" name="object 42"/>
          <p:cNvSpPr/>
          <p:nvPr/>
        </p:nvSpPr>
        <p:spPr>
          <a:xfrm>
            <a:off x="5251764" y="1917700"/>
            <a:ext cx="1736089" cy="2018030"/>
          </a:xfrm>
          <a:custGeom>
            <a:avLst/>
            <a:gdLst/>
            <a:ahLst/>
            <a:cxnLst/>
            <a:rect l="l" t="t" r="r" b="b"/>
            <a:pathLst>
              <a:path w="1736089" h="2018029">
                <a:moveTo>
                  <a:pt x="0" y="0"/>
                </a:moveTo>
                <a:lnTo>
                  <a:pt x="1736058" y="0"/>
                </a:lnTo>
                <a:lnTo>
                  <a:pt x="1736058" y="2017711"/>
                </a:lnTo>
                <a:lnTo>
                  <a:pt x="0" y="2017711"/>
                </a:lnTo>
                <a:lnTo>
                  <a:pt x="0" y="0"/>
                </a:lnTo>
                <a:close/>
              </a:path>
            </a:pathLst>
          </a:custGeom>
          <a:ln w="25399">
            <a:solidFill>
              <a:srgbClr val="000000"/>
            </a:solidFill>
          </a:ln>
        </p:spPr>
        <p:txBody>
          <a:bodyPr wrap="square" lIns="0" tIns="0" rIns="0" bIns="0" rtlCol="0"/>
          <a:lstStyle/>
          <a:p>
            <a:endParaRPr/>
          </a:p>
        </p:txBody>
      </p:sp>
      <p:sp>
        <p:nvSpPr>
          <p:cNvPr id="43" name="object 43"/>
          <p:cNvSpPr/>
          <p:nvPr/>
        </p:nvSpPr>
        <p:spPr>
          <a:xfrm>
            <a:off x="5530525" y="2032001"/>
            <a:ext cx="1079009" cy="1633537"/>
          </a:xfrm>
          <a:prstGeom prst="rect">
            <a:avLst/>
          </a:prstGeom>
          <a:blipFill>
            <a:blip r:embed="rId8" cstate="print"/>
            <a:stretch>
              <a:fillRect/>
            </a:stretch>
          </a:blipFill>
        </p:spPr>
        <p:txBody>
          <a:bodyPr wrap="square" lIns="0" tIns="0" rIns="0" bIns="0" rtlCol="0"/>
          <a:lstStyle/>
          <a:p>
            <a:endParaRPr/>
          </a:p>
        </p:txBody>
      </p:sp>
      <p:sp>
        <p:nvSpPr>
          <p:cNvPr id="44" name="object 44"/>
          <p:cNvSpPr/>
          <p:nvPr/>
        </p:nvSpPr>
        <p:spPr>
          <a:xfrm>
            <a:off x="4325937" y="2935288"/>
            <a:ext cx="427990" cy="0"/>
          </a:xfrm>
          <a:custGeom>
            <a:avLst/>
            <a:gdLst/>
            <a:ahLst/>
            <a:cxnLst/>
            <a:rect l="l" t="t" r="r" b="b"/>
            <a:pathLst>
              <a:path w="427989">
                <a:moveTo>
                  <a:pt x="0" y="0"/>
                </a:moveTo>
                <a:lnTo>
                  <a:pt x="427831" y="0"/>
                </a:lnTo>
              </a:path>
            </a:pathLst>
          </a:custGeom>
          <a:ln w="50799">
            <a:solidFill>
              <a:srgbClr val="0080FF"/>
            </a:solidFill>
          </a:ln>
        </p:spPr>
        <p:txBody>
          <a:bodyPr wrap="square" lIns="0" tIns="0" rIns="0" bIns="0" rtlCol="0"/>
          <a:lstStyle/>
          <a:p>
            <a:endParaRPr/>
          </a:p>
        </p:txBody>
      </p:sp>
      <p:sp>
        <p:nvSpPr>
          <p:cNvPr id="45" name="object 45"/>
          <p:cNvSpPr/>
          <p:nvPr/>
        </p:nvSpPr>
        <p:spPr>
          <a:xfrm>
            <a:off x="4724400" y="2859088"/>
            <a:ext cx="152400" cy="152400"/>
          </a:xfrm>
          <a:custGeom>
            <a:avLst/>
            <a:gdLst/>
            <a:ahLst/>
            <a:cxnLst/>
            <a:rect l="l" t="t" r="r" b="b"/>
            <a:pathLst>
              <a:path w="152400" h="152400">
                <a:moveTo>
                  <a:pt x="0" y="0"/>
                </a:moveTo>
                <a:lnTo>
                  <a:pt x="0" y="152400"/>
                </a:lnTo>
                <a:lnTo>
                  <a:pt x="152400" y="76200"/>
                </a:lnTo>
                <a:lnTo>
                  <a:pt x="0" y="0"/>
                </a:lnTo>
                <a:close/>
              </a:path>
            </a:pathLst>
          </a:custGeom>
          <a:solidFill>
            <a:srgbClr val="0080FF"/>
          </a:solidFill>
        </p:spPr>
        <p:txBody>
          <a:bodyPr wrap="square" lIns="0" tIns="0" rIns="0" bIns="0" rtlCol="0"/>
          <a:lstStyle/>
          <a:p>
            <a:endParaRPr/>
          </a:p>
        </p:txBody>
      </p:sp>
      <p:sp>
        <p:nvSpPr>
          <p:cNvPr id="46" name="object 46"/>
          <p:cNvSpPr/>
          <p:nvPr/>
        </p:nvSpPr>
        <p:spPr>
          <a:xfrm>
            <a:off x="6618447" y="2902744"/>
            <a:ext cx="306070" cy="0"/>
          </a:xfrm>
          <a:custGeom>
            <a:avLst/>
            <a:gdLst/>
            <a:ahLst/>
            <a:cxnLst/>
            <a:rect l="l" t="t" r="r" b="b"/>
            <a:pathLst>
              <a:path w="306070">
                <a:moveTo>
                  <a:pt x="0" y="0"/>
                </a:moveTo>
                <a:lnTo>
                  <a:pt x="305535" y="0"/>
                </a:lnTo>
              </a:path>
            </a:pathLst>
          </a:custGeom>
          <a:ln w="4761">
            <a:solidFill>
              <a:srgbClr val="0080FF"/>
            </a:solidFill>
          </a:ln>
        </p:spPr>
        <p:txBody>
          <a:bodyPr wrap="square" lIns="0" tIns="0" rIns="0" bIns="0" rtlCol="0"/>
          <a:lstStyle/>
          <a:p>
            <a:endParaRPr/>
          </a:p>
        </p:txBody>
      </p:sp>
      <p:sp>
        <p:nvSpPr>
          <p:cNvPr id="47" name="object 47"/>
          <p:cNvSpPr/>
          <p:nvPr/>
        </p:nvSpPr>
        <p:spPr>
          <a:xfrm>
            <a:off x="6822382" y="2849563"/>
            <a:ext cx="152400" cy="152400"/>
          </a:xfrm>
          <a:custGeom>
            <a:avLst/>
            <a:gdLst/>
            <a:ahLst/>
            <a:cxnLst/>
            <a:rect l="l" t="t" r="r" b="b"/>
            <a:pathLst>
              <a:path w="152400" h="152400">
                <a:moveTo>
                  <a:pt x="0" y="0"/>
                </a:moveTo>
                <a:lnTo>
                  <a:pt x="0" y="152400"/>
                </a:lnTo>
                <a:lnTo>
                  <a:pt x="152400" y="76200"/>
                </a:lnTo>
                <a:lnTo>
                  <a:pt x="0" y="0"/>
                </a:lnTo>
                <a:close/>
              </a:path>
            </a:pathLst>
          </a:custGeom>
          <a:solidFill>
            <a:srgbClr val="0080FF"/>
          </a:solidFill>
        </p:spPr>
        <p:txBody>
          <a:bodyPr wrap="square" lIns="0" tIns="0" rIns="0" bIns="0" rtlCol="0"/>
          <a:lstStyle/>
          <a:p>
            <a:endParaRPr/>
          </a:p>
        </p:txBody>
      </p:sp>
      <p:sp>
        <p:nvSpPr>
          <p:cNvPr id="48" name="object 48"/>
          <p:cNvSpPr/>
          <p:nvPr/>
        </p:nvSpPr>
        <p:spPr>
          <a:xfrm>
            <a:off x="7017463" y="1917700"/>
            <a:ext cx="1160780" cy="2018030"/>
          </a:xfrm>
          <a:custGeom>
            <a:avLst/>
            <a:gdLst/>
            <a:ahLst/>
            <a:cxnLst/>
            <a:rect l="l" t="t" r="r" b="b"/>
            <a:pathLst>
              <a:path w="1160779" h="2018029">
                <a:moveTo>
                  <a:pt x="0" y="0"/>
                </a:moveTo>
                <a:lnTo>
                  <a:pt x="1160195" y="0"/>
                </a:lnTo>
                <a:lnTo>
                  <a:pt x="1160195" y="2017711"/>
                </a:lnTo>
                <a:lnTo>
                  <a:pt x="0" y="2017711"/>
                </a:lnTo>
                <a:lnTo>
                  <a:pt x="0" y="0"/>
                </a:lnTo>
                <a:close/>
              </a:path>
            </a:pathLst>
          </a:custGeom>
          <a:ln w="25399">
            <a:solidFill>
              <a:srgbClr val="000000"/>
            </a:solidFill>
          </a:ln>
        </p:spPr>
        <p:txBody>
          <a:bodyPr wrap="square" lIns="0" tIns="0" rIns="0" bIns="0" rtlCol="0"/>
          <a:lstStyle/>
          <a:p>
            <a:endParaRPr/>
          </a:p>
        </p:txBody>
      </p:sp>
      <p:sp>
        <p:nvSpPr>
          <p:cNvPr id="49" name="object 49"/>
          <p:cNvSpPr/>
          <p:nvPr/>
        </p:nvSpPr>
        <p:spPr>
          <a:xfrm>
            <a:off x="6618447" y="2932112"/>
            <a:ext cx="3449320" cy="0"/>
          </a:xfrm>
          <a:custGeom>
            <a:avLst/>
            <a:gdLst/>
            <a:ahLst/>
            <a:cxnLst/>
            <a:rect l="l" t="t" r="r" b="b"/>
            <a:pathLst>
              <a:path w="3449320">
                <a:moveTo>
                  <a:pt x="0" y="0"/>
                </a:moveTo>
                <a:lnTo>
                  <a:pt x="3449109" y="0"/>
                </a:lnTo>
              </a:path>
            </a:pathLst>
          </a:custGeom>
          <a:ln w="53974">
            <a:solidFill>
              <a:srgbClr val="0080FF"/>
            </a:solidFill>
          </a:ln>
        </p:spPr>
        <p:txBody>
          <a:bodyPr wrap="square" lIns="0" tIns="0" rIns="0" bIns="0" rtlCol="0"/>
          <a:lstStyle/>
          <a:p>
            <a:endParaRPr/>
          </a:p>
        </p:txBody>
      </p:sp>
      <p:sp>
        <p:nvSpPr>
          <p:cNvPr id="51" name="object 51"/>
          <p:cNvSpPr/>
          <p:nvPr/>
        </p:nvSpPr>
        <p:spPr>
          <a:xfrm>
            <a:off x="7042871" y="2293649"/>
            <a:ext cx="1091047" cy="1183432"/>
          </a:xfrm>
          <a:prstGeom prst="rect">
            <a:avLst/>
          </a:prstGeom>
          <a:blipFill>
            <a:blip r:embed="rId9" cstate="print"/>
            <a:stretch>
              <a:fillRect/>
            </a:stretch>
          </a:blipFill>
        </p:spPr>
        <p:txBody>
          <a:bodyPr wrap="square" lIns="0" tIns="0" rIns="0" bIns="0" rtlCol="0"/>
          <a:lstStyle/>
          <a:p>
            <a:endParaRPr/>
          </a:p>
        </p:txBody>
      </p:sp>
      <p:sp>
        <p:nvSpPr>
          <p:cNvPr id="52" name="object 52"/>
          <p:cNvSpPr txBox="1"/>
          <p:nvPr/>
        </p:nvSpPr>
        <p:spPr>
          <a:xfrm>
            <a:off x="5866071" y="1317626"/>
            <a:ext cx="572135" cy="299720"/>
          </a:xfrm>
          <a:prstGeom prst="rect">
            <a:avLst/>
          </a:prstGeom>
        </p:spPr>
        <p:txBody>
          <a:bodyPr vert="horz" wrap="square" lIns="0" tIns="12700" rIns="0" bIns="0" rtlCol="0">
            <a:spAutoFit/>
          </a:bodyPr>
          <a:lstStyle/>
          <a:p>
            <a:pPr marL="12700">
              <a:spcBef>
                <a:spcPts val="100"/>
              </a:spcBef>
            </a:pPr>
            <a:r>
              <a:rPr b="1" dirty="0">
                <a:latin typeface="Arial"/>
                <a:cs typeface="Arial"/>
              </a:rPr>
              <a:t>MS-1</a:t>
            </a:r>
            <a:endParaRPr>
              <a:latin typeface="Arial"/>
              <a:cs typeface="Arial"/>
            </a:endParaRPr>
          </a:p>
        </p:txBody>
      </p:sp>
      <p:sp>
        <p:nvSpPr>
          <p:cNvPr id="53" name="object 53"/>
          <p:cNvSpPr txBox="1"/>
          <p:nvPr/>
        </p:nvSpPr>
        <p:spPr>
          <a:xfrm>
            <a:off x="7144825" y="1317626"/>
            <a:ext cx="990600" cy="566420"/>
          </a:xfrm>
          <a:prstGeom prst="rect">
            <a:avLst/>
          </a:prstGeom>
        </p:spPr>
        <p:txBody>
          <a:bodyPr vert="horz" wrap="square" lIns="0" tIns="27939" rIns="0" bIns="0" rtlCol="0">
            <a:spAutoFit/>
          </a:bodyPr>
          <a:lstStyle/>
          <a:p>
            <a:pPr marL="12700" marR="5080">
              <a:lnSpc>
                <a:spcPts val="2100"/>
              </a:lnSpc>
              <a:spcBef>
                <a:spcPts val="219"/>
              </a:spcBef>
            </a:pPr>
            <a:r>
              <a:rPr b="1" spc="-5" dirty="0">
                <a:latin typeface="Arial"/>
                <a:cs typeface="Arial"/>
              </a:rPr>
              <a:t>Collision  Cell</a:t>
            </a:r>
            <a:endParaRPr>
              <a:latin typeface="Arial"/>
              <a:cs typeface="Arial"/>
            </a:endParaRPr>
          </a:p>
        </p:txBody>
      </p:sp>
      <p:sp>
        <p:nvSpPr>
          <p:cNvPr id="54" name="object 54"/>
          <p:cNvSpPr txBox="1"/>
          <p:nvPr/>
        </p:nvSpPr>
        <p:spPr>
          <a:xfrm>
            <a:off x="5291619" y="4884737"/>
            <a:ext cx="2007235" cy="566420"/>
          </a:xfrm>
          <a:prstGeom prst="rect">
            <a:avLst/>
          </a:prstGeom>
        </p:spPr>
        <p:txBody>
          <a:bodyPr vert="horz" wrap="square" lIns="0" tIns="27939" rIns="0" bIns="0" rtlCol="0">
            <a:spAutoFit/>
          </a:bodyPr>
          <a:lstStyle/>
          <a:p>
            <a:pPr marL="12700" marR="5080">
              <a:lnSpc>
                <a:spcPts val="2100"/>
              </a:lnSpc>
              <a:spcBef>
                <a:spcPts val="219"/>
              </a:spcBef>
            </a:pPr>
            <a:r>
              <a:rPr b="1" spc="-5" dirty="0">
                <a:latin typeface="Arial"/>
                <a:cs typeface="Arial"/>
              </a:rPr>
              <a:t>Select </a:t>
            </a:r>
            <a:r>
              <a:rPr b="1" dirty="0">
                <a:latin typeface="Arial"/>
                <a:cs typeface="Arial"/>
              </a:rPr>
              <a:t>mass </a:t>
            </a:r>
            <a:r>
              <a:rPr b="1" spc="-5" dirty="0">
                <a:latin typeface="Arial"/>
                <a:cs typeface="Arial"/>
              </a:rPr>
              <a:t>from  peptide of</a:t>
            </a:r>
            <a:r>
              <a:rPr b="1" spc="-50" dirty="0">
                <a:latin typeface="Arial"/>
                <a:cs typeface="Arial"/>
              </a:rPr>
              <a:t> </a:t>
            </a:r>
            <a:r>
              <a:rPr b="1" spc="-5" dirty="0">
                <a:latin typeface="Arial"/>
                <a:cs typeface="Arial"/>
              </a:rPr>
              <a:t>interest</a:t>
            </a:r>
            <a:endParaRPr>
              <a:latin typeface="Arial"/>
              <a:cs typeface="Arial"/>
            </a:endParaRPr>
          </a:p>
        </p:txBody>
      </p:sp>
      <p:sp>
        <p:nvSpPr>
          <p:cNvPr id="55" name="object 55"/>
          <p:cNvSpPr/>
          <p:nvPr/>
        </p:nvSpPr>
        <p:spPr>
          <a:xfrm>
            <a:off x="10102848" y="2720976"/>
            <a:ext cx="0" cy="390525"/>
          </a:xfrm>
          <a:custGeom>
            <a:avLst/>
            <a:gdLst/>
            <a:ahLst/>
            <a:cxnLst/>
            <a:rect l="l" t="t" r="r" b="b"/>
            <a:pathLst>
              <a:path h="390525">
                <a:moveTo>
                  <a:pt x="0" y="0"/>
                </a:moveTo>
                <a:lnTo>
                  <a:pt x="0" y="390524"/>
                </a:lnTo>
              </a:path>
            </a:pathLst>
          </a:custGeom>
          <a:ln w="50799">
            <a:solidFill>
              <a:srgbClr val="00A8A9"/>
            </a:solidFill>
          </a:ln>
        </p:spPr>
        <p:txBody>
          <a:bodyPr wrap="square" lIns="0" tIns="0" rIns="0" bIns="0" rtlCol="0"/>
          <a:lstStyle/>
          <a:p>
            <a:endParaRPr/>
          </a:p>
        </p:txBody>
      </p:sp>
      <p:sp>
        <p:nvSpPr>
          <p:cNvPr id="56" name="object 56"/>
          <p:cNvSpPr/>
          <p:nvPr/>
        </p:nvSpPr>
        <p:spPr>
          <a:xfrm>
            <a:off x="8207299" y="1917700"/>
            <a:ext cx="1736089" cy="2018030"/>
          </a:xfrm>
          <a:custGeom>
            <a:avLst/>
            <a:gdLst/>
            <a:ahLst/>
            <a:cxnLst/>
            <a:rect l="l" t="t" r="r" b="b"/>
            <a:pathLst>
              <a:path w="1736090" h="2018029">
                <a:moveTo>
                  <a:pt x="0" y="0"/>
                </a:moveTo>
                <a:lnTo>
                  <a:pt x="1736057" y="0"/>
                </a:lnTo>
                <a:lnTo>
                  <a:pt x="1736057" y="2017711"/>
                </a:lnTo>
                <a:lnTo>
                  <a:pt x="0" y="2017711"/>
                </a:lnTo>
                <a:lnTo>
                  <a:pt x="0" y="0"/>
                </a:lnTo>
                <a:close/>
              </a:path>
            </a:pathLst>
          </a:custGeom>
          <a:ln w="25399">
            <a:solidFill>
              <a:srgbClr val="000000"/>
            </a:solidFill>
          </a:ln>
        </p:spPr>
        <p:txBody>
          <a:bodyPr wrap="square" lIns="0" tIns="0" rIns="0" bIns="0" rtlCol="0"/>
          <a:lstStyle/>
          <a:p>
            <a:endParaRPr/>
          </a:p>
        </p:txBody>
      </p:sp>
      <p:sp>
        <p:nvSpPr>
          <p:cNvPr id="57" name="object 57"/>
          <p:cNvSpPr txBox="1"/>
          <p:nvPr/>
        </p:nvSpPr>
        <p:spPr>
          <a:xfrm>
            <a:off x="8880886" y="1317626"/>
            <a:ext cx="572135" cy="299720"/>
          </a:xfrm>
          <a:prstGeom prst="rect">
            <a:avLst/>
          </a:prstGeom>
        </p:spPr>
        <p:txBody>
          <a:bodyPr vert="horz" wrap="square" lIns="0" tIns="12700" rIns="0" bIns="0" rtlCol="0">
            <a:spAutoFit/>
          </a:bodyPr>
          <a:lstStyle/>
          <a:p>
            <a:pPr marL="12700">
              <a:spcBef>
                <a:spcPts val="100"/>
              </a:spcBef>
            </a:pPr>
            <a:r>
              <a:rPr b="1" dirty="0">
                <a:latin typeface="Arial"/>
                <a:cs typeface="Arial"/>
              </a:rPr>
              <a:t>MS-2</a:t>
            </a:r>
            <a:endParaRPr>
              <a:latin typeface="Arial"/>
              <a:cs typeface="Arial"/>
            </a:endParaRPr>
          </a:p>
        </p:txBody>
      </p:sp>
      <p:sp>
        <p:nvSpPr>
          <p:cNvPr id="58" name="object 58"/>
          <p:cNvSpPr/>
          <p:nvPr/>
        </p:nvSpPr>
        <p:spPr>
          <a:xfrm>
            <a:off x="8371478" y="2020619"/>
            <a:ext cx="1265158" cy="1838592"/>
          </a:xfrm>
          <a:prstGeom prst="rect">
            <a:avLst/>
          </a:prstGeom>
          <a:blipFill>
            <a:blip r:embed="rId10" cstate="print"/>
            <a:stretch>
              <a:fillRect/>
            </a:stretch>
          </a:blipFill>
        </p:spPr>
        <p:txBody>
          <a:bodyPr wrap="square" lIns="0" tIns="0" rIns="0" bIns="0" rtlCol="0"/>
          <a:lstStyle/>
          <a:p>
            <a:endParaRPr/>
          </a:p>
        </p:txBody>
      </p:sp>
      <p:sp>
        <p:nvSpPr>
          <p:cNvPr id="59" name="object 59"/>
          <p:cNvSpPr txBox="1"/>
          <p:nvPr/>
        </p:nvSpPr>
        <p:spPr>
          <a:xfrm>
            <a:off x="8240869" y="2669859"/>
            <a:ext cx="160020" cy="135935"/>
          </a:xfrm>
          <a:prstGeom prst="rect">
            <a:avLst/>
          </a:prstGeom>
        </p:spPr>
        <p:txBody>
          <a:bodyPr vert="horz" wrap="square" lIns="0" tIns="12700" rIns="0" bIns="0" rtlCol="0">
            <a:spAutoFit/>
          </a:bodyPr>
          <a:lstStyle/>
          <a:p>
            <a:pPr>
              <a:spcBef>
                <a:spcPts val="100"/>
              </a:spcBef>
            </a:pPr>
            <a:r>
              <a:rPr sz="800" b="1" dirty="0">
                <a:latin typeface="Arial"/>
                <a:cs typeface="Arial"/>
              </a:rPr>
              <a:t>NH</a:t>
            </a:r>
            <a:endParaRPr sz="800">
              <a:latin typeface="Arial"/>
              <a:cs typeface="Arial"/>
            </a:endParaRPr>
          </a:p>
        </p:txBody>
      </p:sp>
      <p:sp>
        <p:nvSpPr>
          <p:cNvPr id="60" name="object 60"/>
          <p:cNvSpPr txBox="1"/>
          <p:nvPr/>
        </p:nvSpPr>
        <p:spPr>
          <a:xfrm>
            <a:off x="8387613" y="2729126"/>
            <a:ext cx="50800" cy="93615"/>
          </a:xfrm>
          <a:prstGeom prst="rect">
            <a:avLst/>
          </a:prstGeom>
        </p:spPr>
        <p:txBody>
          <a:bodyPr vert="horz" wrap="square" lIns="0" tIns="16510" rIns="0" bIns="0" rtlCol="0">
            <a:spAutoFit/>
          </a:bodyPr>
          <a:lstStyle/>
          <a:p>
            <a:pPr>
              <a:spcBef>
                <a:spcPts val="130"/>
              </a:spcBef>
            </a:pPr>
            <a:r>
              <a:rPr sz="500" b="1" spc="15" dirty="0">
                <a:latin typeface="Arial"/>
                <a:cs typeface="Arial"/>
              </a:rPr>
              <a:t>2</a:t>
            </a:r>
            <a:endParaRPr sz="500">
              <a:latin typeface="Arial"/>
              <a:cs typeface="Arial"/>
            </a:endParaRPr>
          </a:p>
        </p:txBody>
      </p:sp>
      <p:sp>
        <p:nvSpPr>
          <p:cNvPr id="61" name="object 61"/>
          <p:cNvSpPr txBox="1"/>
          <p:nvPr/>
        </p:nvSpPr>
        <p:spPr>
          <a:xfrm>
            <a:off x="8738087" y="2987548"/>
            <a:ext cx="112395" cy="166712"/>
          </a:xfrm>
          <a:prstGeom prst="rect">
            <a:avLst/>
          </a:prstGeom>
        </p:spPr>
        <p:txBody>
          <a:bodyPr vert="horz" wrap="square" lIns="0" tIns="12700" rIns="0" bIns="0" rtlCol="0">
            <a:spAutoFit/>
          </a:bodyPr>
          <a:lstStyle/>
          <a:p>
            <a:pPr>
              <a:spcBef>
                <a:spcPts val="100"/>
              </a:spcBef>
            </a:pPr>
            <a:r>
              <a:rPr sz="1000" b="1" dirty="0">
                <a:latin typeface="Arial"/>
                <a:cs typeface="Arial"/>
              </a:rPr>
              <a:t>G</a:t>
            </a:r>
            <a:endParaRPr sz="1000">
              <a:latin typeface="Arial"/>
              <a:cs typeface="Arial"/>
            </a:endParaRPr>
          </a:p>
        </p:txBody>
      </p:sp>
      <p:sp>
        <p:nvSpPr>
          <p:cNvPr id="62" name="object 62"/>
          <p:cNvSpPr txBox="1"/>
          <p:nvPr/>
        </p:nvSpPr>
        <p:spPr>
          <a:xfrm>
            <a:off x="8948388" y="2958973"/>
            <a:ext cx="125095" cy="413639"/>
          </a:xfrm>
          <a:prstGeom prst="rect">
            <a:avLst/>
          </a:prstGeom>
        </p:spPr>
        <p:txBody>
          <a:bodyPr vert="horz" wrap="square" lIns="0" tIns="12700" rIns="0" bIns="0" rtlCol="0">
            <a:spAutoFit/>
          </a:bodyPr>
          <a:lstStyle/>
          <a:p>
            <a:pPr marR="5080" indent="12700">
              <a:lnSpc>
                <a:spcPct val="137500"/>
              </a:lnSpc>
              <a:spcBef>
                <a:spcPts val="100"/>
              </a:spcBef>
            </a:pPr>
            <a:r>
              <a:rPr sz="1000" b="1" dirty="0">
                <a:latin typeface="Arial"/>
                <a:cs typeface="Arial"/>
              </a:rPr>
              <a:t>G  G</a:t>
            </a:r>
            <a:endParaRPr sz="1000">
              <a:latin typeface="Arial"/>
              <a:cs typeface="Arial"/>
            </a:endParaRPr>
          </a:p>
        </p:txBody>
      </p:sp>
      <p:sp>
        <p:nvSpPr>
          <p:cNvPr id="63" name="object 63"/>
          <p:cNvSpPr txBox="1"/>
          <p:nvPr/>
        </p:nvSpPr>
        <p:spPr>
          <a:xfrm>
            <a:off x="9612579" y="2969166"/>
            <a:ext cx="326390" cy="378758"/>
          </a:xfrm>
          <a:prstGeom prst="rect">
            <a:avLst/>
          </a:prstGeom>
        </p:spPr>
        <p:txBody>
          <a:bodyPr vert="horz" wrap="square" lIns="0" tIns="12700" rIns="0" bIns="0" rtlCol="0">
            <a:spAutoFit/>
          </a:bodyPr>
          <a:lstStyle/>
          <a:p>
            <a:pPr marR="5080" indent="8255">
              <a:lnSpc>
                <a:spcPct val="158900"/>
              </a:lnSpc>
              <a:spcBef>
                <a:spcPts val="100"/>
              </a:spcBef>
            </a:pPr>
            <a:r>
              <a:rPr sz="800" b="1" dirty="0">
                <a:latin typeface="Arial"/>
                <a:cs typeface="Arial"/>
              </a:rPr>
              <a:t>COOH  COOH</a:t>
            </a:r>
            <a:endParaRPr sz="800">
              <a:latin typeface="Arial"/>
              <a:cs typeface="Arial"/>
            </a:endParaRPr>
          </a:p>
        </p:txBody>
      </p:sp>
      <p:sp>
        <p:nvSpPr>
          <p:cNvPr id="64" name="object 64"/>
          <p:cNvSpPr txBox="1"/>
          <p:nvPr/>
        </p:nvSpPr>
        <p:spPr>
          <a:xfrm>
            <a:off x="9170173" y="2916268"/>
            <a:ext cx="111760" cy="649858"/>
          </a:xfrm>
          <a:prstGeom prst="rect">
            <a:avLst/>
          </a:prstGeom>
        </p:spPr>
        <p:txBody>
          <a:bodyPr vert="horz" wrap="square" lIns="0" tIns="6985" rIns="0" bIns="0" rtlCol="0">
            <a:spAutoFit/>
          </a:bodyPr>
          <a:lstStyle/>
          <a:p>
            <a:pPr marR="5080" indent="20955" algn="just">
              <a:lnSpc>
                <a:spcPct val="145300"/>
              </a:lnSpc>
              <a:spcBef>
                <a:spcPts val="55"/>
              </a:spcBef>
            </a:pPr>
            <a:r>
              <a:rPr sz="1000" b="1" dirty="0">
                <a:latin typeface="Arial"/>
                <a:cs typeface="Arial"/>
              </a:rPr>
              <a:t>F  F  F</a:t>
            </a:r>
            <a:endParaRPr sz="1000">
              <a:latin typeface="Arial"/>
              <a:cs typeface="Arial"/>
            </a:endParaRPr>
          </a:p>
        </p:txBody>
      </p:sp>
      <p:sp>
        <p:nvSpPr>
          <p:cNvPr id="65" name="object 65"/>
          <p:cNvSpPr txBox="1"/>
          <p:nvPr/>
        </p:nvSpPr>
        <p:spPr>
          <a:xfrm>
            <a:off x="9616813" y="3471135"/>
            <a:ext cx="322580" cy="365125"/>
          </a:xfrm>
          <a:prstGeom prst="rect">
            <a:avLst/>
          </a:prstGeom>
        </p:spPr>
        <p:txBody>
          <a:bodyPr vert="horz" wrap="square" lIns="0" tIns="12700" rIns="0" bIns="0" rtlCol="0">
            <a:spAutoFit/>
          </a:bodyPr>
          <a:lstStyle/>
          <a:p>
            <a:pPr>
              <a:spcBef>
                <a:spcPts val="100"/>
              </a:spcBef>
            </a:pPr>
            <a:r>
              <a:rPr sz="800" b="1" dirty="0">
                <a:latin typeface="Arial"/>
                <a:cs typeface="Arial"/>
              </a:rPr>
              <a:t>COOH</a:t>
            </a:r>
            <a:endParaRPr sz="800">
              <a:latin typeface="Arial"/>
              <a:cs typeface="Arial"/>
            </a:endParaRPr>
          </a:p>
          <a:p>
            <a:pPr marL="3810">
              <a:spcBef>
                <a:spcPts val="750"/>
              </a:spcBef>
            </a:pPr>
            <a:r>
              <a:rPr sz="800" b="1" dirty="0">
                <a:latin typeface="Arial"/>
                <a:cs typeface="Arial"/>
              </a:rPr>
              <a:t>COOH</a:t>
            </a:r>
            <a:endParaRPr sz="800">
              <a:latin typeface="Arial"/>
              <a:cs typeface="Arial"/>
            </a:endParaRPr>
          </a:p>
        </p:txBody>
      </p:sp>
      <p:sp>
        <p:nvSpPr>
          <p:cNvPr id="66" name="object 66"/>
          <p:cNvSpPr txBox="1"/>
          <p:nvPr/>
        </p:nvSpPr>
        <p:spPr>
          <a:xfrm>
            <a:off x="9407103" y="2936769"/>
            <a:ext cx="109220" cy="833755"/>
          </a:xfrm>
          <a:prstGeom prst="rect">
            <a:avLst/>
          </a:prstGeom>
        </p:spPr>
        <p:txBody>
          <a:bodyPr vert="horz" wrap="square" lIns="0" tIns="19685" rIns="0" bIns="0" rtlCol="0">
            <a:spAutoFit/>
          </a:bodyPr>
          <a:lstStyle/>
          <a:p>
            <a:pPr marR="5080" indent="17780" algn="just">
              <a:lnSpc>
                <a:spcPct val="127600"/>
              </a:lnSpc>
              <a:spcBef>
                <a:spcPts val="155"/>
              </a:spcBef>
            </a:pPr>
            <a:r>
              <a:rPr sz="1000" b="1" dirty="0">
                <a:latin typeface="Arial"/>
                <a:cs typeface="Arial"/>
              </a:rPr>
              <a:t>L  L  L</a:t>
            </a:r>
            <a:endParaRPr sz="1000">
              <a:latin typeface="Arial"/>
              <a:cs typeface="Arial"/>
            </a:endParaRPr>
          </a:p>
          <a:p>
            <a:pPr marL="16510">
              <a:spcBef>
                <a:spcPts val="509"/>
              </a:spcBef>
            </a:pPr>
            <a:r>
              <a:rPr sz="1000" b="1" dirty="0">
                <a:latin typeface="Arial"/>
                <a:cs typeface="Arial"/>
              </a:rPr>
              <a:t>L</a:t>
            </a:r>
            <a:endParaRPr sz="1000">
              <a:latin typeface="Arial"/>
              <a:cs typeface="Arial"/>
            </a:endParaRPr>
          </a:p>
        </p:txBody>
      </p:sp>
      <p:sp>
        <p:nvSpPr>
          <p:cNvPr id="67" name="object 67"/>
          <p:cNvSpPr txBox="1"/>
          <p:nvPr/>
        </p:nvSpPr>
        <p:spPr>
          <a:xfrm>
            <a:off x="8194097" y="1975890"/>
            <a:ext cx="441959" cy="569595"/>
          </a:xfrm>
          <a:prstGeom prst="rect">
            <a:avLst/>
          </a:prstGeom>
        </p:spPr>
        <p:txBody>
          <a:bodyPr vert="horz" wrap="square" lIns="0" tIns="64769" rIns="0" bIns="0" rtlCol="0">
            <a:spAutoFit/>
          </a:bodyPr>
          <a:lstStyle/>
          <a:p>
            <a:pPr marL="25400">
              <a:spcBef>
                <a:spcPts val="509"/>
              </a:spcBef>
            </a:pPr>
            <a:r>
              <a:rPr sz="800" b="1" dirty="0">
                <a:latin typeface="Arial"/>
                <a:cs typeface="Arial"/>
              </a:rPr>
              <a:t>NH</a:t>
            </a:r>
            <a:r>
              <a:rPr sz="750" b="1" baseline="-22222" dirty="0">
                <a:latin typeface="Arial"/>
                <a:cs typeface="Arial"/>
              </a:rPr>
              <a:t>2    </a:t>
            </a:r>
            <a:r>
              <a:rPr sz="750" b="1" spc="104" baseline="-22222" dirty="0">
                <a:latin typeface="Arial"/>
                <a:cs typeface="Arial"/>
              </a:rPr>
              <a:t> </a:t>
            </a:r>
            <a:r>
              <a:rPr sz="1000" b="1" dirty="0">
                <a:latin typeface="Arial"/>
                <a:cs typeface="Arial"/>
              </a:rPr>
              <a:t>Y</a:t>
            </a:r>
            <a:endParaRPr sz="1000">
              <a:latin typeface="Arial"/>
              <a:cs typeface="Arial"/>
            </a:endParaRPr>
          </a:p>
          <a:p>
            <a:pPr marL="30480">
              <a:spcBef>
                <a:spcPts val="415"/>
              </a:spcBef>
            </a:pPr>
            <a:r>
              <a:rPr sz="800" b="1" dirty="0">
                <a:latin typeface="Arial"/>
                <a:cs typeface="Arial"/>
              </a:rPr>
              <a:t>NH</a:t>
            </a:r>
            <a:r>
              <a:rPr sz="750" b="1" baseline="-22222" dirty="0">
                <a:latin typeface="Arial"/>
                <a:cs typeface="Arial"/>
              </a:rPr>
              <a:t>2   </a:t>
            </a:r>
            <a:r>
              <a:rPr sz="750" b="1" spc="135" baseline="-22222" dirty="0">
                <a:latin typeface="Arial"/>
                <a:cs typeface="Arial"/>
              </a:rPr>
              <a:t> </a:t>
            </a:r>
            <a:r>
              <a:rPr sz="1000" b="1" dirty="0">
                <a:latin typeface="Arial"/>
                <a:cs typeface="Arial"/>
              </a:rPr>
              <a:t>Y</a:t>
            </a:r>
            <a:endParaRPr sz="1000">
              <a:latin typeface="Arial"/>
              <a:cs typeface="Arial"/>
            </a:endParaRPr>
          </a:p>
          <a:p>
            <a:pPr marL="33655">
              <a:spcBef>
                <a:spcPts val="100"/>
              </a:spcBef>
            </a:pPr>
            <a:r>
              <a:rPr sz="800" b="1" dirty="0">
                <a:latin typeface="Arial"/>
                <a:cs typeface="Arial"/>
              </a:rPr>
              <a:t>NH</a:t>
            </a:r>
            <a:r>
              <a:rPr sz="750" b="1" baseline="-22222" dirty="0">
                <a:latin typeface="Arial"/>
                <a:cs typeface="Arial"/>
              </a:rPr>
              <a:t>2</a:t>
            </a:r>
            <a:endParaRPr sz="750" baseline="-22222">
              <a:latin typeface="Arial"/>
              <a:cs typeface="Arial"/>
            </a:endParaRPr>
          </a:p>
        </p:txBody>
      </p:sp>
      <p:sp>
        <p:nvSpPr>
          <p:cNvPr id="68" name="object 68"/>
          <p:cNvSpPr txBox="1"/>
          <p:nvPr/>
        </p:nvSpPr>
        <p:spPr>
          <a:xfrm>
            <a:off x="8726795" y="2219194"/>
            <a:ext cx="141605" cy="727075"/>
          </a:xfrm>
          <a:prstGeom prst="rect">
            <a:avLst/>
          </a:prstGeom>
        </p:spPr>
        <p:txBody>
          <a:bodyPr vert="horz" wrap="square" lIns="0" tIns="17780" rIns="0" bIns="0" rtlCol="0">
            <a:spAutoFit/>
          </a:bodyPr>
          <a:lstStyle/>
          <a:p>
            <a:pPr marR="17780" indent="3175" algn="just">
              <a:lnSpc>
                <a:spcPct val="108900"/>
              </a:lnSpc>
              <a:spcBef>
                <a:spcPts val="140"/>
              </a:spcBef>
            </a:pPr>
            <a:r>
              <a:rPr sz="1000" b="1" dirty="0">
                <a:latin typeface="Arial"/>
                <a:cs typeface="Arial"/>
              </a:rPr>
              <a:t>G  G  G</a:t>
            </a:r>
            <a:endParaRPr sz="1000">
              <a:latin typeface="Arial"/>
              <a:cs typeface="Arial"/>
            </a:endParaRPr>
          </a:p>
          <a:p>
            <a:pPr marL="29209">
              <a:spcBef>
                <a:spcPts val="365"/>
              </a:spcBef>
            </a:pPr>
            <a:r>
              <a:rPr sz="1000" b="1" dirty="0">
                <a:latin typeface="Arial"/>
                <a:cs typeface="Arial"/>
              </a:rPr>
              <a:t>G</a:t>
            </a:r>
            <a:endParaRPr sz="1000">
              <a:latin typeface="Arial"/>
              <a:cs typeface="Arial"/>
            </a:endParaRPr>
          </a:p>
        </p:txBody>
      </p:sp>
      <p:sp>
        <p:nvSpPr>
          <p:cNvPr id="69" name="object 69"/>
          <p:cNvSpPr txBox="1"/>
          <p:nvPr/>
        </p:nvSpPr>
        <p:spPr>
          <a:xfrm>
            <a:off x="8506611" y="2392245"/>
            <a:ext cx="111125" cy="585994"/>
          </a:xfrm>
          <a:prstGeom prst="rect">
            <a:avLst/>
          </a:prstGeom>
        </p:spPr>
        <p:txBody>
          <a:bodyPr vert="horz" wrap="square" lIns="0" tIns="10795" rIns="0" bIns="0" rtlCol="0">
            <a:spAutoFit/>
          </a:bodyPr>
          <a:lstStyle/>
          <a:p>
            <a:pPr marR="5080" algn="just">
              <a:lnSpc>
                <a:spcPct val="129200"/>
              </a:lnSpc>
              <a:spcBef>
                <a:spcPts val="85"/>
              </a:spcBef>
            </a:pPr>
            <a:r>
              <a:rPr sz="1000" b="1" dirty="0">
                <a:latin typeface="Arial"/>
                <a:cs typeface="Arial"/>
              </a:rPr>
              <a:t>Y  Y  Y</a:t>
            </a:r>
            <a:endParaRPr sz="1000">
              <a:latin typeface="Arial"/>
              <a:cs typeface="Arial"/>
            </a:endParaRPr>
          </a:p>
        </p:txBody>
      </p:sp>
      <p:sp>
        <p:nvSpPr>
          <p:cNvPr id="70" name="object 70"/>
          <p:cNvSpPr txBox="1"/>
          <p:nvPr/>
        </p:nvSpPr>
        <p:spPr>
          <a:xfrm>
            <a:off x="8942745" y="2388904"/>
            <a:ext cx="370205" cy="594360"/>
          </a:xfrm>
          <a:prstGeom prst="rect">
            <a:avLst/>
          </a:prstGeom>
        </p:spPr>
        <p:txBody>
          <a:bodyPr vert="horz" wrap="square" lIns="0" tIns="44450" rIns="0" bIns="0" rtlCol="0">
            <a:spAutoFit/>
          </a:bodyPr>
          <a:lstStyle/>
          <a:p>
            <a:pPr marL="9525">
              <a:spcBef>
                <a:spcPts val="350"/>
              </a:spcBef>
            </a:pPr>
            <a:r>
              <a:rPr sz="1000" b="1" dirty="0">
                <a:latin typeface="Arial"/>
                <a:cs typeface="Arial"/>
              </a:rPr>
              <a:t>G</a:t>
            </a:r>
            <a:endParaRPr sz="1000">
              <a:latin typeface="Arial"/>
              <a:cs typeface="Arial"/>
            </a:endParaRPr>
          </a:p>
          <a:p>
            <a:pPr>
              <a:spcBef>
                <a:spcPts val="250"/>
              </a:spcBef>
              <a:tabLst>
                <a:tab pos="265430" algn="l"/>
              </a:tabLst>
            </a:pPr>
            <a:r>
              <a:rPr sz="1500" b="1" baseline="2777" dirty="0">
                <a:latin typeface="Arial"/>
                <a:cs typeface="Arial"/>
              </a:rPr>
              <a:t>G	</a:t>
            </a:r>
            <a:r>
              <a:rPr sz="1000" b="1" dirty="0">
                <a:latin typeface="Arial"/>
                <a:cs typeface="Arial"/>
              </a:rPr>
              <a:t>F</a:t>
            </a:r>
            <a:endParaRPr sz="1000">
              <a:latin typeface="Arial"/>
              <a:cs typeface="Arial"/>
            </a:endParaRPr>
          </a:p>
          <a:p>
            <a:pPr marL="12700">
              <a:spcBef>
                <a:spcPts val="375"/>
              </a:spcBef>
              <a:tabLst>
                <a:tab pos="279400" algn="l"/>
              </a:tabLst>
            </a:pPr>
            <a:r>
              <a:rPr sz="1500" b="1" baseline="2777" dirty="0">
                <a:latin typeface="Arial"/>
                <a:cs typeface="Arial"/>
              </a:rPr>
              <a:t>G	</a:t>
            </a:r>
            <a:r>
              <a:rPr sz="1000" b="1" dirty="0">
                <a:latin typeface="Arial"/>
                <a:cs typeface="Arial"/>
              </a:rPr>
              <a:t>F</a:t>
            </a:r>
            <a:endParaRPr sz="1000">
              <a:latin typeface="Arial"/>
              <a:cs typeface="Arial"/>
            </a:endParaRPr>
          </a:p>
        </p:txBody>
      </p:sp>
      <p:sp>
        <p:nvSpPr>
          <p:cNvPr id="71" name="object 71"/>
          <p:cNvSpPr txBox="1"/>
          <p:nvPr/>
        </p:nvSpPr>
        <p:spPr>
          <a:xfrm>
            <a:off x="8249344" y="2941321"/>
            <a:ext cx="248285" cy="135935"/>
          </a:xfrm>
          <a:prstGeom prst="rect">
            <a:avLst/>
          </a:prstGeom>
        </p:spPr>
        <p:txBody>
          <a:bodyPr vert="horz" wrap="square" lIns="0" tIns="12700" rIns="0" bIns="0" rtlCol="0">
            <a:spAutoFit/>
          </a:bodyPr>
          <a:lstStyle/>
          <a:p>
            <a:pPr marL="25400">
              <a:spcBef>
                <a:spcPts val="100"/>
              </a:spcBef>
            </a:pPr>
            <a:r>
              <a:rPr sz="800" b="1" spc="5" dirty="0">
                <a:latin typeface="Arial"/>
                <a:cs typeface="Arial"/>
              </a:rPr>
              <a:t>NH</a:t>
            </a:r>
            <a:r>
              <a:rPr sz="750" b="1" spc="7" baseline="-22222" dirty="0">
                <a:latin typeface="Arial"/>
                <a:cs typeface="Arial"/>
              </a:rPr>
              <a:t>2</a:t>
            </a:r>
            <a:endParaRPr sz="750" baseline="-22222">
              <a:latin typeface="Arial"/>
              <a:cs typeface="Arial"/>
            </a:endParaRPr>
          </a:p>
        </p:txBody>
      </p:sp>
      <p:sp>
        <p:nvSpPr>
          <p:cNvPr id="72" name="object 72"/>
          <p:cNvSpPr txBox="1"/>
          <p:nvPr/>
        </p:nvSpPr>
        <p:spPr>
          <a:xfrm>
            <a:off x="9625282" y="2759935"/>
            <a:ext cx="318135" cy="135935"/>
          </a:xfrm>
          <a:prstGeom prst="rect">
            <a:avLst/>
          </a:prstGeom>
        </p:spPr>
        <p:txBody>
          <a:bodyPr vert="horz" wrap="square" lIns="0" tIns="12700" rIns="0" bIns="0" rtlCol="0">
            <a:spAutoFit/>
          </a:bodyPr>
          <a:lstStyle/>
          <a:p>
            <a:pPr>
              <a:spcBef>
                <a:spcPts val="100"/>
              </a:spcBef>
            </a:pPr>
            <a:r>
              <a:rPr sz="800" b="1" dirty="0">
                <a:latin typeface="Arial"/>
                <a:cs typeface="Arial"/>
              </a:rPr>
              <a:t>COOH</a:t>
            </a:r>
            <a:endParaRPr sz="800">
              <a:latin typeface="Arial"/>
              <a:cs typeface="Arial"/>
            </a:endParaRPr>
          </a:p>
        </p:txBody>
      </p:sp>
      <p:sp>
        <p:nvSpPr>
          <p:cNvPr id="73" name="object 73"/>
          <p:cNvSpPr txBox="1"/>
          <p:nvPr/>
        </p:nvSpPr>
        <p:spPr>
          <a:xfrm>
            <a:off x="9438156" y="2773256"/>
            <a:ext cx="90805" cy="166712"/>
          </a:xfrm>
          <a:prstGeom prst="rect">
            <a:avLst/>
          </a:prstGeom>
        </p:spPr>
        <p:txBody>
          <a:bodyPr vert="horz" wrap="square" lIns="0" tIns="12700" rIns="0" bIns="0" rtlCol="0">
            <a:spAutoFit/>
          </a:bodyPr>
          <a:lstStyle/>
          <a:p>
            <a:pPr>
              <a:spcBef>
                <a:spcPts val="100"/>
              </a:spcBef>
            </a:pPr>
            <a:r>
              <a:rPr sz="1000" b="1" dirty="0">
                <a:latin typeface="Arial"/>
                <a:cs typeface="Arial"/>
              </a:rPr>
              <a:t>L</a:t>
            </a:r>
            <a:endParaRPr sz="1000">
              <a:latin typeface="Arial"/>
              <a:cs typeface="Arial"/>
            </a:endParaRPr>
          </a:p>
        </p:txBody>
      </p:sp>
      <p:sp>
        <p:nvSpPr>
          <p:cNvPr id="74" name="object 74"/>
          <p:cNvSpPr txBox="1"/>
          <p:nvPr/>
        </p:nvSpPr>
        <p:spPr>
          <a:xfrm>
            <a:off x="8032616" y="4884737"/>
            <a:ext cx="2007235" cy="566420"/>
          </a:xfrm>
          <a:prstGeom prst="rect">
            <a:avLst/>
          </a:prstGeom>
        </p:spPr>
        <p:txBody>
          <a:bodyPr vert="horz" wrap="square" lIns="0" tIns="12700" rIns="0" bIns="0" rtlCol="0">
            <a:spAutoFit/>
          </a:bodyPr>
          <a:lstStyle/>
          <a:p>
            <a:pPr marL="12700">
              <a:lnSpc>
                <a:spcPts val="2130"/>
              </a:lnSpc>
              <a:spcBef>
                <a:spcPts val="100"/>
              </a:spcBef>
            </a:pPr>
            <a:r>
              <a:rPr b="1" spc="-5" dirty="0">
                <a:latin typeface="Arial"/>
                <a:cs typeface="Arial"/>
              </a:rPr>
              <a:t>Sequence</a:t>
            </a:r>
            <a:endParaRPr>
              <a:latin typeface="Arial"/>
              <a:cs typeface="Arial"/>
            </a:endParaRPr>
          </a:p>
          <a:p>
            <a:pPr marL="12700">
              <a:lnSpc>
                <a:spcPts val="2130"/>
              </a:lnSpc>
            </a:pPr>
            <a:r>
              <a:rPr b="1" spc="-5" dirty="0">
                <a:latin typeface="Arial"/>
                <a:cs typeface="Arial"/>
              </a:rPr>
              <a:t>peptide of</a:t>
            </a:r>
            <a:r>
              <a:rPr b="1" spc="-45" dirty="0">
                <a:latin typeface="Arial"/>
                <a:cs typeface="Arial"/>
              </a:rPr>
              <a:t> </a:t>
            </a:r>
            <a:r>
              <a:rPr b="1" spc="-5" dirty="0">
                <a:latin typeface="Arial"/>
                <a:cs typeface="Arial"/>
              </a:rPr>
              <a:t>interest</a:t>
            </a:r>
            <a:endParaRPr>
              <a:latin typeface="Arial"/>
              <a:cs typeface="Arial"/>
            </a:endParaRPr>
          </a:p>
        </p:txBody>
      </p:sp>
      <p:sp>
        <p:nvSpPr>
          <p:cNvPr id="75" name="object 75"/>
          <p:cNvSpPr/>
          <p:nvPr/>
        </p:nvSpPr>
        <p:spPr>
          <a:xfrm>
            <a:off x="5364320" y="2565400"/>
            <a:ext cx="1254125" cy="660400"/>
          </a:xfrm>
          <a:custGeom>
            <a:avLst/>
            <a:gdLst/>
            <a:ahLst/>
            <a:cxnLst/>
            <a:rect l="l" t="t" r="r" b="b"/>
            <a:pathLst>
              <a:path w="1254125" h="660400">
                <a:moveTo>
                  <a:pt x="0" y="0"/>
                </a:moveTo>
                <a:lnTo>
                  <a:pt x="1254127" y="0"/>
                </a:lnTo>
                <a:lnTo>
                  <a:pt x="1254127" y="660400"/>
                </a:lnTo>
                <a:lnTo>
                  <a:pt x="0" y="660400"/>
                </a:lnTo>
                <a:lnTo>
                  <a:pt x="0" y="0"/>
                </a:lnTo>
                <a:close/>
              </a:path>
            </a:pathLst>
          </a:custGeom>
          <a:solidFill>
            <a:srgbClr val="FFFFFF"/>
          </a:solidFill>
        </p:spPr>
        <p:txBody>
          <a:bodyPr wrap="square" lIns="0" tIns="0" rIns="0" bIns="0" rtlCol="0"/>
          <a:lstStyle/>
          <a:p>
            <a:endParaRPr/>
          </a:p>
        </p:txBody>
      </p:sp>
      <p:sp>
        <p:nvSpPr>
          <p:cNvPr id="76" name="object 76"/>
          <p:cNvSpPr/>
          <p:nvPr/>
        </p:nvSpPr>
        <p:spPr>
          <a:xfrm>
            <a:off x="5364320" y="2565400"/>
            <a:ext cx="1254125" cy="660400"/>
          </a:xfrm>
          <a:custGeom>
            <a:avLst/>
            <a:gdLst/>
            <a:ahLst/>
            <a:cxnLst/>
            <a:rect l="l" t="t" r="r" b="b"/>
            <a:pathLst>
              <a:path w="1254125" h="660400">
                <a:moveTo>
                  <a:pt x="0" y="0"/>
                </a:moveTo>
                <a:lnTo>
                  <a:pt x="1254127" y="0"/>
                </a:lnTo>
                <a:lnTo>
                  <a:pt x="1254127" y="660399"/>
                </a:lnTo>
                <a:lnTo>
                  <a:pt x="0" y="660399"/>
                </a:lnTo>
                <a:lnTo>
                  <a:pt x="0" y="0"/>
                </a:lnTo>
                <a:close/>
              </a:path>
            </a:pathLst>
          </a:custGeom>
          <a:ln w="9524">
            <a:solidFill>
              <a:srgbClr val="FFFFFF"/>
            </a:solidFill>
          </a:ln>
        </p:spPr>
        <p:txBody>
          <a:bodyPr wrap="square" lIns="0" tIns="0" rIns="0" bIns="0" rtlCol="0"/>
          <a:lstStyle/>
          <a:p>
            <a:endParaRPr/>
          </a:p>
        </p:txBody>
      </p:sp>
      <p:sp>
        <p:nvSpPr>
          <p:cNvPr id="77" name="object 77"/>
          <p:cNvSpPr/>
          <p:nvPr/>
        </p:nvSpPr>
        <p:spPr>
          <a:xfrm>
            <a:off x="5547184" y="2802709"/>
            <a:ext cx="125095" cy="65405"/>
          </a:xfrm>
          <a:custGeom>
            <a:avLst/>
            <a:gdLst/>
            <a:ahLst/>
            <a:cxnLst/>
            <a:rect l="l" t="t" r="r" b="b"/>
            <a:pathLst>
              <a:path w="125095" h="65405">
                <a:moveTo>
                  <a:pt x="0" y="65134"/>
                </a:moveTo>
                <a:lnTo>
                  <a:pt x="124814" y="0"/>
                </a:lnTo>
              </a:path>
            </a:pathLst>
          </a:custGeom>
          <a:ln w="38099">
            <a:solidFill>
              <a:srgbClr val="000000"/>
            </a:solidFill>
          </a:ln>
        </p:spPr>
        <p:txBody>
          <a:bodyPr wrap="square" lIns="0" tIns="0" rIns="0" bIns="0" rtlCol="0"/>
          <a:lstStyle/>
          <a:p>
            <a:endParaRPr/>
          </a:p>
        </p:txBody>
      </p:sp>
      <p:sp>
        <p:nvSpPr>
          <p:cNvPr id="78" name="object 78"/>
          <p:cNvSpPr/>
          <p:nvPr/>
        </p:nvSpPr>
        <p:spPr>
          <a:xfrm>
            <a:off x="6420759" y="3034146"/>
            <a:ext cx="143510" cy="42545"/>
          </a:xfrm>
          <a:custGeom>
            <a:avLst/>
            <a:gdLst/>
            <a:ahLst/>
            <a:cxnLst/>
            <a:rect l="l" t="t" r="r" b="b"/>
            <a:pathLst>
              <a:path w="143510" h="42544">
                <a:moveTo>
                  <a:pt x="0" y="0"/>
                </a:moveTo>
                <a:lnTo>
                  <a:pt x="142964" y="41997"/>
                </a:lnTo>
              </a:path>
            </a:pathLst>
          </a:custGeom>
          <a:ln w="38099">
            <a:solidFill>
              <a:srgbClr val="000000"/>
            </a:solidFill>
          </a:ln>
        </p:spPr>
        <p:txBody>
          <a:bodyPr wrap="square" lIns="0" tIns="0" rIns="0" bIns="0" rtlCol="0"/>
          <a:lstStyle/>
          <a:p>
            <a:endParaRPr/>
          </a:p>
        </p:txBody>
      </p:sp>
      <p:sp>
        <p:nvSpPr>
          <p:cNvPr id="79" name="object 79"/>
          <p:cNvSpPr/>
          <p:nvPr/>
        </p:nvSpPr>
        <p:spPr>
          <a:xfrm>
            <a:off x="5703096" y="2678573"/>
            <a:ext cx="692150" cy="381000"/>
          </a:xfrm>
          <a:custGeom>
            <a:avLst/>
            <a:gdLst/>
            <a:ahLst/>
            <a:cxnLst/>
            <a:rect l="l" t="t" r="r" b="b"/>
            <a:pathLst>
              <a:path w="692150" h="381000">
                <a:moveTo>
                  <a:pt x="0" y="139699"/>
                </a:moveTo>
                <a:lnTo>
                  <a:pt x="45770" y="100176"/>
                </a:lnTo>
                <a:lnTo>
                  <a:pt x="91084" y="63550"/>
                </a:lnTo>
                <a:lnTo>
                  <a:pt x="135102" y="32714"/>
                </a:lnTo>
                <a:lnTo>
                  <a:pt x="176986" y="10566"/>
                </a:lnTo>
                <a:lnTo>
                  <a:pt x="215899" y="0"/>
                </a:lnTo>
                <a:lnTo>
                  <a:pt x="262929" y="6721"/>
                </a:lnTo>
                <a:lnTo>
                  <a:pt x="307577" y="31154"/>
                </a:lnTo>
                <a:lnTo>
                  <a:pt x="344486" y="65409"/>
                </a:lnTo>
                <a:lnTo>
                  <a:pt x="368299" y="101599"/>
                </a:lnTo>
                <a:lnTo>
                  <a:pt x="369142" y="142328"/>
                </a:lnTo>
                <a:lnTo>
                  <a:pt x="352424" y="190498"/>
                </a:lnTo>
                <a:lnTo>
                  <a:pt x="335705" y="238669"/>
                </a:lnTo>
                <a:lnTo>
                  <a:pt x="336548" y="279398"/>
                </a:lnTo>
                <a:lnTo>
                  <a:pt x="360808" y="314248"/>
                </a:lnTo>
                <a:lnTo>
                  <a:pt x="398461" y="346271"/>
                </a:lnTo>
                <a:lnTo>
                  <a:pt x="443258" y="370257"/>
                </a:lnTo>
                <a:lnTo>
                  <a:pt x="488948" y="380997"/>
                </a:lnTo>
                <a:lnTo>
                  <a:pt x="535209" y="375466"/>
                </a:lnTo>
                <a:lnTo>
                  <a:pt x="585190" y="356987"/>
                </a:lnTo>
                <a:lnTo>
                  <a:pt x="637851" y="329875"/>
                </a:lnTo>
                <a:lnTo>
                  <a:pt x="692148" y="298448"/>
                </a:lnTo>
              </a:path>
            </a:pathLst>
          </a:custGeom>
          <a:ln w="38099">
            <a:solidFill>
              <a:srgbClr val="000000"/>
            </a:solidFill>
          </a:ln>
        </p:spPr>
        <p:txBody>
          <a:bodyPr wrap="square" lIns="0" tIns="0" rIns="0" bIns="0" rtlCol="0"/>
          <a:lstStyle/>
          <a:p>
            <a:endParaRPr/>
          </a:p>
        </p:txBody>
      </p:sp>
      <p:sp>
        <p:nvSpPr>
          <p:cNvPr id="80" name="object 80"/>
          <p:cNvSpPr/>
          <p:nvPr/>
        </p:nvSpPr>
        <p:spPr>
          <a:xfrm>
            <a:off x="5636053" y="2676257"/>
            <a:ext cx="177799" cy="177798"/>
          </a:xfrm>
          <a:prstGeom prst="rect">
            <a:avLst/>
          </a:prstGeom>
          <a:blipFill>
            <a:blip r:embed="rId11" cstate="print"/>
            <a:stretch>
              <a:fillRect/>
            </a:stretch>
          </a:blipFill>
        </p:spPr>
        <p:txBody>
          <a:bodyPr wrap="square" lIns="0" tIns="0" rIns="0" bIns="0" rtlCol="0"/>
          <a:lstStyle/>
          <a:p>
            <a:endParaRPr/>
          </a:p>
        </p:txBody>
      </p:sp>
      <p:sp>
        <p:nvSpPr>
          <p:cNvPr id="81" name="object 81"/>
          <p:cNvSpPr txBox="1"/>
          <p:nvPr/>
        </p:nvSpPr>
        <p:spPr>
          <a:xfrm>
            <a:off x="5668869" y="2676409"/>
            <a:ext cx="111125" cy="166712"/>
          </a:xfrm>
          <a:prstGeom prst="rect">
            <a:avLst/>
          </a:prstGeom>
        </p:spPr>
        <p:txBody>
          <a:bodyPr vert="horz" wrap="square" lIns="0" tIns="12700" rIns="0" bIns="0" rtlCol="0">
            <a:spAutoFit/>
          </a:bodyPr>
          <a:lstStyle/>
          <a:p>
            <a:pPr marL="12700">
              <a:spcBef>
                <a:spcPts val="100"/>
              </a:spcBef>
            </a:pPr>
            <a:r>
              <a:rPr sz="1000" b="1" dirty="0">
                <a:latin typeface="Arial"/>
                <a:cs typeface="Arial"/>
              </a:rPr>
              <a:t>Y</a:t>
            </a:r>
            <a:endParaRPr sz="1000">
              <a:latin typeface="Arial"/>
              <a:cs typeface="Arial"/>
            </a:endParaRPr>
          </a:p>
        </p:txBody>
      </p:sp>
      <p:sp>
        <p:nvSpPr>
          <p:cNvPr id="82" name="object 82"/>
          <p:cNvSpPr/>
          <p:nvPr/>
        </p:nvSpPr>
        <p:spPr>
          <a:xfrm>
            <a:off x="5875496" y="2578101"/>
            <a:ext cx="165100" cy="165100"/>
          </a:xfrm>
          <a:custGeom>
            <a:avLst/>
            <a:gdLst/>
            <a:ahLst/>
            <a:cxnLst/>
            <a:rect l="l" t="t" r="r" b="b"/>
            <a:pathLst>
              <a:path w="165100" h="165100">
                <a:moveTo>
                  <a:pt x="82819" y="0"/>
                </a:moveTo>
                <a:lnTo>
                  <a:pt x="50665" y="6382"/>
                </a:lnTo>
                <a:lnTo>
                  <a:pt x="24368" y="23987"/>
                </a:lnTo>
                <a:lnTo>
                  <a:pt x="6591" y="50169"/>
                </a:lnTo>
                <a:lnTo>
                  <a:pt x="0" y="82280"/>
                </a:lnTo>
                <a:lnTo>
                  <a:pt x="6382" y="114433"/>
                </a:lnTo>
                <a:lnTo>
                  <a:pt x="23988" y="140730"/>
                </a:lnTo>
                <a:lnTo>
                  <a:pt x="50170" y="158506"/>
                </a:lnTo>
                <a:lnTo>
                  <a:pt x="82280" y="165098"/>
                </a:lnTo>
                <a:lnTo>
                  <a:pt x="114433" y="158716"/>
                </a:lnTo>
                <a:lnTo>
                  <a:pt x="140730" y="141110"/>
                </a:lnTo>
                <a:lnTo>
                  <a:pt x="158507" y="114929"/>
                </a:lnTo>
                <a:lnTo>
                  <a:pt x="165100" y="82817"/>
                </a:lnTo>
                <a:lnTo>
                  <a:pt x="158717" y="50665"/>
                </a:lnTo>
                <a:lnTo>
                  <a:pt x="141111" y="24368"/>
                </a:lnTo>
                <a:lnTo>
                  <a:pt x="114929" y="6591"/>
                </a:lnTo>
                <a:lnTo>
                  <a:pt x="82819" y="0"/>
                </a:lnTo>
                <a:close/>
              </a:path>
            </a:pathLst>
          </a:custGeom>
          <a:solidFill>
            <a:srgbClr val="FFA900"/>
          </a:solidFill>
        </p:spPr>
        <p:txBody>
          <a:bodyPr wrap="square" lIns="0" tIns="0" rIns="0" bIns="0" rtlCol="0"/>
          <a:lstStyle/>
          <a:p>
            <a:endParaRPr/>
          </a:p>
        </p:txBody>
      </p:sp>
      <p:sp>
        <p:nvSpPr>
          <p:cNvPr id="83" name="object 83"/>
          <p:cNvSpPr/>
          <p:nvPr/>
        </p:nvSpPr>
        <p:spPr>
          <a:xfrm>
            <a:off x="5875764" y="2577832"/>
            <a:ext cx="165100" cy="165100"/>
          </a:xfrm>
          <a:custGeom>
            <a:avLst/>
            <a:gdLst/>
            <a:ahLst/>
            <a:cxnLst/>
            <a:rect l="l" t="t" r="r" b="b"/>
            <a:pathLst>
              <a:path w="165100" h="165100">
                <a:moveTo>
                  <a:pt x="0" y="82549"/>
                </a:moveTo>
                <a:lnTo>
                  <a:pt x="6487" y="50417"/>
                </a:lnTo>
                <a:lnTo>
                  <a:pt x="24178" y="24178"/>
                </a:lnTo>
                <a:lnTo>
                  <a:pt x="50417" y="6487"/>
                </a:lnTo>
                <a:lnTo>
                  <a:pt x="82549" y="0"/>
                </a:lnTo>
                <a:lnTo>
                  <a:pt x="114681" y="6487"/>
                </a:lnTo>
                <a:lnTo>
                  <a:pt x="140921" y="24177"/>
                </a:lnTo>
                <a:lnTo>
                  <a:pt x="158612" y="50417"/>
                </a:lnTo>
                <a:lnTo>
                  <a:pt x="165099" y="82549"/>
                </a:lnTo>
                <a:lnTo>
                  <a:pt x="158611" y="114681"/>
                </a:lnTo>
                <a:lnTo>
                  <a:pt x="140920" y="140920"/>
                </a:lnTo>
                <a:lnTo>
                  <a:pt x="114681" y="158611"/>
                </a:lnTo>
                <a:lnTo>
                  <a:pt x="82549" y="165098"/>
                </a:lnTo>
                <a:lnTo>
                  <a:pt x="50417" y="158611"/>
                </a:lnTo>
                <a:lnTo>
                  <a:pt x="24178" y="140920"/>
                </a:lnTo>
                <a:lnTo>
                  <a:pt x="6487" y="114681"/>
                </a:lnTo>
                <a:lnTo>
                  <a:pt x="0" y="82549"/>
                </a:lnTo>
                <a:close/>
              </a:path>
            </a:pathLst>
          </a:custGeom>
          <a:ln w="12699">
            <a:solidFill>
              <a:srgbClr val="FFFFFF"/>
            </a:solidFill>
          </a:ln>
        </p:spPr>
        <p:txBody>
          <a:bodyPr wrap="square" lIns="0" tIns="0" rIns="0" bIns="0" rtlCol="0"/>
          <a:lstStyle/>
          <a:p>
            <a:endParaRPr/>
          </a:p>
        </p:txBody>
      </p:sp>
      <p:sp>
        <p:nvSpPr>
          <p:cNvPr id="84" name="object 84"/>
          <p:cNvSpPr txBox="1"/>
          <p:nvPr/>
        </p:nvSpPr>
        <p:spPr>
          <a:xfrm>
            <a:off x="5902231" y="2571622"/>
            <a:ext cx="125095" cy="166712"/>
          </a:xfrm>
          <a:prstGeom prst="rect">
            <a:avLst/>
          </a:prstGeom>
        </p:spPr>
        <p:txBody>
          <a:bodyPr vert="horz" wrap="square" lIns="0" tIns="12700" rIns="0" bIns="0" rtlCol="0">
            <a:spAutoFit/>
          </a:bodyPr>
          <a:lstStyle/>
          <a:p>
            <a:pPr marL="12700">
              <a:spcBef>
                <a:spcPts val="100"/>
              </a:spcBef>
            </a:pPr>
            <a:r>
              <a:rPr sz="1000" b="1" dirty="0">
                <a:latin typeface="Arial"/>
                <a:cs typeface="Arial"/>
              </a:rPr>
              <a:t>G</a:t>
            </a:r>
            <a:endParaRPr sz="1000">
              <a:latin typeface="Arial"/>
              <a:cs typeface="Arial"/>
            </a:endParaRPr>
          </a:p>
        </p:txBody>
      </p:sp>
      <p:sp>
        <p:nvSpPr>
          <p:cNvPr id="85" name="object 85"/>
          <p:cNvSpPr/>
          <p:nvPr/>
        </p:nvSpPr>
        <p:spPr>
          <a:xfrm>
            <a:off x="5996147" y="2767013"/>
            <a:ext cx="165100" cy="165100"/>
          </a:xfrm>
          <a:custGeom>
            <a:avLst/>
            <a:gdLst/>
            <a:ahLst/>
            <a:cxnLst/>
            <a:rect l="l" t="t" r="r" b="b"/>
            <a:pathLst>
              <a:path w="165100" h="165100">
                <a:moveTo>
                  <a:pt x="82819" y="0"/>
                </a:moveTo>
                <a:lnTo>
                  <a:pt x="50666" y="6382"/>
                </a:lnTo>
                <a:lnTo>
                  <a:pt x="24369" y="23987"/>
                </a:lnTo>
                <a:lnTo>
                  <a:pt x="6592" y="50169"/>
                </a:lnTo>
                <a:lnTo>
                  <a:pt x="0" y="82280"/>
                </a:lnTo>
                <a:lnTo>
                  <a:pt x="6382" y="114433"/>
                </a:lnTo>
                <a:lnTo>
                  <a:pt x="23988" y="140730"/>
                </a:lnTo>
                <a:lnTo>
                  <a:pt x="50170" y="158506"/>
                </a:lnTo>
                <a:lnTo>
                  <a:pt x="82280" y="165098"/>
                </a:lnTo>
                <a:lnTo>
                  <a:pt x="114433" y="158716"/>
                </a:lnTo>
                <a:lnTo>
                  <a:pt x="140731" y="141111"/>
                </a:lnTo>
                <a:lnTo>
                  <a:pt x="158507" y="114929"/>
                </a:lnTo>
                <a:lnTo>
                  <a:pt x="165100" y="82819"/>
                </a:lnTo>
                <a:lnTo>
                  <a:pt x="158717" y="50665"/>
                </a:lnTo>
                <a:lnTo>
                  <a:pt x="141111" y="24368"/>
                </a:lnTo>
                <a:lnTo>
                  <a:pt x="114929" y="6591"/>
                </a:lnTo>
                <a:lnTo>
                  <a:pt x="82819" y="0"/>
                </a:lnTo>
                <a:close/>
              </a:path>
            </a:pathLst>
          </a:custGeom>
          <a:solidFill>
            <a:srgbClr val="FFA900"/>
          </a:solidFill>
        </p:spPr>
        <p:txBody>
          <a:bodyPr wrap="square" lIns="0" tIns="0" rIns="0" bIns="0" rtlCol="0"/>
          <a:lstStyle/>
          <a:p>
            <a:endParaRPr/>
          </a:p>
        </p:txBody>
      </p:sp>
      <p:sp>
        <p:nvSpPr>
          <p:cNvPr id="86" name="object 86"/>
          <p:cNvSpPr/>
          <p:nvPr/>
        </p:nvSpPr>
        <p:spPr>
          <a:xfrm>
            <a:off x="5996416" y="2766744"/>
            <a:ext cx="165100" cy="165100"/>
          </a:xfrm>
          <a:custGeom>
            <a:avLst/>
            <a:gdLst/>
            <a:ahLst/>
            <a:cxnLst/>
            <a:rect l="l" t="t" r="r" b="b"/>
            <a:pathLst>
              <a:path w="165100" h="165100">
                <a:moveTo>
                  <a:pt x="0" y="82549"/>
                </a:moveTo>
                <a:lnTo>
                  <a:pt x="6487" y="50417"/>
                </a:lnTo>
                <a:lnTo>
                  <a:pt x="24178" y="24178"/>
                </a:lnTo>
                <a:lnTo>
                  <a:pt x="50417" y="6487"/>
                </a:lnTo>
                <a:lnTo>
                  <a:pt x="82549" y="0"/>
                </a:lnTo>
                <a:lnTo>
                  <a:pt x="114681" y="6487"/>
                </a:lnTo>
                <a:lnTo>
                  <a:pt x="140921" y="24177"/>
                </a:lnTo>
                <a:lnTo>
                  <a:pt x="158612" y="50417"/>
                </a:lnTo>
                <a:lnTo>
                  <a:pt x="165099" y="82549"/>
                </a:lnTo>
                <a:lnTo>
                  <a:pt x="158611" y="114681"/>
                </a:lnTo>
                <a:lnTo>
                  <a:pt x="140920" y="140920"/>
                </a:lnTo>
                <a:lnTo>
                  <a:pt x="114681" y="158611"/>
                </a:lnTo>
                <a:lnTo>
                  <a:pt x="82549" y="165098"/>
                </a:lnTo>
                <a:lnTo>
                  <a:pt x="50417" y="158611"/>
                </a:lnTo>
                <a:lnTo>
                  <a:pt x="24178" y="140920"/>
                </a:lnTo>
                <a:lnTo>
                  <a:pt x="6487" y="114681"/>
                </a:lnTo>
                <a:lnTo>
                  <a:pt x="0" y="82549"/>
                </a:lnTo>
                <a:close/>
              </a:path>
            </a:pathLst>
          </a:custGeom>
          <a:ln w="12699">
            <a:solidFill>
              <a:srgbClr val="FFFFFF"/>
            </a:solidFill>
          </a:ln>
        </p:spPr>
        <p:txBody>
          <a:bodyPr wrap="square" lIns="0" tIns="0" rIns="0" bIns="0" rtlCol="0"/>
          <a:lstStyle/>
          <a:p>
            <a:endParaRPr/>
          </a:p>
        </p:txBody>
      </p:sp>
      <p:sp>
        <p:nvSpPr>
          <p:cNvPr id="87" name="object 87"/>
          <p:cNvSpPr txBox="1"/>
          <p:nvPr/>
        </p:nvSpPr>
        <p:spPr>
          <a:xfrm>
            <a:off x="6022881" y="2760536"/>
            <a:ext cx="125095" cy="166712"/>
          </a:xfrm>
          <a:prstGeom prst="rect">
            <a:avLst/>
          </a:prstGeom>
        </p:spPr>
        <p:txBody>
          <a:bodyPr vert="horz" wrap="square" lIns="0" tIns="12700" rIns="0" bIns="0" rtlCol="0">
            <a:spAutoFit/>
          </a:bodyPr>
          <a:lstStyle/>
          <a:p>
            <a:pPr marL="12700">
              <a:spcBef>
                <a:spcPts val="100"/>
              </a:spcBef>
            </a:pPr>
            <a:r>
              <a:rPr sz="1000" b="1" dirty="0">
                <a:latin typeface="Arial"/>
                <a:cs typeface="Arial"/>
              </a:rPr>
              <a:t>G</a:t>
            </a:r>
            <a:endParaRPr sz="1000">
              <a:latin typeface="Arial"/>
              <a:cs typeface="Arial"/>
            </a:endParaRPr>
          </a:p>
        </p:txBody>
      </p:sp>
      <p:sp>
        <p:nvSpPr>
          <p:cNvPr id="88" name="object 88"/>
          <p:cNvSpPr/>
          <p:nvPr/>
        </p:nvSpPr>
        <p:spPr>
          <a:xfrm>
            <a:off x="6282167" y="2939782"/>
            <a:ext cx="177799" cy="177798"/>
          </a:xfrm>
          <a:prstGeom prst="rect">
            <a:avLst/>
          </a:prstGeom>
          <a:blipFill>
            <a:blip r:embed="rId12" cstate="print"/>
            <a:stretch>
              <a:fillRect/>
            </a:stretch>
          </a:blipFill>
        </p:spPr>
        <p:txBody>
          <a:bodyPr wrap="square" lIns="0" tIns="0" rIns="0" bIns="0" rtlCol="0"/>
          <a:lstStyle/>
          <a:p>
            <a:endParaRPr/>
          </a:p>
        </p:txBody>
      </p:sp>
      <p:sp>
        <p:nvSpPr>
          <p:cNvPr id="89" name="object 89"/>
          <p:cNvSpPr txBox="1"/>
          <p:nvPr/>
        </p:nvSpPr>
        <p:spPr>
          <a:xfrm>
            <a:off x="6318157" y="2939945"/>
            <a:ext cx="103505" cy="166712"/>
          </a:xfrm>
          <a:prstGeom prst="rect">
            <a:avLst/>
          </a:prstGeom>
        </p:spPr>
        <p:txBody>
          <a:bodyPr vert="horz" wrap="square" lIns="0" tIns="12700" rIns="0" bIns="0" rtlCol="0">
            <a:spAutoFit/>
          </a:bodyPr>
          <a:lstStyle/>
          <a:p>
            <a:pPr marL="12700">
              <a:spcBef>
                <a:spcPts val="100"/>
              </a:spcBef>
            </a:pPr>
            <a:r>
              <a:rPr sz="1000" b="1" dirty="0">
                <a:latin typeface="Arial"/>
                <a:cs typeface="Arial"/>
              </a:rPr>
              <a:t>L</a:t>
            </a:r>
            <a:endParaRPr sz="1000">
              <a:latin typeface="Arial"/>
              <a:cs typeface="Arial"/>
            </a:endParaRPr>
          </a:p>
        </p:txBody>
      </p:sp>
      <p:sp>
        <p:nvSpPr>
          <p:cNvPr id="90" name="object 90"/>
          <p:cNvSpPr/>
          <p:nvPr/>
        </p:nvSpPr>
        <p:spPr>
          <a:xfrm>
            <a:off x="6043692" y="2975057"/>
            <a:ext cx="177799" cy="177799"/>
          </a:xfrm>
          <a:prstGeom prst="rect">
            <a:avLst/>
          </a:prstGeom>
          <a:blipFill>
            <a:blip r:embed="rId13" cstate="print"/>
            <a:stretch>
              <a:fillRect/>
            </a:stretch>
          </a:blipFill>
        </p:spPr>
        <p:txBody>
          <a:bodyPr wrap="square" lIns="0" tIns="0" rIns="0" bIns="0" rtlCol="0"/>
          <a:lstStyle/>
          <a:p>
            <a:endParaRPr/>
          </a:p>
        </p:txBody>
      </p:sp>
      <p:sp>
        <p:nvSpPr>
          <p:cNvPr id="91" name="object 91"/>
          <p:cNvSpPr txBox="1"/>
          <p:nvPr/>
        </p:nvSpPr>
        <p:spPr>
          <a:xfrm>
            <a:off x="6078635" y="2975005"/>
            <a:ext cx="103505" cy="166712"/>
          </a:xfrm>
          <a:prstGeom prst="rect">
            <a:avLst/>
          </a:prstGeom>
        </p:spPr>
        <p:txBody>
          <a:bodyPr vert="horz" wrap="square" lIns="0" tIns="12700" rIns="0" bIns="0" rtlCol="0">
            <a:spAutoFit/>
          </a:bodyPr>
          <a:lstStyle/>
          <a:p>
            <a:pPr marL="12700">
              <a:spcBef>
                <a:spcPts val="100"/>
              </a:spcBef>
            </a:pPr>
            <a:r>
              <a:rPr sz="1000" b="1" dirty="0">
                <a:latin typeface="Arial"/>
                <a:cs typeface="Arial"/>
              </a:rPr>
              <a:t>F</a:t>
            </a:r>
            <a:endParaRPr sz="1000">
              <a:latin typeface="Arial"/>
              <a:cs typeface="Arial"/>
            </a:endParaRPr>
          </a:p>
        </p:txBody>
      </p:sp>
      <p:sp>
        <p:nvSpPr>
          <p:cNvPr id="92" name="object 92"/>
          <p:cNvSpPr txBox="1"/>
          <p:nvPr/>
        </p:nvSpPr>
        <p:spPr>
          <a:xfrm>
            <a:off x="6563638" y="3023460"/>
            <a:ext cx="330835" cy="135935"/>
          </a:xfrm>
          <a:prstGeom prst="rect">
            <a:avLst/>
          </a:prstGeom>
        </p:spPr>
        <p:txBody>
          <a:bodyPr vert="horz" wrap="square" lIns="0" tIns="12700" rIns="0" bIns="0" rtlCol="0">
            <a:spAutoFit/>
          </a:bodyPr>
          <a:lstStyle/>
          <a:p>
            <a:pPr marL="12700">
              <a:spcBef>
                <a:spcPts val="100"/>
              </a:spcBef>
            </a:pPr>
            <a:r>
              <a:rPr sz="800" b="1" dirty="0">
                <a:solidFill>
                  <a:srgbClr val="FF6600"/>
                </a:solidFill>
                <a:latin typeface="Arial"/>
                <a:cs typeface="Arial"/>
              </a:rPr>
              <a:t>COOH</a:t>
            </a:r>
            <a:endParaRPr sz="800">
              <a:latin typeface="Arial"/>
              <a:cs typeface="Arial"/>
            </a:endParaRPr>
          </a:p>
        </p:txBody>
      </p:sp>
      <p:sp>
        <p:nvSpPr>
          <p:cNvPr id="93" name="object 93"/>
          <p:cNvSpPr txBox="1"/>
          <p:nvPr/>
        </p:nvSpPr>
        <p:spPr>
          <a:xfrm>
            <a:off x="5420634" y="2885529"/>
            <a:ext cx="172720" cy="135935"/>
          </a:xfrm>
          <a:prstGeom prst="rect">
            <a:avLst/>
          </a:prstGeom>
        </p:spPr>
        <p:txBody>
          <a:bodyPr vert="horz" wrap="square" lIns="0" tIns="12700" rIns="0" bIns="0" rtlCol="0">
            <a:spAutoFit/>
          </a:bodyPr>
          <a:lstStyle/>
          <a:p>
            <a:pPr marL="12700">
              <a:spcBef>
                <a:spcPts val="100"/>
              </a:spcBef>
            </a:pPr>
            <a:r>
              <a:rPr sz="800" b="1" dirty="0">
                <a:solidFill>
                  <a:srgbClr val="FF6600"/>
                </a:solidFill>
                <a:latin typeface="Arial"/>
                <a:cs typeface="Arial"/>
              </a:rPr>
              <a:t>NH</a:t>
            </a:r>
            <a:endParaRPr sz="800">
              <a:latin typeface="Arial"/>
              <a:cs typeface="Arial"/>
            </a:endParaRPr>
          </a:p>
        </p:txBody>
      </p:sp>
      <p:sp>
        <p:nvSpPr>
          <p:cNvPr id="94" name="object 94"/>
          <p:cNvSpPr txBox="1"/>
          <p:nvPr/>
        </p:nvSpPr>
        <p:spPr>
          <a:xfrm>
            <a:off x="5567318" y="2945274"/>
            <a:ext cx="63500" cy="93615"/>
          </a:xfrm>
          <a:prstGeom prst="rect">
            <a:avLst/>
          </a:prstGeom>
        </p:spPr>
        <p:txBody>
          <a:bodyPr vert="horz" wrap="square" lIns="0" tIns="16510" rIns="0" bIns="0" rtlCol="0">
            <a:spAutoFit/>
          </a:bodyPr>
          <a:lstStyle/>
          <a:p>
            <a:pPr marL="12700">
              <a:spcBef>
                <a:spcPts val="130"/>
              </a:spcBef>
            </a:pPr>
            <a:r>
              <a:rPr sz="500" b="1" spc="15" dirty="0">
                <a:solidFill>
                  <a:srgbClr val="FF7C00"/>
                </a:solidFill>
                <a:latin typeface="Arial"/>
                <a:cs typeface="Arial"/>
              </a:rPr>
              <a:t>2</a:t>
            </a:r>
            <a:endParaRPr sz="500">
              <a:latin typeface="Arial"/>
              <a:cs typeface="Arial"/>
            </a:endParaRPr>
          </a:p>
        </p:txBody>
      </p:sp>
      <p:sp>
        <p:nvSpPr>
          <p:cNvPr id="95" name="object 95"/>
          <p:cNvSpPr txBox="1"/>
          <p:nvPr/>
        </p:nvSpPr>
        <p:spPr>
          <a:xfrm>
            <a:off x="3889375" y="2285683"/>
            <a:ext cx="1334770" cy="553720"/>
          </a:xfrm>
          <a:prstGeom prst="rect">
            <a:avLst/>
          </a:prstGeom>
        </p:spPr>
        <p:txBody>
          <a:bodyPr vert="horz" wrap="square" lIns="0" tIns="12700" rIns="0" bIns="0" rtlCol="0">
            <a:spAutoFit/>
          </a:bodyPr>
          <a:lstStyle/>
          <a:p>
            <a:pPr marL="12700">
              <a:lnSpc>
                <a:spcPts val="2080"/>
              </a:lnSpc>
              <a:spcBef>
                <a:spcPts val="100"/>
              </a:spcBef>
            </a:pPr>
            <a:r>
              <a:rPr b="1" spc="-5" dirty="0">
                <a:latin typeface="Arial"/>
                <a:cs typeface="Arial"/>
              </a:rPr>
              <a:t>1D </a:t>
            </a:r>
            <a:r>
              <a:rPr b="1" dirty="0">
                <a:latin typeface="Arial"/>
                <a:cs typeface="Arial"/>
              </a:rPr>
              <a:t>or </a:t>
            </a:r>
            <a:r>
              <a:rPr b="1" spc="-5" dirty="0">
                <a:latin typeface="Arial"/>
                <a:cs typeface="Arial"/>
              </a:rPr>
              <a:t>2D</a:t>
            </a:r>
            <a:r>
              <a:rPr b="1" spc="-80" dirty="0">
                <a:latin typeface="Arial"/>
                <a:cs typeface="Arial"/>
              </a:rPr>
              <a:t> </a:t>
            </a:r>
            <a:r>
              <a:rPr b="1" dirty="0">
                <a:latin typeface="Arial"/>
                <a:cs typeface="Arial"/>
              </a:rPr>
              <a:t>LC</a:t>
            </a:r>
            <a:endParaRPr>
              <a:latin typeface="Arial"/>
              <a:cs typeface="Arial"/>
            </a:endParaRPr>
          </a:p>
          <a:p>
            <a:pPr marL="12700">
              <a:lnSpc>
                <a:spcPts val="2080"/>
              </a:lnSpc>
            </a:pPr>
            <a:r>
              <a:rPr b="1" spc="-5" dirty="0">
                <a:latin typeface="Arial"/>
                <a:cs typeface="Arial"/>
              </a:rPr>
              <a:t>separation</a:t>
            </a:r>
            <a:endParaRPr>
              <a:latin typeface="Arial"/>
              <a:cs typeface="Arial"/>
            </a:endParaRPr>
          </a:p>
        </p:txBody>
      </p:sp>
      <p:sp>
        <p:nvSpPr>
          <p:cNvPr id="96" name="object 96"/>
          <p:cNvSpPr/>
          <p:nvPr/>
        </p:nvSpPr>
        <p:spPr>
          <a:xfrm>
            <a:off x="1756756" y="889462"/>
            <a:ext cx="8678486" cy="178723"/>
          </a:xfrm>
          <a:prstGeom prst="rect">
            <a:avLst/>
          </a:prstGeom>
          <a:blipFill>
            <a:blip r:embed="rId14" cstate="print"/>
            <a:stretch>
              <a:fillRect/>
            </a:stretch>
          </a:blipFill>
        </p:spPr>
        <p:txBody>
          <a:bodyPr wrap="square" lIns="0" tIns="0" rIns="0" bIns="0" rtlCol="0"/>
          <a:lstStyle/>
          <a:p>
            <a:endParaRPr/>
          </a:p>
        </p:txBody>
      </p:sp>
      <p:sp>
        <p:nvSpPr>
          <p:cNvPr id="97" name="object 97"/>
          <p:cNvSpPr/>
          <p:nvPr/>
        </p:nvSpPr>
        <p:spPr>
          <a:xfrm>
            <a:off x="1752600" y="901570"/>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
        <p:nvSpPr>
          <p:cNvPr id="98" name="object 98"/>
          <p:cNvSpPr txBox="1"/>
          <p:nvPr/>
        </p:nvSpPr>
        <p:spPr>
          <a:xfrm>
            <a:off x="2751188" y="3801199"/>
            <a:ext cx="1817370" cy="789305"/>
          </a:xfrm>
          <a:prstGeom prst="rect">
            <a:avLst/>
          </a:prstGeom>
        </p:spPr>
        <p:txBody>
          <a:bodyPr vert="horz" wrap="square" lIns="0" tIns="12700" rIns="0" bIns="0" rtlCol="0">
            <a:spAutoFit/>
          </a:bodyPr>
          <a:lstStyle/>
          <a:p>
            <a:pPr marL="13970">
              <a:spcBef>
                <a:spcPts val="100"/>
              </a:spcBef>
            </a:pPr>
            <a:r>
              <a:rPr b="1" spc="-20" dirty="0">
                <a:latin typeface="Arial"/>
                <a:cs typeface="Arial"/>
              </a:rPr>
              <a:t>Trypsin </a:t>
            </a:r>
            <a:r>
              <a:rPr b="1" spc="-5" dirty="0">
                <a:latin typeface="Arial"/>
                <a:cs typeface="Arial"/>
              </a:rPr>
              <a:t>digest</a:t>
            </a:r>
            <a:endParaRPr dirty="0">
              <a:latin typeface="Arial"/>
              <a:cs typeface="Arial"/>
            </a:endParaRPr>
          </a:p>
          <a:p>
            <a:pPr marL="12700">
              <a:spcBef>
                <a:spcPts val="1689"/>
              </a:spcBef>
            </a:pPr>
            <a:r>
              <a:rPr b="1" spc="-5" dirty="0">
                <a:latin typeface="Arial"/>
                <a:cs typeface="Arial"/>
              </a:rPr>
              <a:t>Reduce,</a:t>
            </a:r>
            <a:r>
              <a:rPr b="1" spc="-45" dirty="0">
                <a:latin typeface="Arial"/>
                <a:cs typeface="Arial"/>
              </a:rPr>
              <a:t> </a:t>
            </a:r>
            <a:r>
              <a:rPr b="1" spc="-5" dirty="0">
                <a:latin typeface="Arial"/>
                <a:cs typeface="Arial"/>
              </a:rPr>
              <a:t>alkylate</a:t>
            </a:r>
            <a:endParaRPr dirty="0">
              <a:latin typeface="Arial"/>
              <a:cs typeface="Arial"/>
            </a:endParaRPr>
          </a:p>
        </p:txBody>
      </p:sp>
      <p:sp>
        <p:nvSpPr>
          <p:cNvPr id="99" name="object 99"/>
          <p:cNvSpPr/>
          <p:nvPr/>
        </p:nvSpPr>
        <p:spPr>
          <a:xfrm>
            <a:off x="2536877" y="4309411"/>
            <a:ext cx="0" cy="339725"/>
          </a:xfrm>
          <a:custGeom>
            <a:avLst/>
            <a:gdLst/>
            <a:ahLst/>
            <a:cxnLst/>
            <a:rect l="l" t="t" r="r" b="b"/>
            <a:pathLst>
              <a:path h="339725">
                <a:moveTo>
                  <a:pt x="0" y="0"/>
                </a:moveTo>
                <a:lnTo>
                  <a:pt x="0" y="339724"/>
                </a:lnTo>
              </a:path>
            </a:pathLst>
          </a:custGeom>
          <a:ln w="57149">
            <a:solidFill>
              <a:srgbClr val="0080FF"/>
            </a:solidFill>
          </a:ln>
        </p:spPr>
        <p:txBody>
          <a:bodyPr wrap="square" lIns="0" tIns="0" rIns="0" bIns="0" rtlCol="0"/>
          <a:lstStyle/>
          <a:p>
            <a:endParaRPr/>
          </a:p>
        </p:txBody>
      </p:sp>
      <p:sp>
        <p:nvSpPr>
          <p:cNvPr id="100" name="object 100"/>
          <p:cNvSpPr/>
          <p:nvPr/>
        </p:nvSpPr>
        <p:spPr>
          <a:xfrm>
            <a:off x="2451151" y="4252260"/>
            <a:ext cx="171450" cy="171450"/>
          </a:xfrm>
          <a:custGeom>
            <a:avLst/>
            <a:gdLst/>
            <a:ahLst/>
            <a:cxnLst/>
            <a:rect l="l" t="t" r="r" b="b"/>
            <a:pathLst>
              <a:path w="171450" h="171450">
                <a:moveTo>
                  <a:pt x="85725" y="0"/>
                </a:moveTo>
                <a:lnTo>
                  <a:pt x="0" y="171449"/>
                </a:lnTo>
                <a:lnTo>
                  <a:pt x="171450" y="171449"/>
                </a:lnTo>
                <a:lnTo>
                  <a:pt x="85725" y="0"/>
                </a:lnTo>
                <a:close/>
              </a:path>
            </a:pathLst>
          </a:custGeom>
          <a:solidFill>
            <a:srgbClr val="0080FF"/>
          </a:solid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p:nvPr/>
        </p:nvSpPr>
        <p:spPr>
          <a:xfrm>
            <a:off x="2815892" y="5870810"/>
            <a:ext cx="6689090" cy="939800"/>
          </a:xfrm>
          <a:prstGeom prst="rect">
            <a:avLst/>
          </a:prstGeom>
        </p:spPr>
        <p:txBody>
          <a:bodyPr vert="horz" wrap="square" lIns="0" tIns="12700" rIns="0" bIns="0" rtlCol="0">
            <a:spAutoFit/>
          </a:bodyPr>
          <a:lstStyle/>
          <a:p>
            <a:pPr marL="12700" marR="5080">
              <a:spcBef>
                <a:spcPts val="100"/>
              </a:spcBef>
            </a:pPr>
            <a:r>
              <a:rPr sz="2000" spc="-5" dirty="0">
                <a:latin typeface="Arial"/>
                <a:cs typeface="Arial"/>
              </a:rPr>
              <a:t>MS/MS </a:t>
            </a:r>
            <a:r>
              <a:rPr sz="2000" dirty="0">
                <a:latin typeface="Arial"/>
                <a:cs typeface="Arial"/>
              </a:rPr>
              <a:t>means using </a:t>
            </a:r>
            <a:r>
              <a:rPr sz="2000" spc="-5" dirty="0">
                <a:latin typeface="Arial"/>
                <a:cs typeface="Arial"/>
              </a:rPr>
              <a:t>two </a:t>
            </a:r>
            <a:r>
              <a:rPr sz="2000" dirty="0">
                <a:latin typeface="Arial"/>
                <a:cs typeface="Arial"/>
              </a:rPr>
              <a:t>mass analyzers (combined in</a:t>
            </a:r>
            <a:r>
              <a:rPr sz="2000" spc="-80" dirty="0">
                <a:latin typeface="Arial"/>
                <a:cs typeface="Arial"/>
              </a:rPr>
              <a:t> </a:t>
            </a:r>
            <a:r>
              <a:rPr sz="2000" dirty="0">
                <a:latin typeface="Arial"/>
                <a:cs typeface="Arial"/>
              </a:rPr>
              <a:t>one  </a:t>
            </a:r>
            <a:r>
              <a:rPr sz="2000" spc="-5" dirty="0">
                <a:latin typeface="Arial"/>
                <a:cs typeface="Arial"/>
              </a:rPr>
              <a:t>instrument) to </a:t>
            </a:r>
            <a:r>
              <a:rPr sz="2000" dirty="0">
                <a:latin typeface="Arial"/>
                <a:cs typeface="Arial"/>
              </a:rPr>
              <a:t>select an </a:t>
            </a:r>
            <a:r>
              <a:rPr sz="2000" spc="-5" dirty="0">
                <a:latin typeface="Arial"/>
                <a:cs typeface="Arial"/>
              </a:rPr>
              <a:t>analyte </a:t>
            </a:r>
            <a:r>
              <a:rPr sz="2000" dirty="0">
                <a:latin typeface="Arial"/>
                <a:cs typeface="Arial"/>
              </a:rPr>
              <a:t>(ion) </a:t>
            </a:r>
            <a:r>
              <a:rPr sz="2000" spc="-5" dirty="0">
                <a:latin typeface="Arial"/>
                <a:cs typeface="Arial"/>
              </a:rPr>
              <a:t>from </a:t>
            </a:r>
            <a:r>
              <a:rPr sz="2000" dirty="0">
                <a:latin typeface="Arial"/>
                <a:cs typeface="Arial"/>
              </a:rPr>
              <a:t>a </a:t>
            </a:r>
            <a:r>
              <a:rPr sz="2000" spc="-5" dirty="0">
                <a:latin typeface="Arial"/>
                <a:cs typeface="Arial"/>
              </a:rPr>
              <a:t>mixture, then  generate fragments from </a:t>
            </a:r>
            <a:r>
              <a:rPr sz="2000" dirty="0">
                <a:latin typeface="Arial"/>
                <a:cs typeface="Arial"/>
              </a:rPr>
              <a:t>it </a:t>
            </a:r>
            <a:r>
              <a:rPr sz="2000" spc="-5" dirty="0">
                <a:latin typeface="Arial"/>
                <a:cs typeface="Arial"/>
              </a:rPr>
              <a:t>to </a:t>
            </a:r>
            <a:r>
              <a:rPr sz="2000" dirty="0">
                <a:latin typeface="Arial"/>
                <a:cs typeface="Arial"/>
              </a:rPr>
              <a:t>give </a:t>
            </a:r>
            <a:r>
              <a:rPr sz="2000" spc="-5" dirty="0">
                <a:latin typeface="Arial"/>
                <a:cs typeface="Arial"/>
              </a:rPr>
              <a:t>structural</a:t>
            </a:r>
            <a:r>
              <a:rPr sz="2000" spc="50" dirty="0">
                <a:latin typeface="Arial"/>
                <a:cs typeface="Arial"/>
              </a:rPr>
              <a:t> </a:t>
            </a:r>
            <a:r>
              <a:rPr sz="2000" spc="-5" dirty="0">
                <a:latin typeface="Arial"/>
                <a:cs typeface="Arial"/>
              </a:rPr>
              <a:t>information.</a:t>
            </a:r>
            <a:endParaRPr sz="2000">
              <a:latin typeface="Arial"/>
              <a:cs typeface="Arial"/>
            </a:endParaRPr>
          </a:p>
        </p:txBody>
      </p:sp>
      <p:sp>
        <p:nvSpPr>
          <p:cNvPr id="3" name="object 3"/>
          <p:cNvSpPr/>
          <p:nvPr/>
        </p:nvSpPr>
        <p:spPr>
          <a:xfrm>
            <a:off x="1652664" y="1431468"/>
            <a:ext cx="4412305" cy="323674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58769" y="3180516"/>
            <a:ext cx="942975" cy="535940"/>
          </a:xfrm>
          <a:custGeom>
            <a:avLst/>
            <a:gdLst/>
            <a:ahLst/>
            <a:cxnLst/>
            <a:rect l="l" t="t" r="r" b="b"/>
            <a:pathLst>
              <a:path w="942975" h="535939">
                <a:moveTo>
                  <a:pt x="0" y="0"/>
                </a:moveTo>
                <a:lnTo>
                  <a:pt x="942644" y="0"/>
                </a:lnTo>
                <a:lnTo>
                  <a:pt x="942644" y="535730"/>
                </a:lnTo>
                <a:lnTo>
                  <a:pt x="0" y="535730"/>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1741974" y="3213536"/>
            <a:ext cx="781685" cy="510540"/>
          </a:xfrm>
          <a:prstGeom prst="rect">
            <a:avLst/>
          </a:prstGeom>
        </p:spPr>
        <p:txBody>
          <a:bodyPr vert="horz" wrap="square" lIns="0" tIns="12700" rIns="0" bIns="0" rtlCol="0">
            <a:spAutoFit/>
          </a:bodyPr>
          <a:lstStyle/>
          <a:p>
            <a:pPr marL="113664">
              <a:lnSpc>
                <a:spcPts val="1910"/>
              </a:lnSpc>
              <a:spcBef>
                <a:spcPts val="100"/>
              </a:spcBef>
            </a:pPr>
            <a:r>
              <a:rPr sz="1600" b="1" spc="-5" dirty="0">
                <a:latin typeface="Arial"/>
                <a:cs typeface="Arial"/>
              </a:rPr>
              <a:t>HPLC</a:t>
            </a:r>
            <a:endParaRPr sz="1600">
              <a:latin typeface="Arial"/>
              <a:cs typeface="Arial"/>
            </a:endParaRPr>
          </a:p>
          <a:p>
            <a:pPr marL="12700">
              <a:lnSpc>
                <a:spcPts val="1910"/>
              </a:lnSpc>
            </a:pPr>
            <a:r>
              <a:rPr sz="1600" b="1" spc="-5" dirty="0">
                <a:latin typeface="Arial"/>
                <a:cs typeface="Arial"/>
              </a:rPr>
              <a:t>Column</a:t>
            </a:r>
            <a:endParaRPr sz="1600">
              <a:latin typeface="Arial"/>
              <a:cs typeface="Arial"/>
            </a:endParaRPr>
          </a:p>
        </p:txBody>
      </p:sp>
      <p:sp>
        <p:nvSpPr>
          <p:cNvPr id="6" name="object 6"/>
          <p:cNvSpPr txBox="1"/>
          <p:nvPr/>
        </p:nvSpPr>
        <p:spPr>
          <a:xfrm>
            <a:off x="2989904" y="2885367"/>
            <a:ext cx="663575" cy="292387"/>
          </a:xfrm>
          <a:prstGeom prst="rect">
            <a:avLst/>
          </a:prstGeom>
          <a:solidFill>
            <a:srgbClr val="FFFFFF"/>
          </a:solidFill>
        </p:spPr>
        <p:txBody>
          <a:bodyPr vert="horz" wrap="square" lIns="0" tIns="45719" rIns="0" bIns="0" rtlCol="0">
            <a:spAutoFit/>
          </a:bodyPr>
          <a:lstStyle/>
          <a:p>
            <a:pPr marL="91440">
              <a:spcBef>
                <a:spcPts val="359"/>
              </a:spcBef>
            </a:pPr>
            <a:r>
              <a:rPr sz="1600" b="1" dirty="0">
                <a:latin typeface="Arial"/>
                <a:cs typeface="Arial"/>
              </a:rPr>
              <a:t>MS</a:t>
            </a:r>
            <a:r>
              <a:rPr sz="1600" b="1" spc="-45" dirty="0">
                <a:latin typeface="Arial"/>
                <a:cs typeface="Arial"/>
              </a:rPr>
              <a:t> </a:t>
            </a:r>
            <a:r>
              <a:rPr sz="1600" b="1" dirty="0">
                <a:latin typeface="Arial"/>
                <a:cs typeface="Arial"/>
              </a:rPr>
              <a:t>1</a:t>
            </a:r>
            <a:endParaRPr sz="1600">
              <a:latin typeface="Arial"/>
              <a:cs typeface="Arial"/>
            </a:endParaRPr>
          </a:p>
        </p:txBody>
      </p:sp>
      <p:sp>
        <p:nvSpPr>
          <p:cNvPr id="7" name="object 7"/>
          <p:cNvSpPr txBox="1"/>
          <p:nvPr/>
        </p:nvSpPr>
        <p:spPr>
          <a:xfrm>
            <a:off x="5380189" y="2885367"/>
            <a:ext cx="663575" cy="292387"/>
          </a:xfrm>
          <a:prstGeom prst="rect">
            <a:avLst/>
          </a:prstGeom>
          <a:solidFill>
            <a:srgbClr val="FFFFFF"/>
          </a:solidFill>
        </p:spPr>
        <p:txBody>
          <a:bodyPr vert="horz" wrap="square" lIns="0" tIns="45719" rIns="0" bIns="0" rtlCol="0">
            <a:spAutoFit/>
          </a:bodyPr>
          <a:lstStyle/>
          <a:p>
            <a:pPr marL="90805">
              <a:spcBef>
                <a:spcPts val="359"/>
              </a:spcBef>
            </a:pPr>
            <a:r>
              <a:rPr sz="1600" b="1" dirty="0">
                <a:latin typeface="Arial"/>
                <a:cs typeface="Arial"/>
              </a:rPr>
              <a:t>MS</a:t>
            </a:r>
            <a:r>
              <a:rPr sz="1600" b="1" spc="-45" dirty="0">
                <a:latin typeface="Arial"/>
                <a:cs typeface="Arial"/>
              </a:rPr>
              <a:t> </a:t>
            </a:r>
            <a:r>
              <a:rPr sz="1600" b="1" dirty="0">
                <a:latin typeface="Arial"/>
                <a:cs typeface="Arial"/>
              </a:rPr>
              <a:t>2</a:t>
            </a:r>
            <a:endParaRPr sz="1600">
              <a:latin typeface="Arial"/>
              <a:cs typeface="Arial"/>
            </a:endParaRPr>
          </a:p>
        </p:txBody>
      </p:sp>
      <p:sp>
        <p:nvSpPr>
          <p:cNvPr id="8" name="object 8"/>
          <p:cNvSpPr txBox="1"/>
          <p:nvPr/>
        </p:nvSpPr>
        <p:spPr>
          <a:xfrm>
            <a:off x="3974934" y="2633818"/>
            <a:ext cx="1053465" cy="543739"/>
          </a:xfrm>
          <a:prstGeom prst="rect">
            <a:avLst/>
          </a:prstGeom>
          <a:solidFill>
            <a:srgbClr val="FFFFFF"/>
          </a:solidFill>
        </p:spPr>
        <p:txBody>
          <a:bodyPr vert="horz" wrap="square" lIns="0" tIns="55880" rIns="0" bIns="0" rtlCol="0">
            <a:spAutoFit/>
          </a:bodyPr>
          <a:lstStyle/>
          <a:p>
            <a:pPr marL="116839" marR="66040" indent="5080">
              <a:lnSpc>
                <a:spcPts val="1900"/>
              </a:lnSpc>
              <a:spcBef>
                <a:spcPts val="440"/>
              </a:spcBef>
            </a:pPr>
            <a:r>
              <a:rPr sz="1600" b="1" spc="-5" dirty="0">
                <a:latin typeface="Arial"/>
                <a:cs typeface="Arial"/>
              </a:rPr>
              <a:t>Collision  Cell</a:t>
            </a:r>
            <a:r>
              <a:rPr sz="1600" b="1" spc="-45" dirty="0">
                <a:latin typeface="Arial"/>
                <a:cs typeface="Arial"/>
              </a:rPr>
              <a:t> </a:t>
            </a:r>
            <a:r>
              <a:rPr sz="1600" b="1" spc="-5" dirty="0">
                <a:latin typeface="Arial"/>
                <a:cs typeface="Arial"/>
              </a:rPr>
              <a:t>(off)</a:t>
            </a:r>
            <a:endParaRPr sz="1600">
              <a:latin typeface="Arial"/>
              <a:cs typeface="Arial"/>
            </a:endParaRPr>
          </a:p>
        </p:txBody>
      </p:sp>
      <p:sp>
        <p:nvSpPr>
          <p:cNvPr id="9" name="object 9"/>
          <p:cNvSpPr/>
          <p:nvPr/>
        </p:nvSpPr>
        <p:spPr>
          <a:xfrm>
            <a:off x="6458460" y="1126095"/>
            <a:ext cx="4078880" cy="3904785"/>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7324127" y="5104739"/>
            <a:ext cx="2633345" cy="510540"/>
          </a:xfrm>
          <a:prstGeom prst="rect">
            <a:avLst/>
          </a:prstGeom>
        </p:spPr>
        <p:txBody>
          <a:bodyPr vert="horz" wrap="square" lIns="0" tIns="22860" rIns="0" bIns="0" rtlCol="0">
            <a:spAutoFit/>
          </a:bodyPr>
          <a:lstStyle/>
          <a:p>
            <a:pPr marL="203835" marR="5080" indent="-191770">
              <a:lnSpc>
                <a:spcPts val="1900"/>
              </a:lnSpc>
              <a:spcBef>
                <a:spcPts val="180"/>
              </a:spcBef>
            </a:pPr>
            <a:r>
              <a:rPr sz="1600" b="1" spc="-5" dirty="0">
                <a:latin typeface="Arial"/>
                <a:cs typeface="Arial"/>
              </a:rPr>
              <a:t>MS/MS spectrum of doubly  charge ion </a:t>
            </a:r>
            <a:r>
              <a:rPr sz="1600" b="1" dirty="0">
                <a:latin typeface="Arial"/>
                <a:cs typeface="Arial"/>
              </a:rPr>
              <a:t>at </a:t>
            </a:r>
            <a:r>
              <a:rPr sz="1600" b="1" spc="-5" dirty="0">
                <a:latin typeface="Arial"/>
                <a:cs typeface="Arial"/>
              </a:rPr>
              <a:t>m/z</a:t>
            </a:r>
            <a:r>
              <a:rPr sz="1600" b="1" spc="-30" dirty="0">
                <a:latin typeface="Arial"/>
                <a:cs typeface="Arial"/>
              </a:rPr>
              <a:t> </a:t>
            </a:r>
            <a:r>
              <a:rPr sz="1600" b="1" spc="-5" dirty="0">
                <a:latin typeface="Arial"/>
                <a:cs typeface="Arial"/>
              </a:rPr>
              <a:t>836.5</a:t>
            </a:r>
            <a:endParaRPr sz="1600">
              <a:latin typeface="Arial"/>
              <a:cs typeface="Arial"/>
            </a:endParaRPr>
          </a:p>
        </p:txBody>
      </p:sp>
      <p:sp>
        <p:nvSpPr>
          <p:cNvPr id="11" name="object 11"/>
          <p:cNvSpPr txBox="1"/>
          <p:nvPr/>
        </p:nvSpPr>
        <p:spPr>
          <a:xfrm>
            <a:off x="8213419" y="2851546"/>
            <a:ext cx="2137410" cy="269240"/>
          </a:xfrm>
          <a:prstGeom prst="rect">
            <a:avLst/>
          </a:prstGeom>
        </p:spPr>
        <p:txBody>
          <a:bodyPr vert="horz" wrap="square" lIns="0" tIns="12700" rIns="0" bIns="0" rtlCol="0">
            <a:spAutoFit/>
          </a:bodyPr>
          <a:lstStyle/>
          <a:p>
            <a:pPr marL="12700">
              <a:spcBef>
                <a:spcPts val="100"/>
              </a:spcBef>
            </a:pPr>
            <a:r>
              <a:rPr sz="1600" b="1" dirty="0">
                <a:latin typeface="Arial"/>
                <a:cs typeface="Arial"/>
              </a:rPr>
              <a:t>MS </a:t>
            </a:r>
            <a:r>
              <a:rPr sz="1600" b="1" spc="-5" dirty="0">
                <a:latin typeface="Arial"/>
                <a:cs typeface="Arial"/>
              </a:rPr>
              <a:t>or </a:t>
            </a:r>
            <a:r>
              <a:rPr sz="1600" b="1" dirty="0">
                <a:latin typeface="Arial"/>
                <a:cs typeface="Arial"/>
              </a:rPr>
              <a:t>mass</a:t>
            </a:r>
            <a:r>
              <a:rPr sz="1600" b="1" spc="-60" dirty="0">
                <a:latin typeface="Arial"/>
                <a:cs typeface="Arial"/>
              </a:rPr>
              <a:t> </a:t>
            </a:r>
            <a:r>
              <a:rPr sz="1600" b="1" spc="-5" dirty="0">
                <a:latin typeface="Arial"/>
                <a:cs typeface="Arial"/>
              </a:rPr>
              <a:t>spectrum</a:t>
            </a:r>
            <a:endParaRPr sz="1600">
              <a:latin typeface="Arial"/>
              <a:cs typeface="Arial"/>
            </a:endParaRPr>
          </a:p>
        </p:txBody>
      </p:sp>
      <p:sp>
        <p:nvSpPr>
          <p:cNvPr id="12" name="object 12"/>
          <p:cNvSpPr/>
          <p:nvPr/>
        </p:nvSpPr>
        <p:spPr>
          <a:xfrm>
            <a:off x="7077918" y="584822"/>
            <a:ext cx="2250440" cy="919480"/>
          </a:xfrm>
          <a:custGeom>
            <a:avLst/>
            <a:gdLst/>
            <a:ahLst/>
            <a:cxnLst/>
            <a:rect l="l" t="t" r="r" b="b"/>
            <a:pathLst>
              <a:path w="2250440" h="919480">
                <a:moveTo>
                  <a:pt x="0" y="919063"/>
                </a:moveTo>
                <a:lnTo>
                  <a:pt x="1002" y="844525"/>
                </a:lnTo>
                <a:lnTo>
                  <a:pt x="3904" y="773816"/>
                </a:lnTo>
                <a:lnTo>
                  <a:pt x="8548" y="707882"/>
                </a:lnTo>
                <a:lnTo>
                  <a:pt x="14776" y="647670"/>
                </a:lnTo>
                <a:lnTo>
                  <a:pt x="22431" y="594125"/>
                </a:lnTo>
                <a:lnTo>
                  <a:pt x="31355" y="548194"/>
                </a:lnTo>
                <a:lnTo>
                  <a:pt x="41390" y="510824"/>
                </a:lnTo>
                <a:lnTo>
                  <a:pt x="64163" y="465546"/>
                </a:lnTo>
                <a:lnTo>
                  <a:pt x="76585" y="459531"/>
                </a:lnTo>
                <a:lnTo>
                  <a:pt x="1048543" y="459531"/>
                </a:lnTo>
                <a:lnTo>
                  <a:pt x="1060966" y="453517"/>
                </a:lnTo>
                <a:lnTo>
                  <a:pt x="1083739" y="408239"/>
                </a:lnTo>
                <a:lnTo>
                  <a:pt x="1093774" y="370869"/>
                </a:lnTo>
                <a:lnTo>
                  <a:pt x="1102698" y="324938"/>
                </a:lnTo>
                <a:lnTo>
                  <a:pt x="1110352" y="271393"/>
                </a:lnTo>
                <a:lnTo>
                  <a:pt x="1116581" y="211181"/>
                </a:lnTo>
                <a:lnTo>
                  <a:pt x="1121225" y="145247"/>
                </a:lnTo>
                <a:lnTo>
                  <a:pt x="1124127" y="74538"/>
                </a:lnTo>
                <a:lnTo>
                  <a:pt x="1125129" y="0"/>
                </a:lnTo>
                <a:lnTo>
                  <a:pt x="1126132" y="74538"/>
                </a:lnTo>
                <a:lnTo>
                  <a:pt x="1129034" y="145247"/>
                </a:lnTo>
                <a:lnTo>
                  <a:pt x="1133677" y="211181"/>
                </a:lnTo>
                <a:lnTo>
                  <a:pt x="1139906" y="271393"/>
                </a:lnTo>
                <a:lnTo>
                  <a:pt x="1147560" y="324938"/>
                </a:lnTo>
                <a:lnTo>
                  <a:pt x="1156484" y="370869"/>
                </a:lnTo>
                <a:lnTo>
                  <a:pt x="1166519" y="408239"/>
                </a:lnTo>
                <a:lnTo>
                  <a:pt x="1189292" y="453517"/>
                </a:lnTo>
                <a:lnTo>
                  <a:pt x="1201715" y="459531"/>
                </a:lnTo>
                <a:lnTo>
                  <a:pt x="2173672" y="459531"/>
                </a:lnTo>
                <a:lnTo>
                  <a:pt x="2186094" y="465546"/>
                </a:lnTo>
                <a:lnTo>
                  <a:pt x="2208867" y="510824"/>
                </a:lnTo>
                <a:lnTo>
                  <a:pt x="2218902" y="548194"/>
                </a:lnTo>
                <a:lnTo>
                  <a:pt x="2227826" y="594125"/>
                </a:lnTo>
                <a:lnTo>
                  <a:pt x="2235481" y="647670"/>
                </a:lnTo>
                <a:lnTo>
                  <a:pt x="2241709" y="707882"/>
                </a:lnTo>
                <a:lnTo>
                  <a:pt x="2246353" y="773816"/>
                </a:lnTo>
                <a:lnTo>
                  <a:pt x="2249255" y="844525"/>
                </a:lnTo>
                <a:lnTo>
                  <a:pt x="2250258" y="919063"/>
                </a:lnTo>
              </a:path>
            </a:pathLst>
          </a:custGeom>
          <a:ln w="15874">
            <a:solidFill>
              <a:srgbClr val="000000"/>
            </a:solidFill>
          </a:ln>
        </p:spPr>
        <p:txBody>
          <a:bodyPr wrap="square" lIns="0" tIns="0" rIns="0" bIns="0" rtlCol="0"/>
          <a:lstStyle/>
          <a:p>
            <a:endParaRPr/>
          </a:p>
        </p:txBody>
      </p:sp>
      <p:sp>
        <p:nvSpPr>
          <p:cNvPr id="13" name="object 13"/>
          <p:cNvSpPr/>
          <p:nvPr/>
        </p:nvSpPr>
        <p:spPr>
          <a:xfrm>
            <a:off x="6921643" y="257407"/>
            <a:ext cx="2691130" cy="339090"/>
          </a:xfrm>
          <a:custGeom>
            <a:avLst/>
            <a:gdLst/>
            <a:ahLst/>
            <a:cxnLst/>
            <a:rect l="l" t="t" r="r" b="b"/>
            <a:pathLst>
              <a:path w="2691129" h="339090">
                <a:moveTo>
                  <a:pt x="0" y="0"/>
                </a:moveTo>
                <a:lnTo>
                  <a:pt x="2690742" y="0"/>
                </a:lnTo>
                <a:lnTo>
                  <a:pt x="2690742" y="338554"/>
                </a:lnTo>
                <a:lnTo>
                  <a:pt x="0" y="338554"/>
                </a:lnTo>
                <a:lnTo>
                  <a:pt x="0" y="0"/>
                </a:lnTo>
                <a:close/>
              </a:path>
            </a:pathLst>
          </a:custGeom>
          <a:solidFill>
            <a:srgbClr val="FFFFFF"/>
          </a:solidFill>
        </p:spPr>
        <p:txBody>
          <a:bodyPr wrap="square" lIns="0" tIns="0" rIns="0" bIns="0" rtlCol="0"/>
          <a:lstStyle/>
          <a:p>
            <a:endParaRPr/>
          </a:p>
        </p:txBody>
      </p:sp>
      <p:sp>
        <p:nvSpPr>
          <p:cNvPr id="14" name="object 14"/>
          <p:cNvSpPr txBox="1"/>
          <p:nvPr/>
        </p:nvSpPr>
        <p:spPr>
          <a:xfrm>
            <a:off x="7020623" y="290427"/>
            <a:ext cx="2498090" cy="269240"/>
          </a:xfrm>
          <a:prstGeom prst="rect">
            <a:avLst/>
          </a:prstGeom>
        </p:spPr>
        <p:txBody>
          <a:bodyPr vert="horz" wrap="square" lIns="0" tIns="12700" rIns="0" bIns="0" rtlCol="0">
            <a:spAutoFit/>
          </a:bodyPr>
          <a:lstStyle/>
          <a:p>
            <a:pPr marL="12700">
              <a:spcBef>
                <a:spcPts val="100"/>
              </a:spcBef>
            </a:pPr>
            <a:r>
              <a:rPr sz="1600" b="1" spc="-5" dirty="0">
                <a:latin typeface="Arial"/>
                <a:cs typeface="Arial"/>
              </a:rPr>
              <a:t>intact peptide parent</a:t>
            </a:r>
            <a:r>
              <a:rPr sz="1600" b="1" spc="-40" dirty="0">
                <a:latin typeface="Arial"/>
                <a:cs typeface="Arial"/>
              </a:rPr>
              <a:t> </a:t>
            </a:r>
            <a:r>
              <a:rPr sz="1600" b="1" spc="-5" dirty="0">
                <a:latin typeface="Arial"/>
                <a:cs typeface="Arial"/>
              </a:rPr>
              <a:t>ions</a:t>
            </a:r>
            <a:endParaRPr sz="1600">
              <a:latin typeface="Arial"/>
              <a:cs typeface="Arial"/>
            </a:endParaRPr>
          </a:p>
        </p:txBody>
      </p:sp>
      <p:sp>
        <p:nvSpPr>
          <p:cNvPr id="15" name="object 15"/>
          <p:cNvSpPr txBox="1"/>
          <p:nvPr/>
        </p:nvSpPr>
        <p:spPr>
          <a:xfrm>
            <a:off x="2868105" y="881151"/>
            <a:ext cx="906780" cy="510540"/>
          </a:xfrm>
          <a:prstGeom prst="rect">
            <a:avLst/>
          </a:prstGeom>
        </p:spPr>
        <p:txBody>
          <a:bodyPr vert="horz" wrap="square" lIns="0" tIns="22860" rIns="0" bIns="0" rtlCol="0">
            <a:spAutoFit/>
          </a:bodyPr>
          <a:lstStyle/>
          <a:p>
            <a:pPr marL="12700" marR="5080">
              <a:lnSpc>
                <a:spcPts val="1900"/>
              </a:lnSpc>
              <a:spcBef>
                <a:spcPts val="180"/>
              </a:spcBef>
            </a:pPr>
            <a:r>
              <a:rPr sz="1600" b="1" dirty="0">
                <a:latin typeface="Arial"/>
                <a:cs typeface="Arial"/>
              </a:rPr>
              <a:t>Scan</a:t>
            </a:r>
            <a:r>
              <a:rPr sz="1600" b="1" spc="-95" dirty="0">
                <a:latin typeface="Arial"/>
                <a:cs typeface="Arial"/>
              </a:rPr>
              <a:t> </a:t>
            </a:r>
            <a:r>
              <a:rPr sz="1600" b="1" spc="-5" dirty="0">
                <a:latin typeface="Arial"/>
                <a:cs typeface="Arial"/>
              </a:rPr>
              <a:t>m/z  </a:t>
            </a:r>
            <a:r>
              <a:rPr sz="1600" b="1" dirty="0">
                <a:latin typeface="Arial"/>
                <a:cs typeface="Arial"/>
              </a:rPr>
              <a:t>350-1200</a:t>
            </a:r>
            <a:endParaRPr sz="1600">
              <a:latin typeface="Arial"/>
              <a:cs typeface="Arial"/>
            </a:endParaRPr>
          </a:p>
        </p:txBody>
      </p:sp>
      <p:sp>
        <p:nvSpPr>
          <p:cNvPr id="16" name="object 16"/>
          <p:cNvSpPr txBox="1"/>
          <p:nvPr/>
        </p:nvSpPr>
        <p:spPr>
          <a:xfrm>
            <a:off x="4101184" y="877591"/>
            <a:ext cx="760095" cy="510540"/>
          </a:xfrm>
          <a:prstGeom prst="rect">
            <a:avLst/>
          </a:prstGeom>
        </p:spPr>
        <p:txBody>
          <a:bodyPr vert="horz" wrap="square" lIns="0" tIns="22860" rIns="0" bIns="0" rtlCol="0">
            <a:spAutoFit/>
          </a:bodyPr>
          <a:lstStyle/>
          <a:p>
            <a:pPr marL="12700" marR="5080" indent="139700">
              <a:lnSpc>
                <a:spcPts val="1900"/>
              </a:lnSpc>
              <a:spcBef>
                <a:spcPts val="180"/>
              </a:spcBef>
            </a:pPr>
            <a:r>
              <a:rPr sz="1600" b="1" dirty="0">
                <a:latin typeface="Arial"/>
                <a:cs typeface="Arial"/>
              </a:rPr>
              <a:t>Pass  </a:t>
            </a:r>
            <a:r>
              <a:rPr sz="1600" b="1" spc="-5" dirty="0">
                <a:latin typeface="Arial"/>
                <a:cs typeface="Arial"/>
              </a:rPr>
              <a:t>All</a:t>
            </a:r>
            <a:r>
              <a:rPr sz="1600" b="1" spc="-90" dirty="0">
                <a:latin typeface="Arial"/>
                <a:cs typeface="Arial"/>
              </a:rPr>
              <a:t> </a:t>
            </a:r>
            <a:r>
              <a:rPr sz="1600" b="1" dirty="0">
                <a:latin typeface="Arial"/>
                <a:cs typeface="Arial"/>
              </a:rPr>
              <a:t>ions</a:t>
            </a:r>
            <a:endParaRPr sz="1600">
              <a:latin typeface="Arial"/>
              <a:cs typeface="Arial"/>
            </a:endParaRPr>
          </a:p>
        </p:txBody>
      </p:sp>
      <p:sp>
        <p:nvSpPr>
          <p:cNvPr id="17" name="object 17"/>
          <p:cNvSpPr txBox="1"/>
          <p:nvPr/>
        </p:nvSpPr>
        <p:spPr>
          <a:xfrm>
            <a:off x="5311977" y="885170"/>
            <a:ext cx="760095" cy="510540"/>
          </a:xfrm>
          <a:prstGeom prst="rect">
            <a:avLst/>
          </a:prstGeom>
        </p:spPr>
        <p:txBody>
          <a:bodyPr vert="horz" wrap="square" lIns="0" tIns="22860" rIns="0" bIns="0" rtlCol="0">
            <a:spAutoFit/>
          </a:bodyPr>
          <a:lstStyle/>
          <a:p>
            <a:pPr marL="12700" marR="5080" indent="139700">
              <a:lnSpc>
                <a:spcPts val="1900"/>
              </a:lnSpc>
              <a:spcBef>
                <a:spcPts val="180"/>
              </a:spcBef>
            </a:pPr>
            <a:r>
              <a:rPr sz="1600" b="1" dirty="0">
                <a:latin typeface="Arial"/>
                <a:cs typeface="Arial"/>
              </a:rPr>
              <a:t>Pass  </a:t>
            </a:r>
            <a:r>
              <a:rPr sz="1600" b="1" spc="-5" dirty="0">
                <a:latin typeface="Arial"/>
                <a:cs typeface="Arial"/>
              </a:rPr>
              <a:t>All</a:t>
            </a:r>
            <a:r>
              <a:rPr sz="1600" b="1" spc="-90" dirty="0">
                <a:latin typeface="Arial"/>
                <a:cs typeface="Arial"/>
              </a:rPr>
              <a:t> </a:t>
            </a:r>
            <a:r>
              <a:rPr sz="1600" b="1" dirty="0">
                <a:latin typeface="Arial"/>
                <a:cs typeface="Arial"/>
              </a:rPr>
              <a:t>ions</a:t>
            </a:r>
            <a:endParaRPr sz="1600">
              <a:latin typeface="Arial"/>
              <a:cs typeface="Arial"/>
            </a:endParaRPr>
          </a:p>
        </p:txBody>
      </p:sp>
      <p:sp>
        <p:nvSpPr>
          <p:cNvPr id="18" name="object 18"/>
          <p:cNvSpPr txBox="1"/>
          <p:nvPr/>
        </p:nvSpPr>
        <p:spPr>
          <a:xfrm>
            <a:off x="2883047" y="5093868"/>
            <a:ext cx="895350" cy="510540"/>
          </a:xfrm>
          <a:prstGeom prst="rect">
            <a:avLst/>
          </a:prstGeom>
        </p:spPr>
        <p:txBody>
          <a:bodyPr vert="horz" wrap="square" lIns="0" tIns="22860" rIns="0" bIns="0" rtlCol="0">
            <a:spAutoFit/>
          </a:bodyPr>
          <a:lstStyle/>
          <a:p>
            <a:pPr marL="68580" marR="5080" indent="-56515">
              <a:lnSpc>
                <a:spcPts val="1900"/>
              </a:lnSpc>
              <a:spcBef>
                <a:spcPts val="180"/>
              </a:spcBef>
            </a:pPr>
            <a:r>
              <a:rPr sz="1600" b="1" dirty="0">
                <a:latin typeface="Arial"/>
                <a:cs typeface="Arial"/>
              </a:rPr>
              <a:t>Pass</a:t>
            </a:r>
            <a:r>
              <a:rPr sz="1600" b="1" spc="-90" dirty="0">
                <a:latin typeface="Arial"/>
                <a:cs typeface="Arial"/>
              </a:rPr>
              <a:t> </a:t>
            </a:r>
            <a:r>
              <a:rPr sz="1600" b="1" spc="-5" dirty="0">
                <a:latin typeface="Arial"/>
                <a:cs typeface="Arial"/>
              </a:rPr>
              <a:t>m/z  </a:t>
            </a:r>
            <a:r>
              <a:rPr sz="1600" b="1" dirty="0">
                <a:latin typeface="Arial"/>
                <a:cs typeface="Arial"/>
              </a:rPr>
              <a:t>834-838</a:t>
            </a:r>
            <a:endParaRPr sz="1600">
              <a:latin typeface="Arial"/>
              <a:cs typeface="Arial"/>
            </a:endParaRPr>
          </a:p>
        </p:txBody>
      </p:sp>
      <p:sp>
        <p:nvSpPr>
          <p:cNvPr id="19" name="object 19"/>
          <p:cNvSpPr txBox="1"/>
          <p:nvPr/>
        </p:nvSpPr>
        <p:spPr>
          <a:xfrm>
            <a:off x="4018542" y="4554575"/>
            <a:ext cx="951230" cy="1046480"/>
          </a:xfrm>
          <a:prstGeom prst="rect">
            <a:avLst/>
          </a:prstGeom>
        </p:spPr>
        <p:txBody>
          <a:bodyPr vert="horz" wrap="square" lIns="0" tIns="22860" rIns="0" bIns="0" rtlCol="0">
            <a:spAutoFit/>
          </a:bodyPr>
          <a:lstStyle/>
          <a:p>
            <a:pPr marL="48260" marR="31750" indent="5080">
              <a:lnSpc>
                <a:spcPts val="1900"/>
              </a:lnSpc>
              <a:spcBef>
                <a:spcPts val="180"/>
              </a:spcBef>
            </a:pPr>
            <a:r>
              <a:rPr sz="1600" b="1" spc="-5" dirty="0">
                <a:latin typeface="Arial"/>
                <a:cs typeface="Arial"/>
              </a:rPr>
              <a:t>Collision  Cell</a:t>
            </a:r>
            <a:r>
              <a:rPr sz="1600" b="1" spc="-45" dirty="0">
                <a:latin typeface="Arial"/>
                <a:cs typeface="Arial"/>
              </a:rPr>
              <a:t> </a:t>
            </a:r>
            <a:r>
              <a:rPr sz="1600" b="1" spc="-5" dirty="0">
                <a:latin typeface="Arial"/>
                <a:cs typeface="Arial"/>
              </a:rPr>
              <a:t>(on)</a:t>
            </a:r>
            <a:endParaRPr sz="1600">
              <a:latin typeface="Arial"/>
              <a:cs typeface="Arial"/>
            </a:endParaRPr>
          </a:p>
          <a:p>
            <a:pPr marL="127000" marR="5080" indent="-114300">
              <a:lnSpc>
                <a:spcPts val="1900"/>
              </a:lnSpc>
              <a:spcBef>
                <a:spcPts val="415"/>
              </a:spcBef>
            </a:pPr>
            <a:r>
              <a:rPr sz="1600" b="1" spc="-5" dirty="0">
                <a:latin typeface="Arial"/>
                <a:cs typeface="Arial"/>
              </a:rPr>
              <a:t>F</a:t>
            </a:r>
            <a:r>
              <a:rPr sz="1600" b="1" dirty="0">
                <a:latin typeface="Arial"/>
                <a:cs typeface="Arial"/>
              </a:rPr>
              <a:t>ra</a:t>
            </a:r>
            <a:r>
              <a:rPr sz="1600" b="1" spc="-5" dirty="0">
                <a:latin typeface="Arial"/>
                <a:cs typeface="Arial"/>
              </a:rPr>
              <a:t>g</a:t>
            </a:r>
            <a:r>
              <a:rPr sz="1600" b="1" dirty="0">
                <a:latin typeface="Arial"/>
                <a:cs typeface="Arial"/>
              </a:rPr>
              <a:t>me</a:t>
            </a:r>
            <a:r>
              <a:rPr sz="1600" b="1" spc="-5" dirty="0">
                <a:latin typeface="Arial"/>
                <a:cs typeface="Arial"/>
              </a:rPr>
              <a:t>n</a:t>
            </a:r>
            <a:r>
              <a:rPr sz="1600" b="1" dirty="0">
                <a:latin typeface="Arial"/>
                <a:cs typeface="Arial"/>
              </a:rPr>
              <a:t>t  </a:t>
            </a:r>
            <a:r>
              <a:rPr sz="1600" b="1" spc="-5" dirty="0">
                <a:latin typeface="Arial"/>
                <a:cs typeface="Arial"/>
              </a:rPr>
              <a:t>all</a:t>
            </a:r>
            <a:r>
              <a:rPr sz="1600" b="1" spc="-35" dirty="0">
                <a:latin typeface="Arial"/>
                <a:cs typeface="Arial"/>
              </a:rPr>
              <a:t> </a:t>
            </a:r>
            <a:r>
              <a:rPr sz="1600" b="1" dirty="0">
                <a:latin typeface="Arial"/>
                <a:cs typeface="Arial"/>
              </a:rPr>
              <a:t>ions</a:t>
            </a:r>
            <a:endParaRPr sz="1600">
              <a:latin typeface="Arial"/>
              <a:cs typeface="Arial"/>
            </a:endParaRPr>
          </a:p>
        </p:txBody>
      </p:sp>
      <p:sp>
        <p:nvSpPr>
          <p:cNvPr id="20" name="object 20"/>
          <p:cNvSpPr txBox="1"/>
          <p:nvPr/>
        </p:nvSpPr>
        <p:spPr>
          <a:xfrm>
            <a:off x="5326920" y="5097888"/>
            <a:ext cx="760095" cy="510540"/>
          </a:xfrm>
          <a:prstGeom prst="rect">
            <a:avLst/>
          </a:prstGeom>
        </p:spPr>
        <p:txBody>
          <a:bodyPr vert="horz" wrap="square" lIns="0" tIns="22860" rIns="0" bIns="0" rtlCol="0">
            <a:spAutoFit/>
          </a:bodyPr>
          <a:lstStyle/>
          <a:p>
            <a:pPr marL="12700" marR="5080" indent="139700">
              <a:lnSpc>
                <a:spcPts val="1900"/>
              </a:lnSpc>
              <a:spcBef>
                <a:spcPts val="180"/>
              </a:spcBef>
            </a:pPr>
            <a:r>
              <a:rPr sz="1600" b="1" dirty="0">
                <a:latin typeface="Arial"/>
                <a:cs typeface="Arial"/>
              </a:rPr>
              <a:t>Pass  </a:t>
            </a:r>
            <a:r>
              <a:rPr sz="1600" b="1" spc="-5" dirty="0">
                <a:latin typeface="Arial"/>
                <a:cs typeface="Arial"/>
              </a:rPr>
              <a:t>All</a:t>
            </a:r>
            <a:r>
              <a:rPr sz="1600" b="1" spc="-90" dirty="0">
                <a:latin typeface="Arial"/>
                <a:cs typeface="Arial"/>
              </a:rPr>
              <a:t> </a:t>
            </a:r>
            <a:r>
              <a:rPr sz="1600" b="1" dirty="0">
                <a:latin typeface="Arial"/>
                <a:cs typeface="Arial"/>
              </a:rPr>
              <a:t>ions</a:t>
            </a:r>
            <a:endParaRPr sz="1600">
              <a:latin typeface="Arial"/>
              <a:cs typeface="Arial"/>
            </a:endParaRPr>
          </a:p>
        </p:txBody>
      </p:sp>
      <p:sp>
        <p:nvSpPr>
          <p:cNvPr id="21" name="object 21"/>
          <p:cNvSpPr txBox="1"/>
          <p:nvPr/>
        </p:nvSpPr>
        <p:spPr>
          <a:xfrm>
            <a:off x="1633409" y="3878294"/>
            <a:ext cx="1024890" cy="391160"/>
          </a:xfrm>
          <a:prstGeom prst="rect">
            <a:avLst/>
          </a:prstGeom>
        </p:spPr>
        <p:txBody>
          <a:bodyPr vert="horz" wrap="square" lIns="0" tIns="12700" rIns="0" bIns="0" rtlCol="0">
            <a:spAutoFit/>
          </a:bodyPr>
          <a:lstStyle/>
          <a:p>
            <a:pPr marL="12700">
              <a:spcBef>
                <a:spcPts val="100"/>
              </a:spcBef>
            </a:pPr>
            <a:r>
              <a:rPr sz="2400" b="1" dirty="0">
                <a:solidFill>
                  <a:srgbClr val="000090"/>
                </a:solidFill>
                <a:latin typeface="Arial"/>
                <a:cs typeface="Arial"/>
              </a:rPr>
              <a:t>MS</a:t>
            </a:r>
            <a:r>
              <a:rPr sz="2400" b="1" spc="-5" dirty="0">
                <a:solidFill>
                  <a:srgbClr val="000090"/>
                </a:solidFill>
                <a:latin typeface="Arial"/>
                <a:cs typeface="Arial"/>
              </a:rPr>
              <a:t>/</a:t>
            </a:r>
            <a:r>
              <a:rPr sz="2400" b="1" dirty="0">
                <a:solidFill>
                  <a:srgbClr val="000090"/>
                </a:solidFill>
                <a:latin typeface="Arial"/>
                <a:cs typeface="Arial"/>
              </a:rPr>
              <a:t>MS</a:t>
            </a:r>
            <a:endParaRPr sz="2400">
              <a:latin typeface="Arial"/>
              <a:cs typeface="Arial"/>
            </a:endParaRPr>
          </a:p>
        </p:txBody>
      </p:sp>
      <p:sp>
        <p:nvSpPr>
          <p:cNvPr id="22" name="object 22"/>
          <p:cNvSpPr txBox="1"/>
          <p:nvPr/>
        </p:nvSpPr>
        <p:spPr>
          <a:xfrm>
            <a:off x="1902595" y="1943529"/>
            <a:ext cx="482600" cy="391160"/>
          </a:xfrm>
          <a:prstGeom prst="rect">
            <a:avLst/>
          </a:prstGeom>
        </p:spPr>
        <p:txBody>
          <a:bodyPr vert="horz" wrap="square" lIns="0" tIns="12700" rIns="0" bIns="0" rtlCol="0">
            <a:spAutoFit/>
          </a:bodyPr>
          <a:lstStyle/>
          <a:p>
            <a:pPr marL="12700">
              <a:spcBef>
                <a:spcPts val="100"/>
              </a:spcBef>
            </a:pPr>
            <a:r>
              <a:rPr sz="2400" b="1" dirty="0">
                <a:solidFill>
                  <a:srgbClr val="000090"/>
                </a:solidFill>
                <a:latin typeface="Arial"/>
                <a:cs typeface="Arial"/>
              </a:rPr>
              <a:t>MS</a:t>
            </a:r>
            <a:endParaRPr sz="2400">
              <a:latin typeface="Arial"/>
              <a:cs typeface="Arial"/>
            </a:endParaRPr>
          </a:p>
        </p:txBody>
      </p:sp>
      <p:sp>
        <p:nvSpPr>
          <p:cNvPr id="23" name="object 23"/>
          <p:cNvSpPr txBox="1">
            <a:spLocks noGrp="1"/>
          </p:cNvSpPr>
          <p:nvPr>
            <p:ph type="title"/>
          </p:nvPr>
        </p:nvSpPr>
        <p:spPr>
          <a:xfrm>
            <a:off x="1707134" y="117858"/>
            <a:ext cx="5173980" cy="566822"/>
          </a:xfrm>
          <a:prstGeom prst="rect">
            <a:avLst/>
          </a:prstGeom>
        </p:spPr>
        <p:txBody>
          <a:bodyPr vert="horz" wrap="square" lIns="0" tIns="12700" rIns="0" bIns="0" rtlCol="0" anchor="ctr">
            <a:spAutoFit/>
          </a:bodyPr>
          <a:lstStyle/>
          <a:p>
            <a:pPr marL="12700">
              <a:lnSpc>
                <a:spcPct val="100000"/>
              </a:lnSpc>
              <a:spcBef>
                <a:spcPts val="100"/>
              </a:spcBef>
            </a:pPr>
            <a:r>
              <a:rPr lang="en-US" sz="3600" b="1" spc="-5" dirty="0" err="1">
                <a:solidFill>
                  <a:srgbClr val="FFFF00"/>
                </a:solidFill>
              </a:rPr>
              <a:t>Quante</a:t>
            </a:r>
            <a:r>
              <a:rPr lang="en-US" sz="3600" b="1" spc="-5" dirty="0">
                <a:solidFill>
                  <a:srgbClr val="FFFF00"/>
                </a:solidFill>
              </a:rPr>
              <a:t> Mass Spec?</a:t>
            </a:r>
            <a:endParaRPr sz="3600" b="1" spc="-5" dirty="0">
              <a:solidFill>
                <a:srgbClr val="FFFF00"/>
              </a:solidFill>
            </a:endParaRPr>
          </a:p>
        </p:txBody>
      </p:sp>
      <p:sp>
        <p:nvSpPr>
          <p:cNvPr id="24" name="object 24"/>
          <p:cNvSpPr/>
          <p:nvPr/>
        </p:nvSpPr>
        <p:spPr>
          <a:xfrm>
            <a:off x="8028109" y="2731928"/>
            <a:ext cx="96520" cy="770890"/>
          </a:xfrm>
          <a:custGeom>
            <a:avLst/>
            <a:gdLst/>
            <a:ahLst/>
            <a:cxnLst/>
            <a:rect l="l" t="t" r="r" b="b"/>
            <a:pathLst>
              <a:path w="96520" h="770889">
                <a:moveTo>
                  <a:pt x="96215" y="722331"/>
                </a:moveTo>
                <a:lnTo>
                  <a:pt x="0" y="722331"/>
                </a:lnTo>
                <a:lnTo>
                  <a:pt x="48107" y="770439"/>
                </a:lnTo>
                <a:lnTo>
                  <a:pt x="96215" y="722331"/>
                </a:lnTo>
                <a:close/>
              </a:path>
              <a:path w="96520" h="770889">
                <a:moveTo>
                  <a:pt x="72160" y="0"/>
                </a:moveTo>
                <a:lnTo>
                  <a:pt x="24053" y="0"/>
                </a:lnTo>
                <a:lnTo>
                  <a:pt x="24053" y="722331"/>
                </a:lnTo>
                <a:lnTo>
                  <a:pt x="72160" y="722331"/>
                </a:lnTo>
                <a:lnTo>
                  <a:pt x="72160" y="0"/>
                </a:lnTo>
                <a:close/>
              </a:path>
            </a:pathLst>
          </a:custGeom>
          <a:solidFill>
            <a:srgbClr val="FF2600"/>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p:nvPr/>
        </p:nvSpPr>
        <p:spPr>
          <a:xfrm>
            <a:off x="2961454" y="1600200"/>
            <a:ext cx="6764549" cy="4778028"/>
          </a:xfrm>
          <a:prstGeom prst="rect">
            <a:avLst/>
          </a:prstGeom>
          <a:blipFill>
            <a:blip r:embed="rId2" cstate="print"/>
            <a:stretch>
              <a:fillRect t="-10816" b="1"/>
            </a:stretch>
          </a:blipFill>
        </p:spPr>
        <p:txBody>
          <a:bodyPr wrap="square" lIns="0" tIns="0" rIns="0" bIns="0" rtlCol="0"/>
          <a:lstStyle/>
          <a:p>
            <a:endParaRPr/>
          </a:p>
        </p:txBody>
      </p:sp>
      <p:sp>
        <p:nvSpPr>
          <p:cNvPr id="7" name="object 7"/>
          <p:cNvSpPr txBox="1"/>
          <p:nvPr/>
        </p:nvSpPr>
        <p:spPr>
          <a:xfrm>
            <a:off x="3807457" y="4958159"/>
            <a:ext cx="940435" cy="353943"/>
          </a:xfrm>
          <a:prstGeom prst="rect">
            <a:avLst/>
          </a:prstGeom>
          <a:solidFill>
            <a:srgbClr val="FFFFFF"/>
          </a:solidFill>
        </p:spPr>
        <p:txBody>
          <a:bodyPr vert="horz" wrap="square" lIns="0" tIns="45720" rIns="0" bIns="0" rtlCol="0">
            <a:spAutoFit/>
          </a:bodyPr>
          <a:lstStyle/>
          <a:p>
            <a:pPr marL="90805">
              <a:spcBef>
                <a:spcPts val="360"/>
              </a:spcBef>
            </a:pPr>
            <a:r>
              <a:rPr sz="2000" b="1" dirty="0">
                <a:latin typeface="Arial"/>
                <a:cs typeface="Arial"/>
              </a:rPr>
              <a:t>b</a:t>
            </a:r>
            <a:r>
              <a:rPr sz="2000" b="1" spc="-45" dirty="0">
                <a:latin typeface="Arial"/>
                <a:cs typeface="Arial"/>
              </a:rPr>
              <a:t> </a:t>
            </a:r>
            <a:r>
              <a:rPr sz="2000" b="1" dirty="0">
                <a:latin typeface="Arial"/>
                <a:cs typeface="Arial"/>
              </a:rPr>
              <a:t>ions</a:t>
            </a:r>
            <a:endParaRPr sz="2000">
              <a:latin typeface="Arial"/>
              <a:cs typeface="Arial"/>
            </a:endParaRPr>
          </a:p>
        </p:txBody>
      </p:sp>
      <p:sp>
        <p:nvSpPr>
          <p:cNvPr id="8" name="object 8"/>
          <p:cNvSpPr txBox="1"/>
          <p:nvPr/>
        </p:nvSpPr>
        <p:spPr>
          <a:xfrm>
            <a:off x="7189224" y="4975459"/>
            <a:ext cx="939165" cy="353943"/>
          </a:xfrm>
          <a:prstGeom prst="rect">
            <a:avLst/>
          </a:prstGeom>
          <a:solidFill>
            <a:srgbClr val="FFFFFF"/>
          </a:solidFill>
        </p:spPr>
        <p:txBody>
          <a:bodyPr vert="horz" wrap="square" lIns="0" tIns="45720" rIns="0" bIns="0" rtlCol="0">
            <a:spAutoFit/>
          </a:bodyPr>
          <a:lstStyle/>
          <a:p>
            <a:pPr marL="90805">
              <a:spcBef>
                <a:spcPts val="360"/>
              </a:spcBef>
            </a:pPr>
            <a:r>
              <a:rPr sz="2000" b="1" dirty="0">
                <a:latin typeface="Arial"/>
                <a:cs typeface="Arial"/>
              </a:rPr>
              <a:t>y</a:t>
            </a:r>
            <a:r>
              <a:rPr sz="2000" b="1" spc="-40" dirty="0">
                <a:latin typeface="Arial"/>
                <a:cs typeface="Arial"/>
              </a:rPr>
              <a:t> </a:t>
            </a:r>
            <a:r>
              <a:rPr sz="2000" b="1" dirty="0">
                <a:latin typeface="Arial"/>
                <a:cs typeface="Arial"/>
              </a:rPr>
              <a:t>ions</a:t>
            </a:r>
            <a:endParaRPr sz="2000">
              <a:latin typeface="Arial"/>
              <a:cs typeface="Arial"/>
            </a:endParaRPr>
          </a:p>
        </p:txBody>
      </p:sp>
      <p:sp>
        <p:nvSpPr>
          <p:cNvPr id="10" name="object 10"/>
          <p:cNvSpPr txBox="1">
            <a:spLocks noGrp="1"/>
          </p:cNvSpPr>
          <p:nvPr>
            <p:ph type="title"/>
          </p:nvPr>
        </p:nvSpPr>
        <p:spPr>
          <a:xfrm>
            <a:off x="1866047" y="295059"/>
            <a:ext cx="7968615" cy="1346074"/>
          </a:xfrm>
          <a:prstGeom prst="rect">
            <a:avLst/>
          </a:prstGeom>
        </p:spPr>
        <p:txBody>
          <a:bodyPr vert="horz" wrap="square" lIns="0" tIns="33020" rIns="0" bIns="0" rtlCol="0" anchor="ctr">
            <a:spAutoFit/>
          </a:bodyPr>
          <a:lstStyle/>
          <a:p>
            <a:pPr marL="12700" marR="5080">
              <a:lnSpc>
                <a:spcPts val="3300"/>
              </a:lnSpc>
              <a:spcBef>
                <a:spcPts val="260"/>
              </a:spcBef>
            </a:pPr>
            <a:r>
              <a:rPr sz="3600" b="1" spc="-5" dirty="0">
                <a:solidFill>
                  <a:srgbClr val="FFFF00"/>
                </a:solidFill>
              </a:rPr>
              <a:t>Dominant fragment ions observed by collision-  induced dissociation (CID) of peptides</a:t>
            </a:r>
          </a:p>
        </p:txBody>
      </p:sp>
      <p:sp>
        <p:nvSpPr>
          <p:cNvPr id="11" name="object 11"/>
          <p:cNvSpPr/>
          <p:nvPr/>
        </p:nvSpPr>
        <p:spPr>
          <a:xfrm>
            <a:off x="1756756" y="1537855"/>
            <a:ext cx="8678486" cy="17872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752600" y="1550274"/>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p:nvPr/>
        </p:nvSpPr>
        <p:spPr>
          <a:xfrm>
            <a:off x="7638936" y="3741477"/>
            <a:ext cx="2757805" cy="1757680"/>
          </a:xfrm>
          <a:custGeom>
            <a:avLst/>
            <a:gdLst/>
            <a:ahLst/>
            <a:cxnLst/>
            <a:rect l="l" t="t" r="r" b="b"/>
            <a:pathLst>
              <a:path w="2757804" h="1757679">
                <a:moveTo>
                  <a:pt x="261791" y="443966"/>
                </a:moveTo>
                <a:lnTo>
                  <a:pt x="0" y="444088"/>
                </a:lnTo>
                <a:lnTo>
                  <a:pt x="892" y="494471"/>
                </a:lnTo>
                <a:lnTo>
                  <a:pt x="3533" y="544374"/>
                </a:lnTo>
                <a:lnTo>
                  <a:pt x="7891" y="593764"/>
                </a:lnTo>
                <a:lnTo>
                  <a:pt x="13933" y="642606"/>
                </a:lnTo>
                <a:lnTo>
                  <a:pt x="21629" y="690866"/>
                </a:lnTo>
                <a:lnTo>
                  <a:pt x="30946" y="738511"/>
                </a:lnTo>
                <a:lnTo>
                  <a:pt x="41852" y="785505"/>
                </a:lnTo>
                <a:lnTo>
                  <a:pt x="54317" y="831817"/>
                </a:lnTo>
                <a:lnTo>
                  <a:pt x="68308" y="877410"/>
                </a:lnTo>
                <a:lnTo>
                  <a:pt x="83794" y="922251"/>
                </a:lnTo>
                <a:lnTo>
                  <a:pt x="100742" y="966307"/>
                </a:lnTo>
                <a:lnTo>
                  <a:pt x="119121" y="1009543"/>
                </a:lnTo>
                <a:lnTo>
                  <a:pt x="138900" y="1051925"/>
                </a:lnTo>
                <a:lnTo>
                  <a:pt x="160047" y="1093419"/>
                </a:lnTo>
                <a:lnTo>
                  <a:pt x="182530" y="1133992"/>
                </a:lnTo>
                <a:lnTo>
                  <a:pt x="206316" y="1173608"/>
                </a:lnTo>
                <a:lnTo>
                  <a:pt x="231376" y="1212234"/>
                </a:lnTo>
                <a:lnTo>
                  <a:pt x="257676" y="1249837"/>
                </a:lnTo>
                <a:lnTo>
                  <a:pt x="285185" y="1286382"/>
                </a:lnTo>
                <a:lnTo>
                  <a:pt x="313872" y="1321834"/>
                </a:lnTo>
                <a:lnTo>
                  <a:pt x="343704" y="1356161"/>
                </a:lnTo>
                <a:lnTo>
                  <a:pt x="374650" y="1389328"/>
                </a:lnTo>
                <a:lnTo>
                  <a:pt x="406679" y="1421300"/>
                </a:lnTo>
                <a:lnTo>
                  <a:pt x="439757" y="1452045"/>
                </a:lnTo>
                <a:lnTo>
                  <a:pt x="473855" y="1481528"/>
                </a:lnTo>
                <a:lnTo>
                  <a:pt x="508940" y="1509714"/>
                </a:lnTo>
                <a:lnTo>
                  <a:pt x="544980" y="1536571"/>
                </a:lnTo>
                <a:lnTo>
                  <a:pt x="581943" y="1562063"/>
                </a:lnTo>
                <a:lnTo>
                  <a:pt x="619799" y="1586157"/>
                </a:lnTo>
                <a:lnTo>
                  <a:pt x="658515" y="1608819"/>
                </a:lnTo>
                <a:lnTo>
                  <a:pt x="698059" y="1630015"/>
                </a:lnTo>
                <a:lnTo>
                  <a:pt x="738400" y="1649711"/>
                </a:lnTo>
                <a:lnTo>
                  <a:pt x="779506" y="1667872"/>
                </a:lnTo>
                <a:lnTo>
                  <a:pt x="821345" y="1684466"/>
                </a:lnTo>
                <a:lnTo>
                  <a:pt x="863886" y="1699457"/>
                </a:lnTo>
                <a:lnTo>
                  <a:pt x="907096" y="1712811"/>
                </a:lnTo>
                <a:lnTo>
                  <a:pt x="950945" y="1724496"/>
                </a:lnTo>
                <a:lnTo>
                  <a:pt x="995400" y="1734476"/>
                </a:lnTo>
                <a:lnTo>
                  <a:pt x="1040430" y="1742718"/>
                </a:lnTo>
                <a:lnTo>
                  <a:pt x="1086003" y="1749188"/>
                </a:lnTo>
                <a:lnTo>
                  <a:pt x="1132087" y="1753851"/>
                </a:lnTo>
                <a:lnTo>
                  <a:pt x="1178651" y="1756674"/>
                </a:lnTo>
                <a:lnTo>
                  <a:pt x="1225663" y="1757622"/>
                </a:lnTo>
                <a:lnTo>
                  <a:pt x="1271979" y="1756708"/>
                </a:lnTo>
                <a:lnTo>
                  <a:pt x="1317869" y="1753971"/>
                </a:lnTo>
                <a:lnTo>
                  <a:pt x="1363300" y="1749444"/>
                </a:lnTo>
                <a:lnTo>
                  <a:pt x="1408242" y="1743158"/>
                </a:lnTo>
                <a:lnTo>
                  <a:pt x="1452664" y="1735145"/>
                </a:lnTo>
                <a:lnTo>
                  <a:pt x="1496536" y="1725439"/>
                </a:lnTo>
                <a:lnTo>
                  <a:pt x="1539826" y="1714072"/>
                </a:lnTo>
                <a:lnTo>
                  <a:pt x="1582503" y="1701076"/>
                </a:lnTo>
                <a:lnTo>
                  <a:pt x="1624537" y="1686483"/>
                </a:lnTo>
                <a:lnTo>
                  <a:pt x="1665898" y="1670326"/>
                </a:lnTo>
                <a:lnTo>
                  <a:pt x="1706553" y="1652637"/>
                </a:lnTo>
                <a:lnTo>
                  <a:pt x="1746473" y="1633449"/>
                </a:lnTo>
                <a:lnTo>
                  <a:pt x="1785626" y="1612794"/>
                </a:lnTo>
                <a:lnTo>
                  <a:pt x="1823982" y="1590704"/>
                </a:lnTo>
                <a:lnTo>
                  <a:pt x="1861509" y="1567211"/>
                </a:lnTo>
                <a:lnTo>
                  <a:pt x="1898178" y="1542348"/>
                </a:lnTo>
                <a:lnTo>
                  <a:pt x="1933956" y="1516148"/>
                </a:lnTo>
                <a:lnTo>
                  <a:pt x="1968815" y="1488643"/>
                </a:lnTo>
                <a:lnTo>
                  <a:pt x="1982232" y="1477255"/>
                </a:lnTo>
                <a:lnTo>
                  <a:pt x="1225663" y="1477255"/>
                </a:lnTo>
                <a:lnTo>
                  <a:pt x="1178954" y="1476053"/>
                </a:lnTo>
                <a:lnTo>
                  <a:pt x="1132819" y="1472506"/>
                </a:lnTo>
                <a:lnTo>
                  <a:pt x="1087310" y="1466667"/>
                </a:lnTo>
                <a:lnTo>
                  <a:pt x="1042476" y="1458591"/>
                </a:lnTo>
                <a:lnTo>
                  <a:pt x="998369" y="1448331"/>
                </a:lnTo>
                <a:lnTo>
                  <a:pt x="955038" y="1435942"/>
                </a:lnTo>
                <a:lnTo>
                  <a:pt x="912533" y="1421478"/>
                </a:lnTo>
                <a:lnTo>
                  <a:pt x="870906" y="1404992"/>
                </a:lnTo>
                <a:lnTo>
                  <a:pt x="830207" y="1386539"/>
                </a:lnTo>
                <a:lnTo>
                  <a:pt x="790485" y="1366173"/>
                </a:lnTo>
                <a:lnTo>
                  <a:pt x="751793" y="1343948"/>
                </a:lnTo>
                <a:lnTo>
                  <a:pt x="714180" y="1319917"/>
                </a:lnTo>
                <a:lnTo>
                  <a:pt x="677696" y="1294136"/>
                </a:lnTo>
                <a:lnTo>
                  <a:pt x="642392" y="1266658"/>
                </a:lnTo>
                <a:lnTo>
                  <a:pt x="608318" y="1237536"/>
                </a:lnTo>
                <a:lnTo>
                  <a:pt x="575526" y="1206826"/>
                </a:lnTo>
                <a:lnTo>
                  <a:pt x="544064" y="1174581"/>
                </a:lnTo>
                <a:lnTo>
                  <a:pt x="513985" y="1140856"/>
                </a:lnTo>
                <a:lnTo>
                  <a:pt x="485337" y="1105703"/>
                </a:lnTo>
                <a:lnTo>
                  <a:pt x="458172" y="1069178"/>
                </a:lnTo>
                <a:lnTo>
                  <a:pt x="432541" y="1031334"/>
                </a:lnTo>
                <a:lnTo>
                  <a:pt x="408492" y="992226"/>
                </a:lnTo>
                <a:lnTo>
                  <a:pt x="386078" y="951907"/>
                </a:lnTo>
                <a:lnTo>
                  <a:pt x="365348" y="910432"/>
                </a:lnTo>
                <a:lnTo>
                  <a:pt x="346354" y="867854"/>
                </a:lnTo>
                <a:lnTo>
                  <a:pt x="329144" y="824228"/>
                </a:lnTo>
                <a:lnTo>
                  <a:pt x="313770" y="779608"/>
                </a:lnTo>
                <a:lnTo>
                  <a:pt x="300282" y="734048"/>
                </a:lnTo>
                <a:lnTo>
                  <a:pt x="288731" y="687601"/>
                </a:lnTo>
                <a:lnTo>
                  <a:pt x="279167" y="640322"/>
                </a:lnTo>
                <a:lnTo>
                  <a:pt x="271641" y="592265"/>
                </a:lnTo>
                <a:lnTo>
                  <a:pt x="266202" y="543484"/>
                </a:lnTo>
                <a:lnTo>
                  <a:pt x="262902" y="494033"/>
                </a:lnTo>
                <a:lnTo>
                  <a:pt x="261791" y="443966"/>
                </a:lnTo>
                <a:close/>
              </a:path>
              <a:path w="2757804" h="1757679">
                <a:moveTo>
                  <a:pt x="2329225" y="0"/>
                </a:moveTo>
                <a:lnTo>
                  <a:pt x="1882921" y="458684"/>
                </a:lnTo>
                <a:lnTo>
                  <a:pt x="2189308" y="465496"/>
                </a:lnTo>
                <a:lnTo>
                  <a:pt x="2187262" y="514801"/>
                </a:lnTo>
                <a:lnTo>
                  <a:pt x="2183101" y="563470"/>
                </a:lnTo>
                <a:lnTo>
                  <a:pt x="2176872" y="611451"/>
                </a:lnTo>
                <a:lnTo>
                  <a:pt x="2168625" y="658693"/>
                </a:lnTo>
                <a:lnTo>
                  <a:pt x="2158409" y="705145"/>
                </a:lnTo>
                <a:lnTo>
                  <a:pt x="2146272" y="750755"/>
                </a:lnTo>
                <a:lnTo>
                  <a:pt x="2132264" y="795472"/>
                </a:lnTo>
                <a:lnTo>
                  <a:pt x="2116434" y="839244"/>
                </a:lnTo>
                <a:lnTo>
                  <a:pt x="2098831" y="882020"/>
                </a:lnTo>
                <a:lnTo>
                  <a:pt x="2079503" y="923749"/>
                </a:lnTo>
                <a:lnTo>
                  <a:pt x="2058500" y="964379"/>
                </a:lnTo>
                <a:lnTo>
                  <a:pt x="2035871" y="1003858"/>
                </a:lnTo>
                <a:lnTo>
                  <a:pt x="2011664" y="1042136"/>
                </a:lnTo>
                <a:lnTo>
                  <a:pt x="1985928" y="1079160"/>
                </a:lnTo>
                <a:lnTo>
                  <a:pt x="1958714" y="1114880"/>
                </a:lnTo>
                <a:lnTo>
                  <a:pt x="1930068" y="1149243"/>
                </a:lnTo>
                <a:lnTo>
                  <a:pt x="1900041" y="1182199"/>
                </a:lnTo>
                <a:lnTo>
                  <a:pt x="1868682" y="1213696"/>
                </a:lnTo>
                <a:lnTo>
                  <a:pt x="1836039" y="1243682"/>
                </a:lnTo>
                <a:lnTo>
                  <a:pt x="1802161" y="1272107"/>
                </a:lnTo>
                <a:lnTo>
                  <a:pt x="1767098" y="1298919"/>
                </a:lnTo>
                <a:lnTo>
                  <a:pt x="1730898" y="1324065"/>
                </a:lnTo>
                <a:lnTo>
                  <a:pt x="1693610" y="1347496"/>
                </a:lnTo>
                <a:lnTo>
                  <a:pt x="1655284" y="1369159"/>
                </a:lnTo>
                <a:lnTo>
                  <a:pt x="1615967" y="1389002"/>
                </a:lnTo>
                <a:lnTo>
                  <a:pt x="1575710" y="1406976"/>
                </a:lnTo>
                <a:lnTo>
                  <a:pt x="1534561" y="1423027"/>
                </a:lnTo>
                <a:lnTo>
                  <a:pt x="1492570" y="1437106"/>
                </a:lnTo>
                <a:lnTo>
                  <a:pt x="1449784" y="1449159"/>
                </a:lnTo>
                <a:lnTo>
                  <a:pt x="1406254" y="1459136"/>
                </a:lnTo>
                <a:lnTo>
                  <a:pt x="1362027" y="1466986"/>
                </a:lnTo>
                <a:lnTo>
                  <a:pt x="1317154" y="1472656"/>
                </a:lnTo>
                <a:lnTo>
                  <a:pt x="1271683" y="1476096"/>
                </a:lnTo>
                <a:lnTo>
                  <a:pt x="1225663" y="1477255"/>
                </a:lnTo>
                <a:lnTo>
                  <a:pt x="1982232" y="1477255"/>
                </a:lnTo>
                <a:lnTo>
                  <a:pt x="2035645" y="1429845"/>
                </a:lnTo>
                <a:lnTo>
                  <a:pt x="2067556" y="1398618"/>
                </a:lnTo>
                <a:lnTo>
                  <a:pt x="2098461" y="1366173"/>
                </a:lnTo>
                <a:lnTo>
                  <a:pt x="2128216" y="1332669"/>
                </a:lnTo>
                <a:lnTo>
                  <a:pt x="2156902" y="1298011"/>
                </a:lnTo>
                <a:lnTo>
                  <a:pt x="2184452" y="1262275"/>
                </a:lnTo>
                <a:lnTo>
                  <a:pt x="2210835" y="1225492"/>
                </a:lnTo>
                <a:lnTo>
                  <a:pt x="2236020" y="1187695"/>
                </a:lnTo>
                <a:lnTo>
                  <a:pt x="2259975" y="1148917"/>
                </a:lnTo>
                <a:lnTo>
                  <a:pt x="2282671" y="1109190"/>
                </a:lnTo>
                <a:lnTo>
                  <a:pt x="2304077" y="1068545"/>
                </a:lnTo>
                <a:lnTo>
                  <a:pt x="2324160" y="1027016"/>
                </a:lnTo>
                <a:lnTo>
                  <a:pt x="2342892" y="984635"/>
                </a:lnTo>
                <a:lnTo>
                  <a:pt x="2360241" y="941434"/>
                </a:lnTo>
                <a:lnTo>
                  <a:pt x="2376175" y="897446"/>
                </a:lnTo>
                <a:lnTo>
                  <a:pt x="2390665" y="852702"/>
                </a:lnTo>
                <a:lnTo>
                  <a:pt x="2403679" y="807236"/>
                </a:lnTo>
                <a:lnTo>
                  <a:pt x="2415187" y="761080"/>
                </a:lnTo>
                <a:lnTo>
                  <a:pt x="2425157" y="714265"/>
                </a:lnTo>
                <a:lnTo>
                  <a:pt x="2433560" y="666825"/>
                </a:lnTo>
                <a:lnTo>
                  <a:pt x="2440363" y="618792"/>
                </a:lnTo>
                <a:lnTo>
                  <a:pt x="2445537" y="570198"/>
                </a:lnTo>
                <a:lnTo>
                  <a:pt x="2449050" y="521075"/>
                </a:lnTo>
                <a:lnTo>
                  <a:pt x="2450872" y="471457"/>
                </a:lnTo>
                <a:lnTo>
                  <a:pt x="2751164" y="471457"/>
                </a:lnTo>
                <a:lnTo>
                  <a:pt x="2329225" y="0"/>
                </a:lnTo>
                <a:close/>
              </a:path>
              <a:path w="2757804" h="1757679">
                <a:moveTo>
                  <a:pt x="2751164" y="471457"/>
                </a:moveTo>
                <a:lnTo>
                  <a:pt x="2450872" y="471457"/>
                </a:lnTo>
                <a:lnTo>
                  <a:pt x="2757260" y="478268"/>
                </a:lnTo>
                <a:lnTo>
                  <a:pt x="2751164" y="471457"/>
                </a:lnTo>
                <a:close/>
              </a:path>
            </a:pathLst>
          </a:custGeom>
          <a:solidFill>
            <a:srgbClr val="FFD300"/>
          </a:solidFill>
        </p:spPr>
        <p:txBody>
          <a:bodyPr wrap="square" lIns="0" tIns="0" rIns="0" bIns="0" rtlCol="0"/>
          <a:lstStyle/>
          <a:p>
            <a:endParaRPr/>
          </a:p>
        </p:txBody>
      </p:sp>
      <p:sp>
        <p:nvSpPr>
          <p:cNvPr id="3" name="object 3"/>
          <p:cNvSpPr/>
          <p:nvPr/>
        </p:nvSpPr>
        <p:spPr>
          <a:xfrm>
            <a:off x="6210971" y="2629270"/>
            <a:ext cx="2245360" cy="2372995"/>
          </a:xfrm>
          <a:custGeom>
            <a:avLst/>
            <a:gdLst/>
            <a:ahLst/>
            <a:cxnLst/>
            <a:rect l="l" t="t" r="r" b="b"/>
            <a:pathLst>
              <a:path w="2245359" h="2372995">
                <a:moveTo>
                  <a:pt x="2140121" y="2107178"/>
                </a:moveTo>
                <a:lnTo>
                  <a:pt x="1906374" y="2107178"/>
                </a:lnTo>
                <a:lnTo>
                  <a:pt x="2060374" y="2372368"/>
                </a:lnTo>
                <a:lnTo>
                  <a:pt x="2140121" y="2107178"/>
                </a:lnTo>
                <a:close/>
              </a:path>
              <a:path w="2245359" h="2372995">
                <a:moveTo>
                  <a:pt x="651343" y="0"/>
                </a:moveTo>
                <a:lnTo>
                  <a:pt x="608813" y="27025"/>
                </a:lnTo>
                <a:lnTo>
                  <a:pt x="567603" y="55293"/>
                </a:lnTo>
                <a:lnTo>
                  <a:pt x="527727" y="84759"/>
                </a:lnTo>
                <a:lnTo>
                  <a:pt x="489197" y="115379"/>
                </a:lnTo>
                <a:lnTo>
                  <a:pt x="452027" y="147107"/>
                </a:lnTo>
                <a:lnTo>
                  <a:pt x="416227" y="179899"/>
                </a:lnTo>
                <a:lnTo>
                  <a:pt x="381811" y="213710"/>
                </a:lnTo>
                <a:lnTo>
                  <a:pt x="348791" y="248494"/>
                </a:lnTo>
                <a:lnTo>
                  <a:pt x="317180" y="284208"/>
                </a:lnTo>
                <a:lnTo>
                  <a:pt x="286989" y="320806"/>
                </a:lnTo>
                <a:lnTo>
                  <a:pt x="258233" y="358244"/>
                </a:lnTo>
                <a:lnTo>
                  <a:pt x="230923" y="396477"/>
                </a:lnTo>
                <a:lnTo>
                  <a:pt x="205071" y="435459"/>
                </a:lnTo>
                <a:lnTo>
                  <a:pt x="180690" y="475147"/>
                </a:lnTo>
                <a:lnTo>
                  <a:pt x="157793" y="515495"/>
                </a:lnTo>
                <a:lnTo>
                  <a:pt x="136392" y="556458"/>
                </a:lnTo>
                <a:lnTo>
                  <a:pt x="116499" y="597993"/>
                </a:lnTo>
                <a:lnTo>
                  <a:pt x="98128" y="640052"/>
                </a:lnTo>
                <a:lnTo>
                  <a:pt x="81290" y="682593"/>
                </a:lnTo>
                <a:lnTo>
                  <a:pt x="65998" y="725571"/>
                </a:lnTo>
                <a:lnTo>
                  <a:pt x="52264" y="768939"/>
                </a:lnTo>
                <a:lnTo>
                  <a:pt x="40102" y="812654"/>
                </a:lnTo>
                <a:lnTo>
                  <a:pt x="29522" y="856671"/>
                </a:lnTo>
                <a:lnTo>
                  <a:pt x="20539" y="900945"/>
                </a:lnTo>
                <a:lnTo>
                  <a:pt x="13165" y="945431"/>
                </a:lnTo>
                <a:lnTo>
                  <a:pt x="7411" y="990084"/>
                </a:lnTo>
                <a:lnTo>
                  <a:pt x="3290" y="1034859"/>
                </a:lnTo>
                <a:lnTo>
                  <a:pt x="816" y="1079713"/>
                </a:lnTo>
                <a:lnTo>
                  <a:pt x="0" y="1124599"/>
                </a:lnTo>
                <a:lnTo>
                  <a:pt x="854" y="1169473"/>
                </a:lnTo>
                <a:lnTo>
                  <a:pt x="3392" y="1214290"/>
                </a:lnTo>
                <a:lnTo>
                  <a:pt x="7626" y="1259006"/>
                </a:lnTo>
                <a:lnTo>
                  <a:pt x="13568" y="1303575"/>
                </a:lnTo>
                <a:lnTo>
                  <a:pt x="21231" y="1347953"/>
                </a:lnTo>
                <a:lnTo>
                  <a:pt x="30627" y="1392095"/>
                </a:lnTo>
                <a:lnTo>
                  <a:pt x="41769" y="1435956"/>
                </a:lnTo>
                <a:lnTo>
                  <a:pt x="54669" y="1479491"/>
                </a:lnTo>
                <a:lnTo>
                  <a:pt x="69340" y="1522656"/>
                </a:lnTo>
                <a:lnTo>
                  <a:pt x="85795" y="1565405"/>
                </a:lnTo>
                <a:lnTo>
                  <a:pt x="104045" y="1607694"/>
                </a:lnTo>
                <a:lnTo>
                  <a:pt x="124103" y="1649478"/>
                </a:lnTo>
                <a:lnTo>
                  <a:pt x="145981" y="1690713"/>
                </a:lnTo>
                <a:lnTo>
                  <a:pt x="169693" y="1731352"/>
                </a:lnTo>
                <a:lnTo>
                  <a:pt x="194632" y="1770428"/>
                </a:lnTo>
                <a:lnTo>
                  <a:pt x="220904" y="1808189"/>
                </a:lnTo>
                <a:lnTo>
                  <a:pt x="248465" y="1844624"/>
                </a:lnTo>
                <a:lnTo>
                  <a:pt x="277272" y="1879725"/>
                </a:lnTo>
                <a:lnTo>
                  <a:pt x="307280" y="1913483"/>
                </a:lnTo>
                <a:lnTo>
                  <a:pt x="338446" y="1945888"/>
                </a:lnTo>
                <a:lnTo>
                  <a:pt x="370727" y="1976929"/>
                </a:lnTo>
                <a:lnTo>
                  <a:pt x="404079" y="2006599"/>
                </a:lnTo>
                <a:lnTo>
                  <a:pt x="438457" y="2034888"/>
                </a:lnTo>
                <a:lnTo>
                  <a:pt x="473819" y="2061785"/>
                </a:lnTo>
                <a:lnTo>
                  <a:pt x="510121" y="2087282"/>
                </a:lnTo>
                <a:lnTo>
                  <a:pt x="547318" y="2111369"/>
                </a:lnTo>
                <a:lnTo>
                  <a:pt x="585368" y="2134037"/>
                </a:lnTo>
                <a:lnTo>
                  <a:pt x="624226" y="2155275"/>
                </a:lnTo>
                <a:lnTo>
                  <a:pt x="663849" y="2175076"/>
                </a:lnTo>
                <a:lnTo>
                  <a:pt x="704193" y="2193429"/>
                </a:lnTo>
                <a:lnTo>
                  <a:pt x="745214" y="2210325"/>
                </a:lnTo>
                <a:lnTo>
                  <a:pt x="786870" y="2225754"/>
                </a:lnTo>
                <a:lnTo>
                  <a:pt x="829115" y="2239707"/>
                </a:lnTo>
                <a:lnTo>
                  <a:pt x="871906" y="2252175"/>
                </a:lnTo>
                <a:lnTo>
                  <a:pt x="915200" y="2263147"/>
                </a:lnTo>
                <a:lnTo>
                  <a:pt x="958953" y="2272615"/>
                </a:lnTo>
                <a:lnTo>
                  <a:pt x="1003121" y="2280570"/>
                </a:lnTo>
                <a:lnTo>
                  <a:pt x="1047661" y="2287001"/>
                </a:lnTo>
                <a:lnTo>
                  <a:pt x="1092528" y="2291899"/>
                </a:lnTo>
                <a:lnTo>
                  <a:pt x="1137680" y="2295255"/>
                </a:lnTo>
                <a:lnTo>
                  <a:pt x="1183072" y="2297059"/>
                </a:lnTo>
                <a:lnTo>
                  <a:pt x="1228660" y="2297302"/>
                </a:lnTo>
                <a:lnTo>
                  <a:pt x="1274402" y="2295974"/>
                </a:lnTo>
                <a:lnTo>
                  <a:pt x="1320253" y="2293067"/>
                </a:lnTo>
                <a:lnTo>
                  <a:pt x="1366169" y="2288569"/>
                </a:lnTo>
                <a:lnTo>
                  <a:pt x="1412107" y="2282473"/>
                </a:lnTo>
                <a:lnTo>
                  <a:pt x="1458024" y="2274769"/>
                </a:lnTo>
                <a:lnTo>
                  <a:pt x="1503875" y="2265446"/>
                </a:lnTo>
                <a:lnTo>
                  <a:pt x="1549616" y="2254496"/>
                </a:lnTo>
                <a:lnTo>
                  <a:pt x="1595205" y="2241910"/>
                </a:lnTo>
                <a:lnTo>
                  <a:pt x="1640597" y="2227677"/>
                </a:lnTo>
                <a:lnTo>
                  <a:pt x="1685749" y="2211788"/>
                </a:lnTo>
                <a:lnTo>
                  <a:pt x="1730617" y="2194234"/>
                </a:lnTo>
                <a:lnTo>
                  <a:pt x="1775157" y="2175006"/>
                </a:lnTo>
                <a:lnTo>
                  <a:pt x="1819326" y="2154093"/>
                </a:lnTo>
                <a:lnTo>
                  <a:pt x="1863079" y="2131487"/>
                </a:lnTo>
                <a:lnTo>
                  <a:pt x="1906374" y="2107178"/>
                </a:lnTo>
                <a:lnTo>
                  <a:pt x="2140121" y="2107178"/>
                </a:lnTo>
                <a:lnTo>
                  <a:pt x="2163235" y="2030314"/>
                </a:lnTo>
                <a:lnTo>
                  <a:pt x="1235559" y="2030314"/>
                </a:lnTo>
                <a:lnTo>
                  <a:pt x="1190266" y="2029595"/>
                </a:lnTo>
                <a:lnTo>
                  <a:pt x="1145247" y="2026918"/>
                </a:lnTo>
                <a:lnTo>
                  <a:pt x="1100568" y="2022297"/>
                </a:lnTo>
                <a:lnTo>
                  <a:pt x="1056301" y="2015748"/>
                </a:lnTo>
                <a:lnTo>
                  <a:pt x="1012515" y="2007286"/>
                </a:lnTo>
                <a:lnTo>
                  <a:pt x="969278" y="1996925"/>
                </a:lnTo>
                <a:lnTo>
                  <a:pt x="926661" y="1984681"/>
                </a:lnTo>
                <a:lnTo>
                  <a:pt x="884733" y="1970568"/>
                </a:lnTo>
                <a:lnTo>
                  <a:pt x="843563" y="1954601"/>
                </a:lnTo>
                <a:lnTo>
                  <a:pt x="803221" y="1936797"/>
                </a:lnTo>
                <a:lnTo>
                  <a:pt x="763776" y="1917169"/>
                </a:lnTo>
                <a:lnTo>
                  <a:pt x="725298" y="1895732"/>
                </a:lnTo>
                <a:lnTo>
                  <a:pt x="687856" y="1872502"/>
                </a:lnTo>
                <a:lnTo>
                  <a:pt x="651519" y="1847494"/>
                </a:lnTo>
                <a:lnTo>
                  <a:pt x="616358" y="1820722"/>
                </a:lnTo>
                <a:lnTo>
                  <a:pt x="582440" y="1792202"/>
                </a:lnTo>
                <a:lnTo>
                  <a:pt x="549837" y="1761948"/>
                </a:lnTo>
                <a:lnTo>
                  <a:pt x="518617" y="1729977"/>
                </a:lnTo>
                <a:lnTo>
                  <a:pt x="488849" y="1696301"/>
                </a:lnTo>
                <a:lnTo>
                  <a:pt x="460604" y="1660938"/>
                </a:lnTo>
                <a:lnTo>
                  <a:pt x="433950" y="1623901"/>
                </a:lnTo>
                <a:lnTo>
                  <a:pt x="408958" y="1585206"/>
                </a:lnTo>
                <a:lnTo>
                  <a:pt x="385619" y="1544693"/>
                </a:lnTo>
                <a:lnTo>
                  <a:pt x="364583" y="1503448"/>
                </a:lnTo>
                <a:lnTo>
                  <a:pt x="345827" y="1461542"/>
                </a:lnTo>
                <a:lnTo>
                  <a:pt x="329334" y="1419046"/>
                </a:lnTo>
                <a:lnTo>
                  <a:pt x="315083" y="1376033"/>
                </a:lnTo>
                <a:lnTo>
                  <a:pt x="303054" y="1332572"/>
                </a:lnTo>
                <a:lnTo>
                  <a:pt x="293227" y="1288736"/>
                </a:lnTo>
                <a:lnTo>
                  <a:pt x="285583" y="1244595"/>
                </a:lnTo>
                <a:lnTo>
                  <a:pt x="280101" y="1200221"/>
                </a:lnTo>
                <a:lnTo>
                  <a:pt x="276763" y="1155685"/>
                </a:lnTo>
                <a:lnTo>
                  <a:pt x="275548" y="1111058"/>
                </a:lnTo>
                <a:lnTo>
                  <a:pt x="276436" y="1066412"/>
                </a:lnTo>
                <a:lnTo>
                  <a:pt x="279407" y="1021818"/>
                </a:lnTo>
                <a:lnTo>
                  <a:pt x="284442" y="977347"/>
                </a:lnTo>
                <a:lnTo>
                  <a:pt x="291521" y="933070"/>
                </a:lnTo>
                <a:lnTo>
                  <a:pt x="300624" y="889058"/>
                </a:lnTo>
                <a:lnTo>
                  <a:pt x="311732" y="845384"/>
                </a:lnTo>
                <a:lnTo>
                  <a:pt x="324823" y="802117"/>
                </a:lnTo>
                <a:lnTo>
                  <a:pt x="339879" y="759330"/>
                </a:lnTo>
                <a:lnTo>
                  <a:pt x="356880" y="717093"/>
                </a:lnTo>
                <a:lnTo>
                  <a:pt x="375806" y="675479"/>
                </a:lnTo>
                <a:lnTo>
                  <a:pt x="396637" y="634557"/>
                </a:lnTo>
                <a:lnTo>
                  <a:pt x="419354" y="594399"/>
                </a:lnTo>
                <a:lnTo>
                  <a:pt x="443936" y="555077"/>
                </a:lnTo>
                <a:lnTo>
                  <a:pt x="470363" y="516662"/>
                </a:lnTo>
                <a:lnTo>
                  <a:pt x="498617" y="479226"/>
                </a:lnTo>
                <a:lnTo>
                  <a:pt x="528676" y="442838"/>
                </a:lnTo>
                <a:lnTo>
                  <a:pt x="560522" y="407571"/>
                </a:lnTo>
                <a:lnTo>
                  <a:pt x="594134" y="373496"/>
                </a:lnTo>
                <a:lnTo>
                  <a:pt x="629493" y="340684"/>
                </a:lnTo>
                <a:lnTo>
                  <a:pt x="666579" y="309206"/>
                </a:lnTo>
                <a:lnTo>
                  <a:pt x="705371" y="279134"/>
                </a:lnTo>
                <a:lnTo>
                  <a:pt x="745851" y="250539"/>
                </a:lnTo>
                <a:lnTo>
                  <a:pt x="787998" y="223492"/>
                </a:lnTo>
                <a:lnTo>
                  <a:pt x="651343" y="0"/>
                </a:lnTo>
                <a:close/>
              </a:path>
              <a:path w="2245359" h="2372995">
                <a:moveTo>
                  <a:pt x="1621027" y="1615521"/>
                </a:moveTo>
                <a:lnTo>
                  <a:pt x="1775027" y="1880711"/>
                </a:lnTo>
                <a:lnTo>
                  <a:pt x="1731883" y="1904665"/>
                </a:lnTo>
                <a:lnTo>
                  <a:pt x="1688179" y="1926480"/>
                </a:lnTo>
                <a:lnTo>
                  <a:pt x="1643983" y="1946172"/>
                </a:lnTo>
                <a:lnTo>
                  <a:pt x="1599365" y="1963755"/>
                </a:lnTo>
                <a:lnTo>
                  <a:pt x="1554395" y="1979245"/>
                </a:lnTo>
                <a:lnTo>
                  <a:pt x="1509141" y="1992656"/>
                </a:lnTo>
                <a:lnTo>
                  <a:pt x="1463673" y="2004004"/>
                </a:lnTo>
                <a:lnTo>
                  <a:pt x="1418061" y="2013303"/>
                </a:lnTo>
                <a:lnTo>
                  <a:pt x="1372375" y="2020568"/>
                </a:lnTo>
                <a:lnTo>
                  <a:pt x="1326682" y="2025815"/>
                </a:lnTo>
                <a:lnTo>
                  <a:pt x="1281054" y="2029059"/>
                </a:lnTo>
                <a:lnTo>
                  <a:pt x="1235559" y="2030314"/>
                </a:lnTo>
                <a:lnTo>
                  <a:pt x="2163235" y="2030314"/>
                </a:lnTo>
                <a:lnTo>
                  <a:pt x="2245261" y="1757544"/>
                </a:lnTo>
                <a:lnTo>
                  <a:pt x="1621027" y="1615521"/>
                </a:lnTo>
                <a:close/>
              </a:path>
            </a:pathLst>
          </a:custGeom>
          <a:solidFill>
            <a:srgbClr val="FFD300"/>
          </a:solidFill>
        </p:spPr>
        <p:txBody>
          <a:bodyPr wrap="square" lIns="0" tIns="0" rIns="0" bIns="0" rtlCol="0"/>
          <a:lstStyle/>
          <a:p>
            <a:endParaRPr/>
          </a:p>
        </p:txBody>
      </p:sp>
      <p:sp>
        <p:nvSpPr>
          <p:cNvPr id="4" name="object 4"/>
          <p:cNvSpPr/>
          <p:nvPr/>
        </p:nvSpPr>
        <p:spPr>
          <a:xfrm>
            <a:off x="6254751" y="3822700"/>
            <a:ext cx="3070225" cy="1225550"/>
          </a:xfrm>
          <a:custGeom>
            <a:avLst/>
            <a:gdLst/>
            <a:ahLst/>
            <a:cxnLst/>
            <a:rect l="l" t="t" r="r" b="b"/>
            <a:pathLst>
              <a:path w="3070225" h="1225550">
                <a:moveTo>
                  <a:pt x="0" y="0"/>
                </a:moveTo>
                <a:lnTo>
                  <a:pt x="3070223" y="0"/>
                </a:lnTo>
                <a:lnTo>
                  <a:pt x="3070223" y="1225550"/>
                </a:lnTo>
                <a:lnTo>
                  <a:pt x="0" y="1225550"/>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6254751" y="3822700"/>
            <a:ext cx="3070225" cy="1225550"/>
          </a:xfrm>
          <a:custGeom>
            <a:avLst/>
            <a:gdLst/>
            <a:ahLst/>
            <a:cxnLst/>
            <a:rect l="l" t="t" r="r" b="b"/>
            <a:pathLst>
              <a:path w="3070225" h="1225550">
                <a:moveTo>
                  <a:pt x="0" y="0"/>
                </a:moveTo>
                <a:lnTo>
                  <a:pt x="3070224" y="0"/>
                </a:lnTo>
                <a:lnTo>
                  <a:pt x="3070224" y="1225549"/>
                </a:lnTo>
                <a:lnTo>
                  <a:pt x="0" y="1225549"/>
                </a:lnTo>
                <a:lnTo>
                  <a:pt x="0" y="0"/>
                </a:lnTo>
                <a:close/>
              </a:path>
            </a:pathLst>
          </a:custGeom>
          <a:ln w="28574">
            <a:solidFill>
              <a:srgbClr val="00A8A9"/>
            </a:solidFill>
          </a:ln>
        </p:spPr>
        <p:txBody>
          <a:bodyPr wrap="square" lIns="0" tIns="0" rIns="0" bIns="0" rtlCol="0"/>
          <a:lstStyle/>
          <a:p>
            <a:endParaRPr/>
          </a:p>
        </p:txBody>
      </p:sp>
      <p:sp>
        <p:nvSpPr>
          <p:cNvPr id="6" name="object 6"/>
          <p:cNvSpPr/>
          <p:nvPr/>
        </p:nvSpPr>
        <p:spPr>
          <a:xfrm>
            <a:off x="6664920" y="4017096"/>
            <a:ext cx="0" cy="704850"/>
          </a:xfrm>
          <a:custGeom>
            <a:avLst/>
            <a:gdLst/>
            <a:ahLst/>
            <a:cxnLst/>
            <a:rect l="l" t="t" r="r" b="b"/>
            <a:pathLst>
              <a:path h="704850">
                <a:moveTo>
                  <a:pt x="0" y="704652"/>
                </a:moveTo>
                <a:lnTo>
                  <a:pt x="0" y="0"/>
                </a:lnTo>
              </a:path>
            </a:pathLst>
          </a:custGeom>
          <a:ln w="11309">
            <a:solidFill>
              <a:srgbClr val="000000"/>
            </a:solidFill>
          </a:ln>
        </p:spPr>
        <p:txBody>
          <a:bodyPr wrap="square" lIns="0" tIns="0" rIns="0" bIns="0" rtlCol="0"/>
          <a:lstStyle/>
          <a:p>
            <a:endParaRPr/>
          </a:p>
        </p:txBody>
      </p:sp>
      <p:sp>
        <p:nvSpPr>
          <p:cNvPr id="7" name="object 7"/>
          <p:cNvSpPr/>
          <p:nvPr/>
        </p:nvSpPr>
        <p:spPr>
          <a:xfrm>
            <a:off x="6619691" y="4653503"/>
            <a:ext cx="41910" cy="0"/>
          </a:xfrm>
          <a:custGeom>
            <a:avLst/>
            <a:gdLst/>
            <a:ahLst/>
            <a:cxnLst/>
            <a:rect l="l" t="t" r="r" b="b"/>
            <a:pathLst>
              <a:path w="41910">
                <a:moveTo>
                  <a:pt x="0" y="0"/>
                </a:moveTo>
                <a:lnTo>
                  <a:pt x="41457" y="0"/>
                </a:lnTo>
              </a:path>
            </a:pathLst>
          </a:custGeom>
          <a:ln w="11269">
            <a:solidFill>
              <a:srgbClr val="000000"/>
            </a:solidFill>
          </a:ln>
        </p:spPr>
        <p:txBody>
          <a:bodyPr wrap="square" lIns="0" tIns="0" rIns="0" bIns="0" rtlCol="0"/>
          <a:lstStyle/>
          <a:p>
            <a:endParaRPr/>
          </a:p>
        </p:txBody>
      </p:sp>
      <p:sp>
        <p:nvSpPr>
          <p:cNvPr id="8" name="object 8"/>
          <p:cNvSpPr/>
          <p:nvPr/>
        </p:nvSpPr>
        <p:spPr>
          <a:xfrm>
            <a:off x="6619691" y="4585270"/>
            <a:ext cx="41910" cy="0"/>
          </a:xfrm>
          <a:custGeom>
            <a:avLst/>
            <a:gdLst/>
            <a:ahLst/>
            <a:cxnLst/>
            <a:rect l="l" t="t" r="r" b="b"/>
            <a:pathLst>
              <a:path w="41910">
                <a:moveTo>
                  <a:pt x="0" y="0"/>
                </a:moveTo>
                <a:lnTo>
                  <a:pt x="41457" y="0"/>
                </a:lnTo>
              </a:path>
            </a:pathLst>
          </a:custGeom>
          <a:ln w="11269">
            <a:solidFill>
              <a:srgbClr val="000000"/>
            </a:solidFill>
          </a:ln>
        </p:spPr>
        <p:txBody>
          <a:bodyPr wrap="square" lIns="0" tIns="0" rIns="0" bIns="0" rtlCol="0"/>
          <a:lstStyle/>
          <a:p>
            <a:endParaRPr/>
          </a:p>
        </p:txBody>
      </p:sp>
      <p:sp>
        <p:nvSpPr>
          <p:cNvPr id="9" name="object 9"/>
          <p:cNvSpPr/>
          <p:nvPr/>
        </p:nvSpPr>
        <p:spPr>
          <a:xfrm>
            <a:off x="6619691" y="4517339"/>
            <a:ext cx="41910" cy="0"/>
          </a:xfrm>
          <a:custGeom>
            <a:avLst/>
            <a:gdLst/>
            <a:ahLst/>
            <a:cxnLst/>
            <a:rect l="l" t="t" r="r" b="b"/>
            <a:pathLst>
              <a:path w="41910">
                <a:moveTo>
                  <a:pt x="0" y="0"/>
                </a:moveTo>
                <a:lnTo>
                  <a:pt x="41457" y="0"/>
                </a:lnTo>
              </a:path>
            </a:pathLst>
          </a:custGeom>
          <a:ln w="11269">
            <a:solidFill>
              <a:srgbClr val="000000"/>
            </a:solidFill>
          </a:ln>
        </p:spPr>
        <p:txBody>
          <a:bodyPr wrap="square" lIns="0" tIns="0" rIns="0" bIns="0" rtlCol="0"/>
          <a:lstStyle/>
          <a:p>
            <a:endParaRPr/>
          </a:p>
        </p:txBody>
      </p:sp>
      <p:sp>
        <p:nvSpPr>
          <p:cNvPr id="10" name="object 10"/>
          <p:cNvSpPr/>
          <p:nvPr/>
        </p:nvSpPr>
        <p:spPr>
          <a:xfrm>
            <a:off x="6619691" y="4449093"/>
            <a:ext cx="41910" cy="0"/>
          </a:xfrm>
          <a:custGeom>
            <a:avLst/>
            <a:gdLst/>
            <a:ahLst/>
            <a:cxnLst/>
            <a:rect l="l" t="t" r="r" b="b"/>
            <a:pathLst>
              <a:path w="41910">
                <a:moveTo>
                  <a:pt x="0" y="0"/>
                </a:moveTo>
                <a:lnTo>
                  <a:pt x="41457" y="0"/>
                </a:lnTo>
              </a:path>
            </a:pathLst>
          </a:custGeom>
          <a:ln w="11269">
            <a:solidFill>
              <a:srgbClr val="000000"/>
            </a:solidFill>
          </a:ln>
        </p:spPr>
        <p:txBody>
          <a:bodyPr wrap="square" lIns="0" tIns="0" rIns="0" bIns="0" rtlCol="0"/>
          <a:lstStyle/>
          <a:p>
            <a:endParaRPr/>
          </a:p>
        </p:txBody>
      </p:sp>
      <p:sp>
        <p:nvSpPr>
          <p:cNvPr id="11" name="object 11"/>
          <p:cNvSpPr/>
          <p:nvPr/>
        </p:nvSpPr>
        <p:spPr>
          <a:xfrm>
            <a:off x="6619691" y="4301340"/>
            <a:ext cx="45720" cy="0"/>
          </a:xfrm>
          <a:custGeom>
            <a:avLst/>
            <a:gdLst/>
            <a:ahLst/>
            <a:cxnLst/>
            <a:rect l="l" t="t" r="r" b="b"/>
            <a:pathLst>
              <a:path w="45720">
                <a:moveTo>
                  <a:pt x="45229" y="0"/>
                </a:moveTo>
                <a:lnTo>
                  <a:pt x="0" y="0"/>
                </a:lnTo>
              </a:path>
            </a:pathLst>
          </a:custGeom>
          <a:ln w="11269">
            <a:solidFill>
              <a:srgbClr val="000000"/>
            </a:solidFill>
          </a:ln>
        </p:spPr>
        <p:txBody>
          <a:bodyPr wrap="square" lIns="0" tIns="0" rIns="0" bIns="0" rtlCol="0"/>
          <a:lstStyle/>
          <a:p>
            <a:endParaRPr/>
          </a:p>
        </p:txBody>
      </p:sp>
      <p:sp>
        <p:nvSpPr>
          <p:cNvPr id="12" name="object 12"/>
          <p:cNvSpPr/>
          <p:nvPr/>
        </p:nvSpPr>
        <p:spPr>
          <a:xfrm>
            <a:off x="6619691" y="4233095"/>
            <a:ext cx="45720" cy="0"/>
          </a:xfrm>
          <a:custGeom>
            <a:avLst/>
            <a:gdLst/>
            <a:ahLst/>
            <a:cxnLst/>
            <a:rect l="l" t="t" r="r" b="b"/>
            <a:pathLst>
              <a:path w="45720">
                <a:moveTo>
                  <a:pt x="45229" y="0"/>
                </a:moveTo>
                <a:lnTo>
                  <a:pt x="0" y="0"/>
                </a:lnTo>
              </a:path>
            </a:pathLst>
          </a:custGeom>
          <a:ln w="11269">
            <a:solidFill>
              <a:srgbClr val="000000"/>
            </a:solidFill>
          </a:ln>
        </p:spPr>
        <p:txBody>
          <a:bodyPr wrap="square" lIns="0" tIns="0" rIns="0" bIns="0" rtlCol="0"/>
          <a:lstStyle/>
          <a:p>
            <a:endParaRPr/>
          </a:p>
        </p:txBody>
      </p:sp>
      <p:sp>
        <p:nvSpPr>
          <p:cNvPr id="13" name="object 13"/>
          <p:cNvSpPr/>
          <p:nvPr/>
        </p:nvSpPr>
        <p:spPr>
          <a:xfrm>
            <a:off x="6619691" y="4164849"/>
            <a:ext cx="45720" cy="0"/>
          </a:xfrm>
          <a:custGeom>
            <a:avLst/>
            <a:gdLst/>
            <a:ahLst/>
            <a:cxnLst/>
            <a:rect l="l" t="t" r="r" b="b"/>
            <a:pathLst>
              <a:path w="45720">
                <a:moveTo>
                  <a:pt x="45229" y="0"/>
                </a:moveTo>
                <a:lnTo>
                  <a:pt x="0" y="0"/>
                </a:lnTo>
              </a:path>
            </a:pathLst>
          </a:custGeom>
          <a:ln w="11269">
            <a:solidFill>
              <a:srgbClr val="000000"/>
            </a:solidFill>
          </a:ln>
        </p:spPr>
        <p:txBody>
          <a:bodyPr wrap="square" lIns="0" tIns="0" rIns="0" bIns="0" rtlCol="0"/>
          <a:lstStyle/>
          <a:p>
            <a:endParaRPr/>
          </a:p>
        </p:txBody>
      </p:sp>
      <p:sp>
        <p:nvSpPr>
          <p:cNvPr id="14" name="object 14"/>
          <p:cNvSpPr/>
          <p:nvPr/>
        </p:nvSpPr>
        <p:spPr>
          <a:xfrm>
            <a:off x="6619691" y="4096603"/>
            <a:ext cx="45720" cy="0"/>
          </a:xfrm>
          <a:custGeom>
            <a:avLst/>
            <a:gdLst/>
            <a:ahLst/>
            <a:cxnLst/>
            <a:rect l="l" t="t" r="r" b="b"/>
            <a:pathLst>
              <a:path w="45720">
                <a:moveTo>
                  <a:pt x="45229" y="0"/>
                </a:moveTo>
                <a:lnTo>
                  <a:pt x="0" y="0"/>
                </a:lnTo>
              </a:path>
            </a:pathLst>
          </a:custGeom>
          <a:ln w="11269">
            <a:solidFill>
              <a:srgbClr val="000000"/>
            </a:solidFill>
          </a:ln>
        </p:spPr>
        <p:txBody>
          <a:bodyPr wrap="square" lIns="0" tIns="0" rIns="0" bIns="0" rtlCol="0"/>
          <a:lstStyle/>
          <a:p>
            <a:endParaRPr/>
          </a:p>
        </p:txBody>
      </p:sp>
      <p:sp>
        <p:nvSpPr>
          <p:cNvPr id="15" name="object 15"/>
          <p:cNvSpPr/>
          <p:nvPr/>
        </p:nvSpPr>
        <p:spPr>
          <a:xfrm>
            <a:off x="6597064" y="4721748"/>
            <a:ext cx="64135" cy="0"/>
          </a:xfrm>
          <a:custGeom>
            <a:avLst/>
            <a:gdLst/>
            <a:ahLst/>
            <a:cxnLst/>
            <a:rect l="l" t="t" r="r" b="b"/>
            <a:pathLst>
              <a:path w="64135">
                <a:moveTo>
                  <a:pt x="0" y="0"/>
                </a:moveTo>
                <a:lnTo>
                  <a:pt x="64084" y="0"/>
                </a:lnTo>
              </a:path>
            </a:pathLst>
          </a:custGeom>
          <a:ln w="11269">
            <a:solidFill>
              <a:srgbClr val="000000"/>
            </a:solidFill>
          </a:ln>
        </p:spPr>
        <p:txBody>
          <a:bodyPr wrap="square" lIns="0" tIns="0" rIns="0" bIns="0" rtlCol="0"/>
          <a:lstStyle/>
          <a:p>
            <a:endParaRPr/>
          </a:p>
        </p:txBody>
      </p:sp>
      <p:sp>
        <p:nvSpPr>
          <p:cNvPr id="16" name="object 16"/>
          <p:cNvSpPr/>
          <p:nvPr/>
        </p:nvSpPr>
        <p:spPr>
          <a:xfrm>
            <a:off x="6568954" y="4664772"/>
            <a:ext cx="0" cy="113664"/>
          </a:xfrm>
          <a:custGeom>
            <a:avLst/>
            <a:gdLst/>
            <a:ahLst/>
            <a:cxnLst/>
            <a:rect l="l" t="t" r="r" b="b"/>
            <a:pathLst>
              <a:path h="113664">
                <a:moveTo>
                  <a:pt x="0" y="0"/>
                </a:moveTo>
                <a:lnTo>
                  <a:pt x="0" y="113633"/>
                </a:lnTo>
              </a:path>
            </a:pathLst>
          </a:custGeom>
          <a:ln w="56233">
            <a:solidFill>
              <a:srgbClr val="FFFFFF"/>
            </a:solidFill>
          </a:ln>
        </p:spPr>
        <p:txBody>
          <a:bodyPr wrap="square" lIns="0" tIns="0" rIns="0" bIns="0" rtlCol="0"/>
          <a:lstStyle/>
          <a:p>
            <a:endParaRPr/>
          </a:p>
        </p:txBody>
      </p:sp>
      <p:sp>
        <p:nvSpPr>
          <p:cNvPr id="17" name="object 17"/>
          <p:cNvSpPr txBox="1"/>
          <p:nvPr/>
        </p:nvSpPr>
        <p:spPr>
          <a:xfrm>
            <a:off x="6528139" y="4652077"/>
            <a:ext cx="71755" cy="122468"/>
          </a:xfrm>
          <a:prstGeom prst="rect">
            <a:avLst/>
          </a:prstGeom>
        </p:spPr>
        <p:txBody>
          <a:bodyPr vert="horz" wrap="square" lIns="0" tIns="14604" rIns="0" bIns="0" rtlCol="0">
            <a:spAutoFit/>
          </a:bodyPr>
          <a:lstStyle/>
          <a:p>
            <a:pPr marL="12700">
              <a:spcBef>
                <a:spcPts val="114"/>
              </a:spcBef>
            </a:pPr>
            <a:r>
              <a:rPr sz="700" spc="10" dirty="0">
                <a:latin typeface="Calibri"/>
                <a:cs typeface="Calibri"/>
              </a:rPr>
              <a:t>0</a:t>
            </a:r>
            <a:endParaRPr sz="700">
              <a:latin typeface="Calibri"/>
              <a:cs typeface="Calibri"/>
            </a:endParaRPr>
          </a:p>
        </p:txBody>
      </p:sp>
      <p:sp>
        <p:nvSpPr>
          <p:cNvPr id="18" name="object 18"/>
          <p:cNvSpPr/>
          <p:nvPr/>
        </p:nvSpPr>
        <p:spPr>
          <a:xfrm>
            <a:off x="6597064" y="4369574"/>
            <a:ext cx="64135" cy="0"/>
          </a:xfrm>
          <a:custGeom>
            <a:avLst/>
            <a:gdLst/>
            <a:ahLst/>
            <a:cxnLst/>
            <a:rect l="l" t="t" r="r" b="b"/>
            <a:pathLst>
              <a:path w="64135">
                <a:moveTo>
                  <a:pt x="0" y="0"/>
                </a:moveTo>
                <a:lnTo>
                  <a:pt x="64084" y="0"/>
                </a:lnTo>
              </a:path>
            </a:pathLst>
          </a:custGeom>
          <a:ln w="11269">
            <a:solidFill>
              <a:srgbClr val="000000"/>
            </a:solidFill>
          </a:ln>
        </p:spPr>
        <p:txBody>
          <a:bodyPr wrap="square" lIns="0" tIns="0" rIns="0" bIns="0" rtlCol="0"/>
          <a:lstStyle/>
          <a:p>
            <a:endParaRPr/>
          </a:p>
        </p:txBody>
      </p:sp>
      <p:sp>
        <p:nvSpPr>
          <p:cNvPr id="19" name="object 19"/>
          <p:cNvSpPr/>
          <p:nvPr/>
        </p:nvSpPr>
        <p:spPr>
          <a:xfrm>
            <a:off x="6495596" y="4312610"/>
            <a:ext cx="101600" cy="113664"/>
          </a:xfrm>
          <a:custGeom>
            <a:avLst/>
            <a:gdLst/>
            <a:ahLst/>
            <a:cxnLst/>
            <a:rect l="l" t="t" r="r" b="b"/>
            <a:pathLst>
              <a:path w="101600" h="113664">
                <a:moveTo>
                  <a:pt x="0" y="113633"/>
                </a:moveTo>
                <a:lnTo>
                  <a:pt x="101471" y="113633"/>
                </a:lnTo>
                <a:lnTo>
                  <a:pt x="101471" y="0"/>
                </a:lnTo>
                <a:lnTo>
                  <a:pt x="0" y="0"/>
                </a:lnTo>
                <a:lnTo>
                  <a:pt x="0" y="113633"/>
                </a:lnTo>
                <a:close/>
              </a:path>
            </a:pathLst>
          </a:custGeom>
          <a:solidFill>
            <a:srgbClr val="FFFFFF"/>
          </a:solidFill>
        </p:spPr>
        <p:txBody>
          <a:bodyPr wrap="square" lIns="0" tIns="0" rIns="0" bIns="0" rtlCol="0"/>
          <a:lstStyle/>
          <a:p>
            <a:endParaRPr/>
          </a:p>
        </p:txBody>
      </p:sp>
      <p:sp>
        <p:nvSpPr>
          <p:cNvPr id="20" name="object 20"/>
          <p:cNvSpPr txBox="1"/>
          <p:nvPr/>
        </p:nvSpPr>
        <p:spPr>
          <a:xfrm>
            <a:off x="6482897" y="4299903"/>
            <a:ext cx="116205" cy="122468"/>
          </a:xfrm>
          <a:prstGeom prst="rect">
            <a:avLst/>
          </a:prstGeom>
        </p:spPr>
        <p:txBody>
          <a:bodyPr vert="horz" wrap="square" lIns="0" tIns="14604" rIns="0" bIns="0" rtlCol="0">
            <a:spAutoFit/>
          </a:bodyPr>
          <a:lstStyle/>
          <a:p>
            <a:pPr marL="12700">
              <a:spcBef>
                <a:spcPts val="114"/>
              </a:spcBef>
            </a:pPr>
            <a:r>
              <a:rPr sz="700" dirty="0">
                <a:latin typeface="Calibri"/>
                <a:cs typeface="Calibri"/>
              </a:rPr>
              <a:t>50</a:t>
            </a:r>
            <a:endParaRPr sz="700">
              <a:latin typeface="Calibri"/>
              <a:cs typeface="Calibri"/>
            </a:endParaRPr>
          </a:p>
        </p:txBody>
      </p:sp>
      <p:sp>
        <p:nvSpPr>
          <p:cNvPr id="21" name="object 21"/>
          <p:cNvSpPr/>
          <p:nvPr/>
        </p:nvSpPr>
        <p:spPr>
          <a:xfrm>
            <a:off x="6597064" y="4017096"/>
            <a:ext cx="67945" cy="0"/>
          </a:xfrm>
          <a:custGeom>
            <a:avLst/>
            <a:gdLst/>
            <a:ahLst/>
            <a:cxnLst/>
            <a:rect l="l" t="t" r="r" b="b"/>
            <a:pathLst>
              <a:path w="67945">
                <a:moveTo>
                  <a:pt x="67856" y="0"/>
                </a:moveTo>
                <a:lnTo>
                  <a:pt x="0" y="0"/>
                </a:lnTo>
              </a:path>
            </a:pathLst>
          </a:custGeom>
          <a:ln w="11269">
            <a:solidFill>
              <a:srgbClr val="000000"/>
            </a:solidFill>
          </a:ln>
        </p:spPr>
        <p:txBody>
          <a:bodyPr wrap="square" lIns="0" tIns="0" rIns="0" bIns="0" rtlCol="0"/>
          <a:lstStyle/>
          <a:p>
            <a:endParaRPr/>
          </a:p>
        </p:txBody>
      </p:sp>
      <p:sp>
        <p:nvSpPr>
          <p:cNvPr id="22" name="object 22"/>
          <p:cNvSpPr/>
          <p:nvPr/>
        </p:nvSpPr>
        <p:spPr>
          <a:xfrm>
            <a:off x="6450671" y="3960120"/>
            <a:ext cx="147320" cy="113664"/>
          </a:xfrm>
          <a:custGeom>
            <a:avLst/>
            <a:gdLst/>
            <a:ahLst/>
            <a:cxnLst/>
            <a:rect l="l" t="t" r="r" b="b"/>
            <a:pathLst>
              <a:path w="147320" h="113664">
                <a:moveTo>
                  <a:pt x="0" y="113633"/>
                </a:moveTo>
                <a:lnTo>
                  <a:pt x="146709" y="113633"/>
                </a:lnTo>
                <a:lnTo>
                  <a:pt x="146709" y="0"/>
                </a:lnTo>
                <a:lnTo>
                  <a:pt x="0" y="0"/>
                </a:lnTo>
                <a:lnTo>
                  <a:pt x="0" y="113633"/>
                </a:lnTo>
                <a:close/>
              </a:path>
            </a:pathLst>
          </a:custGeom>
          <a:solidFill>
            <a:srgbClr val="FFFFFF"/>
          </a:solidFill>
        </p:spPr>
        <p:txBody>
          <a:bodyPr wrap="square" lIns="0" tIns="0" rIns="0" bIns="0" rtlCol="0"/>
          <a:lstStyle/>
          <a:p>
            <a:endParaRPr/>
          </a:p>
        </p:txBody>
      </p:sp>
      <p:sp>
        <p:nvSpPr>
          <p:cNvPr id="23" name="object 23"/>
          <p:cNvSpPr txBox="1"/>
          <p:nvPr/>
        </p:nvSpPr>
        <p:spPr>
          <a:xfrm>
            <a:off x="6437972" y="3947425"/>
            <a:ext cx="161925" cy="122468"/>
          </a:xfrm>
          <a:prstGeom prst="rect">
            <a:avLst/>
          </a:prstGeom>
        </p:spPr>
        <p:txBody>
          <a:bodyPr vert="horz" wrap="square" lIns="0" tIns="14604" rIns="0" bIns="0" rtlCol="0">
            <a:spAutoFit/>
          </a:bodyPr>
          <a:lstStyle/>
          <a:p>
            <a:pPr marL="12700">
              <a:spcBef>
                <a:spcPts val="114"/>
              </a:spcBef>
            </a:pPr>
            <a:r>
              <a:rPr sz="700" spc="-40" dirty="0">
                <a:latin typeface="Calibri"/>
                <a:cs typeface="Calibri"/>
              </a:rPr>
              <a:t>10</a:t>
            </a:r>
            <a:r>
              <a:rPr sz="700" spc="-130" dirty="0">
                <a:latin typeface="Calibri"/>
                <a:cs typeface="Calibri"/>
              </a:rPr>
              <a:t> </a:t>
            </a:r>
            <a:r>
              <a:rPr sz="700" spc="10" dirty="0">
                <a:latin typeface="Calibri"/>
                <a:cs typeface="Calibri"/>
              </a:rPr>
              <a:t>0</a:t>
            </a:r>
            <a:endParaRPr sz="700">
              <a:latin typeface="Calibri"/>
              <a:cs typeface="Calibri"/>
            </a:endParaRPr>
          </a:p>
        </p:txBody>
      </p:sp>
      <p:sp>
        <p:nvSpPr>
          <p:cNvPr id="24" name="object 24"/>
          <p:cNvSpPr txBox="1"/>
          <p:nvPr/>
        </p:nvSpPr>
        <p:spPr>
          <a:xfrm>
            <a:off x="6309975" y="3972162"/>
            <a:ext cx="107722" cy="785495"/>
          </a:xfrm>
          <a:prstGeom prst="rect">
            <a:avLst/>
          </a:prstGeom>
        </p:spPr>
        <p:txBody>
          <a:bodyPr vert="vert270" wrap="square" lIns="0" tIns="6350" rIns="0" bIns="0" rtlCol="0">
            <a:spAutoFit/>
          </a:bodyPr>
          <a:lstStyle/>
          <a:p>
            <a:pPr marL="12700">
              <a:spcBef>
                <a:spcPts val="50"/>
              </a:spcBef>
            </a:pPr>
            <a:r>
              <a:rPr sz="700" spc="-5" dirty="0">
                <a:latin typeface="Arial"/>
                <a:cs typeface="Arial"/>
              </a:rPr>
              <a:t>Relative</a:t>
            </a:r>
            <a:r>
              <a:rPr sz="700" spc="-85" dirty="0">
                <a:latin typeface="Arial"/>
                <a:cs typeface="Arial"/>
              </a:rPr>
              <a:t> </a:t>
            </a:r>
            <a:r>
              <a:rPr sz="700" spc="-30" dirty="0">
                <a:latin typeface="Arial"/>
                <a:cs typeface="Arial"/>
              </a:rPr>
              <a:t>Abundance</a:t>
            </a:r>
            <a:endParaRPr sz="700">
              <a:latin typeface="Arial"/>
              <a:cs typeface="Arial"/>
            </a:endParaRPr>
          </a:p>
        </p:txBody>
      </p:sp>
      <p:sp>
        <p:nvSpPr>
          <p:cNvPr id="25" name="object 25"/>
          <p:cNvSpPr/>
          <p:nvPr/>
        </p:nvSpPr>
        <p:spPr>
          <a:xfrm>
            <a:off x="7612107" y="4005824"/>
            <a:ext cx="0" cy="309245"/>
          </a:xfrm>
          <a:custGeom>
            <a:avLst/>
            <a:gdLst/>
            <a:ahLst/>
            <a:cxnLst/>
            <a:rect l="l" t="t" r="r" b="b"/>
            <a:pathLst>
              <a:path h="309245">
                <a:moveTo>
                  <a:pt x="0" y="0"/>
                </a:moveTo>
                <a:lnTo>
                  <a:pt x="0" y="309001"/>
                </a:lnTo>
              </a:path>
            </a:pathLst>
          </a:custGeom>
          <a:ln w="11309">
            <a:solidFill>
              <a:srgbClr val="000000"/>
            </a:solidFill>
          </a:ln>
        </p:spPr>
        <p:txBody>
          <a:bodyPr wrap="square" lIns="0" tIns="0" rIns="0" bIns="0" rtlCol="0"/>
          <a:lstStyle/>
          <a:p>
            <a:endParaRPr/>
          </a:p>
        </p:txBody>
      </p:sp>
      <p:sp>
        <p:nvSpPr>
          <p:cNvPr id="26" name="object 26"/>
          <p:cNvSpPr txBox="1"/>
          <p:nvPr/>
        </p:nvSpPr>
        <p:spPr>
          <a:xfrm>
            <a:off x="6721160" y="4566768"/>
            <a:ext cx="2380615" cy="474980"/>
          </a:xfrm>
          <a:prstGeom prst="rect">
            <a:avLst/>
          </a:prstGeom>
        </p:spPr>
        <p:txBody>
          <a:bodyPr vert="horz" wrap="square" lIns="0" tIns="31750" rIns="0" bIns="0" rtlCol="0">
            <a:spAutoFit/>
          </a:bodyPr>
          <a:lstStyle/>
          <a:p>
            <a:pPr>
              <a:spcBef>
                <a:spcPts val="250"/>
              </a:spcBef>
              <a:tabLst>
                <a:tab pos="360680" algn="l"/>
                <a:tab pos="1454785" algn="l"/>
              </a:tabLst>
            </a:pPr>
            <a:r>
              <a:rPr sz="1050" spc="22" baseline="15873" dirty="0">
                <a:latin typeface="Calibri"/>
                <a:cs typeface="Calibri"/>
              </a:rPr>
              <a:t>213.1	</a:t>
            </a:r>
            <a:r>
              <a:rPr sz="700" spc="50" dirty="0">
                <a:latin typeface="Calibri"/>
                <a:cs typeface="Calibri"/>
              </a:rPr>
              <a:t>469.5 </a:t>
            </a:r>
            <a:r>
              <a:rPr sz="1050" spc="7" baseline="15873" dirty="0">
                <a:latin typeface="Calibri"/>
                <a:cs typeface="Calibri"/>
              </a:rPr>
              <a:t>56 </a:t>
            </a:r>
            <a:r>
              <a:rPr sz="1050" baseline="15873" dirty="0">
                <a:latin typeface="Calibri"/>
                <a:cs typeface="Calibri"/>
              </a:rPr>
              <a:t>5.1    </a:t>
            </a:r>
            <a:r>
              <a:rPr sz="1050" spc="7" baseline="19841" dirty="0">
                <a:latin typeface="Calibri"/>
                <a:cs typeface="Calibri"/>
              </a:rPr>
              <a:t>70</a:t>
            </a:r>
            <a:r>
              <a:rPr sz="1050" spc="67" baseline="19841" dirty="0">
                <a:latin typeface="Calibri"/>
                <a:cs typeface="Calibri"/>
              </a:rPr>
              <a:t> </a:t>
            </a:r>
            <a:r>
              <a:rPr sz="1050" spc="15" baseline="19841" dirty="0">
                <a:latin typeface="Calibri"/>
                <a:cs typeface="Calibri"/>
              </a:rPr>
              <a:t>0</a:t>
            </a:r>
            <a:r>
              <a:rPr sz="1050" spc="-127" baseline="19841" dirty="0">
                <a:latin typeface="Calibri"/>
                <a:cs typeface="Calibri"/>
              </a:rPr>
              <a:t> </a:t>
            </a:r>
            <a:r>
              <a:rPr sz="1050" spc="7" baseline="19841" dirty="0">
                <a:latin typeface="Calibri"/>
                <a:cs typeface="Calibri"/>
              </a:rPr>
              <a:t>.5	</a:t>
            </a:r>
            <a:r>
              <a:rPr sz="700" spc="-40" dirty="0">
                <a:latin typeface="Calibri"/>
                <a:cs typeface="Calibri"/>
              </a:rPr>
              <a:t>10 14 </a:t>
            </a:r>
            <a:r>
              <a:rPr sz="700" spc="5" dirty="0">
                <a:latin typeface="Calibri"/>
                <a:cs typeface="Calibri"/>
              </a:rPr>
              <a:t>.2 </a:t>
            </a:r>
            <a:r>
              <a:rPr sz="700" spc="-65" dirty="0">
                <a:latin typeface="Calibri"/>
                <a:cs typeface="Calibri"/>
              </a:rPr>
              <a:t>1119</a:t>
            </a:r>
            <a:r>
              <a:rPr sz="700" spc="-85" dirty="0">
                <a:latin typeface="Calibri"/>
                <a:cs typeface="Calibri"/>
              </a:rPr>
              <a:t> </a:t>
            </a:r>
            <a:r>
              <a:rPr sz="700" spc="5" dirty="0">
                <a:latin typeface="Calibri"/>
                <a:cs typeface="Calibri"/>
              </a:rPr>
              <a:t>.3</a:t>
            </a:r>
            <a:endParaRPr sz="700">
              <a:latin typeface="Calibri"/>
              <a:cs typeface="Calibri"/>
            </a:endParaRPr>
          </a:p>
          <a:p>
            <a:pPr algn="ctr">
              <a:spcBef>
                <a:spcPts val="770"/>
              </a:spcBef>
              <a:tabLst>
                <a:tab pos="360680" algn="l"/>
                <a:tab pos="732790" algn="l"/>
                <a:tab pos="1104900" algn="l"/>
                <a:tab pos="1443355" algn="l"/>
                <a:tab pos="1815464" algn="l"/>
                <a:tab pos="2187575" algn="l"/>
              </a:tabLst>
            </a:pPr>
            <a:r>
              <a:rPr sz="700" spc="85" dirty="0">
                <a:latin typeface="Calibri"/>
                <a:cs typeface="Calibri"/>
              </a:rPr>
              <a:t>20</a:t>
            </a:r>
            <a:r>
              <a:rPr sz="700" spc="10" dirty="0">
                <a:latin typeface="Calibri"/>
                <a:cs typeface="Calibri"/>
              </a:rPr>
              <a:t>0</a:t>
            </a:r>
            <a:r>
              <a:rPr sz="700" dirty="0">
                <a:latin typeface="Calibri"/>
                <a:cs typeface="Calibri"/>
              </a:rPr>
              <a:t>	</a:t>
            </a:r>
            <a:r>
              <a:rPr sz="700" spc="85" dirty="0">
                <a:latin typeface="Calibri"/>
                <a:cs typeface="Calibri"/>
              </a:rPr>
              <a:t>40</a:t>
            </a:r>
            <a:r>
              <a:rPr sz="700" spc="10" dirty="0">
                <a:latin typeface="Calibri"/>
                <a:cs typeface="Calibri"/>
              </a:rPr>
              <a:t>0</a:t>
            </a:r>
            <a:r>
              <a:rPr sz="700" dirty="0">
                <a:latin typeface="Calibri"/>
                <a:cs typeface="Calibri"/>
              </a:rPr>
              <a:t>	</a:t>
            </a:r>
            <a:r>
              <a:rPr sz="700" spc="85" dirty="0">
                <a:latin typeface="Calibri"/>
                <a:cs typeface="Calibri"/>
              </a:rPr>
              <a:t>60</a:t>
            </a:r>
            <a:r>
              <a:rPr sz="700" spc="10" dirty="0">
                <a:latin typeface="Calibri"/>
                <a:cs typeface="Calibri"/>
              </a:rPr>
              <a:t>0</a:t>
            </a:r>
            <a:r>
              <a:rPr sz="700" dirty="0">
                <a:latin typeface="Calibri"/>
                <a:cs typeface="Calibri"/>
              </a:rPr>
              <a:t>	</a:t>
            </a:r>
            <a:r>
              <a:rPr sz="700" spc="85" dirty="0">
                <a:latin typeface="Calibri"/>
                <a:cs typeface="Calibri"/>
              </a:rPr>
              <a:t>80</a:t>
            </a:r>
            <a:r>
              <a:rPr sz="700" spc="10" dirty="0">
                <a:latin typeface="Calibri"/>
                <a:cs typeface="Calibri"/>
              </a:rPr>
              <a:t>0</a:t>
            </a:r>
            <a:r>
              <a:rPr sz="700" dirty="0">
                <a:latin typeface="Calibri"/>
                <a:cs typeface="Calibri"/>
              </a:rPr>
              <a:t>	</a:t>
            </a:r>
            <a:r>
              <a:rPr sz="700" spc="-90" dirty="0">
                <a:latin typeface="Calibri"/>
                <a:cs typeface="Calibri"/>
              </a:rPr>
              <a:t>1</a:t>
            </a:r>
            <a:r>
              <a:rPr sz="700" spc="10" dirty="0">
                <a:latin typeface="Calibri"/>
                <a:cs typeface="Calibri"/>
              </a:rPr>
              <a:t>0</a:t>
            </a:r>
            <a:r>
              <a:rPr sz="700" spc="-85" dirty="0">
                <a:latin typeface="Calibri"/>
                <a:cs typeface="Calibri"/>
              </a:rPr>
              <a:t> </a:t>
            </a:r>
            <a:r>
              <a:rPr sz="700" spc="85" dirty="0">
                <a:latin typeface="Calibri"/>
                <a:cs typeface="Calibri"/>
              </a:rPr>
              <a:t>0</a:t>
            </a:r>
            <a:r>
              <a:rPr sz="700" spc="10" dirty="0">
                <a:latin typeface="Calibri"/>
                <a:cs typeface="Calibri"/>
              </a:rPr>
              <a:t>0</a:t>
            </a:r>
            <a:r>
              <a:rPr sz="700" dirty="0">
                <a:latin typeface="Calibri"/>
                <a:cs typeface="Calibri"/>
              </a:rPr>
              <a:t>	</a:t>
            </a:r>
            <a:r>
              <a:rPr sz="700" spc="-90" dirty="0">
                <a:latin typeface="Calibri"/>
                <a:cs typeface="Calibri"/>
              </a:rPr>
              <a:t>1</a:t>
            </a:r>
            <a:r>
              <a:rPr sz="700" spc="10" dirty="0">
                <a:latin typeface="Calibri"/>
                <a:cs typeface="Calibri"/>
              </a:rPr>
              <a:t>2</a:t>
            </a:r>
            <a:r>
              <a:rPr sz="700" spc="-85" dirty="0">
                <a:latin typeface="Calibri"/>
                <a:cs typeface="Calibri"/>
              </a:rPr>
              <a:t> </a:t>
            </a:r>
            <a:r>
              <a:rPr sz="700" spc="85" dirty="0">
                <a:latin typeface="Calibri"/>
                <a:cs typeface="Calibri"/>
              </a:rPr>
              <a:t>0</a:t>
            </a:r>
            <a:r>
              <a:rPr sz="700" spc="10" dirty="0">
                <a:latin typeface="Calibri"/>
                <a:cs typeface="Calibri"/>
              </a:rPr>
              <a:t>0</a:t>
            </a:r>
            <a:r>
              <a:rPr sz="700" dirty="0">
                <a:latin typeface="Calibri"/>
                <a:cs typeface="Calibri"/>
              </a:rPr>
              <a:t>	</a:t>
            </a:r>
            <a:r>
              <a:rPr sz="700" spc="-90" dirty="0">
                <a:latin typeface="Calibri"/>
                <a:cs typeface="Calibri"/>
              </a:rPr>
              <a:t>1</a:t>
            </a:r>
            <a:r>
              <a:rPr sz="700" spc="10" dirty="0">
                <a:latin typeface="Calibri"/>
                <a:cs typeface="Calibri"/>
              </a:rPr>
              <a:t>4</a:t>
            </a:r>
            <a:r>
              <a:rPr sz="700" spc="-85" dirty="0">
                <a:latin typeface="Calibri"/>
                <a:cs typeface="Calibri"/>
              </a:rPr>
              <a:t> </a:t>
            </a:r>
            <a:r>
              <a:rPr sz="700" spc="85" dirty="0">
                <a:latin typeface="Calibri"/>
                <a:cs typeface="Calibri"/>
              </a:rPr>
              <a:t>0</a:t>
            </a:r>
            <a:r>
              <a:rPr sz="700" spc="10" dirty="0">
                <a:latin typeface="Calibri"/>
                <a:cs typeface="Calibri"/>
              </a:rPr>
              <a:t>0</a:t>
            </a:r>
            <a:endParaRPr sz="700">
              <a:latin typeface="Calibri"/>
              <a:cs typeface="Calibri"/>
            </a:endParaRPr>
          </a:p>
          <a:p>
            <a:pPr marL="57785" algn="ctr">
              <a:spcBef>
                <a:spcPts val="145"/>
              </a:spcBef>
            </a:pPr>
            <a:r>
              <a:rPr sz="700" spc="-10" dirty="0">
                <a:latin typeface="Calibri"/>
                <a:cs typeface="Calibri"/>
              </a:rPr>
              <a:t>m/z</a:t>
            </a:r>
            <a:endParaRPr sz="700">
              <a:latin typeface="Calibri"/>
              <a:cs typeface="Calibri"/>
            </a:endParaRPr>
          </a:p>
        </p:txBody>
      </p:sp>
      <p:sp>
        <p:nvSpPr>
          <p:cNvPr id="27" name="object 27"/>
          <p:cNvSpPr/>
          <p:nvPr/>
        </p:nvSpPr>
        <p:spPr>
          <a:xfrm>
            <a:off x="6661148" y="4314825"/>
            <a:ext cx="3072130" cy="1225550"/>
          </a:xfrm>
          <a:custGeom>
            <a:avLst/>
            <a:gdLst/>
            <a:ahLst/>
            <a:cxnLst/>
            <a:rect l="l" t="t" r="r" b="b"/>
            <a:pathLst>
              <a:path w="3072129" h="1225550">
                <a:moveTo>
                  <a:pt x="0" y="0"/>
                </a:moveTo>
                <a:lnTo>
                  <a:pt x="3071812" y="0"/>
                </a:lnTo>
                <a:lnTo>
                  <a:pt x="3071812" y="1225550"/>
                </a:lnTo>
                <a:lnTo>
                  <a:pt x="0" y="1225550"/>
                </a:lnTo>
                <a:lnTo>
                  <a:pt x="0" y="0"/>
                </a:lnTo>
                <a:close/>
              </a:path>
            </a:pathLst>
          </a:custGeom>
          <a:solidFill>
            <a:srgbClr val="FFFFFF"/>
          </a:solidFill>
        </p:spPr>
        <p:txBody>
          <a:bodyPr wrap="square" lIns="0" tIns="0" rIns="0" bIns="0" rtlCol="0"/>
          <a:lstStyle/>
          <a:p>
            <a:endParaRPr/>
          </a:p>
        </p:txBody>
      </p:sp>
      <p:sp>
        <p:nvSpPr>
          <p:cNvPr id="28" name="object 28"/>
          <p:cNvSpPr/>
          <p:nvPr/>
        </p:nvSpPr>
        <p:spPr>
          <a:xfrm>
            <a:off x="7022294" y="4464772"/>
            <a:ext cx="0" cy="202565"/>
          </a:xfrm>
          <a:custGeom>
            <a:avLst/>
            <a:gdLst/>
            <a:ahLst/>
            <a:cxnLst/>
            <a:rect l="l" t="t" r="r" b="b"/>
            <a:pathLst>
              <a:path h="202564">
                <a:moveTo>
                  <a:pt x="0" y="0"/>
                </a:moveTo>
                <a:lnTo>
                  <a:pt x="0" y="202478"/>
                </a:lnTo>
              </a:path>
            </a:pathLst>
          </a:custGeom>
          <a:ln w="11315">
            <a:solidFill>
              <a:srgbClr val="000000"/>
            </a:solidFill>
          </a:ln>
        </p:spPr>
        <p:txBody>
          <a:bodyPr wrap="square" lIns="0" tIns="0" rIns="0" bIns="0" rtlCol="0"/>
          <a:lstStyle/>
          <a:p>
            <a:endParaRPr/>
          </a:p>
        </p:txBody>
      </p:sp>
      <p:sp>
        <p:nvSpPr>
          <p:cNvPr id="29" name="object 29"/>
          <p:cNvSpPr/>
          <p:nvPr/>
        </p:nvSpPr>
        <p:spPr>
          <a:xfrm>
            <a:off x="6977042" y="4612524"/>
            <a:ext cx="45720" cy="0"/>
          </a:xfrm>
          <a:custGeom>
            <a:avLst/>
            <a:gdLst/>
            <a:ahLst/>
            <a:cxnLst/>
            <a:rect l="l" t="t" r="r" b="b"/>
            <a:pathLst>
              <a:path w="45720">
                <a:moveTo>
                  <a:pt x="45252" y="0"/>
                </a:moveTo>
                <a:lnTo>
                  <a:pt x="0" y="0"/>
                </a:lnTo>
              </a:path>
            </a:pathLst>
          </a:custGeom>
          <a:ln w="11269">
            <a:solidFill>
              <a:srgbClr val="000000"/>
            </a:solidFill>
          </a:ln>
        </p:spPr>
        <p:txBody>
          <a:bodyPr wrap="square" lIns="0" tIns="0" rIns="0" bIns="0" rtlCol="0"/>
          <a:lstStyle/>
          <a:p>
            <a:endParaRPr/>
          </a:p>
        </p:txBody>
      </p:sp>
      <p:sp>
        <p:nvSpPr>
          <p:cNvPr id="30" name="object 30"/>
          <p:cNvSpPr/>
          <p:nvPr/>
        </p:nvSpPr>
        <p:spPr>
          <a:xfrm>
            <a:off x="6977042" y="4544278"/>
            <a:ext cx="45720" cy="0"/>
          </a:xfrm>
          <a:custGeom>
            <a:avLst/>
            <a:gdLst/>
            <a:ahLst/>
            <a:cxnLst/>
            <a:rect l="l" t="t" r="r" b="b"/>
            <a:pathLst>
              <a:path w="45720">
                <a:moveTo>
                  <a:pt x="45252" y="0"/>
                </a:moveTo>
                <a:lnTo>
                  <a:pt x="0" y="0"/>
                </a:lnTo>
              </a:path>
            </a:pathLst>
          </a:custGeom>
          <a:ln w="11269">
            <a:solidFill>
              <a:srgbClr val="000000"/>
            </a:solidFill>
          </a:ln>
        </p:spPr>
        <p:txBody>
          <a:bodyPr wrap="square" lIns="0" tIns="0" rIns="0" bIns="0" rtlCol="0"/>
          <a:lstStyle/>
          <a:p>
            <a:endParaRPr/>
          </a:p>
        </p:txBody>
      </p:sp>
      <p:sp>
        <p:nvSpPr>
          <p:cNvPr id="31" name="object 31"/>
          <p:cNvSpPr/>
          <p:nvPr/>
        </p:nvSpPr>
        <p:spPr>
          <a:xfrm>
            <a:off x="6954404" y="5169423"/>
            <a:ext cx="12065" cy="0"/>
          </a:xfrm>
          <a:custGeom>
            <a:avLst/>
            <a:gdLst/>
            <a:ahLst/>
            <a:cxnLst/>
            <a:rect l="l" t="t" r="r" b="b"/>
            <a:pathLst>
              <a:path w="12064">
                <a:moveTo>
                  <a:pt x="0" y="0"/>
                </a:moveTo>
                <a:lnTo>
                  <a:pt x="11544" y="0"/>
                </a:lnTo>
              </a:path>
            </a:pathLst>
          </a:custGeom>
          <a:ln w="11269">
            <a:solidFill>
              <a:srgbClr val="000000"/>
            </a:solidFill>
          </a:ln>
        </p:spPr>
        <p:txBody>
          <a:bodyPr wrap="square" lIns="0" tIns="0" rIns="0" bIns="0" rtlCol="0"/>
          <a:lstStyle/>
          <a:p>
            <a:endParaRPr/>
          </a:p>
        </p:txBody>
      </p:sp>
      <p:sp>
        <p:nvSpPr>
          <p:cNvPr id="32" name="object 32"/>
          <p:cNvSpPr/>
          <p:nvPr/>
        </p:nvSpPr>
        <p:spPr>
          <a:xfrm>
            <a:off x="6926279" y="5112447"/>
            <a:ext cx="0" cy="113664"/>
          </a:xfrm>
          <a:custGeom>
            <a:avLst/>
            <a:gdLst/>
            <a:ahLst/>
            <a:cxnLst/>
            <a:rect l="l" t="t" r="r" b="b"/>
            <a:pathLst>
              <a:path h="113664">
                <a:moveTo>
                  <a:pt x="0" y="0"/>
                </a:moveTo>
                <a:lnTo>
                  <a:pt x="0" y="113633"/>
                </a:lnTo>
              </a:path>
            </a:pathLst>
          </a:custGeom>
          <a:ln w="56262">
            <a:solidFill>
              <a:srgbClr val="FFFFFF"/>
            </a:solidFill>
          </a:ln>
        </p:spPr>
        <p:txBody>
          <a:bodyPr wrap="square" lIns="0" tIns="0" rIns="0" bIns="0" rtlCol="0"/>
          <a:lstStyle/>
          <a:p>
            <a:endParaRPr/>
          </a:p>
        </p:txBody>
      </p:sp>
      <p:sp>
        <p:nvSpPr>
          <p:cNvPr id="33" name="object 33"/>
          <p:cNvSpPr txBox="1"/>
          <p:nvPr/>
        </p:nvSpPr>
        <p:spPr>
          <a:xfrm>
            <a:off x="6885449" y="5099752"/>
            <a:ext cx="71755" cy="122468"/>
          </a:xfrm>
          <a:prstGeom prst="rect">
            <a:avLst/>
          </a:prstGeom>
        </p:spPr>
        <p:txBody>
          <a:bodyPr vert="horz" wrap="square" lIns="0" tIns="14604" rIns="0" bIns="0" rtlCol="0">
            <a:spAutoFit/>
          </a:bodyPr>
          <a:lstStyle/>
          <a:p>
            <a:pPr marL="12700">
              <a:spcBef>
                <a:spcPts val="114"/>
              </a:spcBef>
            </a:pPr>
            <a:r>
              <a:rPr sz="700" spc="10" dirty="0">
                <a:latin typeface="Calibri"/>
                <a:cs typeface="Calibri"/>
              </a:rPr>
              <a:t>0</a:t>
            </a:r>
            <a:endParaRPr sz="700">
              <a:latin typeface="Calibri"/>
              <a:cs typeface="Calibri"/>
            </a:endParaRPr>
          </a:p>
        </p:txBody>
      </p:sp>
      <p:sp>
        <p:nvSpPr>
          <p:cNvPr id="34" name="object 34"/>
          <p:cNvSpPr/>
          <p:nvPr/>
        </p:nvSpPr>
        <p:spPr>
          <a:xfrm>
            <a:off x="6954404" y="4817248"/>
            <a:ext cx="12065" cy="0"/>
          </a:xfrm>
          <a:custGeom>
            <a:avLst/>
            <a:gdLst/>
            <a:ahLst/>
            <a:cxnLst/>
            <a:rect l="l" t="t" r="r" b="b"/>
            <a:pathLst>
              <a:path w="12064">
                <a:moveTo>
                  <a:pt x="0" y="0"/>
                </a:moveTo>
                <a:lnTo>
                  <a:pt x="11544" y="0"/>
                </a:lnTo>
              </a:path>
            </a:pathLst>
          </a:custGeom>
          <a:ln w="11269">
            <a:solidFill>
              <a:srgbClr val="000000"/>
            </a:solidFill>
          </a:ln>
        </p:spPr>
        <p:txBody>
          <a:bodyPr wrap="square" lIns="0" tIns="0" rIns="0" bIns="0" rtlCol="0"/>
          <a:lstStyle/>
          <a:p>
            <a:endParaRPr/>
          </a:p>
        </p:txBody>
      </p:sp>
      <p:sp>
        <p:nvSpPr>
          <p:cNvPr id="35" name="object 35"/>
          <p:cNvSpPr/>
          <p:nvPr/>
        </p:nvSpPr>
        <p:spPr>
          <a:xfrm>
            <a:off x="6852883" y="4760285"/>
            <a:ext cx="101600" cy="113664"/>
          </a:xfrm>
          <a:custGeom>
            <a:avLst/>
            <a:gdLst/>
            <a:ahLst/>
            <a:cxnLst/>
            <a:rect l="l" t="t" r="r" b="b"/>
            <a:pathLst>
              <a:path w="101600" h="113664">
                <a:moveTo>
                  <a:pt x="0" y="113633"/>
                </a:moveTo>
                <a:lnTo>
                  <a:pt x="101523" y="113633"/>
                </a:lnTo>
                <a:lnTo>
                  <a:pt x="101523" y="0"/>
                </a:lnTo>
                <a:lnTo>
                  <a:pt x="0" y="0"/>
                </a:lnTo>
                <a:lnTo>
                  <a:pt x="0" y="113633"/>
                </a:lnTo>
                <a:close/>
              </a:path>
            </a:pathLst>
          </a:custGeom>
          <a:solidFill>
            <a:srgbClr val="FFFFFF"/>
          </a:solidFill>
        </p:spPr>
        <p:txBody>
          <a:bodyPr wrap="square" lIns="0" tIns="0" rIns="0" bIns="0" rtlCol="0"/>
          <a:lstStyle/>
          <a:p>
            <a:endParaRPr/>
          </a:p>
        </p:txBody>
      </p:sp>
      <p:sp>
        <p:nvSpPr>
          <p:cNvPr id="36" name="object 36"/>
          <p:cNvSpPr txBox="1"/>
          <p:nvPr/>
        </p:nvSpPr>
        <p:spPr>
          <a:xfrm>
            <a:off x="6840184" y="4747578"/>
            <a:ext cx="116205" cy="122468"/>
          </a:xfrm>
          <a:prstGeom prst="rect">
            <a:avLst/>
          </a:prstGeom>
        </p:spPr>
        <p:txBody>
          <a:bodyPr vert="horz" wrap="square" lIns="0" tIns="14604" rIns="0" bIns="0" rtlCol="0">
            <a:spAutoFit/>
          </a:bodyPr>
          <a:lstStyle/>
          <a:p>
            <a:pPr marL="12700">
              <a:spcBef>
                <a:spcPts val="114"/>
              </a:spcBef>
            </a:pPr>
            <a:r>
              <a:rPr sz="700" dirty="0">
                <a:latin typeface="Calibri"/>
                <a:cs typeface="Calibri"/>
              </a:rPr>
              <a:t>50</a:t>
            </a:r>
            <a:endParaRPr sz="700">
              <a:latin typeface="Calibri"/>
              <a:cs typeface="Calibri"/>
            </a:endParaRPr>
          </a:p>
        </p:txBody>
      </p:sp>
      <p:sp>
        <p:nvSpPr>
          <p:cNvPr id="37" name="object 37"/>
          <p:cNvSpPr/>
          <p:nvPr/>
        </p:nvSpPr>
        <p:spPr>
          <a:xfrm>
            <a:off x="6954404" y="4464771"/>
            <a:ext cx="67945" cy="0"/>
          </a:xfrm>
          <a:custGeom>
            <a:avLst/>
            <a:gdLst/>
            <a:ahLst/>
            <a:cxnLst/>
            <a:rect l="l" t="t" r="r" b="b"/>
            <a:pathLst>
              <a:path w="67945">
                <a:moveTo>
                  <a:pt x="67890" y="0"/>
                </a:moveTo>
                <a:lnTo>
                  <a:pt x="0" y="0"/>
                </a:lnTo>
              </a:path>
            </a:pathLst>
          </a:custGeom>
          <a:ln w="11269">
            <a:solidFill>
              <a:srgbClr val="000000"/>
            </a:solidFill>
          </a:ln>
        </p:spPr>
        <p:txBody>
          <a:bodyPr wrap="square" lIns="0" tIns="0" rIns="0" bIns="0" rtlCol="0"/>
          <a:lstStyle/>
          <a:p>
            <a:endParaRPr/>
          </a:p>
        </p:txBody>
      </p:sp>
      <p:sp>
        <p:nvSpPr>
          <p:cNvPr id="38" name="object 38"/>
          <p:cNvSpPr/>
          <p:nvPr/>
        </p:nvSpPr>
        <p:spPr>
          <a:xfrm>
            <a:off x="6807935" y="4407795"/>
            <a:ext cx="147320" cy="113664"/>
          </a:xfrm>
          <a:custGeom>
            <a:avLst/>
            <a:gdLst/>
            <a:ahLst/>
            <a:cxnLst/>
            <a:rect l="l" t="t" r="r" b="b"/>
            <a:pathLst>
              <a:path w="147320" h="113664">
                <a:moveTo>
                  <a:pt x="0" y="113633"/>
                </a:moveTo>
                <a:lnTo>
                  <a:pt x="146785" y="113633"/>
                </a:lnTo>
                <a:lnTo>
                  <a:pt x="146785" y="0"/>
                </a:lnTo>
                <a:lnTo>
                  <a:pt x="0" y="0"/>
                </a:lnTo>
                <a:lnTo>
                  <a:pt x="0" y="113633"/>
                </a:lnTo>
                <a:close/>
              </a:path>
            </a:pathLst>
          </a:custGeom>
          <a:solidFill>
            <a:srgbClr val="FFFFFF"/>
          </a:solidFill>
        </p:spPr>
        <p:txBody>
          <a:bodyPr wrap="square" lIns="0" tIns="0" rIns="0" bIns="0" rtlCol="0"/>
          <a:lstStyle/>
          <a:p>
            <a:endParaRPr/>
          </a:p>
        </p:txBody>
      </p:sp>
      <p:sp>
        <p:nvSpPr>
          <p:cNvPr id="39" name="object 39"/>
          <p:cNvSpPr txBox="1"/>
          <p:nvPr/>
        </p:nvSpPr>
        <p:spPr>
          <a:xfrm>
            <a:off x="6795236" y="4395100"/>
            <a:ext cx="161925" cy="122468"/>
          </a:xfrm>
          <a:prstGeom prst="rect">
            <a:avLst/>
          </a:prstGeom>
        </p:spPr>
        <p:txBody>
          <a:bodyPr vert="horz" wrap="square" lIns="0" tIns="14604" rIns="0" bIns="0" rtlCol="0">
            <a:spAutoFit/>
          </a:bodyPr>
          <a:lstStyle/>
          <a:p>
            <a:pPr marL="12700">
              <a:spcBef>
                <a:spcPts val="114"/>
              </a:spcBef>
            </a:pPr>
            <a:r>
              <a:rPr sz="700" spc="-40" dirty="0">
                <a:latin typeface="Calibri"/>
                <a:cs typeface="Calibri"/>
              </a:rPr>
              <a:t>10</a:t>
            </a:r>
            <a:r>
              <a:rPr sz="700" spc="-130" dirty="0">
                <a:latin typeface="Calibri"/>
                <a:cs typeface="Calibri"/>
              </a:rPr>
              <a:t> </a:t>
            </a:r>
            <a:r>
              <a:rPr sz="700" spc="10" dirty="0">
                <a:latin typeface="Calibri"/>
                <a:cs typeface="Calibri"/>
              </a:rPr>
              <a:t>0</a:t>
            </a:r>
            <a:endParaRPr sz="700">
              <a:latin typeface="Calibri"/>
              <a:cs typeface="Calibri"/>
            </a:endParaRPr>
          </a:p>
        </p:txBody>
      </p:sp>
      <p:sp>
        <p:nvSpPr>
          <p:cNvPr id="40" name="object 40"/>
          <p:cNvSpPr txBox="1"/>
          <p:nvPr/>
        </p:nvSpPr>
        <p:spPr>
          <a:xfrm>
            <a:off x="6667172" y="4419837"/>
            <a:ext cx="107722" cy="785495"/>
          </a:xfrm>
          <a:prstGeom prst="rect">
            <a:avLst/>
          </a:prstGeom>
        </p:spPr>
        <p:txBody>
          <a:bodyPr vert="vert270" wrap="square" lIns="0" tIns="6350" rIns="0" bIns="0" rtlCol="0">
            <a:spAutoFit/>
          </a:bodyPr>
          <a:lstStyle/>
          <a:p>
            <a:pPr marL="12700">
              <a:spcBef>
                <a:spcPts val="50"/>
              </a:spcBef>
            </a:pPr>
            <a:r>
              <a:rPr sz="700" spc="-5" dirty="0">
                <a:latin typeface="Arial"/>
                <a:cs typeface="Arial"/>
              </a:rPr>
              <a:t>Relative</a:t>
            </a:r>
            <a:r>
              <a:rPr sz="700" spc="-85" dirty="0">
                <a:latin typeface="Arial"/>
                <a:cs typeface="Arial"/>
              </a:rPr>
              <a:t> </a:t>
            </a:r>
            <a:r>
              <a:rPr sz="700" spc="-30" dirty="0">
                <a:latin typeface="Arial"/>
                <a:cs typeface="Arial"/>
              </a:rPr>
              <a:t>Abundance</a:t>
            </a:r>
            <a:endParaRPr sz="700">
              <a:latin typeface="Arial"/>
              <a:cs typeface="Arial"/>
            </a:endParaRPr>
          </a:p>
        </p:txBody>
      </p:sp>
      <p:sp>
        <p:nvSpPr>
          <p:cNvPr id="41" name="object 41"/>
          <p:cNvSpPr/>
          <p:nvPr/>
        </p:nvSpPr>
        <p:spPr>
          <a:xfrm>
            <a:off x="7608814" y="4453499"/>
            <a:ext cx="0" cy="213995"/>
          </a:xfrm>
          <a:custGeom>
            <a:avLst/>
            <a:gdLst/>
            <a:ahLst/>
            <a:cxnLst/>
            <a:rect l="l" t="t" r="r" b="b"/>
            <a:pathLst>
              <a:path h="213995">
                <a:moveTo>
                  <a:pt x="0" y="0"/>
                </a:moveTo>
                <a:lnTo>
                  <a:pt x="0" y="213751"/>
                </a:lnTo>
              </a:path>
            </a:pathLst>
          </a:custGeom>
          <a:ln w="11315">
            <a:solidFill>
              <a:srgbClr val="000000"/>
            </a:solidFill>
          </a:ln>
        </p:spPr>
        <p:txBody>
          <a:bodyPr wrap="square" lIns="0" tIns="0" rIns="0" bIns="0" rtlCol="0"/>
          <a:lstStyle/>
          <a:p>
            <a:endParaRPr/>
          </a:p>
        </p:txBody>
      </p:sp>
      <p:sp>
        <p:nvSpPr>
          <p:cNvPr id="42" name="object 42"/>
          <p:cNvSpPr txBox="1"/>
          <p:nvPr/>
        </p:nvSpPr>
        <p:spPr>
          <a:xfrm>
            <a:off x="6667172" y="3184295"/>
            <a:ext cx="107722" cy="128270"/>
          </a:xfrm>
          <a:prstGeom prst="rect">
            <a:avLst/>
          </a:prstGeom>
        </p:spPr>
        <p:txBody>
          <a:bodyPr vert="vert270" wrap="square" lIns="0" tIns="6350" rIns="0" bIns="0" rtlCol="0">
            <a:spAutoFit/>
          </a:bodyPr>
          <a:lstStyle/>
          <a:p>
            <a:pPr marL="12700">
              <a:spcBef>
                <a:spcPts val="50"/>
              </a:spcBef>
            </a:pPr>
            <a:r>
              <a:rPr sz="700" u="sng" dirty="0">
                <a:uFill>
                  <a:solidFill>
                    <a:srgbClr val="000000"/>
                  </a:solidFill>
                </a:uFill>
                <a:latin typeface="Arial"/>
                <a:cs typeface="Arial"/>
              </a:rPr>
              <a:t> </a:t>
            </a:r>
            <a:r>
              <a:rPr sz="700" u="sng" spc="20" dirty="0">
                <a:uFill>
                  <a:solidFill>
                    <a:srgbClr val="000000"/>
                  </a:solidFill>
                </a:uFill>
                <a:latin typeface="Arial"/>
                <a:cs typeface="Arial"/>
              </a:rPr>
              <a:t> </a:t>
            </a:r>
            <a:endParaRPr sz="700">
              <a:latin typeface="Arial"/>
              <a:cs typeface="Arial"/>
            </a:endParaRPr>
          </a:p>
        </p:txBody>
      </p:sp>
      <p:sp>
        <p:nvSpPr>
          <p:cNvPr id="43" name="object 43"/>
          <p:cNvSpPr txBox="1"/>
          <p:nvPr/>
        </p:nvSpPr>
        <p:spPr>
          <a:xfrm>
            <a:off x="6667172" y="1932281"/>
            <a:ext cx="107722" cy="172720"/>
          </a:xfrm>
          <a:prstGeom prst="rect">
            <a:avLst/>
          </a:prstGeom>
        </p:spPr>
        <p:txBody>
          <a:bodyPr vert="vert270" wrap="square" lIns="0" tIns="6350" rIns="0" bIns="0" rtlCol="0">
            <a:spAutoFit/>
          </a:bodyPr>
          <a:lstStyle/>
          <a:p>
            <a:pPr marL="12700">
              <a:spcBef>
                <a:spcPts val="50"/>
              </a:spcBef>
            </a:pPr>
            <a:r>
              <a:rPr sz="700" u="sng" dirty="0">
                <a:uFill>
                  <a:solidFill>
                    <a:srgbClr val="000000"/>
                  </a:solidFill>
                </a:uFill>
                <a:latin typeface="Arial"/>
                <a:cs typeface="Arial"/>
              </a:rPr>
              <a:t> </a:t>
            </a:r>
            <a:r>
              <a:rPr sz="700" u="sng" spc="-15" dirty="0">
                <a:uFill>
                  <a:solidFill>
                    <a:srgbClr val="000000"/>
                  </a:solidFill>
                </a:uFill>
                <a:latin typeface="Arial"/>
                <a:cs typeface="Arial"/>
              </a:rPr>
              <a:t> </a:t>
            </a:r>
            <a:endParaRPr sz="700">
              <a:latin typeface="Arial"/>
              <a:cs typeface="Arial"/>
            </a:endParaRPr>
          </a:p>
        </p:txBody>
      </p:sp>
      <p:sp>
        <p:nvSpPr>
          <p:cNvPr id="44" name="object 44"/>
          <p:cNvSpPr txBox="1"/>
          <p:nvPr/>
        </p:nvSpPr>
        <p:spPr>
          <a:xfrm>
            <a:off x="7483276" y="4326854"/>
            <a:ext cx="252095" cy="122468"/>
          </a:xfrm>
          <a:prstGeom prst="rect">
            <a:avLst/>
          </a:prstGeom>
        </p:spPr>
        <p:txBody>
          <a:bodyPr vert="horz" wrap="square" lIns="0" tIns="14604" rIns="0" bIns="0" rtlCol="0">
            <a:spAutoFit/>
          </a:bodyPr>
          <a:lstStyle/>
          <a:p>
            <a:pPr marL="12700">
              <a:spcBef>
                <a:spcPts val="114"/>
              </a:spcBef>
            </a:pPr>
            <a:r>
              <a:rPr sz="700" spc="5" dirty="0">
                <a:latin typeface="Calibri"/>
                <a:cs typeface="Calibri"/>
              </a:rPr>
              <a:t>59</a:t>
            </a:r>
            <a:r>
              <a:rPr sz="700" spc="-114" dirty="0">
                <a:latin typeface="Calibri"/>
                <a:cs typeface="Calibri"/>
              </a:rPr>
              <a:t> </a:t>
            </a:r>
            <a:r>
              <a:rPr sz="700" spc="10" dirty="0">
                <a:latin typeface="Calibri"/>
                <a:cs typeface="Calibri"/>
              </a:rPr>
              <a:t>8</a:t>
            </a:r>
            <a:r>
              <a:rPr sz="700" spc="-114" dirty="0">
                <a:latin typeface="Calibri"/>
                <a:cs typeface="Calibri"/>
              </a:rPr>
              <a:t> </a:t>
            </a:r>
            <a:r>
              <a:rPr sz="700" spc="5" dirty="0">
                <a:latin typeface="Calibri"/>
                <a:cs typeface="Calibri"/>
              </a:rPr>
              <a:t>.5</a:t>
            </a:r>
            <a:endParaRPr sz="700">
              <a:latin typeface="Calibri"/>
              <a:cs typeface="Calibri"/>
            </a:endParaRPr>
          </a:p>
        </p:txBody>
      </p:sp>
      <p:sp>
        <p:nvSpPr>
          <p:cNvPr id="45" name="object 45"/>
          <p:cNvSpPr txBox="1"/>
          <p:nvPr/>
        </p:nvSpPr>
        <p:spPr>
          <a:xfrm>
            <a:off x="7326868" y="4707664"/>
            <a:ext cx="2369185" cy="782320"/>
          </a:xfrm>
          <a:prstGeom prst="rect">
            <a:avLst/>
          </a:prstGeom>
        </p:spPr>
        <p:txBody>
          <a:bodyPr vert="horz" wrap="square" lIns="0" tIns="0" rIns="0" bIns="0" rtlCol="0">
            <a:spAutoFit/>
          </a:bodyPr>
          <a:lstStyle/>
          <a:p>
            <a:pPr>
              <a:lnSpc>
                <a:spcPts val="825"/>
              </a:lnSpc>
              <a:tabLst>
                <a:tab pos="338455" algn="l"/>
              </a:tabLst>
            </a:pPr>
            <a:r>
              <a:rPr sz="1050" baseline="-19841" dirty="0">
                <a:latin typeface="Calibri"/>
                <a:cs typeface="Calibri"/>
              </a:rPr>
              <a:t>471.0	</a:t>
            </a:r>
            <a:r>
              <a:rPr sz="700" spc="50" dirty="0">
                <a:latin typeface="Calibri"/>
                <a:cs typeface="Calibri"/>
              </a:rPr>
              <a:t>698.2</a:t>
            </a:r>
            <a:endParaRPr sz="700">
              <a:latin typeface="Calibri"/>
              <a:cs typeface="Calibri"/>
            </a:endParaRPr>
          </a:p>
          <a:p>
            <a:pPr marL="586740">
              <a:spcBef>
                <a:spcPts val="234"/>
              </a:spcBef>
            </a:pPr>
            <a:r>
              <a:rPr sz="700" spc="35" dirty="0">
                <a:latin typeface="Calibri"/>
                <a:cs typeface="Calibri"/>
              </a:rPr>
              <a:t>897.4</a:t>
            </a:r>
            <a:endParaRPr sz="700">
              <a:latin typeface="Calibri"/>
              <a:cs typeface="Calibri"/>
            </a:endParaRPr>
          </a:p>
          <a:p>
            <a:pPr marL="744220">
              <a:spcBef>
                <a:spcPts val="770"/>
              </a:spcBef>
              <a:tabLst>
                <a:tab pos="1567815" algn="l"/>
              </a:tabLst>
            </a:pPr>
            <a:r>
              <a:rPr sz="1050" spc="75" baseline="7936" dirty="0">
                <a:latin typeface="Calibri"/>
                <a:cs typeface="Calibri"/>
              </a:rPr>
              <a:t>968.4  </a:t>
            </a:r>
            <a:r>
              <a:rPr sz="700" spc="-60" dirty="0">
                <a:latin typeface="Calibri"/>
                <a:cs typeface="Calibri"/>
              </a:rPr>
              <a:t>119</a:t>
            </a:r>
            <a:r>
              <a:rPr sz="700" spc="-50" dirty="0">
                <a:latin typeface="Calibri"/>
                <a:cs typeface="Calibri"/>
              </a:rPr>
              <a:t> </a:t>
            </a:r>
            <a:r>
              <a:rPr sz="700" spc="10" dirty="0">
                <a:latin typeface="Calibri"/>
                <a:cs typeface="Calibri"/>
              </a:rPr>
              <a:t>6</a:t>
            </a:r>
            <a:r>
              <a:rPr sz="700" spc="-85" dirty="0">
                <a:latin typeface="Calibri"/>
                <a:cs typeface="Calibri"/>
              </a:rPr>
              <a:t> </a:t>
            </a:r>
            <a:r>
              <a:rPr sz="700" spc="5" dirty="0">
                <a:latin typeface="Calibri"/>
                <a:cs typeface="Calibri"/>
              </a:rPr>
              <a:t>.5	</a:t>
            </a:r>
            <a:r>
              <a:rPr sz="700" spc="-40" dirty="0">
                <a:latin typeface="Calibri"/>
                <a:cs typeface="Calibri"/>
              </a:rPr>
              <a:t>16</a:t>
            </a:r>
            <a:r>
              <a:rPr sz="700" spc="-85" dirty="0">
                <a:latin typeface="Calibri"/>
                <a:cs typeface="Calibri"/>
              </a:rPr>
              <a:t> </a:t>
            </a:r>
            <a:r>
              <a:rPr sz="700" spc="20" dirty="0">
                <a:latin typeface="Calibri"/>
                <a:cs typeface="Calibri"/>
              </a:rPr>
              <a:t>05.5</a:t>
            </a:r>
            <a:endParaRPr sz="700">
              <a:latin typeface="Calibri"/>
              <a:cs typeface="Calibri"/>
            </a:endParaRPr>
          </a:p>
          <a:p>
            <a:pPr marL="67310" algn="ctr">
              <a:spcBef>
                <a:spcPts val="770"/>
              </a:spcBef>
              <a:tabLst>
                <a:tab pos="744220" algn="l"/>
                <a:tab pos="1455420" algn="l"/>
                <a:tab pos="2143760" algn="l"/>
              </a:tabLst>
            </a:pPr>
            <a:r>
              <a:rPr sz="700" dirty="0">
                <a:latin typeface="Calibri"/>
                <a:cs typeface="Calibri"/>
              </a:rPr>
              <a:t>5</a:t>
            </a:r>
            <a:r>
              <a:rPr sz="700" spc="10" dirty="0">
                <a:latin typeface="Calibri"/>
                <a:cs typeface="Calibri"/>
              </a:rPr>
              <a:t>0</a:t>
            </a:r>
            <a:r>
              <a:rPr sz="700" spc="-85" dirty="0">
                <a:latin typeface="Calibri"/>
                <a:cs typeface="Calibri"/>
              </a:rPr>
              <a:t> </a:t>
            </a:r>
            <a:r>
              <a:rPr sz="700" spc="10" dirty="0">
                <a:latin typeface="Calibri"/>
                <a:cs typeface="Calibri"/>
              </a:rPr>
              <a:t>0</a:t>
            </a:r>
            <a:r>
              <a:rPr sz="700" dirty="0">
                <a:latin typeface="Calibri"/>
                <a:cs typeface="Calibri"/>
              </a:rPr>
              <a:t>	</a:t>
            </a:r>
            <a:r>
              <a:rPr sz="700" spc="-90" dirty="0">
                <a:latin typeface="Calibri"/>
                <a:cs typeface="Calibri"/>
              </a:rPr>
              <a:t>1</a:t>
            </a:r>
            <a:r>
              <a:rPr sz="700" spc="10" dirty="0">
                <a:latin typeface="Calibri"/>
                <a:cs typeface="Calibri"/>
              </a:rPr>
              <a:t>0</a:t>
            </a:r>
            <a:r>
              <a:rPr sz="700" spc="-85" dirty="0">
                <a:latin typeface="Calibri"/>
                <a:cs typeface="Calibri"/>
              </a:rPr>
              <a:t> </a:t>
            </a:r>
            <a:r>
              <a:rPr sz="700" spc="85" dirty="0">
                <a:latin typeface="Calibri"/>
                <a:cs typeface="Calibri"/>
              </a:rPr>
              <a:t>0</a:t>
            </a:r>
            <a:r>
              <a:rPr sz="700" spc="10" dirty="0">
                <a:latin typeface="Calibri"/>
                <a:cs typeface="Calibri"/>
              </a:rPr>
              <a:t>0</a:t>
            </a:r>
            <a:r>
              <a:rPr sz="700" dirty="0">
                <a:latin typeface="Calibri"/>
                <a:cs typeface="Calibri"/>
              </a:rPr>
              <a:t>	</a:t>
            </a:r>
            <a:r>
              <a:rPr sz="700" spc="-90" dirty="0">
                <a:latin typeface="Calibri"/>
                <a:cs typeface="Calibri"/>
              </a:rPr>
              <a:t>1</a:t>
            </a:r>
            <a:r>
              <a:rPr sz="700" dirty="0">
                <a:latin typeface="Calibri"/>
                <a:cs typeface="Calibri"/>
              </a:rPr>
              <a:t>5</a:t>
            </a:r>
            <a:r>
              <a:rPr sz="700" spc="10" dirty="0">
                <a:latin typeface="Calibri"/>
                <a:cs typeface="Calibri"/>
              </a:rPr>
              <a:t>0</a:t>
            </a:r>
            <a:r>
              <a:rPr sz="700" spc="-85" dirty="0">
                <a:latin typeface="Calibri"/>
                <a:cs typeface="Calibri"/>
              </a:rPr>
              <a:t> </a:t>
            </a:r>
            <a:r>
              <a:rPr sz="700" spc="10" dirty="0">
                <a:latin typeface="Calibri"/>
                <a:cs typeface="Calibri"/>
              </a:rPr>
              <a:t>0</a:t>
            </a:r>
            <a:r>
              <a:rPr sz="700" dirty="0">
                <a:latin typeface="Calibri"/>
                <a:cs typeface="Calibri"/>
              </a:rPr>
              <a:t>	</a:t>
            </a:r>
            <a:r>
              <a:rPr sz="700" spc="85" dirty="0">
                <a:latin typeface="Calibri"/>
                <a:cs typeface="Calibri"/>
              </a:rPr>
              <a:t>200</a:t>
            </a:r>
            <a:r>
              <a:rPr sz="700" spc="10" dirty="0">
                <a:latin typeface="Calibri"/>
                <a:cs typeface="Calibri"/>
              </a:rPr>
              <a:t>0</a:t>
            </a:r>
            <a:r>
              <a:rPr sz="700" spc="-85" dirty="0">
                <a:latin typeface="Calibri"/>
                <a:cs typeface="Calibri"/>
              </a:rPr>
              <a:t> </a:t>
            </a:r>
            <a:endParaRPr sz="700">
              <a:latin typeface="Calibri"/>
              <a:cs typeface="Calibri"/>
            </a:endParaRPr>
          </a:p>
          <a:p>
            <a:pPr marR="417830" algn="ctr">
              <a:spcBef>
                <a:spcPts val="145"/>
              </a:spcBef>
            </a:pPr>
            <a:r>
              <a:rPr sz="700" spc="-10" dirty="0">
                <a:latin typeface="Calibri"/>
                <a:cs typeface="Calibri"/>
              </a:rPr>
              <a:t>m/z</a:t>
            </a:r>
            <a:endParaRPr sz="700">
              <a:latin typeface="Calibri"/>
              <a:cs typeface="Calibri"/>
            </a:endParaRPr>
          </a:p>
        </p:txBody>
      </p:sp>
      <p:sp>
        <p:nvSpPr>
          <p:cNvPr id="46" name="object 46"/>
          <p:cNvSpPr txBox="1">
            <a:spLocks noGrp="1"/>
          </p:cNvSpPr>
          <p:nvPr>
            <p:ph type="title"/>
          </p:nvPr>
        </p:nvSpPr>
        <p:spPr>
          <a:xfrm>
            <a:off x="1854122" y="147991"/>
            <a:ext cx="9042478" cy="472630"/>
          </a:xfrm>
          <a:prstGeom prst="rect">
            <a:avLst/>
          </a:prstGeom>
        </p:spPr>
        <p:txBody>
          <a:bodyPr vert="horz" wrap="square" lIns="0" tIns="33020" rIns="0" bIns="0" rtlCol="0" anchor="ctr">
            <a:spAutoFit/>
          </a:bodyPr>
          <a:lstStyle/>
          <a:p>
            <a:pPr marL="12700" marR="5080">
              <a:lnSpc>
                <a:spcPts val="3300"/>
              </a:lnSpc>
              <a:spcBef>
                <a:spcPts val="260"/>
              </a:spcBef>
            </a:pPr>
            <a:r>
              <a:rPr sz="3600" b="1" spc="-5" dirty="0">
                <a:solidFill>
                  <a:srgbClr val="FFFF00"/>
                </a:solidFill>
              </a:rPr>
              <a:t>Automated Peptide Sequencing by LC/MS/MS</a:t>
            </a:r>
          </a:p>
        </p:txBody>
      </p:sp>
      <p:sp>
        <p:nvSpPr>
          <p:cNvPr id="47" name="object 47"/>
          <p:cNvSpPr txBox="1"/>
          <p:nvPr/>
        </p:nvSpPr>
        <p:spPr>
          <a:xfrm>
            <a:off x="2209280" y="822782"/>
            <a:ext cx="596265" cy="121828"/>
          </a:xfrm>
          <a:prstGeom prst="rect">
            <a:avLst/>
          </a:prstGeom>
        </p:spPr>
        <p:txBody>
          <a:bodyPr vert="horz" wrap="square" lIns="0" tIns="13970" rIns="0" bIns="0" rtlCol="0">
            <a:spAutoFit/>
          </a:bodyPr>
          <a:lstStyle/>
          <a:p>
            <a:pPr marL="12700">
              <a:spcBef>
                <a:spcPts val="110"/>
              </a:spcBef>
            </a:pPr>
            <a:r>
              <a:rPr sz="700" spc="25" dirty="0">
                <a:latin typeface="Calibri"/>
                <a:cs typeface="Calibri"/>
              </a:rPr>
              <a:t>RT</a:t>
            </a:r>
            <a:r>
              <a:rPr sz="700" spc="-85" dirty="0">
                <a:latin typeface="Calibri"/>
                <a:cs typeface="Calibri"/>
              </a:rPr>
              <a:t> </a:t>
            </a:r>
            <a:r>
              <a:rPr sz="700" spc="-20" dirty="0">
                <a:latin typeface="Calibri"/>
                <a:cs typeface="Calibri"/>
              </a:rPr>
              <a:t>:</a:t>
            </a:r>
            <a:r>
              <a:rPr sz="700" spc="50" dirty="0">
                <a:latin typeface="Calibri"/>
                <a:cs typeface="Calibri"/>
              </a:rPr>
              <a:t> </a:t>
            </a:r>
            <a:r>
              <a:rPr sz="700" spc="-35" dirty="0">
                <a:solidFill>
                  <a:srgbClr val="000096"/>
                </a:solidFill>
                <a:latin typeface="Calibri"/>
                <a:cs typeface="Calibri"/>
              </a:rPr>
              <a:t>0</a:t>
            </a:r>
            <a:r>
              <a:rPr sz="700" spc="-90" dirty="0">
                <a:solidFill>
                  <a:srgbClr val="000096"/>
                </a:solidFill>
                <a:latin typeface="Calibri"/>
                <a:cs typeface="Calibri"/>
              </a:rPr>
              <a:t> </a:t>
            </a:r>
            <a:r>
              <a:rPr sz="700" spc="-30" dirty="0">
                <a:solidFill>
                  <a:srgbClr val="000096"/>
                </a:solidFill>
                <a:latin typeface="Calibri"/>
                <a:cs typeface="Calibri"/>
              </a:rPr>
              <a:t>.0</a:t>
            </a:r>
            <a:r>
              <a:rPr sz="700" spc="-95" dirty="0">
                <a:solidFill>
                  <a:srgbClr val="000096"/>
                </a:solidFill>
                <a:latin typeface="Calibri"/>
                <a:cs typeface="Calibri"/>
              </a:rPr>
              <a:t> </a:t>
            </a:r>
            <a:r>
              <a:rPr sz="700" spc="-35" dirty="0">
                <a:solidFill>
                  <a:srgbClr val="000096"/>
                </a:solidFill>
                <a:latin typeface="Calibri"/>
                <a:cs typeface="Calibri"/>
              </a:rPr>
              <a:t>1</a:t>
            </a:r>
            <a:r>
              <a:rPr sz="700" spc="-95" dirty="0">
                <a:solidFill>
                  <a:srgbClr val="000096"/>
                </a:solidFill>
                <a:latin typeface="Calibri"/>
                <a:cs typeface="Calibri"/>
              </a:rPr>
              <a:t> </a:t>
            </a:r>
            <a:r>
              <a:rPr sz="700" spc="-150" dirty="0">
                <a:solidFill>
                  <a:srgbClr val="000096"/>
                </a:solidFill>
                <a:latin typeface="Calibri"/>
                <a:cs typeface="Calibri"/>
              </a:rPr>
              <a:t>-­‐</a:t>
            </a:r>
            <a:r>
              <a:rPr sz="700" spc="-145" dirty="0">
                <a:solidFill>
                  <a:srgbClr val="000096"/>
                </a:solidFill>
                <a:latin typeface="Calibri"/>
                <a:cs typeface="Calibri"/>
              </a:rPr>
              <a:t> </a:t>
            </a:r>
            <a:r>
              <a:rPr sz="700" spc="-35" dirty="0">
                <a:solidFill>
                  <a:srgbClr val="000096"/>
                </a:solidFill>
                <a:latin typeface="Calibri"/>
                <a:cs typeface="Calibri"/>
              </a:rPr>
              <a:t>9</a:t>
            </a:r>
            <a:r>
              <a:rPr sz="700" spc="-90" dirty="0">
                <a:solidFill>
                  <a:srgbClr val="000096"/>
                </a:solidFill>
                <a:latin typeface="Calibri"/>
                <a:cs typeface="Calibri"/>
              </a:rPr>
              <a:t> </a:t>
            </a:r>
            <a:r>
              <a:rPr sz="700" spc="-35" dirty="0">
                <a:solidFill>
                  <a:srgbClr val="000096"/>
                </a:solidFill>
                <a:latin typeface="Calibri"/>
                <a:cs typeface="Calibri"/>
              </a:rPr>
              <a:t>0</a:t>
            </a:r>
            <a:r>
              <a:rPr sz="700" spc="-90" dirty="0">
                <a:solidFill>
                  <a:srgbClr val="000096"/>
                </a:solidFill>
                <a:latin typeface="Calibri"/>
                <a:cs typeface="Calibri"/>
              </a:rPr>
              <a:t> </a:t>
            </a:r>
            <a:r>
              <a:rPr sz="700" spc="-65" dirty="0">
                <a:solidFill>
                  <a:srgbClr val="000096"/>
                </a:solidFill>
                <a:latin typeface="Calibri"/>
                <a:cs typeface="Calibri"/>
              </a:rPr>
              <a:t>.15</a:t>
            </a:r>
            <a:endParaRPr sz="700">
              <a:latin typeface="Calibri"/>
              <a:cs typeface="Calibri"/>
            </a:endParaRPr>
          </a:p>
        </p:txBody>
      </p:sp>
      <p:sp>
        <p:nvSpPr>
          <p:cNvPr id="48" name="object 48"/>
          <p:cNvSpPr/>
          <p:nvPr/>
        </p:nvSpPr>
        <p:spPr>
          <a:xfrm>
            <a:off x="2522332" y="2103288"/>
            <a:ext cx="6807200" cy="0"/>
          </a:xfrm>
          <a:custGeom>
            <a:avLst/>
            <a:gdLst/>
            <a:ahLst/>
            <a:cxnLst/>
            <a:rect l="l" t="t" r="r" b="b"/>
            <a:pathLst>
              <a:path w="6807200">
                <a:moveTo>
                  <a:pt x="0" y="0"/>
                </a:moveTo>
                <a:lnTo>
                  <a:pt x="6806874" y="0"/>
                </a:lnTo>
              </a:path>
            </a:pathLst>
          </a:custGeom>
          <a:ln w="11353">
            <a:solidFill>
              <a:srgbClr val="000000"/>
            </a:solidFill>
          </a:ln>
        </p:spPr>
        <p:txBody>
          <a:bodyPr wrap="square" lIns="0" tIns="0" rIns="0" bIns="0" rtlCol="0"/>
          <a:lstStyle/>
          <a:p>
            <a:endParaRPr/>
          </a:p>
        </p:txBody>
      </p:sp>
      <p:sp>
        <p:nvSpPr>
          <p:cNvPr id="49" name="object 49"/>
          <p:cNvSpPr/>
          <p:nvPr/>
        </p:nvSpPr>
        <p:spPr>
          <a:xfrm>
            <a:off x="2592180"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50" name="object 50"/>
          <p:cNvSpPr/>
          <p:nvPr/>
        </p:nvSpPr>
        <p:spPr>
          <a:xfrm>
            <a:off x="2672359"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51" name="object 51"/>
          <p:cNvSpPr/>
          <p:nvPr/>
        </p:nvSpPr>
        <p:spPr>
          <a:xfrm>
            <a:off x="2742488"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52" name="object 52"/>
          <p:cNvSpPr/>
          <p:nvPr/>
        </p:nvSpPr>
        <p:spPr>
          <a:xfrm>
            <a:off x="2822397"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53" name="object 53"/>
          <p:cNvSpPr/>
          <p:nvPr/>
        </p:nvSpPr>
        <p:spPr>
          <a:xfrm>
            <a:off x="2972717"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54" name="object 54"/>
          <p:cNvSpPr/>
          <p:nvPr/>
        </p:nvSpPr>
        <p:spPr>
          <a:xfrm>
            <a:off x="3042846"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55" name="object 55"/>
          <p:cNvSpPr/>
          <p:nvPr/>
        </p:nvSpPr>
        <p:spPr>
          <a:xfrm>
            <a:off x="3122755"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56" name="object 56"/>
          <p:cNvSpPr/>
          <p:nvPr/>
        </p:nvSpPr>
        <p:spPr>
          <a:xfrm>
            <a:off x="3192872"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57" name="object 57"/>
          <p:cNvSpPr/>
          <p:nvPr/>
        </p:nvSpPr>
        <p:spPr>
          <a:xfrm>
            <a:off x="3343214"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58" name="object 58"/>
          <p:cNvSpPr/>
          <p:nvPr/>
        </p:nvSpPr>
        <p:spPr>
          <a:xfrm>
            <a:off x="3423124"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59" name="object 59"/>
          <p:cNvSpPr/>
          <p:nvPr/>
        </p:nvSpPr>
        <p:spPr>
          <a:xfrm>
            <a:off x="3503258"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60" name="object 60"/>
          <p:cNvSpPr/>
          <p:nvPr/>
        </p:nvSpPr>
        <p:spPr>
          <a:xfrm>
            <a:off x="3573376"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61" name="object 61"/>
          <p:cNvSpPr/>
          <p:nvPr/>
        </p:nvSpPr>
        <p:spPr>
          <a:xfrm>
            <a:off x="3723403"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62" name="object 62"/>
          <p:cNvSpPr/>
          <p:nvPr/>
        </p:nvSpPr>
        <p:spPr>
          <a:xfrm>
            <a:off x="3803650"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63" name="object 63"/>
          <p:cNvSpPr/>
          <p:nvPr/>
        </p:nvSpPr>
        <p:spPr>
          <a:xfrm>
            <a:off x="3873429"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64" name="object 64"/>
          <p:cNvSpPr/>
          <p:nvPr/>
        </p:nvSpPr>
        <p:spPr>
          <a:xfrm>
            <a:off x="3953676"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65" name="object 65"/>
          <p:cNvSpPr/>
          <p:nvPr/>
        </p:nvSpPr>
        <p:spPr>
          <a:xfrm>
            <a:off x="4104041"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66" name="object 66"/>
          <p:cNvSpPr/>
          <p:nvPr/>
        </p:nvSpPr>
        <p:spPr>
          <a:xfrm>
            <a:off x="4173821"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67" name="object 67"/>
          <p:cNvSpPr/>
          <p:nvPr/>
        </p:nvSpPr>
        <p:spPr>
          <a:xfrm>
            <a:off x="4254068"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68" name="object 68"/>
          <p:cNvSpPr/>
          <p:nvPr/>
        </p:nvSpPr>
        <p:spPr>
          <a:xfrm>
            <a:off x="4324185"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69" name="object 69"/>
          <p:cNvSpPr/>
          <p:nvPr/>
        </p:nvSpPr>
        <p:spPr>
          <a:xfrm>
            <a:off x="4484229"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70" name="object 70"/>
          <p:cNvSpPr/>
          <p:nvPr/>
        </p:nvSpPr>
        <p:spPr>
          <a:xfrm>
            <a:off x="4554347"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71" name="object 71"/>
          <p:cNvSpPr/>
          <p:nvPr/>
        </p:nvSpPr>
        <p:spPr>
          <a:xfrm>
            <a:off x="4634256"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72" name="object 72"/>
          <p:cNvSpPr/>
          <p:nvPr/>
        </p:nvSpPr>
        <p:spPr>
          <a:xfrm>
            <a:off x="4704373"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73" name="object 73"/>
          <p:cNvSpPr/>
          <p:nvPr/>
        </p:nvSpPr>
        <p:spPr>
          <a:xfrm>
            <a:off x="4854738"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74" name="object 74"/>
          <p:cNvSpPr/>
          <p:nvPr/>
        </p:nvSpPr>
        <p:spPr>
          <a:xfrm>
            <a:off x="4934647"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75" name="object 75"/>
          <p:cNvSpPr/>
          <p:nvPr/>
        </p:nvSpPr>
        <p:spPr>
          <a:xfrm>
            <a:off x="5004765"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76" name="object 76"/>
          <p:cNvSpPr/>
          <p:nvPr/>
        </p:nvSpPr>
        <p:spPr>
          <a:xfrm>
            <a:off x="5084899"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77" name="object 77"/>
          <p:cNvSpPr/>
          <p:nvPr/>
        </p:nvSpPr>
        <p:spPr>
          <a:xfrm>
            <a:off x="5234926"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78" name="object 78"/>
          <p:cNvSpPr/>
          <p:nvPr/>
        </p:nvSpPr>
        <p:spPr>
          <a:xfrm>
            <a:off x="5315173"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79" name="object 79"/>
          <p:cNvSpPr/>
          <p:nvPr/>
        </p:nvSpPr>
        <p:spPr>
          <a:xfrm>
            <a:off x="5385291"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80" name="object 80"/>
          <p:cNvSpPr/>
          <p:nvPr/>
        </p:nvSpPr>
        <p:spPr>
          <a:xfrm>
            <a:off x="5465200"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81" name="object 81"/>
          <p:cNvSpPr/>
          <p:nvPr/>
        </p:nvSpPr>
        <p:spPr>
          <a:xfrm>
            <a:off x="5615564"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82" name="object 82"/>
          <p:cNvSpPr/>
          <p:nvPr/>
        </p:nvSpPr>
        <p:spPr>
          <a:xfrm>
            <a:off x="5685681"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83" name="object 83"/>
          <p:cNvSpPr/>
          <p:nvPr/>
        </p:nvSpPr>
        <p:spPr>
          <a:xfrm>
            <a:off x="5765591"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84" name="object 84"/>
          <p:cNvSpPr/>
          <p:nvPr/>
        </p:nvSpPr>
        <p:spPr>
          <a:xfrm>
            <a:off x="5835709"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85" name="object 85"/>
          <p:cNvSpPr/>
          <p:nvPr/>
        </p:nvSpPr>
        <p:spPr>
          <a:xfrm>
            <a:off x="5985736"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86" name="object 86"/>
          <p:cNvSpPr/>
          <p:nvPr/>
        </p:nvSpPr>
        <p:spPr>
          <a:xfrm>
            <a:off x="6065870"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87" name="object 87"/>
          <p:cNvSpPr/>
          <p:nvPr/>
        </p:nvSpPr>
        <p:spPr>
          <a:xfrm>
            <a:off x="6146117"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88" name="object 88"/>
          <p:cNvSpPr/>
          <p:nvPr/>
        </p:nvSpPr>
        <p:spPr>
          <a:xfrm>
            <a:off x="6215897"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89" name="object 89"/>
          <p:cNvSpPr/>
          <p:nvPr/>
        </p:nvSpPr>
        <p:spPr>
          <a:xfrm>
            <a:off x="6366260"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90" name="object 90"/>
          <p:cNvSpPr/>
          <p:nvPr/>
        </p:nvSpPr>
        <p:spPr>
          <a:xfrm>
            <a:off x="6446396"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91" name="object 91"/>
          <p:cNvSpPr/>
          <p:nvPr/>
        </p:nvSpPr>
        <p:spPr>
          <a:xfrm>
            <a:off x="6516288"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92" name="object 92"/>
          <p:cNvSpPr/>
          <p:nvPr/>
        </p:nvSpPr>
        <p:spPr>
          <a:xfrm>
            <a:off x="6596422"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93" name="object 93"/>
          <p:cNvSpPr/>
          <p:nvPr/>
        </p:nvSpPr>
        <p:spPr>
          <a:xfrm>
            <a:off x="6746562"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94" name="object 94"/>
          <p:cNvSpPr/>
          <p:nvPr/>
        </p:nvSpPr>
        <p:spPr>
          <a:xfrm>
            <a:off x="6816680"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95" name="object 95"/>
          <p:cNvSpPr/>
          <p:nvPr/>
        </p:nvSpPr>
        <p:spPr>
          <a:xfrm>
            <a:off x="6896814"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96" name="object 96"/>
          <p:cNvSpPr/>
          <p:nvPr/>
        </p:nvSpPr>
        <p:spPr>
          <a:xfrm>
            <a:off x="6976723"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97" name="object 97"/>
          <p:cNvSpPr/>
          <p:nvPr/>
        </p:nvSpPr>
        <p:spPr>
          <a:xfrm>
            <a:off x="7127088"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98" name="object 98"/>
          <p:cNvSpPr/>
          <p:nvPr/>
        </p:nvSpPr>
        <p:spPr>
          <a:xfrm>
            <a:off x="7197205"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99" name="object 99"/>
          <p:cNvSpPr/>
          <p:nvPr/>
        </p:nvSpPr>
        <p:spPr>
          <a:xfrm>
            <a:off x="7277115"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00" name="object 100"/>
          <p:cNvSpPr/>
          <p:nvPr/>
        </p:nvSpPr>
        <p:spPr>
          <a:xfrm>
            <a:off x="7347232"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01" name="object 101"/>
          <p:cNvSpPr/>
          <p:nvPr/>
        </p:nvSpPr>
        <p:spPr>
          <a:xfrm>
            <a:off x="7497484"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02" name="object 102"/>
          <p:cNvSpPr/>
          <p:nvPr/>
        </p:nvSpPr>
        <p:spPr>
          <a:xfrm>
            <a:off x="7577393"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03" name="object 103"/>
          <p:cNvSpPr/>
          <p:nvPr/>
        </p:nvSpPr>
        <p:spPr>
          <a:xfrm>
            <a:off x="7647511"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04" name="object 104"/>
          <p:cNvSpPr/>
          <p:nvPr/>
        </p:nvSpPr>
        <p:spPr>
          <a:xfrm>
            <a:off x="7727758"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05" name="object 105"/>
          <p:cNvSpPr/>
          <p:nvPr/>
        </p:nvSpPr>
        <p:spPr>
          <a:xfrm>
            <a:off x="7877785"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06" name="object 106"/>
          <p:cNvSpPr/>
          <p:nvPr/>
        </p:nvSpPr>
        <p:spPr>
          <a:xfrm>
            <a:off x="7957919"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07" name="object 107"/>
          <p:cNvSpPr/>
          <p:nvPr/>
        </p:nvSpPr>
        <p:spPr>
          <a:xfrm>
            <a:off x="8028037"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08" name="object 108"/>
          <p:cNvSpPr/>
          <p:nvPr/>
        </p:nvSpPr>
        <p:spPr>
          <a:xfrm>
            <a:off x="8107945"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09" name="object 109"/>
          <p:cNvSpPr/>
          <p:nvPr/>
        </p:nvSpPr>
        <p:spPr>
          <a:xfrm>
            <a:off x="8258309"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10" name="object 110"/>
          <p:cNvSpPr/>
          <p:nvPr/>
        </p:nvSpPr>
        <p:spPr>
          <a:xfrm>
            <a:off x="8328203"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11" name="object 111"/>
          <p:cNvSpPr/>
          <p:nvPr/>
        </p:nvSpPr>
        <p:spPr>
          <a:xfrm>
            <a:off x="8408337"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12" name="object 112"/>
          <p:cNvSpPr/>
          <p:nvPr/>
        </p:nvSpPr>
        <p:spPr>
          <a:xfrm>
            <a:off x="8478455"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13" name="object 113"/>
          <p:cNvSpPr/>
          <p:nvPr/>
        </p:nvSpPr>
        <p:spPr>
          <a:xfrm>
            <a:off x="8628481"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14" name="object 114"/>
          <p:cNvSpPr/>
          <p:nvPr/>
        </p:nvSpPr>
        <p:spPr>
          <a:xfrm>
            <a:off x="8708728"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15" name="object 115"/>
          <p:cNvSpPr/>
          <p:nvPr/>
        </p:nvSpPr>
        <p:spPr>
          <a:xfrm>
            <a:off x="8788863"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16" name="object 116"/>
          <p:cNvSpPr/>
          <p:nvPr/>
        </p:nvSpPr>
        <p:spPr>
          <a:xfrm>
            <a:off x="8858754"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17" name="object 117"/>
          <p:cNvSpPr/>
          <p:nvPr/>
        </p:nvSpPr>
        <p:spPr>
          <a:xfrm>
            <a:off x="9009008"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18" name="object 118"/>
          <p:cNvSpPr/>
          <p:nvPr/>
        </p:nvSpPr>
        <p:spPr>
          <a:xfrm>
            <a:off x="9088917"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19" name="object 119"/>
          <p:cNvSpPr/>
          <p:nvPr/>
        </p:nvSpPr>
        <p:spPr>
          <a:xfrm>
            <a:off x="9159034"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20" name="object 120"/>
          <p:cNvSpPr/>
          <p:nvPr/>
        </p:nvSpPr>
        <p:spPr>
          <a:xfrm>
            <a:off x="9239281" y="2103288"/>
            <a:ext cx="0" cy="45720"/>
          </a:xfrm>
          <a:custGeom>
            <a:avLst/>
            <a:gdLst/>
            <a:ahLst/>
            <a:cxnLst/>
            <a:rect l="l" t="t" r="r" b="b"/>
            <a:pathLst>
              <a:path h="45719">
                <a:moveTo>
                  <a:pt x="0" y="0"/>
                </a:moveTo>
                <a:lnTo>
                  <a:pt x="0" y="45418"/>
                </a:lnTo>
              </a:path>
            </a:pathLst>
          </a:custGeom>
          <a:ln w="10058">
            <a:solidFill>
              <a:srgbClr val="000000"/>
            </a:solidFill>
          </a:ln>
        </p:spPr>
        <p:txBody>
          <a:bodyPr wrap="square" lIns="0" tIns="0" rIns="0" bIns="0" rtlCol="0"/>
          <a:lstStyle/>
          <a:p>
            <a:endParaRPr/>
          </a:p>
        </p:txBody>
      </p:sp>
      <p:sp>
        <p:nvSpPr>
          <p:cNvPr id="121" name="object 121"/>
          <p:cNvSpPr/>
          <p:nvPr/>
        </p:nvSpPr>
        <p:spPr>
          <a:xfrm>
            <a:off x="2892526"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22" name="object 122"/>
          <p:cNvSpPr/>
          <p:nvPr/>
        </p:nvSpPr>
        <p:spPr>
          <a:xfrm>
            <a:off x="3273063"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23" name="object 123"/>
          <p:cNvSpPr/>
          <p:nvPr/>
        </p:nvSpPr>
        <p:spPr>
          <a:xfrm>
            <a:off x="3653285"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24" name="object 124"/>
          <p:cNvSpPr txBox="1"/>
          <p:nvPr/>
        </p:nvSpPr>
        <p:spPr>
          <a:xfrm>
            <a:off x="3610761" y="2158714"/>
            <a:ext cx="85725" cy="121828"/>
          </a:xfrm>
          <a:prstGeom prst="rect">
            <a:avLst/>
          </a:prstGeom>
        </p:spPr>
        <p:txBody>
          <a:bodyPr vert="horz" wrap="square" lIns="0" tIns="13970" rIns="0" bIns="0" rtlCol="0">
            <a:spAutoFit/>
          </a:bodyPr>
          <a:lstStyle/>
          <a:p>
            <a:pPr marL="12700">
              <a:spcBef>
                <a:spcPts val="110"/>
              </a:spcBef>
            </a:pPr>
            <a:r>
              <a:rPr sz="700" spc="-120" dirty="0">
                <a:latin typeface="Calibri"/>
                <a:cs typeface="Calibri"/>
              </a:rPr>
              <a:t>15</a:t>
            </a:r>
            <a:endParaRPr sz="700">
              <a:latin typeface="Calibri"/>
              <a:cs typeface="Calibri"/>
            </a:endParaRPr>
          </a:p>
        </p:txBody>
      </p:sp>
      <p:sp>
        <p:nvSpPr>
          <p:cNvPr id="125" name="object 125"/>
          <p:cNvSpPr/>
          <p:nvPr/>
        </p:nvSpPr>
        <p:spPr>
          <a:xfrm>
            <a:off x="4023794"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26" name="object 126"/>
          <p:cNvSpPr txBox="1"/>
          <p:nvPr/>
        </p:nvSpPr>
        <p:spPr>
          <a:xfrm>
            <a:off x="3961122" y="2158714"/>
            <a:ext cx="125730" cy="121828"/>
          </a:xfrm>
          <a:prstGeom prst="rect">
            <a:avLst/>
          </a:prstGeom>
        </p:spPr>
        <p:txBody>
          <a:bodyPr vert="horz" wrap="square" lIns="0" tIns="13970" rIns="0" bIns="0" rtlCol="0">
            <a:spAutoFit/>
          </a:bodyPr>
          <a:lstStyle/>
          <a:p>
            <a:pPr marL="12700">
              <a:spcBef>
                <a:spcPts val="110"/>
              </a:spcBef>
            </a:pPr>
            <a:r>
              <a:rPr sz="700" dirty="0">
                <a:latin typeface="Calibri"/>
                <a:cs typeface="Calibri"/>
              </a:rPr>
              <a:t>20</a:t>
            </a:r>
            <a:r>
              <a:rPr sz="700" spc="-85" dirty="0">
                <a:latin typeface="Calibri"/>
                <a:cs typeface="Calibri"/>
              </a:rPr>
              <a:t> </a:t>
            </a:r>
            <a:endParaRPr sz="700">
              <a:latin typeface="Calibri"/>
              <a:cs typeface="Calibri"/>
            </a:endParaRPr>
          </a:p>
        </p:txBody>
      </p:sp>
      <p:sp>
        <p:nvSpPr>
          <p:cNvPr id="127" name="object 127"/>
          <p:cNvSpPr/>
          <p:nvPr/>
        </p:nvSpPr>
        <p:spPr>
          <a:xfrm>
            <a:off x="4404095"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28" name="object 128"/>
          <p:cNvSpPr txBox="1"/>
          <p:nvPr/>
        </p:nvSpPr>
        <p:spPr>
          <a:xfrm>
            <a:off x="4351440" y="2158714"/>
            <a:ext cx="125730" cy="121828"/>
          </a:xfrm>
          <a:prstGeom prst="rect">
            <a:avLst/>
          </a:prstGeom>
        </p:spPr>
        <p:txBody>
          <a:bodyPr vert="horz" wrap="square" lIns="0" tIns="13970" rIns="0" bIns="0" rtlCol="0">
            <a:spAutoFit/>
          </a:bodyPr>
          <a:lstStyle/>
          <a:p>
            <a:pPr marL="12700">
              <a:spcBef>
                <a:spcPts val="110"/>
              </a:spcBef>
            </a:pPr>
            <a:r>
              <a:rPr sz="700" dirty="0">
                <a:latin typeface="Calibri"/>
                <a:cs typeface="Calibri"/>
              </a:rPr>
              <a:t>25</a:t>
            </a:r>
            <a:r>
              <a:rPr sz="700" spc="-85" dirty="0">
                <a:latin typeface="Calibri"/>
                <a:cs typeface="Calibri"/>
              </a:rPr>
              <a:t> </a:t>
            </a:r>
            <a:endParaRPr sz="700">
              <a:latin typeface="Calibri"/>
              <a:cs typeface="Calibri"/>
            </a:endParaRPr>
          </a:p>
        </p:txBody>
      </p:sp>
      <p:sp>
        <p:nvSpPr>
          <p:cNvPr id="129" name="object 129"/>
          <p:cNvSpPr/>
          <p:nvPr/>
        </p:nvSpPr>
        <p:spPr>
          <a:xfrm>
            <a:off x="4784620"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30" name="object 130"/>
          <p:cNvSpPr txBox="1"/>
          <p:nvPr/>
        </p:nvSpPr>
        <p:spPr>
          <a:xfrm>
            <a:off x="4721836" y="2158714"/>
            <a:ext cx="125730" cy="121828"/>
          </a:xfrm>
          <a:prstGeom prst="rect">
            <a:avLst/>
          </a:prstGeom>
        </p:spPr>
        <p:txBody>
          <a:bodyPr vert="horz" wrap="square" lIns="0" tIns="13970" rIns="0" bIns="0" rtlCol="0">
            <a:spAutoFit/>
          </a:bodyPr>
          <a:lstStyle/>
          <a:p>
            <a:pPr marL="12700">
              <a:spcBef>
                <a:spcPts val="110"/>
              </a:spcBef>
            </a:pPr>
            <a:r>
              <a:rPr sz="700" dirty="0">
                <a:latin typeface="Calibri"/>
                <a:cs typeface="Calibri"/>
              </a:rPr>
              <a:t>30</a:t>
            </a:r>
            <a:r>
              <a:rPr sz="700" spc="-85" dirty="0">
                <a:latin typeface="Calibri"/>
                <a:cs typeface="Calibri"/>
              </a:rPr>
              <a:t> </a:t>
            </a:r>
            <a:endParaRPr sz="700">
              <a:latin typeface="Calibri"/>
              <a:cs typeface="Calibri"/>
            </a:endParaRPr>
          </a:p>
        </p:txBody>
      </p:sp>
      <p:sp>
        <p:nvSpPr>
          <p:cNvPr id="131" name="object 131"/>
          <p:cNvSpPr/>
          <p:nvPr/>
        </p:nvSpPr>
        <p:spPr>
          <a:xfrm>
            <a:off x="5155017"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32" name="object 132"/>
          <p:cNvSpPr txBox="1"/>
          <p:nvPr/>
        </p:nvSpPr>
        <p:spPr>
          <a:xfrm>
            <a:off x="5102137" y="2158714"/>
            <a:ext cx="125730" cy="121828"/>
          </a:xfrm>
          <a:prstGeom prst="rect">
            <a:avLst/>
          </a:prstGeom>
        </p:spPr>
        <p:txBody>
          <a:bodyPr vert="horz" wrap="square" lIns="0" tIns="13970" rIns="0" bIns="0" rtlCol="0">
            <a:spAutoFit/>
          </a:bodyPr>
          <a:lstStyle/>
          <a:p>
            <a:pPr marL="12700">
              <a:spcBef>
                <a:spcPts val="110"/>
              </a:spcBef>
            </a:pPr>
            <a:r>
              <a:rPr sz="700" dirty="0">
                <a:latin typeface="Calibri"/>
                <a:cs typeface="Calibri"/>
              </a:rPr>
              <a:t>35</a:t>
            </a:r>
            <a:r>
              <a:rPr sz="700" spc="-85" dirty="0">
                <a:latin typeface="Calibri"/>
                <a:cs typeface="Calibri"/>
              </a:rPr>
              <a:t> </a:t>
            </a:r>
            <a:endParaRPr sz="700">
              <a:latin typeface="Calibri"/>
              <a:cs typeface="Calibri"/>
            </a:endParaRPr>
          </a:p>
        </p:txBody>
      </p:sp>
      <p:sp>
        <p:nvSpPr>
          <p:cNvPr id="133" name="object 133"/>
          <p:cNvSpPr/>
          <p:nvPr/>
        </p:nvSpPr>
        <p:spPr>
          <a:xfrm>
            <a:off x="5535317"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34" name="object 134"/>
          <p:cNvSpPr txBox="1"/>
          <p:nvPr/>
        </p:nvSpPr>
        <p:spPr>
          <a:xfrm>
            <a:off x="5472646" y="2158714"/>
            <a:ext cx="125730" cy="121828"/>
          </a:xfrm>
          <a:prstGeom prst="rect">
            <a:avLst/>
          </a:prstGeom>
        </p:spPr>
        <p:txBody>
          <a:bodyPr vert="horz" wrap="square" lIns="0" tIns="13970" rIns="0" bIns="0" rtlCol="0">
            <a:spAutoFit/>
          </a:bodyPr>
          <a:lstStyle/>
          <a:p>
            <a:pPr marL="12700">
              <a:spcBef>
                <a:spcPts val="110"/>
              </a:spcBef>
            </a:pPr>
            <a:r>
              <a:rPr sz="700" dirty="0">
                <a:latin typeface="Calibri"/>
                <a:cs typeface="Calibri"/>
              </a:rPr>
              <a:t>40</a:t>
            </a:r>
            <a:r>
              <a:rPr sz="700" spc="-85" dirty="0">
                <a:latin typeface="Calibri"/>
                <a:cs typeface="Calibri"/>
              </a:rPr>
              <a:t> </a:t>
            </a:r>
            <a:endParaRPr sz="700">
              <a:latin typeface="Calibri"/>
              <a:cs typeface="Calibri"/>
            </a:endParaRPr>
          </a:p>
        </p:txBody>
      </p:sp>
      <p:sp>
        <p:nvSpPr>
          <p:cNvPr id="135" name="object 135"/>
          <p:cNvSpPr/>
          <p:nvPr/>
        </p:nvSpPr>
        <p:spPr>
          <a:xfrm>
            <a:off x="5915843"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36" name="object 136"/>
          <p:cNvSpPr/>
          <p:nvPr/>
        </p:nvSpPr>
        <p:spPr>
          <a:xfrm>
            <a:off x="6296144"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37" name="object 137"/>
          <p:cNvSpPr/>
          <p:nvPr/>
        </p:nvSpPr>
        <p:spPr>
          <a:xfrm>
            <a:off x="6666653"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38" name="object 138"/>
          <p:cNvSpPr/>
          <p:nvPr/>
        </p:nvSpPr>
        <p:spPr>
          <a:xfrm>
            <a:off x="7046841"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39" name="object 139"/>
          <p:cNvSpPr/>
          <p:nvPr/>
        </p:nvSpPr>
        <p:spPr>
          <a:xfrm>
            <a:off x="7427366"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40" name="object 140"/>
          <p:cNvSpPr/>
          <p:nvPr/>
        </p:nvSpPr>
        <p:spPr>
          <a:xfrm>
            <a:off x="7807667"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41" name="object 141"/>
          <p:cNvSpPr txBox="1"/>
          <p:nvPr/>
        </p:nvSpPr>
        <p:spPr>
          <a:xfrm>
            <a:off x="7755012" y="2158714"/>
            <a:ext cx="105410" cy="121828"/>
          </a:xfrm>
          <a:prstGeom prst="rect">
            <a:avLst/>
          </a:prstGeom>
        </p:spPr>
        <p:txBody>
          <a:bodyPr vert="horz" wrap="square" lIns="0" tIns="13970" rIns="0" bIns="0" rtlCol="0">
            <a:spAutoFit/>
          </a:bodyPr>
          <a:lstStyle/>
          <a:p>
            <a:pPr marL="12700">
              <a:spcBef>
                <a:spcPts val="110"/>
              </a:spcBef>
            </a:pPr>
            <a:r>
              <a:rPr sz="700" spc="-45" dirty="0">
                <a:latin typeface="Calibri"/>
                <a:cs typeface="Calibri"/>
              </a:rPr>
              <a:t>70</a:t>
            </a:r>
            <a:endParaRPr sz="700">
              <a:latin typeface="Calibri"/>
              <a:cs typeface="Calibri"/>
            </a:endParaRPr>
          </a:p>
        </p:txBody>
      </p:sp>
      <p:sp>
        <p:nvSpPr>
          <p:cNvPr id="142" name="object 142"/>
          <p:cNvSpPr/>
          <p:nvPr/>
        </p:nvSpPr>
        <p:spPr>
          <a:xfrm>
            <a:off x="8178176"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43" name="object 143"/>
          <p:cNvSpPr txBox="1"/>
          <p:nvPr/>
        </p:nvSpPr>
        <p:spPr>
          <a:xfrm>
            <a:off x="8125521" y="2158714"/>
            <a:ext cx="105410" cy="121828"/>
          </a:xfrm>
          <a:prstGeom prst="rect">
            <a:avLst/>
          </a:prstGeom>
        </p:spPr>
        <p:txBody>
          <a:bodyPr vert="horz" wrap="square" lIns="0" tIns="13970" rIns="0" bIns="0" rtlCol="0">
            <a:spAutoFit/>
          </a:bodyPr>
          <a:lstStyle/>
          <a:p>
            <a:pPr marL="12700">
              <a:spcBef>
                <a:spcPts val="110"/>
              </a:spcBef>
            </a:pPr>
            <a:r>
              <a:rPr sz="700" spc="-45" dirty="0">
                <a:latin typeface="Calibri"/>
                <a:cs typeface="Calibri"/>
              </a:rPr>
              <a:t>75</a:t>
            </a:r>
            <a:endParaRPr sz="700">
              <a:latin typeface="Calibri"/>
              <a:cs typeface="Calibri"/>
            </a:endParaRPr>
          </a:p>
        </p:txBody>
      </p:sp>
      <p:sp>
        <p:nvSpPr>
          <p:cNvPr id="144" name="object 144"/>
          <p:cNvSpPr/>
          <p:nvPr/>
        </p:nvSpPr>
        <p:spPr>
          <a:xfrm>
            <a:off x="8558364"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45" name="object 145"/>
          <p:cNvSpPr/>
          <p:nvPr/>
        </p:nvSpPr>
        <p:spPr>
          <a:xfrm>
            <a:off x="8938890"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46" name="object 146"/>
          <p:cNvSpPr txBox="1"/>
          <p:nvPr/>
        </p:nvSpPr>
        <p:spPr>
          <a:xfrm>
            <a:off x="8495694" y="2158714"/>
            <a:ext cx="516255" cy="121828"/>
          </a:xfrm>
          <a:prstGeom prst="rect">
            <a:avLst/>
          </a:prstGeom>
        </p:spPr>
        <p:txBody>
          <a:bodyPr vert="horz" wrap="square" lIns="0" tIns="13970" rIns="0" bIns="0" rtlCol="0">
            <a:spAutoFit/>
          </a:bodyPr>
          <a:lstStyle/>
          <a:p>
            <a:pPr marL="12700">
              <a:spcBef>
                <a:spcPts val="110"/>
              </a:spcBef>
              <a:tabLst>
                <a:tab pos="402590" algn="l"/>
              </a:tabLst>
            </a:pPr>
            <a:r>
              <a:rPr sz="700" dirty="0">
                <a:latin typeface="Calibri"/>
                <a:cs typeface="Calibri"/>
              </a:rPr>
              <a:t>80	85</a:t>
            </a:r>
            <a:r>
              <a:rPr sz="700" spc="-85" dirty="0">
                <a:latin typeface="Calibri"/>
                <a:cs typeface="Calibri"/>
              </a:rPr>
              <a:t> </a:t>
            </a:r>
            <a:endParaRPr sz="700">
              <a:latin typeface="Calibri"/>
              <a:cs typeface="Calibri"/>
            </a:endParaRPr>
          </a:p>
        </p:txBody>
      </p:sp>
      <p:sp>
        <p:nvSpPr>
          <p:cNvPr id="147" name="object 147"/>
          <p:cNvSpPr/>
          <p:nvPr/>
        </p:nvSpPr>
        <p:spPr>
          <a:xfrm>
            <a:off x="9309398" y="2103288"/>
            <a:ext cx="0" cy="68580"/>
          </a:xfrm>
          <a:custGeom>
            <a:avLst/>
            <a:gdLst/>
            <a:ahLst/>
            <a:cxnLst/>
            <a:rect l="l" t="t" r="r" b="b"/>
            <a:pathLst>
              <a:path h="68580">
                <a:moveTo>
                  <a:pt x="0" y="0"/>
                </a:moveTo>
                <a:lnTo>
                  <a:pt x="0" y="68121"/>
                </a:lnTo>
              </a:path>
            </a:pathLst>
          </a:custGeom>
          <a:ln w="10058">
            <a:solidFill>
              <a:srgbClr val="000000"/>
            </a:solidFill>
          </a:ln>
        </p:spPr>
        <p:txBody>
          <a:bodyPr wrap="square" lIns="0" tIns="0" rIns="0" bIns="0" rtlCol="0"/>
          <a:lstStyle/>
          <a:p>
            <a:endParaRPr/>
          </a:p>
        </p:txBody>
      </p:sp>
      <p:sp>
        <p:nvSpPr>
          <p:cNvPr id="148" name="object 148"/>
          <p:cNvSpPr txBox="1"/>
          <p:nvPr/>
        </p:nvSpPr>
        <p:spPr>
          <a:xfrm>
            <a:off x="9246727" y="2158714"/>
            <a:ext cx="125730" cy="121828"/>
          </a:xfrm>
          <a:prstGeom prst="rect">
            <a:avLst/>
          </a:prstGeom>
        </p:spPr>
        <p:txBody>
          <a:bodyPr vert="horz" wrap="square" lIns="0" tIns="13970" rIns="0" bIns="0" rtlCol="0">
            <a:spAutoFit/>
          </a:bodyPr>
          <a:lstStyle/>
          <a:p>
            <a:pPr marL="12700">
              <a:spcBef>
                <a:spcPts val="110"/>
              </a:spcBef>
            </a:pPr>
            <a:r>
              <a:rPr sz="700" dirty="0">
                <a:latin typeface="Calibri"/>
                <a:cs typeface="Calibri"/>
              </a:rPr>
              <a:t>90</a:t>
            </a:r>
            <a:r>
              <a:rPr sz="700" spc="-85" dirty="0">
                <a:latin typeface="Calibri"/>
                <a:cs typeface="Calibri"/>
              </a:rPr>
              <a:t> </a:t>
            </a:r>
            <a:endParaRPr sz="700">
              <a:latin typeface="Calibri"/>
              <a:cs typeface="Calibri"/>
            </a:endParaRPr>
          </a:p>
        </p:txBody>
      </p:sp>
      <p:sp>
        <p:nvSpPr>
          <p:cNvPr id="149" name="object 149"/>
          <p:cNvSpPr txBox="1"/>
          <p:nvPr/>
        </p:nvSpPr>
        <p:spPr>
          <a:xfrm>
            <a:off x="5732745" y="2142759"/>
            <a:ext cx="389890" cy="258404"/>
          </a:xfrm>
          <a:prstGeom prst="rect">
            <a:avLst/>
          </a:prstGeom>
        </p:spPr>
        <p:txBody>
          <a:bodyPr vert="horz" wrap="square" lIns="0" tIns="29845" rIns="0" bIns="0" rtlCol="0">
            <a:spAutoFit/>
          </a:bodyPr>
          <a:lstStyle/>
          <a:p>
            <a:pPr algn="ctr">
              <a:spcBef>
                <a:spcPts val="235"/>
              </a:spcBef>
            </a:pPr>
            <a:r>
              <a:rPr sz="700" dirty="0">
                <a:latin typeface="Calibri"/>
                <a:cs typeface="Calibri"/>
              </a:rPr>
              <a:t>45</a:t>
            </a:r>
            <a:r>
              <a:rPr sz="700" spc="-85" dirty="0">
                <a:latin typeface="Calibri"/>
                <a:cs typeface="Calibri"/>
              </a:rPr>
              <a:t> </a:t>
            </a:r>
            <a:endParaRPr sz="700">
              <a:latin typeface="Calibri"/>
              <a:cs typeface="Calibri"/>
            </a:endParaRPr>
          </a:p>
          <a:p>
            <a:pPr algn="ctr">
              <a:spcBef>
                <a:spcPts val="145"/>
              </a:spcBef>
            </a:pPr>
            <a:r>
              <a:rPr sz="700" spc="-35" dirty="0">
                <a:latin typeface="Calibri"/>
                <a:cs typeface="Calibri"/>
              </a:rPr>
              <a:t>T </a:t>
            </a:r>
            <a:r>
              <a:rPr sz="700" spc="-45" dirty="0">
                <a:latin typeface="Calibri"/>
                <a:cs typeface="Calibri"/>
              </a:rPr>
              <a:t>ime</a:t>
            </a:r>
            <a:r>
              <a:rPr sz="700" spc="-90" dirty="0">
                <a:latin typeface="Calibri"/>
                <a:cs typeface="Calibri"/>
              </a:rPr>
              <a:t> </a:t>
            </a:r>
            <a:r>
              <a:rPr sz="700" spc="-35" dirty="0">
                <a:latin typeface="Calibri"/>
                <a:cs typeface="Calibri"/>
              </a:rPr>
              <a:t>(min)</a:t>
            </a:r>
            <a:endParaRPr sz="700">
              <a:latin typeface="Calibri"/>
              <a:cs typeface="Calibri"/>
            </a:endParaRPr>
          </a:p>
        </p:txBody>
      </p:sp>
      <p:sp>
        <p:nvSpPr>
          <p:cNvPr id="150" name="object 150"/>
          <p:cNvSpPr/>
          <p:nvPr/>
        </p:nvSpPr>
        <p:spPr>
          <a:xfrm>
            <a:off x="2522332" y="1073241"/>
            <a:ext cx="0" cy="1019175"/>
          </a:xfrm>
          <a:custGeom>
            <a:avLst/>
            <a:gdLst/>
            <a:ahLst/>
            <a:cxnLst/>
            <a:rect l="l" t="t" r="r" b="b"/>
            <a:pathLst>
              <a:path h="1019175">
                <a:moveTo>
                  <a:pt x="0" y="1018690"/>
                </a:moveTo>
                <a:lnTo>
                  <a:pt x="0" y="0"/>
                </a:lnTo>
              </a:path>
            </a:pathLst>
          </a:custGeom>
          <a:ln w="10058">
            <a:solidFill>
              <a:srgbClr val="000000"/>
            </a:solidFill>
          </a:ln>
        </p:spPr>
        <p:txBody>
          <a:bodyPr wrap="square" lIns="0" tIns="0" rIns="0" bIns="0" rtlCol="0"/>
          <a:lstStyle/>
          <a:p>
            <a:endParaRPr/>
          </a:p>
        </p:txBody>
      </p:sp>
      <p:sp>
        <p:nvSpPr>
          <p:cNvPr id="151" name="object 151"/>
          <p:cNvSpPr/>
          <p:nvPr/>
        </p:nvSpPr>
        <p:spPr>
          <a:xfrm>
            <a:off x="2482096" y="2046830"/>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52" name="object 152"/>
          <p:cNvSpPr/>
          <p:nvPr/>
        </p:nvSpPr>
        <p:spPr>
          <a:xfrm>
            <a:off x="2482096" y="1990067"/>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53" name="object 153"/>
          <p:cNvSpPr/>
          <p:nvPr/>
        </p:nvSpPr>
        <p:spPr>
          <a:xfrm>
            <a:off x="2482096" y="1944966"/>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54" name="object 154"/>
          <p:cNvSpPr/>
          <p:nvPr/>
        </p:nvSpPr>
        <p:spPr>
          <a:xfrm>
            <a:off x="2482096" y="1843102"/>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55" name="object 155"/>
          <p:cNvSpPr/>
          <p:nvPr/>
        </p:nvSpPr>
        <p:spPr>
          <a:xfrm>
            <a:off x="2482096" y="1786326"/>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56" name="object 156"/>
          <p:cNvSpPr/>
          <p:nvPr/>
        </p:nvSpPr>
        <p:spPr>
          <a:xfrm>
            <a:off x="2482096" y="1741225"/>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57" name="object 157"/>
          <p:cNvSpPr/>
          <p:nvPr/>
        </p:nvSpPr>
        <p:spPr>
          <a:xfrm>
            <a:off x="2482096" y="1639361"/>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58" name="object 158"/>
          <p:cNvSpPr/>
          <p:nvPr/>
        </p:nvSpPr>
        <p:spPr>
          <a:xfrm>
            <a:off x="2482096" y="1582598"/>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59" name="object 159"/>
          <p:cNvSpPr/>
          <p:nvPr/>
        </p:nvSpPr>
        <p:spPr>
          <a:xfrm>
            <a:off x="2482096" y="1537180"/>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60" name="object 160"/>
          <p:cNvSpPr/>
          <p:nvPr/>
        </p:nvSpPr>
        <p:spPr>
          <a:xfrm>
            <a:off x="2482096" y="1435316"/>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61" name="object 161"/>
          <p:cNvSpPr/>
          <p:nvPr/>
        </p:nvSpPr>
        <p:spPr>
          <a:xfrm>
            <a:off x="2482096" y="1378857"/>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62" name="object 162"/>
          <p:cNvSpPr/>
          <p:nvPr/>
        </p:nvSpPr>
        <p:spPr>
          <a:xfrm>
            <a:off x="2482096" y="1333439"/>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63" name="object 163"/>
          <p:cNvSpPr/>
          <p:nvPr/>
        </p:nvSpPr>
        <p:spPr>
          <a:xfrm>
            <a:off x="2482096" y="1231575"/>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64" name="object 164"/>
          <p:cNvSpPr/>
          <p:nvPr/>
        </p:nvSpPr>
        <p:spPr>
          <a:xfrm>
            <a:off x="2482096" y="1175130"/>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65" name="object 165"/>
          <p:cNvSpPr/>
          <p:nvPr/>
        </p:nvSpPr>
        <p:spPr>
          <a:xfrm>
            <a:off x="2482096" y="1129648"/>
            <a:ext cx="40640" cy="0"/>
          </a:xfrm>
          <a:custGeom>
            <a:avLst/>
            <a:gdLst/>
            <a:ahLst/>
            <a:cxnLst/>
            <a:rect l="l" t="t" r="r" b="b"/>
            <a:pathLst>
              <a:path w="40640">
                <a:moveTo>
                  <a:pt x="40236" y="0"/>
                </a:moveTo>
                <a:lnTo>
                  <a:pt x="0" y="0"/>
                </a:lnTo>
              </a:path>
            </a:pathLst>
          </a:custGeom>
          <a:ln w="11353">
            <a:solidFill>
              <a:srgbClr val="000000"/>
            </a:solidFill>
          </a:ln>
        </p:spPr>
        <p:txBody>
          <a:bodyPr wrap="square" lIns="0" tIns="0" rIns="0" bIns="0" rtlCol="0"/>
          <a:lstStyle/>
          <a:p>
            <a:endParaRPr/>
          </a:p>
        </p:txBody>
      </p:sp>
      <p:sp>
        <p:nvSpPr>
          <p:cNvPr id="166" name="object 166"/>
          <p:cNvSpPr/>
          <p:nvPr/>
        </p:nvSpPr>
        <p:spPr>
          <a:xfrm>
            <a:off x="2462255" y="2091931"/>
            <a:ext cx="60325" cy="0"/>
          </a:xfrm>
          <a:custGeom>
            <a:avLst/>
            <a:gdLst/>
            <a:ahLst/>
            <a:cxnLst/>
            <a:rect l="l" t="t" r="r" b="b"/>
            <a:pathLst>
              <a:path w="60325">
                <a:moveTo>
                  <a:pt x="60078" y="0"/>
                </a:moveTo>
                <a:lnTo>
                  <a:pt x="0" y="0"/>
                </a:lnTo>
              </a:path>
            </a:pathLst>
          </a:custGeom>
          <a:ln w="11353">
            <a:solidFill>
              <a:srgbClr val="000000"/>
            </a:solidFill>
          </a:ln>
        </p:spPr>
        <p:txBody>
          <a:bodyPr wrap="square" lIns="0" tIns="0" rIns="0" bIns="0" rtlCol="0"/>
          <a:lstStyle/>
          <a:p>
            <a:endParaRPr/>
          </a:p>
        </p:txBody>
      </p:sp>
      <p:sp>
        <p:nvSpPr>
          <p:cNvPr id="167" name="object 167"/>
          <p:cNvSpPr txBox="1"/>
          <p:nvPr/>
        </p:nvSpPr>
        <p:spPr>
          <a:xfrm>
            <a:off x="2399267" y="2022777"/>
            <a:ext cx="66040" cy="121828"/>
          </a:xfrm>
          <a:prstGeom prst="rect">
            <a:avLst/>
          </a:prstGeom>
        </p:spPr>
        <p:txBody>
          <a:bodyPr vert="horz" wrap="square" lIns="0" tIns="13970" rIns="0" bIns="0" rtlCol="0">
            <a:spAutoFit/>
          </a:bodyPr>
          <a:lstStyle/>
          <a:p>
            <a:pPr marL="12700">
              <a:spcBef>
                <a:spcPts val="110"/>
              </a:spcBef>
            </a:pPr>
            <a:r>
              <a:rPr sz="700" spc="-35" dirty="0">
                <a:latin typeface="Calibri"/>
                <a:cs typeface="Calibri"/>
              </a:rPr>
              <a:t>0</a:t>
            </a:r>
            <a:endParaRPr sz="700">
              <a:latin typeface="Calibri"/>
              <a:cs typeface="Calibri"/>
            </a:endParaRPr>
          </a:p>
        </p:txBody>
      </p:sp>
      <p:sp>
        <p:nvSpPr>
          <p:cNvPr id="168" name="object 168"/>
          <p:cNvSpPr/>
          <p:nvPr/>
        </p:nvSpPr>
        <p:spPr>
          <a:xfrm>
            <a:off x="2462255" y="1888202"/>
            <a:ext cx="60325" cy="0"/>
          </a:xfrm>
          <a:custGeom>
            <a:avLst/>
            <a:gdLst/>
            <a:ahLst/>
            <a:cxnLst/>
            <a:rect l="l" t="t" r="r" b="b"/>
            <a:pathLst>
              <a:path w="60325">
                <a:moveTo>
                  <a:pt x="60078" y="0"/>
                </a:moveTo>
                <a:lnTo>
                  <a:pt x="0" y="0"/>
                </a:lnTo>
              </a:path>
            </a:pathLst>
          </a:custGeom>
          <a:ln w="11353">
            <a:solidFill>
              <a:srgbClr val="000000"/>
            </a:solidFill>
          </a:ln>
        </p:spPr>
        <p:txBody>
          <a:bodyPr wrap="square" lIns="0" tIns="0" rIns="0" bIns="0" rtlCol="0"/>
          <a:lstStyle/>
          <a:p>
            <a:endParaRPr/>
          </a:p>
        </p:txBody>
      </p:sp>
      <p:sp>
        <p:nvSpPr>
          <p:cNvPr id="169" name="object 169"/>
          <p:cNvSpPr txBox="1"/>
          <p:nvPr/>
        </p:nvSpPr>
        <p:spPr>
          <a:xfrm>
            <a:off x="2349251" y="1819049"/>
            <a:ext cx="125730" cy="121828"/>
          </a:xfrm>
          <a:prstGeom prst="rect">
            <a:avLst/>
          </a:prstGeom>
        </p:spPr>
        <p:txBody>
          <a:bodyPr vert="horz" wrap="square" lIns="0" tIns="13970" rIns="0" bIns="0" rtlCol="0">
            <a:spAutoFit/>
          </a:bodyPr>
          <a:lstStyle/>
          <a:p>
            <a:pPr marL="12700">
              <a:spcBef>
                <a:spcPts val="110"/>
              </a:spcBef>
            </a:pPr>
            <a:r>
              <a:rPr sz="700" dirty="0">
                <a:latin typeface="Calibri"/>
                <a:cs typeface="Calibri"/>
              </a:rPr>
              <a:t>20</a:t>
            </a:r>
            <a:r>
              <a:rPr sz="700" spc="-85" dirty="0">
                <a:latin typeface="Calibri"/>
                <a:cs typeface="Calibri"/>
              </a:rPr>
              <a:t> </a:t>
            </a:r>
            <a:endParaRPr sz="700">
              <a:latin typeface="Calibri"/>
              <a:cs typeface="Calibri"/>
            </a:endParaRPr>
          </a:p>
        </p:txBody>
      </p:sp>
      <p:sp>
        <p:nvSpPr>
          <p:cNvPr id="170" name="object 170"/>
          <p:cNvSpPr/>
          <p:nvPr/>
        </p:nvSpPr>
        <p:spPr>
          <a:xfrm>
            <a:off x="2462255" y="1684462"/>
            <a:ext cx="60325" cy="0"/>
          </a:xfrm>
          <a:custGeom>
            <a:avLst/>
            <a:gdLst/>
            <a:ahLst/>
            <a:cxnLst/>
            <a:rect l="l" t="t" r="r" b="b"/>
            <a:pathLst>
              <a:path w="60325">
                <a:moveTo>
                  <a:pt x="60078" y="0"/>
                </a:moveTo>
                <a:lnTo>
                  <a:pt x="0" y="0"/>
                </a:lnTo>
              </a:path>
            </a:pathLst>
          </a:custGeom>
          <a:ln w="11353">
            <a:solidFill>
              <a:srgbClr val="000000"/>
            </a:solidFill>
          </a:ln>
        </p:spPr>
        <p:txBody>
          <a:bodyPr wrap="square" lIns="0" tIns="0" rIns="0" bIns="0" rtlCol="0"/>
          <a:lstStyle/>
          <a:p>
            <a:endParaRPr/>
          </a:p>
        </p:txBody>
      </p:sp>
      <p:sp>
        <p:nvSpPr>
          <p:cNvPr id="171" name="object 171"/>
          <p:cNvSpPr txBox="1"/>
          <p:nvPr/>
        </p:nvSpPr>
        <p:spPr>
          <a:xfrm>
            <a:off x="2349251" y="1615309"/>
            <a:ext cx="125730" cy="121828"/>
          </a:xfrm>
          <a:prstGeom prst="rect">
            <a:avLst/>
          </a:prstGeom>
        </p:spPr>
        <p:txBody>
          <a:bodyPr vert="horz" wrap="square" lIns="0" tIns="13970" rIns="0" bIns="0" rtlCol="0">
            <a:spAutoFit/>
          </a:bodyPr>
          <a:lstStyle/>
          <a:p>
            <a:pPr marL="12700">
              <a:spcBef>
                <a:spcPts val="110"/>
              </a:spcBef>
            </a:pPr>
            <a:r>
              <a:rPr sz="700" dirty="0">
                <a:latin typeface="Calibri"/>
                <a:cs typeface="Calibri"/>
              </a:rPr>
              <a:t>40</a:t>
            </a:r>
            <a:r>
              <a:rPr sz="700" spc="-85" dirty="0">
                <a:latin typeface="Calibri"/>
                <a:cs typeface="Calibri"/>
              </a:rPr>
              <a:t> </a:t>
            </a:r>
            <a:endParaRPr sz="700">
              <a:latin typeface="Calibri"/>
              <a:cs typeface="Calibri"/>
            </a:endParaRPr>
          </a:p>
        </p:txBody>
      </p:sp>
      <p:sp>
        <p:nvSpPr>
          <p:cNvPr id="172" name="object 172"/>
          <p:cNvSpPr/>
          <p:nvPr/>
        </p:nvSpPr>
        <p:spPr>
          <a:xfrm>
            <a:off x="2462255" y="1480721"/>
            <a:ext cx="60325" cy="0"/>
          </a:xfrm>
          <a:custGeom>
            <a:avLst/>
            <a:gdLst/>
            <a:ahLst/>
            <a:cxnLst/>
            <a:rect l="l" t="t" r="r" b="b"/>
            <a:pathLst>
              <a:path w="60325">
                <a:moveTo>
                  <a:pt x="60078" y="0"/>
                </a:moveTo>
                <a:lnTo>
                  <a:pt x="0" y="0"/>
                </a:lnTo>
              </a:path>
            </a:pathLst>
          </a:custGeom>
          <a:ln w="11353">
            <a:solidFill>
              <a:srgbClr val="000000"/>
            </a:solidFill>
          </a:ln>
        </p:spPr>
        <p:txBody>
          <a:bodyPr wrap="square" lIns="0" tIns="0" rIns="0" bIns="0" rtlCol="0"/>
          <a:lstStyle/>
          <a:p>
            <a:endParaRPr/>
          </a:p>
        </p:txBody>
      </p:sp>
      <p:sp>
        <p:nvSpPr>
          <p:cNvPr id="173" name="object 173"/>
          <p:cNvSpPr/>
          <p:nvPr/>
        </p:nvSpPr>
        <p:spPr>
          <a:xfrm>
            <a:off x="2462255" y="1276993"/>
            <a:ext cx="60325" cy="0"/>
          </a:xfrm>
          <a:custGeom>
            <a:avLst/>
            <a:gdLst/>
            <a:ahLst/>
            <a:cxnLst/>
            <a:rect l="l" t="t" r="r" b="b"/>
            <a:pathLst>
              <a:path w="60325">
                <a:moveTo>
                  <a:pt x="60078" y="0"/>
                </a:moveTo>
                <a:lnTo>
                  <a:pt x="0" y="0"/>
                </a:lnTo>
              </a:path>
            </a:pathLst>
          </a:custGeom>
          <a:ln w="11353">
            <a:solidFill>
              <a:srgbClr val="000000"/>
            </a:solidFill>
          </a:ln>
        </p:spPr>
        <p:txBody>
          <a:bodyPr wrap="square" lIns="0" tIns="0" rIns="0" bIns="0" rtlCol="0"/>
          <a:lstStyle/>
          <a:p>
            <a:endParaRPr/>
          </a:p>
        </p:txBody>
      </p:sp>
      <p:sp>
        <p:nvSpPr>
          <p:cNvPr id="174" name="object 174"/>
          <p:cNvSpPr/>
          <p:nvPr/>
        </p:nvSpPr>
        <p:spPr>
          <a:xfrm>
            <a:off x="2462255" y="1073240"/>
            <a:ext cx="60325" cy="0"/>
          </a:xfrm>
          <a:custGeom>
            <a:avLst/>
            <a:gdLst/>
            <a:ahLst/>
            <a:cxnLst/>
            <a:rect l="l" t="t" r="r" b="b"/>
            <a:pathLst>
              <a:path w="60325">
                <a:moveTo>
                  <a:pt x="60078" y="0"/>
                </a:moveTo>
                <a:lnTo>
                  <a:pt x="0" y="0"/>
                </a:lnTo>
              </a:path>
            </a:pathLst>
          </a:custGeom>
          <a:ln w="11353">
            <a:solidFill>
              <a:srgbClr val="000000"/>
            </a:solidFill>
          </a:ln>
        </p:spPr>
        <p:txBody>
          <a:bodyPr wrap="square" lIns="0" tIns="0" rIns="0" bIns="0" rtlCol="0"/>
          <a:lstStyle/>
          <a:p>
            <a:endParaRPr/>
          </a:p>
        </p:txBody>
      </p:sp>
      <p:sp>
        <p:nvSpPr>
          <p:cNvPr id="175" name="object 175"/>
          <p:cNvSpPr txBox="1"/>
          <p:nvPr/>
        </p:nvSpPr>
        <p:spPr>
          <a:xfrm>
            <a:off x="2319359" y="1003820"/>
            <a:ext cx="155575" cy="542290"/>
          </a:xfrm>
          <a:prstGeom prst="rect">
            <a:avLst/>
          </a:prstGeom>
        </p:spPr>
        <p:txBody>
          <a:bodyPr vert="horz" wrap="square" lIns="0" tIns="13970" rIns="0" bIns="0" rtlCol="0">
            <a:spAutoFit/>
          </a:bodyPr>
          <a:lstStyle/>
          <a:p>
            <a:pPr marL="12700">
              <a:spcBef>
                <a:spcPts val="110"/>
              </a:spcBef>
            </a:pPr>
            <a:r>
              <a:rPr sz="700" spc="-120" dirty="0">
                <a:latin typeface="Calibri"/>
                <a:cs typeface="Calibri"/>
              </a:rPr>
              <a:t>1</a:t>
            </a:r>
            <a:r>
              <a:rPr sz="700" spc="-35" dirty="0">
                <a:latin typeface="Calibri"/>
                <a:cs typeface="Calibri"/>
              </a:rPr>
              <a:t>0</a:t>
            </a:r>
            <a:r>
              <a:rPr sz="700" spc="-85" dirty="0">
                <a:latin typeface="Calibri"/>
                <a:cs typeface="Calibri"/>
              </a:rPr>
              <a:t> </a:t>
            </a:r>
            <a:r>
              <a:rPr sz="700" spc="-35" dirty="0">
                <a:latin typeface="Calibri"/>
                <a:cs typeface="Calibri"/>
              </a:rPr>
              <a:t>0</a:t>
            </a:r>
            <a:endParaRPr sz="700">
              <a:latin typeface="Calibri"/>
              <a:cs typeface="Calibri"/>
            </a:endParaRPr>
          </a:p>
          <a:p>
            <a:pPr>
              <a:spcBef>
                <a:spcPts val="35"/>
              </a:spcBef>
            </a:pPr>
            <a:endParaRPr sz="600">
              <a:latin typeface="Calibri"/>
              <a:cs typeface="Calibri"/>
            </a:endParaRPr>
          </a:p>
          <a:p>
            <a:pPr marL="42545"/>
            <a:r>
              <a:rPr sz="700" dirty="0">
                <a:latin typeface="Calibri"/>
                <a:cs typeface="Calibri"/>
              </a:rPr>
              <a:t>80</a:t>
            </a:r>
            <a:r>
              <a:rPr sz="700" spc="-85" dirty="0">
                <a:latin typeface="Calibri"/>
                <a:cs typeface="Calibri"/>
              </a:rPr>
              <a:t> </a:t>
            </a:r>
            <a:endParaRPr sz="700">
              <a:latin typeface="Calibri"/>
              <a:cs typeface="Calibri"/>
            </a:endParaRPr>
          </a:p>
          <a:p>
            <a:pPr>
              <a:spcBef>
                <a:spcPts val="30"/>
              </a:spcBef>
            </a:pPr>
            <a:endParaRPr sz="600">
              <a:latin typeface="Calibri"/>
              <a:cs typeface="Calibri"/>
            </a:endParaRPr>
          </a:p>
          <a:p>
            <a:pPr marL="42545"/>
            <a:r>
              <a:rPr sz="700" dirty="0">
                <a:latin typeface="Calibri"/>
                <a:cs typeface="Calibri"/>
              </a:rPr>
              <a:t>60</a:t>
            </a:r>
            <a:r>
              <a:rPr sz="700" spc="-85" dirty="0">
                <a:latin typeface="Calibri"/>
                <a:cs typeface="Calibri"/>
              </a:rPr>
              <a:t> </a:t>
            </a:r>
            <a:endParaRPr sz="700">
              <a:latin typeface="Calibri"/>
              <a:cs typeface="Calibri"/>
            </a:endParaRPr>
          </a:p>
        </p:txBody>
      </p:sp>
      <p:sp>
        <p:nvSpPr>
          <p:cNvPr id="176" name="object 176"/>
          <p:cNvSpPr txBox="1"/>
          <p:nvPr/>
        </p:nvSpPr>
        <p:spPr>
          <a:xfrm>
            <a:off x="2206538" y="1182285"/>
            <a:ext cx="92333" cy="786765"/>
          </a:xfrm>
          <a:prstGeom prst="rect">
            <a:avLst/>
          </a:prstGeom>
        </p:spPr>
        <p:txBody>
          <a:bodyPr vert="vert270" wrap="square" lIns="0" tIns="8890" rIns="0" bIns="0" rtlCol="0">
            <a:spAutoFit/>
          </a:bodyPr>
          <a:lstStyle/>
          <a:p>
            <a:pPr marL="12700">
              <a:spcBef>
                <a:spcPts val="70"/>
              </a:spcBef>
            </a:pPr>
            <a:r>
              <a:rPr sz="600" spc="40" dirty="0">
                <a:latin typeface="Arial"/>
                <a:cs typeface="Arial"/>
              </a:rPr>
              <a:t>Relative</a:t>
            </a:r>
            <a:r>
              <a:rPr sz="600" spc="-50" dirty="0">
                <a:latin typeface="Arial"/>
                <a:cs typeface="Arial"/>
              </a:rPr>
              <a:t> </a:t>
            </a:r>
            <a:r>
              <a:rPr sz="600" spc="25" dirty="0">
                <a:latin typeface="Arial"/>
                <a:cs typeface="Arial"/>
              </a:rPr>
              <a:t>Abundance</a:t>
            </a:r>
            <a:endParaRPr sz="600">
              <a:latin typeface="Arial"/>
              <a:cs typeface="Arial"/>
            </a:endParaRPr>
          </a:p>
        </p:txBody>
      </p:sp>
      <p:sp>
        <p:nvSpPr>
          <p:cNvPr id="177" name="object 177"/>
          <p:cNvSpPr/>
          <p:nvPr/>
        </p:nvSpPr>
        <p:spPr>
          <a:xfrm>
            <a:off x="2522332"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178" name="object 178"/>
          <p:cNvSpPr/>
          <p:nvPr/>
        </p:nvSpPr>
        <p:spPr>
          <a:xfrm>
            <a:off x="2542163" y="2035486"/>
            <a:ext cx="0" cy="56515"/>
          </a:xfrm>
          <a:custGeom>
            <a:avLst/>
            <a:gdLst/>
            <a:ahLst/>
            <a:cxnLst/>
            <a:rect l="l" t="t" r="r" b="b"/>
            <a:pathLst>
              <a:path h="56514">
                <a:moveTo>
                  <a:pt x="0" y="56445"/>
                </a:moveTo>
                <a:lnTo>
                  <a:pt x="0" y="0"/>
                </a:lnTo>
              </a:path>
            </a:pathLst>
          </a:custGeom>
          <a:ln w="10058">
            <a:solidFill>
              <a:srgbClr val="000000"/>
            </a:solidFill>
          </a:ln>
        </p:spPr>
        <p:txBody>
          <a:bodyPr wrap="square" lIns="0" tIns="0" rIns="0" bIns="0" rtlCol="0"/>
          <a:lstStyle/>
          <a:p>
            <a:endParaRPr/>
          </a:p>
        </p:txBody>
      </p:sp>
      <p:sp>
        <p:nvSpPr>
          <p:cNvPr id="179" name="object 179"/>
          <p:cNvSpPr/>
          <p:nvPr/>
        </p:nvSpPr>
        <p:spPr>
          <a:xfrm>
            <a:off x="2572338"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180" name="object 180"/>
          <p:cNvSpPr/>
          <p:nvPr/>
        </p:nvSpPr>
        <p:spPr>
          <a:xfrm>
            <a:off x="2592180"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181" name="object 181"/>
          <p:cNvSpPr/>
          <p:nvPr/>
        </p:nvSpPr>
        <p:spPr>
          <a:xfrm>
            <a:off x="2612292"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182" name="object 182"/>
          <p:cNvSpPr/>
          <p:nvPr/>
        </p:nvSpPr>
        <p:spPr>
          <a:xfrm>
            <a:off x="2642185" y="2012770"/>
            <a:ext cx="0" cy="79375"/>
          </a:xfrm>
          <a:custGeom>
            <a:avLst/>
            <a:gdLst/>
            <a:ahLst/>
            <a:cxnLst/>
            <a:rect l="l" t="t" r="r" b="b"/>
            <a:pathLst>
              <a:path h="79375">
                <a:moveTo>
                  <a:pt x="0" y="79161"/>
                </a:moveTo>
                <a:lnTo>
                  <a:pt x="0" y="0"/>
                </a:lnTo>
              </a:path>
            </a:pathLst>
          </a:custGeom>
          <a:ln w="10058">
            <a:solidFill>
              <a:srgbClr val="000000"/>
            </a:solidFill>
          </a:ln>
        </p:spPr>
        <p:txBody>
          <a:bodyPr wrap="square" lIns="0" tIns="0" rIns="0" bIns="0" rtlCol="0"/>
          <a:lstStyle/>
          <a:p>
            <a:endParaRPr/>
          </a:p>
        </p:txBody>
      </p:sp>
      <p:sp>
        <p:nvSpPr>
          <p:cNvPr id="183" name="object 183"/>
          <p:cNvSpPr/>
          <p:nvPr/>
        </p:nvSpPr>
        <p:spPr>
          <a:xfrm>
            <a:off x="2662309" y="2012770"/>
            <a:ext cx="0" cy="79375"/>
          </a:xfrm>
          <a:custGeom>
            <a:avLst/>
            <a:gdLst/>
            <a:ahLst/>
            <a:cxnLst/>
            <a:rect l="l" t="t" r="r" b="b"/>
            <a:pathLst>
              <a:path h="79375">
                <a:moveTo>
                  <a:pt x="0" y="79161"/>
                </a:moveTo>
                <a:lnTo>
                  <a:pt x="0" y="0"/>
                </a:lnTo>
              </a:path>
            </a:pathLst>
          </a:custGeom>
          <a:ln w="10058">
            <a:solidFill>
              <a:srgbClr val="000000"/>
            </a:solidFill>
          </a:ln>
        </p:spPr>
        <p:txBody>
          <a:bodyPr wrap="square" lIns="0" tIns="0" rIns="0" bIns="0" rtlCol="0"/>
          <a:lstStyle/>
          <a:p>
            <a:endParaRPr/>
          </a:p>
        </p:txBody>
      </p:sp>
      <p:sp>
        <p:nvSpPr>
          <p:cNvPr id="184" name="object 184"/>
          <p:cNvSpPr/>
          <p:nvPr/>
        </p:nvSpPr>
        <p:spPr>
          <a:xfrm>
            <a:off x="2692483" y="2001425"/>
            <a:ext cx="0" cy="90805"/>
          </a:xfrm>
          <a:custGeom>
            <a:avLst/>
            <a:gdLst/>
            <a:ahLst/>
            <a:cxnLst/>
            <a:rect l="l" t="t" r="r" b="b"/>
            <a:pathLst>
              <a:path h="90805">
                <a:moveTo>
                  <a:pt x="0" y="90506"/>
                </a:moveTo>
                <a:lnTo>
                  <a:pt x="0" y="0"/>
                </a:lnTo>
              </a:path>
            </a:pathLst>
          </a:custGeom>
          <a:ln w="10058">
            <a:solidFill>
              <a:srgbClr val="000000"/>
            </a:solidFill>
          </a:ln>
        </p:spPr>
        <p:txBody>
          <a:bodyPr wrap="square" lIns="0" tIns="0" rIns="0" bIns="0" rtlCol="0"/>
          <a:lstStyle/>
          <a:p>
            <a:endParaRPr/>
          </a:p>
        </p:txBody>
      </p:sp>
      <p:sp>
        <p:nvSpPr>
          <p:cNvPr id="185" name="object 185"/>
          <p:cNvSpPr/>
          <p:nvPr/>
        </p:nvSpPr>
        <p:spPr>
          <a:xfrm>
            <a:off x="2712314" y="2001425"/>
            <a:ext cx="0" cy="90805"/>
          </a:xfrm>
          <a:custGeom>
            <a:avLst/>
            <a:gdLst/>
            <a:ahLst/>
            <a:cxnLst/>
            <a:rect l="l" t="t" r="r" b="b"/>
            <a:pathLst>
              <a:path h="90805">
                <a:moveTo>
                  <a:pt x="0" y="90506"/>
                </a:moveTo>
                <a:lnTo>
                  <a:pt x="0" y="0"/>
                </a:lnTo>
              </a:path>
            </a:pathLst>
          </a:custGeom>
          <a:ln w="10058">
            <a:solidFill>
              <a:srgbClr val="000000"/>
            </a:solidFill>
          </a:ln>
        </p:spPr>
        <p:txBody>
          <a:bodyPr wrap="square" lIns="0" tIns="0" rIns="0" bIns="0" rtlCol="0"/>
          <a:lstStyle/>
          <a:p>
            <a:endParaRPr/>
          </a:p>
        </p:txBody>
      </p:sp>
      <p:sp>
        <p:nvSpPr>
          <p:cNvPr id="186" name="object 186"/>
          <p:cNvSpPr/>
          <p:nvPr/>
        </p:nvSpPr>
        <p:spPr>
          <a:xfrm>
            <a:off x="2742488" y="2012770"/>
            <a:ext cx="0" cy="79375"/>
          </a:xfrm>
          <a:custGeom>
            <a:avLst/>
            <a:gdLst/>
            <a:ahLst/>
            <a:cxnLst/>
            <a:rect l="l" t="t" r="r" b="b"/>
            <a:pathLst>
              <a:path h="79375">
                <a:moveTo>
                  <a:pt x="0" y="79161"/>
                </a:moveTo>
                <a:lnTo>
                  <a:pt x="0" y="0"/>
                </a:lnTo>
              </a:path>
            </a:pathLst>
          </a:custGeom>
          <a:ln w="10058">
            <a:solidFill>
              <a:srgbClr val="000000"/>
            </a:solidFill>
          </a:ln>
        </p:spPr>
        <p:txBody>
          <a:bodyPr wrap="square" lIns="0" tIns="0" rIns="0" bIns="0" rtlCol="0"/>
          <a:lstStyle/>
          <a:p>
            <a:endParaRPr/>
          </a:p>
        </p:txBody>
      </p:sp>
      <p:sp>
        <p:nvSpPr>
          <p:cNvPr id="187" name="object 187"/>
          <p:cNvSpPr/>
          <p:nvPr/>
        </p:nvSpPr>
        <p:spPr>
          <a:xfrm>
            <a:off x="2762330" y="2035486"/>
            <a:ext cx="0" cy="56515"/>
          </a:xfrm>
          <a:custGeom>
            <a:avLst/>
            <a:gdLst/>
            <a:ahLst/>
            <a:cxnLst/>
            <a:rect l="l" t="t" r="r" b="b"/>
            <a:pathLst>
              <a:path h="56514">
                <a:moveTo>
                  <a:pt x="0" y="56445"/>
                </a:moveTo>
                <a:lnTo>
                  <a:pt x="0" y="0"/>
                </a:lnTo>
              </a:path>
            </a:pathLst>
          </a:custGeom>
          <a:ln w="10058">
            <a:solidFill>
              <a:srgbClr val="000000"/>
            </a:solidFill>
          </a:ln>
        </p:spPr>
        <p:txBody>
          <a:bodyPr wrap="square" lIns="0" tIns="0" rIns="0" bIns="0" rtlCol="0"/>
          <a:lstStyle/>
          <a:p>
            <a:endParaRPr/>
          </a:p>
        </p:txBody>
      </p:sp>
      <p:sp>
        <p:nvSpPr>
          <p:cNvPr id="188" name="object 188"/>
          <p:cNvSpPr/>
          <p:nvPr/>
        </p:nvSpPr>
        <p:spPr>
          <a:xfrm>
            <a:off x="2792505" y="2035486"/>
            <a:ext cx="0" cy="56515"/>
          </a:xfrm>
          <a:custGeom>
            <a:avLst/>
            <a:gdLst/>
            <a:ahLst/>
            <a:cxnLst/>
            <a:rect l="l" t="t" r="r" b="b"/>
            <a:pathLst>
              <a:path h="56514">
                <a:moveTo>
                  <a:pt x="0" y="56445"/>
                </a:moveTo>
                <a:lnTo>
                  <a:pt x="0" y="0"/>
                </a:lnTo>
              </a:path>
            </a:pathLst>
          </a:custGeom>
          <a:ln w="10058">
            <a:solidFill>
              <a:srgbClr val="000000"/>
            </a:solidFill>
          </a:ln>
        </p:spPr>
        <p:txBody>
          <a:bodyPr wrap="square" lIns="0" tIns="0" rIns="0" bIns="0" rtlCol="0"/>
          <a:lstStyle/>
          <a:p>
            <a:endParaRPr/>
          </a:p>
        </p:txBody>
      </p:sp>
      <p:sp>
        <p:nvSpPr>
          <p:cNvPr id="189" name="object 189"/>
          <p:cNvSpPr/>
          <p:nvPr/>
        </p:nvSpPr>
        <p:spPr>
          <a:xfrm>
            <a:off x="2822397" y="2035486"/>
            <a:ext cx="0" cy="56515"/>
          </a:xfrm>
          <a:custGeom>
            <a:avLst/>
            <a:gdLst/>
            <a:ahLst/>
            <a:cxnLst/>
            <a:rect l="l" t="t" r="r" b="b"/>
            <a:pathLst>
              <a:path h="56514">
                <a:moveTo>
                  <a:pt x="0" y="56445"/>
                </a:moveTo>
                <a:lnTo>
                  <a:pt x="0" y="0"/>
                </a:lnTo>
              </a:path>
            </a:pathLst>
          </a:custGeom>
          <a:ln w="10058">
            <a:solidFill>
              <a:srgbClr val="000000"/>
            </a:solidFill>
          </a:ln>
        </p:spPr>
        <p:txBody>
          <a:bodyPr wrap="square" lIns="0" tIns="0" rIns="0" bIns="0" rtlCol="0"/>
          <a:lstStyle/>
          <a:p>
            <a:endParaRPr/>
          </a:p>
        </p:txBody>
      </p:sp>
      <p:sp>
        <p:nvSpPr>
          <p:cNvPr id="190" name="object 190"/>
          <p:cNvSpPr/>
          <p:nvPr/>
        </p:nvSpPr>
        <p:spPr>
          <a:xfrm>
            <a:off x="2842521" y="2046830"/>
            <a:ext cx="0" cy="45720"/>
          </a:xfrm>
          <a:custGeom>
            <a:avLst/>
            <a:gdLst/>
            <a:ahLst/>
            <a:cxnLst/>
            <a:rect l="l" t="t" r="r" b="b"/>
            <a:pathLst>
              <a:path h="45719">
                <a:moveTo>
                  <a:pt x="0" y="45100"/>
                </a:moveTo>
                <a:lnTo>
                  <a:pt x="0" y="0"/>
                </a:lnTo>
              </a:path>
            </a:pathLst>
          </a:custGeom>
          <a:ln w="10058">
            <a:solidFill>
              <a:srgbClr val="000000"/>
            </a:solidFill>
          </a:ln>
        </p:spPr>
        <p:txBody>
          <a:bodyPr wrap="square" lIns="0" tIns="0" rIns="0" bIns="0" rtlCol="0"/>
          <a:lstStyle/>
          <a:p>
            <a:endParaRPr/>
          </a:p>
        </p:txBody>
      </p:sp>
      <p:sp>
        <p:nvSpPr>
          <p:cNvPr id="191" name="object 191"/>
          <p:cNvSpPr/>
          <p:nvPr/>
        </p:nvSpPr>
        <p:spPr>
          <a:xfrm>
            <a:off x="2872695" y="2058188"/>
            <a:ext cx="0" cy="34290"/>
          </a:xfrm>
          <a:custGeom>
            <a:avLst/>
            <a:gdLst/>
            <a:ahLst/>
            <a:cxnLst/>
            <a:rect l="l" t="t" r="r" b="b"/>
            <a:pathLst>
              <a:path h="34289">
                <a:moveTo>
                  <a:pt x="0" y="33742"/>
                </a:moveTo>
                <a:lnTo>
                  <a:pt x="0" y="0"/>
                </a:lnTo>
              </a:path>
            </a:pathLst>
          </a:custGeom>
          <a:ln w="10058">
            <a:solidFill>
              <a:srgbClr val="000000"/>
            </a:solidFill>
          </a:ln>
        </p:spPr>
        <p:txBody>
          <a:bodyPr wrap="square" lIns="0" tIns="0" rIns="0" bIns="0" rtlCol="0"/>
          <a:lstStyle/>
          <a:p>
            <a:endParaRPr/>
          </a:p>
        </p:txBody>
      </p:sp>
      <p:sp>
        <p:nvSpPr>
          <p:cNvPr id="192" name="object 192"/>
          <p:cNvSpPr/>
          <p:nvPr/>
        </p:nvSpPr>
        <p:spPr>
          <a:xfrm>
            <a:off x="2892526" y="2058188"/>
            <a:ext cx="0" cy="34290"/>
          </a:xfrm>
          <a:custGeom>
            <a:avLst/>
            <a:gdLst/>
            <a:ahLst/>
            <a:cxnLst/>
            <a:rect l="l" t="t" r="r" b="b"/>
            <a:pathLst>
              <a:path h="34289">
                <a:moveTo>
                  <a:pt x="0" y="33742"/>
                </a:moveTo>
                <a:lnTo>
                  <a:pt x="0" y="0"/>
                </a:lnTo>
              </a:path>
            </a:pathLst>
          </a:custGeom>
          <a:ln w="10058">
            <a:solidFill>
              <a:srgbClr val="000000"/>
            </a:solidFill>
          </a:ln>
        </p:spPr>
        <p:txBody>
          <a:bodyPr wrap="square" lIns="0" tIns="0" rIns="0" bIns="0" rtlCol="0"/>
          <a:lstStyle/>
          <a:p>
            <a:endParaRPr/>
          </a:p>
        </p:txBody>
      </p:sp>
      <p:sp>
        <p:nvSpPr>
          <p:cNvPr id="193" name="object 193"/>
          <p:cNvSpPr/>
          <p:nvPr/>
        </p:nvSpPr>
        <p:spPr>
          <a:xfrm>
            <a:off x="2922700"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194" name="object 194"/>
          <p:cNvSpPr/>
          <p:nvPr/>
        </p:nvSpPr>
        <p:spPr>
          <a:xfrm>
            <a:off x="2942543"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195" name="object 195"/>
          <p:cNvSpPr/>
          <p:nvPr/>
        </p:nvSpPr>
        <p:spPr>
          <a:xfrm>
            <a:off x="2972717" y="2080890"/>
            <a:ext cx="0" cy="11430"/>
          </a:xfrm>
          <a:custGeom>
            <a:avLst/>
            <a:gdLst/>
            <a:ahLst/>
            <a:cxnLst/>
            <a:rect l="l" t="t" r="r" b="b"/>
            <a:pathLst>
              <a:path h="11430">
                <a:moveTo>
                  <a:pt x="-5029" y="5520"/>
                </a:moveTo>
                <a:lnTo>
                  <a:pt x="5029" y="5520"/>
                </a:lnTo>
              </a:path>
            </a:pathLst>
          </a:custGeom>
          <a:ln w="11040">
            <a:solidFill>
              <a:srgbClr val="000000"/>
            </a:solidFill>
          </a:ln>
        </p:spPr>
        <p:txBody>
          <a:bodyPr wrap="square" lIns="0" tIns="0" rIns="0" bIns="0" rtlCol="0"/>
          <a:lstStyle/>
          <a:p>
            <a:endParaRPr/>
          </a:p>
        </p:txBody>
      </p:sp>
      <p:sp>
        <p:nvSpPr>
          <p:cNvPr id="196" name="object 196"/>
          <p:cNvSpPr/>
          <p:nvPr/>
        </p:nvSpPr>
        <p:spPr>
          <a:xfrm>
            <a:off x="2992548" y="2080890"/>
            <a:ext cx="0" cy="11430"/>
          </a:xfrm>
          <a:custGeom>
            <a:avLst/>
            <a:gdLst/>
            <a:ahLst/>
            <a:cxnLst/>
            <a:rect l="l" t="t" r="r" b="b"/>
            <a:pathLst>
              <a:path h="11430">
                <a:moveTo>
                  <a:pt x="-5029" y="5520"/>
                </a:moveTo>
                <a:lnTo>
                  <a:pt x="5029" y="5520"/>
                </a:lnTo>
              </a:path>
            </a:pathLst>
          </a:custGeom>
          <a:ln w="11040">
            <a:solidFill>
              <a:srgbClr val="000000"/>
            </a:solidFill>
          </a:ln>
        </p:spPr>
        <p:txBody>
          <a:bodyPr wrap="square" lIns="0" tIns="0" rIns="0" bIns="0" rtlCol="0"/>
          <a:lstStyle/>
          <a:p>
            <a:endParaRPr/>
          </a:p>
        </p:txBody>
      </p:sp>
      <p:sp>
        <p:nvSpPr>
          <p:cNvPr id="197" name="object 197"/>
          <p:cNvSpPr/>
          <p:nvPr/>
        </p:nvSpPr>
        <p:spPr>
          <a:xfrm>
            <a:off x="3022722"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198" name="object 198"/>
          <p:cNvSpPr/>
          <p:nvPr/>
        </p:nvSpPr>
        <p:spPr>
          <a:xfrm>
            <a:off x="3042846"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199" name="object 199"/>
          <p:cNvSpPr/>
          <p:nvPr/>
        </p:nvSpPr>
        <p:spPr>
          <a:xfrm>
            <a:off x="3062677"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200" name="object 200"/>
          <p:cNvSpPr/>
          <p:nvPr/>
        </p:nvSpPr>
        <p:spPr>
          <a:xfrm>
            <a:off x="3082800"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201" name="object 201"/>
          <p:cNvSpPr/>
          <p:nvPr/>
        </p:nvSpPr>
        <p:spPr>
          <a:xfrm>
            <a:off x="3112693"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202" name="object 202"/>
          <p:cNvSpPr/>
          <p:nvPr/>
        </p:nvSpPr>
        <p:spPr>
          <a:xfrm>
            <a:off x="3132805"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203" name="object 203"/>
          <p:cNvSpPr/>
          <p:nvPr/>
        </p:nvSpPr>
        <p:spPr>
          <a:xfrm>
            <a:off x="3162980" y="2058188"/>
            <a:ext cx="0" cy="34290"/>
          </a:xfrm>
          <a:custGeom>
            <a:avLst/>
            <a:gdLst/>
            <a:ahLst/>
            <a:cxnLst/>
            <a:rect l="l" t="t" r="r" b="b"/>
            <a:pathLst>
              <a:path h="34289">
                <a:moveTo>
                  <a:pt x="0" y="33742"/>
                </a:moveTo>
                <a:lnTo>
                  <a:pt x="0" y="0"/>
                </a:lnTo>
              </a:path>
            </a:pathLst>
          </a:custGeom>
          <a:ln w="10058">
            <a:solidFill>
              <a:srgbClr val="000000"/>
            </a:solidFill>
          </a:ln>
        </p:spPr>
        <p:txBody>
          <a:bodyPr wrap="square" lIns="0" tIns="0" rIns="0" bIns="0" rtlCol="0"/>
          <a:lstStyle/>
          <a:p>
            <a:endParaRPr/>
          </a:p>
        </p:txBody>
      </p:sp>
      <p:sp>
        <p:nvSpPr>
          <p:cNvPr id="204" name="object 204"/>
          <p:cNvSpPr/>
          <p:nvPr/>
        </p:nvSpPr>
        <p:spPr>
          <a:xfrm>
            <a:off x="3182822"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205" name="object 205"/>
          <p:cNvSpPr/>
          <p:nvPr/>
        </p:nvSpPr>
        <p:spPr>
          <a:xfrm>
            <a:off x="3212996" y="2012770"/>
            <a:ext cx="0" cy="79375"/>
          </a:xfrm>
          <a:custGeom>
            <a:avLst/>
            <a:gdLst/>
            <a:ahLst/>
            <a:cxnLst/>
            <a:rect l="l" t="t" r="r" b="b"/>
            <a:pathLst>
              <a:path h="79375">
                <a:moveTo>
                  <a:pt x="0" y="79161"/>
                </a:moveTo>
                <a:lnTo>
                  <a:pt x="0" y="0"/>
                </a:lnTo>
              </a:path>
            </a:pathLst>
          </a:custGeom>
          <a:ln w="10058">
            <a:solidFill>
              <a:srgbClr val="000000"/>
            </a:solidFill>
          </a:ln>
        </p:spPr>
        <p:txBody>
          <a:bodyPr wrap="square" lIns="0" tIns="0" rIns="0" bIns="0" rtlCol="0"/>
          <a:lstStyle/>
          <a:p>
            <a:endParaRPr/>
          </a:p>
        </p:txBody>
      </p:sp>
      <p:sp>
        <p:nvSpPr>
          <p:cNvPr id="206" name="object 206"/>
          <p:cNvSpPr/>
          <p:nvPr/>
        </p:nvSpPr>
        <p:spPr>
          <a:xfrm>
            <a:off x="3232827" y="2046830"/>
            <a:ext cx="0" cy="45720"/>
          </a:xfrm>
          <a:custGeom>
            <a:avLst/>
            <a:gdLst/>
            <a:ahLst/>
            <a:cxnLst/>
            <a:rect l="l" t="t" r="r" b="b"/>
            <a:pathLst>
              <a:path h="45719">
                <a:moveTo>
                  <a:pt x="0" y="45100"/>
                </a:moveTo>
                <a:lnTo>
                  <a:pt x="0" y="0"/>
                </a:lnTo>
              </a:path>
            </a:pathLst>
          </a:custGeom>
          <a:ln w="10058">
            <a:solidFill>
              <a:srgbClr val="000000"/>
            </a:solidFill>
          </a:ln>
        </p:spPr>
        <p:txBody>
          <a:bodyPr wrap="square" lIns="0" tIns="0" rIns="0" bIns="0" rtlCol="0"/>
          <a:lstStyle/>
          <a:p>
            <a:endParaRPr/>
          </a:p>
        </p:txBody>
      </p:sp>
      <p:sp>
        <p:nvSpPr>
          <p:cNvPr id="207" name="object 207"/>
          <p:cNvSpPr/>
          <p:nvPr/>
        </p:nvSpPr>
        <p:spPr>
          <a:xfrm>
            <a:off x="3263001" y="2035486"/>
            <a:ext cx="0" cy="56515"/>
          </a:xfrm>
          <a:custGeom>
            <a:avLst/>
            <a:gdLst/>
            <a:ahLst/>
            <a:cxnLst/>
            <a:rect l="l" t="t" r="r" b="b"/>
            <a:pathLst>
              <a:path h="56514">
                <a:moveTo>
                  <a:pt x="0" y="56445"/>
                </a:moveTo>
                <a:lnTo>
                  <a:pt x="0" y="0"/>
                </a:lnTo>
              </a:path>
            </a:pathLst>
          </a:custGeom>
          <a:ln w="10058">
            <a:solidFill>
              <a:srgbClr val="000000"/>
            </a:solidFill>
          </a:ln>
        </p:spPr>
        <p:txBody>
          <a:bodyPr wrap="square" lIns="0" tIns="0" rIns="0" bIns="0" rtlCol="0"/>
          <a:lstStyle/>
          <a:p>
            <a:endParaRPr/>
          </a:p>
        </p:txBody>
      </p:sp>
      <p:sp>
        <p:nvSpPr>
          <p:cNvPr id="208" name="object 208"/>
          <p:cNvSpPr/>
          <p:nvPr/>
        </p:nvSpPr>
        <p:spPr>
          <a:xfrm>
            <a:off x="3292905" y="2035486"/>
            <a:ext cx="0" cy="56515"/>
          </a:xfrm>
          <a:custGeom>
            <a:avLst/>
            <a:gdLst/>
            <a:ahLst/>
            <a:cxnLst/>
            <a:rect l="l" t="t" r="r" b="b"/>
            <a:pathLst>
              <a:path h="56514">
                <a:moveTo>
                  <a:pt x="0" y="56445"/>
                </a:moveTo>
                <a:lnTo>
                  <a:pt x="0" y="0"/>
                </a:lnTo>
              </a:path>
            </a:pathLst>
          </a:custGeom>
          <a:ln w="10058">
            <a:solidFill>
              <a:srgbClr val="000000"/>
            </a:solidFill>
          </a:ln>
        </p:spPr>
        <p:txBody>
          <a:bodyPr wrap="square" lIns="0" tIns="0" rIns="0" bIns="0" rtlCol="0"/>
          <a:lstStyle/>
          <a:p>
            <a:endParaRPr/>
          </a:p>
        </p:txBody>
      </p:sp>
      <p:sp>
        <p:nvSpPr>
          <p:cNvPr id="209" name="object 209"/>
          <p:cNvSpPr/>
          <p:nvPr/>
        </p:nvSpPr>
        <p:spPr>
          <a:xfrm>
            <a:off x="3313018" y="2012770"/>
            <a:ext cx="0" cy="79375"/>
          </a:xfrm>
          <a:custGeom>
            <a:avLst/>
            <a:gdLst/>
            <a:ahLst/>
            <a:cxnLst/>
            <a:rect l="l" t="t" r="r" b="b"/>
            <a:pathLst>
              <a:path h="79375">
                <a:moveTo>
                  <a:pt x="0" y="79161"/>
                </a:moveTo>
                <a:lnTo>
                  <a:pt x="0" y="0"/>
                </a:lnTo>
              </a:path>
            </a:pathLst>
          </a:custGeom>
          <a:ln w="10058">
            <a:solidFill>
              <a:srgbClr val="000000"/>
            </a:solidFill>
          </a:ln>
        </p:spPr>
        <p:txBody>
          <a:bodyPr wrap="square" lIns="0" tIns="0" rIns="0" bIns="0" rtlCol="0"/>
          <a:lstStyle/>
          <a:p>
            <a:endParaRPr/>
          </a:p>
        </p:txBody>
      </p:sp>
      <p:sp>
        <p:nvSpPr>
          <p:cNvPr id="210" name="object 210"/>
          <p:cNvSpPr/>
          <p:nvPr/>
        </p:nvSpPr>
        <p:spPr>
          <a:xfrm>
            <a:off x="3333085"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211" name="object 211"/>
          <p:cNvSpPr/>
          <p:nvPr/>
        </p:nvSpPr>
        <p:spPr>
          <a:xfrm>
            <a:off x="3353006" y="1979026"/>
            <a:ext cx="0" cy="113030"/>
          </a:xfrm>
          <a:custGeom>
            <a:avLst/>
            <a:gdLst/>
            <a:ahLst/>
            <a:cxnLst/>
            <a:rect l="l" t="t" r="r" b="b"/>
            <a:pathLst>
              <a:path h="113030">
                <a:moveTo>
                  <a:pt x="0" y="112904"/>
                </a:moveTo>
                <a:lnTo>
                  <a:pt x="0" y="0"/>
                </a:lnTo>
              </a:path>
            </a:pathLst>
          </a:custGeom>
          <a:ln w="10058">
            <a:solidFill>
              <a:srgbClr val="000000"/>
            </a:solidFill>
          </a:ln>
        </p:spPr>
        <p:txBody>
          <a:bodyPr wrap="square" lIns="0" tIns="0" rIns="0" bIns="0" rtlCol="0"/>
          <a:lstStyle/>
          <a:p>
            <a:endParaRPr/>
          </a:p>
        </p:txBody>
      </p:sp>
      <p:sp>
        <p:nvSpPr>
          <p:cNvPr id="212" name="object 212"/>
          <p:cNvSpPr/>
          <p:nvPr/>
        </p:nvSpPr>
        <p:spPr>
          <a:xfrm>
            <a:off x="3373040" y="1809041"/>
            <a:ext cx="0" cy="283210"/>
          </a:xfrm>
          <a:custGeom>
            <a:avLst/>
            <a:gdLst/>
            <a:ahLst/>
            <a:cxnLst/>
            <a:rect l="l" t="t" r="r" b="b"/>
            <a:pathLst>
              <a:path h="283210">
                <a:moveTo>
                  <a:pt x="0" y="282889"/>
                </a:moveTo>
                <a:lnTo>
                  <a:pt x="0" y="0"/>
                </a:lnTo>
              </a:path>
            </a:pathLst>
          </a:custGeom>
          <a:ln w="10058">
            <a:solidFill>
              <a:srgbClr val="000000"/>
            </a:solidFill>
          </a:ln>
        </p:spPr>
        <p:txBody>
          <a:bodyPr wrap="square" lIns="0" tIns="0" rIns="0" bIns="0" rtlCol="0"/>
          <a:lstStyle/>
          <a:p>
            <a:endParaRPr/>
          </a:p>
        </p:txBody>
      </p:sp>
      <p:sp>
        <p:nvSpPr>
          <p:cNvPr id="213" name="object 213"/>
          <p:cNvSpPr/>
          <p:nvPr/>
        </p:nvSpPr>
        <p:spPr>
          <a:xfrm>
            <a:off x="3393186" y="1876846"/>
            <a:ext cx="0" cy="215265"/>
          </a:xfrm>
          <a:custGeom>
            <a:avLst/>
            <a:gdLst/>
            <a:ahLst/>
            <a:cxnLst/>
            <a:rect l="l" t="t" r="r" b="b"/>
            <a:pathLst>
              <a:path h="215264">
                <a:moveTo>
                  <a:pt x="0" y="215085"/>
                </a:moveTo>
                <a:lnTo>
                  <a:pt x="0" y="0"/>
                </a:lnTo>
              </a:path>
            </a:pathLst>
          </a:custGeom>
          <a:ln w="10058">
            <a:solidFill>
              <a:srgbClr val="000000"/>
            </a:solidFill>
          </a:ln>
        </p:spPr>
        <p:txBody>
          <a:bodyPr wrap="square" lIns="0" tIns="0" rIns="0" bIns="0" rtlCol="0"/>
          <a:lstStyle/>
          <a:p>
            <a:endParaRPr/>
          </a:p>
        </p:txBody>
      </p:sp>
      <p:sp>
        <p:nvSpPr>
          <p:cNvPr id="214" name="object 214"/>
          <p:cNvSpPr/>
          <p:nvPr/>
        </p:nvSpPr>
        <p:spPr>
          <a:xfrm>
            <a:off x="3412994" y="1967669"/>
            <a:ext cx="0" cy="124460"/>
          </a:xfrm>
          <a:custGeom>
            <a:avLst/>
            <a:gdLst/>
            <a:ahLst/>
            <a:cxnLst/>
            <a:rect l="l" t="t" r="r" b="b"/>
            <a:pathLst>
              <a:path h="124460">
                <a:moveTo>
                  <a:pt x="0" y="124261"/>
                </a:moveTo>
                <a:lnTo>
                  <a:pt x="0" y="0"/>
                </a:lnTo>
              </a:path>
            </a:pathLst>
          </a:custGeom>
          <a:ln w="10058">
            <a:solidFill>
              <a:srgbClr val="000000"/>
            </a:solidFill>
          </a:ln>
        </p:spPr>
        <p:txBody>
          <a:bodyPr wrap="square" lIns="0" tIns="0" rIns="0" bIns="0" rtlCol="0"/>
          <a:lstStyle/>
          <a:p>
            <a:endParaRPr/>
          </a:p>
        </p:txBody>
      </p:sp>
      <p:sp>
        <p:nvSpPr>
          <p:cNvPr id="215" name="object 215"/>
          <p:cNvSpPr/>
          <p:nvPr/>
        </p:nvSpPr>
        <p:spPr>
          <a:xfrm>
            <a:off x="3433141"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216" name="object 216"/>
          <p:cNvSpPr/>
          <p:nvPr/>
        </p:nvSpPr>
        <p:spPr>
          <a:xfrm>
            <a:off x="3453287" y="2012770"/>
            <a:ext cx="0" cy="79375"/>
          </a:xfrm>
          <a:custGeom>
            <a:avLst/>
            <a:gdLst/>
            <a:ahLst/>
            <a:cxnLst/>
            <a:rect l="l" t="t" r="r" b="b"/>
            <a:pathLst>
              <a:path h="79375">
                <a:moveTo>
                  <a:pt x="0" y="79161"/>
                </a:moveTo>
                <a:lnTo>
                  <a:pt x="0" y="0"/>
                </a:lnTo>
              </a:path>
            </a:pathLst>
          </a:custGeom>
          <a:ln w="10058">
            <a:solidFill>
              <a:srgbClr val="000000"/>
            </a:solidFill>
          </a:ln>
        </p:spPr>
        <p:txBody>
          <a:bodyPr wrap="square" lIns="0" tIns="0" rIns="0" bIns="0" rtlCol="0"/>
          <a:lstStyle/>
          <a:p>
            <a:endParaRPr/>
          </a:p>
        </p:txBody>
      </p:sp>
      <p:sp>
        <p:nvSpPr>
          <p:cNvPr id="217" name="object 217"/>
          <p:cNvSpPr/>
          <p:nvPr/>
        </p:nvSpPr>
        <p:spPr>
          <a:xfrm>
            <a:off x="3473095" y="2001425"/>
            <a:ext cx="0" cy="90805"/>
          </a:xfrm>
          <a:custGeom>
            <a:avLst/>
            <a:gdLst/>
            <a:ahLst/>
            <a:cxnLst/>
            <a:rect l="l" t="t" r="r" b="b"/>
            <a:pathLst>
              <a:path h="90805">
                <a:moveTo>
                  <a:pt x="0" y="90506"/>
                </a:moveTo>
                <a:lnTo>
                  <a:pt x="0" y="0"/>
                </a:lnTo>
              </a:path>
            </a:pathLst>
          </a:custGeom>
          <a:ln w="10058">
            <a:solidFill>
              <a:srgbClr val="000000"/>
            </a:solidFill>
          </a:ln>
        </p:spPr>
        <p:txBody>
          <a:bodyPr wrap="square" lIns="0" tIns="0" rIns="0" bIns="0" rtlCol="0"/>
          <a:lstStyle/>
          <a:p>
            <a:endParaRPr/>
          </a:p>
        </p:txBody>
      </p:sp>
      <p:sp>
        <p:nvSpPr>
          <p:cNvPr id="218" name="object 218"/>
          <p:cNvSpPr/>
          <p:nvPr/>
        </p:nvSpPr>
        <p:spPr>
          <a:xfrm>
            <a:off x="3493241"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219" name="object 219"/>
          <p:cNvSpPr/>
          <p:nvPr/>
        </p:nvSpPr>
        <p:spPr>
          <a:xfrm>
            <a:off x="3513388" y="2012770"/>
            <a:ext cx="0" cy="79375"/>
          </a:xfrm>
          <a:custGeom>
            <a:avLst/>
            <a:gdLst/>
            <a:ahLst/>
            <a:cxnLst/>
            <a:rect l="l" t="t" r="r" b="b"/>
            <a:pathLst>
              <a:path h="79375">
                <a:moveTo>
                  <a:pt x="0" y="79161"/>
                </a:moveTo>
                <a:lnTo>
                  <a:pt x="0" y="0"/>
                </a:lnTo>
              </a:path>
            </a:pathLst>
          </a:custGeom>
          <a:ln w="10058">
            <a:solidFill>
              <a:srgbClr val="000000"/>
            </a:solidFill>
          </a:ln>
        </p:spPr>
        <p:txBody>
          <a:bodyPr wrap="square" lIns="0" tIns="0" rIns="0" bIns="0" rtlCol="0"/>
          <a:lstStyle/>
          <a:p>
            <a:endParaRPr/>
          </a:p>
        </p:txBody>
      </p:sp>
      <p:sp>
        <p:nvSpPr>
          <p:cNvPr id="220" name="object 220"/>
          <p:cNvSpPr/>
          <p:nvPr/>
        </p:nvSpPr>
        <p:spPr>
          <a:xfrm>
            <a:off x="3533196" y="2012770"/>
            <a:ext cx="0" cy="79375"/>
          </a:xfrm>
          <a:custGeom>
            <a:avLst/>
            <a:gdLst/>
            <a:ahLst/>
            <a:cxnLst/>
            <a:rect l="l" t="t" r="r" b="b"/>
            <a:pathLst>
              <a:path h="79375">
                <a:moveTo>
                  <a:pt x="0" y="79161"/>
                </a:moveTo>
                <a:lnTo>
                  <a:pt x="0" y="0"/>
                </a:lnTo>
              </a:path>
            </a:pathLst>
          </a:custGeom>
          <a:ln w="10058">
            <a:solidFill>
              <a:srgbClr val="000000"/>
            </a:solidFill>
          </a:ln>
        </p:spPr>
        <p:txBody>
          <a:bodyPr wrap="square" lIns="0" tIns="0" rIns="0" bIns="0" rtlCol="0"/>
          <a:lstStyle/>
          <a:p>
            <a:endParaRPr/>
          </a:p>
        </p:txBody>
      </p:sp>
      <p:sp>
        <p:nvSpPr>
          <p:cNvPr id="221" name="object 221"/>
          <p:cNvSpPr/>
          <p:nvPr/>
        </p:nvSpPr>
        <p:spPr>
          <a:xfrm>
            <a:off x="3553342"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222" name="object 222"/>
          <p:cNvSpPr/>
          <p:nvPr/>
        </p:nvSpPr>
        <p:spPr>
          <a:xfrm>
            <a:off x="3573376" y="2012770"/>
            <a:ext cx="0" cy="79375"/>
          </a:xfrm>
          <a:custGeom>
            <a:avLst/>
            <a:gdLst/>
            <a:ahLst/>
            <a:cxnLst/>
            <a:rect l="l" t="t" r="r" b="b"/>
            <a:pathLst>
              <a:path h="79375">
                <a:moveTo>
                  <a:pt x="0" y="79161"/>
                </a:moveTo>
                <a:lnTo>
                  <a:pt x="0" y="0"/>
                </a:lnTo>
              </a:path>
            </a:pathLst>
          </a:custGeom>
          <a:ln w="10058">
            <a:solidFill>
              <a:srgbClr val="000000"/>
            </a:solidFill>
          </a:ln>
        </p:spPr>
        <p:txBody>
          <a:bodyPr wrap="square" lIns="0" tIns="0" rIns="0" bIns="0" rtlCol="0"/>
          <a:lstStyle/>
          <a:p>
            <a:endParaRPr/>
          </a:p>
        </p:txBody>
      </p:sp>
      <p:sp>
        <p:nvSpPr>
          <p:cNvPr id="223" name="object 223"/>
          <p:cNvSpPr/>
          <p:nvPr/>
        </p:nvSpPr>
        <p:spPr>
          <a:xfrm>
            <a:off x="3593297" y="2035486"/>
            <a:ext cx="0" cy="56515"/>
          </a:xfrm>
          <a:custGeom>
            <a:avLst/>
            <a:gdLst/>
            <a:ahLst/>
            <a:cxnLst/>
            <a:rect l="l" t="t" r="r" b="b"/>
            <a:pathLst>
              <a:path h="56514">
                <a:moveTo>
                  <a:pt x="0" y="56445"/>
                </a:moveTo>
                <a:lnTo>
                  <a:pt x="0" y="0"/>
                </a:lnTo>
              </a:path>
            </a:pathLst>
          </a:custGeom>
          <a:ln w="10058">
            <a:solidFill>
              <a:srgbClr val="000000"/>
            </a:solidFill>
          </a:ln>
        </p:spPr>
        <p:txBody>
          <a:bodyPr wrap="square" lIns="0" tIns="0" rIns="0" bIns="0" rtlCol="0"/>
          <a:lstStyle/>
          <a:p>
            <a:endParaRPr/>
          </a:p>
        </p:txBody>
      </p:sp>
      <p:sp>
        <p:nvSpPr>
          <p:cNvPr id="224" name="object 224"/>
          <p:cNvSpPr/>
          <p:nvPr/>
        </p:nvSpPr>
        <p:spPr>
          <a:xfrm>
            <a:off x="3613330" y="1876846"/>
            <a:ext cx="0" cy="215265"/>
          </a:xfrm>
          <a:custGeom>
            <a:avLst/>
            <a:gdLst/>
            <a:ahLst/>
            <a:cxnLst/>
            <a:rect l="l" t="t" r="r" b="b"/>
            <a:pathLst>
              <a:path h="215264">
                <a:moveTo>
                  <a:pt x="0" y="215085"/>
                </a:moveTo>
                <a:lnTo>
                  <a:pt x="0" y="0"/>
                </a:lnTo>
              </a:path>
            </a:pathLst>
          </a:custGeom>
          <a:ln w="10058">
            <a:solidFill>
              <a:srgbClr val="000000"/>
            </a:solidFill>
          </a:ln>
        </p:spPr>
        <p:txBody>
          <a:bodyPr wrap="square" lIns="0" tIns="0" rIns="0" bIns="0" rtlCol="0"/>
          <a:lstStyle/>
          <a:p>
            <a:endParaRPr/>
          </a:p>
        </p:txBody>
      </p:sp>
      <p:sp>
        <p:nvSpPr>
          <p:cNvPr id="225" name="object 225"/>
          <p:cNvSpPr/>
          <p:nvPr/>
        </p:nvSpPr>
        <p:spPr>
          <a:xfrm>
            <a:off x="3633477" y="1944966"/>
            <a:ext cx="0" cy="147320"/>
          </a:xfrm>
          <a:custGeom>
            <a:avLst/>
            <a:gdLst/>
            <a:ahLst/>
            <a:cxnLst/>
            <a:rect l="l" t="t" r="r" b="b"/>
            <a:pathLst>
              <a:path h="147319">
                <a:moveTo>
                  <a:pt x="0" y="146964"/>
                </a:moveTo>
                <a:lnTo>
                  <a:pt x="0" y="0"/>
                </a:lnTo>
              </a:path>
            </a:pathLst>
          </a:custGeom>
          <a:ln w="10058">
            <a:solidFill>
              <a:srgbClr val="000000"/>
            </a:solidFill>
          </a:ln>
        </p:spPr>
        <p:txBody>
          <a:bodyPr wrap="square" lIns="0" tIns="0" rIns="0" bIns="0" rtlCol="0"/>
          <a:lstStyle/>
          <a:p>
            <a:endParaRPr/>
          </a:p>
        </p:txBody>
      </p:sp>
      <p:sp>
        <p:nvSpPr>
          <p:cNvPr id="226" name="object 226"/>
          <p:cNvSpPr/>
          <p:nvPr/>
        </p:nvSpPr>
        <p:spPr>
          <a:xfrm>
            <a:off x="3653285" y="1944966"/>
            <a:ext cx="0" cy="147320"/>
          </a:xfrm>
          <a:custGeom>
            <a:avLst/>
            <a:gdLst/>
            <a:ahLst/>
            <a:cxnLst/>
            <a:rect l="l" t="t" r="r" b="b"/>
            <a:pathLst>
              <a:path h="147319">
                <a:moveTo>
                  <a:pt x="0" y="146964"/>
                </a:moveTo>
                <a:lnTo>
                  <a:pt x="0" y="0"/>
                </a:lnTo>
              </a:path>
            </a:pathLst>
          </a:custGeom>
          <a:ln w="10058">
            <a:solidFill>
              <a:srgbClr val="000000"/>
            </a:solidFill>
          </a:ln>
        </p:spPr>
        <p:txBody>
          <a:bodyPr wrap="square" lIns="0" tIns="0" rIns="0" bIns="0" rtlCol="0"/>
          <a:lstStyle/>
          <a:p>
            <a:endParaRPr/>
          </a:p>
        </p:txBody>
      </p:sp>
      <p:sp>
        <p:nvSpPr>
          <p:cNvPr id="227" name="object 227"/>
          <p:cNvSpPr/>
          <p:nvPr/>
        </p:nvSpPr>
        <p:spPr>
          <a:xfrm>
            <a:off x="3673431" y="1888203"/>
            <a:ext cx="0" cy="203835"/>
          </a:xfrm>
          <a:custGeom>
            <a:avLst/>
            <a:gdLst/>
            <a:ahLst/>
            <a:cxnLst/>
            <a:rect l="l" t="t" r="r" b="b"/>
            <a:pathLst>
              <a:path h="203835">
                <a:moveTo>
                  <a:pt x="0" y="203728"/>
                </a:moveTo>
                <a:lnTo>
                  <a:pt x="0" y="0"/>
                </a:lnTo>
              </a:path>
            </a:pathLst>
          </a:custGeom>
          <a:ln w="10058">
            <a:solidFill>
              <a:srgbClr val="000000"/>
            </a:solidFill>
          </a:ln>
        </p:spPr>
        <p:txBody>
          <a:bodyPr wrap="square" lIns="0" tIns="0" rIns="0" bIns="0" rtlCol="0"/>
          <a:lstStyle/>
          <a:p>
            <a:endParaRPr/>
          </a:p>
        </p:txBody>
      </p:sp>
      <p:sp>
        <p:nvSpPr>
          <p:cNvPr id="228" name="object 228"/>
          <p:cNvSpPr/>
          <p:nvPr/>
        </p:nvSpPr>
        <p:spPr>
          <a:xfrm>
            <a:off x="3693577"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229" name="object 229"/>
          <p:cNvSpPr/>
          <p:nvPr/>
        </p:nvSpPr>
        <p:spPr>
          <a:xfrm>
            <a:off x="3713386" y="1990068"/>
            <a:ext cx="0" cy="102235"/>
          </a:xfrm>
          <a:custGeom>
            <a:avLst/>
            <a:gdLst/>
            <a:ahLst/>
            <a:cxnLst/>
            <a:rect l="l" t="t" r="r" b="b"/>
            <a:pathLst>
              <a:path h="102235">
                <a:moveTo>
                  <a:pt x="0" y="101863"/>
                </a:moveTo>
                <a:lnTo>
                  <a:pt x="0" y="0"/>
                </a:lnTo>
              </a:path>
            </a:pathLst>
          </a:custGeom>
          <a:ln w="10058">
            <a:solidFill>
              <a:srgbClr val="000000"/>
            </a:solidFill>
          </a:ln>
        </p:spPr>
        <p:txBody>
          <a:bodyPr wrap="square" lIns="0" tIns="0" rIns="0" bIns="0" rtlCol="0"/>
          <a:lstStyle/>
          <a:p>
            <a:endParaRPr/>
          </a:p>
        </p:txBody>
      </p:sp>
      <p:sp>
        <p:nvSpPr>
          <p:cNvPr id="230" name="object 230"/>
          <p:cNvSpPr/>
          <p:nvPr/>
        </p:nvSpPr>
        <p:spPr>
          <a:xfrm>
            <a:off x="3733532" y="1967669"/>
            <a:ext cx="0" cy="124460"/>
          </a:xfrm>
          <a:custGeom>
            <a:avLst/>
            <a:gdLst/>
            <a:ahLst/>
            <a:cxnLst/>
            <a:rect l="l" t="t" r="r" b="b"/>
            <a:pathLst>
              <a:path h="124460">
                <a:moveTo>
                  <a:pt x="0" y="124261"/>
                </a:moveTo>
                <a:lnTo>
                  <a:pt x="0" y="0"/>
                </a:lnTo>
              </a:path>
            </a:pathLst>
          </a:custGeom>
          <a:ln w="10058">
            <a:solidFill>
              <a:srgbClr val="000000"/>
            </a:solidFill>
          </a:ln>
        </p:spPr>
        <p:txBody>
          <a:bodyPr wrap="square" lIns="0" tIns="0" rIns="0" bIns="0" rtlCol="0"/>
          <a:lstStyle/>
          <a:p>
            <a:endParaRPr/>
          </a:p>
        </p:txBody>
      </p:sp>
      <p:sp>
        <p:nvSpPr>
          <p:cNvPr id="231" name="object 231"/>
          <p:cNvSpPr/>
          <p:nvPr/>
        </p:nvSpPr>
        <p:spPr>
          <a:xfrm>
            <a:off x="3743549"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232" name="object 232"/>
          <p:cNvSpPr/>
          <p:nvPr/>
        </p:nvSpPr>
        <p:spPr>
          <a:xfrm>
            <a:off x="3763357" y="1888203"/>
            <a:ext cx="0" cy="203835"/>
          </a:xfrm>
          <a:custGeom>
            <a:avLst/>
            <a:gdLst/>
            <a:ahLst/>
            <a:cxnLst/>
            <a:rect l="l" t="t" r="r" b="b"/>
            <a:pathLst>
              <a:path h="203835">
                <a:moveTo>
                  <a:pt x="0" y="203728"/>
                </a:moveTo>
                <a:lnTo>
                  <a:pt x="0" y="0"/>
                </a:lnTo>
              </a:path>
            </a:pathLst>
          </a:custGeom>
          <a:ln w="10058">
            <a:solidFill>
              <a:srgbClr val="000000"/>
            </a:solidFill>
          </a:ln>
        </p:spPr>
        <p:txBody>
          <a:bodyPr wrap="square" lIns="0" tIns="0" rIns="0" bIns="0" rtlCol="0"/>
          <a:lstStyle/>
          <a:p>
            <a:endParaRPr/>
          </a:p>
        </p:txBody>
      </p:sp>
      <p:sp>
        <p:nvSpPr>
          <p:cNvPr id="233" name="object 233"/>
          <p:cNvSpPr/>
          <p:nvPr/>
        </p:nvSpPr>
        <p:spPr>
          <a:xfrm>
            <a:off x="3783503"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234" name="object 234"/>
          <p:cNvSpPr/>
          <p:nvPr/>
        </p:nvSpPr>
        <p:spPr>
          <a:xfrm>
            <a:off x="3803650"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235" name="object 235"/>
          <p:cNvSpPr/>
          <p:nvPr/>
        </p:nvSpPr>
        <p:spPr>
          <a:xfrm>
            <a:off x="3823458" y="1899549"/>
            <a:ext cx="0" cy="192405"/>
          </a:xfrm>
          <a:custGeom>
            <a:avLst/>
            <a:gdLst/>
            <a:ahLst/>
            <a:cxnLst/>
            <a:rect l="l" t="t" r="r" b="b"/>
            <a:pathLst>
              <a:path h="192405">
                <a:moveTo>
                  <a:pt x="0" y="192382"/>
                </a:moveTo>
                <a:lnTo>
                  <a:pt x="0" y="0"/>
                </a:lnTo>
              </a:path>
            </a:pathLst>
          </a:custGeom>
          <a:ln w="10058">
            <a:solidFill>
              <a:srgbClr val="000000"/>
            </a:solidFill>
          </a:ln>
        </p:spPr>
        <p:txBody>
          <a:bodyPr wrap="square" lIns="0" tIns="0" rIns="0" bIns="0" rtlCol="0"/>
          <a:lstStyle/>
          <a:p>
            <a:endParaRPr/>
          </a:p>
        </p:txBody>
      </p:sp>
      <p:sp>
        <p:nvSpPr>
          <p:cNvPr id="236" name="object 236"/>
          <p:cNvSpPr/>
          <p:nvPr/>
        </p:nvSpPr>
        <p:spPr>
          <a:xfrm>
            <a:off x="3843604" y="1774981"/>
            <a:ext cx="0" cy="317500"/>
          </a:xfrm>
          <a:custGeom>
            <a:avLst/>
            <a:gdLst/>
            <a:ahLst/>
            <a:cxnLst/>
            <a:rect l="l" t="t" r="r" b="b"/>
            <a:pathLst>
              <a:path h="317500">
                <a:moveTo>
                  <a:pt x="0" y="316949"/>
                </a:moveTo>
                <a:lnTo>
                  <a:pt x="0" y="0"/>
                </a:lnTo>
              </a:path>
            </a:pathLst>
          </a:custGeom>
          <a:ln w="10058">
            <a:solidFill>
              <a:srgbClr val="000000"/>
            </a:solidFill>
          </a:ln>
        </p:spPr>
        <p:txBody>
          <a:bodyPr wrap="square" lIns="0" tIns="0" rIns="0" bIns="0" rtlCol="0"/>
          <a:lstStyle/>
          <a:p>
            <a:endParaRPr/>
          </a:p>
        </p:txBody>
      </p:sp>
      <p:sp>
        <p:nvSpPr>
          <p:cNvPr id="237" name="object 237"/>
          <p:cNvSpPr/>
          <p:nvPr/>
        </p:nvSpPr>
        <p:spPr>
          <a:xfrm>
            <a:off x="3863750"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238" name="object 238"/>
          <p:cNvSpPr/>
          <p:nvPr/>
        </p:nvSpPr>
        <p:spPr>
          <a:xfrm>
            <a:off x="3883559" y="1876846"/>
            <a:ext cx="0" cy="215265"/>
          </a:xfrm>
          <a:custGeom>
            <a:avLst/>
            <a:gdLst/>
            <a:ahLst/>
            <a:cxnLst/>
            <a:rect l="l" t="t" r="r" b="b"/>
            <a:pathLst>
              <a:path h="215264">
                <a:moveTo>
                  <a:pt x="0" y="215085"/>
                </a:moveTo>
                <a:lnTo>
                  <a:pt x="0" y="0"/>
                </a:lnTo>
              </a:path>
            </a:pathLst>
          </a:custGeom>
          <a:ln w="10058">
            <a:solidFill>
              <a:srgbClr val="000000"/>
            </a:solidFill>
          </a:ln>
        </p:spPr>
        <p:txBody>
          <a:bodyPr wrap="square" lIns="0" tIns="0" rIns="0" bIns="0" rtlCol="0"/>
          <a:lstStyle/>
          <a:p>
            <a:endParaRPr/>
          </a:p>
        </p:txBody>
      </p:sp>
      <p:sp>
        <p:nvSpPr>
          <p:cNvPr id="239" name="object 239"/>
          <p:cNvSpPr/>
          <p:nvPr/>
        </p:nvSpPr>
        <p:spPr>
          <a:xfrm>
            <a:off x="3903705"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240" name="object 240"/>
          <p:cNvSpPr/>
          <p:nvPr/>
        </p:nvSpPr>
        <p:spPr>
          <a:xfrm>
            <a:off x="3923738" y="1944966"/>
            <a:ext cx="0" cy="147320"/>
          </a:xfrm>
          <a:custGeom>
            <a:avLst/>
            <a:gdLst/>
            <a:ahLst/>
            <a:cxnLst/>
            <a:rect l="l" t="t" r="r" b="b"/>
            <a:pathLst>
              <a:path h="147319">
                <a:moveTo>
                  <a:pt x="0" y="146964"/>
                </a:moveTo>
                <a:lnTo>
                  <a:pt x="0" y="0"/>
                </a:lnTo>
              </a:path>
            </a:pathLst>
          </a:custGeom>
          <a:ln w="10058">
            <a:solidFill>
              <a:srgbClr val="000000"/>
            </a:solidFill>
          </a:ln>
        </p:spPr>
        <p:txBody>
          <a:bodyPr wrap="square" lIns="0" tIns="0" rIns="0" bIns="0" rtlCol="0"/>
          <a:lstStyle/>
          <a:p>
            <a:endParaRPr/>
          </a:p>
        </p:txBody>
      </p:sp>
      <p:sp>
        <p:nvSpPr>
          <p:cNvPr id="241" name="object 241"/>
          <p:cNvSpPr/>
          <p:nvPr/>
        </p:nvSpPr>
        <p:spPr>
          <a:xfrm>
            <a:off x="3943660" y="1809041"/>
            <a:ext cx="0" cy="283210"/>
          </a:xfrm>
          <a:custGeom>
            <a:avLst/>
            <a:gdLst/>
            <a:ahLst/>
            <a:cxnLst/>
            <a:rect l="l" t="t" r="r" b="b"/>
            <a:pathLst>
              <a:path h="283210">
                <a:moveTo>
                  <a:pt x="0" y="282889"/>
                </a:moveTo>
                <a:lnTo>
                  <a:pt x="0" y="0"/>
                </a:lnTo>
              </a:path>
            </a:pathLst>
          </a:custGeom>
          <a:ln w="10058">
            <a:solidFill>
              <a:srgbClr val="000000"/>
            </a:solidFill>
          </a:ln>
        </p:spPr>
        <p:txBody>
          <a:bodyPr wrap="square" lIns="0" tIns="0" rIns="0" bIns="0" rtlCol="0"/>
          <a:lstStyle/>
          <a:p>
            <a:endParaRPr/>
          </a:p>
        </p:txBody>
      </p:sp>
      <p:sp>
        <p:nvSpPr>
          <p:cNvPr id="242" name="object 242"/>
          <p:cNvSpPr/>
          <p:nvPr/>
        </p:nvSpPr>
        <p:spPr>
          <a:xfrm>
            <a:off x="3953676" y="1922263"/>
            <a:ext cx="0" cy="170180"/>
          </a:xfrm>
          <a:custGeom>
            <a:avLst/>
            <a:gdLst/>
            <a:ahLst/>
            <a:cxnLst/>
            <a:rect l="l" t="t" r="r" b="b"/>
            <a:pathLst>
              <a:path h="170180">
                <a:moveTo>
                  <a:pt x="0" y="169667"/>
                </a:moveTo>
                <a:lnTo>
                  <a:pt x="0" y="0"/>
                </a:lnTo>
              </a:path>
            </a:pathLst>
          </a:custGeom>
          <a:ln w="10058">
            <a:solidFill>
              <a:srgbClr val="000000"/>
            </a:solidFill>
          </a:ln>
        </p:spPr>
        <p:txBody>
          <a:bodyPr wrap="square" lIns="0" tIns="0" rIns="0" bIns="0" rtlCol="0"/>
          <a:lstStyle/>
          <a:p>
            <a:endParaRPr/>
          </a:p>
        </p:txBody>
      </p:sp>
      <p:sp>
        <p:nvSpPr>
          <p:cNvPr id="243" name="object 243"/>
          <p:cNvSpPr/>
          <p:nvPr/>
        </p:nvSpPr>
        <p:spPr>
          <a:xfrm>
            <a:off x="3973822" y="1922263"/>
            <a:ext cx="0" cy="170180"/>
          </a:xfrm>
          <a:custGeom>
            <a:avLst/>
            <a:gdLst/>
            <a:ahLst/>
            <a:cxnLst/>
            <a:rect l="l" t="t" r="r" b="b"/>
            <a:pathLst>
              <a:path h="170180">
                <a:moveTo>
                  <a:pt x="0" y="169667"/>
                </a:moveTo>
                <a:lnTo>
                  <a:pt x="0" y="0"/>
                </a:lnTo>
              </a:path>
            </a:pathLst>
          </a:custGeom>
          <a:ln w="10058">
            <a:solidFill>
              <a:srgbClr val="000000"/>
            </a:solidFill>
          </a:ln>
        </p:spPr>
        <p:txBody>
          <a:bodyPr wrap="square" lIns="0" tIns="0" rIns="0" bIns="0" rtlCol="0"/>
          <a:lstStyle/>
          <a:p>
            <a:endParaRPr/>
          </a:p>
        </p:txBody>
      </p:sp>
      <p:sp>
        <p:nvSpPr>
          <p:cNvPr id="244" name="object 244"/>
          <p:cNvSpPr/>
          <p:nvPr/>
        </p:nvSpPr>
        <p:spPr>
          <a:xfrm>
            <a:off x="3993631" y="1661759"/>
            <a:ext cx="0" cy="430530"/>
          </a:xfrm>
          <a:custGeom>
            <a:avLst/>
            <a:gdLst/>
            <a:ahLst/>
            <a:cxnLst/>
            <a:rect l="l" t="t" r="r" b="b"/>
            <a:pathLst>
              <a:path h="430530">
                <a:moveTo>
                  <a:pt x="0" y="430171"/>
                </a:moveTo>
                <a:lnTo>
                  <a:pt x="0" y="0"/>
                </a:lnTo>
              </a:path>
            </a:pathLst>
          </a:custGeom>
          <a:ln w="10058">
            <a:solidFill>
              <a:srgbClr val="000000"/>
            </a:solidFill>
          </a:ln>
        </p:spPr>
        <p:txBody>
          <a:bodyPr wrap="square" lIns="0" tIns="0" rIns="0" bIns="0" rtlCol="0"/>
          <a:lstStyle/>
          <a:p>
            <a:endParaRPr/>
          </a:p>
        </p:txBody>
      </p:sp>
      <p:sp>
        <p:nvSpPr>
          <p:cNvPr id="245" name="object 245"/>
          <p:cNvSpPr/>
          <p:nvPr/>
        </p:nvSpPr>
        <p:spPr>
          <a:xfrm>
            <a:off x="4003648" y="1061934"/>
            <a:ext cx="0" cy="1030605"/>
          </a:xfrm>
          <a:custGeom>
            <a:avLst/>
            <a:gdLst/>
            <a:ahLst/>
            <a:cxnLst/>
            <a:rect l="l" t="t" r="r" b="b"/>
            <a:pathLst>
              <a:path h="1030605">
                <a:moveTo>
                  <a:pt x="0" y="1029997"/>
                </a:moveTo>
                <a:lnTo>
                  <a:pt x="0" y="0"/>
                </a:lnTo>
              </a:path>
            </a:pathLst>
          </a:custGeom>
          <a:ln w="10058">
            <a:solidFill>
              <a:srgbClr val="000000"/>
            </a:solidFill>
          </a:ln>
        </p:spPr>
        <p:txBody>
          <a:bodyPr wrap="square" lIns="0" tIns="0" rIns="0" bIns="0" rtlCol="0"/>
          <a:lstStyle/>
          <a:p>
            <a:endParaRPr/>
          </a:p>
        </p:txBody>
      </p:sp>
      <p:sp>
        <p:nvSpPr>
          <p:cNvPr id="246" name="object 246"/>
          <p:cNvSpPr/>
          <p:nvPr/>
        </p:nvSpPr>
        <p:spPr>
          <a:xfrm>
            <a:off x="4023794" y="1446662"/>
            <a:ext cx="0" cy="645795"/>
          </a:xfrm>
          <a:custGeom>
            <a:avLst/>
            <a:gdLst/>
            <a:ahLst/>
            <a:cxnLst/>
            <a:rect l="l" t="t" r="r" b="b"/>
            <a:pathLst>
              <a:path h="645794">
                <a:moveTo>
                  <a:pt x="0" y="645269"/>
                </a:moveTo>
                <a:lnTo>
                  <a:pt x="0" y="0"/>
                </a:lnTo>
              </a:path>
            </a:pathLst>
          </a:custGeom>
          <a:ln w="10058">
            <a:solidFill>
              <a:srgbClr val="000000"/>
            </a:solidFill>
          </a:ln>
        </p:spPr>
        <p:txBody>
          <a:bodyPr wrap="square" lIns="0" tIns="0" rIns="0" bIns="0" rtlCol="0"/>
          <a:lstStyle/>
          <a:p>
            <a:endParaRPr/>
          </a:p>
        </p:txBody>
      </p:sp>
      <p:sp>
        <p:nvSpPr>
          <p:cNvPr id="247" name="object 247"/>
          <p:cNvSpPr/>
          <p:nvPr/>
        </p:nvSpPr>
        <p:spPr>
          <a:xfrm>
            <a:off x="4043940" y="1718523"/>
            <a:ext cx="0" cy="374015"/>
          </a:xfrm>
          <a:custGeom>
            <a:avLst/>
            <a:gdLst/>
            <a:ahLst/>
            <a:cxnLst/>
            <a:rect l="l" t="t" r="r" b="b"/>
            <a:pathLst>
              <a:path h="374014">
                <a:moveTo>
                  <a:pt x="0" y="373408"/>
                </a:moveTo>
                <a:lnTo>
                  <a:pt x="0" y="0"/>
                </a:lnTo>
              </a:path>
            </a:pathLst>
          </a:custGeom>
          <a:ln w="10058">
            <a:solidFill>
              <a:srgbClr val="000000"/>
            </a:solidFill>
          </a:ln>
        </p:spPr>
        <p:txBody>
          <a:bodyPr wrap="square" lIns="0" tIns="0" rIns="0" bIns="0" rtlCol="0"/>
          <a:lstStyle/>
          <a:p>
            <a:endParaRPr/>
          </a:p>
        </p:txBody>
      </p:sp>
      <p:sp>
        <p:nvSpPr>
          <p:cNvPr id="248" name="object 248"/>
          <p:cNvSpPr/>
          <p:nvPr/>
        </p:nvSpPr>
        <p:spPr>
          <a:xfrm>
            <a:off x="4063749" y="1831744"/>
            <a:ext cx="0" cy="260350"/>
          </a:xfrm>
          <a:custGeom>
            <a:avLst/>
            <a:gdLst/>
            <a:ahLst/>
            <a:cxnLst/>
            <a:rect l="l" t="t" r="r" b="b"/>
            <a:pathLst>
              <a:path h="260350">
                <a:moveTo>
                  <a:pt x="0" y="260186"/>
                </a:moveTo>
                <a:lnTo>
                  <a:pt x="0" y="0"/>
                </a:lnTo>
              </a:path>
            </a:pathLst>
          </a:custGeom>
          <a:ln w="10058">
            <a:solidFill>
              <a:srgbClr val="000000"/>
            </a:solidFill>
          </a:ln>
        </p:spPr>
        <p:txBody>
          <a:bodyPr wrap="square" lIns="0" tIns="0" rIns="0" bIns="0" rtlCol="0"/>
          <a:lstStyle/>
          <a:p>
            <a:endParaRPr/>
          </a:p>
        </p:txBody>
      </p:sp>
      <p:sp>
        <p:nvSpPr>
          <p:cNvPr id="249" name="object 249"/>
          <p:cNvSpPr/>
          <p:nvPr/>
        </p:nvSpPr>
        <p:spPr>
          <a:xfrm>
            <a:off x="4073765" y="1616659"/>
            <a:ext cx="0" cy="475615"/>
          </a:xfrm>
          <a:custGeom>
            <a:avLst/>
            <a:gdLst/>
            <a:ahLst/>
            <a:cxnLst/>
            <a:rect l="l" t="t" r="r" b="b"/>
            <a:pathLst>
              <a:path h="475614">
                <a:moveTo>
                  <a:pt x="0" y="475271"/>
                </a:moveTo>
                <a:lnTo>
                  <a:pt x="0" y="0"/>
                </a:lnTo>
              </a:path>
            </a:pathLst>
          </a:custGeom>
          <a:ln w="10058">
            <a:solidFill>
              <a:srgbClr val="000000"/>
            </a:solidFill>
          </a:ln>
        </p:spPr>
        <p:txBody>
          <a:bodyPr wrap="square" lIns="0" tIns="0" rIns="0" bIns="0" rtlCol="0"/>
          <a:lstStyle/>
          <a:p>
            <a:endParaRPr/>
          </a:p>
        </p:txBody>
      </p:sp>
      <p:sp>
        <p:nvSpPr>
          <p:cNvPr id="250" name="object 250"/>
          <p:cNvSpPr/>
          <p:nvPr/>
        </p:nvSpPr>
        <p:spPr>
          <a:xfrm>
            <a:off x="4093911" y="1639362"/>
            <a:ext cx="0" cy="452755"/>
          </a:xfrm>
          <a:custGeom>
            <a:avLst/>
            <a:gdLst/>
            <a:ahLst/>
            <a:cxnLst/>
            <a:rect l="l" t="t" r="r" b="b"/>
            <a:pathLst>
              <a:path h="452755">
                <a:moveTo>
                  <a:pt x="0" y="452569"/>
                </a:moveTo>
                <a:lnTo>
                  <a:pt x="0" y="0"/>
                </a:lnTo>
              </a:path>
            </a:pathLst>
          </a:custGeom>
          <a:ln w="10058">
            <a:solidFill>
              <a:srgbClr val="000000"/>
            </a:solidFill>
          </a:ln>
        </p:spPr>
        <p:txBody>
          <a:bodyPr wrap="square" lIns="0" tIns="0" rIns="0" bIns="0" rtlCol="0"/>
          <a:lstStyle/>
          <a:p>
            <a:endParaRPr/>
          </a:p>
        </p:txBody>
      </p:sp>
      <p:sp>
        <p:nvSpPr>
          <p:cNvPr id="251" name="object 251"/>
          <p:cNvSpPr/>
          <p:nvPr/>
        </p:nvSpPr>
        <p:spPr>
          <a:xfrm>
            <a:off x="4113720" y="1707164"/>
            <a:ext cx="0" cy="384810"/>
          </a:xfrm>
          <a:custGeom>
            <a:avLst/>
            <a:gdLst/>
            <a:ahLst/>
            <a:cxnLst/>
            <a:rect l="l" t="t" r="r" b="b"/>
            <a:pathLst>
              <a:path h="384810">
                <a:moveTo>
                  <a:pt x="0" y="384765"/>
                </a:moveTo>
                <a:lnTo>
                  <a:pt x="0" y="0"/>
                </a:lnTo>
              </a:path>
            </a:pathLst>
          </a:custGeom>
          <a:ln w="10058">
            <a:solidFill>
              <a:srgbClr val="000000"/>
            </a:solidFill>
          </a:ln>
        </p:spPr>
        <p:txBody>
          <a:bodyPr wrap="square" lIns="0" tIns="0" rIns="0" bIns="0" rtlCol="0"/>
          <a:lstStyle/>
          <a:p>
            <a:endParaRPr/>
          </a:p>
        </p:txBody>
      </p:sp>
      <p:sp>
        <p:nvSpPr>
          <p:cNvPr id="252" name="object 252"/>
          <p:cNvSpPr/>
          <p:nvPr/>
        </p:nvSpPr>
        <p:spPr>
          <a:xfrm>
            <a:off x="4133866" y="1865805"/>
            <a:ext cx="0" cy="226695"/>
          </a:xfrm>
          <a:custGeom>
            <a:avLst/>
            <a:gdLst/>
            <a:ahLst/>
            <a:cxnLst/>
            <a:rect l="l" t="t" r="r" b="b"/>
            <a:pathLst>
              <a:path h="226694">
                <a:moveTo>
                  <a:pt x="0" y="226126"/>
                </a:moveTo>
                <a:lnTo>
                  <a:pt x="0" y="0"/>
                </a:lnTo>
              </a:path>
            </a:pathLst>
          </a:custGeom>
          <a:ln w="10058">
            <a:solidFill>
              <a:srgbClr val="000000"/>
            </a:solidFill>
          </a:ln>
        </p:spPr>
        <p:txBody>
          <a:bodyPr wrap="square" lIns="0" tIns="0" rIns="0" bIns="0" rtlCol="0"/>
          <a:lstStyle/>
          <a:p>
            <a:endParaRPr/>
          </a:p>
        </p:txBody>
      </p:sp>
      <p:sp>
        <p:nvSpPr>
          <p:cNvPr id="253" name="object 253"/>
          <p:cNvSpPr/>
          <p:nvPr/>
        </p:nvSpPr>
        <p:spPr>
          <a:xfrm>
            <a:off x="4154012" y="1390215"/>
            <a:ext cx="0" cy="702310"/>
          </a:xfrm>
          <a:custGeom>
            <a:avLst/>
            <a:gdLst/>
            <a:ahLst/>
            <a:cxnLst/>
            <a:rect l="l" t="t" r="r" b="b"/>
            <a:pathLst>
              <a:path h="702310">
                <a:moveTo>
                  <a:pt x="0" y="701715"/>
                </a:moveTo>
                <a:lnTo>
                  <a:pt x="0" y="0"/>
                </a:lnTo>
              </a:path>
            </a:pathLst>
          </a:custGeom>
          <a:ln w="10058">
            <a:solidFill>
              <a:srgbClr val="000000"/>
            </a:solidFill>
          </a:ln>
        </p:spPr>
        <p:txBody>
          <a:bodyPr wrap="square" lIns="0" tIns="0" rIns="0" bIns="0" rtlCol="0"/>
          <a:lstStyle/>
          <a:p>
            <a:endParaRPr/>
          </a:p>
        </p:txBody>
      </p:sp>
      <p:sp>
        <p:nvSpPr>
          <p:cNvPr id="254" name="object 254"/>
          <p:cNvSpPr/>
          <p:nvPr/>
        </p:nvSpPr>
        <p:spPr>
          <a:xfrm>
            <a:off x="4164029" y="1333440"/>
            <a:ext cx="0" cy="758825"/>
          </a:xfrm>
          <a:custGeom>
            <a:avLst/>
            <a:gdLst/>
            <a:ahLst/>
            <a:cxnLst/>
            <a:rect l="l" t="t" r="r" b="b"/>
            <a:pathLst>
              <a:path h="758825">
                <a:moveTo>
                  <a:pt x="0" y="758491"/>
                </a:moveTo>
                <a:lnTo>
                  <a:pt x="0" y="0"/>
                </a:lnTo>
              </a:path>
            </a:pathLst>
          </a:custGeom>
          <a:ln w="10058">
            <a:solidFill>
              <a:srgbClr val="000000"/>
            </a:solidFill>
          </a:ln>
        </p:spPr>
        <p:txBody>
          <a:bodyPr wrap="square" lIns="0" tIns="0" rIns="0" bIns="0" rtlCol="0"/>
          <a:lstStyle/>
          <a:p>
            <a:endParaRPr/>
          </a:p>
        </p:txBody>
      </p:sp>
      <p:sp>
        <p:nvSpPr>
          <p:cNvPr id="255" name="object 255"/>
          <p:cNvSpPr/>
          <p:nvPr/>
        </p:nvSpPr>
        <p:spPr>
          <a:xfrm>
            <a:off x="4193967" y="1809041"/>
            <a:ext cx="0" cy="283210"/>
          </a:xfrm>
          <a:custGeom>
            <a:avLst/>
            <a:gdLst/>
            <a:ahLst/>
            <a:cxnLst/>
            <a:rect l="l" t="t" r="r" b="b"/>
            <a:pathLst>
              <a:path h="283210">
                <a:moveTo>
                  <a:pt x="0" y="282889"/>
                </a:moveTo>
                <a:lnTo>
                  <a:pt x="0" y="0"/>
                </a:lnTo>
              </a:path>
            </a:pathLst>
          </a:custGeom>
          <a:ln w="10058">
            <a:solidFill>
              <a:srgbClr val="000000"/>
            </a:solidFill>
          </a:ln>
        </p:spPr>
        <p:txBody>
          <a:bodyPr wrap="square" lIns="0" tIns="0" rIns="0" bIns="0" rtlCol="0"/>
          <a:lstStyle/>
          <a:p>
            <a:endParaRPr/>
          </a:p>
        </p:txBody>
      </p:sp>
      <p:sp>
        <p:nvSpPr>
          <p:cNvPr id="256" name="object 256"/>
          <p:cNvSpPr/>
          <p:nvPr/>
        </p:nvSpPr>
        <p:spPr>
          <a:xfrm>
            <a:off x="4214113"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257" name="object 257"/>
          <p:cNvSpPr/>
          <p:nvPr/>
        </p:nvSpPr>
        <p:spPr>
          <a:xfrm>
            <a:off x="4243938" y="1910905"/>
            <a:ext cx="0" cy="181610"/>
          </a:xfrm>
          <a:custGeom>
            <a:avLst/>
            <a:gdLst/>
            <a:ahLst/>
            <a:cxnLst/>
            <a:rect l="l" t="t" r="r" b="b"/>
            <a:pathLst>
              <a:path h="181610">
                <a:moveTo>
                  <a:pt x="0" y="181025"/>
                </a:moveTo>
                <a:lnTo>
                  <a:pt x="0" y="0"/>
                </a:lnTo>
              </a:path>
            </a:pathLst>
          </a:custGeom>
          <a:ln w="10058">
            <a:solidFill>
              <a:srgbClr val="000000"/>
            </a:solidFill>
          </a:ln>
        </p:spPr>
        <p:txBody>
          <a:bodyPr wrap="square" lIns="0" tIns="0" rIns="0" bIns="0" rtlCol="0"/>
          <a:lstStyle/>
          <a:p>
            <a:endParaRPr/>
          </a:p>
        </p:txBody>
      </p:sp>
      <p:sp>
        <p:nvSpPr>
          <p:cNvPr id="258" name="object 258"/>
          <p:cNvSpPr/>
          <p:nvPr/>
        </p:nvSpPr>
        <p:spPr>
          <a:xfrm>
            <a:off x="4254068" y="1831744"/>
            <a:ext cx="0" cy="260350"/>
          </a:xfrm>
          <a:custGeom>
            <a:avLst/>
            <a:gdLst/>
            <a:ahLst/>
            <a:cxnLst/>
            <a:rect l="l" t="t" r="r" b="b"/>
            <a:pathLst>
              <a:path h="260350">
                <a:moveTo>
                  <a:pt x="0" y="260186"/>
                </a:moveTo>
                <a:lnTo>
                  <a:pt x="0" y="0"/>
                </a:lnTo>
              </a:path>
            </a:pathLst>
          </a:custGeom>
          <a:ln w="10058">
            <a:solidFill>
              <a:srgbClr val="000000"/>
            </a:solidFill>
          </a:ln>
        </p:spPr>
        <p:txBody>
          <a:bodyPr wrap="square" lIns="0" tIns="0" rIns="0" bIns="0" rtlCol="0"/>
          <a:lstStyle/>
          <a:p>
            <a:endParaRPr/>
          </a:p>
        </p:txBody>
      </p:sp>
      <p:sp>
        <p:nvSpPr>
          <p:cNvPr id="259" name="object 259"/>
          <p:cNvSpPr/>
          <p:nvPr/>
        </p:nvSpPr>
        <p:spPr>
          <a:xfrm>
            <a:off x="4274101" y="1809041"/>
            <a:ext cx="0" cy="283210"/>
          </a:xfrm>
          <a:custGeom>
            <a:avLst/>
            <a:gdLst/>
            <a:ahLst/>
            <a:cxnLst/>
            <a:rect l="l" t="t" r="r" b="b"/>
            <a:pathLst>
              <a:path h="283210">
                <a:moveTo>
                  <a:pt x="0" y="282889"/>
                </a:moveTo>
                <a:lnTo>
                  <a:pt x="0" y="0"/>
                </a:lnTo>
              </a:path>
            </a:pathLst>
          </a:custGeom>
          <a:ln w="10058">
            <a:solidFill>
              <a:srgbClr val="000000"/>
            </a:solidFill>
          </a:ln>
        </p:spPr>
        <p:txBody>
          <a:bodyPr wrap="square" lIns="0" tIns="0" rIns="0" bIns="0" rtlCol="0"/>
          <a:lstStyle/>
          <a:p>
            <a:endParaRPr/>
          </a:p>
        </p:txBody>
      </p:sp>
      <p:sp>
        <p:nvSpPr>
          <p:cNvPr id="260" name="object 260"/>
          <p:cNvSpPr/>
          <p:nvPr/>
        </p:nvSpPr>
        <p:spPr>
          <a:xfrm>
            <a:off x="4294022" y="1639362"/>
            <a:ext cx="0" cy="452755"/>
          </a:xfrm>
          <a:custGeom>
            <a:avLst/>
            <a:gdLst/>
            <a:ahLst/>
            <a:cxnLst/>
            <a:rect l="l" t="t" r="r" b="b"/>
            <a:pathLst>
              <a:path h="452755">
                <a:moveTo>
                  <a:pt x="0" y="452569"/>
                </a:moveTo>
                <a:lnTo>
                  <a:pt x="0" y="0"/>
                </a:lnTo>
              </a:path>
            </a:pathLst>
          </a:custGeom>
          <a:ln w="10058">
            <a:solidFill>
              <a:srgbClr val="000000"/>
            </a:solidFill>
          </a:ln>
        </p:spPr>
        <p:txBody>
          <a:bodyPr wrap="square" lIns="0" tIns="0" rIns="0" bIns="0" rtlCol="0"/>
          <a:lstStyle/>
          <a:p>
            <a:endParaRPr/>
          </a:p>
        </p:txBody>
      </p:sp>
      <p:sp>
        <p:nvSpPr>
          <p:cNvPr id="261" name="object 261"/>
          <p:cNvSpPr/>
          <p:nvPr/>
        </p:nvSpPr>
        <p:spPr>
          <a:xfrm>
            <a:off x="4314056" y="1684462"/>
            <a:ext cx="0" cy="407670"/>
          </a:xfrm>
          <a:custGeom>
            <a:avLst/>
            <a:gdLst/>
            <a:ahLst/>
            <a:cxnLst/>
            <a:rect l="l" t="t" r="r" b="b"/>
            <a:pathLst>
              <a:path h="407669">
                <a:moveTo>
                  <a:pt x="0" y="407468"/>
                </a:moveTo>
                <a:lnTo>
                  <a:pt x="0" y="0"/>
                </a:lnTo>
              </a:path>
            </a:pathLst>
          </a:custGeom>
          <a:ln w="10058">
            <a:solidFill>
              <a:srgbClr val="000000"/>
            </a:solidFill>
          </a:ln>
        </p:spPr>
        <p:txBody>
          <a:bodyPr wrap="square" lIns="0" tIns="0" rIns="0" bIns="0" rtlCol="0"/>
          <a:lstStyle/>
          <a:p>
            <a:endParaRPr/>
          </a:p>
        </p:txBody>
      </p:sp>
      <p:sp>
        <p:nvSpPr>
          <p:cNvPr id="262" name="object 262"/>
          <p:cNvSpPr/>
          <p:nvPr/>
        </p:nvSpPr>
        <p:spPr>
          <a:xfrm>
            <a:off x="4334202" y="1673104"/>
            <a:ext cx="0" cy="419100"/>
          </a:xfrm>
          <a:custGeom>
            <a:avLst/>
            <a:gdLst/>
            <a:ahLst/>
            <a:cxnLst/>
            <a:rect l="l" t="t" r="r" b="b"/>
            <a:pathLst>
              <a:path h="419100">
                <a:moveTo>
                  <a:pt x="0" y="418826"/>
                </a:moveTo>
                <a:lnTo>
                  <a:pt x="0" y="0"/>
                </a:lnTo>
              </a:path>
            </a:pathLst>
          </a:custGeom>
          <a:ln w="10058">
            <a:solidFill>
              <a:srgbClr val="000000"/>
            </a:solidFill>
          </a:ln>
        </p:spPr>
        <p:txBody>
          <a:bodyPr wrap="square" lIns="0" tIns="0" rIns="0" bIns="0" rtlCol="0"/>
          <a:lstStyle/>
          <a:p>
            <a:endParaRPr/>
          </a:p>
        </p:txBody>
      </p:sp>
      <p:sp>
        <p:nvSpPr>
          <p:cNvPr id="263" name="object 263"/>
          <p:cNvSpPr/>
          <p:nvPr/>
        </p:nvSpPr>
        <p:spPr>
          <a:xfrm>
            <a:off x="4354011" y="1888203"/>
            <a:ext cx="0" cy="203835"/>
          </a:xfrm>
          <a:custGeom>
            <a:avLst/>
            <a:gdLst/>
            <a:ahLst/>
            <a:cxnLst/>
            <a:rect l="l" t="t" r="r" b="b"/>
            <a:pathLst>
              <a:path h="203835">
                <a:moveTo>
                  <a:pt x="0" y="203728"/>
                </a:moveTo>
                <a:lnTo>
                  <a:pt x="0" y="0"/>
                </a:lnTo>
              </a:path>
            </a:pathLst>
          </a:custGeom>
          <a:ln w="10058">
            <a:solidFill>
              <a:srgbClr val="000000"/>
            </a:solidFill>
          </a:ln>
        </p:spPr>
        <p:txBody>
          <a:bodyPr wrap="square" lIns="0" tIns="0" rIns="0" bIns="0" rtlCol="0"/>
          <a:lstStyle/>
          <a:p>
            <a:endParaRPr/>
          </a:p>
        </p:txBody>
      </p:sp>
      <p:sp>
        <p:nvSpPr>
          <p:cNvPr id="264" name="object 264"/>
          <p:cNvSpPr/>
          <p:nvPr/>
        </p:nvSpPr>
        <p:spPr>
          <a:xfrm>
            <a:off x="4374157" y="1990068"/>
            <a:ext cx="0" cy="102235"/>
          </a:xfrm>
          <a:custGeom>
            <a:avLst/>
            <a:gdLst/>
            <a:ahLst/>
            <a:cxnLst/>
            <a:rect l="l" t="t" r="r" b="b"/>
            <a:pathLst>
              <a:path h="102235">
                <a:moveTo>
                  <a:pt x="0" y="101863"/>
                </a:moveTo>
                <a:lnTo>
                  <a:pt x="0" y="0"/>
                </a:lnTo>
              </a:path>
            </a:pathLst>
          </a:custGeom>
          <a:ln w="10058">
            <a:solidFill>
              <a:srgbClr val="000000"/>
            </a:solidFill>
          </a:ln>
        </p:spPr>
        <p:txBody>
          <a:bodyPr wrap="square" lIns="0" tIns="0" rIns="0" bIns="0" rtlCol="0"/>
          <a:lstStyle/>
          <a:p>
            <a:endParaRPr/>
          </a:p>
        </p:txBody>
      </p:sp>
      <p:sp>
        <p:nvSpPr>
          <p:cNvPr id="265" name="object 265"/>
          <p:cNvSpPr/>
          <p:nvPr/>
        </p:nvSpPr>
        <p:spPr>
          <a:xfrm>
            <a:off x="4394303"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266" name="object 266"/>
          <p:cNvSpPr/>
          <p:nvPr/>
        </p:nvSpPr>
        <p:spPr>
          <a:xfrm>
            <a:off x="4414111" y="1922263"/>
            <a:ext cx="0" cy="170180"/>
          </a:xfrm>
          <a:custGeom>
            <a:avLst/>
            <a:gdLst/>
            <a:ahLst/>
            <a:cxnLst/>
            <a:rect l="l" t="t" r="r" b="b"/>
            <a:pathLst>
              <a:path h="170180">
                <a:moveTo>
                  <a:pt x="0" y="169667"/>
                </a:moveTo>
                <a:lnTo>
                  <a:pt x="0" y="0"/>
                </a:lnTo>
              </a:path>
            </a:pathLst>
          </a:custGeom>
          <a:ln w="10058">
            <a:solidFill>
              <a:srgbClr val="000000"/>
            </a:solidFill>
          </a:ln>
        </p:spPr>
        <p:txBody>
          <a:bodyPr wrap="square" lIns="0" tIns="0" rIns="0" bIns="0" rtlCol="0"/>
          <a:lstStyle/>
          <a:p>
            <a:endParaRPr/>
          </a:p>
        </p:txBody>
      </p:sp>
      <p:sp>
        <p:nvSpPr>
          <p:cNvPr id="267" name="object 267"/>
          <p:cNvSpPr/>
          <p:nvPr/>
        </p:nvSpPr>
        <p:spPr>
          <a:xfrm>
            <a:off x="4434258" y="1910905"/>
            <a:ext cx="0" cy="181610"/>
          </a:xfrm>
          <a:custGeom>
            <a:avLst/>
            <a:gdLst/>
            <a:ahLst/>
            <a:cxnLst/>
            <a:rect l="l" t="t" r="r" b="b"/>
            <a:pathLst>
              <a:path h="181610">
                <a:moveTo>
                  <a:pt x="0" y="181025"/>
                </a:moveTo>
                <a:lnTo>
                  <a:pt x="0" y="0"/>
                </a:lnTo>
              </a:path>
            </a:pathLst>
          </a:custGeom>
          <a:ln w="10058">
            <a:solidFill>
              <a:srgbClr val="000000"/>
            </a:solidFill>
          </a:ln>
        </p:spPr>
        <p:txBody>
          <a:bodyPr wrap="square" lIns="0" tIns="0" rIns="0" bIns="0" rtlCol="0"/>
          <a:lstStyle/>
          <a:p>
            <a:endParaRPr/>
          </a:p>
        </p:txBody>
      </p:sp>
      <p:sp>
        <p:nvSpPr>
          <p:cNvPr id="268" name="object 268"/>
          <p:cNvSpPr/>
          <p:nvPr/>
        </p:nvSpPr>
        <p:spPr>
          <a:xfrm>
            <a:off x="4454291" y="1876846"/>
            <a:ext cx="0" cy="215265"/>
          </a:xfrm>
          <a:custGeom>
            <a:avLst/>
            <a:gdLst/>
            <a:ahLst/>
            <a:cxnLst/>
            <a:rect l="l" t="t" r="r" b="b"/>
            <a:pathLst>
              <a:path h="215264">
                <a:moveTo>
                  <a:pt x="0" y="215085"/>
                </a:moveTo>
                <a:lnTo>
                  <a:pt x="0" y="0"/>
                </a:lnTo>
              </a:path>
            </a:pathLst>
          </a:custGeom>
          <a:ln w="10058">
            <a:solidFill>
              <a:srgbClr val="000000"/>
            </a:solidFill>
          </a:ln>
        </p:spPr>
        <p:txBody>
          <a:bodyPr wrap="square" lIns="0" tIns="0" rIns="0" bIns="0" rtlCol="0"/>
          <a:lstStyle/>
          <a:p>
            <a:endParaRPr/>
          </a:p>
        </p:txBody>
      </p:sp>
      <p:sp>
        <p:nvSpPr>
          <p:cNvPr id="269" name="object 269"/>
          <p:cNvSpPr/>
          <p:nvPr/>
        </p:nvSpPr>
        <p:spPr>
          <a:xfrm>
            <a:off x="4474212" y="1865805"/>
            <a:ext cx="0" cy="226695"/>
          </a:xfrm>
          <a:custGeom>
            <a:avLst/>
            <a:gdLst/>
            <a:ahLst/>
            <a:cxnLst/>
            <a:rect l="l" t="t" r="r" b="b"/>
            <a:pathLst>
              <a:path h="226694">
                <a:moveTo>
                  <a:pt x="0" y="226126"/>
                </a:moveTo>
                <a:lnTo>
                  <a:pt x="0" y="0"/>
                </a:lnTo>
              </a:path>
            </a:pathLst>
          </a:custGeom>
          <a:ln w="10058">
            <a:solidFill>
              <a:srgbClr val="000000"/>
            </a:solidFill>
          </a:ln>
        </p:spPr>
        <p:txBody>
          <a:bodyPr wrap="square" lIns="0" tIns="0" rIns="0" bIns="0" rtlCol="0"/>
          <a:lstStyle/>
          <a:p>
            <a:endParaRPr/>
          </a:p>
        </p:txBody>
      </p:sp>
      <p:sp>
        <p:nvSpPr>
          <p:cNvPr id="270" name="object 270"/>
          <p:cNvSpPr/>
          <p:nvPr/>
        </p:nvSpPr>
        <p:spPr>
          <a:xfrm>
            <a:off x="4484229" y="1412918"/>
            <a:ext cx="0" cy="679450"/>
          </a:xfrm>
          <a:custGeom>
            <a:avLst/>
            <a:gdLst/>
            <a:ahLst/>
            <a:cxnLst/>
            <a:rect l="l" t="t" r="r" b="b"/>
            <a:pathLst>
              <a:path h="679450">
                <a:moveTo>
                  <a:pt x="0" y="679012"/>
                </a:moveTo>
                <a:lnTo>
                  <a:pt x="0" y="0"/>
                </a:lnTo>
              </a:path>
            </a:pathLst>
          </a:custGeom>
          <a:ln w="10058">
            <a:solidFill>
              <a:srgbClr val="000000"/>
            </a:solidFill>
          </a:ln>
        </p:spPr>
        <p:txBody>
          <a:bodyPr wrap="square" lIns="0" tIns="0" rIns="0" bIns="0" rtlCol="0"/>
          <a:lstStyle/>
          <a:p>
            <a:endParaRPr/>
          </a:p>
        </p:txBody>
      </p:sp>
      <p:sp>
        <p:nvSpPr>
          <p:cNvPr id="271" name="object 271"/>
          <p:cNvSpPr/>
          <p:nvPr/>
        </p:nvSpPr>
        <p:spPr>
          <a:xfrm>
            <a:off x="4504375" y="1435317"/>
            <a:ext cx="0" cy="657225"/>
          </a:xfrm>
          <a:custGeom>
            <a:avLst/>
            <a:gdLst/>
            <a:ahLst/>
            <a:cxnLst/>
            <a:rect l="l" t="t" r="r" b="b"/>
            <a:pathLst>
              <a:path h="657225">
                <a:moveTo>
                  <a:pt x="0" y="656614"/>
                </a:moveTo>
                <a:lnTo>
                  <a:pt x="0" y="0"/>
                </a:lnTo>
              </a:path>
            </a:pathLst>
          </a:custGeom>
          <a:ln w="10058">
            <a:solidFill>
              <a:srgbClr val="000000"/>
            </a:solidFill>
          </a:ln>
        </p:spPr>
        <p:txBody>
          <a:bodyPr wrap="square" lIns="0" tIns="0" rIns="0" bIns="0" rtlCol="0"/>
          <a:lstStyle/>
          <a:p>
            <a:endParaRPr/>
          </a:p>
        </p:txBody>
      </p:sp>
      <p:sp>
        <p:nvSpPr>
          <p:cNvPr id="272" name="object 272"/>
          <p:cNvSpPr/>
          <p:nvPr/>
        </p:nvSpPr>
        <p:spPr>
          <a:xfrm>
            <a:off x="4524184" y="1774981"/>
            <a:ext cx="0" cy="317500"/>
          </a:xfrm>
          <a:custGeom>
            <a:avLst/>
            <a:gdLst/>
            <a:ahLst/>
            <a:cxnLst/>
            <a:rect l="l" t="t" r="r" b="b"/>
            <a:pathLst>
              <a:path h="317500">
                <a:moveTo>
                  <a:pt x="0" y="316949"/>
                </a:moveTo>
                <a:lnTo>
                  <a:pt x="0" y="0"/>
                </a:lnTo>
              </a:path>
            </a:pathLst>
          </a:custGeom>
          <a:ln w="10058">
            <a:solidFill>
              <a:srgbClr val="000000"/>
            </a:solidFill>
          </a:ln>
        </p:spPr>
        <p:txBody>
          <a:bodyPr wrap="square" lIns="0" tIns="0" rIns="0" bIns="0" rtlCol="0"/>
          <a:lstStyle/>
          <a:p>
            <a:endParaRPr/>
          </a:p>
        </p:txBody>
      </p:sp>
      <p:sp>
        <p:nvSpPr>
          <p:cNvPr id="273" name="object 273"/>
          <p:cNvSpPr/>
          <p:nvPr/>
        </p:nvSpPr>
        <p:spPr>
          <a:xfrm>
            <a:off x="4544330"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274" name="object 274"/>
          <p:cNvSpPr/>
          <p:nvPr/>
        </p:nvSpPr>
        <p:spPr>
          <a:xfrm>
            <a:off x="4564476" y="1944966"/>
            <a:ext cx="0" cy="147320"/>
          </a:xfrm>
          <a:custGeom>
            <a:avLst/>
            <a:gdLst/>
            <a:ahLst/>
            <a:cxnLst/>
            <a:rect l="l" t="t" r="r" b="b"/>
            <a:pathLst>
              <a:path h="147319">
                <a:moveTo>
                  <a:pt x="0" y="146964"/>
                </a:moveTo>
                <a:lnTo>
                  <a:pt x="0" y="0"/>
                </a:lnTo>
              </a:path>
            </a:pathLst>
          </a:custGeom>
          <a:ln w="10058">
            <a:solidFill>
              <a:srgbClr val="000000"/>
            </a:solidFill>
          </a:ln>
        </p:spPr>
        <p:txBody>
          <a:bodyPr wrap="square" lIns="0" tIns="0" rIns="0" bIns="0" rtlCol="0"/>
          <a:lstStyle/>
          <a:p>
            <a:endParaRPr/>
          </a:p>
        </p:txBody>
      </p:sp>
      <p:sp>
        <p:nvSpPr>
          <p:cNvPr id="275" name="object 275"/>
          <p:cNvSpPr/>
          <p:nvPr/>
        </p:nvSpPr>
        <p:spPr>
          <a:xfrm>
            <a:off x="4584284" y="1967669"/>
            <a:ext cx="0" cy="124460"/>
          </a:xfrm>
          <a:custGeom>
            <a:avLst/>
            <a:gdLst/>
            <a:ahLst/>
            <a:cxnLst/>
            <a:rect l="l" t="t" r="r" b="b"/>
            <a:pathLst>
              <a:path h="124460">
                <a:moveTo>
                  <a:pt x="0" y="124261"/>
                </a:moveTo>
                <a:lnTo>
                  <a:pt x="0" y="0"/>
                </a:lnTo>
              </a:path>
            </a:pathLst>
          </a:custGeom>
          <a:ln w="10058">
            <a:solidFill>
              <a:srgbClr val="000000"/>
            </a:solidFill>
          </a:ln>
        </p:spPr>
        <p:txBody>
          <a:bodyPr wrap="square" lIns="0" tIns="0" rIns="0" bIns="0" rtlCol="0"/>
          <a:lstStyle/>
          <a:p>
            <a:endParaRPr/>
          </a:p>
        </p:txBody>
      </p:sp>
      <p:sp>
        <p:nvSpPr>
          <p:cNvPr id="276" name="object 276"/>
          <p:cNvSpPr/>
          <p:nvPr/>
        </p:nvSpPr>
        <p:spPr>
          <a:xfrm>
            <a:off x="4604430" y="1514796"/>
            <a:ext cx="0" cy="577215"/>
          </a:xfrm>
          <a:custGeom>
            <a:avLst/>
            <a:gdLst/>
            <a:ahLst/>
            <a:cxnLst/>
            <a:rect l="l" t="t" r="r" b="b"/>
            <a:pathLst>
              <a:path h="577214">
                <a:moveTo>
                  <a:pt x="0" y="577135"/>
                </a:moveTo>
                <a:lnTo>
                  <a:pt x="0" y="0"/>
                </a:lnTo>
              </a:path>
            </a:pathLst>
          </a:custGeom>
          <a:ln w="10058">
            <a:solidFill>
              <a:srgbClr val="000000"/>
            </a:solidFill>
          </a:ln>
        </p:spPr>
        <p:txBody>
          <a:bodyPr wrap="square" lIns="0" tIns="0" rIns="0" bIns="0" rtlCol="0"/>
          <a:lstStyle/>
          <a:p>
            <a:endParaRPr/>
          </a:p>
        </p:txBody>
      </p:sp>
      <p:sp>
        <p:nvSpPr>
          <p:cNvPr id="277" name="object 277"/>
          <p:cNvSpPr/>
          <p:nvPr/>
        </p:nvSpPr>
        <p:spPr>
          <a:xfrm>
            <a:off x="4624464" y="1435317"/>
            <a:ext cx="0" cy="657225"/>
          </a:xfrm>
          <a:custGeom>
            <a:avLst/>
            <a:gdLst/>
            <a:ahLst/>
            <a:cxnLst/>
            <a:rect l="l" t="t" r="r" b="b"/>
            <a:pathLst>
              <a:path h="657225">
                <a:moveTo>
                  <a:pt x="0" y="656614"/>
                </a:moveTo>
                <a:lnTo>
                  <a:pt x="0" y="0"/>
                </a:lnTo>
              </a:path>
            </a:pathLst>
          </a:custGeom>
          <a:ln w="10058">
            <a:solidFill>
              <a:srgbClr val="000000"/>
            </a:solidFill>
          </a:ln>
        </p:spPr>
        <p:txBody>
          <a:bodyPr wrap="square" lIns="0" tIns="0" rIns="0" bIns="0" rtlCol="0"/>
          <a:lstStyle/>
          <a:p>
            <a:endParaRPr/>
          </a:p>
        </p:txBody>
      </p:sp>
      <p:sp>
        <p:nvSpPr>
          <p:cNvPr id="278" name="object 278"/>
          <p:cNvSpPr/>
          <p:nvPr/>
        </p:nvSpPr>
        <p:spPr>
          <a:xfrm>
            <a:off x="4634256" y="1084547"/>
            <a:ext cx="0" cy="1007744"/>
          </a:xfrm>
          <a:custGeom>
            <a:avLst/>
            <a:gdLst/>
            <a:ahLst/>
            <a:cxnLst/>
            <a:rect l="l" t="t" r="r" b="b"/>
            <a:pathLst>
              <a:path h="1007744">
                <a:moveTo>
                  <a:pt x="0" y="1007383"/>
                </a:moveTo>
                <a:lnTo>
                  <a:pt x="0" y="0"/>
                </a:lnTo>
              </a:path>
            </a:pathLst>
          </a:custGeom>
          <a:ln w="10058">
            <a:solidFill>
              <a:srgbClr val="000000"/>
            </a:solidFill>
          </a:ln>
        </p:spPr>
        <p:txBody>
          <a:bodyPr wrap="square" lIns="0" tIns="0" rIns="0" bIns="0" rtlCol="0"/>
          <a:lstStyle/>
          <a:p>
            <a:endParaRPr/>
          </a:p>
        </p:txBody>
      </p:sp>
      <p:sp>
        <p:nvSpPr>
          <p:cNvPr id="279" name="object 279"/>
          <p:cNvSpPr/>
          <p:nvPr/>
        </p:nvSpPr>
        <p:spPr>
          <a:xfrm>
            <a:off x="4664419" y="1276993"/>
            <a:ext cx="0" cy="815340"/>
          </a:xfrm>
          <a:custGeom>
            <a:avLst/>
            <a:gdLst/>
            <a:ahLst/>
            <a:cxnLst/>
            <a:rect l="l" t="t" r="r" b="b"/>
            <a:pathLst>
              <a:path h="815339">
                <a:moveTo>
                  <a:pt x="0" y="814937"/>
                </a:moveTo>
                <a:lnTo>
                  <a:pt x="0" y="0"/>
                </a:lnTo>
              </a:path>
            </a:pathLst>
          </a:custGeom>
          <a:ln w="10058">
            <a:solidFill>
              <a:srgbClr val="000000"/>
            </a:solidFill>
          </a:ln>
        </p:spPr>
        <p:txBody>
          <a:bodyPr wrap="square" lIns="0" tIns="0" rIns="0" bIns="0" rtlCol="0"/>
          <a:lstStyle/>
          <a:p>
            <a:endParaRPr/>
          </a:p>
        </p:txBody>
      </p:sp>
      <p:sp>
        <p:nvSpPr>
          <p:cNvPr id="280" name="object 280"/>
          <p:cNvSpPr/>
          <p:nvPr/>
        </p:nvSpPr>
        <p:spPr>
          <a:xfrm>
            <a:off x="4684565" y="1729881"/>
            <a:ext cx="0" cy="362585"/>
          </a:xfrm>
          <a:custGeom>
            <a:avLst/>
            <a:gdLst/>
            <a:ahLst/>
            <a:cxnLst/>
            <a:rect l="l" t="t" r="r" b="b"/>
            <a:pathLst>
              <a:path h="362585">
                <a:moveTo>
                  <a:pt x="0" y="362050"/>
                </a:moveTo>
                <a:lnTo>
                  <a:pt x="0" y="0"/>
                </a:lnTo>
              </a:path>
            </a:pathLst>
          </a:custGeom>
          <a:ln w="10058">
            <a:solidFill>
              <a:srgbClr val="000000"/>
            </a:solidFill>
          </a:ln>
        </p:spPr>
        <p:txBody>
          <a:bodyPr wrap="square" lIns="0" tIns="0" rIns="0" bIns="0" rtlCol="0"/>
          <a:lstStyle/>
          <a:p>
            <a:endParaRPr/>
          </a:p>
        </p:txBody>
      </p:sp>
      <p:sp>
        <p:nvSpPr>
          <p:cNvPr id="281" name="object 281"/>
          <p:cNvSpPr/>
          <p:nvPr/>
        </p:nvSpPr>
        <p:spPr>
          <a:xfrm>
            <a:off x="4704373" y="1843102"/>
            <a:ext cx="0" cy="248920"/>
          </a:xfrm>
          <a:custGeom>
            <a:avLst/>
            <a:gdLst/>
            <a:ahLst/>
            <a:cxnLst/>
            <a:rect l="l" t="t" r="r" b="b"/>
            <a:pathLst>
              <a:path h="248919">
                <a:moveTo>
                  <a:pt x="0" y="248828"/>
                </a:moveTo>
                <a:lnTo>
                  <a:pt x="0" y="0"/>
                </a:lnTo>
              </a:path>
            </a:pathLst>
          </a:custGeom>
          <a:ln w="10058">
            <a:solidFill>
              <a:srgbClr val="000000"/>
            </a:solidFill>
          </a:ln>
        </p:spPr>
        <p:txBody>
          <a:bodyPr wrap="square" lIns="0" tIns="0" rIns="0" bIns="0" rtlCol="0"/>
          <a:lstStyle/>
          <a:p>
            <a:endParaRPr/>
          </a:p>
        </p:txBody>
      </p:sp>
      <p:sp>
        <p:nvSpPr>
          <p:cNvPr id="282" name="object 282"/>
          <p:cNvSpPr/>
          <p:nvPr/>
        </p:nvSpPr>
        <p:spPr>
          <a:xfrm>
            <a:off x="4724519" y="1944966"/>
            <a:ext cx="0" cy="147320"/>
          </a:xfrm>
          <a:custGeom>
            <a:avLst/>
            <a:gdLst/>
            <a:ahLst/>
            <a:cxnLst/>
            <a:rect l="l" t="t" r="r" b="b"/>
            <a:pathLst>
              <a:path h="147319">
                <a:moveTo>
                  <a:pt x="0" y="146964"/>
                </a:moveTo>
                <a:lnTo>
                  <a:pt x="0" y="0"/>
                </a:lnTo>
              </a:path>
            </a:pathLst>
          </a:custGeom>
          <a:ln w="10058">
            <a:solidFill>
              <a:srgbClr val="000000"/>
            </a:solidFill>
          </a:ln>
        </p:spPr>
        <p:txBody>
          <a:bodyPr wrap="square" lIns="0" tIns="0" rIns="0" bIns="0" rtlCol="0"/>
          <a:lstStyle/>
          <a:p>
            <a:endParaRPr/>
          </a:p>
        </p:txBody>
      </p:sp>
      <p:sp>
        <p:nvSpPr>
          <p:cNvPr id="283" name="object 283"/>
          <p:cNvSpPr/>
          <p:nvPr/>
        </p:nvSpPr>
        <p:spPr>
          <a:xfrm>
            <a:off x="4744666" y="1865805"/>
            <a:ext cx="0" cy="226695"/>
          </a:xfrm>
          <a:custGeom>
            <a:avLst/>
            <a:gdLst/>
            <a:ahLst/>
            <a:cxnLst/>
            <a:rect l="l" t="t" r="r" b="b"/>
            <a:pathLst>
              <a:path h="226694">
                <a:moveTo>
                  <a:pt x="0" y="226126"/>
                </a:moveTo>
                <a:lnTo>
                  <a:pt x="0" y="0"/>
                </a:lnTo>
              </a:path>
            </a:pathLst>
          </a:custGeom>
          <a:ln w="10058">
            <a:solidFill>
              <a:srgbClr val="000000"/>
            </a:solidFill>
          </a:ln>
        </p:spPr>
        <p:txBody>
          <a:bodyPr wrap="square" lIns="0" tIns="0" rIns="0" bIns="0" rtlCol="0"/>
          <a:lstStyle/>
          <a:p>
            <a:endParaRPr/>
          </a:p>
        </p:txBody>
      </p:sp>
      <p:sp>
        <p:nvSpPr>
          <p:cNvPr id="284" name="object 284"/>
          <p:cNvSpPr/>
          <p:nvPr/>
        </p:nvSpPr>
        <p:spPr>
          <a:xfrm>
            <a:off x="4764474" y="1707164"/>
            <a:ext cx="0" cy="384810"/>
          </a:xfrm>
          <a:custGeom>
            <a:avLst/>
            <a:gdLst/>
            <a:ahLst/>
            <a:cxnLst/>
            <a:rect l="l" t="t" r="r" b="b"/>
            <a:pathLst>
              <a:path h="384810">
                <a:moveTo>
                  <a:pt x="0" y="384765"/>
                </a:moveTo>
                <a:lnTo>
                  <a:pt x="0" y="0"/>
                </a:lnTo>
              </a:path>
            </a:pathLst>
          </a:custGeom>
          <a:ln w="10058">
            <a:solidFill>
              <a:srgbClr val="000000"/>
            </a:solidFill>
          </a:ln>
        </p:spPr>
        <p:txBody>
          <a:bodyPr wrap="square" lIns="0" tIns="0" rIns="0" bIns="0" rtlCol="0"/>
          <a:lstStyle/>
          <a:p>
            <a:endParaRPr/>
          </a:p>
        </p:txBody>
      </p:sp>
      <p:sp>
        <p:nvSpPr>
          <p:cNvPr id="285" name="object 285"/>
          <p:cNvSpPr/>
          <p:nvPr/>
        </p:nvSpPr>
        <p:spPr>
          <a:xfrm>
            <a:off x="4784620" y="2001425"/>
            <a:ext cx="0" cy="90805"/>
          </a:xfrm>
          <a:custGeom>
            <a:avLst/>
            <a:gdLst/>
            <a:ahLst/>
            <a:cxnLst/>
            <a:rect l="l" t="t" r="r" b="b"/>
            <a:pathLst>
              <a:path h="90805">
                <a:moveTo>
                  <a:pt x="0" y="90506"/>
                </a:moveTo>
                <a:lnTo>
                  <a:pt x="0" y="0"/>
                </a:lnTo>
              </a:path>
            </a:pathLst>
          </a:custGeom>
          <a:ln w="10058">
            <a:solidFill>
              <a:srgbClr val="000000"/>
            </a:solidFill>
          </a:ln>
        </p:spPr>
        <p:txBody>
          <a:bodyPr wrap="square" lIns="0" tIns="0" rIns="0" bIns="0" rtlCol="0"/>
          <a:lstStyle/>
          <a:p>
            <a:endParaRPr/>
          </a:p>
        </p:txBody>
      </p:sp>
      <p:sp>
        <p:nvSpPr>
          <p:cNvPr id="286" name="object 286"/>
          <p:cNvSpPr/>
          <p:nvPr/>
        </p:nvSpPr>
        <p:spPr>
          <a:xfrm>
            <a:off x="4804654" y="2001425"/>
            <a:ext cx="0" cy="90805"/>
          </a:xfrm>
          <a:custGeom>
            <a:avLst/>
            <a:gdLst/>
            <a:ahLst/>
            <a:cxnLst/>
            <a:rect l="l" t="t" r="r" b="b"/>
            <a:pathLst>
              <a:path h="90805">
                <a:moveTo>
                  <a:pt x="0" y="90506"/>
                </a:moveTo>
                <a:lnTo>
                  <a:pt x="0" y="0"/>
                </a:lnTo>
              </a:path>
            </a:pathLst>
          </a:custGeom>
          <a:ln w="10058">
            <a:solidFill>
              <a:srgbClr val="000000"/>
            </a:solidFill>
          </a:ln>
        </p:spPr>
        <p:txBody>
          <a:bodyPr wrap="square" lIns="0" tIns="0" rIns="0" bIns="0" rtlCol="0"/>
          <a:lstStyle/>
          <a:p>
            <a:endParaRPr/>
          </a:p>
        </p:txBody>
      </p:sp>
      <p:sp>
        <p:nvSpPr>
          <p:cNvPr id="287" name="object 287"/>
          <p:cNvSpPr/>
          <p:nvPr/>
        </p:nvSpPr>
        <p:spPr>
          <a:xfrm>
            <a:off x="4824575" y="1944966"/>
            <a:ext cx="0" cy="147320"/>
          </a:xfrm>
          <a:custGeom>
            <a:avLst/>
            <a:gdLst/>
            <a:ahLst/>
            <a:cxnLst/>
            <a:rect l="l" t="t" r="r" b="b"/>
            <a:pathLst>
              <a:path h="147319">
                <a:moveTo>
                  <a:pt x="0" y="146964"/>
                </a:moveTo>
                <a:lnTo>
                  <a:pt x="0" y="0"/>
                </a:lnTo>
              </a:path>
            </a:pathLst>
          </a:custGeom>
          <a:ln w="10058">
            <a:solidFill>
              <a:srgbClr val="000000"/>
            </a:solidFill>
          </a:ln>
        </p:spPr>
        <p:txBody>
          <a:bodyPr wrap="square" lIns="0" tIns="0" rIns="0" bIns="0" rtlCol="0"/>
          <a:lstStyle/>
          <a:p>
            <a:endParaRPr/>
          </a:p>
        </p:txBody>
      </p:sp>
      <p:sp>
        <p:nvSpPr>
          <p:cNvPr id="288" name="object 288"/>
          <p:cNvSpPr/>
          <p:nvPr/>
        </p:nvSpPr>
        <p:spPr>
          <a:xfrm>
            <a:off x="4844608" y="1752584"/>
            <a:ext cx="0" cy="339725"/>
          </a:xfrm>
          <a:custGeom>
            <a:avLst/>
            <a:gdLst/>
            <a:ahLst/>
            <a:cxnLst/>
            <a:rect l="l" t="t" r="r" b="b"/>
            <a:pathLst>
              <a:path h="339725">
                <a:moveTo>
                  <a:pt x="0" y="339347"/>
                </a:moveTo>
                <a:lnTo>
                  <a:pt x="0" y="0"/>
                </a:lnTo>
              </a:path>
            </a:pathLst>
          </a:custGeom>
          <a:ln w="10058">
            <a:solidFill>
              <a:srgbClr val="000000"/>
            </a:solidFill>
          </a:ln>
        </p:spPr>
        <p:txBody>
          <a:bodyPr wrap="square" lIns="0" tIns="0" rIns="0" bIns="0" rtlCol="0"/>
          <a:lstStyle/>
          <a:p>
            <a:endParaRPr/>
          </a:p>
        </p:txBody>
      </p:sp>
      <p:sp>
        <p:nvSpPr>
          <p:cNvPr id="289" name="object 289"/>
          <p:cNvSpPr/>
          <p:nvPr/>
        </p:nvSpPr>
        <p:spPr>
          <a:xfrm>
            <a:off x="4854738" y="1910905"/>
            <a:ext cx="0" cy="181610"/>
          </a:xfrm>
          <a:custGeom>
            <a:avLst/>
            <a:gdLst/>
            <a:ahLst/>
            <a:cxnLst/>
            <a:rect l="l" t="t" r="r" b="b"/>
            <a:pathLst>
              <a:path h="181610">
                <a:moveTo>
                  <a:pt x="0" y="181025"/>
                </a:moveTo>
                <a:lnTo>
                  <a:pt x="0" y="0"/>
                </a:lnTo>
              </a:path>
            </a:pathLst>
          </a:custGeom>
          <a:ln w="10058">
            <a:solidFill>
              <a:srgbClr val="000000"/>
            </a:solidFill>
          </a:ln>
        </p:spPr>
        <p:txBody>
          <a:bodyPr wrap="square" lIns="0" tIns="0" rIns="0" bIns="0" rtlCol="0"/>
          <a:lstStyle/>
          <a:p>
            <a:endParaRPr/>
          </a:p>
        </p:txBody>
      </p:sp>
      <p:sp>
        <p:nvSpPr>
          <p:cNvPr id="290" name="object 290"/>
          <p:cNvSpPr/>
          <p:nvPr/>
        </p:nvSpPr>
        <p:spPr>
          <a:xfrm>
            <a:off x="4874547" y="1831744"/>
            <a:ext cx="0" cy="260350"/>
          </a:xfrm>
          <a:custGeom>
            <a:avLst/>
            <a:gdLst/>
            <a:ahLst/>
            <a:cxnLst/>
            <a:rect l="l" t="t" r="r" b="b"/>
            <a:pathLst>
              <a:path h="260350">
                <a:moveTo>
                  <a:pt x="0" y="260186"/>
                </a:moveTo>
                <a:lnTo>
                  <a:pt x="0" y="0"/>
                </a:lnTo>
              </a:path>
            </a:pathLst>
          </a:custGeom>
          <a:ln w="10058">
            <a:solidFill>
              <a:srgbClr val="000000"/>
            </a:solidFill>
          </a:ln>
        </p:spPr>
        <p:txBody>
          <a:bodyPr wrap="square" lIns="0" tIns="0" rIns="0" bIns="0" rtlCol="0"/>
          <a:lstStyle/>
          <a:p>
            <a:endParaRPr/>
          </a:p>
        </p:txBody>
      </p:sp>
      <p:sp>
        <p:nvSpPr>
          <p:cNvPr id="291" name="object 291"/>
          <p:cNvSpPr/>
          <p:nvPr/>
        </p:nvSpPr>
        <p:spPr>
          <a:xfrm>
            <a:off x="4894693" y="1865805"/>
            <a:ext cx="0" cy="226695"/>
          </a:xfrm>
          <a:custGeom>
            <a:avLst/>
            <a:gdLst/>
            <a:ahLst/>
            <a:cxnLst/>
            <a:rect l="l" t="t" r="r" b="b"/>
            <a:pathLst>
              <a:path h="226694">
                <a:moveTo>
                  <a:pt x="0" y="226126"/>
                </a:moveTo>
                <a:lnTo>
                  <a:pt x="0" y="0"/>
                </a:lnTo>
              </a:path>
            </a:pathLst>
          </a:custGeom>
          <a:ln w="10058">
            <a:solidFill>
              <a:srgbClr val="000000"/>
            </a:solidFill>
          </a:ln>
        </p:spPr>
        <p:txBody>
          <a:bodyPr wrap="square" lIns="0" tIns="0" rIns="0" bIns="0" rtlCol="0"/>
          <a:lstStyle/>
          <a:p>
            <a:endParaRPr/>
          </a:p>
        </p:txBody>
      </p:sp>
      <p:sp>
        <p:nvSpPr>
          <p:cNvPr id="292" name="object 292"/>
          <p:cNvSpPr/>
          <p:nvPr/>
        </p:nvSpPr>
        <p:spPr>
          <a:xfrm>
            <a:off x="4924855" y="2035486"/>
            <a:ext cx="0" cy="56515"/>
          </a:xfrm>
          <a:custGeom>
            <a:avLst/>
            <a:gdLst/>
            <a:ahLst/>
            <a:cxnLst/>
            <a:rect l="l" t="t" r="r" b="b"/>
            <a:pathLst>
              <a:path h="56514">
                <a:moveTo>
                  <a:pt x="0" y="56445"/>
                </a:moveTo>
                <a:lnTo>
                  <a:pt x="0" y="0"/>
                </a:lnTo>
              </a:path>
            </a:pathLst>
          </a:custGeom>
          <a:ln w="10058">
            <a:solidFill>
              <a:srgbClr val="000000"/>
            </a:solidFill>
          </a:ln>
        </p:spPr>
        <p:txBody>
          <a:bodyPr wrap="square" lIns="0" tIns="0" rIns="0" bIns="0" rtlCol="0"/>
          <a:lstStyle/>
          <a:p>
            <a:endParaRPr/>
          </a:p>
        </p:txBody>
      </p:sp>
      <p:sp>
        <p:nvSpPr>
          <p:cNvPr id="293" name="object 293"/>
          <p:cNvSpPr/>
          <p:nvPr/>
        </p:nvSpPr>
        <p:spPr>
          <a:xfrm>
            <a:off x="4944664" y="2012770"/>
            <a:ext cx="0" cy="79375"/>
          </a:xfrm>
          <a:custGeom>
            <a:avLst/>
            <a:gdLst/>
            <a:ahLst/>
            <a:cxnLst/>
            <a:rect l="l" t="t" r="r" b="b"/>
            <a:pathLst>
              <a:path h="79375">
                <a:moveTo>
                  <a:pt x="0" y="79161"/>
                </a:moveTo>
                <a:lnTo>
                  <a:pt x="0" y="0"/>
                </a:lnTo>
              </a:path>
            </a:pathLst>
          </a:custGeom>
          <a:ln w="10058">
            <a:solidFill>
              <a:srgbClr val="000000"/>
            </a:solidFill>
          </a:ln>
        </p:spPr>
        <p:txBody>
          <a:bodyPr wrap="square" lIns="0" tIns="0" rIns="0" bIns="0" rtlCol="0"/>
          <a:lstStyle/>
          <a:p>
            <a:endParaRPr/>
          </a:p>
        </p:txBody>
      </p:sp>
      <p:sp>
        <p:nvSpPr>
          <p:cNvPr id="294" name="object 294"/>
          <p:cNvSpPr/>
          <p:nvPr/>
        </p:nvSpPr>
        <p:spPr>
          <a:xfrm>
            <a:off x="4964810" y="1910905"/>
            <a:ext cx="0" cy="181610"/>
          </a:xfrm>
          <a:custGeom>
            <a:avLst/>
            <a:gdLst/>
            <a:ahLst/>
            <a:cxnLst/>
            <a:rect l="l" t="t" r="r" b="b"/>
            <a:pathLst>
              <a:path h="181610">
                <a:moveTo>
                  <a:pt x="0" y="181025"/>
                </a:moveTo>
                <a:lnTo>
                  <a:pt x="0" y="0"/>
                </a:lnTo>
              </a:path>
            </a:pathLst>
          </a:custGeom>
          <a:ln w="10058">
            <a:solidFill>
              <a:srgbClr val="000000"/>
            </a:solidFill>
          </a:ln>
        </p:spPr>
        <p:txBody>
          <a:bodyPr wrap="square" lIns="0" tIns="0" rIns="0" bIns="0" rtlCol="0"/>
          <a:lstStyle/>
          <a:p>
            <a:endParaRPr/>
          </a:p>
        </p:txBody>
      </p:sp>
      <p:sp>
        <p:nvSpPr>
          <p:cNvPr id="295" name="object 295"/>
          <p:cNvSpPr/>
          <p:nvPr/>
        </p:nvSpPr>
        <p:spPr>
          <a:xfrm>
            <a:off x="4984619" y="1944966"/>
            <a:ext cx="0" cy="147320"/>
          </a:xfrm>
          <a:custGeom>
            <a:avLst/>
            <a:gdLst/>
            <a:ahLst/>
            <a:cxnLst/>
            <a:rect l="l" t="t" r="r" b="b"/>
            <a:pathLst>
              <a:path h="147319">
                <a:moveTo>
                  <a:pt x="0" y="146964"/>
                </a:moveTo>
                <a:lnTo>
                  <a:pt x="0" y="0"/>
                </a:lnTo>
              </a:path>
            </a:pathLst>
          </a:custGeom>
          <a:ln w="10058">
            <a:solidFill>
              <a:srgbClr val="000000"/>
            </a:solidFill>
          </a:ln>
        </p:spPr>
        <p:txBody>
          <a:bodyPr wrap="square" lIns="0" tIns="0" rIns="0" bIns="0" rtlCol="0"/>
          <a:lstStyle/>
          <a:p>
            <a:endParaRPr/>
          </a:p>
        </p:txBody>
      </p:sp>
      <p:sp>
        <p:nvSpPr>
          <p:cNvPr id="296" name="object 296"/>
          <p:cNvSpPr/>
          <p:nvPr/>
        </p:nvSpPr>
        <p:spPr>
          <a:xfrm>
            <a:off x="5004765" y="1990068"/>
            <a:ext cx="0" cy="102235"/>
          </a:xfrm>
          <a:custGeom>
            <a:avLst/>
            <a:gdLst/>
            <a:ahLst/>
            <a:cxnLst/>
            <a:rect l="l" t="t" r="r" b="b"/>
            <a:pathLst>
              <a:path h="102235">
                <a:moveTo>
                  <a:pt x="0" y="101863"/>
                </a:moveTo>
                <a:lnTo>
                  <a:pt x="0" y="0"/>
                </a:lnTo>
              </a:path>
            </a:pathLst>
          </a:custGeom>
          <a:ln w="10058">
            <a:solidFill>
              <a:srgbClr val="000000"/>
            </a:solidFill>
          </a:ln>
        </p:spPr>
        <p:txBody>
          <a:bodyPr wrap="square" lIns="0" tIns="0" rIns="0" bIns="0" rtlCol="0"/>
          <a:lstStyle/>
          <a:p>
            <a:endParaRPr/>
          </a:p>
        </p:txBody>
      </p:sp>
      <p:sp>
        <p:nvSpPr>
          <p:cNvPr id="297" name="object 297"/>
          <p:cNvSpPr/>
          <p:nvPr/>
        </p:nvSpPr>
        <p:spPr>
          <a:xfrm>
            <a:off x="5024911" y="2035486"/>
            <a:ext cx="0" cy="56515"/>
          </a:xfrm>
          <a:custGeom>
            <a:avLst/>
            <a:gdLst/>
            <a:ahLst/>
            <a:cxnLst/>
            <a:rect l="l" t="t" r="r" b="b"/>
            <a:pathLst>
              <a:path h="56514">
                <a:moveTo>
                  <a:pt x="0" y="56445"/>
                </a:moveTo>
                <a:lnTo>
                  <a:pt x="0" y="0"/>
                </a:lnTo>
              </a:path>
            </a:pathLst>
          </a:custGeom>
          <a:ln w="10058">
            <a:solidFill>
              <a:srgbClr val="000000"/>
            </a:solidFill>
          </a:ln>
        </p:spPr>
        <p:txBody>
          <a:bodyPr wrap="square" lIns="0" tIns="0" rIns="0" bIns="0" rtlCol="0"/>
          <a:lstStyle/>
          <a:p>
            <a:endParaRPr/>
          </a:p>
        </p:txBody>
      </p:sp>
      <p:sp>
        <p:nvSpPr>
          <p:cNvPr id="298" name="object 298"/>
          <p:cNvSpPr/>
          <p:nvPr/>
        </p:nvSpPr>
        <p:spPr>
          <a:xfrm>
            <a:off x="5044719" y="2012770"/>
            <a:ext cx="0" cy="79375"/>
          </a:xfrm>
          <a:custGeom>
            <a:avLst/>
            <a:gdLst/>
            <a:ahLst/>
            <a:cxnLst/>
            <a:rect l="l" t="t" r="r" b="b"/>
            <a:pathLst>
              <a:path h="79375">
                <a:moveTo>
                  <a:pt x="0" y="79161"/>
                </a:moveTo>
                <a:lnTo>
                  <a:pt x="0" y="0"/>
                </a:lnTo>
              </a:path>
            </a:pathLst>
          </a:custGeom>
          <a:ln w="10058">
            <a:solidFill>
              <a:srgbClr val="000000"/>
            </a:solidFill>
          </a:ln>
        </p:spPr>
        <p:txBody>
          <a:bodyPr wrap="square" lIns="0" tIns="0" rIns="0" bIns="0" rtlCol="0"/>
          <a:lstStyle/>
          <a:p>
            <a:endParaRPr/>
          </a:p>
        </p:txBody>
      </p:sp>
      <p:sp>
        <p:nvSpPr>
          <p:cNvPr id="299" name="object 299"/>
          <p:cNvSpPr/>
          <p:nvPr/>
        </p:nvSpPr>
        <p:spPr>
          <a:xfrm>
            <a:off x="5064866"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300" name="object 300"/>
          <p:cNvSpPr/>
          <p:nvPr/>
        </p:nvSpPr>
        <p:spPr>
          <a:xfrm>
            <a:off x="5095028"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301" name="object 301"/>
          <p:cNvSpPr/>
          <p:nvPr/>
        </p:nvSpPr>
        <p:spPr>
          <a:xfrm>
            <a:off x="5114837"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302" name="object 302"/>
          <p:cNvSpPr/>
          <p:nvPr/>
        </p:nvSpPr>
        <p:spPr>
          <a:xfrm>
            <a:off x="5145000" y="1797683"/>
            <a:ext cx="0" cy="294640"/>
          </a:xfrm>
          <a:custGeom>
            <a:avLst/>
            <a:gdLst/>
            <a:ahLst/>
            <a:cxnLst/>
            <a:rect l="l" t="t" r="r" b="b"/>
            <a:pathLst>
              <a:path h="294639">
                <a:moveTo>
                  <a:pt x="0" y="294247"/>
                </a:moveTo>
                <a:lnTo>
                  <a:pt x="0" y="0"/>
                </a:lnTo>
              </a:path>
            </a:pathLst>
          </a:custGeom>
          <a:ln w="10058">
            <a:solidFill>
              <a:srgbClr val="000000"/>
            </a:solidFill>
          </a:ln>
        </p:spPr>
        <p:txBody>
          <a:bodyPr wrap="square" lIns="0" tIns="0" rIns="0" bIns="0" rtlCol="0"/>
          <a:lstStyle/>
          <a:p>
            <a:endParaRPr/>
          </a:p>
        </p:txBody>
      </p:sp>
      <p:sp>
        <p:nvSpPr>
          <p:cNvPr id="303" name="object 303"/>
          <p:cNvSpPr/>
          <p:nvPr/>
        </p:nvSpPr>
        <p:spPr>
          <a:xfrm>
            <a:off x="5164808" y="1786326"/>
            <a:ext cx="0" cy="306070"/>
          </a:xfrm>
          <a:custGeom>
            <a:avLst/>
            <a:gdLst/>
            <a:ahLst/>
            <a:cxnLst/>
            <a:rect l="l" t="t" r="r" b="b"/>
            <a:pathLst>
              <a:path h="306069">
                <a:moveTo>
                  <a:pt x="0" y="305604"/>
                </a:moveTo>
                <a:lnTo>
                  <a:pt x="0" y="0"/>
                </a:lnTo>
              </a:path>
            </a:pathLst>
          </a:custGeom>
          <a:ln w="10058">
            <a:solidFill>
              <a:srgbClr val="000000"/>
            </a:solidFill>
          </a:ln>
        </p:spPr>
        <p:txBody>
          <a:bodyPr wrap="square" lIns="0" tIns="0" rIns="0" bIns="0" rtlCol="0"/>
          <a:lstStyle/>
          <a:p>
            <a:endParaRPr/>
          </a:p>
        </p:txBody>
      </p:sp>
      <p:sp>
        <p:nvSpPr>
          <p:cNvPr id="304" name="object 304"/>
          <p:cNvSpPr/>
          <p:nvPr/>
        </p:nvSpPr>
        <p:spPr>
          <a:xfrm>
            <a:off x="5184955"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305" name="object 305"/>
          <p:cNvSpPr/>
          <p:nvPr/>
        </p:nvSpPr>
        <p:spPr>
          <a:xfrm>
            <a:off x="5205101" y="2046830"/>
            <a:ext cx="0" cy="45720"/>
          </a:xfrm>
          <a:custGeom>
            <a:avLst/>
            <a:gdLst/>
            <a:ahLst/>
            <a:cxnLst/>
            <a:rect l="l" t="t" r="r" b="b"/>
            <a:pathLst>
              <a:path h="45719">
                <a:moveTo>
                  <a:pt x="0" y="45100"/>
                </a:moveTo>
                <a:lnTo>
                  <a:pt x="0" y="0"/>
                </a:lnTo>
              </a:path>
            </a:pathLst>
          </a:custGeom>
          <a:ln w="10058">
            <a:solidFill>
              <a:srgbClr val="000000"/>
            </a:solidFill>
          </a:ln>
        </p:spPr>
        <p:txBody>
          <a:bodyPr wrap="square" lIns="0" tIns="0" rIns="0" bIns="0" rtlCol="0"/>
          <a:lstStyle/>
          <a:p>
            <a:endParaRPr/>
          </a:p>
        </p:txBody>
      </p:sp>
      <p:sp>
        <p:nvSpPr>
          <p:cNvPr id="306" name="object 306"/>
          <p:cNvSpPr/>
          <p:nvPr/>
        </p:nvSpPr>
        <p:spPr>
          <a:xfrm>
            <a:off x="5234926" y="1650402"/>
            <a:ext cx="0" cy="441959"/>
          </a:xfrm>
          <a:custGeom>
            <a:avLst/>
            <a:gdLst/>
            <a:ahLst/>
            <a:cxnLst/>
            <a:rect l="l" t="t" r="r" b="b"/>
            <a:pathLst>
              <a:path h="441960">
                <a:moveTo>
                  <a:pt x="0" y="441529"/>
                </a:moveTo>
                <a:lnTo>
                  <a:pt x="0" y="0"/>
                </a:lnTo>
              </a:path>
            </a:pathLst>
          </a:custGeom>
          <a:ln w="10058">
            <a:solidFill>
              <a:srgbClr val="000000"/>
            </a:solidFill>
          </a:ln>
        </p:spPr>
        <p:txBody>
          <a:bodyPr wrap="square" lIns="0" tIns="0" rIns="0" bIns="0" rtlCol="0"/>
          <a:lstStyle/>
          <a:p>
            <a:endParaRPr/>
          </a:p>
        </p:txBody>
      </p:sp>
      <p:sp>
        <p:nvSpPr>
          <p:cNvPr id="307" name="object 307"/>
          <p:cNvSpPr/>
          <p:nvPr/>
        </p:nvSpPr>
        <p:spPr>
          <a:xfrm>
            <a:off x="5255072" y="1854447"/>
            <a:ext cx="0" cy="237490"/>
          </a:xfrm>
          <a:custGeom>
            <a:avLst/>
            <a:gdLst/>
            <a:ahLst/>
            <a:cxnLst/>
            <a:rect l="l" t="t" r="r" b="b"/>
            <a:pathLst>
              <a:path h="237489">
                <a:moveTo>
                  <a:pt x="0" y="237483"/>
                </a:moveTo>
                <a:lnTo>
                  <a:pt x="0" y="0"/>
                </a:lnTo>
              </a:path>
            </a:pathLst>
          </a:custGeom>
          <a:ln w="10058">
            <a:solidFill>
              <a:srgbClr val="000000"/>
            </a:solidFill>
          </a:ln>
        </p:spPr>
        <p:txBody>
          <a:bodyPr wrap="square" lIns="0" tIns="0" rIns="0" bIns="0" rtlCol="0"/>
          <a:lstStyle/>
          <a:p>
            <a:endParaRPr/>
          </a:p>
        </p:txBody>
      </p:sp>
      <p:sp>
        <p:nvSpPr>
          <p:cNvPr id="308" name="object 308"/>
          <p:cNvSpPr/>
          <p:nvPr/>
        </p:nvSpPr>
        <p:spPr>
          <a:xfrm>
            <a:off x="5275218"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309" name="object 309"/>
          <p:cNvSpPr/>
          <p:nvPr/>
        </p:nvSpPr>
        <p:spPr>
          <a:xfrm>
            <a:off x="5295027"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310" name="object 310"/>
          <p:cNvSpPr/>
          <p:nvPr/>
        </p:nvSpPr>
        <p:spPr>
          <a:xfrm>
            <a:off x="5315173" y="1876846"/>
            <a:ext cx="0" cy="215265"/>
          </a:xfrm>
          <a:custGeom>
            <a:avLst/>
            <a:gdLst/>
            <a:ahLst/>
            <a:cxnLst/>
            <a:rect l="l" t="t" r="r" b="b"/>
            <a:pathLst>
              <a:path h="215264">
                <a:moveTo>
                  <a:pt x="0" y="215085"/>
                </a:moveTo>
                <a:lnTo>
                  <a:pt x="0" y="0"/>
                </a:lnTo>
              </a:path>
            </a:pathLst>
          </a:custGeom>
          <a:ln w="10058">
            <a:solidFill>
              <a:srgbClr val="000000"/>
            </a:solidFill>
          </a:ln>
        </p:spPr>
        <p:txBody>
          <a:bodyPr wrap="square" lIns="0" tIns="0" rIns="0" bIns="0" rtlCol="0"/>
          <a:lstStyle/>
          <a:p>
            <a:endParaRPr/>
          </a:p>
        </p:txBody>
      </p:sp>
      <p:sp>
        <p:nvSpPr>
          <p:cNvPr id="311" name="object 311"/>
          <p:cNvSpPr/>
          <p:nvPr/>
        </p:nvSpPr>
        <p:spPr>
          <a:xfrm>
            <a:off x="5335319" y="1990068"/>
            <a:ext cx="0" cy="102235"/>
          </a:xfrm>
          <a:custGeom>
            <a:avLst/>
            <a:gdLst/>
            <a:ahLst/>
            <a:cxnLst/>
            <a:rect l="l" t="t" r="r" b="b"/>
            <a:pathLst>
              <a:path h="102235">
                <a:moveTo>
                  <a:pt x="0" y="101863"/>
                </a:moveTo>
                <a:lnTo>
                  <a:pt x="0" y="0"/>
                </a:lnTo>
              </a:path>
            </a:pathLst>
          </a:custGeom>
          <a:ln w="10058">
            <a:solidFill>
              <a:srgbClr val="000000"/>
            </a:solidFill>
          </a:ln>
        </p:spPr>
        <p:txBody>
          <a:bodyPr wrap="square" lIns="0" tIns="0" rIns="0" bIns="0" rtlCol="0"/>
          <a:lstStyle/>
          <a:p>
            <a:endParaRPr/>
          </a:p>
        </p:txBody>
      </p:sp>
      <p:sp>
        <p:nvSpPr>
          <p:cNvPr id="312" name="object 312"/>
          <p:cNvSpPr/>
          <p:nvPr/>
        </p:nvSpPr>
        <p:spPr>
          <a:xfrm>
            <a:off x="5355128" y="1979026"/>
            <a:ext cx="0" cy="113030"/>
          </a:xfrm>
          <a:custGeom>
            <a:avLst/>
            <a:gdLst/>
            <a:ahLst/>
            <a:cxnLst/>
            <a:rect l="l" t="t" r="r" b="b"/>
            <a:pathLst>
              <a:path h="113030">
                <a:moveTo>
                  <a:pt x="0" y="112904"/>
                </a:moveTo>
                <a:lnTo>
                  <a:pt x="0" y="0"/>
                </a:lnTo>
              </a:path>
            </a:pathLst>
          </a:custGeom>
          <a:ln w="10058">
            <a:solidFill>
              <a:srgbClr val="000000"/>
            </a:solidFill>
          </a:ln>
        </p:spPr>
        <p:txBody>
          <a:bodyPr wrap="square" lIns="0" tIns="0" rIns="0" bIns="0" rtlCol="0"/>
          <a:lstStyle/>
          <a:p>
            <a:endParaRPr/>
          </a:p>
        </p:txBody>
      </p:sp>
      <p:sp>
        <p:nvSpPr>
          <p:cNvPr id="313" name="object 313"/>
          <p:cNvSpPr/>
          <p:nvPr/>
        </p:nvSpPr>
        <p:spPr>
          <a:xfrm>
            <a:off x="5375274" y="1876846"/>
            <a:ext cx="0" cy="215265"/>
          </a:xfrm>
          <a:custGeom>
            <a:avLst/>
            <a:gdLst/>
            <a:ahLst/>
            <a:cxnLst/>
            <a:rect l="l" t="t" r="r" b="b"/>
            <a:pathLst>
              <a:path h="215264">
                <a:moveTo>
                  <a:pt x="0" y="215085"/>
                </a:moveTo>
                <a:lnTo>
                  <a:pt x="0" y="0"/>
                </a:lnTo>
              </a:path>
            </a:pathLst>
          </a:custGeom>
          <a:ln w="10058">
            <a:solidFill>
              <a:srgbClr val="000000"/>
            </a:solidFill>
          </a:ln>
        </p:spPr>
        <p:txBody>
          <a:bodyPr wrap="square" lIns="0" tIns="0" rIns="0" bIns="0" rtlCol="0"/>
          <a:lstStyle/>
          <a:p>
            <a:endParaRPr/>
          </a:p>
        </p:txBody>
      </p:sp>
      <p:sp>
        <p:nvSpPr>
          <p:cNvPr id="314" name="object 314"/>
          <p:cNvSpPr/>
          <p:nvPr/>
        </p:nvSpPr>
        <p:spPr>
          <a:xfrm>
            <a:off x="5405099"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315" name="object 315"/>
          <p:cNvSpPr/>
          <p:nvPr/>
        </p:nvSpPr>
        <p:spPr>
          <a:xfrm>
            <a:off x="5425245" y="1979026"/>
            <a:ext cx="0" cy="113030"/>
          </a:xfrm>
          <a:custGeom>
            <a:avLst/>
            <a:gdLst/>
            <a:ahLst/>
            <a:cxnLst/>
            <a:rect l="l" t="t" r="r" b="b"/>
            <a:pathLst>
              <a:path h="113030">
                <a:moveTo>
                  <a:pt x="0" y="112904"/>
                </a:moveTo>
                <a:lnTo>
                  <a:pt x="0" y="0"/>
                </a:lnTo>
              </a:path>
            </a:pathLst>
          </a:custGeom>
          <a:ln w="10058">
            <a:solidFill>
              <a:srgbClr val="000000"/>
            </a:solidFill>
          </a:ln>
        </p:spPr>
        <p:txBody>
          <a:bodyPr wrap="square" lIns="0" tIns="0" rIns="0" bIns="0" rtlCol="0"/>
          <a:lstStyle/>
          <a:p>
            <a:endParaRPr/>
          </a:p>
        </p:txBody>
      </p:sp>
      <p:sp>
        <p:nvSpPr>
          <p:cNvPr id="316" name="object 316"/>
          <p:cNvSpPr/>
          <p:nvPr/>
        </p:nvSpPr>
        <p:spPr>
          <a:xfrm>
            <a:off x="5445391" y="1684462"/>
            <a:ext cx="0" cy="407670"/>
          </a:xfrm>
          <a:custGeom>
            <a:avLst/>
            <a:gdLst/>
            <a:ahLst/>
            <a:cxnLst/>
            <a:rect l="l" t="t" r="r" b="b"/>
            <a:pathLst>
              <a:path h="407669">
                <a:moveTo>
                  <a:pt x="0" y="407468"/>
                </a:moveTo>
                <a:lnTo>
                  <a:pt x="0" y="0"/>
                </a:lnTo>
              </a:path>
            </a:pathLst>
          </a:custGeom>
          <a:ln w="10058">
            <a:solidFill>
              <a:srgbClr val="000000"/>
            </a:solidFill>
          </a:ln>
        </p:spPr>
        <p:txBody>
          <a:bodyPr wrap="square" lIns="0" tIns="0" rIns="0" bIns="0" rtlCol="0"/>
          <a:lstStyle/>
          <a:p>
            <a:endParaRPr/>
          </a:p>
        </p:txBody>
      </p:sp>
      <p:sp>
        <p:nvSpPr>
          <p:cNvPr id="317" name="object 317"/>
          <p:cNvSpPr/>
          <p:nvPr/>
        </p:nvSpPr>
        <p:spPr>
          <a:xfrm>
            <a:off x="5465200" y="1831744"/>
            <a:ext cx="0" cy="260350"/>
          </a:xfrm>
          <a:custGeom>
            <a:avLst/>
            <a:gdLst/>
            <a:ahLst/>
            <a:cxnLst/>
            <a:rect l="l" t="t" r="r" b="b"/>
            <a:pathLst>
              <a:path h="260350">
                <a:moveTo>
                  <a:pt x="0" y="260186"/>
                </a:moveTo>
                <a:lnTo>
                  <a:pt x="0" y="0"/>
                </a:lnTo>
              </a:path>
            </a:pathLst>
          </a:custGeom>
          <a:ln w="10058">
            <a:solidFill>
              <a:srgbClr val="000000"/>
            </a:solidFill>
          </a:ln>
        </p:spPr>
        <p:txBody>
          <a:bodyPr wrap="square" lIns="0" tIns="0" rIns="0" bIns="0" rtlCol="0"/>
          <a:lstStyle/>
          <a:p>
            <a:endParaRPr/>
          </a:p>
        </p:txBody>
      </p:sp>
      <p:sp>
        <p:nvSpPr>
          <p:cNvPr id="318" name="object 318"/>
          <p:cNvSpPr/>
          <p:nvPr/>
        </p:nvSpPr>
        <p:spPr>
          <a:xfrm>
            <a:off x="5485346" y="1752584"/>
            <a:ext cx="0" cy="339725"/>
          </a:xfrm>
          <a:custGeom>
            <a:avLst/>
            <a:gdLst/>
            <a:ahLst/>
            <a:cxnLst/>
            <a:rect l="l" t="t" r="r" b="b"/>
            <a:pathLst>
              <a:path h="339725">
                <a:moveTo>
                  <a:pt x="0" y="339347"/>
                </a:moveTo>
                <a:lnTo>
                  <a:pt x="0" y="0"/>
                </a:lnTo>
              </a:path>
            </a:pathLst>
          </a:custGeom>
          <a:ln w="10058">
            <a:solidFill>
              <a:srgbClr val="000000"/>
            </a:solidFill>
          </a:ln>
        </p:spPr>
        <p:txBody>
          <a:bodyPr wrap="square" lIns="0" tIns="0" rIns="0" bIns="0" rtlCol="0"/>
          <a:lstStyle/>
          <a:p>
            <a:endParaRPr/>
          </a:p>
        </p:txBody>
      </p:sp>
      <p:sp>
        <p:nvSpPr>
          <p:cNvPr id="319" name="object 319"/>
          <p:cNvSpPr/>
          <p:nvPr/>
        </p:nvSpPr>
        <p:spPr>
          <a:xfrm>
            <a:off x="5505379"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320" name="object 320"/>
          <p:cNvSpPr/>
          <p:nvPr/>
        </p:nvSpPr>
        <p:spPr>
          <a:xfrm>
            <a:off x="5525301" y="1843102"/>
            <a:ext cx="0" cy="248920"/>
          </a:xfrm>
          <a:custGeom>
            <a:avLst/>
            <a:gdLst/>
            <a:ahLst/>
            <a:cxnLst/>
            <a:rect l="l" t="t" r="r" b="b"/>
            <a:pathLst>
              <a:path h="248919">
                <a:moveTo>
                  <a:pt x="0" y="248828"/>
                </a:moveTo>
                <a:lnTo>
                  <a:pt x="0" y="0"/>
                </a:lnTo>
              </a:path>
            </a:pathLst>
          </a:custGeom>
          <a:ln w="10058">
            <a:solidFill>
              <a:srgbClr val="000000"/>
            </a:solidFill>
          </a:ln>
        </p:spPr>
        <p:txBody>
          <a:bodyPr wrap="square" lIns="0" tIns="0" rIns="0" bIns="0" rtlCol="0"/>
          <a:lstStyle/>
          <a:p>
            <a:endParaRPr/>
          </a:p>
        </p:txBody>
      </p:sp>
      <p:sp>
        <p:nvSpPr>
          <p:cNvPr id="321" name="object 321"/>
          <p:cNvSpPr/>
          <p:nvPr/>
        </p:nvSpPr>
        <p:spPr>
          <a:xfrm>
            <a:off x="5545334" y="1774981"/>
            <a:ext cx="0" cy="317500"/>
          </a:xfrm>
          <a:custGeom>
            <a:avLst/>
            <a:gdLst/>
            <a:ahLst/>
            <a:cxnLst/>
            <a:rect l="l" t="t" r="r" b="b"/>
            <a:pathLst>
              <a:path h="317500">
                <a:moveTo>
                  <a:pt x="0" y="316949"/>
                </a:moveTo>
                <a:lnTo>
                  <a:pt x="0" y="0"/>
                </a:lnTo>
              </a:path>
            </a:pathLst>
          </a:custGeom>
          <a:ln w="10058">
            <a:solidFill>
              <a:srgbClr val="000000"/>
            </a:solidFill>
          </a:ln>
        </p:spPr>
        <p:txBody>
          <a:bodyPr wrap="square" lIns="0" tIns="0" rIns="0" bIns="0" rtlCol="0"/>
          <a:lstStyle/>
          <a:p>
            <a:endParaRPr/>
          </a:p>
        </p:txBody>
      </p:sp>
      <p:sp>
        <p:nvSpPr>
          <p:cNvPr id="322" name="object 322"/>
          <p:cNvSpPr/>
          <p:nvPr/>
        </p:nvSpPr>
        <p:spPr>
          <a:xfrm>
            <a:off x="5575272" y="1854447"/>
            <a:ext cx="0" cy="237490"/>
          </a:xfrm>
          <a:custGeom>
            <a:avLst/>
            <a:gdLst/>
            <a:ahLst/>
            <a:cxnLst/>
            <a:rect l="l" t="t" r="r" b="b"/>
            <a:pathLst>
              <a:path h="237489">
                <a:moveTo>
                  <a:pt x="0" y="237483"/>
                </a:moveTo>
                <a:lnTo>
                  <a:pt x="0" y="0"/>
                </a:lnTo>
              </a:path>
            </a:pathLst>
          </a:custGeom>
          <a:ln w="10058">
            <a:solidFill>
              <a:srgbClr val="000000"/>
            </a:solidFill>
          </a:ln>
        </p:spPr>
        <p:txBody>
          <a:bodyPr wrap="square" lIns="0" tIns="0" rIns="0" bIns="0" rtlCol="0"/>
          <a:lstStyle/>
          <a:p>
            <a:endParaRPr/>
          </a:p>
        </p:txBody>
      </p:sp>
      <p:sp>
        <p:nvSpPr>
          <p:cNvPr id="323" name="object 323"/>
          <p:cNvSpPr/>
          <p:nvPr/>
        </p:nvSpPr>
        <p:spPr>
          <a:xfrm>
            <a:off x="5595418" y="1979026"/>
            <a:ext cx="0" cy="113030"/>
          </a:xfrm>
          <a:custGeom>
            <a:avLst/>
            <a:gdLst/>
            <a:ahLst/>
            <a:cxnLst/>
            <a:rect l="l" t="t" r="r" b="b"/>
            <a:pathLst>
              <a:path h="113030">
                <a:moveTo>
                  <a:pt x="0" y="112904"/>
                </a:moveTo>
                <a:lnTo>
                  <a:pt x="0" y="0"/>
                </a:lnTo>
              </a:path>
            </a:pathLst>
          </a:custGeom>
          <a:ln w="10058">
            <a:solidFill>
              <a:srgbClr val="000000"/>
            </a:solidFill>
          </a:ln>
        </p:spPr>
        <p:txBody>
          <a:bodyPr wrap="square" lIns="0" tIns="0" rIns="0" bIns="0" rtlCol="0"/>
          <a:lstStyle/>
          <a:p>
            <a:endParaRPr/>
          </a:p>
        </p:txBody>
      </p:sp>
      <p:sp>
        <p:nvSpPr>
          <p:cNvPr id="324" name="object 324"/>
          <p:cNvSpPr/>
          <p:nvPr/>
        </p:nvSpPr>
        <p:spPr>
          <a:xfrm>
            <a:off x="5615564" y="2012770"/>
            <a:ext cx="0" cy="79375"/>
          </a:xfrm>
          <a:custGeom>
            <a:avLst/>
            <a:gdLst/>
            <a:ahLst/>
            <a:cxnLst/>
            <a:rect l="l" t="t" r="r" b="b"/>
            <a:pathLst>
              <a:path h="79375">
                <a:moveTo>
                  <a:pt x="0" y="79161"/>
                </a:moveTo>
                <a:lnTo>
                  <a:pt x="0" y="0"/>
                </a:lnTo>
              </a:path>
            </a:pathLst>
          </a:custGeom>
          <a:ln w="10058">
            <a:solidFill>
              <a:srgbClr val="000000"/>
            </a:solidFill>
          </a:ln>
        </p:spPr>
        <p:txBody>
          <a:bodyPr wrap="square" lIns="0" tIns="0" rIns="0" bIns="0" rtlCol="0"/>
          <a:lstStyle/>
          <a:p>
            <a:endParaRPr/>
          </a:p>
        </p:txBody>
      </p:sp>
      <p:sp>
        <p:nvSpPr>
          <p:cNvPr id="325" name="object 325"/>
          <p:cNvSpPr/>
          <p:nvPr/>
        </p:nvSpPr>
        <p:spPr>
          <a:xfrm>
            <a:off x="5645389" y="1990068"/>
            <a:ext cx="0" cy="102235"/>
          </a:xfrm>
          <a:custGeom>
            <a:avLst/>
            <a:gdLst/>
            <a:ahLst/>
            <a:cxnLst/>
            <a:rect l="l" t="t" r="r" b="b"/>
            <a:pathLst>
              <a:path h="102235">
                <a:moveTo>
                  <a:pt x="0" y="101863"/>
                </a:moveTo>
                <a:lnTo>
                  <a:pt x="0" y="0"/>
                </a:lnTo>
              </a:path>
            </a:pathLst>
          </a:custGeom>
          <a:ln w="10058">
            <a:solidFill>
              <a:srgbClr val="000000"/>
            </a:solidFill>
          </a:ln>
        </p:spPr>
        <p:txBody>
          <a:bodyPr wrap="square" lIns="0" tIns="0" rIns="0" bIns="0" rtlCol="0"/>
          <a:lstStyle/>
          <a:p>
            <a:endParaRPr/>
          </a:p>
        </p:txBody>
      </p:sp>
      <p:sp>
        <p:nvSpPr>
          <p:cNvPr id="326" name="object 326"/>
          <p:cNvSpPr/>
          <p:nvPr/>
        </p:nvSpPr>
        <p:spPr>
          <a:xfrm>
            <a:off x="5665536" y="2012770"/>
            <a:ext cx="0" cy="79375"/>
          </a:xfrm>
          <a:custGeom>
            <a:avLst/>
            <a:gdLst/>
            <a:ahLst/>
            <a:cxnLst/>
            <a:rect l="l" t="t" r="r" b="b"/>
            <a:pathLst>
              <a:path h="79375">
                <a:moveTo>
                  <a:pt x="0" y="79161"/>
                </a:moveTo>
                <a:lnTo>
                  <a:pt x="0" y="0"/>
                </a:lnTo>
              </a:path>
            </a:pathLst>
          </a:custGeom>
          <a:ln w="10058">
            <a:solidFill>
              <a:srgbClr val="000000"/>
            </a:solidFill>
          </a:ln>
        </p:spPr>
        <p:txBody>
          <a:bodyPr wrap="square" lIns="0" tIns="0" rIns="0" bIns="0" rtlCol="0"/>
          <a:lstStyle/>
          <a:p>
            <a:endParaRPr/>
          </a:p>
        </p:txBody>
      </p:sp>
      <p:sp>
        <p:nvSpPr>
          <p:cNvPr id="327" name="object 327"/>
          <p:cNvSpPr/>
          <p:nvPr/>
        </p:nvSpPr>
        <p:spPr>
          <a:xfrm>
            <a:off x="5685681"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328" name="object 328"/>
          <p:cNvSpPr/>
          <p:nvPr/>
        </p:nvSpPr>
        <p:spPr>
          <a:xfrm>
            <a:off x="5715507"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329" name="object 329"/>
          <p:cNvSpPr/>
          <p:nvPr/>
        </p:nvSpPr>
        <p:spPr>
          <a:xfrm>
            <a:off x="5735653" y="1944966"/>
            <a:ext cx="0" cy="147320"/>
          </a:xfrm>
          <a:custGeom>
            <a:avLst/>
            <a:gdLst/>
            <a:ahLst/>
            <a:cxnLst/>
            <a:rect l="l" t="t" r="r" b="b"/>
            <a:pathLst>
              <a:path h="147319">
                <a:moveTo>
                  <a:pt x="0" y="146964"/>
                </a:moveTo>
                <a:lnTo>
                  <a:pt x="0" y="0"/>
                </a:lnTo>
              </a:path>
            </a:pathLst>
          </a:custGeom>
          <a:ln w="10058">
            <a:solidFill>
              <a:srgbClr val="000000"/>
            </a:solidFill>
          </a:ln>
        </p:spPr>
        <p:txBody>
          <a:bodyPr wrap="square" lIns="0" tIns="0" rIns="0" bIns="0" rtlCol="0"/>
          <a:lstStyle/>
          <a:p>
            <a:endParaRPr/>
          </a:p>
        </p:txBody>
      </p:sp>
      <p:sp>
        <p:nvSpPr>
          <p:cNvPr id="330" name="object 330"/>
          <p:cNvSpPr/>
          <p:nvPr/>
        </p:nvSpPr>
        <p:spPr>
          <a:xfrm>
            <a:off x="5755462" y="2001425"/>
            <a:ext cx="0" cy="90805"/>
          </a:xfrm>
          <a:custGeom>
            <a:avLst/>
            <a:gdLst/>
            <a:ahLst/>
            <a:cxnLst/>
            <a:rect l="l" t="t" r="r" b="b"/>
            <a:pathLst>
              <a:path h="90805">
                <a:moveTo>
                  <a:pt x="0" y="90506"/>
                </a:moveTo>
                <a:lnTo>
                  <a:pt x="0" y="0"/>
                </a:lnTo>
              </a:path>
            </a:pathLst>
          </a:custGeom>
          <a:ln w="10058">
            <a:solidFill>
              <a:srgbClr val="000000"/>
            </a:solidFill>
          </a:ln>
        </p:spPr>
        <p:txBody>
          <a:bodyPr wrap="square" lIns="0" tIns="0" rIns="0" bIns="0" rtlCol="0"/>
          <a:lstStyle/>
          <a:p>
            <a:endParaRPr/>
          </a:p>
        </p:txBody>
      </p:sp>
      <p:sp>
        <p:nvSpPr>
          <p:cNvPr id="331" name="object 331"/>
          <p:cNvSpPr/>
          <p:nvPr/>
        </p:nvSpPr>
        <p:spPr>
          <a:xfrm>
            <a:off x="5775608" y="2058188"/>
            <a:ext cx="0" cy="34290"/>
          </a:xfrm>
          <a:custGeom>
            <a:avLst/>
            <a:gdLst/>
            <a:ahLst/>
            <a:cxnLst/>
            <a:rect l="l" t="t" r="r" b="b"/>
            <a:pathLst>
              <a:path h="34289">
                <a:moveTo>
                  <a:pt x="0" y="33742"/>
                </a:moveTo>
                <a:lnTo>
                  <a:pt x="0" y="0"/>
                </a:lnTo>
              </a:path>
            </a:pathLst>
          </a:custGeom>
          <a:ln w="10058">
            <a:solidFill>
              <a:srgbClr val="000000"/>
            </a:solidFill>
          </a:ln>
        </p:spPr>
        <p:txBody>
          <a:bodyPr wrap="square" lIns="0" tIns="0" rIns="0" bIns="0" rtlCol="0"/>
          <a:lstStyle/>
          <a:p>
            <a:endParaRPr/>
          </a:p>
        </p:txBody>
      </p:sp>
      <p:sp>
        <p:nvSpPr>
          <p:cNvPr id="332" name="object 332"/>
          <p:cNvSpPr/>
          <p:nvPr/>
        </p:nvSpPr>
        <p:spPr>
          <a:xfrm>
            <a:off x="5805546" y="2001425"/>
            <a:ext cx="0" cy="90805"/>
          </a:xfrm>
          <a:custGeom>
            <a:avLst/>
            <a:gdLst/>
            <a:ahLst/>
            <a:cxnLst/>
            <a:rect l="l" t="t" r="r" b="b"/>
            <a:pathLst>
              <a:path h="90805">
                <a:moveTo>
                  <a:pt x="0" y="90506"/>
                </a:moveTo>
                <a:lnTo>
                  <a:pt x="0" y="0"/>
                </a:lnTo>
              </a:path>
            </a:pathLst>
          </a:custGeom>
          <a:ln w="10058">
            <a:solidFill>
              <a:srgbClr val="000000"/>
            </a:solidFill>
          </a:ln>
        </p:spPr>
        <p:txBody>
          <a:bodyPr wrap="square" lIns="0" tIns="0" rIns="0" bIns="0" rtlCol="0"/>
          <a:lstStyle/>
          <a:p>
            <a:endParaRPr/>
          </a:p>
        </p:txBody>
      </p:sp>
      <p:sp>
        <p:nvSpPr>
          <p:cNvPr id="333" name="object 333"/>
          <p:cNvSpPr/>
          <p:nvPr/>
        </p:nvSpPr>
        <p:spPr>
          <a:xfrm>
            <a:off x="5825579" y="1979026"/>
            <a:ext cx="0" cy="113030"/>
          </a:xfrm>
          <a:custGeom>
            <a:avLst/>
            <a:gdLst/>
            <a:ahLst/>
            <a:cxnLst/>
            <a:rect l="l" t="t" r="r" b="b"/>
            <a:pathLst>
              <a:path h="113030">
                <a:moveTo>
                  <a:pt x="0" y="112904"/>
                </a:moveTo>
                <a:lnTo>
                  <a:pt x="0" y="0"/>
                </a:lnTo>
              </a:path>
            </a:pathLst>
          </a:custGeom>
          <a:ln w="10058">
            <a:solidFill>
              <a:srgbClr val="000000"/>
            </a:solidFill>
          </a:ln>
        </p:spPr>
        <p:txBody>
          <a:bodyPr wrap="square" lIns="0" tIns="0" rIns="0" bIns="0" rtlCol="0"/>
          <a:lstStyle/>
          <a:p>
            <a:endParaRPr/>
          </a:p>
        </p:txBody>
      </p:sp>
      <p:sp>
        <p:nvSpPr>
          <p:cNvPr id="334" name="object 334"/>
          <p:cNvSpPr/>
          <p:nvPr/>
        </p:nvSpPr>
        <p:spPr>
          <a:xfrm>
            <a:off x="5845726"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335" name="object 335"/>
          <p:cNvSpPr/>
          <p:nvPr/>
        </p:nvSpPr>
        <p:spPr>
          <a:xfrm>
            <a:off x="5875663" y="1979026"/>
            <a:ext cx="0" cy="113030"/>
          </a:xfrm>
          <a:custGeom>
            <a:avLst/>
            <a:gdLst/>
            <a:ahLst/>
            <a:cxnLst/>
            <a:rect l="l" t="t" r="r" b="b"/>
            <a:pathLst>
              <a:path h="113030">
                <a:moveTo>
                  <a:pt x="0" y="112904"/>
                </a:moveTo>
                <a:lnTo>
                  <a:pt x="0" y="0"/>
                </a:lnTo>
              </a:path>
            </a:pathLst>
          </a:custGeom>
          <a:ln w="10058">
            <a:solidFill>
              <a:srgbClr val="000000"/>
            </a:solidFill>
          </a:ln>
        </p:spPr>
        <p:txBody>
          <a:bodyPr wrap="square" lIns="0" tIns="0" rIns="0" bIns="0" rtlCol="0"/>
          <a:lstStyle/>
          <a:p>
            <a:endParaRPr/>
          </a:p>
        </p:txBody>
      </p:sp>
      <p:sp>
        <p:nvSpPr>
          <p:cNvPr id="336" name="object 336"/>
          <p:cNvSpPr/>
          <p:nvPr/>
        </p:nvSpPr>
        <p:spPr>
          <a:xfrm>
            <a:off x="5895697" y="1865805"/>
            <a:ext cx="0" cy="226695"/>
          </a:xfrm>
          <a:custGeom>
            <a:avLst/>
            <a:gdLst/>
            <a:ahLst/>
            <a:cxnLst/>
            <a:rect l="l" t="t" r="r" b="b"/>
            <a:pathLst>
              <a:path h="226694">
                <a:moveTo>
                  <a:pt x="0" y="226126"/>
                </a:moveTo>
                <a:lnTo>
                  <a:pt x="0" y="0"/>
                </a:lnTo>
              </a:path>
            </a:pathLst>
          </a:custGeom>
          <a:ln w="10058">
            <a:solidFill>
              <a:srgbClr val="000000"/>
            </a:solidFill>
          </a:ln>
        </p:spPr>
        <p:txBody>
          <a:bodyPr wrap="square" lIns="0" tIns="0" rIns="0" bIns="0" rtlCol="0"/>
          <a:lstStyle/>
          <a:p>
            <a:endParaRPr/>
          </a:p>
        </p:txBody>
      </p:sp>
      <p:sp>
        <p:nvSpPr>
          <p:cNvPr id="337" name="object 337"/>
          <p:cNvSpPr/>
          <p:nvPr/>
        </p:nvSpPr>
        <p:spPr>
          <a:xfrm>
            <a:off x="5925635"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338" name="object 338"/>
          <p:cNvSpPr/>
          <p:nvPr/>
        </p:nvSpPr>
        <p:spPr>
          <a:xfrm>
            <a:off x="5955798" y="1967669"/>
            <a:ext cx="0" cy="124460"/>
          </a:xfrm>
          <a:custGeom>
            <a:avLst/>
            <a:gdLst/>
            <a:ahLst/>
            <a:cxnLst/>
            <a:rect l="l" t="t" r="r" b="b"/>
            <a:pathLst>
              <a:path h="124460">
                <a:moveTo>
                  <a:pt x="0" y="124261"/>
                </a:moveTo>
                <a:lnTo>
                  <a:pt x="0" y="0"/>
                </a:lnTo>
              </a:path>
            </a:pathLst>
          </a:custGeom>
          <a:ln w="10058">
            <a:solidFill>
              <a:srgbClr val="000000"/>
            </a:solidFill>
          </a:ln>
        </p:spPr>
        <p:txBody>
          <a:bodyPr wrap="square" lIns="0" tIns="0" rIns="0" bIns="0" rtlCol="0"/>
          <a:lstStyle/>
          <a:p>
            <a:endParaRPr/>
          </a:p>
        </p:txBody>
      </p:sp>
      <p:sp>
        <p:nvSpPr>
          <p:cNvPr id="339" name="object 339"/>
          <p:cNvSpPr/>
          <p:nvPr/>
        </p:nvSpPr>
        <p:spPr>
          <a:xfrm>
            <a:off x="5975944" y="1979026"/>
            <a:ext cx="0" cy="113030"/>
          </a:xfrm>
          <a:custGeom>
            <a:avLst/>
            <a:gdLst/>
            <a:ahLst/>
            <a:cxnLst/>
            <a:rect l="l" t="t" r="r" b="b"/>
            <a:pathLst>
              <a:path h="113030">
                <a:moveTo>
                  <a:pt x="0" y="112904"/>
                </a:moveTo>
                <a:lnTo>
                  <a:pt x="0" y="0"/>
                </a:lnTo>
              </a:path>
            </a:pathLst>
          </a:custGeom>
          <a:ln w="10058">
            <a:solidFill>
              <a:srgbClr val="000000"/>
            </a:solidFill>
          </a:ln>
        </p:spPr>
        <p:txBody>
          <a:bodyPr wrap="square" lIns="0" tIns="0" rIns="0" bIns="0" rtlCol="0"/>
          <a:lstStyle/>
          <a:p>
            <a:endParaRPr/>
          </a:p>
        </p:txBody>
      </p:sp>
      <p:sp>
        <p:nvSpPr>
          <p:cNvPr id="340" name="object 340"/>
          <p:cNvSpPr/>
          <p:nvPr/>
        </p:nvSpPr>
        <p:spPr>
          <a:xfrm>
            <a:off x="6005882" y="2001425"/>
            <a:ext cx="0" cy="90805"/>
          </a:xfrm>
          <a:custGeom>
            <a:avLst/>
            <a:gdLst/>
            <a:ahLst/>
            <a:cxnLst/>
            <a:rect l="l" t="t" r="r" b="b"/>
            <a:pathLst>
              <a:path h="90805">
                <a:moveTo>
                  <a:pt x="0" y="90506"/>
                </a:moveTo>
                <a:lnTo>
                  <a:pt x="0" y="0"/>
                </a:lnTo>
              </a:path>
            </a:pathLst>
          </a:custGeom>
          <a:ln w="10058">
            <a:solidFill>
              <a:srgbClr val="000000"/>
            </a:solidFill>
          </a:ln>
        </p:spPr>
        <p:txBody>
          <a:bodyPr wrap="square" lIns="0" tIns="0" rIns="0" bIns="0" rtlCol="0"/>
          <a:lstStyle/>
          <a:p>
            <a:endParaRPr/>
          </a:p>
        </p:txBody>
      </p:sp>
      <p:sp>
        <p:nvSpPr>
          <p:cNvPr id="341" name="object 341"/>
          <p:cNvSpPr/>
          <p:nvPr/>
        </p:nvSpPr>
        <p:spPr>
          <a:xfrm>
            <a:off x="6025915"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342" name="object 342"/>
          <p:cNvSpPr/>
          <p:nvPr/>
        </p:nvSpPr>
        <p:spPr>
          <a:xfrm>
            <a:off x="6055853" y="1967669"/>
            <a:ext cx="0" cy="124460"/>
          </a:xfrm>
          <a:custGeom>
            <a:avLst/>
            <a:gdLst/>
            <a:ahLst/>
            <a:cxnLst/>
            <a:rect l="l" t="t" r="r" b="b"/>
            <a:pathLst>
              <a:path h="124460">
                <a:moveTo>
                  <a:pt x="0" y="124261"/>
                </a:moveTo>
                <a:lnTo>
                  <a:pt x="0" y="0"/>
                </a:lnTo>
              </a:path>
            </a:pathLst>
          </a:custGeom>
          <a:ln w="10058">
            <a:solidFill>
              <a:srgbClr val="000000"/>
            </a:solidFill>
          </a:ln>
        </p:spPr>
        <p:txBody>
          <a:bodyPr wrap="square" lIns="0" tIns="0" rIns="0" bIns="0" rtlCol="0"/>
          <a:lstStyle/>
          <a:p>
            <a:endParaRPr/>
          </a:p>
        </p:txBody>
      </p:sp>
      <p:sp>
        <p:nvSpPr>
          <p:cNvPr id="343" name="object 343"/>
          <p:cNvSpPr/>
          <p:nvPr/>
        </p:nvSpPr>
        <p:spPr>
          <a:xfrm>
            <a:off x="6075999"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344" name="object 344"/>
          <p:cNvSpPr/>
          <p:nvPr/>
        </p:nvSpPr>
        <p:spPr>
          <a:xfrm>
            <a:off x="6105824"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345" name="object 345"/>
          <p:cNvSpPr/>
          <p:nvPr/>
        </p:nvSpPr>
        <p:spPr>
          <a:xfrm>
            <a:off x="6135987" y="2001425"/>
            <a:ext cx="0" cy="90805"/>
          </a:xfrm>
          <a:custGeom>
            <a:avLst/>
            <a:gdLst/>
            <a:ahLst/>
            <a:cxnLst/>
            <a:rect l="l" t="t" r="r" b="b"/>
            <a:pathLst>
              <a:path h="90805">
                <a:moveTo>
                  <a:pt x="0" y="90506"/>
                </a:moveTo>
                <a:lnTo>
                  <a:pt x="0" y="0"/>
                </a:lnTo>
              </a:path>
            </a:pathLst>
          </a:custGeom>
          <a:ln w="10058">
            <a:solidFill>
              <a:srgbClr val="000000"/>
            </a:solidFill>
          </a:ln>
        </p:spPr>
        <p:txBody>
          <a:bodyPr wrap="square" lIns="0" tIns="0" rIns="0" bIns="0" rtlCol="0"/>
          <a:lstStyle/>
          <a:p>
            <a:endParaRPr/>
          </a:p>
        </p:txBody>
      </p:sp>
      <p:sp>
        <p:nvSpPr>
          <p:cNvPr id="346" name="object 346"/>
          <p:cNvSpPr/>
          <p:nvPr/>
        </p:nvSpPr>
        <p:spPr>
          <a:xfrm>
            <a:off x="6155909" y="1979026"/>
            <a:ext cx="0" cy="113030"/>
          </a:xfrm>
          <a:custGeom>
            <a:avLst/>
            <a:gdLst/>
            <a:ahLst/>
            <a:cxnLst/>
            <a:rect l="l" t="t" r="r" b="b"/>
            <a:pathLst>
              <a:path h="113030">
                <a:moveTo>
                  <a:pt x="0" y="112904"/>
                </a:moveTo>
                <a:lnTo>
                  <a:pt x="0" y="0"/>
                </a:lnTo>
              </a:path>
            </a:pathLst>
          </a:custGeom>
          <a:ln w="10058">
            <a:solidFill>
              <a:srgbClr val="000000"/>
            </a:solidFill>
          </a:ln>
        </p:spPr>
        <p:txBody>
          <a:bodyPr wrap="square" lIns="0" tIns="0" rIns="0" bIns="0" rtlCol="0"/>
          <a:lstStyle/>
          <a:p>
            <a:endParaRPr/>
          </a:p>
        </p:txBody>
      </p:sp>
      <p:sp>
        <p:nvSpPr>
          <p:cNvPr id="347" name="object 347"/>
          <p:cNvSpPr/>
          <p:nvPr/>
        </p:nvSpPr>
        <p:spPr>
          <a:xfrm>
            <a:off x="6186072"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348" name="object 348"/>
          <p:cNvSpPr/>
          <p:nvPr/>
        </p:nvSpPr>
        <p:spPr>
          <a:xfrm>
            <a:off x="6215897" y="1979026"/>
            <a:ext cx="0" cy="113030"/>
          </a:xfrm>
          <a:custGeom>
            <a:avLst/>
            <a:gdLst/>
            <a:ahLst/>
            <a:cxnLst/>
            <a:rect l="l" t="t" r="r" b="b"/>
            <a:pathLst>
              <a:path h="113030">
                <a:moveTo>
                  <a:pt x="0" y="112904"/>
                </a:moveTo>
                <a:lnTo>
                  <a:pt x="0" y="0"/>
                </a:lnTo>
              </a:path>
            </a:pathLst>
          </a:custGeom>
          <a:ln w="10058">
            <a:solidFill>
              <a:srgbClr val="000000"/>
            </a:solidFill>
          </a:ln>
        </p:spPr>
        <p:txBody>
          <a:bodyPr wrap="square" lIns="0" tIns="0" rIns="0" bIns="0" rtlCol="0"/>
          <a:lstStyle/>
          <a:p>
            <a:endParaRPr/>
          </a:p>
        </p:txBody>
      </p:sp>
      <p:sp>
        <p:nvSpPr>
          <p:cNvPr id="349" name="object 349"/>
          <p:cNvSpPr/>
          <p:nvPr/>
        </p:nvSpPr>
        <p:spPr>
          <a:xfrm>
            <a:off x="6236043" y="1876846"/>
            <a:ext cx="0" cy="215265"/>
          </a:xfrm>
          <a:custGeom>
            <a:avLst/>
            <a:gdLst/>
            <a:ahLst/>
            <a:cxnLst/>
            <a:rect l="l" t="t" r="r" b="b"/>
            <a:pathLst>
              <a:path h="215264">
                <a:moveTo>
                  <a:pt x="0" y="215085"/>
                </a:moveTo>
                <a:lnTo>
                  <a:pt x="0" y="0"/>
                </a:lnTo>
              </a:path>
            </a:pathLst>
          </a:custGeom>
          <a:ln w="10058">
            <a:solidFill>
              <a:srgbClr val="000000"/>
            </a:solidFill>
          </a:ln>
        </p:spPr>
        <p:txBody>
          <a:bodyPr wrap="square" lIns="0" tIns="0" rIns="0" bIns="0" rtlCol="0"/>
          <a:lstStyle/>
          <a:p>
            <a:endParaRPr/>
          </a:p>
        </p:txBody>
      </p:sp>
      <p:sp>
        <p:nvSpPr>
          <p:cNvPr id="350" name="object 350"/>
          <p:cNvSpPr/>
          <p:nvPr/>
        </p:nvSpPr>
        <p:spPr>
          <a:xfrm>
            <a:off x="6256189" y="1888203"/>
            <a:ext cx="0" cy="203835"/>
          </a:xfrm>
          <a:custGeom>
            <a:avLst/>
            <a:gdLst/>
            <a:ahLst/>
            <a:cxnLst/>
            <a:rect l="l" t="t" r="r" b="b"/>
            <a:pathLst>
              <a:path h="203835">
                <a:moveTo>
                  <a:pt x="0" y="203728"/>
                </a:moveTo>
                <a:lnTo>
                  <a:pt x="0" y="0"/>
                </a:lnTo>
              </a:path>
            </a:pathLst>
          </a:custGeom>
          <a:ln w="10058">
            <a:solidFill>
              <a:srgbClr val="000000"/>
            </a:solidFill>
          </a:ln>
        </p:spPr>
        <p:txBody>
          <a:bodyPr wrap="square" lIns="0" tIns="0" rIns="0" bIns="0" rtlCol="0"/>
          <a:lstStyle/>
          <a:p>
            <a:endParaRPr/>
          </a:p>
        </p:txBody>
      </p:sp>
      <p:sp>
        <p:nvSpPr>
          <p:cNvPr id="351" name="object 351"/>
          <p:cNvSpPr/>
          <p:nvPr/>
        </p:nvSpPr>
        <p:spPr>
          <a:xfrm>
            <a:off x="6286014" y="1888203"/>
            <a:ext cx="0" cy="203835"/>
          </a:xfrm>
          <a:custGeom>
            <a:avLst/>
            <a:gdLst/>
            <a:ahLst/>
            <a:cxnLst/>
            <a:rect l="l" t="t" r="r" b="b"/>
            <a:pathLst>
              <a:path h="203835">
                <a:moveTo>
                  <a:pt x="0" y="203728"/>
                </a:moveTo>
                <a:lnTo>
                  <a:pt x="0" y="0"/>
                </a:lnTo>
              </a:path>
            </a:pathLst>
          </a:custGeom>
          <a:ln w="10058">
            <a:solidFill>
              <a:srgbClr val="000000"/>
            </a:solidFill>
          </a:ln>
        </p:spPr>
        <p:txBody>
          <a:bodyPr wrap="square" lIns="0" tIns="0" rIns="0" bIns="0" rtlCol="0"/>
          <a:lstStyle/>
          <a:p>
            <a:endParaRPr/>
          </a:p>
        </p:txBody>
      </p:sp>
      <p:sp>
        <p:nvSpPr>
          <p:cNvPr id="352" name="object 352"/>
          <p:cNvSpPr/>
          <p:nvPr/>
        </p:nvSpPr>
        <p:spPr>
          <a:xfrm>
            <a:off x="6316290" y="1854447"/>
            <a:ext cx="0" cy="237490"/>
          </a:xfrm>
          <a:custGeom>
            <a:avLst/>
            <a:gdLst/>
            <a:ahLst/>
            <a:cxnLst/>
            <a:rect l="l" t="t" r="r" b="b"/>
            <a:pathLst>
              <a:path h="237489">
                <a:moveTo>
                  <a:pt x="0" y="237483"/>
                </a:moveTo>
                <a:lnTo>
                  <a:pt x="0" y="0"/>
                </a:lnTo>
              </a:path>
            </a:pathLst>
          </a:custGeom>
          <a:ln w="10058">
            <a:solidFill>
              <a:srgbClr val="000000"/>
            </a:solidFill>
          </a:ln>
        </p:spPr>
        <p:txBody>
          <a:bodyPr wrap="square" lIns="0" tIns="0" rIns="0" bIns="0" rtlCol="0"/>
          <a:lstStyle/>
          <a:p>
            <a:endParaRPr/>
          </a:p>
        </p:txBody>
      </p:sp>
      <p:sp>
        <p:nvSpPr>
          <p:cNvPr id="353" name="object 353"/>
          <p:cNvSpPr/>
          <p:nvPr/>
        </p:nvSpPr>
        <p:spPr>
          <a:xfrm>
            <a:off x="6336098"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354" name="object 354"/>
          <p:cNvSpPr/>
          <p:nvPr/>
        </p:nvSpPr>
        <p:spPr>
          <a:xfrm>
            <a:off x="6366260" y="1922263"/>
            <a:ext cx="0" cy="170180"/>
          </a:xfrm>
          <a:custGeom>
            <a:avLst/>
            <a:gdLst/>
            <a:ahLst/>
            <a:cxnLst/>
            <a:rect l="l" t="t" r="r" b="b"/>
            <a:pathLst>
              <a:path h="170180">
                <a:moveTo>
                  <a:pt x="0" y="169667"/>
                </a:moveTo>
                <a:lnTo>
                  <a:pt x="0" y="0"/>
                </a:lnTo>
              </a:path>
            </a:pathLst>
          </a:custGeom>
          <a:ln w="10058">
            <a:solidFill>
              <a:srgbClr val="000000"/>
            </a:solidFill>
          </a:ln>
        </p:spPr>
        <p:txBody>
          <a:bodyPr wrap="square" lIns="0" tIns="0" rIns="0" bIns="0" rtlCol="0"/>
          <a:lstStyle/>
          <a:p>
            <a:endParaRPr/>
          </a:p>
        </p:txBody>
      </p:sp>
      <p:sp>
        <p:nvSpPr>
          <p:cNvPr id="355" name="object 355"/>
          <p:cNvSpPr/>
          <p:nvPr/>
        </p:nvSpPr>
        <p:spPr>
          <a:xfrm>
            <a:off x="6386407"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356" name="object 356"/>
          <p:cNvSpPr/>
          <p:nvPr/>
        </p:nvSpPr>
        <p:spPr>
          <a:xfrm>
            <a:off x="6416233"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357" name="object 357"/>
          <p:cNvSpPr/>
          <p:nvPr/>
        </p:nvSpPr>
        <p:spPr>
          <a:xfrm>
            <a:off x="6446396" y="1888203"/>
            <a:ext cx="0" cy="203835"/>
          </a:xfrm>
          <a:custGeom>
            <a:avLst/>
            <a:gdLst/>
            <a:ahLst/>
            <a:cxnLst/>
            <a:rect l="l" t="t" r="r" b="b"/>
            <a:pathLst>
              <a:path h="203835">
                <a:moveTo>
                  <a:pt x="0" y="203728"/>
                </a:moveTo>
                <a:lnTo>
                  <a:pt x="0" y="0"/>
                </a:lnTo>
              </a:path>
            </a:pathLst>
          </a:custGeom>
          <a:ln w="10058">
            <a:solidFill>
              <a:srgbClr val="000000"/>
            </a:solidFill>
          </a:ln>
        </p:spPr>
        <p:txBody>
          <a:bodyPr wrap="square" lIns="0" tIns="0" rIns="0" bIns="0" rtlCol="0"/>
          <a:lstStyle/>
          <a:p>
            <a:endParaRPr/>
          </a:p>
        </p:txBody>
      </p:sp>
      <p:sp>
        <p:nvSpPr>
          <p:cNvPr id="358" name="object 358"/>
          <p:cNvSpPr/>
          <p:nvPr/>
        </p:nvSpPr>
        <p:spPr>
          <a:xfrm>
            <a:off x="6466317" y="1922263"/>
            <a:ext cx="0" cy="170180"/>
          </a:xfrm>
          <a:custGeom>
            <a:avLst/>
            <a:gdLst/>
            <a:ahLst/>
            <a:cxnLst/>
            <a:rect l="l" t="t" r="r" b="b"/>
            <a:pathLst>
              <a:path h="170180">
                <a:moveTo>
                  <a:pt x="0" y="169667"/>
                </a:moveTo>
                <a:lnTo>
                  <a:pt x="0" y="0"/>
                </a:lnTo>
              </a:path>
            </a:pathLst>
          </a:custGeom>
          <a:ln w="10058">
            <a:solidFill>
              <a:srgbClr val="000000"/>
            </a:solidFill>
          </a:ln>
        </p:spPr>
        <p:txBody>
          <a:bodyPr wrap="square" lIns="0" tIns="0" rIns="0" bIns="0" rtlCol="0"/>
          <a:lstStyle/>
          <a:p>
            <a:endParaRPr/>
          </a:p>
        </p:txBody>
      </p:sp>
      <p:sp>
        <p:nvSpPr>
          <p:cNvPr id="359" name="object 359"/>
          <p:cNvSpPr/>
          <p:nvPr/>
        </p:nvSpPr>
        <p:spPr>
          <a:xfrm>
            <a:off x="6486350" y="1967669"/>
            <a:ext cx="0" cy="124460"/>
          </a:xfrm>
          <a:custGeom>
            <a:avLst/>
            <a:gdLst/>
            <a:ahLst/>
            <a:cxnLst/>
            <a:rect l="l" t="t" r="r" b="b"/>
            <a:pathLst>
              <a:path h="124460">
                <a:moveTo>
                  <a:pt x="0" y="124261"/>
                </a:moveTo>
                <a:lnTo>
                  <a:pt x="0" y="0"/>
                </a:lnTo>
              </a:path>
            </a:pathLst>
          </a:custGeom>
          <a:ln w="10058">
            <a:solidFill>
              <a:srgbClr val="000000"/>
            </a:solidFill>
          </a:ln>
        </p:spPr>
        <p:txBody>
          <a:bodyPr wrap="square" lIns="0" tIns="0" rIns="0" bIns="0" rtlCol="0"/>
          <a:lstStyle/>
          <a:p>
            <a:endParaRPr/>
          </a:p>
        </p:txBody>
      </p:sp>
      <p:sp>
        <p:nvSpPr>
          <p:cNvPr id="360" name="object 360"/>
          <p:cNvSpPr/>
          <p:nvPr/>
        </p:nvSpPr>
        <p:spPr>
          <a:xfrm>
            <a:off x="6516288" y="1944966"/>
            <a:ext cx="0" cy="147320"/>
          </a:xfrm>
          <a:custGeom>
            <a:avLst/>
            <a:gdLst/>
            <a:ahLst/>
            <a:cxnLst/>
            <a:rect l="l" t="t" r="r" b="b"/>
            <a:pathLst>
              <a:path h="147319">
                <a:moveTo>
                  <a:pt x="0" y="146964"/>
                </a:moveTo>
                <a:lnTo>
                  <a:pt x="0" y="0"/>
                </a:lnTo>
              </a:path>
            </a:pathLst>
          </a:custGeom>
          <a:ln w="10058">
            <a:solidFill>
              <a:srgbClr val="000000"/>
            </a:solidFill>
          </a:ln>
        </p:spPr>
        <p:txBody>
          <a:bodyPr wrap="square" lIns="0" tIns="0" rIns="0" bIns="0" rtlCol="0"/>
          <a:lstStyle/>
          <a:p>
            <a:endParaRPr/>
          </a:p>
        </p:txBody>
      </p:sp>
      <p:sp>
        <p:nvSpPr>
          <p:cNvPr id="361" name="object 361"/>
          <p:cNvSpPr/>
          <p:nvPr/>
        </p:nvSpPr>
        <p:spPr>
          <a:xfrm>
            <a:off x="6536434"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362" name="object 362"/>
          <p:cNvSpPr/>
          <p:nvPr/>
        </p:nvSpPr>
        <p:spPr>
          <a:xfrm>
            <a:off x="6566260" y="1854447"/>
            <a:ext cx="0" cy="237490"/>
          </a:xfrm>
          <a:custGeom>
            <a:avLst/>
            <a:gdLst/>
            <a:ahLst/>
            <a:cxnLst/>
            <a:rect l="l" t="t" r="r" b="b"/>
            <a:pathLst>
              <a:path h="237489">
                <a:moveTo>
                  <a:pt x="0" y="237483"/>
                </a:moveTo>
                <a:lnTo>
                  <a:pt x="0" y="0"/>
                </a:lnTo>
              </a:path>
            </a:pathLst>
          </a:custGeom>
          <a:ln w="10058">
            <a:solidFill>
              <a:srgbClr val="000000"/>
            </a:solidFill>
          </a:ln>
        </p:spPr>
        <p:txBody>
          <a:bodyPr wrap="square" lIns="0" tIns="0" rIns="0" bIns="0" rtlCol="0"/>
          <a:lstStyle/>
          <a:p>
            <a:endParaRPr/>
          </a:p>
        </p:txBody>
      </p:sp>
      <p:sp>
        <p:nvSpPr>
          <p:cNvPr id="363" name="object 363"/>
          <p:cNvSpPr/>
          <p:nvPr/>
        </p:nvSpPr>
        <p:spPr>
          <a:xfrm>
            <a:off x="6586406" y="1979026"/>
            <a:ext cx="0" cy="113030"/>
          </a:xfrm>
          <a:custGeom>
            <a:avLst/>
            <a:gdLst/>
            <a:ahLst/>
            <a:cxnLst/>
            <a:rect l="l" t="t" r="r" b="b"/>
            <a:pathLst>
              <a:path h="113030">
                <a:moveTo>
                  <a:pt x="0" y="112904"/>
                </a:moveTo>
                <a:lnTo>
                  <a:pt x="0" y="0"/>
                </a:lnTo>
              </a:path>
            </a:pathLst>
          </a:custGeom>
          <a:ln w="10058">
            <a:solidFill>
              <a:srgbClr val="000000"/>
            </a:solidFill>
          </a:ln>
        </p:spPr>
        <p:txBody>
          <a:bodyPr wrap="square" lIns="0" tIns="0" rIns="0" bIns="0" rtlCol="0"/>
          <a:lstStyle/>
          <a:p>
            <a:endParaRPr/>
          </a:p>
        </p:txBody>
      </p:sp>
      <p:sp>
        <p:nvSpPr>
          <p:cNvPr id="364" name="object 364"/>
          <p:cNvSpPr/>
          <p:nvPr/>
        </p:nvSpPr>
        <p:spPr>
          <a:xfrm>
            <a:off x="6616569" y="1990068"/>
            <a:ext cx="0" cy="102235"/>
          </a:xfrm>
          <a:custGeom>
            <a:avLst/>
            <a:gdLst/>
            <a:ahLst/>
            <a:cxnLst/>
            <a:rect l="l" t="t" r="r" b="b"/>
            <a:pathLst>
              <a:path h="102235">
                <a:moveTo>
                  <a:pt x="0" y="101863"/>
                </a:moveTo>
                <a:lnTo>
                  <a:pt x="0" y="0"/>
                </a:lnTo>
              </a:path>
            </a:pathLst>
          </a:custGeom>
          <a:ln w="10058">
            <a:solidFill>
              <a:srgbClr val="000000"/>
            </a:solidFill>
          </a:ln>
        </p:spPr>
        <p:txBody>
          <a:bodyPr wrap="square" lIns="0" tIns="0" rIns="0" bIns="0" rtlCol="0"/>
          <a:lstStyle/>
          <a:p>
            <a:endParaRPr/>
          </a:p>
        </p:txBody>
      </p:sp>
      <p:sp>
        <p:nvSpPr>
          <p:cNvPr id="365" name="object 365"/>
          <p:cNvSpPr/>
          <p:nvPr/>
        </p:nvSpPr>
        <p:spPr>
          <a:xfrm>
            <a:off x="6636377"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366" name="object 366"/>
          <p:cNvSpPr/>
          <p:nvPr/>
        </p:nvSpPr>
        <p:spPr>
          <a:xfrm>
            <a:off x="6656523" y="1944966"/>
            <a:ext cx="0" cy="147320"/>
          </a:xfrm>
          <a:custGeom>
            <a:avLst/>
            <a:gdLst/>
            <a:ahLst/>
            <a:cxnLst/>
            <a:rect l="l" t="t" r="r" b="b"/>
            <a:pathLst>
              <a:path h="147319">
                <a:moveTo>
                  <a:pt x="0" y="146964"/>
                </a:moveTo>
                <a:lnTo>
                  <a:pt x="0" y="0"/>
                </a:lnTo>
              </a:path>
            </a:pathLst>
          </a:custGeom>
          <a:ln w="10058">
            <a:solidFill>
              <a:srgbClr val="000000"/>
            </a:solidFill>
          </a:ln>
        </p:spPr>
        <p:txBody>
          <a:bodyPr wrap="square" lIns="0" tIns="0" rIns="0" bIns="0" rtlCol="0"/>
          <a:lstStyle/>
          <a:p>
            <a:endParaRPr/>
          </a:p>
        </p:txBody>
      </p:sp>
      <p:sp>
        <p:nvSpPr>
          <p:cNvPr id="367" name="object 367"/>
          <p:cNvSpPr/>
          <p:nvPr/>
        </p:nvSpPr>
        <p:spPr>
          <a:xfrm>
            <a:off x="6686461" y="1922263"/>
            <a:ext cx="0" cy="170180"/>
          </a:xfrm>
          <a:custGeom>
            <a:avLst/>
            <a:gdLst/>
            <a:ahLst/>
            <a:cxnLst/>
            <a:rect l="l" t="t" r="r" b="b"/>
            <a:pathLst>
              <a:path h="170180">
                <a:moveTo>
                  <a:pt x="0" y="169667"/>
                </a:moveTo>
                <a:lnTo>
                  <a:pt x="0" y="0"/>
                </a:lnTo>
              </a:path>
            </a:pathLst>
          </a:custGeom>
          <a:ln w="10058">
            <a:solidFill>
              <a:srgbClr val="000000"/>
            </a:solidFill>
          </a:ln>
        </p:spPr>
        <p:txBody>
          <a:bodyPr wrap="square" lIns="0" tIns="0" rIns="0" bIns="0" rtlCol="0"/>
          <a:lstStyle/>
          <a:p>
            <a:endParaRPr/>
          </a:p>
        </p:txBody>
      </p:sp>
      <p:sp>
        <p:nvSpPr>
          <p:cNvPr id="368" name="object 368"/>
          <p:cNvSpPr/>
          <p:nvPr/>
        </p:nvSpPr>
        <p:spPr>
          <a:xfrm>
            <a:off x="6706607" y="1831744"/>
            <a:ext cx="0" cy="260350"/>
          </a:xfrm>
          <a:custGeom>
            <a:avLst/>
            <a:gdLst/>
            <a:ahLst/>
            <a:cxnLst/>
            <a:rect l="l" t="t" r="r" b="b"/>
            <a:pathLst>
              <a:path h="260350">
                <a:moveTo>
                  <a:pt x="0" y="260186"/>
                </a:moveTo>
                <a:lnTo>
                  <a:pt x="0" y="0"/>
                </a:lnTo>
              </a:path>
            </a:pathLst>
          </a:custGeom>
          <a:ln w="10058">
            <a:solidFill>
              <a:srgbClr val="000000"/>
            </a:solidFill>
          </a:ln>
        </p:spPr>
        <p:txBody>
          <a:bodyPr wrap="square" lIns="0" tIns="0" rIns="0" bIns="0" rtlCol="0"/>
          <a:lstStyle/>
          <a:p>
            <a:endParaRPr/>
          </a:p>
        </p:txBody>
      </p:sp>
      <p:sp>
        <p:nvSpPr>
          <p:cNvPr id="369" name="object 369"/>
          <p:cNvSpPr/>
          <p:nvPr/>
        </p:nvSpPr>
        <p:spPr>
          <a:xfrm>
            <a:off x="6726641" y="1922263"/>
            <a:ext cx="0" cy="170180"/>
          </a:xfrm>
          <a:custGeom>
            <a:avLst/>
            <a:gdLst/>
            <a:ahLst/>
            <a:cxnLst/>
            <a:rect l="l" t="t" r="r" b="b"/>
            <a:pathLst>
              <a:path h="170180">
                <a:moveTo>
                  <a:pt x="0" y="169667"/>
                </a:moveTo>
                <a:lnTo>
                  <a:pt x="0" y="0"/>
                </a:lnTo>
              </a:path>
            </a:pathLst>
          </a:custGeom>
          <a:ln w="10058">
            <a:solidFill>
              <a:srgbClr val="000000"/>
            </a:solidFill>
          </a:ln>
        </p:spPr>
        <p:txBody>
          <a:bodyPr wrap="square" lIns="0" tIns="0" rIns="0" bIns="0" rtlCol="0"/>
          <a:lstStyle/>
          <a:p>
            <a:endParaRPr/>
          </a:p>
        </p:txBody>
      </p:sp>
      <p:sp>
        <p:nvSpPr>
          <p:cNvPr id="370" name="object 370"/>
          <p:cNvSpPr/>
          <p:nvPr/>
        </p:nvSpPr>
        <p:spPr>
          <a:xfrm>
            <a:off x="6756579" y="1990068"/>
            <a:ext cx="0" cy="102235"/>
          </a:xfrm>
          <a:custGeom>
            <a:avLst/>
            <a:gdLst/>
            <a:ahLst/>
            <a:cxnLst/>
            <a:rect l="l" t="t" r="r" b="b"/>
            <a:pathLst>
              <a:path h="102235">
                <a:moveTo>
                  <a:pt x="0" y="101863"/>
                </a:moveTo>
                <a:lnTo>
                  <a:pt x="0" y="0"/>
                </a:lnTo>
              </a:path>
            </a:pathLst>
          </a:custGeom>
          <a:ln w="10058">
            <a:solidFill>
              <a:srgbClr val="000000"/>
            </a:solidFill>
          </a:ln>
        </p:spPr>
        <p:txBody>
          <a:bodyPr wrap="square" lIns="0" tIns="0" rIns="0" bIns="0" rtlCol="0"/>
          <a:lstStyle/>
          <a:p>
            <a:endParaRPr/>
          </a:p>
        </p:txBody>
      </p:sp>
      <p:sp>
        <p:nvSpPr>
          <p:cNvPr id="371" name="object 371"/>
          <p:cNvSpPr/>
          <p:nvPr/>
        </p:nvSpPr>
        <p:spPr>
          <a:xfrm>
            <a:off x="6796758"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372" name="object 372"/>
          <p:cNvSpPr/>
          <p:nvPr/>
        </p:nvSpPr>
        <p:spPr>
          <a:xfrm>
            <a:off x="6826696" y="2001425"/>
            <a:ext cx="0" cy="90805"/>
          </a:xfrm>
          <a:custGeom>
            <a:avLst/>
            <a:gdLst/>
            <a:ahLst/>
            <a:cxnLst/>
            <a:rect l="l" t="t" r="r" b="b"/>
            <a:pathLst>
              <a:path h="90805">
                <a:moveTo>
                  <a:pt x="0" y="90506"/>
                </a:moveTo>
                <a:lnTo>
                  <a:pt x="0" y="0"/>
                </a:lnTo>
              </a:path>
            </a:pathLst>
          </a:custGeom>
          <a:ln w="10058">
            <a:solidFill>
              <a:srgbClr val="000000"/>
            </a:solidFill>
          </a:ln>
        </p:spPr>
        <p:txBody>
          <a:bodyPr wrap="square" lIns="0" tIns="0" rIns="0" bIns="0" rtlCol="0"/>
          <a:lstStyle/>
          <a:p>
            <a:endParaRPr/>
          </a:p>
        </p:txBody>
      </p:sp>
      <p:sp>
        <p:nvSpPr>
          <p:cNvPr id="373" name="object 373"/>
          <p:cNvSpPr/>
          <p:nvPr/>
        </p:nvSpPr>
        <p:spPr>
          <a:xfrm>
            <a:off x="6846842" y="1979026"/>
            <a:ext cx="0" cy="113030"/>
          </a:xfrm>
          <a:custGeom>
            <a:avLst/>
            <a:gdLst/>
            <a:ahLst/>
            <a:cxnLst/>
            <a:rect l="l" t="t" r="r" b="b"/>
            <a:pathLst>
              <a:path h="113030">
                <a:moveTo>
                  <a:pt x="0" y="112904"/>
                </a:moveTo>
                <a:lnTo>
                  <a:pt x="0" y="0"/>
                </a:lnTo>
              </a:path>
            </a:pathLst>
          </a:custGeom>
          <a:ln w="10058">
            <a:solidFill>
              <a:srgbClr val="000000"/>
            </a:solidFill>
          </a:ln>
        </p:spPr>
        <p:txBody>
          <a:bodyPr wrap="square" lIns="0" tIns="0" rIns="0" bIns="0" rtlCol="0"/>
          <a:lstStyle/>
          <a:p>
            <a:endParaRPr/>
          </a:p>
        </p:txBody>
      </p:sp>
      <p:sp>
        <p:nvSpPr>
          <p:cNvPr id="374" name="object 374"/>
          <p:cNvSpPr/>
          <p:nvPr/>
        </p:nvSpPr>
        <p:spPr>
          <a:xfrm>
            <a:off x="6866651" y="1967669"/>
            <a:ext cx="0" cy="124460"/>
          </a:xfrm>
          <a:custGeom>
            <a:avLst/>
            <a:gdLst/>
            <a:ahLst/>
            <a:cxnLst/>
            <a:rect l="l" t="t" r="r" b="b"/>
            <a:pathLst>
              <a:path h="124460">
                <a:moveTo>
                  <a:pt x="0" y="124261"/>
                </a:moveTo>
                <a:lnTo>
                  <a:pt x="0" y="0"/>
                </a:lnTo>
              </a:path>
            </a:pathLst>
          </a:custGeom>
          <a:ln w="10058">
            <a:solidFill>
              <a:srgbClr val="000000"/>
            </a:solidFill>
          </a:ln>
        </p:spPr>
        <p:txBody>
          <a:bodyPr wrap="square" lIns="0" tIns="0" rIns="0" bIns="0" rtlCol="0"/>
          <a:lstStyle/>
          <a:p>
            <a:endParaRPr/>
          </a:p>
        </p:txBody>
      </p:sp>
      <p:sp>
        <p:nvSpPr>
          <p:cNvPr id="375" name="object 375"/>
          <p:cNvSpPr/>
          <p:nvPr/>
        </p:nvSpPr>
        <p:spPr>
          <a:xfrm>
            <a:off x="6886797" y="1944966"/>
            <a:ext cx="0" cy="147320"/>
          </a:xfrm>
          <a:custGeom>
            <a:avLst/>
            <a:gdLst/>
            <a:ahLst/>
            <a:cxnLst/>
            <a:rect l="l" t="t" r="r" b="b"/>
            <a:pathLst>
              <a:path h="147319">
                <a:moveTo>
                  <a:pt x="0" y="146964"/>
                </a:moveTo>
                <a:lnTo>
                  <a:pt x="0" y="0"/>
                </a:lnTo>
              </a:path>
            </a:pathLst>
          </a:custGeom>
          <a:ln w="10058">
            <a:solidFill>
              <a:srgbClr val="000000"/>
            </a:solidFill>
          </a:ln>
        </p:spPr>
        <p:txBody>
          <a:bodyPr wrap="square" lIns="0" tIns="0" rIns="0" bIns="0" rtlCol="0"/>
          <a:lstStyle/>
          <a:p>
            <a:endParaRPr/>
          </a:p>
        </p:txBody>
      </p:sp>
      <p:sp>
        <p:nvSpPr>
          <p:cNvPr id="376" name="object 376"/>
          <p:cNvSpPr/>
          <p:nvPr/>
        </p:nvSpPr>
        <p:spPr>
          <a:xfrm>
            <a:off x="6916960" y="1979026"/>
            <a:ext cx="0" cy="113030"/>
          </a:xfrm>
          <a:custGeom>
            <a:avLst/>
            <a:gdLst/>
            <a:ahLst/>
            <a:cxnLst/>
            <a:rect l="l" t="t" r="r" b="b"/>
            <a:pathLst>
              <a:path h="113030">
                <a:moveTo>
                  <a:pt x="0" y="112904"/>
                </a:moveTo>
                <a:lnTo>
                  <a:pt x="0" y="0"/>
                </a:lnTo>
              </a:path>
            </a:pathLst>
          </a:custGeom>
          <a:ln w="10058">
            <a:solidFill>
              <a:srgbClr val="000000"/>
            </a:solidFill>
          </a:ln>
        </p:spPr>
        <p:txBody>
          <a:bodyPr wrap="square" lIns="0" tIns="0" rIns="0" bIns="0" rtlCol="0"/>
          <a:lstStyle/>
          <a:p>
            <a:endParaRPr/>
          </a:p>
        </p:txBody>
      </p:sp>
      <p:sp>
        <p:nvSpPr>
          <p:cNvPr id="377" name="object 377"/>
          <p:cNvSpPr/>
          <p:nvPr/>
        </p:nvSpPr>
        <p:spPr>
          <a:xfrm>
            <a:off x="6946785" y="1967669"/>
            <a:ext cx="0" cy="124460"/>
          </a:xfrm>
          <a:custGeom>
            <a:avLst/>
            <a:gdLst/>
            <a:ahLst/>
            <a:cxnLst/>
            <a:rect l="l" t="t" r="r" b="b"/>
            <a:pathLst>
              <a:path h="124460">
                <a:moveTo>
                  <a:pt x="0" y="124261"/>
                </a:moveTo>
                <a:lnTo>
                  <a:pt x="0" y="0"/>
                </a:lnTo>
              </a:path>
            </a:pathLst>
          </a:custGeom>
          <a:ln w="10058">
            <a:solidFill>
              <a:srgbClr val="000000"/>
            </a:solidFill>
          </a:ln>
        </p:spPr>
        <p:txBody>
          <a:bodyPr wrap="square" lIns="0" tIns="0" rIns="0" bIns="0" rtlCol="0"/>
          <a:lstStyle/>
          <a:p>
            <a:endParaRPr/>
          </a:p>
        </p:txBody>
      </p:sp>
      <p:sp>
        <p:nvSpPr>
          <p:cNvPr id="378" name="object 378"/>
          <p:cNvSpPr/>
          <p:nvPr/>
        </p:nvSpPr>
        <p:spPr>
          <a:xfrm>
            <a:off x="6966932"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379" name="object 379"/>
          <p:cNvSpPr/>
          <p:nvPr/>
        </p:nvSpPr>
        <p:spPr>
          <a:xfrm>
            <a:off x="6996868" y="1718523"/>
            <a:ext cx="0" cy="374015"/>
          </a:xfrm>
          <a:custGeom>
            <a:avLst/>
            <a:gdLst/>
            <a:ahLst/>
            <a:cxnLst/>
            <a:rect l="l" t="t" r="r" b="b"/>
            <a:pathLst>
              <a:path h="374014">
                <a:moveTo>
                  <a:pt x="0" y="373408"/>
                </a:moveTo>
                <a:lnTo>
                  <a:pt x="0" y="0"/>
                </a:lnTo>
              </a:path>
            </a:pathLst>
          </a:custGeom>
          <a:ln w="10058">
            <a:solidFill>
              <a:srgbClr val="000000"/>
            </a:solidFill>
          </a:ln>
        </p:spPr>
        <p:txBody>
          <a:bodyPr wrap="square" lIns="0" tIns="0" rIns="0" bIns="0" rtlCol="0"/>
          <a:lstStyle/>
          <a:p>
            <a:endParaRPr/>
          </a:p>
        </p:txBody>
      </p:sp>
      <p:sp>
        <p:nvSpPr>
          <p:cNvPr id="380" name="object 380"/>
          <p:cNvSpPr/>
          <p:nvPr/>
        </p:nvSpPr>
        <p:spPr>
          <a:xfrm>
            <a:off x="7017015" y="1820386"/>
            <a:ext cx="0" cy="271780"/>
          </a:xfrm>
          <a:custGeom>
            <a:avLst/>
            <a:gdLst/>
            <a:ahLst/>
            <a:cxnLst/>
            <a:rect l="l" t="t" r="r" b="b"/>
            <a:pathLst>
              <a:path h="271780">
                <a:moveTo>
                  <a:pt x="0" y="271544"/>
                </a:moveTo>
                <a:lnTo>
                  <a:pt x="0" y="0"/>
                </a:lnTo>
              </a:path>
            </a:pathLst>
          </a:custGeom>
          <a:ln w="10058">
            <a:solidFill>
              <a:srgbClr val="000000"/>
            </a:solidFill>
          </a:ln>
        </p:spPr>
        <p:txBody>
          <a:bodyPr wrap="square" lIns="0" tIns="0" rIns="0" bIns="0" rtlCol="0"/>
          <a:lstStyle/>
          <a:p>
            <a:endParaRPr/>
          </a:p>
        </p:txBody>
      </p:sp>
      <p:sp>
        <p:nvSpPr>
          <p:cNvPr id="381" name="object 381"/>
          <p:cNvSpPr/>
          <p:nvPr/>
        </p:nvSpPr>
        <p:spPr>
          <a:xfrm>
            <a:off x="7036824" y="1809041"/>
            <a:ext cx="0" cy="283210"/>
          </a:xfrm>
          <a:custGeom>
            <a:avLst/>
            <a:gdLst/>
            <a:ahLst/>
            <a:cxnLst/>
            <a:rect l="l" t="t" r="r" b="b"/>
            <a:pathLst>
              <a:path h="283210">
                <a:moveTo>
                  <a:pt x="0" y="282889"/>
                </a:moveTo>
                <a:lnTo>
                  <a:pt x="0" y="0"/>
                </a:lnTo>
              </a:path>
            </a:pathLst>
          </a:custGeom>
          <a:ln w="10058">
            <a:solidFill>
              <a:srgbClr val="000000"/>
            </a:solidFill>
          </a:ln>
        </p:spPr>
        <p:txBody>
          <a:bodyPr wrap="square" lIns="0" tIns="0" rIns="0" bIns="0" rtlCol="0"/>
          <a:lstStyle/>
          <a:p>
            <a:endParaRPr/>
          </a:p>
        </p:txBody>
      </p:sp>
      <p:sp>
        <p:nvSpPr>
          <p:cNvPr id="382" name="object 382"/>
          <p:cNvSpPr/>
          <p:nvPr/>
        </p:nvSpPr>
        <p:spPr>
          <a:xfrm>
            <a:off x="7066987" y="1831744"/>
            <a:ext cx="0" cy="260350"/>
          </a:xfrm>
          <a:custGeom>
            <a:avLst/>
            <a:gdLst/>
            <a:ahLst/>
            <a:cxnLst/>
            <a:rect l="l" t="t" r="r" b="b"/>
            <a:pathLst>
              <a:path h="260350">
                <a:moveTo>
                  <a:pt x="0" y="260186"/>
                </a:moveTo>
                <a:lnTo>
                  <a:pt x="0" y="0"/>
                </a:lnTo>
              </a:path>
            </a:pathLst>
          </a:custGeom>
          <a:ln w="10058">
            <a:solidFill>
              <a:srgbClr val="000000"/>
            </a:solidFill>
          </a:ln>
        </p:spPr>
        <p:txBody>
          <a:bodyPr wrap="square" lIns="0" tIns="0" rIns="0" bIns="0" rtlCol="0"/>
          <a:lstStyle/>
          <a:p>
            <a:endParaRPr/>
          </a:p>
        </p:txBody>
      </p:sp>
      <p:sp>
        <p:nvSpPr>
          <p:cNvPr id="383" name="object 383"/>
          <p:cNvSpPr/>
          <p:nvPr/>
        </p:nvSpPr>
        <p:spPr>
          <a:xfrm>
            <a:off x="7137105" y="1854447"/>
            <a:ext cx="0" cy="237490"/>
          </a:xfrm>
          <a:custGeom>
            <a:avLst/>
            <a:gdLst/>
            <a:ahLst/>
            <a:cxnLst/>
            <a:rect l="l" t="t" r="r" b="b"/>
            <a:pathLst>
              <a:path h="237489">
                <a:moveTo>
                  <a:pt x="0" y="237483"/>
                </a:moveTo>
                <a:lnTo>
                  <a:pt x="0" y="0"/>
                </a:lnTo>
              </a:path>
            </a:pathLst>
          </a:custGeom>
          <a:ln w="10058">
            <a:solidFill>
              <a:srgbClr val="000000"/>
            </a:solidFill>
          </a:ln>
        </p:spPr>
        <p:txBody>
          <a:bodyPr wrap="square" lIns="0" tIns="0" rIns="0" bIns="0" rtlCol="0"/>
          <a:lstStyle/>
          <a:p>
            <a:endParaRPr/>
          </a:p>
        </p:txBody>
      </p:sp>
      <p:sp>
        <p:nvSpPr>
          <p:cNvPr id="384" name="object 384"/>
          <p:cNvSpPr/>
          <p:nvPr/>
        </p:nvSpPr>
        <p:spPr>
          <a:xfrm>
            <a:off x="7167042" y="1831744"/>
            <a:ext cx="0" cy="260350"/>
          </a:xfrm>
          <a:custGeom>
            <a:avLst/>
            <a:gdLst/>
            <a:ahLst/>
            <a:cxnLst/>
            <a:rect l="l" t="t" r="r" b="b"/>
            <a:pathLst>
              <a:path h="260350">
                <a:moveTo>
                  <a:pt x="0" y="260186"/>
                </a:moveTo>
                <a:lnTo>
                  <a:pt x="0" y="0"/>
                </a:lnTo>
              </a:path>
            </a:pathLst>
          </a:custGeom>
          <a:ln w="10058">
            <a:solidFill>
              <a:srgbClr val="000000"/>
            </a:solidFill>
          </a:ln>
        </p:spPr>
        <p:txBody>
          <a:bodyPr wrap="square" lIns="0" tIns="0" rIns="0" bIns="0" rtlCol="0"/>
          <a:lstStyle/>
          <a:p>
            <a:endParaRPr/>
          </a:p>
        </p:txBody>
      </p:sp>
      <p:sp>
        <p:nvSpPr>
          <p:cNvPr id="385" name="object 385"/>
          <p:cNvSpPr/>
          <p:nvPr/>
        </p:nvSpPr>
        <p:spPr>
          <a:xfrm>
            <a:off x="7187076"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386" name="object 386"/>
          <p:cNvSpPr/>
          <p:nvPr/>
        </p:nvSpPr>
        <p:spPr>
          <a:xfrm>
            <a:off x="7207222" y="1707164"/>
            <a:ext cx="0" cy="384810"/>
          </a:xfrm>
          <a:custGeom>
            <a:avLst/>
            <a:gdLst/>
            <a:ahLst/>
            <a:cxnLst/>
            <a:rect l="l" t="t" r="r" b="b"/>
            <a:pathLst>
              <a:path h="384810">
                <a:moveTo>
                  <a:pt x="0" y="384765"/>
                </a:moveTo>
                <a:lnTo>
                  <a:pt x="0" y="0"/>
                </a:lnTo>
              </a:path>
            </a:pathLst>
          </a:custGeom>
          <a:ln w="10058">
            <a:solidFill>
              <a:srgbClr val="000000"/>
            </a:solidFill>
          </a:ln>
        </p:spPr>
        <p:txBody>
          <a:bodyPr wrap="square" lIns="0" tIns="0" rIns="0" bIns="0" rtlCol="0"/>
          <a:lstStyle/>
          <a:p>
            <a:endParaRPr/>
          </a:p>
        </p:txBody>
      </p:sp>
      <p:sp>
        <p:nvSpPr>
          <p:cNvPr id="387" name="object 387"/>
          <p:cNvSpPr/>
          <p:nvPr/>
        </p:nvSpPr>
        <p:spPr>
          <a:xfrm>
            <a:off x="7237160" y="1922263"/>
            <a:ext cx="0" cy="170180"/>
          </a:xfrm>
          <a:custGeom>
            <a:avLst/>
            <a:gdLst/>
            <a:ahLst/>
            <a:cxnLst/>
            <a:rect l="l" t="t" r="r" b="b"/>
            <a:pathLst>
              <a:path h="170180">
                <a:moveTo>
                  <a:pt x="0" y="169667"/>
                </a:moveTo>
                <a:lnTo>
                  <a:pt x="0" y="0"/>
                </a:lnTo>
              </a:path>
            </a:pathLst>
          </a:custGeom>
          <a:ln w="10058">
            <a:solidFill>
              <a:srgbClr val="000000"/>
            </a:solidFill>
          </a:ln>
        </p:spPr>
        <p:txBody>
          <a:bodyPr wrap="square" lIns="0" tIns="0" rIns="0" bIns="0" rtlCol="0"/>
          <a:lstStyle/>
          <a:p>
            <a:endParaRPr/>
          </a:p>
        </p:txBody>
      </p:sp>
      <p:sp>
        <p:nvSpPr>
          <p:cNvPr id="388" name="object 388"/>
          <p:cNvSpPr/>
          <p:nvPr/>
        </p:nvSpPr>
        <p:spPr>
          <a:xfrm>
            <a:off x="7257193" y="1650402"/>
            <a:ext cx="0" cy="441959"/>
          </a:xfrm>
          <a:custGeom>
            <a:avLst/>
            <a:gdLst/>
            <a:ahLst/>
            <a:cxnLst/>
            <a:rect l="l" t="t" r="r" b="b"/>
            <a:pathLst>
              <a:path h="441960">
                <a:moveTo>
                  <a:pt x="0" y="441529"/>
                </a:moveTo>
                <a:lnTo>
                  <a:pt x="0" y="0"/>
                </a:lnTo>
              </a:path>
            </a:pathLst>
          </a:custGeom>
          <a:ln w="10058">
            <a:solidFill>
              <a:srgbClr val="000000"/>
            </a:solidFill>
          </a:ln>
        </p:spPr>
        <p:txBody>
          <a:bodyPr wrap="square" lIns="0" tIns="0" rIns="0" bIns="0" rtlCol="0"/>
          <a:lstStyle/>
          <a:p>
            <a:endParaRPr/>
          </a:p>
        </p:txBody>
      </p:sp>
      <p:sp>
        <p:nvSpPr>
          <p:cNvPr id="389" name="object 389"/>
          <p:cNvSpPr/>
          <p:nvPr/>
        </p:nvSpPr>
        <p:spPr>
          <a:xfrm>
            <a:off x="7287131" y="1763623"/>
            <a:ext cx="0" cy="328930"/>
          </a:xfrm>
          <a:custGeom>
            <a:avLst/>
            <a:gdLst/>
            <a:ahLst/>
            <a:cxnLst/>
            <a:rect l="l" t="t" r="r" b="b"/>
            <a:pathLst>
              <a:path h="328930">
                <a:moveTo>
                  <a:pt x="0" y="328307"/>
                </a:moveTo>
                <a:lnTo>
                  <a:pt x="0" y="0"/>
                </a:lnTo>
              </a:path>
            </a:pathLst>
          </a:custGeom>
          <a:ln w="10058">
            <a:solidFill>
              <a:srgbClr val="000000"/>
            </a:solidFill>
          </a:ln>
        </p:spPr>
        <p:txBody>
          <a:bodyPr wrap="square" lIns="0" tIns="0" rIns="0" bIns="0" rtlCol="0"/>
          <a:lstStyle/>
          <a:p>
            <a:endParaRPr/>
          </a:p>
        </p:txBody>
      </p:sp>
      <p:sp>
        <p:nvSpPr>
          <p:cNvPr id="390" name="object 390"/>
          <p:cNvSpPr/>
          <p:nvPr/>
        </p:nvSpPr>
        <p:spPr>
          <a:xfrm>
            <a:off x="7307278" y="1876846"/>
            <a:ext cx="0" cy="215265"/>
          </a:xfrm>
          <a:custGeom>
            <a:avLst/>
            <a:gdLst/>
            <a:ahLst/>
            <a:cxnLst/>
            <a:rect l="l" t="t" r="r" b="b"/>
            <a:pathLst>
              <a:path h="215264">
                <a:moveTo>
                  <a:pt x="0" y="215085"/>
                </a:moveTo>
                <a:lnTo>
                  <a:pt x="0" y="0"/>
                </a:lnTo>
              </a:path>
            </a:pathLst>
          </a:custGeom>
          <a:ln w="10058">
            <a:solidFill>
              <a:srgbClr val="000000"/>
            </a:solidFill>
          </a:ln>
        </p:spPr>
        <p:txBody>
          <a:bodyPr wrap="square" lIns="0" tIns="0" rIns="0" bIns="0" rtlCol="0"/>
          <a:lstStyle/>
          <a:p>
            <a:endParaRPr/>
          </a:p>
        </p:txBody>
      </p:sp>
      <p:sp>
        <p:nvSpPr>
          <p:cNvPr id="391" name="object 391"/>
          <p:cNvSpPr/>
          <p:nvPr/>
        </p:nvSpPr>
        <p:spPr>
          <a:xfrm>
            <a:off x="7337103" y="1831744"/>
            <a:ext cx="0" cy="260350"/>
          </a:xfrm>
          <a:custGeom>
            <a:avLst/>
            <a:gdLst/>
            <a:ahLst/>
            <a:cxnLst/>
            <a:rect l="l" t="t" r="r" b="b"/>
            <a:pathLst>
              <a:path h="260350">
                <a:moveTo>
                  <a:pt x="0" y="260186"/>
                </a:moveTo>
                <a:lnTo>
                  <a:pt x="0" y="0"/>
                </a:lnTo>
              </a:path>
            </a:pathLst>
          </a:custGeom>
          <a:ln w="10058">
            <a:solidFill>
              <a:srgbClr val="000000"/>
            </a:solidFill>
          </a:ln>
        </p:spPr>
        <p:txBody>
          <a:bodyPr wrap="square" lIns="0" tIns="0" rIns="0" bIns="0" rtlCol="0"/>
          <a:lstStyle/>
          <a:p>
            <a:endParaRPr/>
          </a:p>
        </p:txBody>
      </p:sp>
      <p:sp>
        <p:nvSpPr>
          <p:cNvPr id="392" name="object 392"/>
          <p:cNvSpPr/>
          <p:nvPr/>
        </p:nvSpPr>
        <p:spPr>
          <a:xfrm>
            <a:off x="7357249" y="1661759"/>
            <a:ext cx="0" cy="430530"/>
          </a:xfrm>
          <a:custGeom>
            <a:avLst/>
            <a:gdLst/>
            <a:ahLst/>
            <a:cxnLst/>
            <a:rect l="l" t="t" r="r" b="b"/>
            <a:pathLst>
              <a:path h="430530">
                <a:moveTo>
                  <a:pt x="0" y="430171"/>
                </a:moveTo>
                <a:lnTo>
                  <a:pt x="0" y="0"/>
                </a:lnTo>
              </a:path>
            </a:pathLst>
          </a:custGeom>
          <a:ln w="10058">
            <a:solidFill>
              <a:srgbClr val="000000"/>
            </a:solidFill>
          </a:ln>
        </p:spPr>
        <p:txBody>
          <a:bodyPr wrap="square" lIns="0" tIns="0" rIns="0" bIns="0" rtlCol="0"/>
          <a:lstStyle/>
          <a:p>
            <a:endParaRPr/>
          </a:p>
        </p:txBody>
      </p:sp>
      <p:sp>
        <p:nvSpPr>
          <p:cNvPr id="393" name="object 393"/>
          <p:cNvSpPr/>
          <p:nvPr/>
        </p:nvSpPr>
        <p:spPr>
          <a:xfrm>
            <a:off x="7377395" y="1797683"/>
            <a:ext cx="0" cy="294640"/>
          </a:xfrm>
          <a:custGeom>
            <a:avLst/>
            <a:gdLst/>
            <a:ahLst/>
            <a:cxnLst/>
            <a:rect l="l" t="t" r="r" b="b"/>
            <a:pathLst>
              <a:path h="294639">
                <a:moveTo>
                  <a:pt x="0" y="294247"/>
                </a:moveTo>
                <a:lnTo>
                  <a:pt x="0" y="0"/>
                </a:lnTo>
              </a:path>
            </a:pathLst>
          </a:custGeom>
          <a:ln w="10058">
            <a:solidFill>
              <a:srgbClr val="000000"/>
            </a:solidFill>
          </a:ln>
        </p:spPr>
        <p:txBody>
          <a:bodyPr wrap="square" lIns="0" tIns="0" rIns="0" bIns="0" rtlCol="0"/>
          <a:lstStyle/>
          <a:p>
            <a:endParaRPr/>
          </a:p>
        </p:txBody>
      </p:sp>
      <p:sp>
        <p:nvSpPr>
          <p:cNvPr id="394" name="object 394"/>
          <p:cNvSpPr/>
          <p:nvPr/>
        </p:nvSpPr>
        <p:spPr>
          <a:xfrm>
            <a:off x="7407220" y="1684462"/>
            <a:ext cx="0" cy="407670"/>
          </a:xfrm>
          <a:custGeom>
            <a:avLst/>
            <a:gdLst/>
            <a:ahLst/>
            <a:cxnLst/>
            <a:rect l="l" t="t" r="r" b="b"/>
            <a:pathLst>
              <a:path h="407669">
                <a:moveTo>
                  <a:pt x="0" y="407468"/>
                </a:moveTo>
                <a:lnTo>
                  <a:pt x="0" y="0"/>
                </a:lnTo>
              </a:path>
            </a:pathLst>
          </a:custGeom>
          <a:ln w="10058">
            <a:solidFill>
              <a:srgbClr val="000000"/>
            </a:solidFill>
          </a:ln>
        </p:spPr>
        <p:txBody>
          <a:bodyPr wrap="square" lIns="0" tIns="0" rIns="0" bIns="0" rtlCol="0"/>
          <a:lstStyle/>
          <a:p>
            <a:endParaRPr/>
          </a:p>
        </p:txBody>
      </p:sp>
      <p:sp>
        <p:nvSpPr>
          <p:cNvPr id="395" name="object 395"/>
          <p:cNvSpPr/>
          <p:nvPr/>
        </p:nvSpPr>
        <p:spPr>
          <a:xfrm>
            <a:off x="7427366" y="1774981"/>
            <a:ext cx="0" cy="317500"/>
          </a:xfrm>
          <a:custGeom>
            <a:avLst/>
            <a:gdLst/>
            <a:ahLst/>
            <a:cxnLst/>
            <a:rect l="l" t="t" r="r" b="b"/>
            <a:pathLst>
              <a:path h="317500">
                <a:moveTo>
                  <a:pt x="0" y="316949"/>
                </a:moveTo>
                <a:lnTo>
                  <a:pt x="0" y="0"/>
                </a:lnTo>
              </a:path>
            </a:pathLst>
          </a:custGeom>
          <a:ln w="10058">
            <a:solidFill>
              <a:srgbClr val="000000"/>
            </a:solidFill>
          </a:ln>
        </p:spPr>
        <p:txBody>
          <a:bodyPr wrap="square" lIns="0" tIns="0" rIns="0" bIns="0" rtlCol="0"/>
          <a:lstStyle/>
          <a:p>
            <a:endParaRPr/>
          </a:p>
        </p:txBody>
      </p:sp>
      <p:sp>
        <p:nvSpPr>
          <p:cNvPr id="396" name="object 396"/>
          <p:cNvSpPr/>
          <p:nvPr/>
        </p:nvSpPr>
        <p:spPr>
          <a:xfrm>
            <a:off x="7447175" y="1786326"/>
            <a:ext cx="0" cy="306070"/>
          </a:xfrm>
          <a:custGeom>
            <a:avLst/>
            <a:gdLst/>
            <a:ahLst/>
            <a:cxnLst/>
            <a:rect l="l" t="t" r="r" b="b"/>
            <a:pathLst>
              <a:path h="306069">
                <a:moveTo>
                  <a:pt x="0" y="305604"/>
                </a:moveTo>
                <a:lnTo>
                  <a:pt x="0" y="0"/>
                </a:lnTo>
              </a:path>
            </a:pathLst>
          </a:custGeom>
          <a:ln w="10058">
            <a:solidFill>
              <a:srgbClr val="000000"/>
            </a:solidFill>
          </a:ln>
        </p:spPr>
        <p:txBody>
          <a:bodyPr wrap="square" lIns="0" tIns="0" rIns="0" bIns="0" rtlCol="0"/>
          <a:lstStyle/>
          <a:p>
            <a:endParaRPr/>
          </a:p>
        </p:txBody>
      </p:sp>
      <p:sp>
        <p:nvSpPr>
          <p:cNvPr id="397" name="object 397"/>
          <p:cNvSpPr/>
          <p:nvPr/>
        </p:nvSpPr>
        <p:spPr>
          <a:xfrm>
            <a:off x="7467321" y="1854447"/>
            <a:ext cx="0" cy="237490"/>
          </a:xfrm>
          <a:custGeom>
            <a:avLst/>
            <a:gdLst/>
            <a:ahLst/>
            <a:cxnLst/>
            <a:rect l="l" t="t" r="r" b="b"/>
            <a:pathLst>
              <a:path h="237489">
                <a:moveTo>
                  <a:pt x="0" y="237483"/>
                </a:moveTo>
                <a:lnTo>
                  <a:pt x="0" y="0"/>
                </a:lnTo>
              </a:path>
            </a:pathLst>
          </a:custGeom>
          <a:ln w="10058">
            <a:solidFill>
              <a:srgbClr val="000000"/>
            </a:solidFill>
          </a:ln>
        </p:spPr>
        <p:txBody>
          <a:bodyPr wrap="square" lIns="0" tIns="0" rIns="0" bIns="0" rtlCol="0"/>
          <a:lstStyle/>
          <a:p>
            <a:endParaRPr/>
          </a:p>
        </p:txBody>
      </p:sp>
      <p:sp>
        <p:nvSpPr>
          <p:cNvPr id="398" name="object 398"/>
          <p:cNvSpPr/>
          <p:nvPr/>
        </p:nvSpPr>
        <p:spPr>
          <a:xfrm>
            <a:off x="7497484" y="1865805"/>
            <a:ext cx="0" cy="226695"/>
          </a:xfrm>
          <a:custGeom>
            <a:avLst/>
            <a:gdLst/>
            <a:ahLst/>
            <a:cxnLst/>
            <a:rect l="l" t="t" r="r" b="b"/>
            <a:pathLst>
              <a:path h="226694">
                <a:moveTo>
                  <a:pt x="0" y="226126"/>
                </a:moveTo>
                <a:lnTo>
                  <a:pt x="0" y="0"/>
                </a:lnTo>
              </a:path>
            </a:pathLst>
          </a:custGeom>
          <a:ln w="10058">
            <a:solidFill>
              <a:srgbClr val="000000"/>
            </a:solidFill>
          </a:ln>
        </p:spPr>
        <p:txBody>
          <a:bodyPr wrap="square" lIns="0" tIns="0" rIns="0" bIns="0" rtlCol="0"/>
          <a:lstStyle/>
          <a:p>
            <a:endParaRPr/>
          </a:p>
        </p:txBody>
      </p:sp>
      <p:sp>
        <p:nvSpPr>
          <p:cNvPr id="399" name="object 399"/>
          <p:cNvSpPr/>
          <p:nvPr/>
        </p:nvSpPr>
        <p:spPr>
          <a:xfrm>
            <a:off x="7517405" y="1967669"/>
            <a:ext cx="0" cy="124460"/>
          </a:xfrm>
          <a:custGeom>
            <a:avLst/>
            <a:gdLst/>
            <a:ahLst/>
            <a:cxnLst/>
            <a:rect l="l" t="t" r="r" b="b"/>
            <a:pathLst>
              <a:path h="124460">
                <a:moveTo>
                  <a:pt x="0" y="124261"/>
                </a:moveTo>
                <a:lnTo>
                  <a:pt x="0" y="0"/>
                </a:lnTo>
              </a:path>
            </a:pathLst>
          </a:custGeom>
          <a:ln w="10058">
            <a:solidFill>
              <a:srgbClr val="000000"/>
            </a:solidFill>
          </a:ln>
        </p:spPr>
        <p:txBody>
          <a:bodyPr wrap="square" lIns="0" tIns="0" rIns="0" bIns="0" rtlCol="0"/>
          <a:lstStyle/>
          <a:p>
            <a:endParaRPr/>
          </a:p>
        </p:txBody>
      </p:sp>
      <p:sp>
        <p:nvSpPr>
          <p:cNvPr id="400" name="object 400"/>
          <p:cNvSpPr/>
          <p:nvPr/>
        </p:nvSpPr>
        <p:spPr>
          <a:xfrm>
            <a:off x="7547568" y="1797683"/>
            <a:ext cx="0" cy="294640"/>
          </a:xfrm>
          <a:custGeom>
            <a:avLst/>
            <a:gdLst/>
            <a:ahLst/>
            <a:cxnLst/>
            <a:rect l="l" t="t" r="r" b="b"/>
            <a:pathLst>
              <a:path h="294639">
                <a:moveTo>
                  <a:pt x="0" y="294247"/>
                </a:moveTo>
                <a:lnTo>
                  <a:pt x="0" y="0"/>
                </a:lnTo>
              </a:path>
            </a:pathLst>
          </a:custGeom>
          <a:ln w="10058">
            <a:solidFill>
              <a:srgbClr val="000000"/>
            </a:solidFill>
          </a:ln>
        </p:spPr>
        <p:txBody>
          <a:bodyPr wrap="square" lIns="0" tIns="0" rIns="0" bIns="0" rtlCol="0"/>
          <a:lstStyle/>
          <a:p>
            <a:endParaRPr/>
          </a:p>
        </p:txBody>
      </p:sp>
      <p:sp>
        <p:nvSpPr>
          <p:cNvPr id="401" name="object 401"/>
          <p:cNvSpPr/>
          <p:nvPr/>
        </p:nvSpPr>
        <p:spPr>
          <a:xfrm>
            <a:off x="7567376" y="1729881"/>
            <a:ext cx="0" cy="362585"/>
          </a:xfrm>
          <a:custGeom>
            <a:avLst/>
            <a:gdLst/>
            <a:ahLst/>
            <a:cxnLst/>
            <a:rect l="l" t="t" r="r" b="b"/>
            <a:pathLst>
              <a:path h="362585">
                <a:moveTo>
                  <a:pt x="0" y="362050"/>
                </a:moveTo>
                <a:lnTo>
                  <a:pt x="0" y="0"/>
                </a:lnTo>
              </a:path>
            </a:pathLst>
          </a:custGeom>
          <a:ln w="10058">
            <a:solidFill>
              <a:srgbClr val="000000"/>
            </a:solidFill>
          </a:ln>
        </p:spPr>
        <p:txBody>
          <a:bodyPr wrap="square" lIns="0" tIns="0" rIns="0" bIns="0" rtlCol="0"/>
          <a:lstStyle/>
          <a:p>
            <a:endParaRPr/>
          </a:p>
        </p:txBody>
      </p:sp>
      <p:sp>
        <p:nvSpPr>
          <p:cNvPr id="402" name="object 402"/>
          <p:cNvSpPr/>
          <p:nvPr/>
        </p:nvSpPr>
        <p:spPr>
          <a:xfrm>
            <a:off x="7587523" y="1899549"/>
            <a:ext cx="0" cy="192405"/>
          </a:xfrm>
          <a:custGeom>
            <a:avLst/>
            <a:gdLst/>
            <a:ahLst/>
            <a:cxnLst/>
            <a:rect l="l" t="t" r="r" b="b"/>
            <a:pathLst>
              <a:path h="192405">
                <a:moveTo>
                  <a:pt x="0" y="192382"/>
                </a:moveTo>
                <a:lnTo>
                  <a:pt x="0" y="0"/>
                </a:lnTo>
              </a:path>
            </a:pathLst>
          </a:custGeom>
          <a:ln w="10058">
            <a:solidFill>
              <a:srgbClr val="000000"/>
            </a:solidFill>
          </a:ln>
        </p:spPr>
        <p:txBody>
          <a:bodyPr wrap="square" lIns="0" tIns="0" rIns="0" bIns="0" rtlCol="0"/>
          <a:lstStyle/>
          <a:p>
            <a:endParaRPr/>
          </a:p>
        </p:txBody>
      </p:sp>
      <p:sp>
        <p:nvSpPr>
          <p:cNvPr id="403" name="object 403"/>
          <p:cNvSpPr/>
          <p:nvPr/>
        </p:nvSpPr>
        <p:spPr>
          <a:xfrm>
            <a:off x="7617686" y="1650402"/>
            <a:ext cx="0" cy="441959"/>
          </a:xfrm>
          <a:custGeom>
            <a:avLst/>
            <a:gdLst/>
            <a:ahLst/>
            <a:cxnLst/>
            <a:rect l="l" t="t" r="r" b="b"/>
            <a:pathLst>
              <a:path h="441960">
                <a:moveTo>
                  <a:pt x="0" y="441529"/>
                </a:moveTo>
                <a:lnTo>
                  <a:pt x="0" y="0"/>
                </a:lnTo>
              </a:path>
            </a:pathLst>
          </a:custGeom>
          <a:ln w="10058">
            <a:solidFill>
              <a:srgbClr val="000000"/>
            </a:solidFill>
          </a:ln>
        </p:spPr>
        <p:txBody>
          <a:bodyPr wrap="square" lIns="0" tIns="0" rIns="0" bIns="0" rtlCol="0"/>
          <a:lstStyle/>
          <a:p>
            <a:endParaRPr/>
          </a:p>
        </p:txBody>
      </p:sp>
      <p:sp>
        <p:nvSpPr>
          <p:cNvPr id="404" name="object 404"/>
          <p:cNvSpPr/>
          <p:nvPr/>
        </p:nvSpPr>
        <p:spPr>
          <a:xfrm>
            <a:off x="7637494" y="1526141"/>
            <a:ext cx="0" cy="565785"/>
          </a:xfrm>
          <a:custGeom>
            <a:avLst/>
            <a:gdLst/>
            <a:ahLst/>
            <a:cxnLst/>
            <a:rect l="l" t="t" r="r" b="b"/>
            <a:pathLst>
              <a:path h="565785">
                <a:moveTo>
                  <a:pt x="0" y="565790"/>
                </a:moveTo>
                <a:lnTo>
                  <a:pt x="0" y="0"/>
                </a:lnTo>
              </a:path>
            </a:pathLst>
          </a:custGeom>
          <a:ln w="10058">
            <a:solidFill>
              <a:srgbClr val="000000"/>
            </a:solidFill>
          </a:ln>
        </p:spPr>
        <p:txBody>
          <a:bodyPr wrap="square" lIns="0" tIns="0" rIns="0" bIns="0" rtlCol="0"/>
          <a:lstStyle/>
          <a:p>
            <a:endParaRPr/>
          </a:p>
        </p:txBody>
      </p:sp>
      <p:sp>
        <p:nvSpPr>
          <p:cNvPr id="405" name="object 405"/>
          <p:cNvSpPr/>
          <p:nvPr/>
        </p:nvSpPr>
        <p:spPr>
          <a:xfrm>
            <a:off x="7657640" y="1922263"/>
            <a:ext cx="0" cy="170180"/>
          </a:xfrm>
          <a:custGeom>
            <a:avLst/>
            <a:gdLst/>
            <a:ahLst/>
            <a:cxnLst/>
            <a:rect l="l" t="t" r="r" b="b"/>
            <a:pathLst>
              <a:path h="170180">
                <a:moveTo>
                  <a:pt x="0" y="169667"/>
                </a:moveTo>
                <a:lnTo>
                  <a:pt x="0" y="0"/>
                </a:lnTo>
              </a:path>
            </a:pathLst>
          </a:custGeom>
          <a:ln w="10058">
            <a:solidFill>
              <a:srgbClr val="000000"/>
            </a:solidFill>
          </a:ln>
        </p:spPr>
        <p:txBody>
          <a:bodyPr wrap="square" lIns="0" tIns="0" rIns="0" bIns="0" rtlCol="0"/>
          <a:lstStyle/>
          <a:p>
            <a:endParaRPr/>
          </a:p>
        </p:txBody>
      </p:sp>
      <p:sp>
        <p:nvSpPr>
          <p:cNvPr id="406" name="object 406"/>
          <p:cNvSpPr/>
          <p:nvPr/>
        </p:nvSpPr>
        <p:spPr>
          <a:xfrm>
            <a:off x="7677786" y="1831744"/>
            <a:ext cx="0" cy="260350"/>
          </a:xfrm>
          <a:custGeom>
            <a:avLst/>
            <a:gdLst/>
            <a:ahLst/>
            <a:cxnLst/>
            <a:rect l="l" t="t" r="r" b="b"/>
            <a:pathLst>
              <a:path h="260350">
                <a:moveTo>
                  <a:pt x="0" y="260186"/>
                </a:moveTo>
                <a:lnTo>
                  <a:pt x="0" y="0"/>
                </a:lnTo>
              </a:path>
            </a:pathLst>
          </a:custGeom>
          <a:ln w="10058">
            <a:solidFill>
              <a:srgbClr val="000000"/>
            </a:solidFill>
          </a:ln>
        </p:spPr>
        <p:txBody>
          <a:bodyPr wrap="square" lIns="0" tIns="0" rIns="0" bIns="0" rtlCol="0"/>
          <a:lstStyle/>
          <a:p>
            <a:endParaRPr/>
          </a:p>
        </p:txBody>
      </p:sp>
      <p:sp>
        <p:nvSpPr>
          <p:cNvPr id="407" name="object 407"/>
          <p:cNvSpPr/>
          <p:nvPr/>
        </p:nvSpPr>
        <p:spPr>
          <a:xfrm>
            <a:off x="7707612" y="1797683"/>
            <a:ext cx="0" cy="294640"/>
          </a:xfrm>
          <a:custGeom>
            <a:avLst/>
            <a:gdLst/>
            <a:ahLst/>
            <a:cxnLst/>
            <a:rect l="l" t="t" r="r" b="b"/>
            <a:pathLst>
              <a:path h="294639">
                <a:moveTo>
                  <a:pt x="0" y="294247"/>
                </a:moveTo>
                <a:lnTo>
                  <a:pt x="0" y="0"/>
                </a:lnTo>
              </a:path>
            </a:pathLst>
          </a:custGeom>
          <a:ln w="10058">
            <a:solidFill>
              <a:srgbClr val="000000"/>
            </a:solidFill>
          </a:ln>
        </p:spPr>
        <p:txBody>
          <a:bodyPr wrap="square" lIns="0" tIns="0" rIns="0" bIns="0" rtlCol="0"/>
          <a:lstStyle/>
          <a:p>
            <a:endParaRPr/>
          </a:p>
        </p:txBody>
      </p:sp>
      <p:sp>
        <p:nvSpPr>
          <p:cNvPr id="408" name="object 408"/>
          <p:cNvSpPr/>
          <p:nvPr/>
        </p:nvSpPr>
        <p:spPr>
          <a:xfrm>
            <a:off x="7727758" y="1922263"/>
            <a:ext cx="0" cy="170180"/>
          </a:xfrm>
          <a:custGeom>
            <a:avLst/>
            <a:gdLst/>
            <a:ahLst/>
            <a:cxnLst/>
            <a:rect l="l" t="t" r="r" b="b"/>
            <a:pathLst>
              <a:path h="170180">
                <a:moveTo>
                  <a:pt x="0" y="169667"/>
                </a:moveTo>
                <a:lnTo>
                  <a:pt x="0" y="0"/>
                </a:lnTo>
              </a:path>
            </a:pathLst>
          </a:custGeom>
          <a:ln w="10058">
            <a:solidFill>
              <a:srgbClr val="000000"/>
            </a:solidFill>
          </a:ln>
        </p:spPr>
        <p:txBody>
          <a:bodyPr wrap="square" lIns="0" tIns="0" rIns="0" bIns="0" rtlCol="0"/>
          <a:lstStyle/>
          <a:p>
            <a:endParaRPr/>
          </a:p>
        </p:txBody>
      </p:sp>
      <p:sp>
        <p:nvSpPr>
          <p:cNvPr id="409" name="object 409"/>
          <p:cNvSpPr/>
          <p:nvPr/>
        </p:nvSpPr>
        <p:spPr>
          <a:xfrm>
            <a:off x="7757583" y="1820386"/>
            <a:ext cx="0" cy="271780"/>
          </a:xfrm>
          <a:custGeom>
            <a:avLst/>
            <a:gdLst/>
            <a:ahLst/>
            <a:cxnLst/>
            <a:rect l="l" t="t" r="r" b="b"/>
            <a:pathLst>
              <a:path h="271780">
                <a:moveTo>
                  <a:pt x="0" y="271544"/>
                </a:moveTo>
                <a:lnTo>
                  <a:pt x="0" y="0"/>
                </a:lnTo>
              </a:path>
            </a:pathLst>
          </a:custGeom>
          <a:ln w="10058">
            <a:solidFill>
              <a:srgbClr val="000000"/>
            </a:solidFill>
          </a:ln>
        </p:spPr>
        <p:txBody>
          <a:bodyPr wrap="square" lIns="0" tIns="0" rIns="0" bIns="0" rtlCol="0"/>
          <a:lstStyle/>
          <a:p>
            <a:endParaRPr/>
          </a:p>
        </p:txBody>
      </p:sp>
      <p:sp>
        <p:nvSpPr>
          <p:cNvPr id="410" name="object 410"/>
          <p:cNvSpPr/>
          <p:nvPr/>
        </p:nvSpPr>
        <p:spPr>
          <a:xfrm>
            <a:off x="7777729" y="1967669"/>
            <a:ext cx="0" cy="124460"/>
          </a:xfrm>
          <a:custGeom>
            <a:avLst/>
            <a:gdLst/>
            <a:ahLst/>
            <a:cxnLst/>
            <a:rect l="l" t="t" r="r" b="b"/>
            <a:pathLst>
              <a:path h="124460">
                <a:moveTo>
                  <a:pt x="0" y="124261"/>
                </a:moveTo>
                <a:lnTo>
                  <a:pt x="0" y="0"/>
                </a:lnTo>
              </a:path>
            </a:pathLst>
          </a:custGeom>
          <a:ln w="10058">
            <a:solidFill>
              <a:srgbClr val="000000"/>
            </a:solidFill>
          </a:ln>
        </p:spPr>
        <p:txBody>
          <a:bodyPr wrap="square" lIns="0" tIns="0" rIns="0" bIns="0" rtlCol="0"/>
          <a:lstStyle/>
          <a:p>
            <a:endParaRPr/>
          </a:p>
        </p:txBody>
      </p:sp>
      <p:sp>
        <p:nvSpPr>
          <p:cNvPr id="411" name="object 411"/>
          <p:cNvSpPr/>
          <p:nvPr/>
        </p:nvSpPr>
        <p:spPr>
          <a:xfrm>
            <a:off x="7797538" y="1967669"/>
            <a:ext cx="0" cy="124460"/>
          </a:xfrm>
          <a:custGeom>
            <a:avLst/>
            <a:gdLst/>
            <a:ahLst/>
            <a:cxnLst/>
            <a:rect l="l" t="t" r="r" b="b"/>
            <a:pathLst>
              <a:path h="124460">
                <a:moveTo>
                  <a:pt x="0" y="124261"/>
                </a:moveTo>
                <a:lnTo>
                  <a:pt x="0" y="0"/>
                </a:lnTo>
              </a:path>
            </a:pathLst>
          </a:custGeom>
          <a:ln w="10058">
            <a:solidFill>
              <a:srgbClr val="000000"/>
            </a:solidFill>
          </a:ln>
        </p:spPr>
        <p:txBody>
          <a:bodyPr wrap="square" lIns="0" tIns="0" rIns="0" bIns="0" rtlCol="0"/>
          <a:lstStyle/>
          <a:p>
            <a:endParaRPr/>
          </a:p>
        </p:txBody>
      </p:sp>
      <p:sp>
        <p:nvSpPr>
          <p:cNvPr id="412" name="object 412"/>
          <p:cNvSpPr/>
          <p:nvPr/>
        </p:nvSpPr>
        <p:spPr>
          <a:xfrm>
            <a:off x="7827813"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413" name="object 413"/>
          <p:cNvSpPr/>
          <p:nvPr/>
        </p:nvSpPr>
        <p:spPr>
          <a:xfrm>
            <a:off x="7847847"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414" name="object 414"/>
          <p:cNvSpPr/>
          <p:nvPr/>
        </p:nvSpPr>
        <p:spPr>
          <a:xfrm>
            <a:off x="7867768" y="1990068"/>
            <a:ext cx="0" cy="102235"/>
          </a:xfrm>
          <a:custGeom>
            <a:avLst/>
            <a:gdLst/>
            <a:ahLst/>
            <a:cxnLst/>
            <a:rect l="l" t="t" r="r" b="b"/>
            <a:pathLst>
              <a:path h="102235">
                <a:moveTo>
                  <a:pt x="0" y="101863"/>
                </a:moveTo>
                <a:lnTo>
                  <a:pt x="0" y="0"/>
                </a:lnTo>
              </a:path>
            </a:pathLst>
          </a:custGeom>
          <a:ln w="10058">
            <a:solidFill>
              <a:srgbClr val="000000"/>
            </a:solidFill>
          </a:ln>
        </p:spPr>
        <p:txBody>
          <a:bodyPr wrap="square" lIns="0" tIns="0" rIns="0" bIns="0" rtlCol="0"/>
          <a:lstStyle/>
          <a:p>
            <a:endParaRPr/>
          </a:p>
        </p:txBody>
      </p:sp>
      <p:sp>
        <p:nvSpPr>
          <p:cNvPr id="415" name="object 415"/>
          <p:cNvSpPr/>
          <p:nvPr/>
        </p:nvSpPr>
        <p:spPr>
          <a:xfrm>
            <a:off x="7897931" y="1967669"/>
            <a:ext cx="0" cy="124460"/>
          </a:xfrm>
          <a:custGeom>
            <a:avLst/>
            <a:gdLst/>
            <a:ahLst/>
            <a:cxnLst/>
            <a:rect l="l" t="t" r="r" b="b"/>
            <a:pathLst>
              <a:path h="124460">
                <a:moveTo>
                  <a:pt x="0" y="124261"/>
                </a:moveTo>
                <a:lnTo>
                  <a:pt x="0" y="0"/>
                </a:lnTo>
              </a:path>
            </a:pathLst>
          </a:custGeom>
          <a:ln w="10058">
            <a:solidFill>
              <a:srgbClr val="000000"/>
            </a:solidFill>
          </a:ln>
        </p:spPr>
        <p:txBody>
          <a:bodyPr wrap="square" lIns="0" tIns="0" rIns="0" bIns="0" rtlCol="0"/>
          <a:lstStyle/>
          <a:p>
            <a:endParaRPr/>
          </a:p>
        </p:txBody>
      </p:sp>
      <p:sp>
        <p:nvSpPr>
          <p:cNvPr id="416" name="object 416"/>
          <p:cNvSpPr/>
          <p:nvPr/>
        </p:nvSpPr>
        <p:spPr>
          <a:xfrm>
            <a:off x="7917739" y="1899549"/>
            <a:ext cx="0" cy="192405"/>
          </a:xfrm>
          <a:custGeom>
            <a:avLst/>
            <a:gdLst/>
            <a:ahLst/>
            <a:cxnLst/>
            <a:rect l="l" t="t" r="r" b="b"/>
            <a:pathLst>
              <a:path h="192405">
                <a:moveTo>
                  <a:pt x="0" y="192382"/>
                </a:moveTo>
                <a:lnTo>
                  <a:pt x="0" y="0"/>
                </a:lnTo>
              </a:path>
            </a:pathLst>
          </a:custGeom>
          <a:ln w="10058">
            <a:solidFill>
              <a:srgbClr val="000000"/>
            </a:solidFill>
          </a:ln>
        </p:spPr>
        <p:txBody>
          <a:bodyPr wrap="square" lIns="0" tIns="0" rIns="0" bIns="0" rtlCol="0"/>
          <a:lstStyle/>
          <a:p>
            <a:endParaRPr/>
          </a:p>
        </p:txBody>
      </p:sp>
      <p:sp>
        <p:nvSpPr>
          <p:cNvPr id="417" name="object 417"/>
          <p:cNvSpPr/>
          <p:nvPr/>
        </p:nvSpPr>
        <p:spPr>
          <a:xfrm>
            <a:off x="7947901"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418" name="object 418"/>
          <p:cNvSpPr/>
          <p:nvPr/>
        </p:nvSpPr>
        <p:spPr>
          <a:xfrm>
            <a:off x="7968048" y="1933608"/>
            <a:ext cx="0" cy="158750"/>
          </a:xfrm>
          <a:custGeom>
            <a:avLst/>
            <a:gdLst/>
            <a:ahLst/>
            <a:cxnLst/>
            <a:rect l="l" t="t" r="r" b="b"/>
            <a:pathLst>
              <a:path h="158750">
                <a:moveTo>
                  <a:pt x="0" y="158322"/>
                </a:moveTo>
                <a:lnTo>
                  <a:pt x="0" y="0"/>
                </a:lnTo>
              </a:path>
            </a:pathLst>
          </a:custGeom>
          <a:ln w="10058">
            <a:solidFill>
              <a:srgbClr val="000000"/>
            </a:solidFill>
          </a:ln>
        </p:spPr>
        <p:txBody>
          <a:bodyPr wrap="square" lIns="0" tIns="0" rIns="0" bIns="0" rtlCol="0"/>
          <a:lstStyle/>
          <a:p>
            <a:endParaRPr/>
          </a:p>
        </p:txBody>
      </p:sp>
      <p:sp>
        <p:nvSpPr>
          <p:cNvPr id="419" name="object 419"/>
          <p:cNvSpPr/>
          <p:nvPr/>
        </p:nvSpPr>
        <p:spPr>
          <a:xfrm>
            <a:off x="7997874" y="1979026"/>
            <a:ext cx="0" cy="113030"/>
          </a:xfrm>
          <a:custGeom>
            <a:avLst/>
            <a:gdLst/>
            <a:ahLst/>
            <a:cxnLst/>
            <a:rect l="l" t="t" r="r" b="b"/>
            <a:pathLst>
              <a:path h="113030">
                <a:moveTo>
                  <a:pt x="0" y="112904"/>
                </a:moveTo>
                <a:lnTo>
                  <a:pt x="0" y="0"/>
                </a:lnTo>
              </a:path>
            </a:pathLst>
          </a:custGeom>
          <a:ln w="10058">
            <a:solidFill>
              <a:srgbClr val="000000"/>
            </a:solidFill>
          </a:ln>
        </p:spPr>
        <p:txBody>
          <a:bodyPr wrap="square" lIns="0" tIns="0" rIns="0" bIns="0" rtlCol="0"/>
          <a:lstStyle/>
          <a:p>
            <a:endParaRPr/>
          </a:p>
        </p:txBody>
      </p:sp>
      <p:sp>
        <p:nvSpPr>
          <p:cNvPr id="420" name="object 420"/>
          <p:cNvSpPr/>
          <p:nvPr/>
        </p:nvSpPr>
        <p:spPr>
          <a:xfrm>
            <a:off x="8018020" y="1865805"/>
            <a:ext cx="0" cy="226695"/>
          </a:xfrm>
          <a:custGeom>
            <a:avLst/>
            <a:gdLst/>
            <a:ahLst/>
            <a:cxnLst/>
            <a:rect l="l" t="t" r="r" b="b"/>
            <a:pathLst>
              <a:path h="226694">
                <a:moveTo>
                  <a:pt x="0" y="226126"/>
                </a:moveTo>
                <a:lnTo>
                  <a:pt x="0" y="0"/>
                </a:lnTo>
              </a:path>
            </a:pathLst>
          </a:custGeom>
          <a:ln w="10058">
            <a:solidFill>
              <a:srgbClr val="000000"/>
            </a:solidFill>
          </a:ln>
        </p:spPr>
        <p:txBody>
          <a:bodyPr wrap="square" lIns="0" tIns="0" rIns="0" bIns="0" rtlCol="0"/>
          <a:lstStyle/>
          <a:p>
            <a:endParaRPr/>
          </a:p>
        </p:txBody>
      </p:sp>
      <p:sp>
        <p:nvSpPr>
          <p:cNvPr id="421" name="object 421"/>
          <p:cNvSpPr/>
          <p:nvPr/>
        </p:nvSpPr>
        <p:spPr>
          <a:xfrm>
            <a:off x="8047958" y="1990068"/>
            <a:ext cx="0" cy="102235"/>
          </a:xfrm>
          <a:custGeom>
            <a:avLst/>
            <a:gdLst/>
            <a:ahLst/>
            <a:cxnLst/>
            <a:rect l="l" t="t" r="r" b="b"/>
            <a:pathLst>
              <a:path h="102235">
                <a:moveTo>
                  <a:pt x="0" y="101863"/>
                </a:moveTo>
                <a:lnTo>
                  <a:pt x="0" y="0"/>
                </a:lnTo>
              </a:path>
            </a:pathLst>
          </a:custGeom>
          <a:ln w="10058">
            <a:solidFill>
              <a:srgbClr val="000000"/>
            </a:solidFill>
          </a:ln>
        </p:spPr>
        <p:txBody>
          <a:bodyPr wrap="square" lIns="0" tIns="0" rIns="0" bIns="0" rtlCol="0"/>
          <a:lstStyle/>
          <a:p>
            <a:endParaRPr/>
          </a:p>
        </p:txBody>
      </p:sp>
      <p:sp>
        <p:nvSpPr>
          <p:cNvPr id="422" name="object 422"/>
          <p:cNvSpPr/>
          <p:nvPr/>
        </p:nvSpPr>
        <p:spPr>
          <a:xfrm>
            <a:off x="8067992" y="1843102"/>
            <a:ext cx="0" cy="248920"/>
          </a:xfrm>
          <a:custGeom>
            <a:avLst/>
            <a:gdLst/>
            <a:ahLst/>
            <a:cxnLst/>
            <a:rect l="l" t="t" r="r" b="b"/>
            <a:pathLst>
              <a:path h="248919">
                <a:moveTo>
                  <a:pt x="0" y="248828"/>
                </a:moveTo>
                <a:lnTo>
                  <a:pt x="0" y="0"/>
                </a:lnTo>
              </a:path>
            </a:pathLst>
          </a:custGeom>
          <a:ln w="10058">
            <a:solidFill>
              <a:srgbClr val="000000"/>
            </a:solidFill>
          </a:ln>
        </p:spPr>
        <p:txBody>
          <a:bodyPr wrap="square" lIns="0" tIns="0" rIns="0" bIns="0" rtlCol="0"/>
          <a:lstStyle/>
          <a:p>
            <a:endParaRPr/>
          </a:p>
        </p:txBody>
      </p:sp>
      <p:sp>
        <p:nvSpPr>
          <p:cNvPr id="423" name="object 423"/>
          <p:cNvSpPr/>
          <p:nvPr/>
        </p:nvSpPr>
        <p:spPr>
          <a:xfrm>
            <a:off x="8097929"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424" name="object 424"/>
          <p:cNvSpPr/>
          <p:nvPr/>
        </p:nvSpPr>
        <p:spPr>
          <a:xfrm>
            <a:off x="8118075"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425" name="object 425"/>
          <p:cNvSpPr/>
          <p:nvPr/>
        </p:nvSpPr>
        <p:spPr>
          <a:xfrm>
            <a:off x="8147901" y="1129648"/>
            <a:ext cx="0" cy="962660"/>
          </a:xfrm>
          <a:custGeom>
            <a:avLst/>
            <a:gdLst/>
            <a:ahLst/>
            <a:cxnLst/>
            <a:rect l="l" t="t" r="r" b="b"/>
            <a:pathLst>
              <a:path h="962660">
                <a:moveTo>
                  <a:pt x="0" y="962282"/>
                </a:moveTo>
                <a:lnTo>
                  <a:pt x="0" y="0"/>
                </a:lnTo>
              </a:path>
            </a:pathLst>
          </a:custGeom>
          <a:ln w="10058">
            <a:solidFill>
              <a:srgbClr val="000000"/>
            </a:solidFill>
          </a:ln>
        </p:spPr>
        <p:txBody>
          <a:bodyPr wrap="square" lIns="0" tIns="0" rIns="0" bIns="0" rtlCol="0"/>
          <a:lstStyle/>
          <a:p>
            <a:endParaRPr/>
          </a:p>
        </p:txBody>
      </p:sp>
      <p:sp>
        <p:nvSpPr>
          <p:cNvPr id="426" name="object 426"/>
          <p:cNvSpPr/>
          <p:nvPr/>
        </p:nvSpPr>
        <p:spPr>
          <a:xfrm>
            <a:off x="8168047" y="1559882"/>
            <a:ext cx="0" cy="532130"/>
          </a:xfrm>
          <a:custGeom>
            <a:avLst/>
            <a:gdLst/>
            <a:ahLst/>
            <a:cxnLst/>
            <a:rect l="l" t="t" r="r" b="b"/>
            <a:pathLst>
              <a:path h="532130">
                <a:moveTo>
                  <a:pt x="0" y="532047"/>
                </a:moveTo>
                <a:lnTo>
                  <a:pt x="0" y="0"/>
                </a:lnTo>
              </a:path>
            </a:pathLst>
          </a:custGeom>
          <a:ln w="10058">
            <a:solidFill>
              <a:srgbClr val="000000"/>
            </a:solidFill>
          </a:ln>
        </p:spPr>
        <p:txBody>
          <a:bodyPr wrap="square" lIns="0" tIns="0" rIns="0" bIns="0" rtlCol="0"/>
          <a:lstStyle/>
          <a:p>
            <a:endParaRPr/>
          </a:p>
        </p:txBody>
      </p:sp>
      <p:sp>
        <p:nvSpPr>
          <p:cNvPr id="427" name="object 427"/>
          <p:cNvSpPr/>
          <p:nvPr/>
        </p:nvSpPr>
        <p:spPr>
          <a:xfrm>
            <a:off x="8188193" y="1831744"/>
            <a:ext cx="0" cy="260350"/>
          </a:xfrm>
          <a:custGeom>
            <a:avLst/>
            <a:gdLst/>
            <a:ahLst/>
            <a:cxnLst/>
            <a:rect l="l" t="t" r="r" b="b"/>
            <a:pathLst>
              <a:path h="260350">
                <a:moveTo>
                  <a:pt x="0" y="260186"/>
                </a:moveTo>
                <a:lnTo>
                  <a:pt x="0" y="0"/>
                </a:lnTo>
              </a:path>
            </a:pathLst>
          </a:custGeom>
          <a:ln w="10058">
            <a:solidFill>
              <a:srgbClr val="000000"/>
            </a:solidFill>
          </a:ln>
        </p:spPr>
        <p:txBody>
          <a:bodyPr wrap="square" lIns="0" tIns="0" rIns="0" bIns="0" rtlCol="0"/>
          <a:lstStyle/>
          <a:p>
            <a:endParaRPr/>
          </a:p>
        </p:txBody>
      </p:sp>
      <p:sp>
        <p:nvSpPr>
          <p:cNvPr id="428" name="object 428"/>
          <p:cNvSpPr/>
          <p:nvPr/>
        </p:nvSpPr>
        <p:spPr>
          <a:xfrm>
            <a:off x="8218130" y="1661759"/>
            <a:ext cx="0" cy="430530"/>
          </a:xfrm>
          <a:custGeom>
            <a:avLst/>
            <a:gdLst/>
            <a:ahLst/>
            <a:cxnLst/>
            <a:rect l="l" t="t" r="r" b="b"/>
            <a:pathLst>
              <a:path h="430530">
                <a:moveTo>
                  <a:pt x="0" y="430171"/>
                </a:moveTo>
                <a:lnTo>
                  <a:pt x="0" y="0"/>
                </a:lnTo>
              </a:path>
            </a:pathLst>
          </a:custGeom>
          <a:ln w="10058">
            <a:solidFill>
              <a:srgbClr val="000000"/>
            </a:solidFill>
          </a:ln>
        </p:spPr>
        <p:txBody>
          <a:bodyPr wrap="square" lIns="0" tIns="0" rIns="0" bIns="0" rtlCol="0"/>
          <a:lstStyle/>
          <a:p>
            <a:endParaRPr/>
          </a:p>
        </p:txBody>
      </p:sp>
      <p:sp>
        <p:nvSpPr>
          <p:cNvPr id="429" name="object 429"/>
          <p:cNvSpPr/>
          <p:nvPr/>
        </p:nvSpPr>
        <p:spPr>
          <a:xfrm>
            <a:off x="8238164" y="1899549"/>
            <a:ext cx="0" cy="192405"/>
          </a:xfrm>
          <a:custGeom>
            <a:avLst/>
            <a:gdLst/>
            <a:ahLst/>
            <a:cxnLst/>
            <a:rect l="l" t="t" r="r" b="b"/>
            <a:pathLst>
              <a:path h="192405">
                <a:moveTo>
                  <a:pt x="0" y="192382"/>
                </a:moveTo>
                <a:lnTo>
                  <a:pt x="0" y="0"/>
                </a:lnTo>
              </a:path>
            </a:pathLst>
          </a:custGeom>
          <a:ln w="10058">
            <a:solidFill>
              <a:srgbClr val="000000"/>
            </a:solidFill>
          </a:ln>
        </p:spPr>
        <p:txBody>
          <a:bodyPr wrap="square" lIns="0" tIns="0" rIns="0" bIns="0" rtlCol="0"/>
          <a:lstStyle/>
          <a:p>
            <a:endParaRPr/>
          </a:p>
        </p:txBody>
      </p:sp>
      <p:sp>
        <p:nvSpPr>
          <p:cNvPr id="430" name="object 430"/>
          <p:cNvSpPr/>
          <p:nvPr/>
        </p:nvSpPr>
        <p:spPr>
          <a:xfrm>
            <a:off x="8268101" y="1684462"/>
            <a:ext cx="0" cy="407670"/>
          </a:xfrm>
          <a:custGeom>
            <a:avLst/>
            <a:gdLst/>
            <a:ahLst/>
            <a:cxnLst/>
            <a:rect l="l" t="t" r="r" b="b"/>
            <a:pathLst>
              <a:path h="407669">
                <a:moveTo>
                  <a:pt x="0" y="407468"/>
                </a:moveTo>
                <a:lnTo>
                  <a:pt x="0" y="0"/>
                </a:lnTo>
              </a:path>
            </a:pathLst>
          </a:custGeom>
          <a:ln w="10058">
            <a:solidFill>
              <a:srgbClr val="000000"/>
            </a:solidFill>
          </a:ln>
        </p:spPr>
        <p:txBody>
          <a:bodyPr wrap="square" lIns="0" tIns="0" rIns="0" bIns="0" rtlCol="0"/>
          <a:lstStyle/>
          <a:p>
            <a:endParaRPr/>
          </a:p>
        </p:txBody>
      </p:sp>
      <p:sp>
        <p:nvSpPr>
          <p:cNvPr id="431" name="object 431"/>
          <p:cNvSpPr/>
          <p:nvPr/>
        </p:nvSpPr>
        <p:spPr>
          <a:xfrm>
            <a:off x="8288248" y="1559882"/>
            <a:ext cx="0" cy="532130"/>
          </a:xfrm>
          <a:custGeom>
            <a:avLst/>
            <a:gdLst/>
            <a:ahLst/>
            <a:cxnLst/>
            <a:rect l="l" t="t" r="r" b="b"/>
            <a:pathLst>
              <a:path h="532130">
                <a:moveTo>
                  <a:pt x="0" y="532047"/>
                </a:moveTo>
                <a:lnTo>
                  <a:pt x="0" y="0"/>
                </a:lnTo>
              </a:path>
            </a:pathLst>
          </a:custGeom>
          <a:ln w="10058">
            <a:solidFill>
              <a:srgbClr val="000000"/>
            </a:solidFill>
          </a:ln>
        </p:spPr>
        <p:txBody>
          <a:bodyPr wrap="square" lIns="0" tIns="0" rIns="0" bIns="0" rtlCol="0"/>
          <a:lstStyle/>
          <a:p>
            <a:endParaRPr/>
          </a:p>
        </p:txBody>
      </p:sp>
      <p:sp>
        <p:nvSpPr>
          <p:cNvPr id="432" name="object 432"/>
          <p:cNvSpPr/>
          <p:nvPr/>
        </p:nvSpPr>
        <p:spPr>
          <a:xfrm>
            <a:off x="8308281" y="1639362"/>
            <a:ext cx="0" cy="452755"/>
          </a:xfrm>
          <a:custGeom>
            <a:avLst/>
            <a:gdLst/>
            <a:ahLst/>
            <a:cxnLst/>
            <a:rect l="l" t="t" r="r" b="b"/>
            <a:pathLst>
              <a:path h="452755">
                <a:moveTo>
                  <a:pt x="0" y="452569"/>
                </a:moveTo>
                <a:lnTo>
                  <a:pt x="0" y="0"/>
                </a:lnTo>
              </a:path>
            </a:pathLst>
          </a:custGeom>
          <a:ln w="10058">
            <a:solidFill>
              <a:srgbClr val="000000"/>
            </a:solidFill>
          </a:ln>
        </p:spPr>
        <p:txBody>
          <a:bodyPr wrap="square" lIns="0" tIns="0" rIns="0" bIns="0" rtlCol="0"/>
          <a:lstStyle/>
          <a:p>
            <a:endParaRPr/>
          </a:p>
        </p:txBody>
      </p:sp>
      <p:sp>
        <p:nvSpPr>
          <p:cNvPr id="433" name="object 433"/>
          <p:cNvSpPr/>
          <p:nvPr/>
        </p:nvSpPr>
        <p:spPr>
          <a:xfrm>
            <a:off x="8328203" y="2012770"/>
            <a:ext cx="0" cy="79375"/>
          </a:xfrm>
          <a:custGeom>
            <a:avLst/>
            <a:gdLst/>
            <a:ahLst/>
            <a:cxnLst/>
            <a:rect l="l" t="t" r="r" b="b"/>
            <a:pathLst>
              <a:path h="79375">
                <a:moveTo>
                  <a:pt x="0" y="79161"/>
                </a:moveTo>
                <a:lnTo>
                  <a:pt x="0" y="0"/>
                </a:lnTo>
              </a:path>
            </a:pathLst>
          </a:custGeom>
          <a:ln w="10058">
            <a:solidFill>
              <a:srgbClr val="000000"/>
            </a:solidFill>
          </a:ln>
        </p:spPr>
        <p:txBody>
          <a:bodyPr wrap="square" lIns="0" tIns="0" rIns="0" bIns="0" rtlCol="0"/>
          <a:lstStyle/>
          <a:p>
            <a:endParaRPr/>
          </a:p>
        </p:txBody>
      </p:sp>
      <p:sp>
        <p:nvSpPr>
          <p:cNvPr id="434" name="object 434"/>
          <p:cNvSpPr/>
          <p:nvPr/>
        </p:nvSpPr>
        <p:spPr>
          <a:xfrm>
            <a:off x="8348236" y="1514796"/>
            <a:ext cx="0" cy="577215"/>
          </a:xfrm>
          <a:custGeom>
            <a:avLst/>
            <a:gdLst/>
            <a:ahLst/>
            <a:cxnLst/>
            <a:rect l="l" t="t" r="r" b="b"/>
            <a:pathLst>
              <a:path h="577214">
                <a:moveTo>
                  <a:pt x="0" y="577135"/>
                </a:moveTo>
                <a:lnTo>
                  <a:pt x="0" y="0"/>
                </a:lnTo>
              </a:path>
            </a:pathLst>
          </a:custGeom>
          <a:ln w="10058">
            <a:solidFill>
              <a:srgbClr val="000000"/>
            </a:solidFill>
          </a:ln>
        </p:spPr>
        <p:txBody>
          <a:bodyPr wrap="square" lIns="0" tIns="0" rIns="0" bIns="0" rtlCol="0"/>
          <a:lstStyle/>
          <a:p>
            <a:endParaRPr/>
          </a:p>
        </p:txBody>
      </p:sp>
      <p:sp>
        <p:nvSpPr>
          <p:cNvPr id="435" name="object 435"/>
          <p:cNvSpPr/>
          <p:nvPr/>
        </p:nvSpPr>
        <p:spPr>
          <a:xfrm>
            <a:off x="8368383" y="1831744"/>
            <a:ext cx="0" cy="260350"/>
          </a:xfrm>
          <a:custGeom>
            <a:avLst/>
            <a:gdLst/>
            <a:ahLst/>
            <a:cxnLst/>
            <a:rect l="l" t="t" r="r" b="b"/>
            <a:pathLst>
              <a:path h="260350">
                <a:moveTo>
                  <a:pt x="0" y="260186"/>
                </a:moveTo>
                <a:lnTo>
                  <a:pt x="0" y="0"/>
                </a:lnTo>
              </a:path>
            </a:pathLst>
          </a:custGeom>
          <a:ln w="10058">
            <a:solidFill>
              <a:srgbClr val="000000"/>
            </a:solidFill>
          </a:ln>
        </p:spPr>
        <p:txBody>
          <a:bodyPr wrap="square" lIns="0" tIns="0" rIns="0" bIns="0" rtlCol="0"/>
          <a:lstStyle/>
          <a:p>
            <a:endParaRPr/>
          </a:p>
        </p:txBody>
      </p:sp>
      <p:sp>
        <p:nvSpPr>
          <p:cNvPr id="436" name="object 436"/>
          <p:cNvSpPr/>
          <p:nvPr/>
        </p:nvSpPr>
        <p:spPr>
          <a:xfrm>
            <a:off x="8398319" y="1944966"/>
            <a:ext cx="0" cy="147320"/>
          </a:xfrm>
          <a:custGeom>
            <a:avLst/>
            <a:gdLst/>
            <a:ahLst/>
            <a:cxnLst/>
            <a:rect l="l" t="t" r="r" b="b"/>
            <a:pathLst>
              <a:path h="147319">
                <a:moveTo>
                  <a:pt x="0" y="146964"/>
                </a:moveTo>
                <a:lnTo>
                  <a:pt x="0" y="0"/>
                </a:lnTo>
              </a:path>
            </a:pathLst>
          </a:custGeom>
          <a:ln w="10058">
            <a:solidFill>
              <a:srgbClr val="000000"/>
            </a:solidFill>
          </a:ln>
        </p:spPr>
        <p:txBody>
          <a:bodyPr wrap="square" lIns="0" tIns="0" rIns="0" bIns="0" rtlCol="0"/>
          <a:lstStyle/>
          <a:p>
            <a:endParaRPr/>
          </a:p>
        </p:txBody>
      </p:sp>
      <p:sp>
        <p:nvSpPr>
          <p:cNvPr id="437" name="object 437"/>
          <p:cNvSpPr/>
          <p:nvPr/>
        </p:nvSpPr>
        <p:spPr>
          <a:xfrm>
            <a:off x="8418354" y="1967669"/>
            <a:ext cx="0" cy="124460"/>
          </a:xfrm>
          <a:custGeom>
            <a:avLst/>
            <a:gdLst/>
            <a:ahLst/>
            <a:cxnLst/>
            <a:rect l="l" t="t" r="r" b="b"/>
            <a:pathLst>
              <a:path h="124460">
                <a:moveTo>
                  <a:pt x="0" y="124261"/>
                </a:moveTo>
                <a:lnTo>
                  <a:pt x="0" y="0"/>
                </a:lnTo>
              </a:path>
            </a:pathLst>
          </a:custGeom>
          <a:ln w="10058">
            <a:solidFill>
              <a:srgbClr val="000000"/>
            </a:solidFill>
          </a:ln>
        </p:spPr>
        <p:txBody>
          <a:bodyPr wrap="square" lIns="0" tIns="0" rIns="0" bIns="0" rtlCol="0"/>
          <a:lstStyle/>
          <a:p>
            <a:endParaRPr/>
          </a:p>
        </p:txBody>
      </p:sp>
      <p:sp>
        <p:nvSpPr>
          <p:cNvPr id="438" name="object 438"/>
          <p:cNvSpPr/>
          <p:nvPr/>
        </p:nvSpPr>
        <p:spPr>
          <a:xfrm>
            <a:off x="8448291"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439" name="object 439"/>
          <p:cNvSpPr/>
          <p:nvPr/>
        </p:nvSpPr>
        <p:spPr>
          <a:xfrm>
            <a:off x="8468438" y="2058188"/>
            <a:ext cx="0" cy="34290"/>
          </a:xfrm>
          <a:custGeom>
            <a:avLst/>
            <a:gdLst/>
            <a:ahLst/>
            <a:cxnLst/>
            <a:rect l="l" t="t" r="r" b="b"/>
            <a:pathLst>
              <a:path h="34289">
                <a:moveTo>
                  <a:pt x="0" y="33742"/>
                </a:moveTo>
                <a:lnTo>
                  <a:pt x="0" y="0"/>
                </a:lnTo>
              </a:path>
            </a:pathLst>
          </a:custGeom>
          <a:ln w="10058">
            <a:solidFill>
              <a:srgbClr val="000000"/>
            </a:solidFill>
          </a:ln>
        </p:spPr>
        <p:txBody>
          <a:bodyPr wrap="square" lIns="0" tIns="0" rIns="0" bIns="0" rtlCol="0"/>
          <a:lstStyle/>
          <a:p>
            <a:endParaRPr/>
          </a:p>
        </p:txBody>
      </p:sp>
      <p:sp>
        <p:nvSpPr>
          <p:cNvPr id="440" name="object 440"/>
          <p:cNvSpPr/>
          <p:nvPr/>
        </p:nvSpPr>
        <p:spPr>
          <a:xfrm>
            <a:off x="8498263" y="2058188"/>
            <a:ext cx="0" cy="34290"/>
          </a:xfrm>
          <a:custGeom>
            <a:avLst/>
            <a:gdLst/>
            <a:ahLst/>
            <a:cxnLst/>
            <a:rect l="l" t="t" r="r" b="b"/>
            <a:pathLst>
              <a:path h="34289">
                <a:moveTo>
                  <a:pt x="0" y="33742"/>
                </a:moveTo>
                <a:lnTo>
                  <a:pt x="0" y="0"/>
                </a:lnTo>
              </a:path>
            </a:pathLst>
          </a:custGeom>
          <a:ln w="10058">
            <a:solidFill>
              <a:srgbClr val="000000"/>
            </a:solidFill>
          </a:ln>
        </p:spPr>
        <p:txBody>
          <a:bodyPr wrap="square" lIns="0" tIns="0" rIns="0" bIns="0" rtlCol="0"/>
          <a:lstStyle/>
          <a:p>
            <a:endParaRPr/>
          </a:p>
        </p:txBody>
      </p:sp>
      <p:sp>
        <p:nvSpPr>
          <p:cNvPr id="441" name="object 441"/>
          <p:cNvSpPr/>
          <p:nvPr/>
        </p:nvSpPr>
        <p:spPr>
          <a:xfrm>
            <a:off x="8518408" y="2058188"/>
            <a:ext cx="0" cy="34290"/>
          </a:xfrm>
          <a:custGeom>
            <a:avLst/>
            <a:gdLst/>
            <a:ahLst/>
            <a:cxnLst/>
            <a:rect l="l" t="t" r="r" b="b"/>
            <a:pathLst>
              <a:path h="34289">
                <a:moveTo>
                  <a:pt x="0" y="33742"/>
                </a:moveTo>
                <a:lnTo>
                  <a:pt x="0" y="0"/>
                </a:lnTo>
              </a:path>
            </a:pathLst>
          </a:custGeom>
          <a:ln w="10058">
            <a:solidFill>
              <a:srgbClr val="000000"/>
            </a:solidFill>
          </a:ln>
        </p:spPr>
        <p:txBody>
          <a:bodyPr wrap="square" lIns="0" tIns="0" rIns="0" bIns="0" rtlCol="0"/>
          <a:lstStyle/>
          <a:p>
            <a:endParaRPr/>
          </a:p>
        </p:txBody>
      </p:sp>
      <p:sp>
        <p:nvSpPr>
          <p:cNvPr id="442" name="object 442"/>
          <p:cNvSpPr/>
          <p:nvPr/>
        </p:nvSpPr>
        <p:spPr>
          <a:xfrm>
            <a:off x="8548572" y="2058188"/>
            <a:ext cx="0" cy="34290"/>
          </a:xfrm>
          <a:custGeom>
            <a:avLst/>
            <a:gdLst/>
            <a:ahLst/>
            <a:cxnLst/>
            <a:rect l="l" t="t" r="r" b="b"/>
            <a:pathLst>
              <a:path h="34289">
                <a:moveTo>
                  <a:pt x="0" y="33742"/>
                </a:moveTo>
                <a:lnTo>
                  <a:pt x="0" y="0"/>
                </a:lnTo>
              </a:path>
            </a:pathLst>
          </a:custGeom>
          <a:ln w="10058">
            <a:solidFill>
              <a:srgbClr val="000000"/>
            </a:solidFill>
          </a:ln>
        </p:spPr>
        <p:txBody>
          <a:bodyPr wrap="square" lIns="0" tIns="0" rIns="0" bIns="0" rtlCol="0"/>
          <a:lstStyle/>
          <a:p>
            <a:endParaRPr/>
          </a:p>
        </p:txBody>
      </p:sp>
      <p:sp>
        <p:nvSpPr>
          <p:cNvPr id="443" name="object 443"/>
          <p:cNvSpPr/>
          <p:nvPr/>
        </p:nvSpPr>
        <p:spPr>
          <a:xfrm>
            <a:off x="8568494" y="2024128"/>
            <a:ext cx="0" cy="67945"/>
          </a:xfrm>
          <a:custGeom>
            <a:avLst/>
            <a:gdLst/>
            <a:ahLst/>
            <a:cxnLst/>
            <a:rect l="l" t="t" r="r" b="b"/>
            <a:pathLst>
              <a:path h="67944">
                <a:moveTo>
                  <a:pt x="0" y="67803"/>
                </a:moveTo>
                <a:lnTo>
                  <a:pt x="0" y="0"/>
                </a:lnTo>
              </a:path>
            </a:pathLst>
          </a:custGeom>
          <a:ln w="10058">
            <a:solidFill>
              <a:srgbClr val="000000"/>
            </a:solidFill>
          </a:ln>
        </p:spPr>
        <p:txBody>
          <a:bodyPr wrap="square" lIns="0" tIns="0" rIns="0" bIns="0" rtlCol="0"/>
          <a:lstStyle/>
          <a:p>
            <a:endParaRPr/>
          </a:p>
        </p:txBody>
      </p:sp>
      <p:sp>
        <p:nvSpPr>
          <p:cNvPr id="444" name="object 444"/>
          <p:cNvSpPr/>
          <p:nvPr/>
        </p:nvSpPr>
        <p:spPr>
          <a:xfrm>
            <a:off x="8598655" y="1990068"/>
            <a:ext cx="0" cy="102235"/>
          </a:xfrm>
          <a:custGeom>
            <a:avLst/>
            <a:gdLst/>
            <a:ahLst/>
            <a:cxnLst/>
            <a:rect l="l" t="t" r="r" b="b"/>
            <a:pathLst>
              <a:path h="102235">
                <a:moveTo>
                  <a:pt x="0" y="101863"/>
                </a:moveTo>
                <a:lnTo>
                  <a:pt x="0" y="0"/>
                </a:lnTo>
              </a:path>
            </a:pathLst>
          </a:custGeom>
          <a:ln w="10058">
            <a:solidFill>
              <a:srgbClr val="000000"/>
            </a:solidFill>
          </a:ln>
        </p:spPr>
        <p:txBody>
          <a:bodyPr wrap="square" lIns="0" tIns="0" rIns="0" bIns="0" rtlCol="0"/>
          <a:lstStyle/>
          <a:p>
            <a:endParaRPr/>
          </a:p>
        </p:txBody>
      </p:sp>
      <p:sp>
        <p:nvSpPr>
          <p:cNvPr id="445" name="object 445"/>
          <p:cNvSpPr/>
          <p:nvPr/>
        </p:nvSpPr>
        <p:spPr>
          <a:xfrm>
            <a:off x="8628481" y="1956324"/>
            <a:ext cx="0" cy="135890"/>
          </a:xfrm>
          <a:custGeom>
            <a:avLst/>
            <a:gdLst/>
            <a:ahLst/>
            <a:cxnLst/>
            <a:rect l="l" t="t" r="r" b="b"/>
            <a:pathLst>
              <a:path h="135889">
                <a:moveTo>
                  <a:pt x="0" y="135606"/>
                </a:moveTo>
                <a:lnTo>
                  <a:pt x="0" y="0"/>
                </a:lnTo>
              </a:path>
            </a:pathLst>
          </a:custGeom>
          <a:ln w="10058">
            <a:solidFill>
              <a:srgbClr val="000000"/>
            </a:solidFill>
          </a:ln>
        </p:spPr>
        <p:txBody>
          <a:bodyPr wrap="square" lIns="0" tIns="0" rIns="0" bIns="0" rtlCol="0"/>
          <a:lstStyle/>
          <a:p>
            <a:endParaRPr/>
          </a:p>
        </p:txBody>
      </p:sp>
      <p:sp>
        <p:nvSpPr>
          <p:cNvPr id="446" name="object 446"/>
          <p:cNvSpPr/>
          <p:nvPr/>
        </p:nvSpPr>
        <p:spPr>
          <a:xfrm>
            <a:off x="8648627" y="1865805"/>
            <a:ext cx="0" cy="226695"/>
          </a:xfrm>
          <a:custGeom>
            <a:avLst/>
            <a:gdLst/>
            <a:ahLst/>
            <a:cxnLst/>
            <a:rect l="l" t="t" r="r" b="b"/>
            <a:pathLst>
              <a:path h="226694">
                <a:moveTo>
                  <a:pt x="0" y="226126"/>
                </a:moveTo>
                <a:lnTo>
                  <a:pt x="0" y="0"/>
                </a:lnTo>
              </a:path>
            </a:pathLst>
          </a:custGeom>
          <a:ln w="10058">
            <a:solidFill>
              <a:srgbClr val="000000"/>
            </a:solidFill>
          </a:ln>
        </p:spPr>
        <p:txBody>
          <a:bodyPr wrap="square" lIns="0" tIns="0" rIns="0" bIns="0" rtlCol="0"/>
          <a:lstStyle/>
          <a:p>
            <a:endParaRPr/>
          </a:p>
        </p:txBody>
      </p:sp>
      <p:sp>
        <p:nvSpPr>
          <p:cNvPr id="447" name="object 447"/>
          <p:cNvSpPr/>
          <p:nvPr/>
        </p:nvSpPr>
        <p:spPr>
          <a:xfrm>
            <a:off x="8678566" y="1922263"/>
            <a:ext cx="0" cy="170180"/>
          </a:xfrm>
          <a:custGeom>
            <a:avLst/>
            <a:gdLst/>
            <a:ahLst/>
            <a:cxnLst/>
            <a:rect l="l" t="t" r="r" b="b"/>
            <a:pathLst>
              <a:path h="170180">
                <a:moveTo>
                  <a:pt x="0" y="169667"/>
                </a:moveTo>
                <a:lnTo>
                  <a:pt x="0" y="0"/>
                </a:lnTo>
              </a:path>
            </a:pathLst>
          </a:custGeom>
          <a:ln w="10058">
            <a:solidFill>
              <a:srgbClr val="000000"/>
            </a:solidFill>
          </a:ln>
        </p:spPr>
        <p:txBody>
          <a:bodyPr wrap="square" lIns="0" tIns="0" rIns="0" bIns="0" rtlCol="0"/>
          <a:lstStyle/>
          <a:p>
            <a:endParaRPr/>
          </a:p>
        </p:txBody>
      </p:sp>
      <p:sp>
        <p:nvSpPr>
          <p:cNvPr id="448" name="object 448"/>
          <p:cNvSpPr/>
          <p:nvPr/>
        </p:nvSpPr>
        <p:spPr>
          <a:xfrm>
            <a:off x="8698600" y="2035486"/>
            <a:ext cx="0" cy="56515"/>
          </a:xfrm>
          <a:custGeom>
            <a:avLst/>
            <a:gdLst/>
            <a:ahLst/>
            <a:cxnLst/>
            <a:rect l="l" t="t" r="r" b="b"/>
            <a:pathLst>
              <a:path h="56514">
                <a:moveTo>
                  <a:pt x="0" y="56445"/>
                </a:moveTo>
                <a:lnTo>
                  <a:pt x="0" y="0"/>
                </a:lnTo>
              </a:path>
            </a:pathLst>
          </a:custGeom>
          <a:ln w="10058">
            <a:solidFill>
              <a:srgbClr val="000000"/>
            </a:solidFill>
          </a:ln>
        </p:spPr>
        <p:txBody>
          <a:bodyPr wrap="square" lIns="0" tIns="0" rIns="0" bIns="0" rtlCol="0"/>
          <a:lstStyle/>
          <a:p>
            <a:endParaRPr/>
          </a:p>
        </p:txBody>
      </p:sp>
      <p:sp>
        <p:nvSpPr>
          <p:cNvPr id="449" name="object 449"/>
          <p:cNvSpPr/>
          <p:nvPr/>
        </p:nvSpPr>
        <p:spPr>
          <a:xfrm>
            <a:off x="8728762"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50" name="object 450"/>
          <p:cNvSpPr/>
          <p:nvPr/>
        </p:nvSpPr>
        <p:spPr>
          <a:xfrm>
            <a:off x="8748683"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51" name="object 451"/>
          <p:cNvSpPr/>
          <p:nvPr/>
        </p:nvSpPr>
        <p:spPr>
          <a:xfrm>
            <a:off x="8778845" y="2058188"/>
            <a:ext cx="0" cy="34290"/>
          </a:xfrm>
          <a:custGeom>
            <a:avLst/>
            <a:gdLst/>
            <a:ahLst/>
            <a:cxnLst/>
            <a:rect l="l" t="t" r="r" b="b"/>
            <a:pathLst>
              <a:path h="34289">
                <a:moveTo>
                  <a:pt x="0" y="33742"/>
                </a:moveTo>
                <a:lnTo>
                  <a:pt x="0" y="0"/>
                </a:lnTo>
              </a:path>
            </a:pathLst>
          </a:custGeom>
          <a:ln w="10058">
            <a:solidFill>
              <a:srgbClr val="000000"/>
            </a:solidFill>
          </a:ln>
        </p:spPr>
        <p:txBody>
          <a:bodyPr wrap="square" lIns="0" tIns="0" rIns="0" bIns="0" rtlCol="0"/>
          <a:lstStyle/>
          <a:p>
            <a:endParaRPr/>
          </a:p>
        </p:txBody>
      </p:sp>
      <p:sp>
        <p:nvSpPr>
          <p:cNvPr id="452" name="object 452"/>
          <p:cNvSpPr/>
          <p:nvPr/>
        </p:nvSpPr>
        <p:spPr>
          <a:xfrm>
            <a:off x="8808671"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53" name="object 453"/>
          <p:cNvSpPr/>
          <p:nvPr/>
        </p:nvSpPr>
        <p:spPr>
          <a:xfrm>
            <a:off x="8828818"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54" name="object 454"/>
          <p:cNvSpPr/>
          <p:nvPr/>
        </p:nvSpPr>
        <p:spPr>
          <a:xfrm>
            <a:off x="8858754"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55" name="object 455"/>
          <p:cNvSpPr/>
          <p:nvPr/>
        </p:nvSpPr>
        <p:spPr>
          <a:xfrm>
            <a:off x="8878902"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56" name="object 456"/>
          <p:cNvSpPr/>
          <p:nvPr/>
        </p:nvSpPr>
        <p:spPr>
          <a:xfrm>
            <a:off x="8908727"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57" name="object 457"/>
          <p:cNvSpPr/>
          <p:nvPr/>
        </p:nvSpPr>
        <p:spPr>
          <a:xfrm>
            <a:off x="8928873"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58" name="object 458"/>
          <p:cNvSpPr/>
          <p:nvPr/>
        </p:nvSpPr>
        <p:spPr>
          <a:xfrm>
            <a:off x="8959036"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59" name="object 459"/>
          <p:cNvSpPr/>
          <p:nvPr/>
        </p:nvSpPr>
        <p:spPr>
          <a:xfrm>
            <a:off x="8988973"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60" name="object 460"/>
          <p:cNvSpPr/>
          <p:nvPr/>
        </p:nvSpPr>
        <p:spPr>
          <a:xfrm>
            <a:off x="9009008"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61" name="object 461"/>
          <p:cNvSpPr/>
          <p:nvPr/>
        </p:nvSpPr>
        <p:spPr>
          <a:xfrm>
            <a:off x="9038945"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62" name="object 462"/>
          <p:cNvSpPr/>
          <p:nvPr/>
        </p:nvSpPr>
        <p:spPr>
          <a:xfrm>
            <a:off x="9059090"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63" name="object 463"/>
          <p:cNvSpPr/>
          <p:nvPr/>
        </p:nvSpPr>
        <p:spPr>
          <a:xfrm>
            <a:off x="9088917" y="2058188"/>
            <a:ext cx="0" cy="34290"/>
          </a:xfrm>
          <a:custGeom>
            <a:avLst/>
            <a:gdLst/>
            <a:ahLst/>
            <a:cxnLst/>
            <a:rect l="l" t="t" r="r" b="b"/>
            <a:pathLst>
              <a:path h="34289">
                <a:moveTo>
                  <a:pt x="0" y="33742"/>
                </a:moveTo>
                <a:lnTo>
                  <a:pt x="0" y="0"/>
                </a:lnTo>
              </a:path>
            </a:pathLst>
          </a:custGeom>
          <a:ln w="10058">
            <a:solidFill>
              <a:srgbClr val="000000"/>
            </a:solidFill>
          </a:ln>
        </p:spPr>
        <p:txBody>
          <a:bodyPr wrap="square" lIns="0" tIns="0" rIns="0" bIns="0" rtlCol="0"/>
          <a:lstStyle/>
          <a:p>
            <a:endParaRPr/>
          </a:p>
        </p:txBody>
      </p:sp>
      <p:sp>
        <p:nvSpPr>
          <p:cNvPr id="464" name="object 464"/>
          <p:cNvSpPr/>
          <p:nvPr/>
        </p:nvSpPr>
        <p:spPr>
          <a:xfrm>
            <a:off x="9119079"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65" name="object 465"/>
          <p:cNvSpPr/>
          <p:nvPr/>
        </p:nvSpPr>
        <p:spPr>
          <a:xfrm>
            <a:off x="9139226"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66" name="object 466"/>
          <p:cNvSpPr/>
          <p:nvPr/>
        </p:nvSpPr>
        <p:spPr>
          <a:xfrm>
            <a:off x="9169164" y="2080890"/>
            <a:ext cx="0" cy="11430"/>
          </a:xfrm>
          <a:custGeom>
            <a:avLst/>
            <a:gdLst/>
            <a:ahLst/>
            <a:cxnLst/>
            <a:rect l="l" t="t" r="r" b="b"/>
            <a:pathLst>
              <a:path h="11430">
                <a:moveTo>
                  <a:pt x="-5029" y="5520"/>
                </a:moveTo>
                <a:lnTo>
                  <a:pt x="5029" y="5520"/>
                </a:lnTo>
              </a:path>
            </a:pathLst>
          </a:custGeom>
          <a:ln w="11040">
            <a:solidFill>
              <a:srgbClr val="000000"/>
            </a:solidFill>
          </a:ln>
        </p:spPr>
        <p:txBody>
          <a:bodyPr wrap="square" lIns="0" tIns="0" rIns="0" bIns="0" rtlCol="0"/>
          <a:lstStyle/>
          <a:p>
            <a:endParaRPr/>
          </a:p>
        </p:txBody>
      </p:sp>
      <p:sp>
        <p:nvSpPr>
          <p:cNvPr id="467" name="object 467"/>
          <p:cNvSpPr/>
          <p:nvPr/>
        </p:nvSpPr>
        <p:spPr>
          <a:xfrm>
            <a:off x="9189308" y="2069545"/>
            <a:ext cx="0" cy="22860"/>
          </a:xfrm>
          <a:custGeom>
            <a:avLst/>
            <a:gdLst/>
            <a:ahLst/>
            <a:cxnLst/>
            <a:rect l="l" t="t" r="r" b="b"/>
            <a:pathLst>
              <a:path h="22860">
                <a:moveTo>
                  <a:pt x="0" y="22385"/>
                </a:moveTo>
                <a:lnTo>
                  <a:pt x="0" y="0"/>
                </a:lnTo>
              </a:path>
            </a:pathLst>
          </a:custGeom>
          <a:ln w="10058">
            <a:solidFill>
              <a:srgbClr val="000000"/>
            </a:solidFill>
          </a:ln>
        </p:spPr>
        <p:txBody>
          <a:bodyPr wrap="square" lIns="0" tIns="0" rIns="0" bIns="0" rtlCol="0"/>
          <a:lstStyle/>
          <a:p>
            <a:endParaRPr/>
          </a:p>
        </p:txBody>
      </p:sp>
      <p:sp>
        <p:nvSpPr>
          <p:cNvPr id="468" name="object 468"/>
          <p:cNvSpPr/>
          <p:nvPr/>
        </p:nvSpPr>
        <p:spPr>
          <a:xfrm>
            <a:off x="9219135" y="2046830"/>
            <a:ext cx="0" cy="45720"/>
          </a:xfrm>
          <a:custGeom>
            <a:avLst/>
            <a:gdLst/>
            <a:ahLst/>
            <a:cxnLst/>
            <a:rect l="l" t="t" r="r" b="b"/>
            <a:pathLst>
              <a:path h="45719">
                <a:moveTo>
                  <a:pt x="0" y="45100"/>
                </a:moveTo>
                <a:lnTo>
                  <a:pt x="0" y="0"/>
                </a:lnTo>
              </a:path>
            </a:pathLst>
          </a:custGeom>
          <a:ln w="10058">
            <a:solidFill>
              <a:srgbClr val="000000"/>
            </a:solidFill>
          </a:ln>
        </p:spPr>
        <p:txBody>
          <a:bodyPr wrap="square" lIns="0" tIns="0" rIns="0" bIns="0" rtlCol="0"/>
          <a:lstStyle/>
          <a:p>
            <a:endParaRPr/>
          </a:p>
        </p:txBody>
      </p:sp>
      <p:sp>
        <p:nvSpPr>
          <p:cNvPr id="469" name="object 469"/>
          <p:cNvSpPr/>
          <p:nvPr/>
        </p:nvSpPr>
        <p:spPr>
          <a:xfrm>
            <a:off x="9249298" y="2046830"/>
            <a:ext cx="0" cy="45720"/>
          </a:xfrm>
          <a:custGeom>
            <a:avLst/>
            <a:gdLst/>
            <a:ahLst/>
            <a:cxnLst/>
            <a:rect l="l" t="t" r="r" b="b"/>
            <a:pathLst>
              <a:path h="45719">
                <a:moveTo>
                  <a:pt x="0" y="45100"/>
                </a:moveTo>
                <a:lnTo>
                  <a:pt x="0" y="0"/>
                </a:lnTo>
              </a:path>
            </a:pathLst>
          </a:custGeom>
          <a:ln w="10058">
            <a:solidFill>
              <a:srgbClr val="000000"/>
            </a:solidFill>
          </a:ln>
        </p:spPr>
        <p:txBody>
          <a:bodyPr wrap="square" lIns="0" tIns="0" rIns="0" bIns="0" rtlCol="0"/>
          <a:lstStyle/>
          <a:p>
            <a:endParaRPr/>
          </a:p>
        </p:txBody>
      </p:sp>
      <p:sp>
        <p:nvSpPr>
          <p:cNvPr id="470" name="object 470"/>
          <p:cNvSpPr/>
          <p:nvPr/>
        </p:nvSpPr>
        <p:spPr>
          <a:xfrm>
            <a:off x="9269219" y="2058188"/>
            <a:ext cx="0" cy="34290"/>
          </a:xfrm>
          <a:custGeom>
            <a:avLst/>
            <a:gdLst/>
            <a:ahLst/>
            <a:cxnLst/>
            <a:rect l="l" t="t" r="r" b="b"/>
            <a:pathLst>
              <a:path h="34289">
                <a:moveTo>
                  <a:pt x="0" y="33742"/>
                </a:moveTo>
                <a:lnTo>
                  <a:pt x="0" y="0"/>
                </a:lnTo>
              </a:path>
            </a:pathLst>
          </a:custGeom>
          <a:ln w="10058">
            <a:solidFill>
              <a:srgbClr val="000000"/>
            </a:solidFill>
          </a:ln>
        </p:spPr>
        <p:txBody>
          <a:bodyPr wrap="square" lIns="0" tIns="0" rIns="0" bIns="0" rtlCol="0"/>
          <a:lstStyle/>
          <a:p>
            <a:endParaRPr/>
          </a:p>
        </p:txBody>
      </p:sp>
      <p:sp>
        <p:nvSpPr>
          <p:cNvPr id="471" name="object 471"/>
          <p:cNvSpPr/>
          <p:nvPr/>
        </p:nvSpPr>
        <p:spPr>
          <a:xfrm>
            <a:off x="9299382" y="2058188"/>
            <a:ext cx="0" cy="34290"/>
          </a:xfrm>
          <a:custGeom>
            <a:avLst/>
            <a:gdLst/>
            <a:ahLst/>
            <a:cxnLst/>
            <a:rect l="l" t="t" r="r" b="b"/>
            <a:pathLst>
              <a:path h="34289">
                <a:moveTo>
                  <a:pt x="0" y="33742"/>
                </a:moveTo>
                <a:lnTo>
                  <a:pt x="0" y="0"/>
                </a:lnTo>
              </a:path>
            </a:pathLst>
          </a:custGeom>
          <a:ln w="10058">
            <a:solidFill>
              <a:srgbClr val="000000"/>
            </a:solidFill>
          </a:ln>
        </p:spPr>
        <p:txBody>
          <a:bodyPr wrap="square" lIns="0" tIns="0" rIns="0" bIns="0" rtlCol="0"/>
          <a:lstStyle/>
          <a:p>
            <a:endParaRPr/>
          </a:p>
        </p:txBody>
      </p:sp>
      <p:sp>
        <p:nvSpPr>
          <p:cNvPr id="472" name="object 472"/>
          <p:cNvSpPr txBox="1"/>
          <p:nvPr/>
        </p:nvSpPr>
        <p:spPr>
          <a:xfrm>
            <a:off x="3920831" y="935979"/>
            <a:ext cx="175895" cy="121828"/>
          </a:xfrm>
          <a:prstGeom prst="rect">
            <a:avLst/>
          </a:prstGeom>
        </p:spPr>
        <p:txBody>
          <a:bodyPr vert="horz" wrap="square" lIns="0" tIns="13970" rIns="0" bIns="0" rtlCol="0">
            <a:spAutoFit/>
          </a:bodyPr>
          <a:lstStyle/>
          <a:p>
            <a:pPr marL="12700">
              <a:spcBef>
                <a:spcPts val="110"/>
              </a:spcBef>
            </a:pPr>
            <a:r>
              <a:rPr sz="700" spc="10" dirty="0">
                <a:latin typeface="Calibri"/>
                <a:cs typeface="Calibri"/>
              </a:rPr>
              <a:t>340</a:t>
            </a:r>
            <a:r>
              <a:rPr sz="700" spc="-85" dirty="0">
                <a:latin typeface="Calibri"/>
                <a:cs typeface="Calibri"/>
              </a:rPr>
              <a:t> </a:t>
            </a:r>
            <a:endParaRPr sz="700">
              <a:latin typeface="Calibri"/>
              <a:cs typeface="Calibri"/>
            </a:endParaRPr>
          </a:p>
        </p:txBody>
      </p:sp>
      <p:sp>
        <p:nvSpPr>
          <p:cNvPr id="473" name="object 473"/>
          <p:cNvSpPr txBox="1"/>
          <p:nvPr/>
        </p:nvSpPr>
        <p:spPr>
          <a:xfrm>
            <a:off x="4561455" y="958720"/>
            <a:ext cx="156210" cy="121828"/>
          </a:xfrm>
          <a:prstGeom prst="rect">
            <a:avLst/>
          </a:prstGeom>
        </p:spPr>
        <p:txBody>
          <a:bodyPr vert="horz" wrap="square" lIns="0" tIns="13970" rIns="0" bIns="0" rtlCol="0">
            <a:spAutoFit/>
          </a:bodyPr>
          <a:lstStyle/>
          <a:p>
            <a:pPr marL="12700">
              <a:spcBef>
                <a:spcPts val="110"/>
              </a:spcBef>
            </a:pPr>
            <a:r>
              <a:rPr sz="700" spc="-40" dirty="0">
                <a:latin typeface="Calibri"/>
                <a:cs typeface="Calibri"/>
              </a:rPr>
              <a:t>50</a:t>
            </a:r>
            <a:r>
              <a:rPr sz="700" spc="-130" dirty="0">
                <a:latin typeface="Calibri"/>
                <a:cs typeface="Calibri"/>
              </a:rPr>
              <a:t> </a:t>
            </a:r>
            <a:r>
              <a:rPr sz="700" spc="-35" dirty="0">
                <a:latin typeface="Calibri"/>
                <a:cs typeface="Calibri"/>
              </a:rPr>
              <a:t>5</a:t>
            </a:r>
            <a:endParaRPr sz="700">
              <a:latin typeface="Calibri"/>
              <a:cs typeface="Calibri"/>
            </a:endParaRPr>
          </a:p>
        </p:txBody>
      </p:sp>
      <p:sp>
        <p:nvSpPr>
          <p:cNvPr id="474" name="object 474"/>
          <p:cNvSpPr txBox="1"/>
          <p:nvPr/>
        </p:nvSpPr>
        <p:spPr>
          <a:xfrm>
            <a:off x="8055292" y="1003820"/>
            <a:ext cx="186055" cy="121828"/>
          </a:xfrm>
          <a:prstGeom prst="rect">
            <a:avLst/>
          </a:prstGeom>
        </p:spPr>
        <p:txBody>
          <a:bodyPr vert="horz" wrap="square" lIns="0" tIns="13970" rIns="0" bIns="0" rtlCol="0">
            <a:spAutoFit/>
          </a:bodyPr>
          <a:lstStyle/>
          <a:p>
            <a:pPr marL="12700">
              <a:spcBef>
                <a:spcPts val="110"/>
              </a:spcBef>
            </a:pPr>
            <a:r>
              <a:rPr sz="700" spc="-80" dirty="0">
                <a:latin typeface="Calibri"/>
                <a:cs typeface="Calibri"/>
              </a:rPr>
              <a:t>12</a:t>
            </a:r>
            <a:r>
              <a:rPr sz="700" spc="-125" dirty="0">
                <a:latin typeface="Calibri"/>
                <a:cs typeface="Calibri"/>
              </a:rPr>
              <a:t> </a:t>
            </a:r>
            <a:r>
              <a:rPr sz="700" spc="-40" dirty="0">
                <a:latin typeface="Calibri"/>
                <a:cs typeface="Calibri"/>
              </a:rPr>
              <a:t>54</a:t>
            </a:r>
            <a:endParaRPr sz="700">
              <a:latin typeface="Calibri"/>
              <a:cs typeface="Calibri"/>
            </a:endParaRPr>
          </a:p>
        </p:txBody>
      </p:sp>
      <p:sp>
        <p:nvSpPr>
          <p:cNvPr id="475" name="object 475"/>
          <p:cNvSpPr txBox="1"/>
          <p:nvPr/>
        </p:nvSpPr>
        <p:spPr>
          <a:xfrm>
            <a:off x="4651719" y="1151065"/>
            <a:ext cx="135890" cy="121828"/>
          </a:xfrm>
          <a:prstGeom prst="rect">
            <a:avLst/>
          </a:prstGeom>
        </p:spPr>
        <p:txBody>
          <a:bodyPr vert="horz" wrap="square" lIns="0" tIns="13970" rIns="0" bIns="0" rtlCol="0">
            <a:spAutoFit/>
          </a:bodyPr>
          <a:lstStyle/>
          <a:p>
            <a:pPr marL="12700">
              <a:spcBef>
                <a:spcPts val="110"/>
              </a:spcBef>
            </a:pPr>
            <a:r>
              <a:rPr sz="700" spc="-45" dirty="0">
                <a:latin typeface="Calibri"/>
                <a:cs typeface="Calibri"/>
              </a:rPr>
              <a:t>5</a:t>
            </a:r>
            <a:r>
              <a:rPr sz="700" spc="-120" dirty="0">
                <a:latin typeface="Calibri"/>
                <a:cs typeface="Calibri"/>
              </a:rPr>
              <a:t>1</a:t>
            </a:r>
            <a:r>
              <a:rPr sz="700" spc="-35" dirty="0">
                <a:latin typeface="Calibri"/>
                <a:cs typeface="Calibri"/>
              </a:rPr>
              <a:t>0</a:t>
            </a:r>
            <a:endParaRPr sz="700">
              <a:latin typeface="Calibri"/>
              <a:cs typeface="Calibri"/>
            </a:endParaRPr>
          </a:p>
        </p:txBody>
      </p:sp>
      <p:sp>
        <p:nvSpPr>
          <p:cNvPr id="476" name="object 476"/>
          <p:cNvSpPr txBox="1"/>
          <p:nvPr/>
        </p:nvSpPr>
        <p:spPr>
          <a:xfrm>
            <a:off x="4081212" y="1207840"/>
            <a:ext cx="175895" cy="121828"/>
          </a:xfrm>
          <a:prstGeom prst="rect">
            <a:avLst/>
          </a:prstGeom>
        </p:spPr>
        <p:txBody>
          <a:bodyPr vert="horz" wrap="square" lIns="0" tIns="13970" rIns="0" bIns="0" rtlCol="0">
            <a:spAutoFit/>
          </a:bodyPr>
          <a:lstStyle/>
          <a:p>
            <a:pPr marL="12700">
              <a:spcBef>
                <a:spcPts val="110"/>
              </a:spcBef>
            </a:pPr>
            <a:r>
              <a:rPr sz="700" spc="10" dirty="0">
                <a:latin typeface="Calibri"/>
                <a:cs typeface="Calibri"/>
              </a:rPr>
              <a:t>385</a:t>
            </a:r>
            <a:r>
              <a:rPr sz="700" spc="-85" dirty="0">
                <a:latin typeface="Calibri"/>
                <a:cs typeface="Calibri"/>
              </a:rPr>
              <a:t> </a:t>
            </a:r>
            <a:endParaRPr sz="700">
              <a:latin typeface="Calibri"/>
              <a:cs typeface="Calibri"/>
            </a:endParaRPr>
          </a:p>
        </p:txBody>
      </p:sp>
      <p:sp>
        <p:nvSpPr>
          <p:cNvPr id="477" name="object 477"/>
          <p:cNvSpPr txBox="1"/>
          <p:nvPr/>
        </p:nvSpPr>
        <p:spPr>
          <a:xfrm>
            <a:off x="4401412" y="1287002"/>
            <a:ext cx="175895" cy="121828"/>
          </a:xfrm>
          <a:prstGeom prst="rect">
            <a:avLst/>
          </a:prstGeom>
        </p:spPr>
        <p:txBody>
          <a:bodyPr vert="horz" wrap="square" lIns="0" tIns="13970" rIns="0" bIns="0" rtlCol="0">
            <a:spAutoFit/>
          </a:bodyPr>
          <a:lstStyle/>
          <a:p>
            <a:pPr marL="12700">
              <a:spcBef>
                <a:spcPts val="110"/>
              </a:spcBef>
            </a:pPr>
            <a:r>
              <a:rPr sz="700" spc="10" dirty="0">
                <a:latin typeface="Calibri"/>
                <a:cs typeface="Calibri"/>
              </a:rPr>
              <a:t>465</a:t>
            </a:r>
            <a:r>
              <a:rPr sz="700" spc="-85" dirty="0">
                <a:latin typeface="Calibri"/>
                <a:cs typeface="Calibri"/>
              </a:rPr>
              <a:t> </a:t>
            </a:r>
            <a:endParaRPr sz="700">
              <a:latin typeface="Calibri"/>
              <a:cs typeface="Calibri"/>
            </a:endParaRPr>
          </a:p>
        </p:txBody>
      </p:sp>
      <p:sp>
        <p:nvSpPr>
          <p:cNvPr id="478" name="object 478"/>
          <p:cNvSpPr txBox="1"/>
          <p:nvPr/>
        </p:nvSpPr>
        <p:spPr>
          <a:xfrm>
            <a:off x="8245611" y="1388865"/>
            <a:ext cx="196215" cy="121828"/>
          </a:xfrm>
          <a:prstGeom prst="rect">
            <a:avLst/>
          </a:prstGeom>
        </p:spPr>
        <p:txBody>
          <a:bodyPr vert="horz" wrap="square" lIns="0" tIns="13970" rIns="0" bIns="0" rtlCol="0">
            <a:spAutoFit/>
          </a:bodyPr>
          <a:lstStyle/>
          <a:p>
            <a:pPr marL="12700">
              <a:spcBef>
                <a:spcPts val="110"/>
              </a:spcBef>
            </a:pPr>
            <a:r>
              <a:rPr sz="700" spc="-80" dirty="0">
                <a:latin typeface="Calibri"/>
                <a:cs typeface="Calibri"/>
              </a:rPr>
              <a:t>12</a:t>
            </a:r>
            <a:r>
              <a:rPr sz="700" spc="-114" dirty="0">
                <a:latin typeface="Calibri"/>
                <a:cs typeface="Calibri"/>
              </a:rPr>
              <a:t> </a:t>
            </a:r>
            <a:r>
              <a:rPr sz="700" spc="-35" dirty="0">
                <a:latin typeface="Calibri"/>
                <a:cs typeface="Calibri"/>
              </a:rPr>
              <a:t>9</a:t>
            </a:r>
            <a:r>
              <a:rPr sz="700" spc="-114" dirty="0">
                <a:latin typeface="Calibri"/>
                <a:cs typeface="Calibri"/>
              </a:rPr>
              <a:t> </a:t>
            </a:r>
            <a:r>
              <a:rPr sz="700" spc="-35" dirty="0">
                <a:latin typeface="Calibri"/>
                <a:cs typeface="Calibri"/>
              </a:rPr>
              <a:t>9</a:t>
            </a:r>
            <a:endParaRPr sz="700">
              <a:latin typeface="Calibri"/>
              <a:cs typeface="Calibri"/>
            </a:endParaRPr>
          </a:p>
        </p:txBody>
      </p:sp>
      <p:sp>
        <p:nvSpPr>
          <p:cNvPr id="479" name="object 479"/>
          <p:cNvSpPr txBox="1"/>
          <p:nvPr/>
        </p:nvSpPr>
        <p:spPr>
          <a:xfrm>
            <a:off x="7554676" y="1400223"/>
            <a:ext cx="166370" cy="121828"/>
          </a:xfrm>
          <a:prstGeom prst="rect">
            <a:avLst/>
          </a:prstGeom>
        </p:spPr>
        <p:txBody>
          <a:bodyPr vert="horz" wrap="square" lIns="0" tIns="13970" rIns="0" bIns="0" rtlCol="0">
            <a:spAutoFit/>
          </a:bodyPr>
          <a:lstStyle/>
          <a:p>
            <a:pPr marL="12700">
              <a:spcBef>
                <a:spcPts val="110"/>
              </a:spcBef>
            </a:pPr>
            <a:r>
              <a:rPr sz="700" spc="-120" dirty="0">
                <a:latin typeface="Calibri"/>
                <a:cs typeface="Calibri"/>
              </a:rPr>
              <a:t>11</a:t>
            </a:r>
            <a:r>
              <a:rPr sz="700" spc="-45" dirty="0">
                <a:latin typeface="Calibri"/>
                <a:cs typeface="Calibri"/>
              </a:rPr>
              <a:t>5</a:t>
            </a:r>
            <a:r>
              <a:rPr sz="700" spc="-35" dirty="0">
                <a:latin typeface="Calibri"/>
                <a:cs typeface="Calibri"/>
              </a:rPr>
              <a:t>0</a:t>
            </a:r>
            <a:endParaRPr sz="700">
              <a:latin typeface="Calibri"/>
              <a:cs typeface="Calibri"/>
            </a:endParaRPr>
          </a:p>
        </p:txBody>
      </p:sp>
      <p:sp>
        <p:nvSpPr>
          <p:cNvPr id="480" name="object 480"/>
          <p:cNvSpPr txBox="1"/>
          <p:nvPr/>
        </p:nvSpPr>
        <p:spPr>
          <a:xfrm>
            <a:off x="4221221" y="1513445"/>
            <a:ext cx="146050" cy="121828"/>
          </a:xfrm>
          <a:prstGeom prst="rect">
            <a:avLst/>
          </a:prstGeom>
        </p:spPr>
        <p:txBody>
          <a:bodyPr vert="horz" wrap="square" lIns="0" tIns="13970" rIns="0" bIns="0" rtlCol="0">
            <a:spAutoFit/>
          </a:bodyPr>
          <a:lstStyle/>
          <a:p>
            <a:pPr marL="12700">
              <a:spcBef>
                <a:spcPts val="110"/>
              </a:spcBef>
            </a:pPr>
            <a:r>
              <a:rPr sz="700" spc="-35" dirty="0">
                <a:latin typeface="Calibri"/>
                <a:cs typeface="Calibri"/>
              </a:rPr>
              <a:t>4</a:t>
            </a:r>
            <a:r>
              <a:rPr sz="700" spc="-125" dirty="0">
                <a:latin typeface="Calibri"/>
                <a:cs typeface="Calibri"/>
              </a:rPr>
              <a:t> </a:t>
            </a:r>
            <a:r>
              <a:rPr sz="700" spc="-80" dirty="0">
                <a:latin typeface="Calibri"/>
                <a:cs typeface="Calibri"/>
              </a:rPr>
              <a:t>15</a:t>
            </a:r>
            <a:endParaRPr sz="700">
              <a:latin typeface="Calibri"/>
              <a:cs typeface="Calibri"/>
            </a:endParaRPr>
          </a:p>
        </p:txBody>
      </p:sp>
      <p:sp>
        <p:nvSpPr>
          <p:cNvPr id="481" name="object 481"/>
          <p:cNvSpPr txBox="1"/>
          <p:nvPr/>
        </p:nvSpPr>
        <p:spPr>
          <a:xfrm>
            <a:off x="7444605" y="1524790"/>
            <a:ext cx="175895" cy="121828"/>
          </a:xfrm>
          <a:prstGeom prst="rect">
            <a:avLst/>
          </a:prstGeom>
        </p:spPr>
        <p:txBody>
          <a:bodyPr vert="horz" wrap="square" lIns="0" tIns="13970" rIns="0" bIns="0" rtlCol="0">
            <a:spAutoFit/>
          </a:bodyPr>
          <a:lstStyle/>
          <a:p>
            <a:pPr marL="12700">
              <a:spcBef>
                <a:spcPts val="110"/>
              </a:spcBef>
            </a:pPr>
            <a:r>
              <a:rPr sz="700" spc="-95" dirty="0">
                <a:latin typeface="Calibri"/>
                <a:cs typeface="Calibri"/>
              </a:rPr>
              <a:t>114</a:t>
            </a:r>
            <a:r>
              <a:rPr sz="700" spc="-125" dirty="0">
                <a:latin typeface="Calibri"/>
                <a:cs typeface="Calibri"/>
              </a:rPr>
              <a:t> </a:t>
            </a:r>
            <a:r>
              <a:rPr sz="700" spc="-35" dirty="0">
                <a:latin typeface="Calibri"/>
                <a:cs typeface="Calibri"/>
              </a:rPr>
              <a:t>5</a:t>
            </a:r>
            <a:endParaRPr sz="700">
              <a:latin typeface="Calibri"/>
              <a:cs typeface="Calibri"/>
            </a:endParaRPr>
          </a:p>
        </p:txBody>
      </p:sp>
      <p:sp>
        <p:nvSpPr>
          <p:cNvPr id="482" name="object 482"/>
          <p:cNvSpPr/>
          <p:nvPr/>
        </p:nvSpPr>
        <p:spPr>
          <a:xfrm>
            <a:off x="7527423" y="1639361"/>
            <a:ext cx="90805" cy="0"/>
          </a:xfrm>
          <a:custGeom>
            <a:avLst/>
            <a:gdLst/>
            <a:ahLst/>
            <a:cxnLst/>
            <a:rect l="l" t="t" r="r" b="b"/>
            <a:pathLst>
              <a:path w="90804">
                <a:moveTo>
                  <a:pt x="90263" y="0"/>
                </a:moveTo>
                <a:lnTo>
                  <a:pt x="0" y="0"/>
                </a:lnTo>
              </a:path>
            </a:pathLst>
          </a:custGeom>
          <a:ln w="11353">
            <a:solidFill>
              <a:srgbClr val="46B446"/>
            </a:solidFill>
          </a:ln>
        </p:spPr>
        <p:txBody>
          <a:bodyPr wrap="square" lIns="0" tIns="0" rIns="0" bIns="0" rtlCol="0"/>
          <a:lstStyle/>
          <a:p>
            <a:endParaRPr/>
          </a:p>
        </p:txBody>
      </p:sp>
      <p:sp>
        <p:nvSpPr>
          <p:cNvPr id="483" name="object 483"/>
          <p:cNvSpPr txBox="1"/>
          <p:nvPr/>
        </p:nvSpPr>
        <p:spPr>
          <a:xfrm>
            <a:off x="3820776" y="1536148"/>
            <a:ext cx="175895" cy="121828"/>
          </a:xfrm>
          <a:prstGeom prst="rect">
            <a:avLst/>
          </a:prstGeom>
        </p:spPr>
        <p:txBody>
          <a:bodyPr vert="horz" wrap="square" lIns="0" tIns="13970" rIns="0" bIns="0" rtlCol="0">
            <a:spAutoFit/>
          </a:bodyPr>
          <a:lstStyle/>
          <a:p>
            <a:pPr marL="12700">
              <a:spcBef>
                <a:spcPts val="110"/>
              </a:spcBef>
            </a:pPr>
            <a:r>
              <a:rPr sz="700" spc="-35" dirty="0">
                <a:latin typeface="Calibri"/>
                <a:cs typeface="Calibri"/>
              </a:rPr>
              <a:t>3</a:t>
            </a:r>
            <a:r>
              <a:rPr sz="700" spc="-114" dirty="0">
                <a:latin typeface="Calibri"/>
                <a:cs typeface="Calibri"/>
              </a:rPr>
              <a:t> </a:t>
            </a:r>
            <a:r>
              <a:rPr sz="700" u="sng" dirty="0">
                <a:uFill>
                  <a:solidFill>
                    <a:srgbClr val="46B446"/>
                  </a:solidFill>
                </a:uFill>
                <a:latin typeface="Calibri"/>
                <a:cs typeface="Calibri"/>
              </a:rPr>
              <a:t>35</a:t>
            </a:r>
            <a:r>
              <a:rPr sz="700" u="sng" spc="-85" dirty="0">
                <a:uFill>
                  <a:solidFill>
                    <a:srgbClr val="46B446"/>
                  </a:solidFill>
                </a:uFill>
                <a:latin typeface="Calibri"/>
                <a:cs typeface="Calibri"/>
              </a:rPr>
              <a:t> </a:t>
            </a:r>
            <a:endParaRPr sz="700">
              <a:latin typeface="Calibri"/>
              <a:cs typeface="Calibri"/>
            </a:endParaRPr>
          </a:p>
        </p:txBody>
      </p:sp>
      <p:sp>
        <p:nvSpPr>
          <p:cNvPr id="484" name="object 484"/>
          <p:cNvSpPr txBox="1"/>
          <p:nvPr/>
        </p:nvSpPr>
        <p:spPr>
          <a:xfrm>
            <a:off x="5126708" y="1524790"/>
            <a:ext cx="436880" cy="121828"/>
          </a:xfrm>
          <a:prstGeom prst="rect">
            <a:avLst/>
          </a:prstGeom>
        </p:spPr>
        <p:txBody>
          <a:bodyPr vert="horz" wrap="square" lIns="0" tIns="13970" rIns="0" bIns="0" rtlCol="0">
            <a:spAutoFit/>
          </a:bodyPr>
          <a:lstStyle/>
          <a:p>
            <a:pPr marL="38100">
              <a:spcBef>
                <a:spcPts val="110"/>
              </a:spcBef>
            </a:pPr>
            <a:r>
              <a:rPr sz="700" spc="10" dirty="0">
                <a:latin typeface="Calibri"/>
                <a:cs typeface="Calibri"/>
              </a:rPr>
              <a:t>645</a:t>
            </a:r>
            <a:r>
              <a:rPr sz="700" spc="170" dirty="0">
                <a:latin typeface="Calibri"/>
                <a:cs typeface="Calibri"/>
              </a:rPr>
              <a:t> </a:t>
            </a:r>
            <a:r>
              <a:rPr sz="1050" spc="15" baseline="-19841" dirty="0">
                <a:latin typeface="Calibri"/>
                <a:cs typeface="Calibri"/>
              </a:rPr>
              <a:t>695</a:t>
            </a:r>
            <a:r>
              <a:rPr sz="1050" spc="-127" baseline="-19841" dirty="0">
                <a:latin typeface="Calibri"/>
                <a:cs typeface="Calibri"/>
              </a:rPr>
              <a:t> </a:t>
            </a:r>
            <a:endParaRPr sz="1050" baseline="-19841">
              <a:latin typeface="Calibri"/>
              <a:cs typeface="Calibri"/>
            </a:endParaRPr>
          </a:p>
        </p:txBody>
      </p:sp>
      <p:sp>
        <p:nvSpPr>
          <p:cNvPr id="485" name="object 485"/>
          <p:cNvSpPr txBox="1"/>
          <p:nvPr/>
        </p:nvSpPr>
        <p:spPr>
          <a:xfrm>
            <a:off x="4691673" y="1581248"/>
            <a:ext cx="255904" cy="121828"/>
          </a:xfrm>
          <a:prstGeom prst="rect">
            <a:avLst/>
          </a:prstGeom>
        </p:spPr>
        <p:txBody>
          <a:bodyPr vert="horz" wrap="square" lIns="0" tIns="13970" rIns="0" bIns="0" rtlCol="0">
            <a:spAutoFit/>
          </a:bodyPr>
          <a:lstStyle/>
          <a:p>
            <a:pPr marL="12700">
              <a:spcBef>
                <a:spcPts val="110"/>
              </a:spcBef>
            </a:pPr>
            <a:r>
              <a:rPr sz="700" spc="-40" dirty="0">
                <a:latin typeface="Calibri"/>
                <a:cs typeface="Calibri"/>
              </a:rPr>
              <a:t>53</a:t>
            </a:r>
            <a:r>
              <a:rPr sz="700" spc="-95" dirty="0">
                <a:latin typeface="Calibri"/>
                <a:cs typeface="Calibri"/>
              </a:rPr>
              <a:t> </a:t>
            </a:r>
            <a:r>
              <a:rPr sz="700" spc="-35" dirty="0">
                <a:latin typeface="Calibri"/>
                <a:cs typeface="Calibri"/>
              </a:rPr>
              <a:t>5</a:t>
            </a:r>
            <a:r>
              <a:rPr sz="700" spc="-85" dirty="0">
                <a:latin typeface="Calibri"/>
                <a:cs typeface="Calibri"/>
              </a:rPr>
              <a:t> </a:t>
            </a:r>
            <a:r>
              <a:rPr sz="700" u="sng" spc="-20" dirty="0">
                <a:uFill>
                  <a:solidFill>
                    <a:srgbClr val="46B446"/>
                  </a:solidFill>
                </a:uFill>
                <a:latin typeface="Times New Roman"/>
                <a:cs typeface="Times New Roman"/>
              </a:rPr>
              <a:t> </a:t>
            </a:r>
            <a:r>
              <a:rPr sz="700" u="sng" spc="25" dirty="0">
                <a:uFill>
                  <a:solidFill>
                    <a:srgbClr val="46B446"/>
                  </a:solidFill>
                </a:uFill>
                <a:latin typeface="Times New Roman"/>
                <a:cs typeface="Times New Roman"/>
              </a:rPr>
              <a:t> </a:t>
            </a:r>
            <a:endParaRPr sz="700">
              <a:latin typeface="Times New Roman"/>
              <a:cs typeface="Times New Roman"/>
            </a:endParaRPr>
          </a:p>
        </p:txBody>
      </p:sp>
      <p:sp>
        <p:nvSpPr>
          <p:cNvPr id="486" name="object 486"/>
          <p:cNvSpPr/>
          <p:nvPr/>
        </p:nvSpPr>
        <p:spPr>
          <a:xfrm>
            <a:off x="7027032" y="1695819"/>
            <a:ext cx="180340" cy="0"/>
          </a:xfrm>
          <a:custGeom>
            <a:avLst/>
            <a:gdLst/>
            <a:ahLst/>
            <a:cxnLst/>
            <a:rect l="l" t="t" r="r" b="b"/>
            <a:pathLst>
              <a:path w="180339">
                <a:moveTo>
                  <a:pt x="180189" y="0"/>
                </a:moveTo>
                <a:lnTo>
                  <a:pt x="0" y="0"/>
                </a:lnTo>
              </a:path>
            </a:pathLst>
          </a:custGeom>
          <a:ln w="11353">
            <a:solidFill>
              <a:srgbClr val="46B446"/>
            </a:solidFill>
          </a:ln>
        </p:spPr>
        <p:txBody>
          <a:bodyPr wrap="square" lIns="0" tIns="0" rIns="0" bIns="0" rtlCol="0"/>
          <a:lstStyle/>
          <a:p>
            <a:endParaRPr/>
          </a:p>
        </p:txBody>
      </p:sp>
      <p:sp>
        <p:nvSpPr>
          <p:cNvPr id="487" name="object 487"/>
          <p:cNvSpPr txBox="1"/>
          <p:nvPr/>
        </p:nvSpPr>
        <p:spPr>
          <a:xfrm>
            <a:off x="6708463" y="1592606"/>
            <a:ext cx="667385" cy="121828"/>
          </a:xfrm>
          <a:prstGeom prst="rect">
            <a:avLst/>
          </a:prstGeom>
        </p:spPr>
        <p:txBody>
          <a:bodyPr vert="horz" wrap="square" lIns="0" tIns="13970" rIns="0" bIns="0" rtlCol="0">
            <a:spAutoFit/>
          </a:bodyPr>
          <a:lstStyle/>
          <a:p>
            <a:pPr marL="38100">
              <a:spcBef>
                <a:spcPts val="110"/>
              </a:spcBef>
            </a:pPr>
            <a:r>
              <a:rPr sz="700" spc="-80" dirty="0">
                <a:latin typeface="Calibri"/>
                <a:cs typeface="Calibri"/>
              </a:rPr>
              <a:t>10 15</a:t>
            </a:r>
            <a:r>
              <a:rPr sz="700" spc="-5" dirty="0">
                <a:latin typeface="Calibri"/>
                <a:cs typeface="Calibri"/>
              </a:rPr>
              <a:t> </a:t>
            </a:r>
            <a:r>
              <a:rPr sz="1050" spc="-120" baseline="7936" dirty="0">
                <a:latin typeface="Calibri"/>
                <a:cs typeface="Calibri"/>
              </a:rPr>
              <a:t>10 </a:t>
            </a:r>
            <a:r>
              <a:rPr sz="1050" spc="-52" baseline="7936" dirty="0">
                <a:latin typeface="Calibri"/>
                <a:cs typeface="Calibri"/>
              </a:rPr>
              <a:t>6 0 </a:t>
            </a:r>
            <a:r>
              <a:rPr sz="1050" spc="-120" baseline="43650" dirty="0">
                <a:latin typeface="Calibri"/>
                <a:cs typeface="Calibri"/>
              </a:rPr>
              <a:t>10</a:t>
            </a:r>
            <a:r>
              <a:rPr sz="1050" spc="-104" baseline="43650" dirty="0">
                <a:latin typeface="Calibri"/>
                <a:cs typeface="Calibri"/>
              </a:rPr>
              <a:t> </a:t>
            </a:r>
            <a:r>
              <a:rPr sz="1050" spc="-60" baseline="43650" dirty="0">
                <a:latin typeface="Calibri"/>
                <a:cs typeface="Calibri"/>
              </a:rPr>
              <a:t>70</a:t>
            </a:r>
            <a:endParaRPr sz="1050" baseline="43650">
              <a:latin typeface="Calibri"/>
              <a:cs typeface="Calibri"/>
            </a:endParaRPr>
          </a:p>
        </p:txBody>
      </p:sp>
      <p:sp>
        <p:nvSpPr>
          <p:cNvPr id="488" name="object 488"/>
          <p:cNvSpPr/>
          <p:nvPr/>
        </p:nvSpPr>
        <p:spPr>
          <a:xfrm>
            <a:off x="6816680" y="1707164"/>
            <a:ext cx="180340" cy="0"/>
          </a:xfrm>
          <a:custGeom>
            <a:avLst/>
            <a:gdLst/>
            <a:ahLst/>
            <a:cxnLst/>
            <a:rect l="l" t="t" r="r" b="b"/>
            <a:pathLst>
              <a:path w="180339">
                <a:moveTo>
                  <a:pt x="180188" y="0"/>
                </a:moveTo>
                <a:lnTo>
                  <a:pt x="0" y="0"/>
                </a:lnTo>
              </a:path>
            </a:pathLst>
          </a:custGeom>
          <a:ln w="11353">
            <a:solidFill>
              <a:srgbClr val="46B446"/>
            </a:solidFill>
          </a:ln>
        </p:spPr>
        <p:txBody>
          <a:bodyPr wrap="square" lIns="0" tIns="0" rIns="0" bIns="0" rtlCol="0"/>
          <a:lstStyle/>
          <a:p>
            <a:endParaRPr/>
          </a:p>
        </p:txBody>
      </p:sp>
      <p:sp>
        <p:nvSpPr>
          <p:cNvPr id="489" name="object 489"/>
          <p:cNvSpPr/>
          <p:nvPr/>
        </p:nvSpPr>
        <p:spPr>
          <a:xfrm>
            <a:off x="5485347" y="1741225"/>
            <a:ext cx="150495" cy="0"/>
          </a:xfrm>
          <a:custGeom>
            <a:avLst/>
            <a:gdLst/>
            <a:ahLst/>
            <a:cxnLst/>
            <a:rect l="l" t="t" r="r" b="b"/>
            <a:pathLst>
              <a:path w="150495">
                <a:moveTo>
                  <a:pt x="0" y="0"/>
                </a:moveTo>
                <a:lnTo>
                  <a:pt x="150026" y="0"/>
                </a:lnTo>
              </a:path>
            </a:pathLst>
          </a:custGeom>
          <a:ln w="11353">
            <a:solidFill>
              <a:srgbClr val="46B446"/>
            </a:solidFill>
          </a:ln>
        </p:spPr>
        <p:txBody>
          <a:bodyPr wrap="square" lIns="0" tIns="0" rIns="0" bIns="0" rtlCol="0"/>
          <a:lstStyle/>
          <a:p>
            <a:endParaRPr/>
          </a:p>
        </p:txBody>
      </p:sp>
      <p:sp>
        <p:nvSpPr>
          <p:cNvPr id="490" name="object 490"/>
          <p:cNvSpPr txBox="1"/>
          <p:nvPr/>
        </p:nvSpPr>
        <p:spPr>
          <a:xfrm>
            <a:off x="3760787" y="1649369"/>
            <a:ext cx="175895" cy="121828"/>
          </a:xfrm>
          <a:prstGeom prst="rect">
            <a:avLst/>
          </a:prstGeom>
        </p:spPr>
        <p:txBody>
          <a:bodyPr vert="horz" wrap="square" lIns="0" tIns="13970" rIns="0" bIns="0" rtlCol="0">
            <a:spAutoFit/>
          </a:bodyPr>
          <a:lstStyle/>
          <a:p>
            <a:pPr marL="12700">
              <a:spcBef>
                <a:spcPts val="110"/>
              </a:spcBef>
            </a:pPr>
            <a:r>
              <a:rPr sz="700" spc="10" dirty="0">
                <a:latin typeface="Calibri"/>
                <a:cs typeface="Calibri"/>
              </a:rPr>
              <a:t>295</a:t>
            </a:r>
            <a:r>
              <a:rPr sz="700" spc="-85" dirty="0">
                <a:latin typeface="Calibri"/>
                <a:cs typeface="Calibri"/>
              </a:rPr>
              <a:t> </a:t>
            </a:r>
            <a:endParaRPr sz="700">
              <a:latin typeface="Calibri"/>
              <a:cs typeface="Calibri"/>
            </a:endParaRPr>
          </a:p>
        </p:txBody>
      </p:sp>
      <p:sp>
        <p:nvSpPr>
          <p:cNvPr id="491" name="object 491"/>
          <p:cNvSpPr/>
          <p:nvPr/>
        </p:nvSpPr>
        <p:spPr>
          <a:xfrm>
            <a:off x="7707612" y="1786326"/>
            <a:ext cx="30480" cy="0"/>
          </a:xfrm>
          <a:custGeom>
            <a:avLst/>
            <a:gdLst/>
            <a:ahLst/>
            <a:cxnLst/>
            <a:rect l="l" t="t" r="r" b="b"/>
            <a:pathLst>
              <a:path w="30479">
                <a:moveTo>
                  <a:pt x="0" y="0"/>
                </a:moveTo>
                <a:lnTo>
                  <a:pt x="29937" y="0"/>
                </a:lnTo>
              </a:path>
            </a:pathLst>
          </a:custGeom>
          <a:ln w="11353">
            <a:solidFill>
              <a:srgbClr val="46B446"/>
            </a:solidFill>
          </a:ln>
        </p:spPr>
        <p:txBody>
          <a:bodyPr wrap="square" lIns="0" tIns="0" rIns="0" bIns="0" rtlCol="0"/>
          <a:lstStyle/>
          <a:p>
            <a:endParaRPr/>
          </a:p>
        </p:txBody>
      </p:sp>
      <p:sp>
        <p:nvSpPr>
          <p:cNvPr id="492" name="object 492"/>
          <p:cNvSpPr txBox="1"/>
          <p:nvPr/>
        </p:nvSpPr>
        <p:spPr>
          <a:xfrm>
            <a:off x="3310380" y="1683112"/>
            <a:ext cx="135890" cy="121828"/>
          </a:xfrm>
          <a:prstGeom prst="rect">
            <a:avLst/>
          </a:prstGeom>
        </p:spPr>
        <p:txBody>
          <a:bodyPr vert="horz" wrap="square" lIns="0" tIns="13970" rIns="0" bIns="0" rtlCol="0">
            <a:spAutoFit/>
          </a:bodyPr>
          <a:lstStyle/>
          <a:p>
            <a:pPr marL="12700">
              <a:spcBef>
                <a:spcPts val="110"/>
              </a:spcBef>
            </a:pPr>
            <a:r>
              <a:rPr sz="700" spc="-120" dirty="0">
                <a:latin typeface="Calibri"/>
                <a:cs typeface="Calibri"/>
              </a:rPr>
              <a:t>1</a:t>
            </a:r>
            <a:r>
              <a:rPr sz="700" spc="-45" dirty="0">
                <a:latin typeface="Calibri"/>
                <a:cs typeface="Calibri"/>
              </a:rPr>
              <a:t>7</a:t>
            </a:r>
            <a:r>
              <a:rPr sz="700" spc="-35" dirty="0">
                <a:latin typeface="Calibri"/>
                <a:cs typeface="Calibri"/>
              </a:rPr>
              <a:t>5</a:t>
            </a:r>
            <a:endParaRPr sz="700">
              <a:latin typeface="Calibri"/>
              <a:cs typeface="Calibri"/>
            </a:endParaRPr>
          </a:p>
        </p:txBody>
      </p:sp>
      <p:sp>
        <p:nvSpPr>
          <p:cNvPr id="493" name="object 493"/>
          <p:cNvSpPr txBox="1"/>
          <p:nvPr/>
        </p:nvSpPr>
        <p:spPr>
          <a:xfrm>
            <a:off x="7629558" y="1671767"/>
            <a:ext cx="417195" cy="121828"/>
          </a:xfrm>
          <a:prstGeom prst="rect">
            <a:avLst/>
          </a:prstGeom>
        </p:spPr>
        <p:txBody>
          <a:bodyPr vert="horz" wrap="square" lIns="0" tIns="13970" rIns="0" bIns="0" rtlCol="0">
            <a:spAutoFit/>
          </a:bodyPr>
          <a:lstStyle/>
          <a:p>
            <a:pPr marL="38100">
              <a:spcBef>
                <a:spcPts val="110"/>
              </a:spcBef>
            </a:pPr>
            <a:r>
              <a:rPr sz="700" spc="-120" dirty="0">
                <a:latin typeface="Calibri"/>
                <a:cs typeface="Calibri"/>
              </a:rPr>
              <a:t>116</a:t>
            </a:r>
            <a:r>
              <a:rPr sz="700" u="sng" spc="-120" dirty="0">
                <a:uFill>
                  <a:solidFill>
                    <a:srgbClr val="46B446"/>
                  </a:solidFill>
                </a:uFill>
                <a:latin typeface="Calibri"/>
                <a:cs typeface="Calibri"/>
              </a:rPr>
              <a:t> </a:t>
            </a:r>
            <a:r>
              <a:rPr sz="700" u="sng" spc="-35" dirty="0">
                <a:uFill>
                  <a:solidFill>
                    <a:srgbClr val="46B446"/>
                  </a:solidFill>
                </a:uFill>
                <a:latin typeface="Calibri"/>
                <a:cs typeface="Calibri"/>
              </a:rPr>
              <a:t>5</a:t>
            </a:r>
            <a:r>
              <a:rPr sz="700" u="sng" spc="40" dirty="0">
                <a:uFill>
                  <a:solidFill>
                    <a:srgbClr val="46B446"/>
                  </a:solidFill>
                </a:uFill>
                <a:latin typeface="Calibri"/>
                <a:cs typeface="Calibri"/>
              </a:rPr>
              <a:t> </a:t>
            </a:r>
            <a:r>
              <a:rPr sz="1050" u="sng" spc="-120" baseline="-15873" dirty="0">
                <a:uFill>
                  <a:solidFill>
                    <a:srgbClr val="46B446"/>
                  </a:solidFill>
                </a:uFill>
                <a:latin typeface="Calibri"/>
                <a:cs typeface="Calibri"/>
              </a:rPr>
              <a:t>11</a:t>
            </a:r>
            <a:r>
              <a:rPr sz="1050" spc="-120" baseline="-15873" dirty="0">
                <a:latin typeface="Calibri"/>
                <a:cs typeface="Calibri"/>
              </a:rPr>
              <a:t>75</a:t>
            </a:r>
            <a:endParaRPr sz="1050" baseline="-15873">
              <a:latin typeface="Calibri"/>
              <a:cs typeface="Calibri"/>
            </a:endParaRPr>
          </a:p>
        </p:txBody>
      </p:sp>
      <p:sp>
        <p:nvSpPr>
          <p:cNvPr id="494" name="object 494"/>
          <p:cNvSpPr txBox="1"/>
          <p:nvPr/>
        </p:nvSpPr>
        <p:spPr>
          <a:xfrm>
            <a:off x="8355683" y="1705828"/>
            <a:ext cx="226060" cy="121828"/>
          </a:xfrm>
          <a:prstGeom prst="rect">
            <a:avLst/>
          </a:prstGeom>
        </p:spPr>
        <p:txBody>
          <a:bodyPr vert="horz" wrap="square" lIns="0" tIns="13970" rIns="0" bIns="0" rtlCol="0">
            <a:spAutoFit/>
          </a:bodyPr>
          <a:lstStyle/>
          <a:p>
            <a:pPr marL="12700">
              <a:spcBef>
                <a:spcPts val="110"/>
              </a:spcBef>
            </a:pPr>
            <a:r>
              <a:rPr sz="700" u="sng" spc="-20" dirty="0">
                <a:uFill>
                  <a:solidFill>
                    <a:srgbClr val="46B446"/>
                  </a:solidFill>
                </a:uFill>
                <a:latin typeface="Times New Roman"/>
                <a:cs typeface="Times New Roman"/>
              </a:rPr>
              <a:t> </a:t>
            </a:r>
            <a:r>
              <a:rPr sz="700" u="sng" spc="-100" dirty="0">
                <a:uFill>
                  <a:solidFill>
                    <a:srgbClr val="46B446"/>
                  </a:solidFill>
                </a:uFill>
                <a:latin typeface="Times New Roman"/>
                <a:cs typeface="Times New Roman"/>
              </a:rPr>
              <a:t> </a:t>
            </a:r>
            <a:r>
              <a:rPr sz="700" u="sng" spc="-80" dirty="0">
                <a:uFill>
                  <a:solidFill>
                    <a:srgbClr val="46B446"/>
                  </a:solidFill>
                </a:uFill>
                <a:latin typeface="Calibri"/>
                <a:cs typeface="Calibri"/>
              </a:rPr>
              <a:t>13</a:t>
            </a:r>
            <a:r>
              <a:rPr sz="700" u="sng" spc="-114" dirty="0">
                <a:uFill>
                  <a:solidFill>
                    <a:srgbClr val="46B446"/>
                  </a:solidFill>
                </a:uFill>
                <a:latin typeface="Calibri"/>
                <a:cs typeface="Calibri"/>
              </a:rPr>
              <a:t> </a:t>
            </a:r>
            <a:r>
              <a:rPr sz="700" spc="-35" dirty="0">
                <a:latin typeface="Calibri"/>
                <a:cs typeface="Calibri"/>
              </a:rPr>
              <a:t>0</a:t>
            </a:r>
            <a:r>
              <a:rPr sz="700" spc="-110" dirty="0">
                <a:latin typeface="Calibri"/>
                <a:cs typeface="Calibri"/>
              </a:rPr>
              <a:t> </a:t>
            </a:r>
            <a:r>
              <a:rPr sz="700" spc="-35" dirty="0">
                <a:latin typeface="Calibri"/>
                <a:cs typeface="Calibri"/>
              </a:rPr>
              <a:t>4</a:t>
            </a:r>
            <a:endParaRPr sz="700">
              <a:latin typeface="Calibri"/>
              <a:cs typeface="Calibri"/>
            </a:endParaRPr>
          </a:p>
        </p:txBody>
      </p:sp>
      <p:sp>
        <p:nvSpPr>
          <p:cNvPr id="495" name="object 495"/>
          <p:cNvSpPr txBox="1"/>
          <p:nvPr/>
        </p:nvSpPr>
        <p:spPr>
          <a:xfrm>
            <a:off x="4836447" y="1626667"/>
            <a:ext cx="607695" cy="219291"/>
          </a:xfrm>
          <a:prstGeom prst="rect">
            <a:avLst/>
          </a:prstGeom>
        </p:spPr>
        <p:txBody>
          <a:bodyPr vert="horz" wrap="square" lIns="0" tIns="13970" rIns="0" bIns="0" rtlCol="0">
            <a:spAutoFit/>
          </a:bodyPr>
          <a:lstStyle/>
          <a:p>
            <a:pPr marL="38100">
              <a:lnSpc>
                <a:spcPts val="819"/>
              </a:lnSpc>
              <a:spcBef>
                <a:spcPts val="110"/>
              </a:spcBef>
            </a:pPr>
            <a:r>
              <a:rPr sz="700" spc="-45" dirty="0">
                <a:latin typeface="Calibri"/>
                <a:cs typeface="Calibri"/>
              </a:rPr>
              <a:t>555 </a:t>
            </a:r>
            <a:r>
              <a:rPr sz="1050" spc="-52" baseline="-19841" dirty="0">
                <a:latin typeface="Calibri"/>
                <a:cs typeface="Calibri"/>
              </a:rPr>
              <a:t>6</a:t>
            </a:r>
            <a:r>
              <a:rPr sz="1050" spc="-195" baseline="-19841" dirty="0">
                <a:latin typeface="Calibri"/>
                <a:cs typeface="Calibri"/>
              </a:rPr>
              <a:t> </a:t>
            </a:r>
            <a:r>
              <a:rPr sz="1050" u="sng" baseline="-19841" dirty="0">
                <a:uFill>
                  <a:solidFill>
                    <a:srgbClr val="46B446"/>
                  </a:solidFill>
                </a:uFill>
                <a:latin typeface="Calibri"/>
                <a:cs typeface="Calibri"/>
              </a:rPr>
              <a:t>30</a:t>
            </a:r>
            <a:r>
              <a:rPr sz="1050" u="sng" spc="-127" baseline="-19841" dirty="0">
                <a:uFill>
                  <a:solidFill>
                    <a:srgbClr val="46B446"/>
                  </a:solidFill>
                </a:uFill>
                <a:latin typeface="Calibri"/>
                <a:cs typeface="Calibri"/>
              </a:rPr>
              <a:t> </a:t>
            </a:r>
            <a:endParaRPr sz="1050" baseline="-19841">
              <a:latin typeface="Calibri"/>
              <a:cs typeface="Calibri"/>
            </a:endParaRPr>
          </a:p>
          <a:p>
            <a:pPr marR="30480" algn="r">
              <a:lnSpc>
                <a:spcPts val="819"/>
              </a:lnSpc>
            </a:pPr>
            <a:r>
              <a:rPr sz="700" u="sng" spc="-20" dirty="0">
                <a:uFill>
                  <a:solidFill>
                    <a:srgbClr val="46B446"/>
                  </a:solidFill>
                </a:uFill>
                <a:latin typeface="Times New Roman"/>
                <a:cs typeface="Times New Roman"/>
              </a:rPr>
              <a:t> </a:t>
            </a:r>
            <a:r>
              <a:rPr sz="700" u="sng" spc="-35" dirty="0">
                <a:uFill>
                  <a:solidFill>
                    <a:srgbClr val="46B446"/>
                  </a:solidFill>
                </a:uFill>
                <a:latin typeface="Calibri"/>
                <a:cs typeface="Calibri"/>
              </a:rPr>
              <a:t>6</a:t>
            </a:r>
            <a:r>
              <a:rPr sz="700" u="sng" spc="-85" dirty="0">
                <a:uFill>
                  <a:solidFill>
                    <a:srgbClr val="46B446"/>
                  </a:solidFill>
                </a:uFill>
                <a:latin typeface="Calibri"/>
                <a:cs typeface="Calibri"/>
              </a:rPr>
              <a:t> </a:t>
            </a:r>
            <a:r>
              <a:rPr sz="700" spc="-45" dirty="0">
                <a:latin typeface="Calibri"/>
                <a:cs typeface="Calibri"/>
              </a:rPr>
              <a:t>5</a:t>
            </a:r>
            <a:r>
              <a:rPr sz="700" spc="-35" dirty="0">
                <a:latin typeface="Calibri"/>
                <a:cs typeface="Calibri"/>
              </a:rPr>
              <a:t>0</a:t>
            </a:r>
            <a:endParaRPr sz="700">
              <a:latin typeface="Calibri"/>
              <a:cs typeface="Calibri"/>
            </a:endParaRPr>
          </a:p>
        </p:txBody>
      </p:sp>
      <p:sp>
        <p:nvSpPr>
          <p:cNvPr id="496" name="object 496"/>
          <p:cNvSpPr txBox="1"/>
          <p:nvPr/>
        </p:nvSpPr>
        <p:spPr>
          <a:xfrm>
            <a:off x="6218090" y="1728530"/>
            <a:ext cx="597535" cy="121828"/>
          </a:xfrm>
          <a:prstGeom prst="rect">
            <a:avLst/>
          </a:prstGeom>
        </p:spPr>
        <p:txBody>
          <a:bodyPr vert="horz" wrap="square" lIns="0" tIns="13970" rIns="0" bIns="0" rtlCol="0">
            <a:spAutoFit/>
          </a:bodyPr>
          <a:lstStyle/>
          <a:p>
            <a:pPr marL="38100">
              <a:spcBef>
                <a:spcPts val="110"/>
              </a:spcBef>
            </a:pPr>
            <a:r>
              <a:rPr sz="700" spc="-15" dirty="0">
                <a:latin typeface="Calibri"/>
                <a:cs typeface="Calibri"/>
              </a:rPr>
              <a:t>875 </a:t>
            </a:r>
            <a:r>
              <a:rPr sz="700" spc="10" dirty="0">
                <a:latin typeface="Calibri"/>
                <a:cs typeface="Calibri"/>
              </a:rPr>
              <a:t>925</a:t>
            </a:r>
            <a:r>
              <a:rPr sz="700" spc="130" dirty="0">
                <a:latin typeface="Calibri"/>
                <a:cs typeface="Calibri"/>
              </a:rPr>
              <a:t> </a:t>
            </a:r>
            <a:r>
              <a:rPr sz="1050" spc="-22" baseline="15873" dirty="0">
                <a:latin typeface="Calibri"/>
                <a:cs typeface="Calibri"/>
              </a:rPr>
              <a:t>955</a:t>
            </a:r>
            <a:endParaRPr sz="1050" baseline="15873">
              <a:latin typeface="Calibri"/>
              <a:cs typeface="Calibri"/>
            </a:endParaRPr>
          </a:p>
        </p:txBody>
      </p:sp>
      <p:sp>
        <p:nvSpPr>
          <p:cNvPr id="497" name="object 497"/>
          <p:cNvSpPr/>
          <p:nvPr/>
        </p:nvSpPr>
        <p:spPr>
          <a:xfrm>
            <a:off x="6536435" y="1843102"/>
            <a:ext cx="29845" cy="0"/>
          </a:xfrm>
          <a:custGeom>
            <a:avLst/>
            <a:gdLst/>
            <a:ahLst/>
            <a:cxnLst/>
            <a:rect l="l" t="t" r="r" b="b"/>
            <a:pathLst>
              <a:path w="29845">
                <a:moveTo>
                  <a:pt x="29825" y="0"/>
                </a:moveTo>
                <a:lnTo>
                  <a:pt x="0" y="0"/>
                </a:lnTo>
              </a:path>
            </a:pathLst>
          </a:custGeom>
          <a:ln w="11353">
            <a:solidFill>
              <a:srgbClr val="46B446"/>
            </a:solidFill>
          </a:ln>
        </p:spPr>
        <p:txBody>
          <a:bodyPr wrap="square" lIns="0" tIns="0" rIns="0" bIns="0" rtlCol="0"/>
          <a:lstStyle/>
          <a:p>
            <a:endParaRPr/>
          </a:p>
        </p:txBody>
      </p:sp>
      <p:sp>
        <p:nvSpPr>
          <p:cNvPr id="498" name="object 498"/>
          <p:cNvSpPr txBox="1"/>
          <p:nvPr/>
        </p:nvSpPr>
        <p:spPr>
          <a:xfrm>
            <a:off x="3355086" y="1762591"/>
            <a:ext cx="477520" cy="121828"/>
          </a:xfrm>
          <a:prstGeom prst="rect">
            <a:avLst/>
          </a:prstGeom>
        </p:spPr>
        <p:txBody>
          <a:bodyPr vert="horz" wrap="square" lIns="0" tIns="13970" rIns="0" bIns="0" rtlCol="0">
            <a:spAutoFit/>
          </a:bodyPr>
          <a:lstStyle/>
          <a:p>
            <a:pPr marL="38100">
              <a:spcBef>
                <a:spcPts val="110"/>
              </a:spcBef>
            </a:pPr>
            <a:r>
              <a:rPr sz="1050" u="sng" spc="-30" baseline="7936" dirty="0">
                <a:uFill>
                  <a:solidFill>
                    <a:srgbClr val="46B446"/>
                  </a:solidFill>
                </a:uFill>
                <a:latin typeface="Times New Roman"/>
                <a:cs typeface="Times New Roman"/>
              </a:rPr>
              <a:t>   </a:t>
            </a:r>
            <a:r>
              <a:rPr sz="1050" u="sng" spc="37" baseline="7936" dirty="0">
                <a:uFill>
                  <a:solidFill>
                    <a:srgbClr val="46B446"/>
                  </a:solidFill>
                </a:uFill>
                <a:latin typeface="Times New Roman"/>
                <a:cs typeface="Times New Roman"/>
              </a:rPr>
              <a:t> </a:t>
            </a:r>
            <a:r>
              <a:rPr sz="1050" u="sng" spc="-120" baseline="7936" dirty="0">
                <a:uFill>
                  <a:solidFill>
                    <a:srgbClr val="46B446"/>
                  </a:solidFill>
                </a:uFill>
                <a:latin typeface="Calibri"/>
                <a:cs typeface="Calibri"/>
              </a:rPr>
              <a:t>18</a:t>
            </a:r>
            <a:r>
              <a:rPr sz="1050" spc="-120" baseline="7936" dirty="0">
                <a:latin typeface="Calibri"/>
                <a:cs typeface="Calibri"/>
              </a:rPr>
              <a:t> </a:t>
            </a:r>
            <a:r>
              <a:rPr sz="1050" spc="-52" baseline="7936" dirty="0">
                <a:latin typeface="Calibri"/>
                <a:cs typeface="Calibri"/>
              </a:rPr>
              <a:t>0 </a:t>
            </a:r>
            <a:r>
              <a:rPr sz="700" u="sng" spc="-35" dirty="0">
                <a:uFill>
                  <a:solidFill>
                    <a:srgbClr val="46B446"/>
                  </a:solidFill>
                </a:uFill>
                <a:latin typeface="Calibri"/>
                <a:cs typeface="Calibri"/>
              </a:rPr>
              <a:t>2</a:t>
            </a:r>
            <a:r>
              <a:rPr sz="700" u="sng" spc="-60" dirty="0">
                <a:uFill>
                  <a:solidFill>
                    <a:srgbClr val="46B446"/>
                  </a:solidFill>
                </a:uFill>
                <a:latin typeface="Calibri"/>
                <a:cs typeface="Calibri"/>
              </a:rPr>
              <a:t> </a:t>
            </a:r>
            <a:r>
              <a:rPr sz="700" spc="-40" dirty="0">
                <a:latin typeface="Calibri"/>
                <a:cs typeface="Calibri"/>
              </a:rPr>
              <a:t>50</a:t>
            </a:r>
            <a:endParaRPr sz="700">
              <a:latin typeface="Calibri"/>
              <a:cs typeface="Calibri"/>
            </a:endParaRPr>
          </a:p>
        </p:txBody>
      </p:sp>
      <p:sp>
        <p:nvSpPr>
          <p:cNvPr id="499" name="object 499"/>
          <p:cNvSpPr txBox="1"/>
          <p:nvPr/>
        </p:nvSpPr>
        <p:spPr>
          <a:xfrm>
            <a:off x="4921947" y="1784989"/>
            <a:ext cx="156210" cy="121828"/>
          </a:xfrm>
          <a:prstGeom prst="rect">
            <a:avLst/>
          </a:prstGeom>
        </p:spPr>
        <p:txBody>
          <a:bodyPr vert="horz" wrap="square" lIns="0" tIns="13970" rIns="0" bIns="0" rtlCol="0">
            <a:spAutoFit/>
          </a:bodyPr>
          <a:lstStyle/>
          <a:p>
            <a:pPr marL="12700">
              <a:spcBef>
                <a:spcPts val="110"/>
              </a:spcBef>
            </a:pPr>
            <a:r>
              <a:rPr sz="700" spc="-40" dirty="0">
                <a:latin typeface="Calibri"/>
                <a:cs typeface="Calibri"/>
              </a:rPr>
              <a:t>58</a:t>
            </a:r>
            <a:r>
              <a:rPr sz="700" spc="-130" dirty="0">
                <a:latin typeface="Calibri"/>
                <a:cs typeface="Calibri"/>
              </a:rPr>
              <a:t> </a:t>
            </a:r>
            <a:r>
              <a:rPr sz="700" spc="-35" dirty="0">
                <a:latin typeface="Calibri"/>
                <a:cs typeface="Calibri"/>
              </a:rPr>
              <a:t>5</a:t>
            </a:r>
            <a:endParaRPr sz="700">
              <a:latin typeface="Calibri"/>
              <a:cs typeface="Calibri"/>
            </a:endParaRPr>
          </a:p>
        </p:txBody>
      </p:sp>
      <p:sp>
        <p:nvSpPr>
          <p:cNvPr id="500" name="object 500"/>
          <p:cNvSpPr/>
          <p:nvPr/>
        </p:nvSpPr>
        <p:spPr>
          <a:xfrm>
            <a:off x="4964810" y="1899548"/>
            <a:ext cx="30480" cy="0"/>
          </a:xfrm>
          <a:custGeom>
            <a:avLst/>
            <a:gdLst/>
            <a:ahLst/>
            <a:cxnLst/>
            <a:rect l="l" t="t" r="r" b="b"/>
            <a:pathLst>
              <a:path w="30479">
                <a:moveTo>
                  <a:pt x="0" y="0"/>
                </a:moveTo>
                <a:lnTo>
                  <a:pt x="29937" y="0"/>
                </a:lnTo>
              </a:path>
            </a:pathLst>
          </a:custGeom>
          <a:ln w="11353">
            <a:solidFill>
              <a:srgbClr val="46B446"/>
            </a:solidFill>
          </a:ln>
        </p:spPr>
        <p:txBody>
          <a:bodyPr wrap="square" lIns="0" tIns="0" rIns="0" bIns="0" rtlCol="0"/>
          <a:lstStyle/>
          <a:p>
            <a:endParaRPr/>
          </a:p>
        </p:txBody>
      </p:sp>
      <p:sp>
        <p:nvSpPr>
          <p:cNvPr id="501" name="object 501"/>
          <p:cNvSpPr txBox="1"/>
          <p:nvPr/>
        </p:nvSpPr>
        <p:spPr>
          <a:xfrm>
            <a:off x="6753895" y="1819049"/>
            <a:ext cx="156210" cy="121828"/>
          </a:xfrm>
          <a:prstGeom prst="rect">
            <a:avLst/>
          </a:prstGeom>
        </p:spPr>
        <p:txBody>
          <a:bodyPr vert="horz" wrap="square" lIns="0" tIns="13970" rIns="0" bIns="0" rtlCol="0">
            <a:spAutoFit/>
          </a:bodyPr>
          <a:lstStyle/>
          <a:p>
            <a:pPr marL="12700">
              <a:spcBef>
                <a:spcPts val="110"/>
              </a:spcBef>
            </a:pPr>
            <a:r>
              <a:rPr sz="700" u="sng" spc="-35" dirty="0">
                <a:uFill>
                  <a:solidFill>
                    <a:srgbClr val="46B446"/>
                  </a:solidFill>
                </a:uFill>
                <a:latin typeface="Calibri"/>
                <a:cs typeface="Calibri"/>
              </a:rPr>
              <a:t>9</a:t>
            </a:r>
            <a:r>
              <a:rPr sz="700" u="sng" spc="-130" dirty="0">
                <a:uFill>
                  <a:solidFill>
                    <a:srgbClr val="46B446"/>
                  </a:solidFill>
                </a:uFill>
                <a:latin typeface="Calibri"/>
                <a:cs typeface="Calibri"/>
              </a:rPr>
              <a:t> </a:t>
            </a:r>
            <a:r>
              <a:rPr sz="700" spc="-40" dirty="0">
                <a:latin typeface="Calibri"/>
                <a:cs typeface="Calibri"/>
              </a:rPr>
              <a:t>70</a:t>
            </a:r>
            <a:endParaRPr sz="700">
              <a:latin typeface="Calibri"/>
              <a:cs typeface="Calibri"/>
            </a:endParaRPr>
          </a:p>
        </p:txBody>
      </p:sp>
      <p:sp>
        <p:nvSpPr>
          <p:cNvPr id="502" name="object 502"/>
          <p:cNvSpPr txBox="1"/>
          <p:nvPr/>
        </p:nvSpPr>
        <p:spPr>
          <a:xfrm>
            <a:off x="5537173" y="1610716"/>
            <a:ext cx="737235" cy="342900"/>
          </a:xfrm>
          <a:prstGeom prst="rect">
            <a:avLst/>
          </a:prstGeom>
        </p:spPr>
        <p:txBody>
          <a:bodyPr vert="horz" wrap="square" lIns="0" tIns="29845" rIns="0" bIns="0" rtlCol="0">
            <a:spAutoFit/>
          </a:bodyPr>
          <a:lstStyle/>
          <a:p>
            <a:pPr marL="38100">
              <a:spcBef>
                <a:spcPts val="235"/>
              </a:spcBef>
            </a:pPr>
            <a:r>
              <a:rPr sz="700" spc="-40" dirty="0">
                <a:latin typeface="Calibri"/>
                <a:cs typeface="Calibri"/>
              </a:rPr>
              <a:t>70</a:t>
            </a:r>
            <a:r>
              <a:rPr sz="700" spc="-90" dirty="0">
                <a:latin typeface="Calibri"/>
                <a:cs typeface="Calibri"/>
              </a:rPr>
              <a:t> </a:t>
            </a:r>
            <a:r>
              <a:rPr sz="700" spc="-35" dirty="0">
                <a:latin typeface="Calibri"/>
                <a:cs typeface="Calibri"/>
              </a:rPr>
              <a:t>5</a:t>
            </a:r>
            <a:endParaRPr sz="700">
              <a:latin typeface="Calibri"/>
              <a:cs typeface="Calibri"/>
            </a:endParaRPr>
          </a:p>
          <a:p>
            <a:pPr marL="298450">
              <a:lnSpc>
                <a:spcPts val="685"/>
              </a:lnSpc>
              <a:spcBef>
                <a:spcPts val="145"/>
              </a:spcBef>
            </a:pPr>
            <a:r>
              <a:rPr sz="1050" spc="-60" baseline="7936" dirty="0">
                <a:latin typeface="Calibri"/>
                <a:cs typeface="Calibri"/>
              </a:rPr>
              <a:t>79 </a:t>
            </a:r>
            <a:r>
              <a:rPr sz="1050" spc="-52" baseline="7936" dirty="0">
                <a:latin typeface="Calibri"/>
                <a:cs typeface="Calibri"/>
              </a:rPr>
              <a:t>5 </a:t>
            </a:r>
            <a:r>
              <a:rPr sz="700" spc="-35" dirty="0">
                <a:latin typeface="Calibri"/>
                <a:cs typeface="Calibri"/>
              </a:rPr>
              <a:t>8 </a:t>
            </a:r>
            <a:r>
              <a:rPr sz="700" u="sng" spc="-35" dirty="0">
                <a:uFill>
                  <a:solidFill>
                    <a:srgbClr val="46B446"/>
                  </a:solidFill>
                </a:uFill>
                <a:latin typeface="Calibri"/>
                <a:cs typeface="Calibri"/>
              </a:rPr>
              <a:t>6</a:t>
            </a:r>
            <a:r>
              <a:rPr sz="700" u="sng" spc="-105" dirty="0">
                <a:uFill>
                  <a:solidFill>
                    <a:srgbClr val="46B446"/>
                  </a:solidFill>
                </a:uFill>
                <a:latin typeface="Calibri"/>
                <a:cs typeface="Calibri"/>
              </a:rPr>
              <a:t> </a:t>
            </a:r>
            <a:r>
              <a:rPr sz="700" u="sng" spc="-35" dirty="0">
                <a:uFill>
                  <a:solidFill>
                    <a:srgbClr val="46B446"/>
                  </a:solidFill>
                </a:uFill>
                <a:latin typeface="Calibri"/>
                <a:cs typeface="Calibri"/>
              </a:rPr>
              <a:t>0</a:t>
            </a:r>
            <a:r>
              <a:rPr sz="700" u="sng" spc="70" dirty="0">
                <a:uFill>
                  <a:solidFill>
                    <a:srgbClr val="46B446"/>
                  </a:solidFill>
                </a:uFill>
                <a:latin typeface="Calibri"/>
                <a:cs typeface="Calibri"/>
              </a:rPr>
              <a:t> </a:t>
            </a:r>
            <a:endParaRPr sz="700">
              <a:latin typeface="Calibri"/>
              <a:cs typeface="Calibri"/>
            </a:endParaRPr>
          </a:p>
          <a:p>
            <a:pPr marL="97790">
              <a:lnSpc>
                <a:spcPts val="685"/>
              </a:lnSpc>
            </a:pPr>
            <a:r>
              <a:rPr sz="700" spc="-40" dirty="0">
                <a:latin typeface="Calibri"/>
                <a:cs typeface="Calibri"/>
              </a:rPr>
              <a:t>76</a:t>
            </a:r>
            <a:r>
              <a:rPr sz="700" spc="-90" dirty="0">
                <a:latin typeface="Calibri"/>
                <a:cs typeface="Calibri"/>
              </a:rPr>
              <a:t> </a:t>
            </a:r>
            <a:r>
              <a:rPr sz="700" spc="-35" dirty="0">
                <a:latin typeface="Calibri"/>
                <a:cs typeface="Calibri"/>
              </a:rPr>
              <a:t>0</a:t>
            </a:r>
            <a:endParaRPr sz="700">
              <a:latin typeface="Calibri"/>
              <a:cs typeface="Calibri"/>
            </a:endParaRPr>
          </a:p>
        </p:txBody>
      </p:sp>
      <p:sp>
        <p:nvSpPr>
          <p:cNvPr id="503" name="object 503"/>
          <p:cNvSpPr/>
          <p:nvPr/>
        </p:nvSpPr>
        <p:spPr>
          <a:xfrm>
            <a:off x="5705490" y="1933608"/>
            <a:ext cx="30480" cy="0"/>
          </a:xfrm>
          <a:custGeom>
            <a:avLst/>
            <a:gdLst/>
            <a:ahLst/>
            <a:cxnLst/>
            <a:rect l="l" t="t" r="r" b="b"/>
            <a:pathLst>
              <a:path w="30479">
                <a:moveTo>
                  <a:pt x="30162" y="0"/>
                </a:moveTo>
                <a:lnTo>
                  <a:pt x="0" y="0"/>
                </a:lnTo>
              </a:path>
            </a:pathLst>
          </a:custGeom>
          <a:ln w="11353">
            <a:solidFill>
              <a:srgbClr val="46B446"/>
            </a:solidFill>
          </a:ln>
        </p:spPr>
        <p:txBody>
          <a:bodyPr wrap="square" lIns="0" tIns="0" rIns="0" bIns="0" rtlCol="0"/>
          <a:lstStyle/>
          <a:p>
            <a:endParaRPr/>
          </a:p>
        </p:txBody>
      </p:sp>
      <p:sp>
        <p:nvSpPr>
          <p:cNvPr id="504" name="object 504"/>
          <p:cNvSpPr txBox="1"/>
          <p:nvPr/>
        </p:nvSpPr>
        <p:spPr>
          <a:xfrm>
            <a:off x="2634260" y="1886853"/>
            <a:ext cx="306705" cy="121828"/>
          </a:xfrm>
          <a:prstGeom prst="rect">
            <a:avLst/>
          </a:prstGeom>
        </p:spPr>
        <p:txBody>
          <a:bodyPr vert="horz" wrap="square" lIns="0" tIns="13970" rIns="0" bIns="0" rtlCol="0">
            <a:spAutoFit/>
          </a:bodyPr>
          <a:lstStyle/>
          <a:p>
            <a:pPr marL="38100">
              <a:spcBef>
                <a:spcPts val="110"/>
              </a:spcBef>
            </a:pPr>
            <a:r>
              <a:rPr sz="1050" baseline="7936" dirty="0">
                <a:latin typeface="Calibri"/>
                <a:cs typeface="Calibri"/>
              </a:rPr>
              <a:t>41</a:t>
            </a:r>
            <a:r>
              <a:rPr sz="1050" spc="157" baseline="7936" dirty="0">
                <a:latin typeface="Calibri"/>
                <a:cs typeface="Calibri"/>
              </a:rPr>
              <a:t> </a:t>
            </a:r>
            <a:r>
              <a:rPr sz="700" dirty="0">
                <a:latin typeface="Calibri"/>
                <a:cs typeface="Calibri"/>
              </a:rPr>
              <a:t>31</a:t>
            </a:r>
            <a:r>
              <a:rPr sz="700" spc="-85" dirty="0">
                <a:latin typeface="Calibri"/>
                <a:cs typeface="Calibri"/>
              </a:rPr>
              <a:t> </a:t>
            </a:r>
            <a:endParaRPr sz="700">
              <a:latin typeface="Calibri"/>
              <a:cs typeface="Calibri"/>
            </a:endParaRPr>
          </a:p>
        </p:txBody>
      </p:sp>
      <p:sp>
        <p:nvSpPr>
          <p:cNvPr id="505" name="object 505"/>
          <p:cNvSpPr/>
          <p:nvPr/>
        </p:nvSpPr>
        <p:spPr>
          <a:xfrm>
            <a:off x="2662309" y="2001424"/>
            <a:ext cx="180340" cy="0"/>
          </a:xfrm>
          <a:custGeom>
            <a:avLst/>
            <a:gdLst/>
            <a:ahLst/>
            <a:cxnLst/>
            <a:rect l="l" t="t" r="r" b="b"/>
            <a:pathLst>
              <a:path w="180340">
                <a:moveTo>
                  <a:pt x="0" y="0"/>
                </a:moveTo>
                <a:lnTo>
                  <a:pt x="180212" y="0"/>
                </a:lnTo>
              </a:path>
            </a:pathLst>
          </a:custGeom>
          <a:ln w="11353">
            <a:solidFill>
              <a:srgbClr val="46B446"/>
            </a:solidFill>
          </a:ln>
        </p:spPr>
        <p:txBody>
          <a:bodyPr wrap="square" lIns="0" tIns="0" rIns="0" bIns="0" rtlCol="0"/>
          <a:lstStyle/>
          <a:p>
            <a:endParaRPr/>
          </a:p>
        </p:txBody>
      </p:sp>
      <p:sp>
        <p:nvSpPr>
          <p:cNvPr id="506" name="object 506"/>
          <p:cNvSpPr txBox="1"/>
          <p:nvPr/>
        </p:nvSpPr>
        <p:spPr>
          <a:xfrm>
            <a:off x="2994685" y="1853110"/>
            <a:ext cx="396875" cy="121828"/>
          </a:xfrm>
          <a:prstGeom prst="rect">
            <a:avLst/>
          </a:prstGeom>
        </p:spPr>
        <p:txBody>
          <a:bodyPr vert="horz" wrap="square" lIns="0" tIns="13970" rIns="0" bIns="0" rtlCol="0">
            <a:spAutoFit/>
          </a:bodyPr>
          <a:lstStyle/>
          <a:p>
            <a:pPr marL="38100">
              <a:spcBef>
                <a:spcPts val="110"/>
              </a:spcBef>
            </a:pPr>
            <a:r>
              <a:rPr sz="1050" spc="-179" baseline="-19841" dirty="0">
                <a:latin typeface="Calibri"/>
                <a:cs typeface="Calibri"/>
              </a:rPr>
              <a:t>14</a:t>
            </a:r>
            <a:r>
              <a:rPr sz="1050" u="sng" spc="-179" baseline="-19841" dirty="0">
                <a:uFill>
                  <a:solidFill>
                    <a:srgbClr val="46B446"/>
                  </a:solidFill>
                </a:uFill>
                <a:latin typeface="Calibri"/>
                <a:cs typeface="Calibri"/>
              </a:rPr>
              <a:t> </a:t>
            </a:r>
            <a:r>
              <a:rPr sz="1050" u="sng" spc="-52" baseline="-19841" dirty="0">
                <a:uFill>
                  <a:solidFill>
                    <a:srgbClr val="46B446"/>
                  </a:solidFill>
                </a:uFill>
                <a:latin typeface="Calibri"/>
                <a:cs typeface="Calibri"/>
              </a:rPr>
              <a:t>0 </a:t>
            </a:r>
            <a:r>
              <a:rPr sz="700" spc="-120" dirty="0">
                <a:latin typeface="Calibri"/>
                <a:cs typeface="Calibri"/>
              </a:rPr>
              <a:t>17</a:t>
            </a:r>
            <a:r>
              <a:rPr sz="700" u="sng" spc="-120" dirty="0">
                <a:uFill>
                  <a:solidFill>
                    <a:srgbClr val="46B446"/>
                  </a:solidFill>
                </a:uFill>
                <a:latin typeface="Calibri"/>
                <a:cs typeface="Calibri"/>
              </a:rPr>
              <a:t> </a:t>
            </a:r>
            <a:r>
              <a:rPr sz="700" u="sng" spc="-35" dirty="0">
                <a:uFill>
                  <a:solidFill>
                    <a:srgbClr val="46B446"/>
                  </a:solidFill>
                </a:uFill>
                <a:latin typeface="Calibri"/>
                <a:cs typeface="Calibri"/>
              </a:rPr>
              <a:t>0</a:t>
            </a:r>
            <a:r>
              <a:rPr sz="700" u="sng" spc="-5" dirty="0">
                <a:uFill>
                  <a:solidFill>
                    <a:srgbClr val="46B446"/>
                  </a:solidFill>
                </a:uFill>
                <a:latin typeface="Calibri"/>
                <a:cs typeface="Calibri"/>
              </a:rPr>
              <a:t> </a:t>
            </a:r>
            <a:endParaRPr sz="700">
              <a:latin typeface="Calibri"/>
              <a:cs typeface="Calibri"/>
            </a:endParaRPr>
          </a:p>
        </p:txBody>
      </p:sp>
      <p:sp>
        <p:nvSpPr>
          <p:cNvPr id="507" name="object 507"/>
          <p:cNvSpPr txBox="1"/>
          <p:nvPr/>
        </p:nvSpPr>
        <p:spPr>
          <a:xfrm>
            <a:off x="8385621" y="1739889"/>
            <a:ext cx="526415" cy="304165"/>
          </a:xfrm>
          <a:prstGeom prst="rect">
            <a:avLst/>
          </a:prstGeom>
        </p:spPr>
        <p:txBody>
          <a:bodyPr vert="horz" wrap="square" lIns="0" tIns="13970" rIns="0" bIns="0" rtlCol="0">
            <a:spAutoFit/>
          </a:bodyPr>
          <a:lstStyle/>
          <a:p>
            <a:pPr marL="242570">
              <a:lnSpc>
                <a:spcPts val="730"/>
              </a:lnSpc>
              <a:spcBef>
                <a:spcPts val="110"/>
              </a:spcBef>
            </a:pPr>
            <a:r>
              <a:rPr sz="700" u="sng" spc="-80" dirty="0">
                <a:uFill>
                  <a:solidFill>
                    <a:srgbClr val="46B446"/>
                  </a:solidFill>
                </a:uFill>
                <a:latin typeface="Calibri"/>
                <a:cs typeface="Calibri"/>
              </a:rPr>
              <a:t>13</a:t>
            </a:r>
            <a:r>
              <a:rPr sz="700" u="sng" spc="-95" dirty="0">
                <a:uFill>
                  <a:solidFill>
                    <a:srgbClr val="46B446"/>
                  </a:solidFill>
                </a:uFill>
                <a:latin typeface="Calibri"/>
                <a:cs typeface="Calibri"/>
              </a:rPr>
              <a:t> </a:t>
            </a:r>
            <a:r>
              <a:rPr sz="700" spc="-40" dirty="0">
                <a:latin typeface="Calibri"/>
                <a:cs typeface="Calibri"/>
              </a:rPr>
              <a:t>59</a:t>
            </a:r>
            <a:endParaRPr sz="700">
              <a:latin typeface="Calibri"/>
              <a:cs typeface="Calibri"/>
            </a:endParaRPr>
          </a:p>
          <a:p>
            <a:pPr marL="12700">
              <a:lnSpc>
                <a:spcPts val="670"/>
              </a:lnSpc>
            </a:pPr>
            <a:r>
              <a:rPr sz="700" u="sng" spc="-80" dirty="0">
                <a:uFill>
                  <a:solidFill>
                    <a:srgbClr val="46B446"/>
                  </a:solidFill>
                </a:uFill>
                <a:latin typeface="Calibri"/>
                <a:cs typeface="Calibri"/>
              </a:rPr>
              <a:t>13 </a:t>
            </a:r>
            <a:r>
              <a:rPr sz="700" spc="-35" dirty="0">
                <a:latin typeface="Calibri"/>
                <a:cs typeface="Calibri"/>
              </a:rPr>
              <a:t>0</a:t>
            </a:r>
            <a:r>
              <a:rPr sz="700" spc="-95" dirty="0">
                <a:latin typeface="Calibri"/>
                <a:cs typeface="Calibri"/>
              </a:rPr>
              <a:t> </a:t>
            </a:r>
            <a:r>
              <a:rPr sz="700" spc="-35" dirty="0">
                <a:latin typeface="Calibri"/>
                <a:cs typeface="Calibri"/>
              </a:rPr>
              <a:t>9</a:t>
            </a:r>
            <a:endParaRPr sz="700">
              <a:latin typeface="Calibri"/>
              <a:cs typeface="Calibri"/>
            </a:endParaRPr>
          </a:p>
          <a:p>
            <a:pPr marL="312420">
              <a:lnSpc>
                <a:spcPts val="775"/>
              </a:lnSpc>
            </a:pPr>
            <a:r>
              <a:rPr sz="700" u="sng" spc="-20" dirty="0">
                <a:uFill>
                  <a:solidFill>
                    <a:srgbClr val="46B446"/>
                  </a:solidFill>
                </a:uFill>
                <a:latin typeface="Times New Roman"/>
                <a:cs typeface="Times New Roman"/>
              </a:rPr>
              <a:t> </a:t>
            </a:r>
            <a:r>
              <a:rPr sz="700" u="sng" spc="-100" dirty="0">
                <a:uFill>
                  <a:solidFill>
                    <a:srgbClr val="46B446"/>
                  </a:solidFill>
                </a:uFill>
                <a:latin typeface="Times New Roman"/>
                <a:cs typeface="Times New Roman"/>
              </a:rPr>
              <a:t> </a:t>
            </a:r>
            <a:r>
              <a:rPr sz="700" u="sng" spc="-80" dirty="0">
                <a:uFill>
                  <a:solidFill>
                    <a:srgbClr val="46B446"/>
                  </a:solidFill>
                </a:uFill>
                <a:latin typeface="Calibri"/>
                <a:cs typeface="Calibri"/>
              </a:rPr>
              <a:t>13 </a:t>
            </a:r>
            <a:r>
              <a:rPr sz="700" spc="-35" dirty="0">
                <a:latin typeface="Calibri"/>
                <a:cs typeface="Calibri"/>
              </a:rPr>
              <a:t>6</a:t>
            </a:r>
            <a:r>
              <a:rPr sz="700" spc="-145" dirty="0">
                <a:latin typeface="Calibri"/>
                <a:cs typeface="Calibri"/>
              </a:rPr>
              <a:t> </a:t>
            </a:r>
            <a:r>
              <a:rPr sz="700" spc="-35" dirty="0">
                <a:latin typeface="Calibri"/>
                <a:cs typeface="Calibri"/>
              </a:rPr>
              <a:t>9</a:t>
            </a:r>
            <a:endParaRPr sz="700">
              <a:latin typeface="Calibri"/>
              <a:cs typeface="Calibri"/>
            </a:endParaRPr>
          </a:p>
        </p:txBody>
      </p:sp>
      <p:sp>
        <p:nvSpPr>
          <p:cNvPr id="508" name="object 508"/>
          <p:cNvSpPr txBox="1"/>
          <p:nvPr/>
        </p:nvSpPr>
        <p:spPr>
          <a:xfrm>
            <a:off x="9116510" y="1920913"/>
            <a:ext cx="196215" cy="121828"/>
          </a:xfrm>
          <a:prstGeom prst="rect">
            <a:avLst/>
          </a:prstGeom>
        </p:spPr>
        <p:txBody>
          <a:bodyPr vert="horz" wrap="square" lIns="0" tIns="13970" rIns="0" bIns="0" rtlCol="0">
            <a:spAutoFit/>
          </a:bodyPr>
          <a:lstStyle/>
          <a:p>
            <a:pPr marL="12700">
              <a:spcBef>
                <a:spcPts val="110"/>
              </a:spcBef>
            </a:pPr>
            <a:r>
              <a:rPr sz="700" spc="-80" dirty="0">
                <a:latin typeface="Calibri"/>
                <a:cs typeface="Calibri"/>
              </a:rPr>
              <a:t>14</a:t>
            </a:r>
            <a:r>
              <a:rPr sz="700" spc="-114" dirty="0">
                <a:latin typeface="Calibri"/>
                <a:cs typeface="Calibri"/>
              </a:rPr>
              <a:t> </a:t>
            </a:r>
            <a:r>
              <a:rPr sz="700" spc="-35" dirty="0">
                <a:latin typeface="Calibri"/>
                <a:cs typeface="Calibri"/>
              </a:rPr>
              <a:t>6</a:t>
            </a:r>
            <a:r>
              <a:rPr sz="700" spc="-114" dirty="0">
                <a:latin typeface="Calibri"/>
                <a:cs typeface="Calibri"/>
              </a:rPr>
              <a:t> </a:t>
            </a:r>
            <a:r>
              <a:rPr sz="700" spc="-35" dirty="0">
                <a:latin typeface="Calibri"/>
                <a:cs typeface="Calibri"/>
              </a:rPr>
              <a:t>9</a:t>
            </a:r>
            <a:endParaRPr sz="700">
              <a:latin typeface="Calibri"/>
              <a:cs typeface="Calibri"/>
            </a:endParaRPr>
          </a:p>
        </p:txBody>
      </p:sp>
      <p:sp>
        <p:nvSpPr>
          <p:cNvPr id="509" name="object 509"/>
          <p:cNvSpPr txBox="1"/>
          <p:nvPr/>
        </p:nvSpPr>
        <p:spPr>
          <a:xfrm>
            <a:off x="9346671" y="1049175"/>
            <a:ext cx="276225" cy="121828"/>
          </a:xfrm>
          <a:prstGeom prst="rect">
            <a:avLst/>
          </a:prstGeom>
        </p:spPr>
        <p:txBody>
          <a:bodyPr vert="horz" wrap="square" lIns="0" tIns="13970" rIns="0" bIns="0" rtlCol="0">
            <a:spAutoFit/>
          </a:bodyPr>
          <a:lstStyle/>
          <a:p>
            <a:pPr marL="12700">
              <a:spcBef>
                <a:spcPts val="110"/>
              </a:spcBef>
            </a:pPr>
            <a:r>
              <a:rPr sz="700" spc="-35" dirty="0">
                <a:latin typeface="Calibri"/>
                <a:cs typeface="Calibri"/>
              </a:rPr>
              <a:t>9</a:t>
            </a:r>
            <a:r>
              <a:rPr sz="700" spc="-110" dirty="0">
                <a:latin typeface="Calibri"/>
                <a:cs typeface="Calibri"/>
              </a:rPr>
              <a:t> </a:t>
            </a:r>
            <a:r>
              <a:rPr sz="700" spc="-35" dirty="0">
                <a:latin typeface="Calibri"/>
                <a:cs typeface="Calibri"/>
              </a:rPr>
              <a:t>.54</a:t>
            </a:r>
            <a:r>
              <a:rPr sz="700" spc="-105" dirty="0">
                <a:latin typeface="Calibri"/>
                <a:cs typeface="Calibri"/>
              </a:rPr>
              <a:t> </a:t>
            </a:r>
            <a:r>
              <a:rPr sz="700" spc="-35" dirty="0">
                <a:latin typeface="Calibri"/>
                <a:cs typeface="Calibri"/>
              </a:rPr>
              <a:t>E</a:t>
            </a:r>
            <a:r>
              <a:rPr sz="700" spc="-95" dirty="0">
                <a:latin typeface="Calibri"/>
                <a:cs typeface="Calibri"/>
              </a:rPr>
              <a:t> </a:t>
            </a:r>
            <a:r>
              <a:rPr sz="700" spc="-35" dirty="0">
                <a:latin typeface="Calibri"/>
                <a:cs typeface="Calibri"/>
              </a:rPr>
              <a:t>7</a:t>
            </a:r>
            <a:endParaRPr sz="700">
              <a:latin typeface="Calibri"/>
              <a:cs typeface="Calibri"/>
            </a:endParaRPr>
          </a:p>
        </p:txBody>
      </p:sp>
      <p:sp>
        <p:nvSpPr>
          <p:cNvPr id="510" name="object 510"/>
          <p:cNvSpPr txBox="1"/>
          <p:nvPr/>
        </p:nvSpPr>
        <p:spPr>
          <a:xfrm>
            <a:off x="9346671" y="1185139"/>
            <a:ext cx="545465" cy="473709"/>
          </a:xfrm>
          <a:prstGeom prst="rect">
            <a:avLst/>
          </a:prstGeom>
        </p:spPr>
        <p:txBody>
          <a:bodyPr vert="horz" wrap="square" lIns="0" tIns="7620" rIns="0" bIns="0" rtlCol="0">
            <a:spAutoFit/>
          </a:bodyPr>
          <a:lstStyle/>
          <a:p>
            <a:pPr marL="12700" marR="5080">
              <a:lnSpc>
                <a:spcPct val="106100"/>
              </a:lnSpc>
              <a:spcBef>
                <a:spcPts val="60"/>
              </a:spcBef>
            </a:pPr>
            <a:r>
              <a:rPr sz="700" spc="-40" dirty="0">
                <a:latin typeface="Calibri"/>
                <a:cs typeface="Calibri"/>
              </a:rPr>
              <a:t>B</a:t>
            </a:r>
            <a:r>
              <a:rPr sz="700" spc="-45" dirty="0">
                <a:latin typeface="Calibri"/>
                <a:cs typeface="Calibri"/>
              </a:rPr>
              <a:t> </a:t>
            </a:r>
            <a:r>
              <a:rPr sz="700" spc="-25" dirty="0">
                <a:latin typeface="Calibri"/>
                <a:cs typeface="Calibri"/>
              </a:rPr>
              <a:t>as</a:t>
            </a:r>
            <a:r>
              <a:rPr sz="700" spc="-100" dirty="0">
                <a:latin typeface="Calibri"/>
                <a:cs typeface="Calibri"/>
              </a:rPr>
              <a:t> </a:t>
            </a:r>
            <a:r>
              <a:rPr sz="700" spc="-35" dirty="0">
                <a:latin typeface="Calibri"/>
                <a:cs typeface="Calibri"/>
              </a:rPr>
              <a:t>e</a:t>
            </a:r>
            <a:r>
              <a:rPr sz="700" spc="-15" dirty="0">
                <a:latin typeface="Calibri"/>
                <a:cs typeface="Calibri"/>
              </a:rPr>
              <a:t> </a:t>
            </a:r>
            <a:r>
              <a:rPr sz="700" spc="-40" dirty="0">
                <a:latin typeface="Calibri"/>
                <a:cs typeface="Calibri"/>
              </a:rPr>
              <a:t>P</a:t>
            </a:r>
            <a:r>
              <a:rPr sz="700" spc="-100" dirty="0">
                <a:latin typeface="Calibri"/>
                <a:cs typeface="Calibri"/>
              </a:rPr>
              <a:t> </a:t>
            </a:r>
            <a:r>
              <a:rPr sz="700" spc="-30" dirty="0">
                <a:latin typeface="Calibri"/>
                <a:cs typeface="Calibri"/>
              </a:rPr>
              <a:t>eak</a:t>
            </a:r>
            <a:r>
              <a:rPr sz="700" spc="5" dirty="0">
                <a:latin typeface="Calibri"/>
                <a:cs typeface="Calibri"/>
              </a:rPr>
              <a:t> </a:t>
            </a:r>
            <a:r>
              <a:rPr sz="700" spc="-35" dirty="0">
                <a:latin typeface="Calibri"/>
                <a:cs typeface="Calibri"/>
              </a:rPr>
              <a:t>F</a:t>
            </a:r>
            <a:r>
              <a:rPr sz="700" spc="-65" dirty="0">
                <a:latin typeface="Calibri"/>
                <a:cs typeface="Calibri"/>
              </a:rPr>
              <a:t> </a:t>
            </a:r>
            <a:r>
              <a:rPr sz="700" spc="-20" dirty="0">
                <a:latin typeface="Calibri"/>
                <a:cs typeface="Calibri"/>
              </a:rPr>
              <a:t>:</a:t>
            </a:r>
            <a:r>
              <a:rPr sz="700" spc="-30" dirty="0">
                <a:latin typeface="Calibri"/>
                <a:cs typeface="Calibri"/>
              </a:rPr>
              <a:t> </a:t>
            </a:r>
            <a:r>
              <a:rPr sz="700" spc="-35" dirty="0">
                <a:latin typeface="Calibri"/>
                <a:cs typeface="Calibri"/>
              </a:rPr>
              <a:t>+  </a:t>
            </a:r>
            <a:r>
              <a:rPr sz="700" spc="-30" dirty="0">
                <a:latin typeface="Calibri"/>
                <a:cs typeface="Calibri"/>
              </a:rPr>
              <a:t>c </a:t>
            </a:r>
            <a:r>
              <a:rPr sz="700" spc="-35" dirty="0">
                <a:latin typeface="Calibri"/>
                <a:cs typeface="Calibri"/>
              </a:rPr>
              <a:t>F </a:t>
            </a:r>
            <a:r>
              <a:rPr sz="700" spc="-30" dirty="0">
                <a:latin typeface="Calibri"/>
                <a:cs typeface="Calibri"/>
              </a:rPr>
              <a:t>ull </a:t>
            </a:r>
            <a:r>
              <a:rPr sz="700" spc="-60" dirty="0">
                <a:latin typeface="Calibri"/>
                <a:cs typeface="Calibri"/>
              </a:rPr>
              <a:t>ms</a:t>
            </a:r>
            <a:r>
              <a:rPr sz="700" spc="5" dirty="0">
                <a:latin typeface="Calibri"/>
                <a:cs typeface="Calibri"/>
              </a:rPr>
              <a:t> </a:t>
            </a:r>
            <a:r>
              <a:rPr sz="700" spc="-25" dirty="0">
                <a:latin typeface="Calibri"/>
                <a:cs typeface="Calibri"/>
              </a:rPr>
              <a:t>[</a:t>
            </a:r>
            <a:endParaRPr sz="700">
              <a:latin typeface="Calibri"/>
              <a:cs typeface="Calibri"/>
            </a:endParaRPr>
          </a:p>
          <a:p>
            <a:pPr marL="12700">
              <a:spcBef>
                <a:spcPts val="50"/>
              </a:spcBef>
            </a:pPr>
            <a:r>
              <a:rPr sz="700" spc="-35" dirty="0">
                <a:latin typeface="Calibri"/>
                <a:cs typeface="Calibri"/>
              </a:rPr>
              <a:t>3</a:t>
            </a:r>
            <a:r>
              <a:rPr sz="700" spc="-90" dirty="0">
                <a:latin typeface="Calibri"/>
                <a:cs typeface="Calibri"/>
              </a:rPr>
              <a:t> </a:t>
            </a:r>
            <a:r>
              <a:rPr sz="700" spc="-35" dirty="0">
                <a:latin typeface="Calibri"/>
                <a:cs typeface="Calibri"/>
              </a:rPr>
              <a:t>0</a:t>
            </a:r>
            <a:r>
              <a:rPr sz="700" spc="-90" dirty="0">
                <a:latin typeface="Calibri"/>
                <a:cs typeface="Calibri"/>
              </a:rPr>
              <a:t> </a:t>
            </a:r>
            <a:r>
              <a:rPr sz="700" spc="-35" dirty="0">
                <a:latin typeface="Calibri"/>
                <a:cs typeface="Calibri"/>
              </a:rPr>
              <a:t>0</a:t>
            </a:r>
            <a:r>
              <a:rPr sz="700" spc="-85" dirty="0">
                <a:latin typeface="Calibri"/>
                <a:cs typeface="Calibri"/>
              </a:rPr>
              <a:t> </a:t>
            </a:r>
            <a:r>
              <a:rPr sz="700" spc="-30" dirty="0">
                <a:latin typeface="Calibri"/>
                <a:cs typeface="Calibri"/>
              </a:rPr>
              <a:t>.0</a:t>
            </a:r>
            <a:r>
              <a:rPr sz="700" spc="-95" dirty="0">
                <a:latin typeface="Calibri"/>
                <a:cs typeface="Calibri"/>
              </a:rPr>
              <a:t> </a:t>
            </a:r>
            <a:r>
              <a:rPr sz="700" spc="-35" dirty="0">
                <a:latin typeface="Calibri"/>
                <a:cs typeface="Calibri"/>
              </a:rPr>
              <a:t>0</a:t>
            </a:r>
            <a:r>
              <a:rPr sz="700" spc="60" dirty="0">
                <a:latin typeface="Calibri"/>
                <a:cs typeface="Calibri"/>
              </a:rPr>
              <a:t> </a:t>
            </a:r>
            <a:r>
              <a:rPr sz="700" spc="-150" dirty="0">
                <a:latin typeface="Calibri"/>
                <a:cs typeface="Calibri"/>
              </a:rPr>
              <a:t>-­‐</a:t>
            </a:r>
            <a:endParaRPr sz="700">
              <a:latin typeface="Calibri"/>
              <a:cs typeface="Calibri"/>
            </a:endParaRPr>
          </a:p>
          <a:p>
            <a:pPr marL="12700">
              <a:spcBef>
                <a:spcPts val="55"/>
              </a:spcBef>
            </a:pPr>
            <a:r>
              <a:rPr sz="700" spc="-35" dirty="0">
                <a:latin typeface="Calibri"/>
                <a:cs typeface="Calibri"/>
              </a:rPr>
              <a:t>2</a:t>
            </a:r>
            <a:r>
              <a:rPr sz="700" spc="-90" dirty="0">
                <a:latin typeface="Calibri"/>
                <a:cs typeface="Calibri"/>
              </a:rPr>
              <a:t> </a:t>
            </a:r>
            <a:r>
              <a:rPr sz="700" spc="-35" dirty="0">
                <a:latin typeface="Calibri"/>
                <a:cs typeface="Calibri"/>
              </a:rPr>
              <a:t>0</a:t>
            </a:r>
            <a:r>
              <a:rPr sz="700" spc="-90" dirty="0">
                <a:latin typeface="Calibri"/>
                <a:cs typeface="Calibri"/>
              </a:rPr>
              <a:t> </a:t>
            </a:r>
            <a:r>
              <a:rPr sz="700" spc="-35" dirty="0">
                <a:latin typeface="Calibri"/>
                <a:cs typeface="Calibri"/>
              </a:rPr>
              <a:t>0</a:t>
            </a:r>
            <a:r>
              <a:rPr sz="700" spc="-90" dirty="0">
                <a:latin typeface="Calibri"/>
                <a:cs typeface="Calibri"/>
              </a:rPr>
              <a:t> </a:t>
            </a:r>
            <a:r>
              <a:rPr sz="700" spc="-35" dirty="0">
                <a:latin typeface="Calibri"/>
                <a:cs typeface="Calibri"/>
              </a:rPr>
              <a:t>0</a:t>
            </a:r>
            <a:r>
              <a:rPr sz="700" spc="-85" dirty="0">
                <a:latin typeface="Calibri"/>
                <a:cs typeface="Calibri"/>
              </a:rPr>
              <a:t> </a:t>
            </a:r>
            <a:r>
              <a:rPr sz="700" spc="-30" dirty="0">
                <a:latin typeface="Calibri"/>
                <a:cs typeface="Calibri"/>
              </a:rPr>
              <a:t>.0</a:t>
            </a:r>
            <a:r>
              <a:rPr sz="700" spc="-95" dirty="0">
                <a:latin typeface="Calibri"/>
                <a:cs typeface="Calibri"/>
              </a:rPr>
              <a:t> </a:t>
            </a:r>
            <a:r>
              <a:rPr sz="700" spc="-35" dirty="0">
                <a:latin typeface="Calibri"/>
                <a:cs typeface="Calibri"/>
              </a:rPr>
              <a:t>0</a:t>
            </a:r>
            <a:r>
              <a:rPr sz="700" spc="-90" dirty="0">
                <a:latin typeface="Calibri"/>
                <a:cs typeface="Calibri"/>
              </a:rPr>
              <a:t> </a:t>
            </a:r>
            <a:r>
              <a:rPr sz="700" spc="-25" dirty="0">
                <a:latin typeface="Calibri"/>
                <a:cs typeface="Calibri"/>
              </a:rPr>
              <a:t>]</a:t>
            </a:r>
            <a:endParaRPr sz="700">
              <a:latin typeface="Calibri"/>
              <a:cs typeface="Calibri"/>
            </a:endParaRPr>
          </a:p>
        </p:txBody>
      </p:sp>
      <p:sp>
        <p:nvSpPr>
          <p:cNvPr id="511" name="object 511"/>
          <p:cNvSpPr/>
          <p:nvPr/>
        </p:nvSpPr>
        <p:spPr>
          <a:xfrm>
            <a:off x="1969171" y="2788020"/>
            <a:ext cx="2245360" cy="2372995"/>
          </a:xfrm>
          <a:custGeom>
            <a:avLst/>
            <a:gdLst/>
            <a:ahLst/>
            <a:cxnLst/>
            <a:rect l="l" t="t" r="r" b="b"/>
            <a:pathLst>
              <a:path w="2245360" h="2372995">
                <a:moveTo>
                  <a:pt x="2140121" y="2107178"/>
                </a:moveTo>
                <a:lnTo>
                  <a:pt x="1906374" y="2107178"/>
                </a:lnTo>
                <a:lnTo>
                  <a:pt x="2060375" y="2372368"/>
                </a:lnTo>
                <a:lnTo>
                  <a:pt x="2140121" y="2107178"/>
                </a:lnTo>
                <a:close/>
              </a:path>
              <a:path w="2245360" h="2372995">
                <a:moveTo>
                  <a:pt x="651344" y="0"/>
                </a:moveTo>
                <a:lnTo>
                  <a:pt x="608813" y="27025"/>
                </a:lnTo>
                <a:lnTo>
                  <a:pt x="567603" y="55293"/>
                </a:lnTo>
                <a:lnTo>
                  <a:pt x="527727" y="84759"/>
                </a:lnTo>
                <a:lnTo>
                  <a:pt x="489198" y="115379"/>
                </a:lnTo>
                <a:lnTo>
                  <a:pt x="452027" y="147107"/>
                </a:lnTo>
                <a:lnTo>
                  <a:pt x="416227" y="179899"/>
                </a:lnTo>
                <a:lnTo>
                  <a:pt x="381811" y="213710"/>
                </a:lnTo>
                <a:lnTo>
                  <a:pt x="348791" y="248494"/>
                </a:lnTo>
                <a:lnTo>
                  <a:pt x="317180" y="284208"/>
                </a:lnTo>
                <a:lnTo>
                  <a:pt x="286990" y="320806"/>
                </a:lnTo>
                <a:lnTo>
                  <a:pt x="258233" y="358244"/>
                </a:lnTo>
                <a:lnTo>
                  <a:pt x="230923" y="396477"/>
                </a:lnTo>
                <a:lnTo>
                  <a:pt x="205071" y="435459"/>
                </a:lnTo>
                <a:lnTo>
                  <a:pt x="180690" y="475147"/>
                </a:lnTo>
                <a:lnTo>
                  <a:pt x="157793" y="515495"/>
                </a:lnTo>
                <a:lnTo>
                  <a:pt x="136392" y="556458"/>
                </a:lnTo>
                <a:lnTo>
                  <a:pt x="116499" y="597993"/>
                </a:lnTo>
                <a:lnTo>
                  <a:pt x="98128" y="640052"/>
                </a:lnTo>
                <a:lnTo>
                  <a:pt x="81290" y="682593"/>
                </a:lnTo>
                <a:lnTo>
                  <a:pt x="65998" y="725571"/>
                </a:lnTo>
                <a:lnTo>
                  <a:pt x="52264" y="768939"/>
                </a:lnTo>
                <a:lnTo>
                  <a:pt x="40102" y="812654"/>
                </a:lnTo>
                <a:lnTo>
                  <a:pt x="29523" y="856671"/>
                </a:lnTo>
                <a:lnTo>
                  <a:pt x="20539" y="900945"/>
                </a:lnTo>
                <a:lnTo>
                  <a:pt x="13165" y="945431"/>
                </a:lnTo>
                <a:lnTo>
                  <a:pt x="7411" y="990084"/>
                </a:lnTo>
                <a:lnTo>
                  <a:pt x="3290" y="1034859"/>
                </a:lnTo>
                <a:lnTo>
                  <a:pt x="816" y="1079713"/>
                </a:lnTo>
                <a:lnTo>
                  <a:pt x="0" y="1124599"/>
                </a:lnTo>
                <a:lnTo>
                  <a:pt x="854" y="1169473"/>
                </a:lnTo>
                <a:lnTo>
                  <a:pt x="3392" y="1214290"/>
                </a:lnTo>
                <a:lnTo>
                  <a:pt x="7626" y="1259006"/>
                </a:lnTo>
                <a:lnTo>
                  <a:pt x="13568" y="1303575"/>
                </a:lnTo>
                <a:lnTo>
                  <a:pt x="21231" y="1347953"/>
                </a:lnTo>
                <a:lnTo>
                  <a:pt x="30627" y="1392095"/>
                </a:lnTo>
                <a:lnTo>
                  <a:pt x="41769" y="1435956"/>
                </a:lnTo>
                <a:lnTo>
                  <a:pt x="54669" y="1479491"/>
                </a:lnTo>
                <a:lnTo>
                  <a:pt x="69340" y="1522656"/>
                </a:lnTo>
                <a:lnTo>
                  <a:pt x="85794" y="1565405"/>
                </a:lnTo>
                <a:lnTo>
                  <a:pt x="104044" y="1607694"/>
                </a:lnTo>
                <a:lnTo>
                  <a:pt x="124102" y="1649478"/>
                </a:lnTo>
                <a:lnTo>
                  <a:pt x="145981" y="1690713"/>
                </a:lnTo>
                <a:lnTo>
                  <a:pt x="169693" y="1731352"/>
                </a:lnTo>
                <a:lnTo>
                  <a:pt x="194632" y="1770428"/>
                </a:lnTo>
                <a:lnTo>
                  <a:pt x="220904" y="1808189"/>
                </a:lnTo>
                <a:lnTo>
                  <a:pt x="248465" y="1844624"/>
                </a:lnTo>
                <a:lnTo>
                  <a:pt x="277272" y="1879725"/>
                </a:lnTo>
                <a:lnTo>
                  <a:pt x="307280" y="1913483"/>
                </a:lnTo>
                <a:lnTo>
                  <a:pt x="338447" y="1945888"/>
                </a:lnTo>
                <a:lnTo>
                  <a:pt x="370727" y="1976929"/>
                </a:lnTo>
                <a:lnTo>
                  <a:pt x="404079" y="2006599"/>
                </a:lnTo>
                <a:lnTo>
                  <a:pt x="438458" y="2034888"/>
                </a:lnTo>
                <a:lnTo>
                  <a:pt x="473820" y="2061785"/>
                </a:lnTo>
                <a:lnTo>
                  <a:pt x="510121" y="2087282"/>
                </a:lnTo>
                <a:lnTo>
                  <a:pt x="547319" y="2111369"/>
                </a:lnTo>
                <a:lnTo>
                  <a:pt x="585368" y="2134037"/>
                </a:lnTo>
                <a:lnTo>
                  <a:pt x="624226" y="2155275"/>
                </a:lnTo>
                <a:lnTo>
                  <a:pt x="663849" y="2175076"/>
                </a:lnTo>
                <a:lnTo>
                  <a:pt x="704193" y="2193429"/>
                </a:lnTo>
                <a:lnTo>
                  <a:pt x="745215" y="2210325"/>
                </a:lnTo>
                <a:lnTo>
                  <a:pt x="786870" y="2225754"/>
                </a:lnTo>
                <a:lnTo>
                  <a:pt x="829115" y="2239707"/>
                </a:lnTo>
                <a:lnTo>
                  <a:pt x="871906" y="2252175"/>
                </a:lnTo>
                <a:lnTo>
                  <a:pt x="915201" y="2263147"/>
                </a:lnTo>
                <a:lnTo>
                  <a:pt x="958953" y="2272615"/>
                </a:lnTo>
                <a:lnTo>
                  <a:pt x="1003122" y="2280570"/>
                </a:lnTo>
                <a:lnTo>
                  <a:pt x="1047661" y="2287001"/>
                </a:lnTo>
                <a:lnTo>
                  <a:pt x="1092528" y="2291899"/>
                </a:lnTo>
                <a:lnTo>
                  <a:pt x="1137680" y="2295255"/>
                </a:lnTo>
                <a:lnTo>
                  <a:pt x="1183072" y="2297059"/>
                </a:lnTo>
                <a:lnTo>
                  <a:pt x="1228660" y="2297302"/>
                </a:lnTo>
                <a:lnTo>
                  <a:pt x="1274402" y="2295974"/>
                </a:lnTo>
                <a:lnTo>
                  <a:pt x="1320253" y="2293067"/>
                </a:lnTo>
                <a:lnTo>
                  <a:pt x="1366169" y="2288569"/>
                </a:lnTo>
                <a:lnTo>
                  <a:pt x="1412107" y="2282473"/>
                </a:lnTo>
                <a:lnTo>
                  <a:pt x="1458024" y="2274769"/>
                </a:lnTo>
                <a:lnTo>
                  <a:pt x="1503875" y="2265446"/>
                </a:lnTo>
                <a:lnTo>
                  <a:pt x="1549616" y="2254496"/>
                </a:lnTo>
                <a:lnTo>
                  <a:pt x="1595205" y="2241910"/>
                </a:lnTo>
                <a:lnTo>
                  <a:pt x="1640597" y="2227677"/>
                </a:lnTo>
                <a:lnTo>
                  <a:pt x="1685749" y="2211788"/>
                </a:lnTo>
                <a:lnTo>
                  <a:pt x="1730617" y="2194234"/>
                </a:lnTo>
                <a:lnTo>
                  <a:pt x="1775157" y="2175006"/>
                </a:lnTo>
                <a:lnTo>
                  <a:pt x="1819326" y="2154093"/>
                </a:lnTo>
                <a:lnTo>
                  <a:pt x="1863079" y="2131487"/>
                </a:lnTo>
                <a:lnTo>
                  <a:pt x="1906374" y="2107178"/>
                </a:lnTo>
                <a:lnTo>
                  <a:pt x="2140121" y="2107178"/>
                </a:lnTo>
                <a:lnTo>
                  <a:pt x="2163235" y="2030314"/>
                </a:lnTo>
                <a:lnTo>
                  <a:pt x="1235560" y="2030314"/>
                </a:lnTo>
                <a:lnTo>
                  <a:pt x="1190267" y="2029595"/>
                </a:lnTo>
                <a:lnTo>
                  <a:pt x="1145247" y="2026918"/>
                </a:lnTo>
                <a:lnTo>
                  <a:pt x="1100569" y="2022297"/>
                </a:lnTo>
                <a:lnTo>
                  <a:pt x="1056302" y="2015748"/>
                </a:lnTo>
                <a:lnTo>
                  <a:pt x="1012515" y="2007286"/>
                </a:lnTo>
                <a:lnTo>
                  <a:pt x="969279" y="1996925"/>
                </a:lnTo>
                <a:lnTo>
                  <a:pt x="926662" y="1984681"/>
                </a:lnTo>
                <a:lnTo>
                  <a:pt x="884734" y="1970568"/>
                </a:lnTo>
                <a:lnTo>
                  <a:pt x="843564" y="1954601"/>
                </a:lnTo>
                <a:lnTo>
                  <a:pt x="803222" y="1936797"/>
                </a:lnTo>
                <a:lnTo>
                  <a:pt x="763777" y="1917169"/>
                </a:lnTo>
                <a:lnTo>
                  <a:pt x="725299" y="1895732"/>
                </a:lnTo>
                <a:lnTo>
                  <a:pt x="687856" y="1872502"/>
                </a:lnTo>
                <a:lnTo>
                  <a:pt x="651520" y="1847494"/>
                </a:lnTo>
                <a:lnTo>
                  <a:pt x="616358" y="1820722"/>
                </a:lnTo>
                <a:lnTo>
                  <a:pt x="582441" y="1792202"/>
                </a:lnTo>
                <a:lnTo>
                  <a:pt x="549837" y="1761948"/>
                </a:lnTo>
                <a:lnTo>
                  <a:pt x="518617" y="1729977"/>
                </a:lnTo>
                <a:lnTo>
                  <a:pt x="488850" y="1696301"/>
                </a:lnTo>
                <a:lnTo>
                  <a:pt x="460604" y="1660938"/>
                </a:lnTo>
                <a:lnTo>
                  <a:pt x="433950" y="1623901"/>
                </a:lnTo>
                <a:lnTo>
                  <a:pt x="408958" y="1585206"/>
                </a:lnTo>
                <a:lnTo>
                  <a:pt x="385620" y="1544693"/>
                </a:lnTo>
                <a:lnTo>
                  <a:pt x="364583" y="1503448"/>
                </a:lnTo>
                <a:lnTo>
                  <a:pt x="345828" y="1461542"/>
                </a:lnTo>
                <a:lnTo>
                  <a:pt x="329334" y="1419046"/>
                </a:lnTo>
                <a:lnTo>
                  <a:pt x="315083" y="1376033"/>
                </a:lnTo>
                <a:lnTo>
                  <a:pt x="303054" y="1332572"/>
                </a:lnTo>
                <a:lnTo>
                  <a:pt x="293228" y="1288736"/>
                </a:lnTo>
                <a:lnTo>
                  <a:pt x="285583" y="1244595"/>
                </a:lnTo>
                <a:lnTo>
                  <a:pt x="280102" y="1200221"/>
                </a:lnTo>
                <a:lnTo>
                  <a:pt x="276764" y="1155685"/>
                </a:lnTo>
                <a:lnTo>
                  <a:pt x="275548" y="1111058"/>
                </a:lnTo>
                <a:lnTo>
                  <a:pt x="276436" y="1066412"/>
                </a:lnTo>
                <a:lnTo>
                  <a:pt x="279408" y="1021818"/>
                </a:lnTo>
                <a:lnTo>
                  <a:pt x="284443" y="977347"/>
                </a:lnTo>
                <a:lnTo>
                  <a:pt x="291522" y="933070"/>
                </a:lnTo>
                <a:lnTo>
                  <a:pt x="300625" y="889058"/>
                </a:lnTo>
                <a:lnTo>
                  <a:pt x="311732" y="845384"/>
                </a:lnTo>
                <a:lnTo>
                  <a:pt x="324824" y="802117"/>
                </a:lnTo>
                <a:lnTo>
                  <a:pt x="339880" y="759330"/>
                </a:lnTo>
                <a:lnTo>
                  <a:pt x="356881" y="717093"/>
                </a:lnTo>
                <a:lnTo>
                  <a:pt x="375807" y="675479"/>
                </a:lnTo>
                <a:lnTo>
                  <a:pt x="396638" y="634557"/>
                </a:lnTo>
                <a:lnTo>
                  <a:pt x="419354" y="594399"/>
                </a:lnTo>
                <a:lnTo>
                  <a:pt x="443936" y="555077"/>
                </a:lnTo>
                <a:lnTo>
                  <a:pt x="470364" y="516662"/>
                </a:lnTo>
                <a:lnTo>
                  <a:pt x="498617" y="479226"/>
                </a:lnTo>
                <a:lnTo>
                  <a:pt x="528677" y="442838"/>
                </a:lnTo>
                <a:lnTo>
                  <a:pt x="560523" y="407571"/>
                </a:lnTo>
                <a:lnTo>
                  <a:pt x="594135" y="373496"/>
                </a:lnTo>
                <a:lnTo>
                  <a:pt x="629494" y="340684"/>
                </a:lnTo>
                <a:lnTo>
                  <a:pt x="666579" y="309206"/>
                </a:lnTo>
                <a:lnTo>
                  <a:pt x="705372" y="279134"/>
                </a:lnTo>
                <a:lnTo>
                  <a:pt x="745852" y="250539"/>
                </a:lnTo>
                <a:lnTo>
                  <a:pt x="787999" y="223492"/>
                </a:lnTo>
                <a:lnTo>
                  <a:pt x="651344" y="0"/>
                </a:lnTo>
                <a:close/>
              </a:path>
              <a:path w="2245360" h="2372995">
                <a:moveTo>
                  <a:pt x="1621028" y="1615521"/>
                </a:moveTo>
                <a:lnTo>
                  <a:pt x="1775028" y="1880711"/>
                </a:lnTo>
                <a:lnTo>
                  <a:pt x="1731885" y="1904665"/>
                </a:lnTo>
                <a:lnTo>
                  <a:pt x="1688180" y="1926480"/>
                </a:lnTo>
                <a:lnTo>
                  <a:pt x="1643985" y="1946172"/>
                </a:lnTo>
                <a:lnTo>
                  <a:pt x="1599367" y="1963755"/>
                </a:lnTo>
                <a:lnTo>
                  <a:pt x="1554396" y="1979245"/>
                </a:lnTo>
                <a:lnTo>
                  <a:pt x="1509142" y="1992656"/>
                </a:lnTo>
                <a:lnTo>
                  <a:pt x="1463675" y="2004004"/>
                </a:lnTo>
                <a:lnTo>
                  <a:pt x="1418063" y="2013303"/>
                </a:lnTo>
                <a:lnTo>
                  <a:pt x="1372376" y="2020568"/>
                </a:lnTo>
                <a:lnTo>
                  <a:pt x="1326683" y="2025815"/>
                </a:lnTo>
                <a:lnTo>
                  <a:pt x="1281055" y="2029059"/>
                </a:lnTo>
                <a:lnTo>
                  <a:pt x="1235560" y="2030314"/>
                </a:lnTo>
                <a:lnTo>
                  <a:pt x="2163235" y="2030314"/>
                </a:lnTo>
                <a:lnTo>
                  <a:pt x="2245261" y="1757544"/>
                </a:lnTo>
                <a:lnTo>
                  <a:pt x="1621028" y="1615521"/>
                </a:lnTo>
                <a:close/>
              </a:path>
            </a:pathLst>
          </a:custGeom>
          <a:solidFill>
            <a:srgbClr val="FFD300"/>
          </a:solidFill>
        </p:spPr>
        <p:txBody>
          <a:bodyPr wrap="square" lIns="0" tIns="0" rIns="0" bIns="0" rtlCol="0"/>
          <a:lstStyle/>
          <a:p>
            <a:endParaRPr/>
          </a:p>
        </p:txBody>
      </p:sp>
      <p:sp>
        <p:nvSpPr>
          <p:cNvPr id="512" name="object 512"/>
          <p:cNvSpPr/>
          <p:nvPr/>
        </p:nvSpPr>
        <p:spPr>
          <a:xfrm>
            <a:off x="3533661" y="3779577"/>
            <a:ext cx="2759075" cy="1757680"/>
          </a:xfrm>
          <a:custGeom>
            <a:avLst/>
            <a:gdLst/>
            <a:ahLst/>
            <a:cxnLst/>
            <a:rect l="l" t="t" r="r" b="b"/>
            <a:pathLst>
              <a:path w="2759075" h="1757679">
                <a:moveTo>
                  <a:pt x="261961" y="443966"/>
                </a:moveTo>
                <a:lnTo>
                  <a:pt x="0" y="444088"/>
                </a:lnTo>
                <a:lnTo>
                  <a:pt x="893" y="494471"/>
                </a:lnTo>
                <a:lnTo>
                  <a:pt x="3535" y="544374"/>
                </a:lnTo>
                <a:lnTo>
                  <a:pt x="7896" y="593764"/>
                </a:lnTo>
                <a:lnTo>
                  <a:pt x="13942" y="642606"/>
                </a:lnTo>
                <a:lnTo>
                  <a:pt x="21643" y="690866"/>
                </a:lnTo>
                <a:lnTo>
                  <a:pt x="30966" y="738511"/>
                </a:lnTo>
                <a:lnTo>
                  <a:pt x="41880" y="785505"/>
                </a:lnTo>
                <a:lnTo>
                  <a:pt x="54353" y="831817"/>
                </a:lnTo>
                <a:lnTo>
                  <a:pt x="68353" y="877410"/>
                </a:lnTo>
                <a:lnTo>
                  <a:pt x="83848" y="922251"/>
                </a:lnTo>
                <a:lnTo>
                  <a:pt x="100808" y="966307"/>
                </a:lnTo>
                <a:lnTo>
                  <a:pt x="119199" y="1009543"/>
                </a:lnTo>
                <a:lnTo>
                  <a:pt x="138991" y="1051925"/>
                </a:lnTo>
                <a:lnTo>
                  <a:pt x="160152" y="1093419"/>
                </a:lnTo>
                <a:lnTo>
                  <a:pt x="182649" y="1133992"/>
                </a:lnTo>
                <a:lnTo>
                  <a:pt x="206451" y="1173608"/>
                </a:lnTo>
                <a:lnTo>
                  <a:pt x="231527" y="1212234"/>
                </a:lnTo>
                <a:lnTo>
                  <a:pt x="257844" y="1249837"/>
                </a:lnTo>
                <a:lnTo>
                  <a:pt x="285371" y="1286382"/>
                </a:lnTo>
                <a:lnTo>
                  <a:pt x="314076" y="1321834"/>
                </a:lnTo>
                <a:lnTo>
                  <a:pt x="343928" y="1356161"/>
                </a:lnTo>
                <a:lnTo>
                  <a:pt x="374894" y="1389328"/>
                </a:lnTo>
                <a:lnTo>
                  <a:pt x="406943" y="1421300"/>
                </a:lnTo>
                <a:lnTo>
                  <a:pt x="440043" y="1452045"/>
                </a:lnTo>
                <a:lnTo>
                  <a:pt x="474163" y="1481528"/>
                </a:lnTo>
                <a:lnTo>
                  <a:pt x="509271" y="1509714"/>
                </a:lnTo>
                <a:lnTo>
                  <a:pt x="545334" y="1536571"/>
                </a:lnTo>
                <a:lnTo>
                  <a:pt x="582322" y="1562063"/>
                </a:lnTo>
                <a:lnTo>
                  <a:pt x="620202" y="1586157"/>
                </a:lnTo>
                <a:lnTo>
                  <a:pt x="658942" y="1608819"/>
                </a:lnTo>
                <a:lnTo>
                  <a:pt x="698512" y="1630015"/>
                </a:lnTo>
                <a:lnTo>
                  <a:pt x="738879" y="1649711"/>
                </a:lnTo>
                <a:lnTo>
                  <a:pt x="780012" y="1667872"/>
                </a:lnTo>
                <a:lnTo>
                  <a:pt x="821878" y="1684466"/>
                </a:lnTo>
                <a:lnTo>
                  <a:pt x="864446" y="1699457"/>
                </a:lnTo>
                <a:lnTo>
                  <a:pt x="907685" y="1712811"/>
                </a:lnTo>
                <a:lnTo>
                  <a:pt x="951562" y="1724496"/>
                </a:lnTo>
                <a:lnTo>
                  <a:pt x="996046" y="1734476"/>
                </a:lnTo>
                <a:lnTo>
                  <a:pt x="1041105" y="1742718"/>
                </a:lnTo>
                <a:lnTo>
                  <a:pt x="1086708" y="1749188"/>
                </a:lnTo>
                <a:lnTo>
                  <a:pt x="1132822" y="1753851"/>
                </a:lnTo>
                <a:lnTo>
                  <a:pt x="1179416" y="1756674"/>
                </a:lnTo>
                <a:lnTo>
                  <a:pt x="1226458" y="1757622"/>
                </a:lnTo>
                <a:lnTo>
                  <a:pt x="1272804" y="1756708"/>
                </a:lnTo>
                <a:lnTo>
                  <a:pt x="1318723" y="1753971"/>
                </a:lnTo>
                <a:lnTo>
                  <a:pt x="1364184" y="1749444"/>
                </a:lnTo>
                <a:lnTo>
                  <a:pt x="1409155" y="1743158"/>
                </a:lnTo>
                <a:lnTo>
                  <a:pt x="1453606" y="1735145"/>
                </a:lnTo>
                <a:lnTo>
                  <a:pt x="1497506" y="1725439"/>
                </a:lnTo>
                <a:lnTo>
                  <a:pt x="1540824" y="1714072"/>
                </a:lnTo>
                <a:lnTo>
                  <a:pt x="1583529" y="1701076"/>
                </a:lnTo>
                <a:lnTo>
                  <a:pt x="1625590" y="1686483"/>
                </a:lnTo>
                <a:lnTo>
                  <a:pt x="1666977" y="1670326"/>
                </a:lnTo>
                <a:lnTo>
                  <a:pt x="1707659" y="1652637"/>
                </a:lnTo>
                <a:lnTo>
                  <a:pt x="1747605" y="1633449"/>
                </a:lnTo>
                <a:lnTo>
                  <a:pt x="1786783" y="1612794"/>
                </a:lnTo>
                <a:lnTo>
                  <a:pt x="1825164" y="1590704"/>
                </a:lnTo>
                <a:lnTo>
                  <a:pt x="1862715" y="1567211"/>
                </a:lnTo>
                <a:lnTo>
                  <a:pt x="1899408" y="1542348"/>
                </a:lnTo>
                <a:lnTo>
                  <a:pt x="1935210" y="1516148"/>
                </a:lnTo>
                <a:lnTo>
                  <a:pt x="1970090" y="1488643"/>
                </a:lnTo>
                <a:lnTo>
                  <a:pt x="1983516" y="1477255"/>
                </a:lnTo>
                <a:lnTo>
                  <a:pt x="1226458" y="1477255"/>
                </a:lnTo>
                <a:lnTo>
                  <a:pt x="1179718" y="1476053"/>
                </a:lnTo>
                <a:lnTo>
                  <a:pt x="1133554" y="1472506"/>
                </a:lnTo>
                <a:lnTo>
                  <a:pt x="1088015" y="1466667"/>
                </a:lnTo>
                <a:lnTo>
                  <a:pt x="1043153" y="1458591"/>
                </a:lnTo>
                <a:lnTo>
                  <a:pt x="999016" y="1448331"/>
                </a:lnTo>
                <a:lnTo>
                  <a:pt x="955657" y="1435942"/>
                </a:lnTo>
                <a:lnTo>
                  <a:pt x="913125" y="1421478"/>
                </a:lnTo>
                <a:lnTo>
                  <a:pt x="871471" y="1404992"/>
                </a:lnTo>
                <a:lnTo>
                  <a:pt x="830745" y="1386539"/>
                </a:lnTo>
                <a:lnTo>
                  <a:pt x="790998" y="1366173"/>
                </a:lnTo>
                <a:lnTo>
                  <a:pt x="752281" y="1343948"/>
                </a:lnTo>
                <a:lnTo>
                  <a:pt x="714643" y="1319917"/>
                </a:lnTo>
                <a:lnTo>
                  <a:pt x="678135" y="1294136"/>
                </a:lnTo>
                <a:lnTo>
                  <a:pt x="642808" y="1266658"/>
                </a:lnTo>
                <a:lnTo>
                  <a:pt x="608713" y="1237536"/>
                </a:lnTo>
                <a:lnTo>
                  <a:pt x="575899" y="1206826"/>
                </a:lnTo>
                <a:lnTo>
                  <a:pt x="544417" y="1174581"/>
                </a:lnTo>
                <a:lnTo>
                  <a:pt x="514318" y="1140856"/>
                </a:lnTo>
                <a:lnTo>
                  <a:pt x="485652" y="1105703"/>
                </a:lnTo>
                <a:lnTo>
                  <a:pt x="458470" y="1069178"/>
                </a:lnTo>
                <a:lnTo>
                  <a:pt x="432821" y="1031334"/>
                </a:lnTo>
                <a:lnTo>
                  <a:pt x="408758" y="992226"/>
                </a:lnTo>
                <a:lnTo>
                  <a:pt x="386329" y="951907"/>
                </a:lnTo>
                <a:lnTo>
                  <a:pt x="365586" y="910432"/>
                </a:lnTo>
                <a:lnTo>
                  <a:pt x="346579" y="867854"/>
                </a:lnTo>
                <a:lnTo>
                  <a:pt x="329358" y="824228"/>
                </a:lnTo>
                <a:lnTo>
                  <a:pt x="313974" y="779608"/>
                </a:lnTo>
                <a:lnTo>
                  <a:pt x="300477" y="734048"/>
                </a:lnTo>
                <a:lnTo>
                  <a:pt x="288919" y="687601"/>
                </a:lnTo>
                <a:lnTo>
                  <a:pt x="279349" y="640322"/>
                </a:lnTo>
                <a:lnTo>
                  <a:pt x="271817" y="592265"/>
                </a:lnTo>
                <a:lnTo>
                  <a:pt x="266375" y="543484"/>
                </a:lnTo>
                <a:lnTo>
                  <a:pt x="263073" y="494033"/>
                </a:lnTo>
                <a:lnTo>
                  <a:pt x="261961" y="443966"/>
                </a:lnTo>
                <a:close/>
              </a:path>
              <a:path w="2759075" h="1757679">
                <a:moveTo>
                  <a:pt x="2330734" y="0"/>
                </a:moveTo>
                <a:lnTo>
                  <a:pt x="1884141" y="458684"/>
                </a:lnTo>
                <a:lnTo>
                  <a:pt x="2190727" y="465496"/>
                </a:lnTo>
                <a:lnTo>
                  <a:pt x="2188680" y="514801"/>
                </a:lnTo>
                <a:lnTo>
                  <a:pt x="2184515" y="563469"/>
                </a:lnTo>
                <a:lnTo>
                  <a:pt x="2178282" y="611451"/>
                </a:lnTo>
                <a:lnTo>
                  <a:pt x="2170030" y="658693"/>
                </a:lnTo>
                <a:lnTo>
                  <a:pt x="2159807" y="705145"/>
                </a:lnTo>
                <a:lnTo>
                  <a:pt x="2147663" y="750755"/>
                </a:lnTo>
                <a:lnTo>
                  <a:pt x="2133646" y="795471"/>
                </a:lnTo>
                <a:lnTo>
                  <a:pt x="2117805" y="839244"/>
                </a:lnTo>
                <a:lnTo>
                  <a:pt x="2100191" y="882020"/>
                </a:lnTo>
                <a:lnTo>
                  <a:pt x="2080850" y="923749"/>
                </a:lnTo>
                <a:lnTo>
                  <a:pt x="2059834" y="964378"/>
                </a:lnTo>
                <a:lnTo>
                  <a:pt x="2037190" y="1003858"/>
                </a:lnTo>
                <a:lnTo>
                  <a:pt x="2012967" y="1042135"/>
                </a:lnTo>
                <a:lnTo>
                  <a:pt x="1987215" y="1079159"/>
                </a:lnTo>
                <a:lnTo>
                  <a:pt x="1959983" y="1114879"/>
                </a:lnTo>
                <a:lnTo>
                  <a:pt x="1931319" y="1149243"/>
                </a:lnTo>
                <a:lnTo>
                  <a:pt x="1901272" y="1182199"/>
                </a:lnTo>
                <a:lnTo>
                  <a:pt x="1869893" y="1213695"/>
                </a:lnTo>
                <a:lnTo>
                  <a:pt x="1837228" y="1243682"/>
                </a:lnTo>
                <a:lnTo>
                  <a:pt x="1803329" y="1272107"/>
                </a:lnTo>
                <a:lnTo>
                  <a:pt x="1768243" y="1298918"/>
                </a:lnTo>
                <a:lnTo>
                  <a:pt x="1732019" y="1324065"/>
                </a:lnTo>
                <a:lnTo>
                  <a:pt x="1694708" y="1347495"/>
                </a:lnTo>
                <a:lnTo>
                  <a:pt x="1656356" y="1369158"/>
                </a:lnTo>
                <a:lnTo>
                  <a:pt x="1617015" y="1389002"/>
                </a:lnTo>
                <a:lnTo>
                  <a:pt x="1576732" y="1406976"/>
                </a:lnTo>
                <a:lnTo>
                  <a:pt x="1535556" y="1423027"/>
                </a:lnTo>
                <a:lnTo>
                  <a:pt x="1493537" y="1437106"/>
                </a:lnTo>
                <a:lnTo>
                  <a:pt x="1450724" y="1449159"/>
                </a:lnTo>
                <a:lnTo>
                  <a:pt x="1407166" y="1459136"/>
                </a:lnTo>
                <a:lnTo>
                  <a:pt x="1362911" y="1466986"/>
                </a:lnTo>
                <a:lnTo>
                  <a:pt x="1318008" y="1472656"/>
                </a:lnTo>
                <a:lnTo>
                  <a:pt x="1272508" y="1476096"/>
                </a:lnTo>
                <a:lnTo>
                  <a:pt x="1226458" y="1477255"/>
                </a:lnTo>
                <a:lnTo>
                  <a:pt x="1983516" y="1477255"/>
                </a:lnTo>
                <a:lnTo>
                  <a:pt x="2036964" y="1429845"/>
                </a:lnTo>
                <a:lnTo>
                  <a:pt x="2068896" y="1398618"/>
                </a:lnTo>
                <a:lnTo>
                  <a:pt x="2099820" y="1366173"/>
                </a:lnTo>
                <a:lnTo>
                  <a:pt x="2129595" y="1332669"/>
                </a:lnTo>
                <a:lnTo>
                  <a:pt x="2158300" y="1298011"/>
                </a:lnTo>
                <a:lnTo>
                  <a:pt x="2185868" y="1262275"/>
                </a:lnTo>
                <a:lnTo>
                  <a:pt x="2212268" y="1225492"/>
                </a:lnTo>
                <a:lnTo>
                  <a:pt x="2237469" y="1187695"/>
                </a:lnTo>
                <a:lnTo>
                  <a:pt x="2261440" y="1148917"/>
                </a:lnTo>
                <a:lnTo>
                  <a:pt x="2284150" y="1109190"/>
                </a:lnTo>
                <a:lnTo>
                  <a:pt x="2305570" y="1068545"/>
                </a:lnTo>
                <a:lnTo>
                  <a:pt x="2325666" y="1027016"/>
                </a:lnTo>
                <a:lnTo>
                  <a:pt x="2344410" y="984635"/>
                </a:lnTo>
                <a:lnTo>
                  <a:pt x="2361770" y="941434"/>
                </a:lnTo>
                <a:lnTo>
                  <a:pt x="2377715" y="897446"/>
                </a:lnTo>
                <a:lnTo>
                  <a:pt x="2392214" y="852702"/>
                </a:lnTo>
                <a:lnTo>
                  <a:pt x="2405236" y="807236"/>
                </a:lnTo>
                <a:lnTo>
                  <a:pt x="2416752" y="761080"/>
                </a:lnTo>
                <a:lnTo>
                  <a:pt x="2426729" y="714265"/>
                </a:lnTo>
                <a:lnTo>
                  <a:pt x="2435136" y="666825"/>
                </a:lnTo>
                <a:lnTo>
                  <a:pt x="2441944" y="618792"/>
                </a:lnTo>
                <a:lnTo>
                  <a:pt x="2447121" y="570198"/>
                </a:lnTo>
                <a:lnTo>
                  <a:pt x="2450637" y="521075"/>
                </a:lnTo>
                <a:lnTo>
                  <a:pt x="2452460" y="471457"/>
                </a:lnTo>
                <a:lnTo>
                  <a:pt x="2752947" y="471457"/>
                </a:lnTo>
                <a:lnTo>
                  <a:pt x="2330734" y="0"/>
                </a:lnTo>
                <a:close/>
              </a:path>
              <a:path w="2759075" h="1757679">
                <a:moveTo>
                  <a:pt x="2752947" y="471457"/>
                </a:moveTo>
                <a:lnTo>
                  <a:pt x="2452460" y="471457"/>
                </a:lnTo>
                <a:lnTo>
                  <a:pt x="2759047" y="478268"/>
                </a:lnTo>
                <a:lnTo>
                  <a:pt x="2752947" y="471457"/>
                </a:lnTo>
                <a:close/>
              </a:path>
            </a:pathLst>
          </a:custGeom>
          <a:solidFill>
            <a:srgbClr val="FFD300"/>
          </a:solidFill>
        </p:spPr>
        <p:txBody>
          <a:bodyPr wrap="square" lIns="0" tIns="0" rIns="0" bIns="0" rtlCol="0"/>
          <a:lstStyle/>
          <a:p>
            <a:endParaRPr/>
          </a:p>
        </p:txBody>
      </p:sp>
      <p:sp>
        <p:nvSpPr>
          <p:cNvPr id="513" name="object 513"/>
          <p:cNvSpPr/>
          <p:nvPr/>
        </p:nvSpPr>
        <p:spPr>
          <a:xfrm>
            <a:off x="2049462" y="3949700"/>
            <a:ext cx="3072130" cy="1225550"/>
          </a:xfrm>
          <a:custGeom>
            <a:avLst/>
            <a:gdLst/>
            <a:ahLst/>
            <a:cxnLst/>
            <a:rect l="l" t="t" r="r" b="b"/>
            <a:pathLst>
              <a:path w="3072129" h="1225550">
                <a:moveTo>
                  <a:pt x="0" y="0"/>
                </a:moveTo>
                <a:lnTo>
                  <a:pt x="3071810" y="0"/>
                </a:lnTo>
                <a:lnTo>
                  <a:pt x="3071810" y="1225550"/>
                </a:lnTo>
                <a:lnTo>
                  <a:pt x="0" y="1225550"/>
                </a:lnTo>
                <a:lnTo>
                  <a:pt x="0" y="0"/>
                </a:lnTo>
                <a:close/>
              </a:path>
            </a:pathLst>
          </a:custGeom>
          <a:solidFill>
            <a:srgbClr val="FFFFFF"/>
          </a:solidFill>
        </p:spPr>
        <p:txBody>
          <a:bodyPr wrap="square" lIns="0" tIns="0" rIns="0" bIns="0" rtlCol="0"/>
          <a:lstStyle/>
          <a:p>
            <a:endParaRPr/>
          </a:p>
        </p:txBody>
      </p:sp>
      <p:sp>
        <p:nvSpPr>
          <p:cNvPr id="514" name="object 514"/>
          <p:cNvSpPr/>
          <p:nvPr/>
        </p:nvSpPr>
        <p:spPr>
          <a:xfrm>
            <a:off x="2049462" y="3949700"/>
            <a:ext cx="3072130" cy="1225550"/>
          </a:xfrm>
          <a:custGeom>
            <a:avLst/>
            <a:gdLst/>
            <a:ahLst/>
            <a:cxnLst/>
            <a:rect l="l" t="t" r="r" b="b"/>
            <a:pathLst>
              <a:path w="3072129" h="1225550">
                <a:moveTo>
                  <a:pt x="0" y="0"/>
                </a:moveTo>
                <a:lnTo>
                  <a:pt x="3071811" y="0"/>
                </a:lnTo>
                <a:lnTo>
                  <a:pt x="3071811" y="1225549"/>
                </a:lnTo>
                <a:lnTo>
                  <a:pt x="0" y="1225549"/>
                </a:lnTo>
                <a:lnTo>
                  <a:pt x="0" y="0"/>
                </a:lnTo>
                <a:close/>
              </a:path>
            </a:pathLst>
          </a:custGeom>
          <a:ln w="28574">
            <a:solidFill>
              <a:srgbClr val="00A8A9"/>
            </a:solidFill>
          </a:ln>
        </p:spPr>
        <p:txBody>
          <a:bodyPr wrap="square" lIns="0" tIns="0" rIns="0" bIns="0" rtlCol="0"/>
          <a:lstStyle/>
          <a:p>
            <a:endParaRPr/>
          </a:p>
        </p:txBody>
      </p:sp>
      <p:sp>
        <p:nvSpPr>
          <p:cNvPr id="515" name="object 515"/>
          <p:cNvSpPr/>
          <p:nvPr/>
        </p:nvSpPr>
        <p:spPr>
          <a:xfrm>
            <a:off x="2474107" y="4158384"/>
            <a:ext cx="0" cy="134620"/>
          </a:xfrm>
          <a:custGeom>
            <a:avLst/>
            <a:gdLst/>
            <a:ahLst/>
            <a:cxnLst/>
            <a:rect l="l" t="t" r="r" b="b"/>
            <a:pathLst>
              <a:path h="134620">
                <a:moveTo>
                  <a:pt x="0" y="0"/>
                </a:moveTo>
                <a:lnTo>
                  <a:pt x="0" y="134215"/>
                </a:lnTo>
              </a:path>
            </a:pathLst>
          </a:custGeom>
          <a:ln w="11315">
            <a:solidFill>
              <a:srgbClr val="000000"/>
            </a:solidFill>
          </a:ln>
        </p:spPr>
        <p:txBody>
          <a:bodyPr wrap="square" lIns="0" tIns="0" rIns="0" bIns="0" rtlCol="0"/>
          <a:lstStyle/>
          <a:p>
            <a:endParaRPr/>
          </a:p>
        </p:txBody>
      </p:sp>
      <p:sp>
        <p:nvSpPr>
          <p:cNvPr id="516" name="object 516"/>
          <p:cNvSpPr/>
          <p:nvPr/>
        </p:nvSpPr>
        <p:spPr>
          <a:xfrm>
            <a:off x="2430452" y="4789155"/>
            <a:ext cx="0" cy="11430"/>
          </a:xfrm>
          <a:custGeom>
            <a:avLst/>
            <a:gdLst/>
            <a:ahLst/>
            <a:cxnLst/>
            <a:rect l="l" t="t" r="r" b="b"/>
            <a:pathLst>
              <a:path h="11429">
                <a:moveTo>
                  <a:pt x="0" y="0"/>
                </a:moveTo>
                <a:lnTo>
                  <a:pt x="0" y="11269"/>
                </a:lnTo>
              </a:path>
            </a:pathLst>
          </a:custGeom>
          <a:ln w="3194">
            <a:solidFill>
              <a:srgbClr val="000000"/>
            </a:solidFill>
          </a:ln>
        </p:spPr>
        <p:txBody>
          <a:bodyPr wrap="square" lIns="0" tIns="0" rIns="0" bIns="0" rtlCol="0"/>
          <a:lstStyle/>
          <a:p>
            <a:endParaRPr/>
          </a:p>
        </p:txBody>
      </p:sp>
      <p:sp>
        <p:nvSpPr>
          <p:cNvPr id="517" name="object 517"/>
          <p:cNvSpPr/>
          <p:nvPr/>
        </p:nvSpPr>
        <p:spPr>
          <a:xfrm>
            <a:off x="2430452" y="4720922"/>
            <a:ext cx="0" cy="11430"/>
          </a:xfrm>
          <a:custGeom>
            <a:avLst/>
            <a:gdLst/>
            <a:ahLst/>
            <a:cxnLst/>
            <a:rect l="l" t="t" r="r" b="b"/>
            <a:pathLst>
              <a:path h="11429">
                <a:moveTo>
                  <a:pt x="0" y="0"/>
                </a:moveTo>
                <a:lnTo>
                  <a:pt x="0" y="11269"/>
                </a:lnTo>
              </a:path>
            </a:pathLst>
          </a:custGeom>
          <a:ln w="3194">
            <a:solidFill>
              <a:srgbClr val="000000"/>
            </a:solidFill>
          </a:ln>
        </p:spPr>
        <p:txBody>
          <a:bodyPr wrap="square" lIns="0" tIns="0" rIns="0" bIns="0" rtlCol="0"/>
          <a:lstStyle/>
          <a:p>
            <a:endParaRPr/>
          </a:p>
        </p:txBody>
      </p:sp>
      <p:sp>
        <p:nvSpPr>
          <p:cNvPr id="518" name="object 518"/>
          <p:cNvSpPr/>
          <p:nvPr/>
        </p:nvSpPr>
        <p:spPr>
          <a:xfrm>
            <a:off x="2430452" y="4652991"/>
            <a:ext cx="0" cy="11430"/>
          </a:xfrm>
          <a:custGeom>
            <a:avLst/>
            <a:gdLst/>
            <a:ahLst/>
            <a:cxnLst/>
            <a:rect l="l" t="t" r="r" b="b"/>
            <a:pathLst>
              <a:path h="11429">
                <a:moveTo>
                  <a:pt x="0" y="0"/>
                </a:moveTo>
                <a:lnTo>
                  <a:pt x="0" y="11269"/>
                </a:lnTo>
              </a:path>
            </a:pathLst>
          </a:custGeom>
          <a:ln w="3194">
            <a:solidFill>
              <a:srgbClr val="000000"/>
            </a:solidFill>
          </a:ln>
        </p:spPr>
        <p:txBody>
          <a:bodyPr wrap="square" lIns="0" tIns="0" rIns="0" bIns="0" rtlCol="0"/>
          <a:lstStyle/>
          <a:p>
            <a:endParaRPr/>
          </a:p>
        </p:txBody>
      </p:sp>
      <p:sp>
        <p:nvSpPr>
          <p:cNvPr id="519" name="object 519"/>
          <p:cNvSpPr/>
          <p:nvPr/>
        </p:nvSpPr>
        <p:spPr>
          <a:xfrm>
            <a:off x="2430452" y="4584746"/>
            <a:ext cx="0" cy="11430"/>
          </a:xfrm>
          <a:custGeom>
            <a:avLst/>
            <a:gdLst/>
            <a:ahLst/>
            <a:cxnLst/>
            <a:rect l="l" t="t" r="r" b="b"/>
            <a:pathLst>
              <a:path h="11429">
                <a:moveTo>
                  <a:pt x="0" y="0"/>
                </a:moveTo>
                <a:lnTo>
                  <a:pt x="0" y="11269"/>
                </a:lnTo>
              </a:path>
            </a:pathLst>
          </a:custGeom>
          <a:ln w="3194">
            <a:solidFill>
              <a:srgbClr val="000000"/>
            </a:solidFill>
          </a:ln>
        </p:spPr>
        <p:txBody>
          <a:bodyPr wrap="square" lIns="0" tIns="0" rIns="0" bIns="0" rtlCol="0"/>
          <a:lstStyle/>
          <a:p>
            <a:endParaRPr/>
          </a:p>
        </p:txBody>
      </p:sp>
      <p:sp>
        <p:nvSpPr>
          <p:cNvPr id="520" name="object 520"/>
          <p:cNvSpPr/>
          <p:nvPr/>
        </p:nvSpPr>
        <p:spPr>
          <a:xfrm>
            <a:off x="2430452" y="4436993"/>
            <a:ext cx="0" cy="11430"/>
          </a:xfrm>
          <a:custGeom>
            <a:avLst/>
            <a:gdLst/>
            <a:ahLst/>
            <a:cxnLst/>
            <a:rect l="l" t="t" r="r" b="b"/>
            <a:pathLst>
              <a:path h="11429">
                <a:moveTo>
                  <a:pt x="0" y="0"/>
                </a:moveTo>
                <a:lnTo>
                  <a:pt x="0" y="11269"/>
                </a:lnTo>
              </a:path>
            </a:pathLst>
          </a:custGeom>
          <a:ln w="3194">
            <a:solidFill>
              <a:srgbClr val="000000"/>
            </a:solidFill>
          </a:ln>
        </p:spPr>
        <p:txBody>
          <a:bodyPr wrap="square" lIns="0" tIns="0" rIns="0" bIns="0" rtlCol="0"/>
          <a:lstStyle/>
          <a:p>
            <a:endParaRPr/>
          </a:p>
        </p:txBody>
      </p:sp>
      <p:sp>
        <p:nvSpPr>
          <p:cNvPr id="521" name="object 521"/>
          <p:cNvSpPr/>
          <p:nvPr/>
        </p:nvSpPr>
        <p:spPr>
          <a:xfrm>
            <a:off x="2430452" y="4368747"/>
            <a:ext cx="0" cy="11430"/>
          </a:xfrm>
          <a:custGeom>
            <a:avLst/>
            <a:gdLst/>
            <a:ahLst/>
            <a:cxnLst/>
            <a:rect l="l" t="t" r="r" b="b"/>
            <a:pathLst>
              <a:path h="11429">
                <a:moveTo>
                  <a:pt x="0" y="0"/>
                </a:moveTo>
                <a:lnTo>
                  <a:pt x="0" y="11269"/>
                </a:lnTo>
              </a:path>
            </a:pathLst>
          </a:custGeom>
          <a:ln w="3194">
            <a:solidFill>
              <a:srgbClr val="000000"/>
            </a:solidFill>
          </a:ln>
        </p:spPr>
        <p:txBody>
          <a:bodyPr wrap="square" lIns="0" tIns="0" rIns="0" bIns="0" rtlCol="0"/>
          <a:lstStyle/>
          <a:p>
            <a:endParaRPr/>
          </a:p>
        </p:txBody>
      </p:sp>
      <p:sp>
        <p:nvSpPr>
          <p:cNvPr id="522" name="object 522"/>
          <p:cNvSpPr/>
          <p:nvPr/>
        </p:nvSpPr>
        <p:spPr>
          <a:xfrm>
            <a:off x="2430452" y="4300501"/>
            <a:ext cx="0" cy="11430"/>
          </a:xfrm>
          <a:custGeom>
            <a:avLst/>
            <a:gdLst/>
            <a:ahLst/>
            <a:cxnLst/>
            <a:rect l="l" t="t" r="r" b="b"/>
            <a:pathLst>
              <a:path h="11429">
                <a:moveTo>
                  <a:pt x="0" y="0"/>
                </a:moveTo>
                <a:lnTo>
                  <a:pt x="0" y="11269"/>
                </a:lnTo>
              </a:path>
            </a:pathLst>
          </a:custGeom>
          <a:ln w="3194">
            <a:solidFill>
              <a:srgbClr val="000000"/>
            </a:solidFill>
          </a:ln>
        </p:spPr>
        <p:txBody>
          <a:bodyPr wrap="square" lIns="0" tIns="0" rIns="0" bIns="0" rtlCol="0"/>
          <a:lstStyle/>
          <a:p>
            <a:endParaRPr/>
          </a:p>
        </p:txBody>
      </p:sp>
      <p:sp>
        <p:nvSpPr>
          <p:cNvPr id="523" name="object 523"/>
          <p:cNvSpPr/>
          <p:nvPr/>
        </p:nvSpPr>
        <p:spPr>
          <a:xfrm>
            <a:off x="2428855" y="4237890"/>
            <a:ext cx="45720" cy="0"/>
          </a:xfrm>
          <a:custGeom>
            <a:avLst/>
            <a:gdLst/>
            <a:ahLst/>
            <a:cxnLst/>
            <a:rect l="l" t="t" r="r" b="b"/>
            <a:pathLst>
              <a:path w="45719">
                <a:moveTo>
                  <a:pt x="45252" y="0"/>
                </a:moveTo>
                <a:lnTo>
                  <a:pt x="0" y="0"/>
                </a:lnTo>
              </a:path>
            </a:pathLst>
          </a:custGeom>
          <a:ln w="11269">
            <a:solidFill>
              <a:srgbClr val="000000"/>
            </a:solidFill>
          </a:ln>
        </p:spPr>
        <p:txBody>
          <a:bodyPr wrap="square" lIns="0" tIns="0" rIns="0" bIns="0" rtlCol="0"/>
          <a:lstStyle/>
          <a:p>
            <a:endParaRPr/>
          </a:p>
        </p:txBody>
      </p:sp>
      <p:sp>
        <p:nvSpPr>
          <p:cNvPr id="524" name="object 524"/>
          <p:cNvSpPr/>
          <p:nvPr/>
        </p:nvSpPr>
        <p:spPr>
          <a:xfrm>
            <a:off x="2406216" y="4863036"/>
            <a:ext cx="26034" cy="0"/>
          </a:xfrm>
          <a:custGeom>
            <a:avLst/>
            <a:gdLst/>
            <a:ahLst/>
            <a:cxnLst/>
            <a:rect l="l" t="t" r="r" b="b"/>
            <a:pathLst>
              <a:path w="26034">
                <a:moveTo>
                  <a:pt x="0" y="0"/>
                </a:moveTo>
                <a:lnTo>
                  <a:pt x="25833" y="0"/>
                </a:lnTo>
              </a:path>
            </a:pathLst>
          </a:custGeom>
          <a:ln w="11269">
            <a:solidFill>
              <a:srgbClr val="000000"/>
            </a:solidFill>
          </a:ln>
        </p:spPr>
        <p:txBody>
          <a:bodyPr wrap="square" lIns="0" tIns="0" rIns="0" bIns="0" rtlCol="0"/>
          <a:lstStyle/>
          <a:p>
            <a:endParaRPr/>
          </a:p>
        </p:txBody>
      </p:sp>
      <p:sp>
        <p:nvSpPr>
          <p:cNvPr id="525" name="object 525"/>
          <p:cNvSpPr/>
          <p:nvPr/>
        </p:nvSpPr>
        <p:spPr>
          <a:xfrm>
            <a:off x="2378092" y="4806060"/>
            <a:ext cx="0" cy="113664"/>
          </a:xfrm>
          <a:custGeom>
            <a:avLst/>
            <a:gdLst/>
            <a:ahLst/>
            <a:cxnLst/>
            <a:rect l="l" t="t" r="r" b="b"/>
            <a:pathLst>
              <a:path h="113664">
                <a:moveTo>
                  <a:pt x="0" y="0"/>
                </a:moveTo>
                <a:lnTo>
                  <a:pt x="0" y="113633"/>
                </a:lnTo>
              </a:path>
            </a:pathLst>
          </a:custGeom>
          <a:ln w="56262">
            <a:solidFill>
              <a:srgbClr val="FFFFFF"/>
            </a:solidFill>
          </a:ln>
        </p:spPr>
        <p:txBody>
          <a:bodyPr wrap="square" lIns="0" tIns="0" rIns="0" bIns="0" rtlCol="0"/>
          <a:lstStyle/>
          <a:p>
            <a:endParaRPr/>
          </a:p>
        </p:txBody>
      </p:sp>
      <p:sp>
        <p:nvSpPr>
          <p:cNvPr id="526" name="object 526"/>
          <p:cNvSpPr txBox="1"/>
          <p:nvPr/>
        </p:nvSpPr>
        <p:spPr>
          <a:xfrm>
            <a:off x="2337262" y="4793365"/>
            <a:ext cx="71755" cy="122468"/>
          </a:xfrm>
          <a:prstGeom prst="rect">
            <a:avLst/>
          </a:prstGeom>
        </p:spPr>
        <p:txBody>
          <a:bodyPr vert="horz" wrap="square" lIns="0" tIns="14604" rIns="0" bIns="0" rtlCol="0">
            <a:spAutoFit/>
          </a:bodyPr>
          <a:lstStyle/>
          <a:p>
            <a:pPr marL="12700">
              <a:spcBef>
                <a:spcPts val="114"/>
              </a:spcBef>
            </a:pPr>
            <a:r>
              <a:rPr sz="700" spc="10" dirty="0">
                <a:latin typeface="Calibri"/>
                <a:cs typeface="Calibri"/>
              </a:rPr>
              <a:t>0</a:t>
            </a:r>
            <a:endParaRPr sz="700">
              <a:latin typeface="Calibri"/>
              <a:cs typeface="Calibri"/>
            </a:endParaRPr>
          </a:p>
        </p:txBody>
      </p:sp>
      <p:sp>
        <p:nvSpPr>
          <p:cNvPr id="527" name="object 527"/>
          <p:cNvSpPr/>
          <p:nvPr/>
        </p:nvSpPr>
        <p:spPr>
          <a:xfrm>
            <a:off x="2406216" y="4510861"/>
            <a:ext cx="26034" cy="0"/>
          </a:xfrm>
          <a:custGeom>
            <a:avLst/>
            <a:gdLst/>
            <a:ahLst/>
            <a:cxnLst/>
            <a:rect l="l" t="t" r="r" b="b"/>
            <a:pathLst>
              <a:path w="26034">
                <a:moveTo>
                  <a:pt x="0" y="0"/>
                </a:moveTo>
                <a:lnTo>
                  <a:pt x="25833" y="0"/>
                </a:lnTo>
              </a:path>
            </a:pathLst>
          </a:custGeom>
          <a:ln w="11269">
            <a:solidFill>
              <a:srgbClr val="000000"/>
            </a:solidFill>
          </a:ln>
        </p:spPr>
        <p:txBody>
          <a:bodyPr wrap="square" lIns="0" tIns="0" rIns="0" bIns="0" rtlCol="0"/>
          <a:lstStyle/>
          <a:p>
            <a:endParaRPr/>
          </a:p>
        </p:txBody>
      </p:sp>
      <p:sp>
        <p:nvSpPr>
          <p:cNvPr id="528" name="object 528"/>
          <p:cNvSpPr/>
          <p:nvPr/>
        </p:nvSpPr>
        <p:spPr>
          <a:xfrm>
            <a:off x="2304696" y="4453898"/>
            <a:ext cx="101600" cy="113664"/>
          </a:xfrm>
          <a:custGeom>
            <a:avLst/>
            <a:gdLst/>
            <a:ahLst/>
            <a:cxnLst/>
            <a:rect l="l" t="t" r="r" b="b"/>
            <a:pathLst>
              <a:path w="101600" h="113664">
                <a:moveTo>
                  <a:pt x="0" y="113633"/>
                </a:moveTo>
                <a:lnTo>
                  <a:pt x="101523" y="113633"/>
                </a:lnTo>
                <a:lnTo>
                  <a:pt x="101523" y="0"/>
                </a:lnTo>
                <a:lnTo>
                  <a:pt x="0" y="0"/>
                </a:lnTo>
                <a:lnTo>
                  <a:pt x="0" y="113633"/>
                </a:lnTo>
                <a:close/>
              </a:path>
            </a:pathLst>
          </a:custGeom>
          <a:solidFill>
            <a:srgbClr val="FFFFFF"/>
          </a:solidFill>
        </p:spPr>
        <p:txBody>
          <a:bodyPr wrap="square" lIns="0" tIns="0" rIns="0" bIns="0" rtlCol="0"/>
          <a:lstStyle/>
          <a:p>
            <a:endParaRPr/>
          </a:p>
        </p:txBody>
      </p:sp>
      <p:sp>
        <p:nvSpPr>
          <p:cNvPr id="529" name="object 529"/>
          <p:cNvSpPr txBox="1"/>
          <p:nvPr/>
        </p:nvSpPr>
        <p:spPr>
          <a:xfrm>
            <a:off x="2291997" y="4441190"/>
            <a:ext cx="116205" cy="122468"/>
          </a:xfrm>
          <a:prstGeom prst="rect">
            <a:avLst/>
          </a:prstGeom>
        </p:spPr>
        <p:txBody>
          <a:bodyPr vert="horz" wrap="square" lIns="0" tIns="14604" rIns="0" bIns="0" rtlCol="0">
            <a:spAutoFit/>
          </a:bodyPr>
          <a:lstStyle/>
          <a:p>
            <a:pPr marL="12700">
              <a:spcBef>
                <a:spcPts val="114"/>
              </a:spcBef>
            </a:pPr>
            <a:r>
              <a:rPr sz="700" dirty="0">
                <a:latin typeface="Calibri"/>
                <a:cs typeface="Calibri"/>
              </a:rPr>
              <a:t>50</a:t>
            </a:r>
            <a:endParaRPr sz="700">
              <a:latin typeface="Calibri"/>
              <a:cs typeface="Calibri"/>
            </a:endParaRPr>
          </a:p>
        </p:txBody>
      </p:sp>
      <p:sp>
        <p:nvSpPr>
          <p:cNvPr id="530" name="object 530"/>
          <p:cNvSpPr/>
          <p:nvPr/>
        </p:nvSpPr>
        <p:spPr>
          <a:xfrm>
            <a:off x="2406217" y="4158384"/>
            <a:ext cx="67945" cy="0"/>
          </a:xfrm>
          <a:custGeom>
            <a:avLst/>
            <a:gdLst/>
            <a:ahLst/>
            <a:cxnLst/>
            <a:rect l="l" t="t" r="r" b="b"/>
            <a:pathLst>
              <a:path w="67944">
                <a:moveTo>
                  <a:pt x="67890" y="0"/>
                </a:moveTo>
                <a:lnTo>
                  <a:pt x="0" y="0"/>
                </a:lnTo>
              </a:path>
            </a:pathLst>
          </a:custGeom>
          <a:ln w="11269">
            <a:solidFill>
              <a:srgbClr val="000000"/>
            </a:solidFill>
          </a:ln>
        </p:spPr>
        <p:txBody>
          <a:bodyPr wrap="square" lIns="0" tIns="0" rIns="0" bIns="0" rtlCol="0"/>
          <a:lstStyle/>
          <a:p>
            <a:endParaRPr/>
          </a:p>
        </p:txBody>
      </p:sp>
      <p:sp>
        <p:nvSpPr>
          <p:cNvPr id="531" name="object 531"/>
          <p:cNvSpPr/>
          <p:nvPr/>
        </p:nvSpPr>
        <p:spPr>
          <a:xfrm>
            <a:off x="2259747" y="4101408"/>
            <a:ext cx="147320" cy="113664"/>
          </a:xfrm>
          <a:custGeom>
            <a:avLst/>
            <a:gdLst/>
            <a:ahLst/>
            <a:cxnLst/>
            <a:rect l="l" t="t" r="r" b="b"/>
            <a:pathLst>
              <a:path w="147319" h="113664">
                <a:moveTo>
                  <a:pt x="0" y="113633"/>
                </a:moveTo>
                <a:lnTo>
                  <a:pt x="146785" y="113633"/>
                </a:lnTo>
                <a:lnTo>
                  <a:pt x="146785" y="0"/>
                </a:lnTo>
                <a:lnTo>
                  <a:pt x="0" y="0"/>
                </a:lnTo>
                <a:lnTo>
                  <a:pt x="0" y="113633"/>
                </a:lnTo>
                <a:close/>
              </a:path>
            </a:pathLst>
          </a:custGeom>
          <a:solidFill>
            <a:srgbClr val="FFFFFF"/>
          </a:solidFill>
        </p:spPr>
        <p:txBody>
          <a:bodyPr wrap="square" lIns="0" tIns="0" rIns="0" bIns="0" rtlCol="0"/>
          <a:lstStyle/>
          <a:p>
            <a:endParaRPr/>
          </a:p>
        </p:txBody>
      </p:sp>
      <p:sp>
        <p:nvSpPr>
          <p:cNvPr id="532" name="object 532"/>
          <p:cNvSpPr txBox="1"/>
          <p:nvPr/>
        </p:nvSpPr>
        <p:spPr>
          <a:xfrm>
            <a:off x="2247048" y="4088713"/>
            <a:ext cx="161925" cy="122468"/>
          </a:xfrm>
          <a:prstGeom prst="rect">
            <a:avLst/>
          </a:prstGeom>
        </p:spPr>
        <p:txBody>
          <a:bodyPr vert="horz" wrap="square" lIns="0" tIns="14604" rIns="0" bIns="0" rtlCol="0">
            <a:spAutoFit/>
          </a:bodyPr>
          <a:lstStyle/>
          <a:p>
            <a:pPr marL="12700">
              <a:spcBef>
                <a:spcPts val="114"/>
              </a:spcBef>
            </a:pPr>
            <a:r>
              <a:rPr sz="700" spc="-40" dirty="0">
                <a:latin typeface="Calibri"/>
                <a:cs typeface="Calibri"/>
              </a:rPr>
              <a:t>10</a:t>
            </a:r>
            <a:r>
              <a:rPr sz="700" spc="-130" dirty="0">
                <a:latin typeface="Calibri"/>
                <a:cs typeface="Calibri"/>
              </a:rPr>
              <a:t> </a:t>
            </a:r>
            <a:r>
              <a:rPr sz="700" spc="10" dirty="0">
                <a:latin typeface="Calibri"/>
                <a:cs typeface="Calibri"/>
              </a:rPr>
              <a:t>0</a:t>
            </a:r>
            <a:endParaRPr sz="700">
              <a:latin typeface="Calibri"/>
              <a:cs typeface="Calibri"/>
            </a:endParaRPr>
          </a:p>
        </p:txBody>
      </p:sp>
      <p:sp>
        <p:nvSpPr>
          <p:cNvPr id="533" name="object 533"/>
          <p:cNvSpPr txBox="1"/>
          <p:nvPr/>
        </p:nvSpPr>
        <p:spPr>
          <a:xfrm>
            <a:off x="2118985" y="4113449"/>
            <a:ext cx="107722" cy="785495"/>
          </a:xfrm>
          <a:prstGeom prst="rect">
            <a:avLst/>
          </a:prstGeom>
        </p:spPr>
        <p:txBody>
          <a:bodyPr vert="vert270" wrap="square" lIns="0" tIns="6350" rIns="0" bIns="0" rtlCol="0">
            <a:spAutoFit/>
          </a:bodyPr>
          <a:lstStyle/>
          <a:p>
            <a:pPr marL="12700">
              <a:spcBef>
                <a:spcPts val="50"/>
              </a:spcBef>
            </a:pPr>
            <a:r>
              <a:rPr sz="700" spc="-5" dirty="0">
                <a:latin typeface="Arial"/>
                <a:cs typeface="Arial"/>
              </a:rPr>
              <a:t>Relative</a:t>
            </a:r>
            <a:r>
              <a:rPr sz="700" spc="-85" dirty="0">
                <a:latin typeface="Arial"/>
                <a:cs typeface="Arial"/>
              </a:rPr>
              <a:t> </a:t>
            </a:r>
            <a:r>
              <a:rPr sz="700" spc="-30" dirty="0">
                <a:latin typeface="Arial"/>
                <a:cs typeface="Arial"/>
              </a:rPr>
              <a:t>Abundance</a:t>
            </a:r>
            <a:endParaRPr sz="700">
              <a:latin typeface="Arial"/>
              <a:cs typeface="Arial"/>
            </a:endParaRPr>
          </a:p>
        </p:txBody>
      </p:sp>
      <p:sp>
        <p:nvSpPr>
          <p:cNvPr id="534" name="object 534"/>
          <p:cNvSpPr/>
          <p:nvPr/>
        </p:nvSpPr>
        <p:spPr>
          <a:xfrm>
            <a:off x="3376823" y="4147110"/>
            <a:ext cx="0" cy="146050"/>
          </a:xfrm>
          <a:custGeom>
            <a:avLst/>
            <a:gdLst/>
            <a:ahLst/>
            <a:cxnLst/>
            <a:rect l="l" t="t" r="r" b="b"/>
            <a:pathLst>
              <a:path h="146050">
                <a:moveTo>
                  <a:pt x="0" y="0"/>
                </a:moveTo>
                <a:lnTo>
                  <a:pt x="0" y="145489"/>
                </a:lnTo>
              </a:path>
            </a:pathLst>
          </a:custGeom>
          <a:ln w="11315">
            <a:solidFill>
              <a:srgbClr val="000000"/>
            </a:solidFill>
          </a:ln>
        </p:spPr>
        <p:txBody>
          <a:bodyPr wrap="square" lIns="0" tIns="0" rIns="0" bIns="0" rtlCol="0"/>
          <a:lstStyle/>
          <a:p>
            <a:endParaRPr/>
          </a:p>
        </p:txBody>
      </p:sp>
      <p:sp>
        <p:nvSpPr>
          <p:cNvPr id="535" name="object 535"/>
          <p:cNvSpPr txBox="1"/>
          <p:nvPr/>
        </p:nvSpPr>
        <p:spPr>
          <a:xfrm>
            <a:off x="2609586" y="4264798"/>
            <a:ext cx="2303145" cy="918210"/>
          </a:xfrm>
          <a:prstGeom prst="rect">
            <a:avLst/>
          </a:prstGeom>
        </p:spPr>
        <p:txBody>
          <a:bodyPr vert="horz" wrap="square" lIns="0" tIns="0" rIns="0" bIns="0" rtlCol="0">
            <a:spAutoFit/>
          </a:bodyPr>
          <a:lstStyle/>
          <a:p>
            <a:pPr marL="473075">
              <a:lnSpc>
                <a:spcPts val="825"/>
              </a:lnSpc>
            </a:pPr>
            <a:r>
              <a:rPr sz="700" spc="35" dirty="0">
                <a:latin typeface="Calibri"/>
                <a:cs typeface="Calibri"/>
              </a:rPr>
              <a:t>653.0</a:t>
            </a:r>
            <a:endParaRPr sz="700">
              <a:latin typeface="Calibri"/>
              <a:cs typeface="Calibri"/>
            </a:endParaRPr>
          </a:p>
          <a:p>
            <a:pPr marL="439420">
              <a:spcBef>
                <a:spcPts val="770"/>
              </a:spcBef>
            </a:pPr>
            <a:r>
              <a:rPr sz="700" spc="5" dirty="0">
                <a:latin typeface="Calibri"/>
                <a:cs typeface="Calibri"/>
              </a:rPr>
              <a:t>59</a:t>
            </a:r>
            <a:r>
              <a:rPr sz="700" spc="-90" dirty="0">
                <a:latin typeface="Calibri"/>
                <a:cs typeface="Calibri"/>
              </a:rPr>
              <a:t> </a:t>
            </a:r>
            <a:r>
              <a:rPr sz="700" spc="10" dirty="0">
                <a:latin typeface="Calibri"/>
                <a:cs typeface="Calibri"/>
              </a:rPr>
              <a:t>6</a:t>
            </a:r>
            <a:r>
              <a:rPr sz="700" spc="-85" dirty="0">
                <a:latin typeface="Calibri"/>
                <a:cs typeface="Calibri"/>
              </a:rPr>
              <a:t> </a:t>
            </a:r>
            <a:r>
              <a:rPr sz="700" spc="5" dirty="0">
                <a:latin typeface="Calibri"/>
                <a:cs typeface="Calibri"/>
              </a:rPr>
              <a:t>.7</a:t>
            </a:r>
            <a:endParaRPr sz="700">
              <a:latin typeface="Calibri"/>
              <a:cs typeface="Calibri"/>
            </a:endParaRPr>
          </a:p>
          <a:p>
            <a:pPr>
              <a:spcBef>
                <a:spcPts val="325"/>
              </a:spcBef>
              <a:tabLst>
                <a:tab pos="924560" algn="l"/>
              </a:tabLst>
            </a:pPr>
            <a:r>
              <a:rPr sz="1050" spc="22" baseline="-35714" dirty="0">
                <a:latin typeface="Calibri"/>
                <a:cs typeface="Calibri"/>
              </a:rPr>
              <a:t>318.2  </a:t>
            </a:r>
            <a:r>
              <a:rPr sz="1050" spc="37" baseline="-35714" dirty="0">
                <a:latin typeface="Calibri"/>
                <a:cs typeface="Calibri"/>
              </a:rPr>
              <a:t> </a:t>
            </a:r>
            <a:r>
              <a:rPr sz="700" spc="-35" dirty="0">
                <a:latin typeface="Calibri"/>
                <a:cs typeface="Calibri"/>
              </a:rPr>
              <a:t>511.0	</a:t>
            </a:r>
            <a:r>
              <a:rPr sz="1050" spc="22" baseline="-63492" dirty="0">
                <a:latin typeface="Calibri"/>
                <a:cs typeface="Calibri"/>
              </a:rPr>
              <a:t>814.7</a:t>
            </a:r>
            <a:endParaRPr sz="1050" baseline="-63492">
              <a:latin typeface="Calibri"/>
              <a:cs typeface="Calibri"/>
            </a:endParaRPr>
          </a:p>
          <a:p>
            <a:pPr marL="1184275">
              <a:spcBef>
                <a:spcPts val="140"/>
              </a:spcBef>
            </a:pPr>
            <a:r>
              <a:rPr sz="1050" spc="75" baseline="7936" dirty="0">
                <a:latin typeface="Calibri"/>
                <a:cs typeface="Calibri"/>
              </a:rPr>
              <a:t>849.5 </a:t>
            </a:r>
            <a:r>
              <a:rPr sz="700" spc="-45" dirty="0">
                <a:latin typeface="Calibri"/>
                <a:cs typeface="Calibri"/>
              </a:rPr>
              <a:t>1154 </a:t>
            </a:r>
            <a:r>
              <a:rPr sz="700" spc="5" dirty="0">
                <a:latin typeface="Calibri"/>
                <a:cs typeface="Calibri"/>
              </a:rPr>
              <a:t>.6 </a:t>
            </a:r>
            <a:r>
              <a:rPr sz="700" spc="-40" dirty="0">
                <a:latin typeface="Calibri"/>
                <a:cs typeface="Calibri"/>
              </a:rPr>
              <a:t>13 </a:t>
            </a:r>
            <a:r>
              <a:rPr sz="700" spc="10" dirty="0">
                <a:latin typeface="Calibri"/>
                <a:cs typeface="Calibri"/>
              </a:rPr>
              <a:t>6</a:t>
            </a:r>
            <a:r>
              <a:rPr sz="700" spc="-110" dirty="0">
                <a:latin typeface="Calibri"/>
                <a:cs typeface="Calibri"/>
              </a:rPr>
              <a:t> </a:t>
            </a:r>
            <a:r>
              <a:rPr sz="700" spc="-30" dirty="0">
                <a:latin typeface="Calibri"/>
                <a:cs typeface="Calibri"/>
              </a:rPr>
              <a:t>1.6</a:t>
            </a:r>
            <a:endParaRPr sz="700">
              <a:latin typeface="Calibri"/>
              <a:cs typeface="Calibri"/>
            </a:endParaRPr>
          </a:p>
          <a:p>
            <a:pPr marL="405765">
              <a:spcBef>
                <a:spcPts val="775"/>
              </a:spcBef>
              <a:tabLst>
                <a:tab pos="1251585" algn="l"/>
                <a:tab pos="2120900" algn="l"/>
              </a:tabLst>
            </a:pPr>
            <a:r>
              <a:rPr sz="700" dirty="0">
                <a:latin typeface="Calibri"/>
                <a:cs typeface="Calibri"/>
              </a:rPr>
              <a:t>5</a:t>
            </a:r>
            <a:r>
              <a:rPr sz="700" spc="10" dirty="0">
                <a:latin typeface="Calibri"/>
                <a:cs typeface="Calibri"/>
              </a:rPr>
              <a:t>0</a:t>
            </a:r>
            <a:r>
              <a:rPr sz="700" spc="-85" dirty="0">
                <a:latin typeface="Calibri"/>
                <a:cs typeface="Calibri"/>
              </a:rPr>
              <a:t> </a:t>
            </a:r>
            <a:r>
              <a:rPr sz="700" spc="10" dirty="0">
                <a:latin typeface="Calibri"/>
                <a:cs typeface="Calibri"/>
              </a:rPr>
              <a:t>0</a:t>
            </a:r>
            <a:r>
              <a:rPr sz="700" dirty="0">
                <a:latin typeface="Calibri"/>
                <a:cs typeface="Calibri"/>
              </a:rPr>
              <a:t>	</a:t>
            </a:r>
            <a:r>
              <a:rPr sz="700" spc="-90" dirty="0">
                <a:latin typeface="Calibri"/>
                <a:cs typeface="Calibri"/>
              </a:rPr>
              <a:t>1</a:t>
            </a:r>
            <a:r>
              <a:rPr sz="700" spc="10" dirty="0">
                <a:latin typeface="Calibri"/>
                <a:cs typeface="Calibri"/>
              </a:rPr>
              <a:t>0</a:t>
            </a:r>
            <a:r>
              <a:rPr sz="700" spc="-85" dirty="0">
                <a:latin typeface="Calibri"/>
                <a:cs typeface="Calibri"/>
              </a:rPr>
              <a:t> </a:t>
            </a:r>
            <a:r>
              <a:rPr sz="700" spc="85" dirty="0">
                <a:latin typeface="Calibri"/>
                <a:cs typeface="Calibri"/>
              </a:rPr>
              <a:t>0</a:t>
            </a:r>
            <a:r>
              <a:rPr sz="700" spc="10" dirty="0">
                <a:latin typeface="Calibri"/>
                <a:cs typeface="Calibri"/>
              </a:rPr>
              <a:t>0</a:t>
            </a:r>
            <a:r>
              <a:rPr sz="700" dirty="0">
                <a:latin typeface="Calibri"/>
                <a:cs typeface="Calibri"/>
              </a:rPr>
              <a:t>	</a:t>
            </a:r>
            <a:r>
              <a:rPr sz="700" spc="-90" dirty="0">
                <a:latin typeface="Calibri"/>
                <a:cs typeface="Calibri"/>
              </a:rPr>
              <a:t>1</a:t>
            </a:r>
            <a:r>
              <a:rPr sz="700" dirty="0">
                <a:latin typeface="Calibri"/>
                <a:cs typeface="Calibri"/>
              </a:rPr>
              <a:t>5</a:t>
            </a:r>
            <a:r>
              <a:rPr sz="700" spc="10" dirty="0">
                <a:latin typeface="Calibri"/>
                <a:cs typeface="Calibri"/>
              </a:rPr>
              <a:t>0</a:t>
            </a:r>
            <a:r>
              <a:rPr sz="700" spc="-85" dirty="0">
                <a:latin typeface="Calibri"/>
                <a:cs typeface="Calibri"/>
              </a:rPr>
              <a:t> </a:t>
            </a:r>
            <a:r>
              <a:rPr sz="700" spc="10" dirty="0">
                <a:latin typeface="Calibri"/>
                <a:cs typeface="Calibri"/>
              </a:rPr>
              <a:t>0</a:t>
            </a:r>
            <a:endParaRPr sz="700">
              <a:latin typeface="Calibri"/>
              <a:cs typeface="Calibri"/>
            </a:endParaRPr>
          </a:p>
          <a:p>
            <a:pPr marR="13335" algn="ctr">
              <a:spcBef>
                <a:spcPts val="145"/>
              </a:spcBef>
            </a:pPr>
            <a:r>
              <a:rPr sz="700" spc="-10" dirty="0">
                <a:latin typeface="Calibri"/>
                <a:cs typeface="Calibri"/>
              </a:rPr>
              <a:t>m/z</a:t>
            </a:r>
            <a:endParaRPr sz="700">
              <a:latin typeface="Calibri"/>
              <a:cs typeface="Calibri"/>
            </a:endParaRPr>
          </a:p>
        </p:txBody>
      </p:sp>
      <p:sp>
        <p:nvSpPr>
          <p:cNvPr id="536" name="object 536"/>
          <p:cNvSpPr/>
          <p:nvPr/>
        </p:nvSpPr>
        <p:spPr>
          <a:xfrm>
            <a:off x="2432049" y="4292600"/>
            <a:ext cx="3072130" cy="1225550"/>
          </a:xfrm>
          <a:custGeom>
            <a:avLst/>
            <a:gdLst/>
            <a:ahLst/>
            <a:cxnLst/>
            <a:rect l="l" t="t" r="r" b="b"/>
            <a:pathLst>
              <a:path w="3072129" h="1225550">
                <a:moveTo>
                  <a:pt x="0" y="0"/>
                </a:moveTo>
                <a:lnTo>
                  <a:pt x="3071812" y="0"/>
                </a:lnTo>
                <a:lnTo>
                  <a:pt x="3071812" y="1225550"/>
                </a:lnTo>
                <a:lnTo>
                  <a:pt x="0" y="1225550"/>
                </a:lnTo>
                <a:lnTo>
                  <a:pt x="0" y="0"/>
                </a:lnTo>
                <a:close/>
              </a:path>
            </a:pathLst>
          </a:custGeom>
          <a:solidFill>
            <a:srgbClr val="FFFFFF"/>
          </a:solidFill>
        </p:spPr>
        <p:txBody>
          <a:bodyPr wrap="square" lIns="0" tIns="0" rIns="0" bIns="0" rtlCol="0"/>
          <a:lstStyle/>
          <a:p>
            <a:endParaRPr/>
          </a:p>
        </p:txBody>
      </p:sp>
      <p:sp>
        <p:nvSpPr>
          <p:cNvPr id="537" name="object 537"/>
          <p:cNvSpPr/>
          <p:nvPr/>
        </p:nvSpPr>
        <p:spPr>
          <a:xfrm>
            <a:off x="2432049" y="4292600"/>
            <a:ext cx="3072130" cy="1225550"/>
          </a:xfrm>
          <a:custGeom>
            <a:avLst/>
            <a:gdLst/>
            <a:ahLst/>
            <a:cxnLst/>
            <a:rect l="l" t="t" r="r" b="b"/>
            <a:pathLst>
              <a:path w="3072129" h="1225550">
                <a:moveTo>
                  <a:pt x="0" y="0"/>
                </a:moveTo>
                <a:lnTo>
                  <a:pt x="3071812" y="0"/>
                </a:lnTo>
                <a:lnTo>
                  <a:pt x="3071812" y="1225549"/>
                </a:lnTo>
                <a:lnTo>
                  <a:pt x="0" y="1225549"/>
                </a:lnTo>
                <a:lnTo>
                  <a:pt x="0" y="0"/>
                </a:lnTo>
                <a:close/>
              </a:path>
            </a:pathLst>
          </a:custGeom>
          <a:ln w="28574">
            <a:solidFill>
              <a:srgbClr val="00A8A9"/>
            </a:solidFill>
          </a:ln>
        </p:spPr>
        <p:txBody>
          <a:bodyPr wrap="square" lIns="0" tIns="0" rIns="0" bIns="0" rtlCol="0"/>
          <a:lstStyle/>
          <a:p>
            <a:endParaRPr/>
          </a:p>
        </p:txBody>
      </p:sp>
      <p:sp>
        <p:nvSpPr>
          <p:cNvPr id="538" name="object 538"/>
          <p:cNvSpPr/>
          <p:nvPr/>
        </p:nvSpPr>
        <p:spPr>
          <a:xfrm>
            <a:off x="2836057" y="4491760"/>
            <a:ext cx="0" cy="182245"/>
          </a:xfrm>
          <a:custGeom>
            <a:avLst/>
            <a:gdLst/>
            <a:ahLst/>
            <a:cxnLst/>
            <a:rect l="l" t="t" r="r" b="b"/>
            <a:pathLst>
              <a:path h="182245">
                <a:moveTo>
                  <a:pt x="0" y="0"/>
                </a:moveTo>
                <a:lnTo>
                  <a:pt x="0" y="181840"/>
                </a:lnTo>
              </a:path>
            </a:pathLst>
          </a:custGeom>
          <a:ln w="11315">
            <a:solidFill>
              <a:srgbClr val="000000"/>
            </a:solidFill>
          </a:ln>
        </p:spPr>
        <p:txBody>
          <a:bodyPr wrap="square" lIns="0" tIns="0" rIns="0" bIns="0" rtlCol="0"/>
          <a:lstStyle/>
          <a:p>
            <a:endParaRPr/>
          </a:p>
        </p:txBody>
      </p:sp>
      <p:sp>
        <p:nvSpPr>
          <p:cNvPr id="539" name="object 539"/>
          <p:cNvSpPr/>
          <p:nvPr/>
        </p:nvSpPr>
        <p:spPr>
          <a:xfrm>
            <a:off x="2790805" y="4639511"/>
            <a:ext cx="45720" cy="0"/>
          </a:xfrm>
          <a:custGeom>
            <a:avLst/>
            <a:gdLst/>
            <a:ahLst/>
            <a:cxnLst/>
            <a:rect l="l" t="t" r="r" b="b"/>
            <a:pathLst>
              <a:path w="45719">
                <a:moveTo>
                  <a:pt x="45252" y="0"/>
                </a:moveTo>
                <a:lnTo>
                  <a:pt x="0" y="0"/>
                </a:lnTo>
              </a:path>
            </a:pathLst>
          </a:custGeom>
          <a:ln w="11269">
            <a:solidFill>
              <a:srgbClr val="000000"/>
            </a:solidFill>
          </a:ln>
        </p:spPr>
        <p:txBody>
          <a:bodyPr wrap="square" lIns="0" tIns="0" rIns="0" bIns="0" rtlCol="0"/>
          <a:lstStyle/>
          <a:p>
            <a:endParaRPr/>
          </a:p>
        </p:txBody>
      </p:sp>
      <p:sp>
        <p:nvSpPr>
          <p:cNvPr id="540" name="object 540"/>
          <p:cNvSpPr/>
          <p:nvPr/>
        </p:nvSpPr>
        <p:spPr>
          <a:xfrm>
            <a:off x="2790805" y="4571265"/>
            <a:ext cx="45720" cy="0"/>
          </a:xfrm>
          <a:custGeom>
            <a:avLst/>
            <a:gdLst/>
            <a:ahLst/>
            <a:cxnLst/>
            <a:rect l="l" t="t" r="r" b="b"/>
            <a:pathLst>
              <a:path w="45719">
                <a:moveTo>
                  <a:pt x="45252" y="0"/>
                </a:moveTo>
                <a:lnTo>
                  <a:pt x="0" y="0"/>
                </a:lnTo>
              </a:path>
            </a:pathLst>
          </a:custGeom>
          <a:ln w="11269">
            <a:solidFill>
              <a:srgbClr val="000000"/>
            </a:solidFill>
          </a:ln>
        </p:spPr>
        <p:txBody>
          <a:bodyPr wrap="square" lIns="0" tIns="0" rIns="0" bIns="0" rtlCol="0"/>
          <a:lstStyle/>
          <a:p>
            <a:endParaRPr/>
          </a:p>
        </p:txBody>
      </p:sp>
      <p:sp>
        <p:nvSpPr>
          <p:cNvPr id="541" name="object 541"/>
          <p:cNvSpPr/>
          <p:nvPr/>
        </p:nvSpPr>
        <p:spPr>
          <a:xfrm>
            <a:off x="2770764" y="5190776"/>
            <a:ext cx="0" cy="11430"/>
          </a:xfrm>
          <a:custGeom>
            <a:avLst/>
            <a:gdLst/>
            <a:ahLst/>
            <a:cxnLst/>
            <a:rect l="l" t="t" r="r" b="b"/>
            <a:pathLst>
              <a:path h="11429">
                <a:moveTo>
                  <a:pt x="0" y="0"/>
                </a:moveTo>
                <a:lnTo>
                  <a:pt x="0" y="11269"/>
                </a:lnTo>
              </a:path>
            </a:pathLst>
          </a:custGeom>
          <a:ln w="5196">
            <a:solidFill>
              <a:srgbClr val="000000"/>
            </a:solidFill>
          </a:ln>
        </p:spPr>
        <p:txBody>
          <a:bodyPr wrap="square" lIns="0" tIns="0" rIns="0" bIns="0" rtlCol="0"/>
          <a:lstStyle/>
          <a:p>
            <a:endParaRPr/>
          </a:p>
        </p:txBody>
      </p:sp>
      <p:sp>
        <p:nvSpPr>
          <p:cNvPr id="542" name="object 542"/>
          <p:cNvSpPr/>
          <p:nvPr/>
        </p:nvSpPr>
        <p:spPr>
          <a:xfrm>
            <a:off x="2740042" y="5139434"/>
            <a:ext cx="0" cy="113664"/>
          </a:xfrm>
          <a:custGeom>
            <a:avLst/>
            <a:gdLst/>
            <a:ahLst/>
            <a:cxnLst/>
            <a:rect l="l" t="t" r="r" b="b"/>
            <a:pathLst>
              <a:path h="113664">
                <a:moveTo>
                  <a:pt x="0" y="0"/>
                </a:moveTo>
                <a:lnTo>
                  <a:pt x="0" y="113633"/>
                </a:lnTo>
              </a:path>
            </a:pathLst>
          </a:custGeom>
          <a:ln w="56262">
            <a:solidFill>
              <a:srgbClr val="FFFFFF"/>
            </a:solidFill>
          </a:ln>
        </p:spPr>
        <p:txBody>
          <a:bodyPr wrap="square" lIns="0" tIns="0" rIns="0" bIns="0" rtlCol="0"/>
          <a:lstStyle/>
          <a:p>
            <a:endParaRPr/>
          </a:p>
        </p:txBody>
      </p:sp>
      <p:sp>
        <p:nvSpPr>
          <p:cNvPr id="543" name="object 543"/>
          <p:cNvSpPr txBox="1"/>
          <p:nvPr/>
        </p:nvSpPr>
        <p:spPr>
          <a:xfrm>
            <a:off x="2699212" y="5126740"/>
            <a:ext cx="71755" cy="122468"/>
          </a:xfrm>
          <a:prstGeom prst="rect">
            <a:avLst/>
          </a:prstGeom>
        </p:spPr>
        <p:txBody>
          <a:bodyPr vert="horz" wrap="square" lIns="0" tIns="14604" rIns="0" bIns="0" rtlCol="0">
            <a:spAutoFit/>
          </a:bodyPr>
          <a:lstStyle/>
          <a:p>
            <a:pPr marL="12700">
              <a:spcBef>
                <a:spcPts val="114"/>
              </a:spcBef>
            </a:pPr>
            <a:r>
              <a:rPr sz="700" spc="10" dirty="0">
                <a:latin typeface="Calibri"/>
                <a:cs typeface="Calibri"/>
              </a:rPr>
              <a:t>0</a:t>
            </a:r>
            <a:endParaRPr sz="700">
              <a:latin typeface="Calibri"/>
              <a:cs typeface="Calibri"/>
            </a:endParaRPr>
          </a:p>
        </p:txBody>
      </p:sp>
      <p:sp>
        <p:nvSpPr>
          <p:cNvPr id="544" name="object 544"/>
          <p:cNvSpPr/>
          <p:nvPr/>
        </p:nvSpPr>
        <p:spPr>
          <a:xfrm>
            <a:off x="2770764" y="4838601"/>
            <a:ext cx="0" cy="11430"/>
          </a:xfrm>
          <a:custGeom>
            <a:avLst/>
            <a:gdLst/>
            <a:ahLst/>
            <a:cxnLst/>
            <a:rect l="l" t="t" r="r" b="b"/>
            <a:pathLst>
              <a:path h="11429">
                <a:moveTo>
                  <a:pt x="0" y="0"/>
                </a:moveTo>
                <a:lnTo>
                  <a:pt x="0" y="11269"/>
                </a:lnTo>
              </a:path>
            </a:pathLst>
          </a:custGeom>
          <a:ln w="5196">
            <a:solidFill>
              <a:srgbClr val="000000"/>
            </a:solidFill>
          </a:ln>
        </p:spPr>
        <p:txBody>
          <a:bodyPr wrap="square" lIns="0" tIns="0" rIns="0" bIns="0" rtlCol="0"/>
          <a:lstStyle/>
          <a:p>
            <a:endParaRPr/>
          </a:p>
        </p:txBody>
      </p:sp>
      <p:sp>
        <p:nvSpPr>
          <p:cNvPr id="545" name="object 545"/>
          <p:cNvSpPr/>
          <p:nvPr/>
        </p:nvSpPr>
        <p:spPr>
          <a:xfrm>
            <a:off x="2666646" y="4787272"/>
            <a:ext cx="101600" cy="113664"/>
          </a:xfrm>
          <a:custGeom>
            <a:avLst/>
            <a:gdLst/>
            <a:ahLst/>
            <a:cxnLst/>
            <a:rect l="l" t="t" r="r" b="b"/>
            <a:pathLst>
              <a:path w="101600" h="113664">
                <a:moveTo>
                  <a:pt x="0" y="113633"/>
                </a:moveTo>
                <a:lnTo>
                  <a:pt x="101523" y="113633"/>
                </a:lnTo>
                <a:lnTo>
                  <a:pt x="101523" y="0"/>
                </a:lnTo>
                <a:lnTo>
                  <a:pt x="0" y="0"/>
                </a:lnTo>
                <a:lnTo>
                  <a:pt x="0" y="113633"/>
                </a:lnTo>
                <a:close/>
              </a:path>
            </a:pathLst>
          </a:custGeom>
          <a:solidFill>
            <a:srgbClr val="FFFFFF"/>
          </a:solidFill>
        </p:spPr>
        <p:txBody>
          <a:bodyPr wrap="square" lIns="0" tIns="0" rIns="0" bIns="0" rtlCol="0"/>
          <a:lstStyle/>
          <a:p>
            <a:endParaRPr/>
          </a:p>
        </p:txBody>
      </p:sp>
      <p:sp>
        <p:nvSpPr>
          <p:cNvPr id="546" name="object 546"/>
          <p:cNvSpPr txBox="1"/>
          <p:nvPr/>
        </p:nvSpPr>
        <p:spPr>
          <a:xfrm>
            <a:off x="2653947" y="4774565"/>
            <a:ext cx="116205" cy="122468"/>
          </a:xfrm>
          <a:prstGeom prst="rect">
            <a:avLst/>
          </a:prstGeom>
        </p:spPr>
        <p:txBody>
          <a:bodyPr vert="horz" wrap="square" lIns="0" tIns="14604" rIns="0" bIns="0" rtlCol="0">
            <a:spAutoFit/>
          </a:bodyPr>
          <a:lstStyle/>
          <a:p>
            <a:pPr marL="12700">
              <a:spcBef>
                <a:spcPts val="114"/>
              </a:spcBef>
            </a:pPr>
            <a:r>
              <a:rPr sz="700" dirty="0">
                <a:latin typeface="Calibri"/>
                <a:cs typeface="Calibri"/>
              </a:rPr>
              <a:t>50</a:t>
            </a:r>
            <a:endParaRPr sz="700">
              <a:latin typeface="Calibri"/>
              <a:cs typeface="Calibri"/>
            </a:endParaRPr>
          </a:p>
        </p:txBody>
      </p:sp>
      <p:sp>
        <p:nvSpPr>
          <p:cNvPr id="547" name="object 547"/>
          <p:cNvSpPr/>
          <p:nvPr/>
        </p:nvSpPr>
        <p:spPr>
          <a:xfrm>
            <a:off x="2768167" y="4491759"/>
            <a:ext cx="67945" cy="0"/>
          </a:xfrm>
          <a:custGeom>
            <a:avLst/>
            <a:gdLst/>
            <a:ahLst/>
            <a:cxnLst/>
            <a:rect l="l" t="t" r="r" b="b"/>
            <a:pathLst>
              <a:path w="67944">
                <a:moveTo>
                  <a:pt x="67891" y="0"/>
                </a:moveTo>
                <a:lnTo>
                  <a:pt x="0" y="0"/>
                </a:lnTo>
              </a:path>
            </a:pathLst>
          </a:custGeom>
          <a:ln w="11269">
            <a:solidFill>
              <a:srgbClr val="000000"/>
            </a:solidFill>
          </a:ln>
        </p:spPr>
        <p:txBody>
          <a:bodyPr wrap="square" lIns="0" tIns="0" rIns="0" bIns="0" rtlCol="0"/>
          <a:lstStyle/>
          <a:p>
            <a:endParaRPr/>
          </a:p>
        </p:txBody>
      </p:sp>
      <p:sp>
        <p:nvSpPr>
          <p:cNvPr id="548" name="object 548"/>
          <p:cNvSpPr/>
          <p:nvPr/>
        </p:nvSpPr>
        <p:spPr>
          <a:xfrm>
            <a:off x="2621697" y="4434782"/>
            <a:ext cx="147320" cy="113664"/>
          </a:xfrm>
          <a:custGeom>
            <a:avLst/>
            <a:gdLst/>
            <a:ahLst/>
            <a:cxnLst/>
            <a:rect l="l" t="t" r="r" b="b"/>
            <a:pathLst>
              <a:path w="147319" h="113664">
                <a:moveTo>
                  <a:pt x="0" y="113633"/>
                </a:moveTo>
                <a:lnTo>
                  <a:pt x="146785" y="113633"/>
                </a:lnTo>
                <a:lnTo>
                  <a:pt x="146785" y="0"/>
                </a:lnTo>
                <a:lnTo>
                  <a:pt x="0" y="0"/>
                </a:lnTo>
                <a:lnTo>
                  <a:pt x="0" y="113633"/>
                </a:lnTo>
                <a:close/>
              </a:path>
            </a:pathLst>
          </a:custGeom>
          <a:solidFill>
            <a:srgbClr val="FFFFFF"/>
          </a:solidFill>
        </p:spPr>
        <p:txBody>
          <a:bodyPr wrap="square" lIns="0" tIns="0" rIns="0" bIns="0" rtlCol="0"/>
          <a:lstStyle/>
          <a:p>
            <a:endParaRPr/>
          </a:p>
        </p:txBody>
      </p:sp>
      <p:sp>
        <p:nvSpPr>
          <p:cNvPr id="549" name="object 549"/>
          <p:cNvSpPr txBox="1"/>
          <p:nvPr/>
        </p:nvSpPr>
        <p:spPr>
          <a:xfrm>
            <a:off x="2608998" y="4422088"/>
            <a:ext cx="161925" cy="122468"/>
          </a:xfrm>
          <a:prstGeom prst="rect">
            <a:avLst/>
          </a:prstGeom>
        </p:spPr>
        <p:txBody>
          <a:bodyPr vert="horz" wrap="square" lIns="0" tIns="14604" rIns="0" bIns="0" rtlCol="0">
            <a:spAutoFit/>
          </a:bodyPr>
          <a:lstStyle/>
          <a:p>
            <a:pPr marL="12700">
              <a:spcBef>
                <a:spcPts val="114"/>
              </a:spcBef>
            </a:pPr>
            <a:r>
              <a:rPr sz="700" spc="-40" dirty="0">
                <a:latin typeface="Calibri"/>
                <a:cs typeface="Calibri"/>
              </a:rPr>
              <a:t>10</a:t>
            </a:r>
            <a:r>
              <a:rPr sz="700" spc="-130" dirty="0">
                <a:latin typeface="Calibri"/>
                <a:cs typeface="Calibri"/>
              </a:rPr>
              <a:t> </a:t>
            </a:r>
            <a:r>
              <a:rPr sz="700" spc="10" dirty="0">
                <a:latin typeface="Calibri"/>
                <a:cs typeface="Calibri"/>
              </a:rPr>
              <a:t>0</a:t>
            </a:r>
            <a:endParaRPr sz="700">
              <a:latin typeface="Calibri"/>
              <a:cs typeface="Calibri"/>
            </a:endParaRPr>
          </a:p>
        </p:txBody>
      </p:sp>
      <p:sp>
        <p:nvSpPr>
          <p:cNvPr id="550" name="object 550"/>
          <p:cNvSpPr txBox="1"/>
          <p:nvPr/>
        </p:nvSpPr>
        <p:spPr>
          <a:xfrm>
            <a:off x="2480935" y="4446824"/>
            <a:ext cx="107722" cy="785495"/>
          </a:xfrm>
          <a:prstGeom prst="rect">
            <a:avLst/>
          </a:prstGeom>
        </p:spPr>
        <p:txBody>
          <a:bodyPr vert="vert270" wrap="square" lIns="0" tIns="6350" rIns="0" bIns="0" rtlCol="0">
            <a:spAutoFit/>
          </a:bodyPr>
          <a:lstStyle/>
          <a:p>
            <a:pPr marL="12700">
              <a:spcBef>
                <a:spcPts val="50"/>
              </a:spcBef>
            </a:pPr>
            <a:r>
              <a:rPr sz="700" spc="-5" dirty="0">
                <a:latin typeface="Arial"/>
                <a:cs typeface="Arial"/>
              </a:rPr>
              <a:t>Relative</a:t>
            </a:r>
            <a:r>
              <a:rPr sz="700" spc="-85" dirty="0">
                <a:latin typeface="Arial"/>
                <a:cs typeface="Arial"/>
              </a:rPr>
              <a:t> </a:t>
            </a:r>
            <a:r>
              <a:rPr sz="700" spc="-30" dirty="0">
                <a:latin typeface="Arial"/>
                <a:cs typeface="Arial"/>
              </a:rPr>
              <a:t>Abundance</a:t>
            </a:r>
            <a:endParaRPr sz="700">
              <a:latin typeface="Arial"/>
              <a:cs typeface="Arial"/>
            </a:endParaRPr>
          </a:p>
        </p:txBody>
      </p:sp>
      <p:sp>
        <p:nvSpPr>
          <p:cNvPr id="551" name="object 551"/>
          <p:cNvSpPr/>
          <p:nvPr/>
        </p:nvSpPr>
        <p:spPr>
          <a:xfrm>
            <a:off x="3806398" y="4480486"/>
            <a:ext cx="0" cy="193675"/>
          </a:xfrm>
          <a:custGeom>
            <a:avLst/>
            <a:gdLst/>
            <a:ahLst/>
            <a:cxnLst/>
            <a:rect l="l" t="t" r="r" b="b"/>
            <a:pathLst>
              <a:path h="193675">
                <a:moveTo>
                  <a:pt x="0" y="0"/>
                </a:moveTo>
                <a:lnTo>
                  <a:pt x="0" y="193114"/>
                </a:lnTo>
              </a:path>
            </a:pathLst>
          </a:custGeom>
          <a:ln w="11315">
            <a:solidFill>
              <a:srgbClr val="000000"/>
            </a:solidFill>
          </a:ln>
        </p:spPr>
        <p:txBody>
          <a:bodyPr wrap="square" lIns="0" tIns="0" rIns="0" bIns="0" rtlCol="0"/>
          <a:lstStyle/>
          <a:p>
            <a:endParaRPr/>
          </a:p>
        </p:txBody>
      </p:sp>
      <p:sp>
        <p:nvSpPr>
          <p:cNvPr id="552" name="object 552"/>
          <p:cNvSpPr txBox="1"/>
          <p:nvPr/>
        </p:nvSpPr>
        <p:spPr>
          <a:xfrm>
            <a:off x="2892325" y="5018896"/>
            <a:ext cx="2528570" cy="497840"/>
          </a:xfrm>
          <a:prstGeom prst="rect">
            <a:avLst/>
          </a:prstGeom>
        </p:spPr>
        <p:txBody>
          <a:bodyPr vert="horz" wrap="square" lIns="0" tIns="54610" rIns="0" bIns="0" rtlCol="0">
            <a:spAutoFit/>
          </a:bodyPr>
          <a:lstStyle/>
          <a:p>
            <a:pPr>
              <a:spcBef>
                <a:spcPts val="430"/>
              </a:spcBef>
              <a:tabLst>
                <a:tab pos="349250" algn="l"/>
                <a:tab pos="1139190" algn="l"/>
              </a:tabLst>
            </a:pPr>
            <a:r>
              <a:rPr sz="1050" spc="-44" baseline="15873" dirty="0">
                <a:latin typeface="Calibri"/>
                <a:cs typeface="Calibri"/>
              </a:rPr>
              <a:t>156</a:t>
            </a:r>
            <a:r>
              <a:rPr sz="1050" spc="-127" baseline="15873" dirty="0">
                <a:latin typeface="Calibri"/>
                <a:cs typeface="Calibri"/>
              </a:rPr>
              <a:t> </a:t>
            </a:r>
            <a:r>
              <a:rPr sz="1050" spc="7" baseline="15873" dirty="0">
                <a:latin typeface="Calibri"/>
                <a:cs typeface="Calibri"/>
              </a:rPr>
              <a:t>.9	</a:t>
            </a:r>
            <a:r>
              <a:rPr sz="700" spc="35" dirty="0">
                <a:latin typeface="Calibri"/>
                <a:cs typeface="Calibri"/>
              </a:rPr>
              <a:t>374.4  </a:t>
            </a:r>
            <a:r>
              <a:rPr sz="700" spc="80" dirty="0">
                <a:latin typeface="Calibri"/>
                <a:cs typeface="Calibri"/>
              </a:rPr>
              <a:t> </a:t>
            </a:r>
            <a:r>
              <a:rPr sz="1050" spc="22" baseline="35714" dirty="0">
                <a:latin typeface="Calibri"/>
                <a:cs typeface="Calibri"/>
              </a:rPr>
              <a:t>491.5	</a:t>
            </a:r>
            <a:r>
              <a:rPr sz="1050" spc="75" baseline="7936" dirty="0">
                <a:latin typeface="Calibri"/>
                <a:cs typeface="Calibri"/>
              </a:rPr>
              <a:t>683.2 </a:t>
            </a:r>
            <a:r>
              <a:rPr sz="700" spc="5" dirty="0">
                <a:latin typeface="Calibri"/>
                <a:cs typeface="Calibri"/>
              </a:rPr>
              <a:t>79 </a:t>
            </a:r>
            <a:r>
              <a:rPr sz="700" spc="10" dirty="0">
                <a:latin typeface="Calibri"/>
                <a:cs typeface="Calibri"/>
              </a:rPr>
              <a:t>6 </a:t>
            </a:r>
            <a:r>
              <a:rPr sz="700" spc="5" dirty="0">
                <a:latin typeface="Calibri"/>
                <a:cs typeface="Calibri"/>
              </a:rPr>
              <a:t>.3</a:t>
            </a:r>
            <a:r>
              <a:rPr sz="700" spc="65" dirty="0">
                <a:latin typeface="Calibri"/>
                <a:cs typeface="Calibri"/>
              </a:rPr>
              <a:t> </a:t>
            </a:r>
            <a:r>
              <a:rPr sz="700" spc="35" dirty="0">
                <a:latin typeface="Calibri"/>
                <a:cs typeface="Calibri"/>
              </a:rPr>
              <a:t>897.3</a:t>
            </a:r>
            <a:endParaRPr sz="700">
              <a:latin typeface="Calibri"/>
              <a:cs typeface="Calibri"/>
            </a:endParaRPr>
          </a:p>
          <a:p>
            <a:pPr marL="90170" algn="ctr">
              <a:spcBef>
                <a:spcPts val="770"/>
              </a:spcBef>
              <a:tabLst>
                <a:tab pos="541020" algn="l"/>
                <a:tab pos="992505" algn="l"/>
                <a:tab pos="1455420" algn="l"/>
                <a:tab pos="1884045" algn="l"/>
                <a:tab pos="2335530" algn="l"/>
              </a:tabLst>
            </a:pPr>
            <a:r>
              <a:rPr sz="700" spc="85" dirty="0">
                <a:latin typeface="Calibri"/>
                <a:cs typeface="Calibri"/>
              </a:rPr>
              <a:t>20</a:t>
            </a:r>
            <a:r>
              <a:rPr sz="700" spc="10" dirty="0">
                <a:latin typeface="Calibri"/>
                <a:cs typeface="Calibri"/>
              </a:rPr>
              <a:t>0</a:t>
            </a:r>
            <a:r>
              <a:rPr sz="700" dirty="0">
                <a:latin typeface="Calibri"/>
                <a:cs typeface="Calibri"/>
              </a:rPr>
              <a:t>	</a:t>
            </a:r>
            <a:r>
              <a:rPr sz="700" spc="85" dirty="0">
                <a:latin typeface="Calibri"/>
                <a:cs typeface="Calibri"/>
              </a:rPr>
              <a:t>40</a:t>
            </a:r>
            <a:r>
              <a:rPr sz="700" spc="10" dirty="0">
                <a:latin typeface="Calibri"/>
                <a:cs typeface="Calibri"/>
              </a:rPr>
              <a:t>0</a:t>
            </a:r>
            <a:r>
              <a:rPr sz="700" dirty="0">
                <a:latin typeface="Calibri"/>
                <a:cs typeface="Calibri"/>
              </a:rPr>
              <a:t>	</a:t>
            </a:r>
            <a:r>
              <a:rPr sz="700" spc="85" dirty="0">
                <a:latin typeface="Calibri"/>
                <a:cs typeface="Calibri"/>
              </a:rPr>
              <a:t>60</a:t>
            </a:r>
            <a:r>
              <a:rPr sz="700" spc="10" dirty="0">
                <a:latin typeface="Calibri"/>
                <a:cs typeface="Calibri"/>
              </a:rPr>
              <a:t>0</a:t>
            </a:r>
            <a:r>
              <a:rPr sz="700" dirty="0">
                <a:latin typeface="Calibri"/>
                <a:cs typeface="Calibri"/>
              </a:rPr>
              <a:t>	</a:t>
            </a:r>
            <a:r>
              <a:rPr sz="700" spc="85" dirty="0">
                <a:latin typeface="Calibri"/>
                <a:cs typeface="Calibri"/>
              </a:rPr>
              <a:t>80</a:t>
            </a:r>
            <a:r>
              <a:rPr sz="700" spc="10" dirty="0">
                <a:latin typeface="Calibri"/>
                <a:cs typeface="Calibri"/>
              </a:rPr>
              <a:t>0</a:t>
            </a:r>
            <a:r>
              <a:rPr sz="700" dirty="0">
                <a:latin typeface="Calibri"/>
                <a:cs typeface="Calibri"/>
              </a:rPr>
              <a:t>	</a:t>
            </a:r>
            <a:r>
              <a:rPr sz="700" spc="-90" dirty="0">
                <a:latin typeface="Calibri"/>
                <a:cs typeface="Calibri"/>
              </a:rPr>
              <a:t>1</a:t>
            </a:r>
            <a:r>
              <a:rPr sz="700" spc="10" dirty="0">
                <a:latin typeface="Calibri"/>
                <a:cs typeface="Calibri"/>
              </a:rPr>
              <a:t>0</a:t>
            </a:r>
            <a:r>
              <a:rPr sz="700" spc="-85" dirty="0">
                <a:latin typeface="Calibri"/>
                <a:cs typeface="Calibri"/>
              </a:rPr>
              <a:t> </a:t>
            </a:r>
            <a:r>
              <a:rPr sz="700" spc="85" dirty="0">
                <a:latin typeface="Calibri"/>
                <a:cs typeface="Calibri"/>
              </a:rPr>
              <a:t>0</a:t>
            </a:r>
            <a:r>
              <a:rPr sz="700" spc="10" dirty="0">
                <a:latin typeface="Calibri"/>
                <a:cs typeface="Calibri"/>
              </a:rPr>
              <a:t>0</a:t>
            </a:r>
            <a:r>
              <a:rPr sz="700" dirty="0">
                <a:latin typeface="Calibri"/>
                <a:cs typeface="Calibri"/>
              </a:rPr>
              <a:t>	</a:t>
            </a:r>
            <a:r>
              <a:rPr sz="700" spc="-90" dirty="0">
                <a:latin typeface="Calibri"/>
                <a:cs typeface="Calibri"/>
              </a:rPr>
              <a:t>1</a:t>
            </a:r>
            <a:r>
              <a:rPr sz="700" spc="10" dirty="0">
                <a:latin typeface="Calibri"/>
                <a:cs typeface="Calibri"/>
              </a:rPr>
              <a:t>2</a:t>
            </a:r>
            <a:r>
              <a:rPr sz="700" spc="-85" dirty="0">
                <a:latin typeface="Calibri"/>
                <a:cs typeface="Calibri"/>
              </a:rPr>
              <a:t> </a:t>
            </a:r>
            <a:r>
              <a:rPr sz="700" spc="85" dirty="0">
                <a:latin typeface="Calibri"/>
                <a:cs typeface="Calibri"/>
              </a:rPr>
              <a:t>0</a:t>
            </a:r>
            <a:r>
              <a:rPr sz="700" spc="10" dirty="0">
                <a:latin typeface="Calibri"/>
                <a:cs typeface="Calibri"/>
              </a:rPr>
              <a:t>0</a:t>
            </a:r>
            <a:endParaRPr sz="700">
              <a:latin typeface="Calibri"/>
              <a:cs typeface="Calibri"/>
            </a:endParaRPr>
          </a:p>
          <a:p>
            <a:pPr marR="80645" algn="ctr">
              <a:spcBef>
                <a:spcPts val="145"/>
              </a:spcBef>
            </a:pPr>
            <a:r>
              <a:rPr sz="700" spc="-10" dirty="0">
                <a:latin typeface="Calibri"/>
                <a:cs typeface="Calibri"/>
              </a:rPr>
              <a:t>m/z</a:t>
            </a:r>
            <a:endParaRPr sz="700">
              <a:latin typeface="Calibri"/>
              <a:cs typeface="Calibri"/>
            </a:endParaRPr>
          </a:p>
        </p:txBody>
      </p:sp>
      <p:sp>
        <p:nvSpPr>
          <p:cNvPr id="553" name="object 553"/>
          <p:cNvSpPr/>
          <p:nvPr/>
        </p:nvSpPr>
        <p:spPr>
          <a:xfrm>
            <a:off x="2773362" y="4673600"/>
            <a:ext cx="3072130" cy="1225550"/>
          </a:xfrm>
          <a:custGeom>
            <a:avLst/>
            <a:gdLst/>
            <a:ahLst/>
            <a:cxnLst/>
            <a:rect l="l" t="t" r="r" b="b"/>
            <a:pathLst>
              <a:path w="3072129" h="1225550">
                <a:moveTo>
                  <a:pt x="0" y="0"/>
                </a:moveTo>
                <a:lnTo>
                  <a:pt x="3071810" y="0"/>
                </a:lnTo>
                <a:lnTo>
                  <a:pt x="3071810" y="1225550"/>
                </a:lnTo>
                <a:lnTo>
                  <a:pt x="0" y="1225550"/>
                </a:lnTo>
                <a:lnTo>
                  <a:pt x="0" y="0"/>
                </a:lnTo>
                <a:close/>
              </a:path>
            </a:pathLst>
          </a:custGeom>
          <a:solidFill>
            <a:srgbClr val="FFFFFF"/>
          </a:solidFill>
        </p:spPr>
        <p:txBody>
          <a:bodyPr wrap="square" lIns="0" tIns="0" rIns="0" bIns="0" rtlCol="0"/>
          <a:lstStyle/>
          <a:p>
            <a:endParaRPr/>
          </a:p>
        </p:txBody>
      </p:sp>
      <p:sp>
        <p:nvSpPr>
          <p:cNvPr id="554" name="object 554"/>
          <p:cNvSpPr/>
          <p:nvPr/>
        </p:nvSpPr>
        <p:spPr>
          <a:xfrm>
            <a:off x="2773362" y="4673600"/>
            <a:ext cx="3072130" cy="1225550"/>
          </a:xfrm>
          <a:custGeom>
            <a:avLst/>
            <a:gdLst/>
            <a:ahLst/>
            <a:cxnLst/>
            <a:rect l="l" t="t" r="r" b="b"/>
            <a:pathLst>
              <a:path w="3072129" h="1225550">
                <a:moveTo>
                  <a:pt x="0" y="0"/>
                </a:moveTo>
                <a:lnTo>
                  <a:pt x="3071811" y="0"/>
                </a:lnTo>
                <a:lnTo>
                  <a:pt x="3071811" y="1225549"/>
                </a:lnTo>
                <a:lnTo>
                  <a:pt x="0" y="1225549"/>
                </a:lnTo>
                <a:lnTo>
                  <a:pt x="0" y="0"/>
                </a:lnTo>
                <a:close/>
              </a:path>
            </a:pathLst>
          </a:custGeom>
          <a:ln w="28574">
            <a:solidFill>
              <a:srgbClr val="00A8A9"/>
            </a:solidFill>
          </a:ln>
        </p:spPr>
        <p:txBody>
          <a:bodyPr wrap="square" lIns="0" tIns="0" rIns="0" bIns="0" rtlCol="0"/>
          <a:lstStyle/>
          <a:p>
            <a:endParaRPr/>
          </a:p>
        </p:txBody>
      </p:sp>
      <p:sp>
        <p:nvSpPr>
          <p:cNvPr id="555" name="object 555"/>
          <p:cNvSpPr/>
          <p:nvPr/>
        </p:nvSpPr>
        <p:spPr>
          <a:xfrm>
            <a:off x="3207531" y="4863235"/>
            <a:ext cx="0" cy="208915"/>
          </a:xfrm>
          <a:custGeom>
            <a:avLst/>
            <a:gdLst/>
            <a:ahLst/>
            <a:cxnLst/>
            <a:rect l="l" t="t" r="r" b="b"/>
            <a:pathLst>
              <a:path h="208914">
                <a:moveTo>
                  <a:pt x="0" y="0"/>
                </a:moveTo>
                <a:lnTo>
                  <a:pt x="0" y="208828"/>
                </a:lnTo>
              </a:path>
            </a:pathLst>
          </a:custGeom>
          <a:ln w="11315">
            <a:solidFill>
              <a:srgbClr val="000000"/>
            </a:solidFill>
          </a:ln>
        </p:spPr>
        <p:txBody>
          <a:bodyPr wrap="square" lIns="0" tIns="0" rIns="0" bIns="0" rtlCol="0"/>
          <a:lstStyle/>
          <a:p>
            <a:endParaRPr/>
          </a:p>
        </p:txBody>
      </p:sp>
      <p:sp>
        <p:nvSpPr>
          <p:cNvPr id="556" name="object 556"/>
          <p:cNvSpPr/>
          <p:nvPr/>
        </p:nvSpPr>
        <p:spPr>
          <a:xfrm>
            <a:off x="3164671" y="5494005"/>
            <a:ext cx="0" cy="11430"/>
          </a:xfrm>
          <a:custGeom>
            <a:avLst/>
            <a:gdLst/>
            <a:ahLst/>
            <a:cxnLst/>
            <a:rect l="l" t="t" r="r" b="b"/>
            <a:pathLst>
              <a:path h="11429">
                <a:moveTo>
                  <a:pt x="0" y="0"/>
                </a:moveTo>
                <a:lnTo>
                  <a:pt x="0" y="11269"/>
                </a:lnTo>
              </a:path>
            </a:pathLst>
          </a:custGeom>
          <a:ln w="4782">
            <a:solidFill>
              <a:srgbClr val="000000"/>
            </a:solidFill>
          </a:ln>
        </p:spPr>
        <p:txBody>
          <a:bodyPr wrap="square" lIns="0" tIns="0" rIns="0" bIns="0" rtlCol="0"/>
          <a:lstStyle/>
          <a:p>
            <a:endParaRPr/>
          </a:p>
        </p:txBody>
      </p:sp>
      <p:sp>
        <p:nvSpPr>
          <p:cNvPr id="557" name="object 557"/>
          <p:cNvSpPr/>
          <p:nvPr/>
        </p:nvSpPr>
        <p:spPr>
          <a:xfrm>
            <a:off x="3164671" y="5425772"/>
            <a:ext cx="0" cy="11430"/>
          </a:xfrm>
          <a:custGeom>
            <a:avLst/>
            <a:gdLst/>
            <a:ahLst/>
            <a:cxnLst/>
            <a:rect l="l" t="t" r="r" b="b"/>
            <a:pathLst>
              <a:path h="11429">
                <a:moveTo>
                  <a:pt x="0" y="0"/>
                </a:moveTo>
                <a:lnTo>
                  <a:pt x="0" y="11269"/>
                </a:lnTo>
              </a:path>
            </a:pathLst>
          </a:custGeom>
          <a:ln w="4782">
            <a:solidFill>
              <a:srgbClr val="000000"/>
            </a:solidFill>
          </a:ln>
        </p:spPr>
        <p:txBody>
          <a:bodyPr wrap="square" lIns="0" tIns="0" rIns="0" bIns="0" rtlCol="0"/>
          <a:lstStyle/>
          <a:p>
            <a:endParaRPr/>
          </a:p>
        </p:txBody>
      </p:sp>
      <p:sp>
        <p:nvSpPr>
          <p:cNvPr id="558" name="object 558"/>
          <p:cNvSpPr/>
          <p:nvPr/>
        </p:nvSpPr>
        <p:spPr>
          <a:xfrm>
            <a:off x="3164671" y="5357841"/>
            <a:ext cx="0" cy="11430"/>
          </a:xfrm>
          <a:custGeom>
            <a:avLst/>
            <a:gdLst/>
            <a:ahLst/>
            <a:cxnLst/>
            <a:rect l="l" t="t" r="r" b="b"/>
            <a:pathLst>
              <a:path h="11429">
                <a:moveTo>
                  <a:pt x="0" y="0"/>
                </a:moveTo>
                <a:lnTo>
                  <a:pt x="0" y="11269"/>
                </a:lnTo>
              </a:path>
            </a:pathLst>
          </a:custGeom>
          <a:ln w="4782">
            <a:solidFill>
              <a:srgbClr val="000000"/>
            </a:solidFill>
          </a:ln>
        </p:spPr>
        <p:txBody>
          <a:bodyPr wrap="square" lIns="0" tIns="0" rIns="0" bIns="0" rtlCol="0"/>
          <a:lstStyle/>
          <a:p>
            <a:endParaRPr/>
          </a:p>
        </p:txBody>
      </p:sp>
      <p:sp>
        <p:nvSpPr>
          <p:cNvPr id="559" name="object 559"/>
          <p:cNvSpPr/>
          <p:nvPr/>
        </p:nvSpPr>
        <p:spPr>
          <a:xfrm>
            <a:off x="3164671" y="5289596"/>
            <a:ext cx="0" cy="11430"/>
          </a:xfrm>
          <a:custGeom>
            <a:avLst/>
            <a:gdLst/>
            <a:ahLst/>
            <a:cxnLst/>
            <a:rect l="l" t="t" r="r" b="b"/>
            <a:pathLst>
              <a:path h="11429">
                <a:moveTo>
                  <a:pt x="0" y="0"/>
                </a:moveTo>
                <a:lnTo>
                  <a:pt x="0" y="11269"/>
                </a:lnTo>
              </a:path>
            </a:pathLst>
          </a:custGeom>
          <a:ln w="4782">
            <a:solidFill>
              <a:srgbClr val="000000"/>
            </a:solidFill>
          </a:ln>
        </p:spPr>
        <p:txBody>
          <a:bodyPr wrap="square" lIns="0" tIns="0" rIns="0" bIns="0" rtlCol="0"/>
          <a:lstStyle/>
          <a:p>
            <a:endParaRPr/>
          </a:p>
        </p:txBody>
      </p:sp>
      <p:sp>
        <p:nvSpPr>
          <p:cNvPr id="560" name="object 560"/>
          <p:cNvSpPr/>
          <p:nvPr/>
        </p:nvSpPr>
        <p:spPr>
          <a:xfrm>
            <a:off x="3164671" y="5141843"/>
            <a:ext cx="0" cy="11430"/>
          </a:xfrm>
          <a:custGeom>
            <a:avLst/>
            <a:gdLst/>
            <a:ahLst/>
            <a:cxnLst/>
            <a:rect l="l" t="t" r="r" b="b"/>
            <a:pathLst>
              <a:path h="11429">
                <a:moveTo>
                  <a:pt x="0" y="0"/>
                </a:moveTo>
                <a:lnTo>
                  <a:pt x="0" y="11269"/>
                </a:lnTo>
              </a:path>
            </a:pathLst>
          </a:custGeom>
          <a:ln w="4782">
            <a:solidFill>
              <a:srgbClr val="000000"/>
            </a:solidFill>
          </a:ln>
        </p:spPr>
        <p:txBody>
          <a:bodyPr wrap="square" lIns="0" tIns="0" rIns="0" bIns="0" rtlCol="0"/>
          <a:lstStyle/>
          <a:p>
            <a:endParaRPr/>
          </a:p>
        </p:txBody>
      </p:sp>
      <p:sp>
        <p:nvSpPr>
          <p:cNvPr id="561" name="object 561"/>
          <p:cNvSpPr/>
          <p:nvPr/>
        </p:nvSpPr>
        <p:spPr>
          <a:xfrm>
            <a:off x="3164671" y="5073598"/>
            <a:ext cx="0" cy="11430"/>
          </a:xfrm>
          <a:custGeom>
            <a:avLst/>
            <a:gdLst/>
            <a:ahLst/>
            <a:cxnLst/>
            <a:rect l="l" t="t" r="r" b="b"/>
            <a:pathLst>
              <a:path h="11429">
                <a:moveTo>
                  <a:pt x="0" y="0"/>
                </a:moveTo>
                <a:lnTo>
                  <a:pt x="0" y="11269"/>
                </a:lnTo>
              </a:path>
            </a:pathLst>
          </a:custGeom>
          <a:ln w="4782">
            <a:solidFill>
              <a:srgbClr val="000000"/>
            </a:solidFill>
          </a:ln>
        </p:spPr>
        <p:txBody>
          <a:bodyPr wrap="square" lIns="0" tIns="0" rIns="0" bIns="0" rtlCol="0"/>
          <a:lstStyle/>
          <a:p>
            <a:endParaRPr/>
          </a:p>
        </p:txBody>
      </p:sp>
      <p:sp>
        <p:nvSpPr>
          <p:cNvPr id="562" name="object 562"/>
          <p:cNvSpPr/>
          <p:nvPr/>
        </p:nvSpPr>
        <p:spPr>
          <a:xfrm>
            <a:off x="3162279" y="5010986"/>
            <a:ext cx="45720" cy="0"/>
          </a:xfrm>
          <a:custGeom>
            <a:avLst/>
            <a:gdLst/>
            <a:ahLst/>
            <a:cxnLst/>
            <a:rect l="l" t="t" r="r" b="b"/>
            <a:pathLst>
              <a:path w="45719">
                <a:moveTo>
                  <a:pt x="45252" y="0"/>
                </a:moveTo>
                <a:lnTo>
                  <a:pt x="0" y="0"/>
                </a:lnTo>
              </a:path>
            </a:pathLst>
          </a:custGeom>
          <a:ln w="11269">
            <a:solidFill>
              <a:srgbClr val="000000"/>
            </a:solidFill>
          </a:ln>
        </p:spPr>
        <p:txBody>
          <a:bodyPr wrap="square" lIns="0" tIns="0" rIns="0" bIns="0" rtlCol="0"/>
          <a:lstStyle/>
          <a:p>
            <a:endParaRPr/>
          </a:p>
        </p:txBody>
      </p:sp>
      <p:sp>
        <p:nvSpPr>
          <p:cNvPr id="563" name="object 563"/>
          <p:cNvSpPr/>
          <p:nvPr/>
        </p:nvSpPr>
        <p:spPr>
          <a:xfrm>
            <a:off x="3162279" y="4942740"/>
            <a:ext cx="45720" cy="0"/>
          </a:xfrm>
          <a:custGeom>
            <a:avLst/>
            <a:gdLst/>
            <a:ahLst/>
            <a:cxnLst/>
            <a:rect l="l" t="t" r="r" b="b"/>
            <a:pathLst>
              <a:path w="45719">
                <a:moveTo>
                  <a:pt x="45252" y="0"/>
                </a:moveTo>
                <a:lnTo>
                  <a:pt x="0" y="0"/>
                </a:lnTo>
              </a:path>
            </a:pathLst>
          </a:custGeom>
          <a:ln w="11269">
            <a:solidFill>
              <a:srgbClr val="000000"/>
            </a:solidFill>
          </a:ln>
        </p:spPr>
        <p:txBody>
          <a:bodyPr wrap="square" lIns="0" tIns="0" rIns="0" bIns="0" rtlCol="0"/>
          <a:lstStyle/>
          <a:p>
            <a:endParaRPr/>
          </a:p>
        </p:txBody>
      </p:sp>
      <p:sp>
        <p:nvSpPr>
          <p:cNvPr id="564" name="object 564"/>
          <p:cNvSpPr/>
          <p:nvPr/>
        </p:nvSpPr>
        <p:spPr>
          <a:xfrm>
            <a:off x="3139641" y="5567886"/>
            <a:ext cx="27940" cy="0"/>
          </a:xfrm>
          <a:custGeom>
            <a:avLst/>
            <a:gdLst/>
            <a:ahLst/>
            <a:cxnLst/>
            <a:rect l="l" t="t" r="r" b="b"/>
            <a:pathLst>
              <a:path w="27939">
                <a:moveTo>
                  <a:pt x="0" y="0"/>
                </a:moveTo>
                <a:lnTo>
                  <a:pt x="27421" y="0"/>
                </a:lnTo>
              </a:path>
            </a:pathLst>
          </a:custGeom>
          <a:ln w="11269">
            <a:solidFill>
              <a:srgbClr val="000000"/>
            </a:solidFill>
          </a:ln>
        </p:spPr>
        <p:txBody>
          <a:bodyPr wrap="square" lIns="0" tIns="0" rIns="0" bIns="0" rtlCol="0"/>
          <a:lstStyle/>
          <a:p>
            <a:endParaRPr/>
          </a:p>
        </p:txBody>
      </p:sp>
      <p:sp>
        <p:nvSpPr>
          <p:cNvPr id="565" name="object 565"/>
          <p:cNvSpPr/>
          <p:nvPr/>
        </p:nvSpPr>
        <p:spPr>
          <a:xfrm>
            <a:off x="3111517" y="5510910"/>
            <a:ext cx="0" cy="113664"/>
          </a:xfrm>
          <a:custGeom>
            <a:avLst/>
            <a:gdLst/>
            <a:ahLst/>
            <a:cxnLst/>
            <a:rect l="l" t="t" r="r" b="b"/>
            <a:pathLst>
              <a:path h="113664">
                <a:moveTo>
                  <a:pt x="0" y="0"/>
                </a:moveTo>
                <a:lnTo>
                  <a:pt x="0" y="113633"/>
                </a:lnTo>
              </a:path>
            </a:pathLst>
          </a:custGeom>
          <a:ln w="56262">
            <a:solidFill>
              <a:srgbClr val="FFFFFF"/>
            </a:solidFill>
          </a:ln>
        </p:spPr>
        <p:txBody>
          <a:bodyPr wrap="square" lIns="0" tIns="0" rIns="0" bIns="0" rtlCol="0"/>
          <a:lstStyle/>
          <a:p>
            <a:endParaRPr/>
          </a:p>
        </p:txBody>
      </p:sp>
      <p:sp>
        <p:nvSpPr>
          <p:cNvPr id="566" name="object 566"/>
          <p:cNvSpPr txBox="1"/>
          <p:nvPr/>
        </p:nvSpPr>
        <p:spPr>
          <a:xfrm>
            <a:off x="3070686" y="5498215"/>
            <a:ext cx="71755" cy="122468"/>
          </a:xfrm>
          <a:prstGeom prst="rect">
            <a:avLst/>
          </a:prstGeom>
        </p:spPr>
        <p:txBody>
          <a:bodyPr vert="horz" wrap="square" lIns="0" tIns="14604" rIns="0" bIns="0" rtlCol="0">
            <a:spAutoFit/>
          </a:bodyPr>
          <a:lstStyle/>
          <a:p>
            <a:pPr marL="12700">
              <a:spcBef>
                <a:spcPts val="114"/>
              </a:spcBef>
            </a:pPr>
            <a:r>
              <a:rPr sz="700" spc="10" dirty="0">
                <a:latin typeface="Calibri"/>
                <a:cs typeface="Calibri"/>
              </a:rPr>
              <a:t>0</a:t>
            </a:r>
            <a:endParaRPr sz="700">
              <a:latin typeface="Calibri"/>
              <a:cs typeface="Calibri"/>
            </a:endParaRPr>
          </a:p>
        </p:txBody>
      </p:sp>
      <p:sp>
        <p:nvSpPr>
          <p:cNvPr id="567" name="object 567"/>
          <p:cNvSpPr/>
          <p:nvPr/>
        </p:nvSpPr>
        <p:spPr>
          <a:xfrm>
            <a:off x="3139641" y="5215711"/>
            <a:ext cx="27940" cy="0"/>
          </a:xfrm>
          <a:custGeom>
            <a:avLst/>
            <a:gdLst/>
            <a:ahLst/>
            <a:cxnLst/>
            <a:rect l="l" t="t" r="r" b="b"/>
            <a:pathLst>
              <a:path w="27939">
                <a:moveTo>
                  <a:pt x="0" y="0"/>
                </a:moveTo>
                <a:lnTo>
                  <a:pt x="27421" y="0"/>
                </a:lnTo>
              </a:path>
            </a:pathLst>
          </a:custGeom>
          <a:ln w="11269">
            <a:solidFill>
              <a:srgbClr val="000000"/>
            </a:solidFill>
          </a:ln>
        </p:spPr>
        <p:txBody>
          <a:bodyPr wrap="square" lIns="0" tIns="0" rIns="0" bIns="0" rtlCol="0"/>
          <a:lstStyle/>
          <a:p>
            <a:endParaRPr/>
          </a:p>
        </p:txBody>
      </p:sp>
      <p:sp>
        <p:nvSpPr>
          <p:cNvPr id="568" name="object 568"/>
          <p:cNvSpPr/>
          <p:nvPr/>
        </p:nvSpPr>
        <p:spPr>
          <a:xfrm>
            <a:off x="3038121" y="5158747"/>
            <a:ext cx="101600" cy="113664"/>
          </a:xfrm>
          <a:custGeom>
            <a:avLst/>
            <a:gdLst/>
            <a:ahLst/>
            <a:cxnLst/>
            <a:rect l="l" t="t" r="r" b="b"/>
            <a:pathLst>
              <a:path w="101600" h="113664">
                <a:moveTo>
                  <a:pt x="0" y="113633"/>
                </a:moveTo>
                <a:lnTo>
                  <a:pt x="101523" y="113633"/>
                </a:lnTo>
                <a:lnTo>
                  <a:pt x="101523" y="0"/>
                </a:lnTo>
                <a:lnTo>
                  <a:pt x="0" y="0"/>
                </a:lnTo>
                <a:lnTo>
                  <a:pt x="0" y="113633"/>
                </a:lnTo>
                <a:close/>
              </a:path>
            </a:pathLst>
          </a:custGeom>
          <a:solidFill>
            <a:srgbClr val="FFFFFF"/>
          </a:solidFill>
        </p:spPr>
        <p:txBody>
          <a:bodyPr wrap="square" lIns="0" tIns="0" rIns="0" bIns="0" rtlCol="0"/>
          <a:lstStyle/>
          <a:p>
            <a:endParaRPr/>
          </a:p>
        </p:txBody>
      </p:sp>
      <p:sp>
        <p:nvSpPr>
          <p:cNvPr id="569" name="object 569"/>
          <p:cNvSpPr txBox="1"/>
          <p:nvPr/>
        </p:nvSpPr>
        <p:spPr>
          <a:xfrm>
            <a:off x="3025421" y="5146040"/>
            <a:ext cx="116205" cy="122468"/>
          </a:xfrm>
          <a:prstGeom prst="rect">
            <a:avLst/>
          </a:prstGeom>
        </p:spPr>
        <p:txBody>
          <a:bodyPr vert="horz" wrap="square" lIns="0" tIns="14604" rIns="0" bIns="0" rtlCol="0">
            <a:spAutoFit/>
          </a:bodyPr>
          <a:lstStyle/>
          <a:p>
            <a:pPr marL="12700">
              <a:spcBef>
                <a:spcPts val="114"/>
              </a:spcBef>
            </a:pPr>
            <a:r>
              <a:rPr sz="700" dirty="0">
                <a:latin typeface="Calibri"/>
                <a:cs typeface="Calibri"/>
              </a:rPr>
              <a:t>50</a:t>
            </a:r>
            <a:endParaRPr sz="700">
              <a:latin typeface="Calibri"/>
              <a:cs typeface="Calibri"/>
            </a:endParaRPr>
          </a:p>
        </p:txBody>
      </p:sp>
      <p:sp>
        <p:nvSpPr>
          <p:cNvPr id="570" name="object 570"/>
          <p:cNvSpPr/>
          <p:nvPr/>
        </p:nvSpPr>
        <p:spPr>
          <a:xfrm>
            <a:off x="3139642" y="4863234"/>
            <a:ext cx="67945" cy="0"/>
          </a:xfrm>
          <a:custGeom>
            <a:avLst/>
            <a:gdLst/>
            <a:ahLst/>
            <a:cxnLst/>
            <a:rect l="l" t="t" r="r" b="b"/>
            <a:pathLst>
              <a:path w="67944">
                <a:moveTo>
                  <a:pt x="67890" y="0"/>
                </a:moveTo>
                <a:lnTo>
                  <a:pt x="0" y="0"/>
                </a:lnTo>
              </a:path>
            </a:pathLst>
          </a:custGeom>
          <a:ln w="11269">
            <a:solidFill>
              <a:srgbClr val="000000"/>
            </a:solidFill>
          </a:ln>
        </p:spPr>
        <p:txBody>
          <a:bodyPr wrap="square" lIns="0" tIns="0" rIns="0" bIns="0" rtlCol="0"/>
          <a:lstStyle/>
          <a:p>
            <a:endParaRPr/>
          </a:p>
        </p:txBody>
      </p:sp>
      <p:sp>
        <p:nvSpPr>
          <p:cNvPr id="571" name="object 571"/>
          <p:cNvSpPr/>
          <p:nvPr/>
        </p:nvSpPr>
        <p:spPr>
          <a:xfrm>
            <a:off x="2993172" y="4806257"/>
            <a:ext cx="147320" cy="113664"/>
          </a:xfrm>
          <a:custGeom>
            <a:avLst/>
            <a:gdLst/>
            <a:ahLst/>
            <a:cxnLst/>
            <a:rect l="l" t="t" r="r" b="b"/>
            <a:pathLst>
              <a:path w="147319" h="113664">
                <a:moveTo>
                  <a:pt x="0" y="113633"/>
                </a:moveTo>
                <a:lnTo>
                  <a:pt x="146785" y="113633"/>
                </a:lnTo>
                <a:lnTo>
                  <a:pt x="146785" y="0"/>
                </a:lnTo>
                <a:lnTo>
                  <a:pt x="0" y="0"/>
                </a:lnTo>
                <a:lnTo>
                  <a:pt x="0" y="113633"/>
                </a:lnTo>
                <a:close/>
              </a:path>
            </a:pathLst>
          </a:custGeom>
          <a:solidFill>
            <a:srgbClr val="FFFFFF"/>
          </a:solidFill>
        </p:spPr>
        <p:txBody>
          <a:bodyPr wrap="square" lIns="0" tIns="0" rIns="0" bIns="0" rtlCol="0"/>
          <a:lstStyle/>
          <a:p>
            <a:endParaRPr/>
          </a:p>
        </p:txBody>
      </p:sp>
      <p:sp>
        <p:nvSpPr>
          <p:cNvPr id="572" name="object 572"/>
          <p:cNvSpPr txBox="1"/>
          <p:nvPr/>
        </p:nvSpPr>
        <p:spPr>
          <a:xfrm>
            <a:off x="2980473" y="4793563"/>
            <a:ext cx="161925" cy="122468"/>
          </a:xfrm>
          <a:prstGeom prst="rect">
            <a:avLst/>
          </a:prstGeom>
        </p:spPr>
        <p:txBody>
          <a:bodyPr vert="horz" wrap="square" lIns="0" tIns="14604" rIns="0" bIns="0" rtlCol="0">
            <a:spAutoFit/>
          </a:bodyPr>
          <a:lstStyle/>
          <a:p>
            <a:pPr marL="12700">
              <a:spcBef>
                <a:spcPts val="114"/>
              </a:spcBef>
            </a:pPr>
            <a:r>
              <a:rPr sz="700" spc="-40" dirty="0">
                <a:latin typeface="Calibri"/>
                <a:cs typeface="Calibri"/>
              </a:rPr>
              <a:t>10</a:t>
            </a:r>
            <a:r>
              <a:rPr sz="700" spc="-130" dirty="0">
                <a:latin typeface="Calibri"/>
                <a:cs typeface="Calibri"/>
              </a:rPr>
              <a:t> </a:t>
            </a:r>
            <a:r>
              <a:rPr sz="700" spc="10" dirty="0">
                <a:latin typeface="Calibri"/>
                <a:cs typeface="Calibri"/>
              </a:rPr>
              <a:t>0</a:t>
            </a:r>
            <a:endParaRPr sz="700">
              <a:latin typeface="Calibri"/>
              <a:cs typeface="Calibri"/>
            </a:endParaRPr>
          </a:p>
        </p:txBody>
      </p:sp>
      <p:sp>
        <p:nvSpPr>
          <p:cNvPr id="573" name="object 573"/>
          <p:cNvSpPr txBox="1"/>
          <p:nvPr/>
        </p:nvSpPr>
        <p:spPr>
          <a:xfrm>
            <a:off x="2852410" y="4818299"/>
            <a:ext cx="107722" cy="785495"/>
          </a:xfrm>
          <a:prstGeom prst="rect">
            <a:avLst/>
          </a:prstGeom>
        </p:spPr>
        <p:txBody>
          <a:bodyPr vert="vert270" wrap="square" lIns="0" tIns="6350" rIns="0" bIns="0" rtlCol="0">
            <a:spAutoFit/>
          </a:bodyPr>
          <a:lstStyle/>
          <a:p>
            <a:pPr marL="12700">
              <a:spcBef>
                <a:spcPts val="50"/>
              </a:spcBef>
            </a:pPr>
            <a:r>
              <a:rPr sz="700" spc="-5" dirty="0">
                <a:latin typeface="Arial"/>
                <a:cs typeface="Arial"/>
              </a:rPr>
              <a:t>Relative</a:t>
            </a:r>
            <a:r>
              <a:rPr sz="700" spc="-85" dirty="0">
                <a:latin typeface="Arial"/>
                <a:cs typeface="Arial"/>
              </a:rPr>
              <a:t> </a:t>
            </a:r>
            <a:r>
              <a:rPr sz="700" spc="-30" dirty="0">
                <a:latin typeface="Arial"/>
                <a:cs typeface="Arial"/>
              </a:rPr>
              <a:t>Abundance</a:t>
            </a:r>
            <a:endParaRPr sz="700">
              <a:latin typeface="Arial"/>
              <a:cs typeface="Arial"/>
            </a:endParaRPr>
          </a:p>
        </p:txBody>
      </p:sp>
      <p:sp>
        <p:nvSpPr>
          <p:cNvPr id="574" name="object 574"/>
          <p:cNvSpPr/>
          <p:nvPr/>
        </p:nvSpPr>
        <p:spPr>
          <a:xfrm>
            <a:off x="4087621" y="4863235"/>
            <a:ext cx="0" cy="208915"/>
          </a:xfrm>
          <a:custGeom>
            <a:avLst/>
            <a:gdLst/>
            <a:ahLst/>
            <a:cxnLst/>
            <a:rect l="l" t="t" r="r" b="b"/>
            <a:pathLst>
              <a:path h="208914">
                <a:moveTo>
                  <a:pt x="0" y="0"/>
                </a:moveTo>
                <a:lnTo>
                  <a:pt x="0" y="208828"/>
                </a:lnTo>
              </a:path>
            </a:pathLst>
          </a:custGeom>
          <a:ln w="11315">
            <a:solidFill>
              <a:srgbClr val="000000"/>
            </a:solidFill>
          </a:ln>
        </p:spPr>
        <p:txBody>
          <a:bodyPr wrap="square" lIns="0" tIns="0" rIns="0" bIns="0" rtlCol="0"/>
          <a:lstStyle/>
          <a:p>
            <a:endParaRPr/>
          </a:p>
        </p:txBody>
      </p:sp>
      <p:sp>
        <p:nvSpPr>
          <p:cNvPr id="575" name="object 575"/>
          <p:cNvSpPr txBox="1"/>
          <p:nvPr/>
        </p:nvSpPr>
        <p:spPr>
          <a:xfrm>
            <a:off x="3962083" y="4736905"/>
            <a:ext cx="252095" cy="122468"/>
          </a:xfrm>
          <a:prstGeom prst="rect">
            <a:avLst/>
          </a:prstGeom>
        </p:spPr>
        <p:txBody>
          <a:bodyPr vert="horz" wrap="square" lIns="0" tIns="14604" rIns="0" bIns="0" rtlCol="0">
            <a:spAutoFit/>
          </a:bodyPr>
          <a:lstStyle/>
          <a:p>
            <a:pPr marL="12700">
              <a:spcBef>
                <a:spcPts val="114"/>
              </a:spcBef>
            </a:pPr>
            <a:r>
              <a:rPr sz="700" spc="5" dirty="0">
                <a:latin typeface="Calibri"/>
                <a:cs typeface="Calibri"/>
              </a:rPr>
              <a:t>59</a:t>
            </a:r>
            <a:r>
              <a:rPr sz="700" spc="-114" dirty="0">
                <a:latin typeface="Calibri"/>
                <a:cs typeface="Calibri"/>
              </a:rPr>
              <a:t> </a:t>
            </a:r>
            <a:r>
              <a:rPr sz="700" spc="10" dirty="0">
                <a:latin typeface="Calibri"/>
                <a:cs typeface="Calibri"/>
              </a:rPr>
              <a:t>6</a:t>
            </a:r>
            <a:r>
              <a:rPr sz="700" spc="-114" dirty="0">
                <a:latin typeface="Calibri"/>
                <a:cs typeface="Calibri"/>
              </a:rPr>
              <a:t> </a:t>
            </a:r>
            <a:r>
              <a:rPr sz="700" spc="5" dirty="0">
                <a:latin typeface="Calibri"/>
                <a:cs typeface="Calibri"/>
              </a:rPr>
              <a:t>.2</a:t>
            </a:r>
            <a:endParaRPr sz="700">
              <a:latin typeface="Calibri"/>
              <a:cs typeface="Calibri"/>
            </a:endParaRPr>
          </a:p>
        </p:txBody>
      </p:sp>
      <p:sp>
        <p:nvSpPr>
          <p:cNvPr id="576" name="object 576"/>
          <p:cNvSpPr txBox="1"/>
          <p:nvPr/>
        </p:nvSpPr>
        <p:spPr>
          <a:xfrm>
            <a:off x="3297745" y="5128976"/>
            <a:ext cx="1942464" cy="759460"/>
          </a:xfrm>
          <a:prstGeom prst="rect">
            <a:avLst/>
          </a:prstGeom>
        </p:spPr>
        <p:txBody>
          <a:bodyPr vert="horz" wrap="square" lIns="0" tIns="0" rIns="0" bIns="0" rtlCol="0">
            <a:spAutoFit/>
          </a:bodyPr>
          <a:lstStyle/>
          <a:p>
            <a:pPr marL="541020">
              <a:lnSpc>
                <a:spcPts val="825"/>
              </a:lnSpc>
            </a:pPr>
            <a:r>
              <a:rPr sz="700" dirty="0">
                <a:latin typeface="Calibri"/>
                <a:cs typeface="Calibri"/>
              </a:rPr>
              <a:t>572 </a:t>
            </a:r>
            <a:r>
              <a:rPr sz="700" spc="5" dirty="0">
                <a:latin typeface="Calibri"/>
                <a:cs typeface="Calibri"/>
              </a:rPr>
              <a:t>.5</a:t>
            </a:r>
            <a:r>
              <a:rPr sz="700" spc="30" dirty="0">
                <a:latin typeface="Calibri"/>
                <a:cs typeface="Calibri"/>
              </a:rPr>
              <a:t> </a:t>
            </a:r>
            <a:r>
              <a:rPr sz="1050" spc="22" baseline="-15873" dirty="0">
                <a:latin typeface="Calibri"/>
                <a:cs typeface="Calibri"/>
              </a:rPr>
              <a:t>641.1</a:t>
            </a:r>
            <a:endParaRPr sz="1050" baseline="-15873">
              <a:latin typeface="Calibri"/>
              <a:cs typeface="Calibri"/>
            </a:endParaRPr>
          </a:p>
          <a:p>
            <a:pPr marL="180340">
              <a:spcBef>
                <a:spcPts val="229"/>
              </a:spcBef>
            </a:pPr>
            <a:r>
              <a:rPr sz="1050" spc="75" baseline="-15873" dirty="0">
                <a:latin typeface="Calibri"/>
                <a:cs typeface="Calibri"/>
              </a:rPr>
              <a:t>443.1</a:t>
            </a:r>
            <a:r>
              <a:rPr sz="1050" spc="135" baseline="-15873" dirty="0">
                <a:latin typeface="Calibri"/>
                <a:cs typeface="Calibri"/>
              </a:rPr>
              <a:t> </a:t>
            </a:r>
            <a:r>
              <a:rPr sz="700" spc="5" dirty="0">
                <a:latin typeface="Calibri"/>
                <a:cs typeface="Calibri"/>
              </a:rPr>
              <a:t>54 </a:t>
            </a:r>
            <a:r>
              <a:rPr sz="700" spc="10" dirty="0">
                <a:latin typeface="Calibri"/>
                <a:cs typeface="Calibri"/>
              </a:rPr>
              <a:t>3 </a:t>
            </a:r>
            <a:r>
              <a:rPr sz="700" spc="5" dirty="0">
                <a:latin typeface="Calibri"/>
                <a:cs typeface="Calibri"/>
              </a:rPr>
              <a:t>.5</a:t>
            </a:r>
            <a:endParaRPr sz="700">
              <a:latin typeface="Calibri"/>
              <a:cs typeface="Calibri"/>
            </a:endParaRPr>
          </a:p>
          <a:p>
            <a:pPr>
              <a:spcBef>
                <a:spcPts val="595"/>
              </a:spcBef>
              <a:tabLst>
                <a:tab pos="902335" algn="l"/>
              </a:tabLst>
            </a:pPr>
            <a:r>
              <a:rPr sz="1050" spc="75" baseline="7936" dirty="0">
                <a:latin typeface="Calibri"/>
                <a:cs typeface="Calibri"/>
              </a:rPr>
              <a:t>289.1	</a:t>
            </a:r>
            <a:r>
              <a:rPr sz="1050" spc="22" baseline="27777" dirty="0">
                <a:latin typeface="Calibri"/>
                <a:cs typeface="Calibri"/>
              </a:rPr>
              <a:t>677.1 </a:t>
            </a:r>
            <a:r>
              <a:rPr sz="1050" baseline="7936" dirty="0">
                <a:latin typeface="Calibri"/>
                <a:cs typeface="Calibri"/>
              </a:rPr>
              <a:t>778 </a:t>
            </a:r>
            <a:r>
              <a:rPr sz="1050" spc="7" baseline="7936" dirty="0">
                <a:latin typeface="Calibri"/>
                <a:cs typeface="Calibri"/>
              </a:rPr>
              <a:t>.9 </a:t>
            </a:r>
            <a:r>
              <a:rPr sz="700" spc="50" dirty="0">
                <a:latin typeface="Calibri"/>
                <a:cs typeface="Calibri"/>
              </a:rPr>
              <a:t>892.1 </a:t>
            </a:r>
            <a:r>
              <a:rPr sz="700" spc="-45" dirty="0">
                <a:latin typeface="Calibri"/>
                <a:cs typeface="Calibri"/>
              </a:rPr>
              <a:t>1153 </a:t>
            </a:r>
            <a:r>
              <a:rPr sz="700" spc="5" dirty="0">
                <a:latin typeface="Calibri"/>
                <a:cs typeface="Calibri"/>
              </a:rPr>
              <a:t>.0</a:t>
            </a:r>
            <a:endParaRPr sz="700">
              <a:latin typeface="Calibri"/>
              <a:cs typeface="Calibri"/>
            </a:endParaRPr>
          </a:p>
          <a:p>
            <a:pPr marL="530225">
              <a:spcBef>
                <a:spcPts val="770"/>
              </a:spcBef>
              <a:tabLst>
                <a:tab pos="1432560" algn="l"/>
              </a:tabLst>
            </a:pPr>
            <a:r>
              <a:rPr sz="700" spc="5" dirty="0">
                <a:latin typeface="Calibri"/>
                <a:cs typeface="Calibri"/>
              </a:rPr>
              <a:t>50</a:t>
            </a:r>
            <a:r>
              <a:rPr sz="700" spc="-85" dirty="0">
                <a:latin typeface="Calibri"/>
                <a:cs typeface="Calibri"/>
              </a:rPr>
              <a:t> </a:t>
            </a:r>
            <a:r>
              <a:rPr sz="700" spc="10" dirty="0">
                <a:latin typeface="Calibri"/>
                <a:cs typeface="Calibri"/>
              </a:rPr>
              <a:t>0	</a:t>
            </a:r>
            <a:r>
              <a:rPr sz="700" spc="-40" dirty="0">
                <a:latin typeface="Calibri"/>
                <a:cs typeface="Calibri"/>
              </a:rPr>
              <a:t>10</a:t>
            </a:r>
            <a:r>
              <a:rPr sz="700" spc="-90" dirty="0">
                <a:latin typeface="Calibri"/>
                <a:cs typeface="Calibri"/>
              </a:rPr>
              <a:t> </a:t>
            </a:r>
            <a:r>
              <a:rPr sz="700" spc="45" dirty="0">
                <a:latin typeface="Calibri"/>
                <a:cs typeface="Calibri"/>
              </a:rPr>
              <a:t>00</a:t>
            </a:r>
            <a:endParaRPr sz="700">
              <a:latin typeface="Calibri"/>
              <a:cs typeface="Calibri"/>
            </a:endParaRPr>
          </a:p>
          <a:p>
            <a:pPr marL="429259" algn="ctr">
              <a:spcBef>
                <a:spcPts val="145"/>
              </a:spcBef>
            </a:pPr>
            <a:r>
              <a:rPr sz="700" spc="-10" dirty="0">
                <a:latin typeface="Calibri"/>
                <a:cs typeface="Calibri"/>
              </a:rPr>
              <a:t>m/z</a:t>
            </a:r>
            <a:endParaRPr sz="700">
              <a:latin typeface="Calibri"/>
              <a:cs typeface="Calibri"/>
            </a:endParaRPr>
          </a:p>
        </p:txBody>
      </p:sp>
      <p:sp>
        <p:nvSpPr>
          <p:cNvPr id="577" name="object 577"/>
          <p:cNvSpPr/>
          <p:nvPr/>
        </p:nvSpPr>
        <p:spPr>
          <a:xfrm>
            <a:off x="3167062" y="5072062"/>
            <a:ext cx="3072130" cy="1225550"/>
          </a:xfrm>
          <a:custGeom>
            <a:avLst/>
            <a:gdLst/>
            <a:ahLst/>
            <a:cxnLst/>
            <a:rect l="l" t="t" r="r" b="b"/>
            <a:pathLst>
              <a:path w="3072129" h="1225550">
                <a:moveTo>
                  <a:pt x="0" y="0"/>
                </a:moveTo>
                <a:lnTo>
                  <a:pt x="3071811" y="0"/>
                </a:lnTo>
                <a:lnTo>
                  <a:pt x="3071811" y="1225550"/>
                </a:lnTo>
                <a:lnTo>
                  <a:pt x="0" y="1225550"/>
                </a:lnTo>
                <a:lnTo>
                  <a:pt x="0" y="0"/>
                </a:lnTo>
                <a:close/>
              </a:path>
            </a:pathLst>
          </a:custGeom>
          <a:solidFill>
            <a:srgbClr val="FFFFFF"/>
          </a:solidFill>
        </p:spPr>
        <p:txBody>
          <a:bodyPr wrap="square" lIns="0" tIns="0" rIns="0" bIns="0" rtlCol="0"/>
          <a:lstStyle/>
          <a:p>
            <a:endParaRPr/>
          </a:p>
        </p:txBody>
      </p:sp>
      <p:sp>
        <p:nvSpPr>
          <p:cNvPr id="578" name="object 578"/>
          <p:cNvSpPr/>
          <p:nvPr/>
        </p:nvSpPr>
        <p:spPr>
          <a:xfrm>
            <a:off x="3167062" y="5072062"/>
            <a:ext cx="3072130" cy="1225550"/>
          </a:xfrm>
          <a:custGeom>
            <a:avLst/>
            <a:gdLst/>
            <a:ahLst/>
            <a:cxnLst/>
            <a:rect l="l" t="t" r="r" b="b"/>
            <a:pathLst>
              <a:path w="3072129" h="1225550">
                <a:moveTo>
                  <a:pt x="0" y="0"/>
                </a:moveTo>
                <a:lnTo>
                  <a:pt x="3071811" y="0"/>
                </a:lnTo>
                <a:lnTo>
                  <a:pt x="3071811" y="1225549"/>
                </a:lnTo>
                <a:lnTo>
                  <a:pt x="0" y="1225549"/>
                </a:lnTo>
                <a:lnTo>
                  <a:pt x="0" y="0"/>
                </a:lnTo>
                <a:close/>
              </a:path>
            </a:pathLst>
          </a:custGeom>
          <a:ln w="28574">
            <a:solidFill>
              <a:srgbClr val="00A8A9"/>
            </a:solidFill>
          </a:ln>
        </p:spPr>
        <p:txBody>
          <a:bodyPr wrap="square" lIns="0" tIns="0" rIns="0" bIns="0" rtlCol="0"/>
          <a:lstStyle/>
          <a:p>
            <a:endParaRPr/>
          </a:p>
        </p:txBody>
      </p:sp>
      <p:sp>
        <p:nvSpPr>
          <p:cNvPr id="579" name="object 579"/>
          <p:cNvSpPr/>
          <p:nvPr/>
        </p:nvSpPr>
        <p:spPr>
          <a:xfrm>
            <a:off x="3609169" y="5988734"/>
            <a:ext cx="2561590" cy="0"/>
          </a:xfrm>
          <a:custGeom>
            <a:avLst/>
            <a:gdLst/>
            <a:ahLst/>
            <a:cxnLst/>
            <a:rect l="l" t="t" r="r" b="b"/>
            <a:pathLst>
              <a:path w="2561590">
                <a:moveTo>
                  <a:pt x="0" y="0"/>
                </a:moveTo>
                <a:lnTo>
                  <a:pt x="2561388" y="0"/>
                </a:lnTo>
              </a:path>
            </a:pathLst>
          </a:custGeom>
          <a:ln w="11269">
            <a:solidFill>
              <a:srgbClr val="000000"/>
            </a:solidFill>
          </a:ln>
        </p:spPr>
        <p:txBody>
          <a:bodyPr wrap="square" lIns="0" tIns="0" rIns="0" bIns="0" rtlCol="0"/>
          <a:lstStyle/>
          <a:p>
            <a:endParaRPr/>
          </a:p>
        </p:txBody>
      </p:sp>
      <p:sp>
        <p:nvSpPr>
          <p:cNvPr id="580" name="object 580"/>
          <p:cNvSpPr/>
          <p:nvPr/>
        </p:nvSpPr>
        <p:spPr>
          <a:xfrm>
            <a:off x="3665437" y="5988734"/>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581" name="object 581"/>
          <p:cNvSpPr/>
          <p:nvPr/>
        </p:nvSpPr>
        <p:spPr>
          <a:xfrm>
            <a:off x="3823542" y="5988734"/>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582" name="object 582"/>
          <p:cNvSpPr/>
          <p:nvPr/>
        </p:nvSpPr>
        <p:spPr>
          <a:xfrm>
            <a:off x="3970010" y="5988734"/>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583" name="object 583"/>
          <p:cNvSpPr/>
          <p:nvPr/>
        </p:nvSpPr>
        <p:spPr>
          <a:xfrm>
            <a:off x="4274900" y="5988734"/>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584" name="object 584"/>
          <p:cNvSpPr/>
          <p:nvPr/>
        </p:nvSpPr>
        <p:spPr>
          <a:xfrm>
            <a:off x="4421368" y="5988734"/>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585" name="object 585"/>
          <p:cNvSpPr/>
          <p:nvPr/>
        </p:nvSpPr>
        <p:spPr>
          <a:xfrm>
            <a:off x="4568115" y="5988734"/>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586" name="object 586"/>
          <p:cNvSpPr/>
          <p:nvPr/>
        </p:nvSpPr>
        <p:spPr>
          <a:xfrm>
            <a:off x="4726258" y="5988734"/>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587" name="object 587"/>
          <p:cNvSpPr/>
          <p:nvPr/>
        </p:nvSpPr>
        <p:spPr>
          <a:xfrm>
            <a:off x="5019499" y="5988734"/>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588" name="object 588"/>
          <p:cNvSpPr/>
          <p:nvPr/>
        </p:nvSpPr>
        <p:spPr>
          <a:xfrm>
            <a:off x="5177641" y="5988734"/>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589" name="object 589"/>
          <p:cNvSpPr/>
          <p:nvPr/>
        </p:nvSpPr>
        <p:spPr>
          <a:xfrm>
            <a:off x="5324135" y="5988734"/>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590" name="object 590"/>
          <p:cNvSpPr/>
          <p:nvPr/>
        </p:nvSpPr>
        <p:spPr>
          <a:xfrm>
            <a:off x="5470882" y="5988734"/>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591" name="object 591"/>
          <p:cNvSpPr/>
          <p:nvPr/>
        </p:nvSpPr>
        <p:spPr>
          <a:xfrm>
            <a:off x="5775392" y="5988734"/>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592" name="object 592"/>
          <p:cNvSpPr/>
          <p:nvPr/>
        </p:nvSpPr>
        <p:spPr>
          <a:xfrm>
            <a:off x="5922266" y="5988734"/>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593" name="object 593"/>
          <p:cNvSpPr/>
          <p:nvPr/>
        </p:nvSpPr>
        <p:spPr>
          <a:xfrm>
            <a:off x="6080028" y="5988734"/>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594" name="object 594"/>
          <p:cNvSpPr/>
          <p:nvPr/>
        </p:nvSpPr>
        <p:spPr>
          <a:xfrm>
            <a:off x="4116795" y="5988734"/>
            <a:ext cx="0" cy="68580"/>
          </a:xfrm>
          <a:custGeom>
            <a:avLst/>
            <a:gdLst/>
            <a:ahLst/>
            <a:cxnLst/>
            <a:rect l="l" t="t" r="r" b="b"/>
            <a:pathLst>
              <a:path h="68579">
                <a:moveTo>
                  <a:pt x="0" y="0"/>
                </a:moveTo>
                <a:lnTo>
                  <a:pt x="0" y="68233"/>
                </a:lnTo>
              </a:path>
            </a:pathLst>
          </a:custGeom>
          <a:ln w="11315">
            <a:solidFill>
              <a:srgbClr val="000000"/>
            </a:solidFill>
          </a:ln>
        </p:spPr>
        <p:txBody>
          <a:bodyPr wrap="square" lIns="0" tIns="0" rIns="0" bIns="0" rtlCol="0"/>
          <a:lstStyle/>
          <a:p>
            <a:endParaRPr/>
          </a:p>
        </p:txBody>
      </p:sp>
      <p:sp>
        <p:nvSpPr>
          <p:cNvPr id="595" name="object 595"/>
          <p:cNvSpPr/>
          <p:nvPr/>
        </p:nvSpPr>
        <p:spPr>
          <a:xfrm>
            <a:off x="4037902" y="6056976"/>
            <a:ext cx="158115" cy="113664"/>
          </a:xfrm>
          <a:custGeom>
            <a:avLst/>
            <a:gdLst/>
            <a:ahLst/>
            <a:cxnLst/>
            <a:rect l="l" t="t" r="r" b="b"/>
            <a:pathLst>
              <a:path w="158114" h="113664">
                <a:moveTo>
                  <a:pt x="0" y="113633"/>
                </a:moveTo>
                <a:lnTo>
                  <a:pt x="158104" y="113633"/>
                </a:lnTo>
                <a:lnTo>
                  <a:pt x="158104" y="0"/>
                </a:lnTo>
                <a:lnTo>
                  <a:pt x="0" y="0"/>
                </a:lnTo>
                <a:lnTo>
                  <a:pt x="0" y="113633"/>
                </a:lnTo>
                <a:close/>
              </a:path>
            </a:pathLst>
          </a:custGeom>
          <a:solidFill>
            <a:srgbClr val="FFFFFF"/>
          </a:solidFill>
        </p:spPr>
        <p:txBody>
          <a:bodyPr wrap="square" lIns="0" tIns="0" rIns="0" bIns="0" rtlCol="0"/>
          <a:lstStyle/>
          <a:p>
            <a:endParaRPr/>
          </a:p>
        </p:txBody>
      </p:sp>
      <p:sp>
        <p:nvSpPr>
          <p:cNvPr id="596" name="object 596"/>
          <p:cNvSpPr txBox="1"/>
          <p:nvPr/>
        </p:nvSpPr>
        <p:spPr>
          <a:xfrm>
            <a:off x="4025202" y="6044269"/>
            <a:ext cx="173355" cy="122468"/>
          </a:xfrm>
          <a:prstGeom prst="rect">
            <a:avLst/>
          </a:prstGeom>
        </p:spPr>
        <p:txBody>
          <a:bodyPr vert="horz" wrap="square" lIns="0" tIns="14604" rIns="0" bIns="0" rtlCol="0">
            <a:spAutoFit/>
          </a:bodyPr>
          <a:lstStyle/>
          <a:p>
            <a:pPr marL="12700">
              <a:spcBef>
                <a:spcPts val="114"/>
              </a:spcBef>
            </a:pPr>
            <a:r>
              <a:rPr sz="700" spc="5" dirty="0">
                <a:latin typeface="Calibri"/>
                <a:cs typeface="Calibri"/>
              </a:rPr>
              <a:t>50</a:t>
            </a:r>
            <a:r>
              <a:rPr sz="700" spc="-130" dirty="0">
                <a:latin typeface="Calibri"/>
                <a:cs typeface="Calibri"/>
              </a:rPr>
              <a:t> </a:t>
            </a:r>
            <a:r>
              <a:rPr sz="700" spc="10" dirty="0">
                <a:latin typeface="Calibri"/>
                <a:cs typeface="Calibri"/>
              </a:rPr>
              <a:t>0</a:t>
            </a:r>
            <a:endParaRPr sz="700">
              <a:latin typeface="Calibri"/>
              <a:cs typeface="Calibri"/>
            </a:endParaRPr>
          </a:p>
        </p:txBody>
      </p:sp>
      <p:sp>
        <p:nvSpPr>
          <p:cNvPr id="597" name="object 597"/>
          <p:cNvSpPr/>
          <p:nvPr/>
        </p:nvSpPr>
        <p:spPr>
          <a:xfrm>
            <a:off x="4872752" y="5988734"/>
            <a:ext cx="0" cy="68580"/>
          </a:xfrm>
          <a:custGeom>
            <a:avLst/>
            <a:gdLst/>
            <a:ahLst/>
            <a:cxnLst/>
            <a:rect l="l" t="t" r="r" b="b"/>
            <a:pathLst>
              <a:path h="68579">
                <a:moveTo>
                  <a:pt x="0" y="0"/>
                </a:moveTo>
                <a:lnTo>
                  <a:pt x="0" y="68233"/>
                </a:lnTo>
              </a:path>
            </a:pathLst>
          </a:custGeom>
          <a:ln w="11315">
            <a:solidFill>
              <a:srgbClr val="000000"/>
            </a:solidFill>
          </a:ln>
        </p:spPr>
        <p:txBody>
          <a:bodyPr wrap="square" lIns="0" tIns="0" rIns="0" bIns="0" rtlCol="0"/>
          <a:lstStyle/>
          <a:p>
            <a:endParaRPr/>
          </a:p>
        </p:txBody>
      </p:sp>
      <p:sp>
        <p:nvSpPr>
          <p:cNvPr id="598" name="object 598"/>
          <p:cNvSpPr/>
          <p:nvPr/>
        </p:nvSpPr>
        <p:spPr>
          <a:xfrm>
            <a:off x="4771205" y="6056976"/>
            <a:ext cx="203200" cy="113664"/>
          </a:xfrm>
          <a:custGeom>
            <a:avLst/>
            <a:gdLst/>
            <a:ahLst/>
            <a:cxnLst/>
            <a:rect l="l" t="t" r="r" b="b"/>
            <a:pathLst>
              <a:path w="203200" h="113664">
                <a:moveTo>
                  <a:pt x="0" y="113633"/>
                </a:moveTo>
                <a:lnTo>
                  <a:pt x="203052" y="113633"/>
                </a:lnTo>
                <a:lnTo>
                  <a:pt x="203052" y="0"/>
                </a:lnTo>
                <a:lnTo>
                  <a:pt x="0" y="0"/>
                </a:lnTo>
                <a:lnTo>
                  <a:pt x="0" y="113633"/>
                </a:lnTo>
                <a:close/>
              </a:path>
            </a:pathLst>
          </a:custGeom>
          <a:solidFill>
            <a:srgbClr val="FFFFFF"/>
          </a:solidFill>
        </p:spPr>
        <p:txBody>
          <a:bodyPr wrap="square" lIns="0" tIns="0" rIns="0" bIns="0" rtlCol="0"/>
          <a:lstStyle/>
          <a:p>
            <a:endParaRPr/>
          </a:p>
        </p:txBody>
      </p:sp>
      <p:sp>
        <p:nvSpPr>
          <p:cNvPr id="599" name="object 599"/>
          <p:cNvSpPr/>
          <p:nvPr/>
        </p:nvSpPr>
        <p:spPr>
          <a:xfrm>
            <a:off x="5628645" y="5988734"/>
            <a:ext cx="0" cy="68580"/>
          </a:xfrm>
          <a:custGeom>
            <a:avLst/>
            <a:gdLst/>
            <a:ahLst/>
            <a:cxnLst/>
            <a:rect l="l" t="t" r="r" b="b"/>
            <a:pathLst>
              <a:path h="68579">
                <a:moveTo>
                  <a:pt x="0" y="0"/>
                </a:moveTo>
                <a:lnTo>
                  <a:pt x="0" y="68233"/>
                </a:lnTo>
              </a:path>
            </a:pathLst>
          </a:custGeom>
          <a:ln w="11315">
            <a:solidFill>
              <a:srgbClr val="000000"/>
            </a:solidFill>
          </a:ln>
        </p:spPr>
        <p:txBody>
          <a:bodyPr wrap="square" lIns="0" tIns="0" rIns="0" bIns="0" rtlCol="0"/>
          <a:lstStyle/>
          <a:p>
            <a:endParaRPr/>
          </a:p>
        </p:txBody>
      </p:sp>
      <p:sp>
        <p:nvSpPr>
          <p:cNvPr id="600" name="object 600"/>
          <p:cNvSpPr/>
          <p:nvPr/>
        </p:nvSpPr>
        <p:spPr>
          <a:xfrm>
            <a:off x="5538495" y="6056976"/>
            <a:ext cx="191770" cy="113664"/>
          </a:xfrm>
          <a:custGeom>
            <a:avLst/>
            <a:gdLst/>
            <a:ahLst/>
            <a:cxnLst/>
            <a:rect l="l" t="t" r="r" b="b"/>
            <a:pathLst>
              <a:path w="191770" h="113664">
                <a:moveTo>
                  <a:pt x="0" y="113633"/>
                </a:moveTo>
                <a:lnTo>
                  <a:pt x="191733" y="113633"/>
                </a:lnTo>
                <a:lnTo>
                  <a:pt x="191733" y="0"/>
                </a:lnTo>
                <a:lnTo>
                  <a:pt x="0" y="0"/>
                </a:lnTo>
                <a:lnTo>
                  <a:pt x="0" y="113633"/>
                </a:lnTo>
                <a:close/>
              </a:path>
            </a:pathLst>
          </a:custGeom>
          <a:solidFill>
            <a:srgbClr val="FFFFFF"/>
          </a:solidFill>
        </p:spPr>
        <p:txBody>
          <a:bodyPr wrap="square" lIns="0" tIns="0" rIns="0" bIns="0" rtlCol="0"/>
          <a:lstStyle/>
          <a:p>
            <a:endParaRPr/>
          </a:p>
        </p:txBody>
      </p:sp>
      <p:sp>
        <p:nvSpPr>
          <p:cNvPr id="601" name="object 601"/>
          <p:cNvSpPr txBox="1"/>
          <p:nvPr/>
        </p:nvSpPr>
        <p:spPr>
          <a:xfrm>
            <a:off x="5525796" y="6044269"/>
            <a:ext cx="207645" cy="122468"/>
          </a:xfrm>
          <a:prstGeom prst="rect">
            <a:avLst/>
          </a:prstGeom>
        </p:spPr>
        <p:txBody>
          <a:bodyPr vert="horz" wrap="square" lIns="0" tIns="14604" rIns="0" bIns="0" rtlCol="0">
            <a:spAutoFit/>
          </a:bodyPr>
          <a:lstStyle/>
          <a:p>
            <a:pPr marL="12700">
              <a:spcBef>
                <a:spcPts val="114"/>
              </a:spcBef>
            </a:pPr>
            <a:r>
              <a:rPr sz="700" spc="-30" dirty="0">
                <a:latin typeface="Calibri"/>
                <a:cs typeface="Calibri"/>
              </a:rPr>
              <a:t>150</a:t>
            </a:r>
            <a:r>
              <a:rPr sz="700" spc="-125" dirty="0">
                <a:latin typeface="Calibri"/>
                <a:cs typeface="Calibri"/>
              </a:rPr>
              <a:t> </a:t>
            </a:r>
            <a:r>
              <a:rPr sz="700" spc="10" dirty="0">
                <a:latin typeface="Calibri"/>
                <a:cs typeface="Calibri"/>
              </a:rPr>
              <a:t>0</a:t>
            </a:r>
            <a:endParaRPr sz="700">
              <a:latin typeface="Calibri"/>
              <a:cs typeface="Calibri"/>
            </a:endParaRPr>
          </a:p>
        </p:txBody>
      </p:sp>
      <p:sp>
        <p:nvSpPr>
          <p:cNvPr id="602" name="object 602"/>
          <p:cNvSpPr/>
          <p:nvPr/>
        </p:nvSpPr>
        <p:spPr>
          <a:xfrm>
            <a:off x="4816407" y="6181876"/>
            <a:ext cx="147320" cy="113664"/>
          </a:xfrm>
          <a:custGeom>
            <a:avLst/>
            <a:gdLst/>
            <a:ahLst/>
            <a:cxnLst/>
            <a:rect l="l" t="t" r="r" b="b"/>
            <a:pathLst>
              <a:path w="147320" h="113664">
                <a:moveTo>
                  <a:pt x="0" y="113633"/>
                </a:moveTo>
                <a:lnTo>
                  <a:pt x="146785" y="113633"/>
                </a:lnTo>
                <a:lnTo>
                  <a:pt x="146785" y="0"/>
                </a:lnTo>
                <a:lnTo>
                  <a:pt x="0" y="0"/>
                </a:lnTo>
                <a:lnTo>
                  <a:pt x="0" y="113633"/>
                </a:lnTo>
                <a:close/>
              </a:path>
            </a:pathLst>
          </a:custGeom>
          <a:solidFill>
            <a:srgbClr val="FFFFFF"/>
          </a:solidFill>
        </p:spPr>
        <p:txBody>
          <a:bodyPr wrap="square" lIns="0" tIns="0" rIns="0" bIns="0" rtlCol="0"/>
          <a:lstStyle/>
          <a:p>
            <a:endParaRPr/>
          </a:p>
        </p:txBody>
      </p:sp>
      <p:sp>
        <p:nvSpPr>
          <p:cNvPr id="603" name="object 603"/>
          <p:cNvSpPr txBox="1"/>
          <p:nvPr/>
        </p:nvSpPr>
        <p:spPr>
          <a:xfrm>
            <a:off x="4758506" y="6028676"/>
            <a:ext cx="218440" cy="259045"/>
          </a:xfrm>
          <a:prstGeom prst="rect">
            <a:avLst/>
          </a:prstGeom>
        </p:spPr>
        <p:txBody>
          <a:bodyPr vert="horz" wrap="square" lIns="0" tIns="30480" rIns="0" bIns="0" rtlCol="0">
            <a:spAutoFit/>
          </a:bodyPr>
          <a:lstStyle/>
          <a:p>
            <a:pPr marL="12700">
              <a:spcBef>
                <a:spcPts val="240"/>
              </a:spcBef>
            </a:pPr>
            <a:r>
              <a:rPr sz="700" spc="-90" dirty="0">
                <a:latin typeface="Calibri"/>
                <a:cs typeface="Calibri"/>
              </a:rPr>
              <a:t>1</a:t>
            </a:r>
            <a:r>
              <a:rPr sz="700" spc="10" dirty="0">
                <a:latin typeface="Calibri"/>
                <a:cs typeface="Calibri"/>
              </a:rPr>
              <a:t>0</a:t>
            </a:r>
            <a:r>
              <a:rPr sz="700" spc="-85" dirty="0">
                <a:latin typeface="Calibri"/>
                <a:cs typeface="Calibri"/>
              </a:rPr>
              <a:t> </a:t>
            </a:r>
            <a:r>
              <a:rPr sz="700" spc="85" dirty="0">
                <a:latin typeface="Calibri"/>
                <a:cs typeface="Calibri"/>
              </a:rPr>
              <a:t>0</a:t>
            </a:r>
            <a:r>
              <a:rPr sz="700" spc="10" dirty="0">
                <a:latin typeface="Calibri"/>
                <a:cs typeface="Calibri"/>
              </a:rPr>
              <a:t>0</a:t>
            </a:r>
            <a:endParaRPr sz="700">
              <a:latin typeface="Calibri"/>
              <a:cs typeface="Calibri"/>
            </a:endParaRPr>
          </a:p>
          <a:p>
            <a:pPr marL="57785">
              <a:spcBef>
                <a:spcPts val="140"/>
              </a:spcBef>
            </a:pPr>
            <a:r>
              <a:rPr sz="700" spc="-10" dirty="0">
                <a:latin typeface="Calibri"/>
                <a:cs typeface="Calibri"/>
              </a:rPr>
              <a:t>m/z</a:t>
            </a:r>
            <a:endParaRPr sz="700">
              <a:latin typeface="Calibri"/>
              <a:cs typeface="Calibri"/>
            </a:endParaRPr>
          </a:p>
        </p:txBody>
      </p:sp>
      <p:sp>
        <p:nvSpPr>
          <p:cNvPr id="604" name="object 604"/>
          <p:cNvSpPr/>
          <p:nvPr/>
        </p:nvSpPr>
        <p:spPr>
          <a:xfrm>
            <a:off x="3609169" y="5272809"/>
            <a:ext cx="0" cy="704850"/>
          </a:xfrm>
          <a:custGeom>
            <a:avLst/>
            <a:gdLst/>
            <a:ahLst/>
            <a:cxnLst/>
            <a:rect l="l" t="t" r="r" b="b"/>
            <a:pathLst>
              <a:path h="704850">
                <a:moveTo>
                  <a:pt x="0" y="704652"/>
                </a:moveTo>
                <a:lnTo>
                  <a:pt x="0" y="0"/>
                </a:lnTo>
              </a:path>
            </a:pathLst>
          </a:custGeom>
          <a:ln w="11315">
            <a:solidFill>
              <a:srgbClr val="000000"/>
            </a:solidFill>
          </a:ln>
        </p:spPr>
        <p:txBody>
          <a:bodyPr wrap="square" lIns="0" tIns="0" rIns="0" bIns="0" rtlCol="0"/>
          <a:lstStyle/>
          <a:p>
            <a:endParaRPr/>
          </a:p>
        </p:txBody>
      </p:sp>
      <p:sp>
        <p:nvSpPr>
          <p:cNvPr id="605" name="object 605"/>
          <p:cNvSpPr/>
          <p:nvPr/>
        </p:nvSpPr>
        <p:spPr>
          <a:xfrm>
            <a:off x="3563917" y="5909215"/>
            <a:ext cx="45720" cy="0"/>
          </a:xfrm>
          <a:custGeom>
            <a:avLst/>
            <a:gdLst/>
            <a:ahLst/>
            <a:cxnLst/>
            <a:rect l="l" t="t" r="r" b="b"/>
            <a:pathLst>
              <a:path w="45719">
                <a:moveTo>
                  <a:pt x="45252" y="0"/>
                </a:moveTo>
                <a:lnTo>
                  <a:pt x="0" y="0"/>
                </a:lnTo>
              </a:path>
            </a:pathLst>
          </a:custGeom>
          <a:ln w="11269">
            <a:solidFill>
              <a:srgbClr val="000000"/>
            </a:solidFill>
          </a:ln>
        </p:spPr>
        <p:txBody>
          <a:bodyPr wrap="square" lIns="0" tIns="0" rIns="0" bIns="0" rtlCol="0"/>
          <a:lstStyle/>
          <a:p>
            <a:endParaRPr/>
          </a:p>
        </p:txBody>
      </p:sp>
      <p:sp>
        <p:nvSpPr>
          <p:cNvPr id="606" name="object 606"/>
          <p:cNvSpPr/>
          <p:nvPr/>
        </p:nvSpPr>
        <p:spPr>
          <a:xfrm>
            <a:off x="3563917" y="5840982"/>
            <a:ext cx="45720" cy="0"/>
          </a:xfrm>
          <a:custGeom>
            <a:avLst/>
            <a:gdLst/>
            <a:ahLst/>
            <a:cxnLst/>
            <a:rect l="l" t="t" r="r" b="b"/>
            <a:pathLst>
              <a:path w="45719">
                <a:moveTo>
                  <a:pt x="45252" y="0"/>
                </a:moveTo>
                <a:lnTo>
                  <a:pt x="0" y="0"/>
                </a:lnTo>
              </a:path>
            </a:pathLst>
          </a:custGeom>
          <a:ln w="11269">
            <a:solidFill>
              <a:srgbClr val="000000"/>
            </a:solidFill>
          </a:ln>
        </p:spPr>
        <p:txBody>
          <a:bodyPr wrap="square" lIns="0" tIns="0" rIns="0" bIns="0" rtlCol="0"/>
          <a:lstStyle/>
          <a:p>
            <a:endParaRPr/>
          </a:p>
        </p:txBody>
      </p:sp>
      <p:sp>
        <p:nvSpPr>
          <p:cNvPr id="607" name="object 607"/>
          <p:cNvSpPr/>
          <p:nvPr/>
        </p:nvSpPr>
        <p:spPr>
          <a:xfrm>
            <a:off x="3563917" y="5773051"/>
            <a:ext cx="45720" cy="0"/>
          </a:xfrm>
          <a:custGeom>
            <a:avLst/>
            <a:gdLst/>
            <a:ahLst/>
            <a:cxnLst/>
            <a:rect l="l" t="t" r="r" b="b"/>
            <a:pathLst>
              <a:path w="45719">
                <a:moveTo>
                  <a:pt x="45252" y="0"/>
                </a:moveTo>
                <a:lnTo>
                  <a:pt x="0" y="0"/>
                </a:lnTo>
              </a:path>
            </a:pathLst>
          </a:custGeom>
          <a:ln w="11269">
            <a:solidFill>
              <a:srgbClr val="000000"/>
            </a:solidFill>
          </a:ln>
        </p:spPr>
        <p:txBody>
          <a:bodyPr wrap="square" lIns="0" tIns="0" rIns="0" bIns="0" rtlCol="0"/>
          <a:lstStyle/>
          <a:p>
            <a:endParaRPr/>
          </a:p>
        </p:txBody>
      </p:sp>
      <p:sp>
        <p:nvSpPr>
          <p:cNvPr id="608" name="object 608"/>
          <p:cNvSpPr/>
          <p:nvPr/>
        </p:nvSpPr>
        <p:spPr>
          <a:xfrm>
            <a:off x="3563917" y="5704806"/>
            <a:ext cx="45720" cy="0"/>
          </a:xfrm>
          <a:custGeom>
            <a:avLst/>
            <a:gdLst/>
            <a:ahLst/>
            <a:cxnLst/>
            <a:rect l="l" t="t" r="r" b="b"/>
            <a:pathLst>
              <a:path w="45719">
                <a:moveTo>
                  <a:pt x="45252" y="0"/>
                </a:moveTo>
                <a:lnTo>
                  <a:pt x="0" y="0"/>
                </a:lnTo>
              </a:path>
            </a:pathLst>
          </a:custGeom>
          <a:ln w="11269">
            <a:solidFill>
              <a:srgbClr val="000000"/>
            </a:solidFill>
          </a:ln>
        </p:spPr>
        <p:txBody>
          <a:bodyPr wrap="square" lIns="0" tIns="0" rIns="0" bIns="0" rtlCol="0"/>
          <a:lstStyle/>
          <a:p>
            <a:endParaRPr/>
          </a:p>
        </p:txBody>
      </p:sp>
      <p:sp>
        <p:nvSpPr>
          <p:cNvPr id="609" name="object 609"/>
          <p:cNvSpPr/>
          <p:nvPr/>
        </p:nvSpPr>
        <p:spPr>
          <a:xfrm>
            <a:off x="3563917" y="5557053"/>
            <a:ext cx="45720" cy="0"/>
          </a:xfrm>
          <a:custGeom>
            <a:avLst/>
            <a:gdLst/>
            <a:ahLst/>
            <a:cxnLst/>
            <a:rect l="l" t="t" r="r" b="b"/>
            <a:pathLst>
              <a:path w="45719">
                <a:moveTo>
                  <a:pt x="45252" y="0"/>
                </a:moveTo>
                <a:lnTo>
                  <a:pt x="0" y="0"/>
                </a:lnTo>
              </a:path>
            </a:pathLst>
          </a:custGeom>
          <a:ln w="11269">
            <a:solidFill>
              <a:srgbClr val="000000"/>
            </a:solidFill>
          </a:ln>
        </p:spPr>
        <p:txBody>
          <a:bodyPr wrap="square" lIns="0" tIns="0" rIns="0" bIns="0" rtlCol="0"/>
          <a:lstStyle/>
          <a:p>
            <a:endParaRPr/>
          </a:p>
        </p:txBody>
      </p:sp>
      <p:sp>
        <p:nvSpPr>
          <p:cNvPr id="610" name="object 610"/>
          <p:cNvSpPr/>
          <p:nvPr/>
        </p:nvSpPr>
        <p:spPr>
          <a:xfrm>
            <a:off x="3563917" y="5488807"/>
            <a:ext cx="45720" cy="0"/>
          </a:xfrm>
          <a:custGeom>
            <a:avLst/>
            <a:gdLst/>
            <a:ahLst/>
            <a:cxnLst/>
            <a:rect l="l" t="t" r="r" b="b"/>
            <a:pathLst>
              <a:path w="45719">
                <a:moveTo>
                  <a:pt x="45252" y="0"/>
                </a:moveTo>
                <a:lnTo>
                  <a:pt x="0" y="0"/>
                </a:lnTo>
              </a:path>
            </a:pathLst>
          </a:custGeom>
          <a:ln w="11269">
            <a:solidFill>
              <a:srgbClr val="000000"/>
            </a:solidFill>
          </a:ln>
        </p:spPr>
        <p:txBody>
          <a:bodyPr wrap="square" lIns="0" tIns="0" rIns="0" bIns="0" rtlCol="0"/>
          <a:lstStyle/>
          <a:p>
            <a:endParaRPr/>
          </a:p>
        </p:txBody>
      </p:sp>
      <p:sp>
        <p:nvSpPr>
          <p:cNvPr id="611" name="object 611"/>
          <p:cNvSpPr/>
          <p:nvPr/>
        </p:nvSpPr>
        <p:spPr>
          <a:xfrm>
            <a:off x="3563917" y="5420561"/>
            <a:ext cx="45720" cy="0"/>
          </a:xfrm>
          <a:custGeom>
            <a:avLst/>
            <a:gdLst/>
            <a:ahLst/>
            <a:cxnLst/>
            <a:rect l="l" t="t" r="r" b="b"/>
            <a:pathLst>
              <a:path w="45719">
                <a:moveTo>
                  <a:pt x="45252" y="0"/>
                </a:moveTo>
                <a:lnTo>
                  <a:pt x="0" y="0"/>
                </a:lnTo>
              </a:path>
            </a:pathLst>
          </a:custGeom>
          <a:ln w="11269">
            <a:solidFill>
              <a:srgbClr val="000000"/>
            </a:solidFill>
          </a:ln>
        </p:spPr>
        <p:txBody>
          <a:bodyPr wrap="square" lIns="0" tIns="0" rIns="0" bIns="0" rtlCol="0"/>
          <a:lstStyle/>
          <a:p>
            <a:endParaRPr/>
          </a:p>
        </p:txBody>
      </p:sp>
      <p:sp>
        <p:nvSpPr>
          <p:cNvPr id="612" name="object 612"/>
          <p:cNvSpPr/>
          <p:nvPr/>
        </p:nvSpPr>
        <p:spPr>
          <a:xfrm>
            <a:off x="3563917" y="5352315"/>
            <a:ext cx="45720" cy="0"/>
          </a:xfrm>
          <a:custGeom>
            <a:avLst/>
            <a:gdLst/>
            <a:ahLst/>
            <a:cxnLst/>
            <a:rect l="l" t="t" r="r" b="b"/>
            <a:pathLst>
              <a:path w="45719">
                <a:moveTo>
                  <a:pt x="45252" y="0"/>
                </a:moveTo>
                <a:lnTo>
                  <a:pt x="0" y="0"/>
                </a:lnTo>
              </a:path>
            </a:pathLst>
          </a:custGeom>
          <a:ln w="11269">
            <a:solidFill>
              <a:srgbClr val="000000"/>
            </a:solidFill>
          </a:ln>
        </p:spPr>
        <p:txBody>
          <a:bodyPr wrap="square" lIns="0" tIns="0" rIns="0" bIns="0" rtlCol="0"/>
          <a:lstStyle/>
          <a:p>
            <a:endParaRPr/>
          </a:p>
        </p:txBody>
      </p:sp>
      <p:sp>
        <p:nvSpPr>
          <p:cNvPr id="613" name="object 613"/>
          <p:cNvSpPr/>
          <p:nvPr/>
        </p:nvSpPr>
        <p:spPr>
          <a:xfrm>
            <a:off x="3541279" y="5977461"/>
            <a:ext cx="67945" cy="0"/>
          </a:xfrm>
          <a:custGeom>
            <a:avLst/>
            <a:gdLst/>
            <a:ahLst/>
            <a:cxnLst/>
            <a:rect l="l" t="t" r="r" b="b"/>
            <a:pathLst>
              <a:path w="67944">
                <a:moveTo>
                  <a:pt x="67891" y="0"/>
                </a:moveTo>
                <a:lnTo>
                  <a:pt x="0" y="0"/>
                </a:lnTo>
              </a:path>
            </a:pathLst>
          </a:custGeom>
          <a:ln w="11269">
            <a:solidFill>
              <a:srgbClr val="000000"/>
            </a:solidFill>
          </a:ln>
        </p:spPr>
        <p:txBody>
          <a:bodyPr wrap="square" lIns="0" tIns="0" rIns="0" bIns="0" rtlCol="0"/>
          <a:lstStyle/>
          <a:p>
            <a:endParaRPr/>
          </a:p>
        </p:txBody>
      </p:sp>
      <p:sp>
        <p:nvSpPr>
          <p:cNvPr id="614" name="object 614"/>
          <p:cNvSpPr/>
          <p:nvPr/>
        </p:nvSpPr>
        <p:spPr>
          <a:xfrm>
            <a:off x="3513154" y="5920485"/>
            <a:ext cx="0" cy="113664"/>
          </a:xfrm>
          <a:custGeom>
            <a:avLst/>
            <a:gdLst/>
            <a:ahLst/>
            <a:cxnLst/>
            <a:rect l="l" t="t" r="r" b="b"/>
            <a:pathLst>
              <a:path h="113664">
                <a:moveTo>
                  <a:pt x="0" y="0"/>
                </a:moveTo>
                <a:lnTo>
                  <a:pt x="0" y="113633"/>
                </a:lnTo>
              </a:path>
            </a:pathLst>
          </a:custGeom>
          <a:ln w="56262">
            <a:solidFill>
              <a:srgbClr val="FFFFFF"/>
            </a:solidFill>
          </a:ln>
        </p:spPr>
        <p:txBody>
          <a:bodyPr wrap="square" lIns="0" tIns="0" rIns="0" bIns="0" rtlCol="0"/>
          <a:lstStyle/>
          <a:p>
            <a:endParaRPr/>
          </a:p>
        </p:txBody>
      </p:sp>
      <p:sp>
        <p:nvSpPr>
          <p:cNvPr id="615" name="object 615"/>
          <p:cNvSpPr txBox="1"/>
          <p:nvPr/>
        </p:nvSpPr>
        <p:spPr>
          <a:xfrm>
            <a:off x="3472324" y="5907790"/>
            <a:ext cx="71755" cy="122468"/>
          </a:xfrm>
          <a:prstGeom prst="rect">
            <a:avLst/>
          </a:prstGeom>
        </p:spPr>
        <p:txBody>
          <a:bodyPr vert="horz" wrap="square" lIns="0" tIns="14604" rIns="0" bIns="0" rtlCol="0">
            <a:spAutoFit/>
          </a:bodyPr>
          <a:lstStyle/>
          <a:p>
            <a:pPr marL="12700">
              <a:spcBef>
                <a:spcPts val="114"/>
              </a:spcBef>
            </a:pPr>
            <a:r>
              <a:rPr sz="700" spc="10" dirty="0">
                <a:latin typeface="Calibri"/>
                <a:cs typeface="Calibri"/>
              </a:rPr>
              <a:t>0</a:t>
            </a:r>
            <a:endParaRPr sz="700">
              <a:latin typeface="Calibri"/>
              <a:cs typeface="Calibri"/>
            </a:endParaRPr>
          </a:p>
        </p:txBody>
      </p:sp>
      <p:sp>
        <p:nvSpPr>
          <p:cNvPr id="616" name="object 616"/>
          <p:cNvSpPr/>
          <p:nvPr/>
        </p:nvSpPr>
        <p:spPr>
          <a:xfrm>
            <a:off x="3541279" y="5625286"/>
            <a:ext cx="67945" cy="0"/>
          </a:xfrm>
          <a:custGeom>
            <a:avLst/>
            <a:gdLst/>
            <a:ahLst/>
            <a:cxnLst/>
            <a:rect l="l" t="t" r="r" b="b"/>
            <a:pathLst>
              <a:path w="67944">
                <a:moveTo>
                  <a:pt x="67891" y="0"/>
                </a:moveTo>
                <a:lnTo>
                  <a:pt x="0" y="0"/>
                </a:lnTo>
              </a:path>
            </a:pathLst>
          </a:custGeom>
          <a:ln w="11269">
            <a:solidFill>
              <a:srgbClr val="000000"/>
            </a:solidFill>
          </a:ln>
        </p:spPr>
        <p:txBody>
          <a:bodyPr wrap="square" lIns="0" tIns="0" rIns="0" bIns="0" rtlCol="0"/>
          <a:lstStyle/>
          <a:p>
            <a:endParaRPr/>
          </a:p>
        </p:txBody>
      </p:sp>
      <p:sp>
        <p:nvSpPr>
          <p:cNvPr id="617" name="object 617"/>
          <p:cNvSpPr/>
          <p:nvPr/>
        </p:nvSpPr>
        <p:spPr>
          <a:xfrm>
            <a:off x="3439758" y="5568322"/>
            <a:ext cx="101600" cy="113664"/>
          </a:xfrm>
          <a:custGeom>
            <a:avLst/>
            <a:gdLst/>
            <a:ahLst/>
            <a:cxnLst/>
            <a:rect l="l" t="t" r="r" b="b"/>
            <a:pathLst>
              <a:path w="101600" h="113664">
                <a:moveTo>
                  <a:pt x="0" y="113633"/>
                </a:moveTo>
                <a:lnTo>
                  <a:pt x="101523" y="113633"/>
                </a:lnTo>
                <a:lnTo>
                  <a:pt x="101523" y="0"/>
                </a:lnTo>
                <a:lnTo>
                  <a:pt x="0" y="0"/>
                </a:lnTo>
                <a:lnTo>
                  <a:pt x="0" y="113633"/>
                </a:lnTo>
                <a:close/>
              </a:path>
            </a:pathLst>
          </a:custGeom>
          <a:solidFill>
            <a:srgbClr val="FFFFFF"/>
          </a:solidFill>
        </p:spPr>
        <p:txBody>
          <a:bodyPr wrap="square" lIns="0" tIns="0" rIns="0" bIns="0" rtlCol="0"/>
          <a:lstStyle/>
          <a:p>
            <a:endParaRPr/>
          </a:p>
        </p:txBody>
      </p:sp>
      <p:sp>
        <p:nvSpPr>
          <p:cNvPr id="618" name="object 618"/>
          <p:cNvSpPr txBox="1"/>
          <p:nvPr/>
        </p:nvSpPr>
        <p:spPr>
          <a:xfrm>
            <a:off x="3427059" y="5555615"/>
            <a:ext cx="116205" cy="122468"/>
          </a:xfrm>
          <a:prstGeom prst="rect">
            <a:avLst/>
          </a:prstGeom>
        </p:spPr>
        <p:txBody>
          <a:bodyPr vert="horz" wrap="square" lIns="0" tIns="14604" rIns="0" bIns="0" rtlCol="0">
            <a:spAutoFit/>
          </a:bodyPr>
          <a:lstStyle/>
          <a:p>
            <a:pPr marL="12700">
              <a:spcBef>
                <a:spcPts val="114"/>
              </a:spcBef>
            </a:pPr>
            <a:r>
              <a:rPr sz="700" dirty="0">
                <a:latin typeface="Calibri"/>
                <a:cs typeface="Calibri"/>
              </a:rPr>
              <a:t>50</a:t>
            </a:r>
            <a:endParaRPr sz="700">
              <a:latin typeface="Calibri"/>
              <a:cs typeface="Calibri"/>
            </a:endParaRPr>
          </a:p>
        </p:txBody>
      </p:sp>
      <p:sp>
        <p:nvSpPr>
          <p:cNvPr id="619" name="object 619"/>
          <p:cNvSpPr/>
          <p:nvPr/>
        </p:nvSpPr>
        <p:spPr>
          <a:xfrm>
            <a:off x="3541279" y="5272809"/>
            <a:ext cx="67945" cy="0"/>
          </a:xfrm>
          <a:custGeom>
            <a:avLst/>
            <a:gdLst/>
            <a:ahLst/>
            <a:cxnLst/>
            <a:rect l="l" t="t" r="r" b="b"/>
            <a:pathLst>
              <a:path w="67944">
                <a:moveTo>
                  <a:pt x="67891" y="0"/>
                </a:moveTo>
                <a:lnTo>
                  <a:pt x="0" y="0"/>
                </a:lnTo>
              </a:path>
            </a:pathLst>
          </a:custGeom>
          <a:ln w="11269">
            <a:solidFill>
              <a:srgbClr val="000000"/>
            </a:solidFill>
          </a:ln>
        </p:spPr>
        <p:txBody>
          <a:bodyPr wrap="square" lIns="0" tIns="0" rIns="0" bIns="0" rtlCol="0"/>
          <a:lstStyle/>
          <a:p>
            <a:endParaRPr/>
          </a:p>
        </p:txBody>
      </p:sp>
      <p:sp>
        <p:nvSpPr>
          <p:cNvPr id="620" name="object 620"/>
          <p:cNvSpPr/>
          <p:nvPr/>
        </p:nvSpPr>
        <p:spPr>
          <a:xfrm>
            <a:off x="3394810" y="5215832"/>
            <a:ext cx="147320" cy="113664"/>
          </a:xfrm>
          <a:custGeom>
            <a:avLst/>
            <a:gdLst/>
            <a:ahLst/>
            <a:cxnLst/>
            <a:rect l="l" t="t" r="r" b="b"/>
            <a:pathLst>
              <a:path w="147319" h="113664">
                <a:moveTo>
                  <a:pt x="0" y="113633"/>
                </a:moveTo>
                <a:lnTo>
                  <a:pt x="146785" y="113633"/>
                </a:lnTo>
                <a:lnTo>
                  <a:pt x="146785" y="0"/>
                </a:lnTo>
                <a:lnTo>
                  <a:pt x="0" y="0"/>
                </a:lnTo>
                <a:lnTo>
                  <a:pt x="0" y="113633"/>
                </a:lnTo>
                <a:close/>
              </a:path>
            </a:pathLst>
          </a:custGeom>
          <a:solidFill>
            <a:srgbClr val="FFFFFF"/>
          </a:solidFill>
        </p:spPr>
        <p:txBody>
          <a:bodyPr wrap="square" lIns="0" tIns="0" rIns="0" bIns="0" rtlCol="0"/>
          <a:lstStyle/>
          <a:p>
            <a:endParaRPr/>
          </a:p>
        </p:txBody>
      </p:sp>
      <p:sp>
        <p:nvSpPr>
          <p:cNvPr id="621" name="object 621"/>
          <p:cNvSpPr txBox="1"/>
          <p:nvPr/>
        </p:nvSpPr>
        <p:spPr>
          <a:xfrm>
            <a:off x="3382111" y="5203138"/>
            <a:ext cx="161925" cy="122468"/>
          </a:xfrm>
          <a:prstGeom prst="rect">
            <a:avLst/>
          </a:prstGeom>
        </p:spPr>
        <p:txBody>
          <a:bodyPr vert="horz" wrap="square" lIns="0" tIns="14604" rIns="0" bIns="0" rtlCol="0">
            <a:spAutoFit/>
          </a:bodyPr>
          <a:lstStyle/>
          <a:p>
            <a:pPr marL="12700">
              <a:spcBef>
                <a:spcPts val="114"/>
              </a:spcBef>
            </a:pPr>
            <a:r>
              <a:rPr sz="700" spc="-40" dirty="0">
                <a:latin typeface="Calibri"/>
                <a:cs typeface="Calibri"/>
              </a:rPr>
              <a:t>10</a:t>
            </a:r>
            <a:r>
              <a:rPr sz="700" spc="-130" dirty="0">
                <a:latin typeface="Calibri"/>
                <a:cs typeface="Calibri"/>
              </a:rPr>
              <a:t> </a:t>
            </a:r>
            <a:r>
              <a:rPr sz="700" spc="10" dirty="0">
                <a:latin typeface="Calibri"/>
                <a:cs typeface="Calibri"/>
              </a:rPr>
              <a:t>0</a:t>
            </a:r>
            <a:endParaRPr sz="700">
              <a:latin typeface="Calibri"/>
              <a:cs typeface="Calibri"/>
            </a:endParaRPr>
          </a:p>
        </p:txBody>
      </p:sp>
      <p:sp>
        <p:nvSpPr>
          <p:cNvPr id="622" name="object 622"/>
          <p:cNvSpPr txBox="1"/>
          <p:nvPr/>
        </p:nvSpPr>
        <p:spPr>
          <a:xfrm>
            <a:off x="3254047" y="5227874"/>
            <a:ext cx="107722" cy="785495"/>
          </a:xfrm>
          <a:prstGeom prst="rect">
            <a:avLst/>
          </a:prstGeom>
        </p:spPr>
        <p:txBody>
          <a:bodyPr vert="vert270" wrap="square" lIns="0" tIns="6350" rIns="0" bIns="0" rtlCol="0">
            <a:spAutoFit/>
          </a:bodyPr>
          <a:lstStyle/>
          <a:p>
            <a:pPr marL="12700">
              <a:spcBef>
                <a:spcPts val="50"/>
              </a:spcBef>
            </a:pPr>
            <a:r>
              <a:rPr sz="700" spc="-5" dirty="0">
                <a:latin typeface="Arial"/>
                <a:cs typeface="Arial"/>
              </a:rPr>
              <a:t>Relative</a:t>
            </a:r>
            <a:r>
              <a:rPr sz="700" spc="-85" dirty="0">
                <a:latin typeface="Arial"/>
                <a:cs typeface="Arial"/>
              </a:rPr>
              <a:t> </a:t>
            </a:r>
            <a:r>
              <a:rPr sz="700" spc="-30" dirty="0">
                <a:latin typeface="Arial"/>
                <a:cs typeface="Arial"/>
              </a:rPr>
              <a:t>Abundance</a:t>
            </a:r>
            <a:endParaRPr sz="700">
              <a:latin typeface="Arial"/>
              <a:cs typeface="Arial"/>
            </a:endParaRPr>
          </a:p>
        </p:txBody>
      </p:sp>
      <p:sp>
        <p:nvSpPr>
          <p:cNvPr id="623" name="object 623"/>
          <p:cNvSpPr/>
          <p:nvPr/>
        </p:nvSpPr>
        <p:spPr>
          <a:xfrm>
            <a:off x="3699383"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24" name="object 624"/>
          <p:cNvSpPr/>
          <p:nvPr/>
        </p:nvSpPr>
        <p:spPr>
          <a:xfrm>
            <a:off x="3766957"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25" name="object 625"/>
          <p:cNvSpPr/>
          <p:nvPr/>
        </p:nvSpPr>
        <p:spPr>
          <a:xfrm>
            <a:off x="3823542"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26" name="object 626"/>
          <p:cNvSpPr/>
          <p:nvPr/>
        </p:nvSpPr>
        <p:spPr>
          <a:xfrm>
            <a:off x="3857170"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27" name="object 627"/>
          <p:cNvSpPr/>
          <p:nvPr/>
        </p:nvSpPr>
        <p:spPr>
          <a:xfrm>
            <a:off x="3868490"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28" name="object 628"/>
          <p:cNvSpPr/>
          <p:nvPr/>
        </p:nvSpPr>
        <p:spPr>
          <a:xfrm>
            <a:off x="3902436"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29" name="object 629"/>
          <p:cNvSpPr/>
          <p:nvPr/>
        </p:nvSpPr>
        <p:spPr>
          <a:xfrm>
            <a:off x="3947688"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30" name="object 630"/>
          <p:cNvSpPr/>
          <p:nvPr/>
        </p:nvSpPr>
        <p:spPr>
          <a:xfrm>
            <a:off x="3970010"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31" name="object 631"/>
          <p:cNvSpPr/>
          <p:nvPr/>
        </p:nvSpPr>
        <p:spPr>
          <a:xfrm>
            <a:off x="3981330" y="5943338"/>
            <a:ext cx="0" cy="34290"/>
          </a:xfrm>
          <a:custGeom>
            <a:avLst/>
            <a:gdLst/>
            <a:ahLst/>
            <a:cxnLst/>
            <a:rect l="l" t="t" r="r" b="b"/>
            <a:pathLst>
              <a:path h="34289">
                <a:moveTo>
                  <a:pt x="0" y="34122"/>
                </a:moveTo>
                <a:lnTo>
                  <a:pt x="0" y="0"/>
                </a:lnTo>
              </a:path>
            </a:pathLst>
          </a:custGeom>
          <a:ln w="11315">
            <a:solidFill>
              <a:srgbClr val="000000"/>
            </a:solidFill>
          </a:ln>
        </p:spPr>
        <p:txBody>
          <a:bodyPr wrap="square" lIns="0" tIns="0" rIns="0" bIns="0" rtlCol="0"/>
          <a:lstStyle/>
          <a:p>
            <a:endParaRPr/>
          </a:p>
        </p:txBody>
      </p:sp>
      <p:sp>
        <p:nvSpPr>
          <p:cNvPr id="632" name="object 632"/>
          <p:cNvSpPr/>
          <p:nvPr/>
        </p:nvSpPr>
        <p:spPr>
          <a:xfrm>
            <a:off x="3992636"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33" name="object 633"/>
          <p:cNvSpPr/>
          <p:nvPr/>
        </p:nvSpPr>
        <p:spPr>
          <a:xfrm>
            <a:off x="4015275"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34" name="object 634"/>
          <p:cNvSpPr/>
          <p:nvPr/>
        </p:nvSpPr>
        <p:spPr>
          <a:xfrm>
            <a:off x="4026582"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35" name="object 635"/>
          <p:cNvSpPr/>
          <p:nvPr/>
        </p:nvSpPr>
        <p:spPr>
          <a:xfrm>
            <a:off x="4037901"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36" name="object 636"/>
          <p:cNvSpPr/>
          <p:nvPr/>
        </p:nvSpPr>
        <p:spPr>
          <a:xfrm>
            <a:off x="4049221"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37" name="object 637"/>
          <p:cNvSpPr/>
          <p:nvPr/>
        </p:nvSpPr>
        <p:spPr>
          <a:xfrm>
            <a:off x="4082850"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38" name="object 638"/>
          <p:cNvSpPr/>
          <p:nvPr/>
        </p:nvSpPr>
        <p:spPr>
          <a:xfrm>
            <a:off x="4105476" y="5943338"/>
            <a:ext cx="0" cy="34290"/>
          </a:xfrm>
          <a:custGeom>
            <a:avLst/>
            <a:gdLst/>
            <a:ahLst/>
            <a:cxnLst/>
            <a:rect l="l" t="t" r="r" b="b"/>
            <a:pathLst>
              <a:path h="34289">
                <a:moveTo>
                  <a:pt x="0" y="34122"/>
                </a:moveTo>
                <a:lnTo>
                  <a:pt x="0" y="0"/>
                </a:lnTo>
              </a:path>
            </a:pathLst>
          </a:custGeom>
          <a:ln w="11315">
            <a:solidFill>
              <a:srgbClr val="000000"/>
            </a:solidFill>
          </a:ln>
        </p:spPr>
        <p:txBody>
          <a:bodyPr wrap="square" lIns="0" tIns="0" rIns="0" bIns="0" rtlCol="0"/>
          <a:lstStyle/>
          <a:p>
            <a:endParaRPr/>
          </a:p>
        </p:txBody>
      </p:sp>
      <p:sp>
        <p:nvSpPr>
          <p:cNvPr id="639" name="object 639"/>
          <p:cNvSpPr/>
          <p:nvPr/>
        </p:nvSpPr>
        <p:spPr>
          <a:xfrm>
            <a:off x="4116795"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40" name="object 640"/>
          <p:cNvSpPr/>
          <p:nvPr/>
        </p:nvSpPr>
        <p:spPr>
          <a:xfrm>
            <a:off x="4128115" y="5932065"/>
            <a:ext cx="0" cy="45720"/>
          </a:xfrm>
          <a:custGeom>
            <a:avLst/>
            <a:gdLst/>
            <a:ahLst/>
            <a:cxnLst/>
            <a:rect l="l" t="t" r="r" b="b"/>
            <a:pathLst>
              <a:path h="45720">
                <a:moveTo>
                  <a:pt x="0" y="45396"/>
                </a:moveTo>
                <a:lnTo>
                  <a:pt x="0" y="0"/>
                </a:lnTo>
              </a:path>
            </a:pathLst>
          </a:custGeom>
          <a:ln w="11315">
            <a:solidFill>
              <a:srgbClr val="000000"/>
            </a:solidFill>
          </a:ln>
        </p:spPr>
        <p:txBody>
          <a:bodyPr wrap="square" lIns="0" tIns="0" rIns="0" bIns="0" rtlCol="0"/>
          <a:lstStyle/>
          <a:p>
            <a:endParaRPr/>
          </a:p>
        </p:txBody>
      </p:sp>
      <p:sp>
        <p:nvSpPr>
          <p:cNvPr id="641" name="object 641"/>
          <p:cNvSpPr/>
          <p:nvPr/>
        </p:nvSpPr>
        <p:spPr>
          <a:xfrm>
            <a:off x="4139421"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42" name="object 642"/>
          <p:cNvSpPr/>
          <p:nvPr/>
        </p:nvSpPr>
        <p:spPr>
          <a:xfrm>
            <a:off x="4150741" y="5829709"/>
            <a:ext cx="0" cy="147955"/>
          </a:xfrm>
          <a:custGeom>
            <a:avLst/>
            <a:gdLst/>
            <a:ahLst/>
            <a:cxnLst/>
            <a:rect l="l" t="t" r="r" b="b"/>
            <a:pathLst>
              <a:path h="147954">
                <a:moveTo>
                  <a:pt x="0" y="147752"/>
                </a:moveTo>
                <a:lnTo>
                  <a:pt x="0" y="0"/>
                </a:lnTo>
              </a:path>
            </a:pathLst>
          </a:custGeom>
          <a:ln w="11315">
            <a:solidFill>
              <a:srgbClr val="000000"/>
            </a:solidFill>
          </a:ln>
        </p:spPr>
        <p:txBody>
          <a:bodyPr wrap="square" lIns="0" tIns="0" rIns="0" bIns="0" rtlCol="0"/>
          <a:lstStyle/>
          <a:p>
            <a:endParaRPr/>
          </a:p>
        </p:txBody>
      </p:sp>
      <p:sp>
        <p:nvSpPr>
          <p:cNvPr id="643" name="object 643"/>
          <p:cNvSpPr/>
          <p:nvPr/>
        </p:nvSpPr>
        <p:spPr>
          <a:xfrm>
            <a:off x="4162060"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44" name="object 644"/>
          <p:cNvSpPr/>
          <p:nvPr/>
        </p:nvSpPr>
        <p:spPr>
          <a:xfrm>
            <a:off x="4173367" y="5932065"/>
            <a:ext cx="0" cy="45720"/>
          </a:xfrm>
          <a:custGeom>
            <a:avLst/>
            <a:gdLst/>
            <a:ahLst/>
            <a:cxnLst/>
            <a:rect l="l" t="t" r="r" b="b"/>
            <a:pathLst>
              <a:path h="45720">
                <a:moveTo>
                  <a:pt x="0" y="45396"/>
                </a:moveTo>
                <a:lnTo>
                  <a:pt x="0" y="0"/>
                </a:lnTo>
              </a:path>
            </a:pathLst>
          </a:custGeom>
          <a:ln w="11315">
            <a:solidFill>
              <a:srgbClr val="000000"/>
            </a:solidFill>
          </a:ln>
        </p:spPr>
        <p:txBody>
          <a:bodyPr wrap="square" lIns="0" tIns="0" rIns="0" bIns="0" rtlCol="0"/>
          <a:lstStyle/>
          <a:p>
            <a:endParaRPr/>
          </a:p>
        </p:txBody>
      </p:sp>
      <p:sp>
        <p:nvSpPr>
          <p:cNvPr id="645" name="object 645"/>
          <p:cNvSpPr/>
          <p:nvPr/>
        </p:nvSpPr>
        <p:spPr>
          <a:xfrm>
            <a:off x="4184686" y="5341055"/>
            <a:ext cx="0" cy="636905"/>
          </a:xfrm>
          <a:custGeom>
            <a:avLst/>
            <a:gdLst/>
            <a:ahLst/>
            <a:cxnLst/>
            <a:rect l="l" t="t" r="r" b="b"/>
            <a:pathLst>
              <a:path h="636904">
                <a:moveTo>
                  <a:pt x="0" y="636406"/>
                </a:moveTo>
                <a:lnTo>
                  <a:pt x="0" y="0"/>
                </a:lnTo>
              </a:path>
            </a:pathLst>
          </a:custGeom>
          <a:ln w="11315">
            <a:solidFill>
              <a:srgbClr val="000000"/>
            </a:solidFill>
          </a:ln>
        </p:spPr>
        <p:txBody>
          <a:bodyPr wrap="square" lIns="0" tIns="0" rIns="0" bIns="0" rtlCol="0"/>
          <a:lstStyle/>
          <a:p>
            <a:endParaRPr/>
          </a:p>
        </p:txBody>
      </p:sp>
      <p:sp>
        <p:nvSpPr>
          <p:cNvPr id="646" name="object 646"/>
          <p:cNvSpPr/>
          <p:nvPr/>
        </p:nvSpPr>
        <p:spPr>
          <a:xfrm>
            <a:off x="4195689"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47" name="object 647"/>
          <p:cNvSpPr/>
          <p:nvPr/>
        </p:nvSpPr>
        <p:spPr>
          <a:xfrm>
            <a:off x="4207009" y="5943338"/>
            <a:ext cx="0" cy="34290"/>
          </a:xfrm>
          <a:custGeom>
            <a:avLst/>
            <a:gdLst/>
            <a:ahLst/>
            <a:cxnLst/>
            <a:rect l="l" t="t" r="r" b="b"/>
            <a:pathLst>
              <a:path h="34289">
                <a:moveTo>
                  <a:pt x="0" y="34122"/>
                </a:moveTo>
                <a:lnTo>
                  <a:pt x="0" y="0"/>
                </a:lnTo>
              </a:path>
            </a:pathLst>
          </a:custGeom>
          <a:ln w="11315">
            <a:solidFill>
              <a:srgbClr val="000000"/>
            </a:solidFill>
          </a:ln>
        </p:spPr>
        <p:txBody>
          <a:bodyPr wrap="square" lIns="0" tIns="0" rIns="0" bIns="0" rtlCol="0"/>
          <a:lstStyle/>
          <a:p>
            <a:endParaRPr/>
          </a:p>
        </p:txBody>
      </p:sp>
      <p:sp>
        <p:nvSpPr>
          <p:cNvPr id="648" name="object 648"/>
          <p:cNvSpPr/>
          <p:nvPr/>
        </p:nvSpPr>
        <p:spPr>
          <a:xfrm>
            <a:off x="4218315" y="5920804"/>
            <a:ext cx="0" cy="57150"/>
          </a:xfrm>
          <a:custGeom>
            <a:avLst/>
            <a:gdLst/>
            <a:ahLst/>
            <a:cxnLst/>
            <a:rect l="l" t="t" r="r" b="b"/>
            <a:pathLst>
              <a:path h="57150">
                <a:moveTo>
                  <a:pt x="0" y="56657"/>
                </a:moveTo>
                <a:lnTo>
                  <a:pt x="0" y="0"/>
                </a:lnTo>
              </a:path>
            </a:pathLst>
          </a:custGeom>
          <a:ln w="11315">
            <a:solidFill>
              <a:srgbClr val="000000"/>
            </a:solidFill>
          </a:ln>
        </p:spPr>
        <p:txBody>
          <a:bodyPr wrap="square" lIns="0" tIns="0" rIns="0" bIns="0" rtlCol="0"/>
          <a:lstStyle/>
          <a:p>
            <a:endParaRPr/>
          </a:p>
        </p:txBody>
      </p:sp>
      <p:sp>
        <p:nvSpPr>
          <p:cNvPr id="649" name="object 649"/>
          <p:cNvSpPr/>
          <p:nvPr/>
        </p:nvSpPr>
        <p:spPr>
          <a:xfrm>
            <a:off x="4229635" y="5693217"/>
            <a:ext cx="0" cy="284480"/>
          </a:xfrm>
          <a:custGeom>
            <a:avLst/>
            <a:gdLst/>
            <a:ahLst/>
            <a:cxnLst/>
            <a:rect l="l" t="t" r="r" b="b"/>
            <a:pathLst>
              <a:path h="284479">
                <a:moveTo>
                  <a:pt x="0" y="284244"/>
                </a:moveTo>
                <a:lnTo>
                  <a:pt x="0" y="0"/>
                </a:lnTo>
              </a:path>
            </a:pathLst>
          </a:custGeom>
          <a:ln w="11315">
            <a:solidFill>
              <a:srgbClr val="000000"/>
            </a:solidFill>
          </a:ln>
        </p:spPr>
        <p:txBody>
          <a:bodyPr wrap="square" lIns="0" tIns="0" rIns="0" bIns="0" rtlCol="0"/>
          <a:lstStyle/>
          <a:p>
            <a:endParaRPr/>
          </a:p>
        </p:txBody>
      </p:sp>
      <p:sp>
        <p:nvSpPr>
          <p:cNvPr id="650" name="object 650"/>
          <p:cNvSpPr/>
          <p:nvPr/>
        </p:nvSpPr>
        <p:spPr>
          <a:xfrm>
            <a:off x="4240954" y="5886682"/>
            <a:ext cx="0" cy="90805"/>
          </a:xfrm>
          <a:custGeom>
            <a:avLst/>
            <a:gdLst/>
            <a:ahLst/>
            <a:cxnLst/>
            <a:rect l="l" t="t" r="r" b="b"/>
            <a:pathLst>
              <a:path h="90804">
                <a:moveTo>
                  <a:pt x="0" y="90780"/>
                </a:moveTo>
                <a:lnTo>
                  <a:pt x="0" y="0"/>
                </a:lnTo>
              </a:path>
            </a:pathLst>
          </a:custGeom>
          <a:ln w="11315">
            <a:solidFill>
              <a:srgbClr val="000000"/>
            </a:solidFill>
          </a:ln>
        </p:spPr>
        <p:txBody>
          <a:bodyPr wrap="square" lIns="0" tIns="0" rIns="0" bIns="0" rtlCol="0"/>
          <a:lstStyle/>
          <a:p>
            <a:endParaRPr/>
          </a:p>
        </p:txBody>
      </p:sp>
      <p:sp>
        <p:nvSpPr>
          <p:cNvPr id="651" name="object 651"/>
          <p:cNvSpPr/>
          <p:nvPr/>
        </p:nvSpPr>
        <p:spPr>
          <a:xfrm>
            <a:off x="4252261" y="5625287"/>
            <a:ext cx="0" cy="352425"/>
          </a:xfrm>
          <a:custGeom>
            <a:avLst/>
            <a:gdLst/>
            <a:ahLst/>
            <a:cxnLst/>
            <a:rect l="l" t="t" r="r" b="b"/>
            <a:pathLst>
              <a:path h="352425">
                <a:moveTo>
                  <a:pt x="0" y="352174"/>
                </a:moveTo>
                <a:lnTo>
                  <a:pt x="0" y="0"/>
                </a:lnTo>
              </a:path>
            </a:pathLst>
          </a:custGeom>
          <a:ln w="11315">
            <a:solidFill>
              <a:srgbClr val="000000"/>
            </a:solidFill>
          </a:ln>
        </p:spPr>
        <p:txBody>
          <a:bodyPr wrap="square" lIns="0" tIns="0" rIns="0" bIns="0" rtlCol="0"/>
          <a:lstStyle/>
          <a:p>
            <a:endParaRPr/>
          </a:p>
        </p:txBody>
      </p:sp>
      <p:sp>
        <p:nvSpPr>
          <p:cNvPr id="652" name="object 652"/>
          <p:cNvSpPr/>
          <p:nvPr/>
        </p:nvSpPr>
        <p:spPr>
          <a:xfrm>
            <a:off x="4263580" y="5261535"/>
            <a:ext cx="0" cy="716280"/>
          </a:xfrm>
          <a:custGeom>
            <a:avLst/>
            <a:gdLst/>
            <a:ahLst/>
            <a:cxnLst/>
            <a:rect l="l" t="t" r="r" b="b"/>
            <a:pathLst>
              <a:path h="716279">
                <a:moveTo>
                  <a:pt x="0" y="715925"/>
                </a:moveTo>
                <a:lnTo>
                  <a:pt x="0" y="0"/>
                </a:lnTo>
              </a:path>
            </a:pathLst>
          </a:custGeom>
          <a:ln w="11315">
            <a:solidFill>
              <a:srgbClr val="000000"/>
            </a:solidFill>
          </a:ln>
        </p:spPr>
        <p:txBody>
          <a:bodyPr wrap="square" lIns="0" tIns="0" rIns="0" bIns="0" rtlCol="0"/>
          <a:lstStyle/>
          <a:p>
            <a:endParaRPr/>
          </a:p>
        </p:txBody>
      </p:sp>
      <p:sp>
        <p:nvSpPr>
          <p:cNvPr id="653" name="object 653"/>
          <p:cNvSpPr/>
          <p:nvPr/>
        </p:nvSpPr>
        <p:spPr>
          <a:xfrm>
            <a:off x="4274900" y="5534205"/>
            <a:ext cx="0" cy="443865"/>
          </a:xfrm>
          <a:custGeom>
            <a:avLst/>
            <a:gdLst/>
            <a:ahLst/>
            <a:cxnLst/>
            <a:rect l="l" t="t" r="r" b="b"/>
            <a:pathLst>
              <a:path h="443864">
                <a:moveTo>
                  <a:pt x="0" y="443257"/>
                </a:moveTo>
                <a:lnTo>
                  <a:pt x="0" y="0"/>
                </a:lnTo>
              </a:path>
            </a:pathLst>
          </a:custGeom>
          <a:ln w="11315">
            <a:solidFill>
              <a:srgbClr val="000000"/>
            </a:solidFill>
          </a:ln>
        </p:spPr>
        <p:txBody>
          <a:bodyPr wrap="square" lIns="0" tIns="0" rIns="0" bIns="0" rtlCol="0"/>
          <a:lstStyle/>
          <a:p>
            <a:endParaRPr/>
          </a:p>
        </p:txBody>
      </p:sp>
      <p:sp>
        <p:nvSpPr>
          <p:cNvPr id="654" name="object 654"/>
          <p:cNvSpPr/>
          <p:nvPr/>
        </p:nvSpPr>
        <p:spPr>
          <a:xfrm>
            <a:off x="4286207" y="5920804"/>
            <a:ext cx="0" cy="57150"/>
          </a:xfrm>
          <a:custGeom>
            <a:avLst/>
            <a:gdLst/>
            <a:ahLst/>
            <a:cxnLst/>
            <a:rect l="l" t="t" r="r" b="b"/>
            <a:pathLst>
              <a:path h="57150">
                <a:moveTo>
                  <a:pt x="0" y="56657"/>
                </a:moveTo>
                <a:lnTo>
                  <a:pt x="0" y="0"/>
                </a:lnTo>
              </a:path>
            </a:pathLst>
          </a:custGeom>
          <a:ln w="11315">
            <a:solidFill>
              <a:srgbClr val="000000"/>
            </a:solidFill>
          </a:ln>
        </p:spPr>
        <p:txBody>
          <a:bodyPr wrap="square" lIns="0" tIns="0" rIns="0" bIns="0" rtlCol="0"/>
          <a:lstStyle/>
          <a:p>
            <a:endParaRPr/>
          </a:p>
        </p:txBody>
      </p:sp>
      <p:sp>
        <p:nvSpPr>
          <p:cNvPr id="655" name="object 655"/>
          <p:cNvSpPr/>
          <p:nvPr/>
        </p:nvSpPr>
        <p:spPr>
          <a:xfrm>
            <a:off x="4308529" y="5943338"/>
            <a:ext cx="0" cy="34290"/>
          </a:xfrm>
          <a:custGeom>
            <a:avLst/>
            <a:gdLst/>
            <a:ahLst/>
            <a:cxnLst/>
            <a:rect l="l" t="t" r="r" b="b"/>
            <a:pathLst>
              <a:path h="34289">
                <a:moveTo>
                  <a:pt x="0" y="34122"/>
                </a:moveTo>
                <a:lnTo>
                  <a:pt x="0" y="0"/>
                </a:lnTo>
              </a:path>
            </a:pathLst>
          </a:custGeom>
          <a:ln w="11315">
            <a:solidFill>
              <a:srgbClr val="000000"/>
            </a:solidFill>
          </a:ln>
        </p:spPr>
        <p:txBody>
          <a:bodyPr wrap="square" lIns="0" tIns="0" rIns="0" bIns="0" rtlCol="0"/>
          <a:lstStyle/>
          <a:p>
            <a:endParaRPr/>
          </a:p>
        </p:txBody>
      </p:sp>
      <p:sp>
        <p:nvSpPr>
          <p:cNvPr id="656" name="object 656"/>
          <p:cNvSpPr/>
          <p:nvPr/>
        </p:nvSpPr>
        <p:spPr>
          <a:xfrm>
            <a:off x="4319848"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57" name="object 657"/>
          <p:cNvSpPr/>
          <p:nvPr/>
        </p:nvSpPr>
        <p:spPr>
          <a:xfrm>
            <a:off x="4331155" y="5920804"/>
            <a:ext cx="0" cy="57150"/>
          </a:xfrm>
          <a:custGeom>
            <a:avLst/>
            <a:gdLst/>
            <a:ahLst/>
            <a:cxnLst/>
            <a:rect l="l" t="t" r="r" b="b"/>
            <a:pathLst>
              <a:path h="57150">
                <a:moveTo>
                  <a:pt x="0" y="56657"/>
                </a:moveTo>
                <a:lnTo>
                  <a:pt x="0" y="0"/>
                </a:lnTo>
              </a:path>
            </a:pathLst>
          </a:custGeom>
          <a:ln w="11315">
            <a:solidFill>
              <a:srgbClr val="000000"/>
            </a:solidFill>
          </a:ln>
        </p:spPr>
        <p:txBody>
          <a:bodyPr wrap="square" lIns="0" tIns="0" rIns="0" bIns="0" rtlCol="0"/>
          <a:lstStyle/>
          <a:p>
            <a:endParaRPr/>
          </a:p>
        </p:txBody>
      </p:sp>
      <p:sp>
        <p:nvSpPr>
          <p:cNvPr id="658" name="object 658"/>
          <p:cNvSpPr/>
          <p:nvPr/>
        </p:nvSpPr>
        <p:spPr>
          <a:xfrm>
            <a:off x="4342474"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59" name="object 659"/>
          <p:cNvSpPr/>
          <p:nvPr/>
        </p:nvSpPr>
        <p:spPr>
          <a:xfrm>
            <a:off x="4353794" y="5932065"/>
            <a:ext cx="0" cy="45720"/>
          </a:xfrm>
          <a:custGeom>
            <a:avLst/>
            <a:gdLst/>
            <a:ahLst/>
            <a:cxnLst/>
            <a:rect l="l" t="t" r="r" b="b"/>
            <a:pathLst>
              <a:path h="45720">
                <a:moveTo>
                  <a:pt x="0" y="45396"/>
                </a:moveTo>
                <a:lnTo>
                  <a:pt x="0" y="0"/>
                </a:lnTo>
              </a:path>
            </a:pathLst>
          </a:custGeom>
          <a:ln w="11315">
            <a:solidFill>
              <a:srgbClr val="000000"/>
            </a:solidFill>
          </a:ln>
        </p:spPr>
        <p:txBody>
          <a:bodyPr wrap="square" lIns="0" tIns="0" rIns="0" bIns="0" rtlCol="0"/>
          <a:lstStyle/>
          <a:p>
            <a:endParaRPr/>
          </a:p>
        </p:txBody>
      </p:sp>
      <p:sp>
        <p:nvSpPr>
          <p:cNvPr id="660" name="object 660"/>
          <p:cNvSpPr/>
          <p:nvPr/>
        </p:nvSpPr>
        <p:spPr>
          <a:xfrm>
            <a:off x="4365101" y="5932065"/>
            <a:ext cx="0" cy="45720"/>
          </a:xfrm>
          <a:custGeom>
            <a:avLst/>
            <a:gdLst/>
            <a:ahLst/>
            <a:cxnLst/>
            <a:rect l="l" t="t" r="r" b="b"/>
            <a:pathLst>
              <a:path h="45720">
                <a:moveTo>
                  <a:pt x="0" y="45396"/>
                </a:moveTo>
                <a:lnTo>
                  <a:pt x="0" y="0"/>
                </a:lnTo>
              </a:path>
            </a:pathLst>
          </a:custGeom>
          <a:ln w="11315">
            <a:solidFill>
              <a:srgbClr val="000000"/>
            </a:solidFill>
          </a:ln>
        </p:spPr>
        <p:txBody>
          <a:bodyPr wrap="square" lIns="0" tIns="0" rIns="0" bIns="0" rtlCol="0"/>
          <a:lstStyle/>
          <a:p>
            <a:endParaRPr/>
          </a:p>
        </p:txBody>
      </p:sp>
      <p:sp>
        <p:nvSpPr>
          <p:cNvPr id="661" name="object 661"/>
          <p:cNvSpPr/>
          <p:nvPr/>
        </p:nvSpPr>
        <p:spPr>
          <a:xfrm>
            <a:off x="4376420"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62" name="object 662"/>
          <p:cNvSpPr/>
          <p:nvPr/>
        </p:nvSpPr>
        <p:spPr>
          <a:xfrm>
            <a:off x="4387739" y="5716079"/>
            <a:ext cx="0" cy="261620"/>
          </a:xfrm>
          <a:custGeom>
            <a:avLst/>
            <a:gdLst/>
            <a:ahLst/>
            <a:cxnLst/>
            <a:rect l="l" t="t" r="r" b="b"/>
            <a:pathLst>
              <a:path h="261620">
                <a:moveTo>
                  <a:pt x="0" y="261382"/>
                </a:moveTo>
                <a:lnTo>
                  <a:pt x="0" y="0"/>
                </a:lnTo>
              </a:path>
            </a:pathLst>
          </a:custGeom>
          <a:ln w="11315">
            <a:solidFill>
              <a:srgbClr val="000000"/>
            </a:solidFill>
          </a:ln>
        </p:spPr>
        <p:txBody>
          <a:bodyPr wrap="square" lIns="0" tIns="0" rIns="0" bIns="0" rtlCol="0"/>
          <a:lstStyle/>
          <a:p>
            <a:endParaRPr/>
          </a:p>
        </p:txBody>
      </p:sp>
      <p:sp>
        <p:nvSpPr>
          <p:cNvPr id="663" name="object 663"/>
          <p:cNvSpPr/>
          <p:nvPr/>
        </p:nvSpPr>
        <p:spPr>
          <a:xfrm>
            <a:off x="4399046"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64" name="object 664"/>
          <p:cNvSpPr/>
          <p:nvPr/>
        </p:nvSpPr>
        <p:spPr>
          <a:xfrm>
            <a:off x="4410366"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65" name="object 665"/>
          <p:cNvSpPr/>
          <p:nvPr/>
        </p:nvSpPr>
        <p:spPr>
          <a:xfrm>
            <a:off x="4421368" y="5943338"/>
            <a:ext cx="0" cy="34290"/>
          </a:xfrm>
          <a:custGeom>
            <a:avLst/>
            <a:gdLst/>
            <a:ahLst/>
            <a:cxnLst/>
            <a:rect l="l" t="t" r="r" b="b"/>
            <a:pathLst>
              <a:path h="34289">
                <a:moveTo>
                  <a:pt x="0" y="34122"/>
                </a:moveTo>
                <a:lnTo>
                  <a:pt x="0" y="0"/>
                </a:lnTo>
              </a:path>
            </a:pathLst>
          </a:custGeom>
          <a:ln w="11315">
            <a:solidFill>
              <a:srgbClr val="000000"/>
            </a:solidFill>
          </a:ln>
        </p:spPr>
        <p:txBody>
          <a:bodyPr wrap="square" lIns="0" tIns="0" rIns="0" bIns="0" rtlCol="0"/>
          <a:lstStyle/>
          <a:p>
            <a:endParaRPr/>
          </a:p>
        </p:txBody>
      </p:sp>
      <p:sp>
        <p:nvSpPr>
          <p:cNvPr id="666" name="object 666"/>
          <p:cNvSpPr/>
          <p:nvPr/>
        </p:nvSpPr>
        <p:spPr>
          <a:xfrm>
            <a:off x="4432675"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67" name="object 667"/>
          <p:cNvSpPr/>
          <p:nvPr/>
        </p:nvSpPr>
        <p:spPr>
          <a:xfrm>
            <a:off x="4443995"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68" name="object 668"/>
          <p:cNvSpPr/>
          <p:nvPr/>
        </p:nvSpPr>
        <p:spPr>
          <a:xfrm>
            <a:off x="4455314"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69" name="object 669"/>
          <p:cNvSpPr/>
          <p:nvPr/>
        </p:nvSpPr>
        <p:spPr>
          <a:xfrm>
            <a:off x="4466633"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70" name="object 670"/>
          <p:cNvSpPr/>
          <p:nvPr/>
        </p:nvSpPr>
        <p:spPr>
          <a:xfrm>
            <a:off x="4477940" y="5920804"/>
            <a:ext cx="0" cy="57150"/>
          </a:xfrm>
          <a:custGeom>
            <a:avLst/>
            <a:gdLst/>
            <a:ahLst/>
            <a:cxnLst/>
            <a:rect l="l" t="t" r="r" b="b"/>
            <a:pathLst>
              <a:path h="57150">
                <a:moveTo>
                  <a:pt x="0" y="56657"/>
                </a:moveTo>
                <a:lnTo>
                  <a:pt x="0" y="0"/>
                </a:lnTo>
              </a:path>
            </a:pathLst>
          </a:custGeom>
          <a:ln w="11315">
            <a:solidFill>
              <a:srgbClr val="000000"/>
            </a:solidFill>
          </a:ln>
        </p:spPr>
        <p:txBody>
          <a:bodyPr wrap="square" lIns="0" tIns="0" rIns="0" bIns="0" rtlCol="0"/>
          <a:lstStyle/>
          <a:p>
            <a:endParaRPr/>
          </a:p>
        </p:txBody>
      </p:sp>
      <p:sp>
        <p:nvSpPr>
          <p:cNvPr id="671" name="object 671"/>
          <p:cNvSpPr/>
          <p:nvPr/>
        </p:nvSpPr>
        <p:spPr>
          <a:xfrm>
            <a:off x="4489260" y="5863831"/>
            <a:ext cx="0" cy="113664"/>
          </a:xfrm>
          <a:custGeom>
            <a:avLst/>
            <a:gdLst/>
            <a:ahLst/>
            <a:cxnLst/>
            <a:rect l="l" t="t" r="r" b="b"/>
            <a:pathLst>
              <a:path h="113664">
                <a:moveTo>
                  <a:pt x="0" y="113629"/>
                </a:moveTo>
                <a:lnTo>
                  <a:pt x="0" y="0"/>
                </a:lnTo>
              </a:path>
            </a:pathLst>
          </a:custGeom>
          <a:ln w="11315">
            <a:solidFill>
              <a:srgbClr val="000000"/>
            </a:solidFill>
          </a:ln>
        </p:spPr>
        <p:txBody>
          <a:bodyPr wrap="square" lIns="0" tIns="0" rIns="0" bIns="0" rtlCol="0"/>
          <a:lstStyle/>
          <a:p>
            <a:endParaRPr/>
          </a:p>
        </p:txBody>
      </p:sp>
      <p:sp>
        <p:nvSpPr>
          <p:cNvPr id="672" name="object 672"/>
          <p:cNvSpPr/>
          <p:nvPr/>
        </p:nvSpPr>
        <p:spPr>
          <a:xfrm>
            <a:off x="4500579"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73" name="object 673"/>
          <p:cNvSpPr/>
          <p:nvPr/>
        </p:nvSpPr>
        <p:spPr>
          <a:xfrm>
            <a:off x="4511886"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74" name="object 674"/>
          <p:cNvSpPr/>
          <p:nvPr/>
        </p:nvSpPr>
        <p:spPr>
          <a:xfrm>
            <a:off x="4522914"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75" name="object 675"/>
          <p:cNvSpPr/>
          <p:nvPr/>
        </p:nvSpPr>
        <p:spPr>
          <a:xfrm>
            <a:off x="4534182"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76" name="object 676"/>
          <p:cNvSpPr/>
          <p:nvPr/>
        </p:nvSpPr>
        <p:spPr>
          <a:xfrm>
            <a:off x="4545578" y="5840983"/>
            <a:ext cx="0" cy="136525"/>
          </a:xfrm>
          <a:custGeom>
            <a:avLst/>
            <a:gdLst/>
            <a:ahLst/>
            <a:cxnLst/>
            <a:rect l="l" t="t" r="r" b="b"/>
            <a:pathLst>
              <a:path h="136525">
                <a:moveTo>
                  <a:pt x="0" y="136479"/>
                </a:moveTo>
                <a:lnTo>
                  <a:pt x="0" y="0"/>
                </a:lnTo>
              </a:path>
            </a:pathLst>
          </a:custGeom>
          <a:ln w="11315">
            <a:solidFill>
              <a:srgbClr val="000000"/>
            </a:solidFill>
          </a:ln>
        </p:spPr>
        <p:txBody>
          <a:bodyPr wrap="square" lIns="0" tIns="0" rIns="0" bIns="0" rtlCol="0"/>
          <a:lstStyle/>
          <a:p>
            <a:endParaRPr/>
          </a:p>
        </p:txBody>
      </p:sp>
      <p:sp>
        <p:nvSpPr>
          <p:cNvPr id="677" name="object 677"/>
          <p:cNvSpPr/>
          <p:nvPr/>
        </p:nvSpPr>
        <p:spPr>
          <a:xfrm>
            <a:off x="4556847"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78" name="object 678"/>
          <p:cNvSpPr/>
          <p:nvPr/>
        </p:nvSpPr>
        <p:spPr>
          <a:xfrm>
            <a:off x="4568115"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79" name="object 679"/>
          <p:cNvSpPr/>
          <p:nvPr/>
        </p:nvSpPr>
        <p:spPr>
          <a:xfrm>
            <a:off x="4579511"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80" name="object 680"/>
          <p:cNvSpPr/>
          <p:nvPr/>
        </p:nvSpPr>
        <p:spPr>
          <a:xfrm>
            <a:off x="4590779" y="5761464"/>
            <a:ext cx="0" cy="216535"/>
          </a:xfrm>
          <a:custGeom>
            <a:avLst/>
            <a:gdLst/>
            <a:ahLst/>
            <a:cxnLst/>
            <a:rect l="l" t="t" r="r" b="b"/>
            <a:pathLst>
              <a:path h="216535">
                <a:moveTo>
                  <a:pt x="0" y="215998"/>
                </a:moveTo>
                <a:lnTo>
                  <a:pt x="0" y="0"/>
                </a:lnTo>
              </a:path>
            </a:pathLst>
          </a:custGeom>
          <a:ln w="11315">
            <a:solidFill>
              <a:srgbClr val="000000"/>
            </a:solidFill>
          </a:ln>
        </p:spPr>
        <p:txBody>
          <a:bodyPr wrap="square" lIns="0" tIns="0" rIns="0" bIns="0" rtlCol="0"/>
          <a:lstStyle/>
          <a:p>
            <a:endParaRPr/>
          </a:p>
        </p:txBody>
      </p:sp>
      <p:sp>
        <p:nvSpPr>
          <p:cNvPr id="681" name="object 681"/>
          <p:cNvSpPr/>
          <p:nvPr/>
        </p:nvSpPr>
        <p:spPr>
          <a:xfrm>
            <a:off x="4602048"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82" name="object 682"/>
          <p:cNvSpPr/>
          <p:nvPr/>
        </p:nvSpPr>
        <p:spPr>
          <a:xfrm>
            <a:off x="4613443"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83" name="object 683"/>
          <p:cNvSpPr/>
          <p:nvPr/>
        </p:nvSpPr>
        <p:spPr>
          <a:xfrm>
            <a:off x="4624712" y="5840983"/>
            <a:ext cx="0" cy="136525"/>
          </a:xfrm>
          <a:custGeom>
            <a:avLst/>
            <a:gdLst/>
            <a:ahLst/>
            <a:cxnLst/>
            <a:rect l="l" t="t" r="r" b="b"/>
            <a:pathLst>
              <a:path h="136525">
                <a:moveTo>
                  <a:pt x="0" y="136479"/>
                </a:moveTo>
                <a:lnTo>
                  <a:pt x="0" y="0"/>
                </a:lnTo>
              </a:path>
            </a:pathLst>
          </a:custGeom>
          <a:ln w="11315">
            <a:solidFill>
              <a:srgbClr val="000000"/>
            </a:solidFill>
          </a:ln>
        </p:spPr>
        <p:txBody>
          <a:bodyPr wrap="square" lIns="0" tIns="0" rIns="0" bIns="0" rtlCol="0"/>
          <a:lstStyle/>
          <a:p>
            <a:endParaRPr/>
          </a:p>
        </p:txBody>
      </p:sp>
      <p:sp>
        <p:nvSpPr>
          <p:cNvPr id="684" name="object 684"/>
          <p:cNvSpPr/>
          <p:nvPr/>
        </p:nvSpPr>
        <p:spPr>
          <a:xfrm>
            <a:off x="4635728"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85" name="object 685"/>
          <p:cNvSpPr/>
          <p:nvPr/>
        </p:nvSpPr>
        <p:spPr>
          <a:xfrm>
            <a:off x="4646996" y="5943338"/>
            <a:ext cx="0" cy="34290"/>
          </a:xfrm>
          <a:custGeom>
            <a:avLst/>
            <a:gdLst/>
            <a:ahLst/>
            <a:cxnLst/>
            <a:rect l="l" t="t" r="r" b="b"/>
            <a:pathLst>
              <a:path h="34289">
                <a:moveTo>
                  <a:pt x="0" y="34122"/>
                </a:moveTo>
                <a:lnTo>
                  <a:pt x="0" y="0"/>
                </a:lnTo>
              </a:path>
            </a:pathLst>
          </a:custGeom>
          <a:ln w="11315">
            <a:solidFill>
              <a:srgbClr val="000000"/>
            </a:solidFill>
          </a:ln>
        </p:spPr>
        <p:txBody>
          <a:bodyPr wrap="square" lIns="0" tIns="0" rIns="0" bIns="0" rtlCol="0"/>
          <a:lstStyle/>
          <a:p>
            <a:endParaRPr/>
          </a:p>
        </p:txBody>
      </p:sp>
      <p:sp>
        <p:nvSpPr>
          <p:cNvPr id="686" name="object 686"/>
          <p:cNvSpPr/>
          <p:nvPr/>
        </p:nvSpPr>
        <p:spPr>
          <a:xfrm>
            <a:off x="4658392"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87" name="object 687"/>
          <p:cNvSpPr/>
          <p:nvPr/>
        </p:nvSpPr>
        <p:spPr>
          <a:xfrm>
            <a:off x="4669661"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88" name="object 688"/>
          <p:cNvSpPr/>
          <p:nvPr/>
        </p:nvSpPr>
        <p:spPr>
          <a:xfrm>
            <a:off x="4680929" y="5943338"/>
            <a:ext cx="0" cy="34290"/>
          </a:xfrm>
          <a:custGeom>
            <a:avLst/>
            <a:gdLst/>
            <a:ahLst/>
            <a:cxnLst/>
            <a:rect l="l" t="t" r="r" b="b"/>
            <a:pathLst>
              <a:path h="34289">
                <a:moveTo>
                  <a:pt x="0" y="34122"/>
                </a:moveTo>
                <a:lnTo>
                  <a:pt x="0" y="0"/>
                </a:lnTo>
              </a:path>
            </a:pathLst>
          </a:custGeom>
          <a:ln w="11315">
            <a:solidFill>
              <a:srgbClr val="000000"/>
            </a:solidFill>
          </a:ln>
        </p:spPr>
        <p:txBody>
          <a:bodyPr wrap="square" lIns="0" tIns="0" rIns="0" bIns="0" rtlCol="0"/>
          <a:lstStyle/>
          <a:p>
            <a:endParaRPr/>
          </a:p>
        </p:txBody>
      </p:sp>
      <p:sp>
        <p:nvSpPr>
          <p:cNvPr id="689" name="object 689"/>
          <p:cNvSpPr/>
          <p:nvPr/>
        </p:nvSpPr>
        <p:spPr>
          <a:xfrm>
            <a:off x="4703594"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90" name="object 690"/>
          <p:cNvSpPr/>
          <p:nvPr/>
        </p:nvSpPr>
        <p:spPr>
          <a:xfrm>
            <a:off x="4714989" y="5932065"/>
            <a:ext cx="0" cy="45720"/>
          </a:xfrm>
          <a:custGeom>
            <a:avLst/>
            <a:gdLst/>
            <a:ahLst/>
            <a:cxnLst/>
            <a:rect l="l" t="t" r="r" b="b"/>
            <a:pathLst>
              <a:path h="45720">
                <a:moveTo>
                  <a:pt x="0" y="45396"/>
                </a:moveTo>
                <a:lnTo>
                  <a:pt x="0" y="0"/>
                </a:lnTo>
              </a:path>
            </a:pathLst>
          </a:custGeom>
          <a:ln w="11315">
            <a:solidFill>
              <a:srgbClr val="000000"/>
            </a:solidFill>
          </a:ln>
        </p:spPr>
        <p:txBody>
          <a:bodyPr wrap="square" lIns="0" tIns="0" rIns="0" bIns="0" rtlCol="0"/>
          <a:lstStyle/>
          <a:p>
            <a:endParaRPr/>
          </a:p>
        </p:txBody>
      </p:sp>
      <p:sp>
        <p:nvSpPr>
          <p:cNvPr id="691" name="object 691"/>
          <p:cNvSpPr/>
          <p:nvPr/>
        </p:nvSpPr>
        <p:spPr>
          <a:xfrm>
            <a:off x="4726258"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92" name="object 692"/>
          <p:cNvSpPr/>
          <p:nvPr/>
        </p:nvSpPr>
        <p:spPr>
          <a:xfrm>
            <a:off x="4737526" y="5943338"/>
            <a:ext cx="0" cy="34290"/>
          </a:xfrm>
          <a:custGeom>
            <a:avLst/>
            <a:gdLst/>
            <a:ahLst/>
            <a:cxnLst/>
            <a:rect l="l" t="t" r="r" b="b"/>
            <a:pathLst>
              <a:path h="34289">
                <a:moveTo>
                  <a:pt x="0" y="34122"/>
                </a:moveTo>
                <a:lnTo>
                  <a:pt x="0" y="0"/>
                </a:lnTo>
              </a:path>
            </a:pathLst>
          </a:custGeom>
          <a:ln w="11315">
            <a:solidFill>
              <a:srgbClr val="000000"/>
            </a:solidFill>
          </a:ln>
        </p:spPr>
        <p:txBody>
          <a:bodyPr wrap="square" lIns="0" tIns="0" rIns="0" bIns="0" rtlCol="0"/>
          <a:lstStyle/>
          <a:p>
            <a:endParaRPr/>
          </a:p>
        </p:txBody>
      </p:sp>
      <p:sp>
        <p:nvSpPr>
          <p:cNvPr id="693" name="object 693"/>
          <p:cNvSpPr/>
          <p:nvPr/>
        </p:nvSpPr>
        <p:spPr>
          <a:xfrm>
            <a:off x="4748542"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94" name="object 694"/>
          <p:cNvSpPr/>
          <p:nvPr/>
        </p:nvSpPr>
        <p:spPr>
          <a:xfrm>
            <a:off x="4759937"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695" name="object 695"/>
          <p:cNvSpPr/>
          <p:nvPr/>
        </p:nvSpPr>
        <p:spPr>
          <a:xfrm>
            <a:off x="4805139"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96" name="object 696"/>
          <p:cNvSpPr/>
          <p:nvPr/>
        </p:nvSpPr>
        <p:spPr>
          <a:xfrm>
            <a:off x="4816408"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97" name="object 697"/>
          <p:cNvSpPr/>
          <p:nvPr/>
        </p:nvSpPr>
        <p:spPr>
          <a:xfrm>
            <a:off x="4906684"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98" name="object 698"/>
          <p:cNvSpPr/>
          <p:nvPr/>
        </p:nvSpPr>
        <p:spPr>
          <a:xfrm>
            <a:off x="4929349"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699" name="object 699"/>
          <p:cNvSpPr/>
          <p:nvPr/>
        </p:nvSpPr>
        <p:spPr>
          <a:xfrm>
            <a:off x="4940617"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700" name="object 700"/>
          <p:cNvSpPr/>
          <p:nvPr/>
        </p:nvSpPr>
        <p:spPr>
          <a:xfrm>
            <a:off x="4951886"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701" name="object 701"/>
          <p:cNvSpPr/>
          <p:nvPr/>
        </p:nvSpPr>
        <p:spPr>
          <a:xfrm>
            <a:off x="4963281" y="5966187"/>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702" name="object 702"/>
          <p:cNvSpPr/>
          <p:nvPr/>
        </p:nvSpPr>
        <p:spPr>
          <a:xfrm>
            <a:off x="5008230" y="5954611"/>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703" name="object 703"/>
          <p:cNvSpPr txBox="1"/>
          <p:nvPr/>
        </p:nvSpPr>
        <p:spPr>
          <a:xfrm>
            <a:off x="3855790" y="5134892"/>
            <a:ext cx="534670" cy="195565"/>
          </a:xfrm>
          <a:prstGeom prst="rect">
            <a:avLst/>
          </a:prstGeom>
        </p:spPr>
        <p:txBody>
          <a:bodyPr vert="horz" wrap="square" lIns="0" tIns="14604" rIns="0" bIns="0" rtlCol="0">
            <a:spAutoFit/>
          </a:bodyPr>
          <a:lstStyle/>
          <a:p>
            <a:pPr marL="294640">
              <a:lnSpc>
                <a:spcPts val="735"/>
              </a:lnSpc>
              <a:spcBef>
                <a:spcPts val="114"/>
              </a:spcBef>
            </a:pPr>
            <a:r>
              <a:rPr sz="700" spc="5" dirty="0">
                <a:latin typeface="Calibri"/>
                <a:cs typeface="Calibri"/>
              </a:rPr>
              <a:t>59</a:t>
            </a:r>
            <a:r>
              <a:rPr sz="700" spc="-114" dirty="0">
                <a:latin typeface="Calibri"/>
                <a:cs typeface="Calibri"/>
              </a:rPr>
              <a:t> </a:t>
            </a:r>
            <a:r>
              <a:rPr sz="700" spc="10" dirty="0">
                <a:latin typeface="Calibri"/>
                <a:cs typeface="Calibri"/>
              </a:rPr>
              <a:t>6</a:t>
            </a:r>
            <a:r>
              <a:rPr sz="700" spc="-114" dirty="0">
                <a:latin typeface="Calibri"/>
                <a:cs typeface="Calibri"/>
              </a:rPr>
              <a:t> </a:t>
            </a:r>
            <a:r>
              <a:rPr sz="700" spc="5" dirty="0">
                <a:latin typeface="Calibri"/>
                <a:cs typeface="Calibri"/>
              </a:rPr>
              <a:t>.2</a:t>
            </a:r>
            <a:endParaRPr sz="700">
              <a:latin typeface="Calibri"/>
              <a:cs typeface="Calibri"/>
            </a:endParaRPr>
          </a:p>
          <a:p>
            <a:pPr marL="12700">
              <a:lnSpc>
                <a:spcPts val="735"/>
              </a:lnSpc>
            </a:pPr>
            <a:r>
              <a:rPr sz="700" spc="5" dirty="0">
                <a:latin typeface="Calibri"/>
                <a:cs typeface="Calibri"/>
              </a:rPr>
              <a:t>54</a:t>
            </a:r>
            <a:r>
              <a:rPr sz="700" spc="-90" dirty="0">
                <a:latin typeface="Calibri"/>
                <a:cs typeface="Calibri"/>
              </a:rPr>
              <a:t> </a:t>
            </a:r>
            <a:r>
              <a:rPr sz="700" spc="10" dirty="0">
                <a:latin typeface="Calibri"/>
                <a:cs typeface="Calibri"/>
              </a:rPr>
              <a:t>3</a:t>
            </a:r>
            <a:r>
              <a:rPr sz="700" spc="-90" dirty="0">
                <a:latin typeface="Calibri"/>
                <a:cs typeface="Calibri"/>
              </a:rPr>
              <a:t> </a:t>
            </a:r>
            <a:r>
              <a:rPr sz="700" spc="5" dirty="0">
                <a:latin typeface="Calibri"/>
                <a:cs typeface="Calibri"/>
              </a:rPr>
              <a:t>.7</a:t>
            </a:r>
            <a:endParaRPr sz="700">
              <a:latin typeface="Calibri"/>
              <a:cs typeface="Calibri"/>
            </a:endParaRPr>
          </a:p>
        </p:txBody>
      </p:sp>
      <p:sp>
        <p:nvSpPr>
          <p:cNvPr id="704" name="object 704"/>
          <p:cNvSpPr/>
          <p:nvPr/>
        </p:nvSpPr>
        <p:spPr>
          <a:xfrm>
            <a:off x="3981331" y="5329781"/>
            <a:ext cx="203835" cy="0"/>
          </a:xfrm>
          <a:custGeom>
            <a:avLst/>
            <a:gdLst/>
            <a:ahLst/>
            <a:cxnLst/>
            <a:rect l="l" t="t" r="r" b="b"/>
            <a:pathLst>
              <a:path w="203835">
                <a:moveTo>
                  <a:pt x="203356" y="0"/>
                </a:moveTo>
                <a:lnTo>
                  <a:pt x="0" y="0"/>
                </a:lnTo>
              </a:path>
            </a:pathLst>
          </a:custGeom>
          <a:ln w="11269">
            <a:solidFill>
              <a:srgbClr val="46B446"/>
            </a:solidFill>
          </a:ln>
        </p:spPr>
        <p:txBody>
          <a:bodyPr wrap="square" lIns="0" tIns="0" rIns="0" bIns="0" rtlCol="0"/>
          <a:lstStyle/>
          <a:p>
            <a:endParaRPr/>
          </a:p>
        </p:txBody>
      </p:sp>
      <p:sp>
        <p:nvSpPr>
          <p:cNvPr id="705" name="object 705"/>
          <p:cNvSpPr txBox="1"/>
          <p:nvPr/>
        </p:nvSpPr>
        <p:spPr>
          <a:xfrm>
            <a:off x="4262200" y="5407862"/>
            <a:ext cx="285750" cy="122468"/>
          </a:xfrm>
          <a:prstGeom prst="rect">
            <a:avLst/>
          </a:prstGeom>
        </p:spPr>
        <p:txBody>
          <a:bodyPr vert="horz" wrap="square" lIns="0" tIns="14604" rIns="0" bIns="0" rtlCol="0">
            <a:spAutoFit/>
          </a:bodyPr>
          <a:lstStyle/>
          <a:p>
            <a:pPr marL="12700">
              <a:spcBef>
                <a:spcPts val="114"/>
              </a:spcBef>
            </a:pPr>
            <a:r>
              <a:rPr sz="700" u="sng" dirty="0">
                <a:uFill>
                  <a:solidFill>
                    <a:srgbClr val="46B446"/>
                  </a:solidFill>
                </a:uFill>
                <a:latin typeface="Times New Roman"/>
                <a:cs typeface="Times New Roman"/>
              </a:rPr>
              <a:t> </a:t>
            </a:r>
            <a:r>
              <a:rPr sz="700" u="sng" spc="85" dirty="0">
                <a:uFill>
                  <a:solidFill>
                    <a:srgbClr val="46B446"/>
                  </a:solidFill>
                </a:uFill>
                <a:latin typeface="Calibri"/>
                <a:cs typeface="Calibri"/>
              </a:rPr>
              <a:t>60</a:t>
            </a:r>
            <a:r>
              <a:rPr sz="700" spc="85" dirty="0">
                <a:latin typeface="Calibri"/>
                <a:cs typeface="Calibri"/>
              </a:rPr>
              <a:t>0</a:t>
            </a:r>
            <a:r>
              <a:rPr sz="700" dirty="0">
                <a:latin typeface="Calibri"/>
                <a:cs typeface="Calibri"/>
              </a:rPr>
              <a:t>.</a:t>
            </a:r>
            <a:r>
              <a:rPr sz="700" spc="10" dirty="0">
                <a:latin typeface="Calibri"/>
                <a:cs typeface="Calibri"/>
              </a:rPr>
              <a:t>7</a:t>
            </a:r>
            <a:endParaRPr sz="700">
              <a:latin typeface="Calibri"/>
              <a:cs typeface="Calibri"/>
            </a:endParaRPr>
          </a:p>
        </p:txBody>
      </p:sp>
      <p:sp>
        <p:nvSpPr>
          <p:cNvPr id="706" name="object 706"/>
          <p:cNvSpPr txBox="1"/>
          <p:nvPr/>
        </p:nvSpPr>
        <p:spPr>
          <a:xfrm>
            <a:off x="4307148" y="5589423"/>
            <a:ext cx="241300" cy="122468"/>
          </a:xfrm>
          <a:prstGeom prst="rect">
            <a:avLst/>
          </a:prstGeom>
        </p:spPr>
        <p:txBody>
          <a:bodyPr vert="horz" wrap="square" lIns="0" tIns="14604" rIns="0" bIns="0" rtlCol="0">
            <a:spAutoFit/>
          </a:bodyPr>
          <a:lstStyle/>
          <a:p>
            <a:pPr marL="12700">
              <a:spcBef>
                <a:spcPts val="114"/>
              </a:spcBef>
            </a:pPr>
            <a:r>
              <a:rPr sz="700" spc="85" dirty="0">
                <a:latin typeface="Calibri"/>
                <a:cs typeface="Calibri"/>
              </a:rPr>
              <a:t>6</a:t>
            </a:r>
            <a:r>
              <a:rPr sz="700" dirty="0">
                <a:latin typeface="Calibri"/>
                <a:cs typeface="Calibri"/>
              </a:rPr>
              <a:t>77.</a:t>
            </a:r>
            <a:r>
              <a:rPr sz="700" spc="10" dirty="0">
                <a:latin typeface="Calibri"/>
                <a:cs typeface="Calibri"/>
              </a:rPr>
              <a:t>1</a:t>
            </a:r>
            <a:endParaRPr sz="700">
              <a:latin typeface="Calibri"/>
              <a:cs typeface="Calibri"/>
            </a:endParaRPr>
          </a:p>
        </p:txBody>
      </p:sp>
      <p:sp>
        <p:nvSpPr>
          <p:cNvPr id="707" name="object 707"/>
          <p:cNvSpPr/>
          <p:nvPr/>
        </p:nvSpPr>
        <p:spPr>
          <a:xfrm>
            <a:off x="4387740" y="5704806"/>
            <a:ext cx="33655" cy="0"/>
          </a:xfrm>
          <a:custGeom>
            <a:avLst/>
            <a:gdLst/>
            <a:ahLst/>
            <a:cxnLst/>
            <a:rect l="l" t="t" r="r" b="b"/>
            <a:pathLst>
              <a:path w="33655">
                <a:moveTo>
                  <a:pt x="0" y="0"/>
                </a:moveTo>
                <a:lnTo>
                  <a:pt x="33628" y="0"/>
                </a:lnTo>
              </a:path>
            </a:pathLst>
          </a:custGeom>
          <a:ln w="11269">
            <a:solidFill>
              <a:srgbClr val="46B446"/>
            </a:solidFill>
          </a:ln>
        </p:spPr>
        <p:txBody>
          <a:bodyPr wrap="square" lIns="0" tIns="0" rIns="0" bIns="0" rtlCol="0"/>
          <a:lstStyle/>
          <a:p>
            <a:endParaRPr/>
          </a:p>
        </p:txBody>
      </p:sp>
      <p:sp>
        <p:nvSpPr>
          <p:cNvPr id="708" name="object 708"/>
          <p:cNvSpPr txBox="1"/>
          <p:nvPr/>
        </p:nvSpPr>
        <p:spPr>
          <a:xfrm>
            <a:off x="4566812" y="5635134"/>
            <a:ext cx="240665" cy="122468"/>
          </a:xfrm>
          <a:prstGeom prst="rect">
            <a:avLst/>
          </a:prstGeom>
        </p:spPr>
        <p:txBody>
          <a:bodyPr vert="horz" wrap="square" lIns="0" tIns="14604" rIns="0" bIns="0" rtlCol="0">
            <a:spAutoFit/>
          </a:bodyPr>
          <a:lstStyle/>
          <a:p>
            <a:pPr marL="12700">
              <a:spcBef>
                <a:spcPts val="114"/>
              </a:spcBef>
            </a:pPr>
            <a:r>
              <a:rPr sz="700" u="sng" spc="10" dirty="0">
                <a:uFill>
                  <a:solidFill>
                    <a:srgbClr val="46B446"/>
                  </a:solidFill>
                </a:uFill>
                <a:latin typeface="Calibri"/>
                <a:cs typeface="Calibri"/>
              </a:rPr>
              <a:t>8</a:t>
            </a:r>
            <a:r>
              <a:rPr sz="700" u="sng" spc="-125" dirty="0">
                <a:uFill>
                  <a:solidFill>
                    <a:srgbClr val="46B446"/>
                  </a:solidFill>
                </a:uFill>
                <a:latin typeface="Calibri"/>
                <a:cs typeface="Calibri"/>
              </a:rPr>
              <a:t> </a:t>
            </a:r>
            <a:r>
              <a:rPr sz="700" u="sng" dirty="0">
                <a:uFill>
                  <a:solidFill>
                    <a:srgbClr val="46B446"/>
                  </a:solidFill>
                </a:uFill>
                <a:latin typeface="Calibri"/>
                <a:cs typeface="Calibri"/>
              </a:rPr>
              <a:t>1</a:t>
            </a:r>
            <a:r>
              <a:rPr sz="700" dirty="0">
                <a:latin typeface="Calibri"/>
                <a:cs typeface="Calibri"/>
              </a:rPr>
              <a:t>4.6</a:t>
            </a:r>
            <a:endParaRPr sz="700">
              <a:latin typeface="Calibri"/>
              <a:cs typeface="Calibri"/>
            </a:endParaRPr>
          </a:p>
        </p:txBody>
      </p:sp>
      <p:sp>
        <p:nvSpPr>
          <p:cNvPr id="709" name="object 709"/>
          <p:cNvSpPr txBox="1"/>
          <p:nvPr/>
        </p:nvSpPr>
        <p:spPr>
          <a:xfrm>
            <a:off x="3833468" y="5703367"/>
            <a:ext cx="330200" cy="248920"/>
          </a:xfrm>
          <a:prstGeom prst="rect">
            <a:avLst/>
          </a:prstGeom>
        </p:spPr>
        <p:txBody>
          <a:bodyPr vert="horz" wrap="square" lIns="0" tIns="14604" rIns="0" bIns="0" rtlCol="0">
            <a:spAutoFit/>
          </a:bodyPr>
          <a:lstStyle/>
          <a:p>
            <a:pPr marL="68580">
              <a:spcBef>
                <a:spcPts val="114"/>
              </a:spcBef>
            </a:pPr>
            <a:r>
              <a:rPr sz="700" spc="5" dirty="0">
                <a:latin typeface="Calibri"/>
                <a:cs typeface="Calibri"/>
              </a:rPr>
              <a:t>52</a:t>
            </a:r>
            <a:r>
              <a:rPr sz="700" spc="-105" dirty="0">
                <a:latin typeface="Calibri"/>
                <a:cs typeface="Calibri"/>
              </a:rPr>
              <a:t> </a:t>
            </a:r>
            <a:r>
              <a:rPr sz="700" u="sng" spc="10" dirty="0">
                <a:uFill>
                  <a:solidFill>
                    <a:srgbClr val="46B446"/>
                  </a:solidFill>
                </a:uFill>
                <a:latin typeface="Calibri"/>
                <a:cs typeface="Calibri"/>
              </a:rPr>
              <a:t>0</a:t>
            </a:r>
            <a:r>
              <a:rPr sz="700" u="sng" spc="-100" dirty="0">
                <a:uFill>
                  <a:solidFill>
                    <a:srgbClr val="46B446"/>
                  </a:solidFill>
                </a:uFill>
                <a:latin typeface="Calibri"/>
                <a:cs typeface="Calibri"/>
              </a:rPr>
              <a:t> </a:t>
            </a:r>
            <a:r>
              <a:rPr sz="700" u="sng" spc="5" dirty="0">
                <a:uFill>
                  <a:solidFill>
                    <a:srgbClr val="46B446"/>
                  </a:solidFill>
                </a:uFill>
                <a:latin typeface="Calibri"/>
                <a:cs typeface="Calibri"/>
              </a:rPr>
              <a:t>.0</a:t>
            </a:r>
            <a:r>
              <a:rPr sz="700" u="sng" spc="10" dirty="0">
                <a:uFill>
                  <a:solidFill>
                    <a:srgbClr val="46B446"/>
                  </a:solidFill>
                </a:uFill>
                <a:latin typeface="Calibri"/>
                <a:cs typeface="Calibri"/>
              </a:rPr>
              <a:t> </a:t>
            </a:r>
            <a:endParaRPr sz="700">
              <a:latin typeface="Calibri"/>
              <a:cs typeface="Calibri"/>
            </a:endParaRPr>
          </a:p>
          <a:p>
            <a:pPr marL="12700">
              <a:spcBef>
                <a:spcPts val="55"/>
              </a:spcBef>
            </a:pPr>
            <a:r>
              <a:rPr sz="700" spc="50" dirty="0">
                <a:latin typeface="Calibri"/>
                <a:cs typeface="Calibri"/>
              </a:rPr>
              <a:t>48</a:t>
            </a:r>
            <a:r>
              <a:rPr sz="700" u="sng" spc="50" dirty="0">
                <a:uFill>
                  <a:solidFill>
                    <a:srgbClr val="46B446"/>
                  </a:solidFill>
                </a:uFill>
                <a:latin typeface="Calibri"/>
                <a:cs typeface="Calibri"/>
              </a:rPr>
              <a:t>9.3</a:t>
            </a:r>
            <a:r>
              <a:rPr sz="700" u="sng" spc="10" dirty="0">
                <a:uFill>
                  <a:solidFill>
                    <a:srgbClr val="46B446"/>
                  </a:solidFill>
                </a:uFill>
                <a:latin typeface="Calibri"/>
                <a:cs typeface="Calibri"/>
              </a:rPr>
              <a:t> </a:t>
            </a:r>
            <a:endParaRPr sz="700">
              <a:latin typeface="Calibri"/>
              <a:cs typeface="Calibri"/>
            </a:endParaRPr>
          </a:p>
        </p:txBody>
      </p:sp>
      <p:sp>
        <p:nvSpPr>
          <p:cNvPr id="710" name="object 710"/>
          <p:cNvSpPr txBox="1"/>
          <p:nvPr/>
        </p:nvSpPr>
        <p:spPr>
          <a:xfrm>
            <a:off x="4620293" y="5828270"/>
            <a:ext cx="663575" cy="122468"/>
          </a:xfrm>
          <a:prstGeom prst="rect">
            <a:avLst/>
          </a:prstGeom>
        </p:spPr>
        <p:txBody>
          <a:bodyPr vert="horz" wrap="square" lIns="0" tIns="14604" rIns="0" bIns="0" rtlCol="0">
            <a:spAutoFit/>
          </a:bodyPr>
          <a:lstStyle/>
          <a:p>
            <a:pPr marL="38100">
              <a:spcBef>
                <a:spcPts val="114"/>
              </a:spcBef>
            </a:pPr>
            <a:r>
              <a:rPr sz="1050" spc="75" baseline="15873" dirty="0">
                <a:latin typeface="Calibri"/>
                <a:cs typeface="Calibri"/>
              </a:rPr>
              <a:t>8</a:t>
            </a:r>
            <a:r>
              <a:rPr sz="1050" u="sng" spc="75" baseline="15873" dirty="0">
                <a:uFill>
                  <a:solidFill>
                    <a:srgbClr val="46B446"/>
                  </a:solidFill>
                </a:uFill>
                <a:latin typeface="Calibri"/>
                <a:cs typeface="Calibri"/>
              </a:rPr>
              <a:t>9</a:t>
            </a:r>
            <a:r>
              <a:rPr sz="1050" spc="75" baseline="15873" dirty="0">
                <a:latin typeface="Calibri"/>
                <a:cs typeface="Calibri"/>
              </a:rPr>
              <a:t>3.6 </a:t>
            </a:r>
            <a:r>
              <a:rPr sz="700" spc="-40" dirty="0">
                <a:latin typeface="Calibri"/>
                <a:cs typeface="Calibri"/>
              </a:rPr>
              <a:t>1</a:t>
            </a:r>
            <a:r>
              <a:rPr sz="700" u="sng" spc="-40" dirty="0">
                <a:uFill>
                  <a:solidFill>
                    <a:srgbClr val="46B446"/>
                  </a:solidFill>
                </a:uFill>
                <a:latin typeface="Calibri"/>
                <a:cs typeface="Calibri"/>
              </a:rPr>
              <a:t>0 </a:t>
            </a:r>
            <a:r>
              <a:rPr sz="700" u="sng" spc="45" dirty="0">
                <a:uFill>
                  <a:solidFill>
                    <a:srgbClr val="46B446"/>
                  </a:solidFill>
                </a:uFill>
                <a:latin typeface="Calibri"/>
                <a:cs typeface="Calibri"/>
              </a:rPr>
              <a:t>9</a:t>
            </a:r>
            <a:r>
              <a:rPr sz="700" spc="45" dirty="0">
                <a:latin typeface="Calibri"/>
                <a:cs typeface="Calibri"/>
              </a:rPr>
              <a:t>0</a:t>
            </a:r>
            <a:r>
              <a:rPr sz="700" spc="10" dirty="0">
                <a:latin typeface="Calibri"/>
                <a:cs typeface="Calibri"/>
              </a:rPr>
              <a:t> </a:t>
            </a:r>
            <a:r>
              <a:rPr sz="700" spc="5" dirty="0">
                <a:latin typeface="Calibri"/>
                <a:cs typeface="Calibri"/>
              </a:rPr>
              <a:t>.2</a:t>
            </a:r>
            <a:endParaRPr sz="700">
              <a:latin typeface="Calibri"/>
              <a:cs typeface="Calibri"/>
            </a:endParaRPr>
          </a:p>
        </p:txBody>
      </p:sp>
      <p:sp>
        <p:nvSpPr>
          <p:cNvPr id="711" name="object 711"/>
          <p:cNvSpPr txBox="1"/>
          <p:nvPr/>
        </p:nvSpPr>
        <p:spPr>
          <a:xfrm>
            <a:off x="3225883" y="3935095"/>
            <a:ext cx="1865630" cy="330200"/>
          </a:xfrm>
          <a:prstGeom prst="rect">
            <a:avLst/>
          </a:prstGeom>
        </p:spPr>
        <p:txBody>
          <a:bodyPr vert="horz" wrap="square" lIns="0" tIns="12700" rIns="0" bIns="0" rtlCol="0">
            <a:spAutoFit/>
          </a:bodyPr>
          <a:lstStyle/>
          <a:p>
            <a:pPr marL="38100">
              <a:spcBef>
                <a:spcPts val="100"/>
              </a:spcBef>
            </a:pPr>
            <a:r>
              <a:rPr sz="1050" spc="52" baseline="47619" dirty="0">
                <a:latin typeface="Calibri"/>
                <a:cs typeface="Calibri"/>
              </a:rPr>
              <a:t>658.9 </a:t>
            </a:r>
            <a:r>
              <a:rPr sz="2000" b="1" spc="-5" dirty="0">
                <a:solidFill>
                  <a:srgbClr val="00CC66"/>
                </a:solidFill>
                <a:latin typeface="Arial"/>
                <a:cs typeface="Arial"/>
              </a:rPr>
              <a:t>MS/MS</a:t>
            </a:r>
            <a:r>
              <a:rPr sz="2000" b="1" spc="-55" dirty="0">
                <a:solidFill>
                  <a:srgbClr val="00CC66"/>
                </a:solidFill>
                <a:latin typeface="Arial"/>
                <a:cs typeface="Arial"/>
              </a:rPr>
              <a:t> </a:t>
            </a:r>
            <a:r>
              <a:rPr sz="2000" b="1" spc="-5" dirty="0">
                <a:solidFill>
                  <a:srgbClr val="00CC66"/>
                </a:solidFill>
                <a:latin typeface="Arial"/>
                <a:cs typeface="Arial"/>
              </a:rPr>
              <a:t>535.8</a:t>
            </a:r>
            <a:endParaRPr sz="2000">
              <a:latin typeface="Arial"/>
              <a:cs typeface="Arial"/>
            </a:endParaRPr>
          </a:p>
        </p:txBody>
      </p:sp>
      <p:sp>
        <p:nvSpPr>
          <p:cNvPr id="712" name="object 712"/>
          <p:cNvSpPr txBox="1"/>
          <p:nvPr/>
        </p:nvSpPr>
        <p:spPr>
          <a:xfrm>
            <a:off x="3655422" y="4335145"/>
            <a:ext cx="1818639" cy="330200"/>
          </a:xfrm>
          <a:prstGeom prst="rect">
            <a:avLst/>
          </a:prstGeom>
        </p:spPr>
        <p:txBody>
          <a:bodyPr vert="horz" wrap="square" lIns="0" tIns="12700" rIns="0" bIns="0" rtlCol="0">
            <a:spAutoFit/>
          </a:bodyPr>
          <a:lstStyle/>
          <a:p>
            <a:pPr marL="38100">
              <a:spcBef>
                <a:spcPts val="100"/>
              </a:spcBef>
            </a:pPr>
            <a:r>
              <a:rPr sz="1050" baseline="91269" dirty="0">
                <a:latin typeface="Calibri"/>
                <a:cs typeface="Calibri"/>
              </a:rPr>
              <a:t>5</a:t>
            </a:r>
            <a:r>
              <a:rPr sz="1050" spc="15" baseline="91269" dirty="0">
                <a:latin typeface="Calibri"/>
                <a:cs typeface="Calibri"/>
              </a:rPr>
              <a:t>2</a:t>
            </a:r>
            <a:r>
              <a:rPr sz="1050" spc="-127" baseline="91269" dirty="0">
                <a:latin typeface="Calibri"/>
                <a:cs typeface="Calibri"/>
              </a:rPr>
              <a:t> </a:t>
            </a:r>
            <a:r>
              <a:rPr sz="1050" spc="15" baseline="91269" dirty="0">
                <a:latin typeface="Calibri"/>
                <a:cs typeface="Calibri"/>
              </a:rPr>
              <a:t>6</a:t>
            </a:r>
            <a:r>
              <a:rPr sz="1050" spc="-127" baseline="91269" dirty="0">
                <a:latin typeface="Calibri"/>
                <a:cs typeface="Calibri"/>
              </a:rPr>
              <a:t> </a:t>
            </a:r>
            <a:r>
              <a:rPr sz="1050" baseline="91269" dirty="0">
                <a:latin typeface="Calibri"/>
                <a:cs typeface="Calibri"/>
              </a:rPr>
              <a:t>.</a:t>
            </a:r>
            <a:r>
              <a:rPr sz="1050" spc="-262" baseline="91269" dirty="0">
                <a:latin typeface="Calibri"/>
                <a:cs typeface="Calibri"/>
              </a:rPr>
              <a:t>9</a:t>
            </a:r>
            <a:r>
              <a:rPr sz="2000" b="1" dirty="0">
                <a:solidFill>
                  <a:srgbClr val="C0C0C0"/>
                </a:solidFill>
                <a:latin typeface="Arial"/>
                <a:cs typeface="Arial"/>
              </a:rPr>
              <a:t>MS</a:t>
            </a:r>
            <a:r>
              <a:rPr sz="2000" b="1" spc="-5" dirty="0">
                <a:solidFill>
                  <a:srgbClr val="C0C0C0"/>
                </a:solidFill>
                <a:latin typeface="Arial"/>
                <a:cs typeface="Arial"/>
              </a:rPr>
              <a:t>/</a:t>
            </a:r>
            <a:r>
              <a:rPr sz="2000" b="1" dirty="0">
                <a:solidFill>
                  <a:srgbClr val="C0C0C0"/>
                </a:solidFill>
                <a:latin typeface="Arial"/>
                <a:cs typeface="Arial"/>
              </a:rPr>
              <a:t>MS</a:t>
            </a:r>
            <a:r>
              <a:rPr sz="2000" b="1" spc="-5" dirty="0">
                <a:solidFill>
                  <a:srgbClr val="C0C0C0"/>
                </a:solidFill>
                <a:latin typeface="Arial"/>
                <a:cs typeface="Arial"/>
              </a:rPr>
              <a:t> </a:t>
            </a:r>
            <a:r>
              <a:rPr sz="2000" b="1" dirty="0">
                <a:solidFill>
                  <a:srgbClr val="C0C0C0"/>
                </a:solidFill>
                <a:latin typeface="Arial"/>
                <a:cs typeface="Arial"/>
              </a:rPr>
              <a:t>403</a:t>
            </a:r>
            <a:r>
              <a:rPr sz="2000" b="1" spc="-5" dirty="0">
                <a:solidFill>
                  <a:srgbClr val="C0C0C0"/>
                </a:solidFill>
                <a:latin typeface="Arial"/>
                <a:cs typeface="Arial"/>
              </a:rPr>
              <a:t>.</a:t>
            </a:r>
            <a:r>
              <a:rPr sz="2000" b="1" dirty="0">
                <a:solidFill>
                  <a:srgbClr val="C0C0C0"/>
                </a:solidFill>
                <a:latin typeface="Arial"/>
                <a:cs typeface="Arial"/>
              </a:rPr>
              <a:t>9</a:t>
            </a:r>
            <a:endParaRPr sz="2000">
              <a:latin typeface="Arial"/>
              <a:cs typeface="Arial"/>
            </a:endParaRPr>
          </a:p>
        </p:txBody>
      </p:sp>
      <p:sp>
        <p:nvSpPr>
          <p:cNvPr id="713" name="object 713"/>
          <p:cNvSpPr txBox="1"/>
          <p:nvPr/>
        </p:nvSpPr>
        <p:spPr>
          <a:xfrm>
            <a:off x="4220527" y="4733608"/>
            <a:ext cx="1564640" cy="330200"/>
          </a:xfrm>
          <a:prstGeom prst="rect">
            <a:avLst/>
          </a:prstGeom>
        </p:spPr>
        <p:txBody>
          <a:bodyPr vert="horz" wrap="square" lIns="0" tIns="12700" rIns="0" bIns="0" rtlCol="0">
            <a:spAutoFit/>
          </a:bodyPr>
          <a:lstStyle/>
          <a:p>
            <a:pPr marL="12700">
              <a:spcBef>
                <a:spcPts val="100"/>
              </a:spcBef>
            </a:pPr>
            <a:r>
              <a:rPr sz="2000" b="1" spc="-5" dirty="0">
                <a:solidFill>
                  <a:srgbClr val="0066FF"/>
                </a:solidFill>
                <a:latin typeface="Arial"/>
                <a:cs typeface="Arial"/>
              </a:rPr>
              <a:t>MS/MS</a:t>
            </a:r>
            <a:r>
              <a:rPr sz="2000" b="1" spc="-55" dirty="0">
                <a:solidFill>
                  <a:srgbClr val="0066FF"/>
                </a:solidFill>
                <a:latin typeface="Arial"/>
                <a:cs typeface="Arial"/>
              </a:rPr>
              <a:t> </a:t>
            </a:r>
            <a:r>
              <a:rPr sz="2000" b="1" spc="-5" dirty="0">
                <a:solidFill>
                  <a:srgbClr val="0066FF"/>
                </a:solidFill>
                <a:latin typeface="Arial"/>
                <a:cs typeface="Arial"/>
              </a:rPr>
              <a:t>493.6</a:t>
            </a:r>
            <a:endParaRPr sz="2000">
              <a:latin typeface="Arial"/>
              <a:cs typeface="Arial"/>
            </a:endParaRPr>
          </a:p>
        </p:txBody>
      </p:sp>
      <p:sp>
        <p:nvSpPr>
          <p:cNvPr id="714" name="object 714"/>
          <p:cNvSpPr txBox="1"/>
          <p:nvPr/>
        </p:nvSpPr>
        <p:spPr>
          <a:xfrm>
            <a:off x="4574539" y="5151120"/>
            <a:ext cx="1564640" cy="330200"/>
          </a:xfrm>
          <a:prstGeom prst="rect">
            <a:avLst/>
          </a:prstGeom>
        </p:spPr>
        <p:txBody>
          <a:bodyPr vert="horz" wrap="square" lIns="0" tIns="12700" rIns="0" bIns="0" rtlCol="0">
            <a:spAutoFit/>
          </a:bodyPr>
          <a:lstStyle/>
          <a:p>
            <a:pPr marL="12700">
              <a:spcBef>
                <a:spcPts val="100"/>
              </a:spcBef>
            </a:pPr>
            <a:r>
              <a:rPr sz="2000" b="1" spc="-5" dirty="0">
                <a:solidFill>
                  <a:srgbClr val="CC0099"/>
                </a:solidFill>
                <a:latin typeface="Arial"/>
                <a:cs typeface="Arial"/>
              </a:rPr>
              <a:t>MS/MS</a:t>
            </a:r>
            <a:r>
              <a:rPr sz="2000" b="1" spc="-55" dirty="0">
                <a:solidFill>
                  <a:srgbClr val="CC0099"/>
                </a:solidFill>
                <a:latin typeface="Arial"/>
                <a:cs typeface="Arial"/>
              </a:rPr>
              <a:t> </a:t>
            </a:r>
            <a:r>
              <a:rPr sz="2000" b="1" spc="-5" dirty="0">
                <a:solidFill>
                  <a:srgbClr val="CC0099"/>
                </a:solidFill>
                <a:latin typeface="Arial"/>
                <a:cs typeface="Arial"/>
              </a:rPr>
              <a:t>616.6</a:t>
            </a:r>
            <a:endParaRPr sz="2000">
              <a:latin typeface="Arial"/>
              <a:cs typeface="Arial"/>
            </a:endParaRPr>
          </a:p>
        </p:txBody>
      </p:sp>
      <p:sp>
        <p:nvSpPr>
          <p:cNvPr id="715" name="object 715"/>
          <p:cNvSpPr txBox="1"/>
          <p:nvPr/>
        </p:nvSpPr>
        <p:spPr>
          <a:xfrm>
            <a:off x="7475301" y="3879180"/>
            <a:ext cx="1818005" cy="348615"/>
          </a:xfrm>
          <a:prstGeom prst="rect">
            <a:avLst/>
          </a:prstGeom>
        </p:spPr>
        <p:txBody>
          <a:bodyPr vert="horz" wrap="square" lIns="0" tIns="14604" rIns="0" bIns="0" rtlCol="0">
            <a:spAutoFit/>
          </a:bodyPr>
          <a:lstStyle/>
          <a:p>
            <a:pPr marL="12700">
              <a:lnSpc>
                <a:spcPts val="480"/>
              </a:lnSpc>
              <a:spcBef>
                <a:spcPts val="114"/>
              </a:spcBef>
            </a:pPr>
            <a:r>
              <a:rPr sz="700" spc="50" dirty="0">
                <a:latin typeface="Calibri"/>
                <a:cs typeface="Calibri"/>
              </a:rPr>
              <a:t>644.0</a:t>
            </a:r>
            <a:endParaRPr sz="700">
              <a:latin typeface="Calibri"/>
              <a:cs typeface="Calibri"/>
            </a:endParaRPr>
          </a:p>
          <a:p>
            <a:pPr marL="266065">
              <a:lnSpc>
                <a:spcPts val="2039"/>
              </a:lnSpc>
            </a:pPr>
            <a:r>
              <a:rPr sz="2000" b="1" spc="-5" dirty="0">
                <a:solidFill>
                  <a:srgbClr val="00CC66"/>
                </a:solidFill>
                <a:latin typeface="Arial"/>
                <a:cs typeface="Arial"/>
              </a:rPr>
              <a:t>MS/MS</a:t>
            </a:r>
            <a:r>
              <a:rPr sz="2000" b="1" spc="-55" dirty="0">
                <a:solidFill>
                  <a:srgbClr val="00CC66"/>
                </a:solidFill>
                <a:latin typeface="Arial"/>
                <a:cs typeface="Arial"/>
              </a:rPr>
              <a:t> </a:t>
            </a:r>
            <a:r>
              <a:rPr sz="2000" b="1" spc="-5" dirty="0">
                <a:solidFill>
                  <a:srgbClr val="00CC66"/>
                </a:solidFill>
                <a:latin typeface="Arial"/>
                <a:cs typeface="Arial"/>
              </a:rPr>
              <a:t>500.6</a:t>
            </a:r>
            <a:endParaRPr sz="2000">
              <a:latin typeface="Arial"/>
              <a:cs typeface="Arial"/>
            </a:endParaRPr>
          </a:p>
        </p:txBody>
      </p:sp>
      <p:sp>
        <p:nvSpPr>
          <p:cNvPr id="716" name="object 716"/>
          <p:cNvSpPr/>
          <p:nvPr/>
        </p:nvSpPr>
        <p:spPr>
          <a:xfrm>
            <a:off x="6648448" y="4305300"/>
            <a:ext cx="3072130" cy="1225550"/>
          </a:xfrm>
          <a:custGeom>
            <a:avLst/>
            <a:gdLst/>
            <a:ahLst/>
            <a:cxnLst/>
            <a:rect l="l" t="t" r="r" b="b"/>
            <a:pathLst>
              <a:path w="3072129" h="1225550">
                <a:moveTo>
                  <a:pt x="0" y="0"/>
                </a:moveTo>
                <a:lnTo>
                  <a:pt x="3071812" y="0"/>
                </a:lnTo>
                <a:lnTo>
                  <a:pt x="3071812" y="1225549"/>
                </a:lnTo>
                <a:lnTo>
                  <a:pt x="0" y="1225549"/>
                </a:lnTo>
                <a:lnTo>
                  <a:pt x="0" y="0"/>
                </a:lnTo>
                <a:close/>
              </a:path>
            </a:pathLst>
          </a:custGeom>
          <a:ln w="28574">
            <a:solidFill>
              <a:srgbClr val="00A8A9"/>
            </a:solidFill>
          </a:ln>
        </p:spPr>
        <p:txBody>
          <a:bodyPr wrap="square" lIns="0" tIns="0" rIns="0" bIns="0" rtlCol="0"/>
          <a:lstStyle/>
          <a:p>
            <a:endParaRPr/>
          </a:p>
        </p:txBody>
      </p:sp>
      <p:sp>
        <p:nvSpPr>
          <p:cNvPr id="717" name="object 717"/>
          <p:cNvSpPr/>
          <p:nvPr/>
        </p:nvSpPr>
        <p:spPr>
          <a:xfrm>
            <a:off x="6965948" y="4667250"/>
            <a:ext cx="3111500" cy="1276350"/>
          </a:xfrm>
          <a:custGeom>
            <a:avLst/>
            <a:gdLst/>
            <a:ahLst/>
            <a:cxnLst/>
            <a:rect l="l" t="t" r="r" b="b"/>
            <a:pathLst>
              <a:path w="3111500" h="1276350">
                <a:moveTo>
                  <a:pt x="0" y="0"/>
                </a:moveTo>
                <a:lnTo>
                  <a:pt x="3111500" y="0"/>
                </a:lnTo>
                <a:lnTo>
                  <a:pt x="3111500" y="1276349"/>
                </a:lnTo>
                <a:lnTo>
                  <a:pt x="0" y="1276349"/>
                </a:lnTo>
                <a:lnTo>
                  <a:pt x="0" y="0"/>
                </a:lnTo>
                <a:close/>
              </a:path>
            </a:pathLst>
          </a:custGeom>
          <a:solidFill>
            <a:srgbClr val="FFFFFF"/>
          </a:solidFill>
        </p:spPr>
        <p:txBody>
          <a:bodyPr wrap="square" lIns="0" tIns="0" rIns="0" bIns="0" rtlCol="0"/>
          <a:lstStyle/>
          <a:p>
            <a:endParaRPr/>
          </a:p>
        </p:txBody>
      </p:sp>
      <p:sp>
        <p:nvSpPr>
          <p:cNvPr id="718" name="object 718"/>
          <p:cNvSpPr/>
          <p:nvPr/>
        </p:nvSpPr>
        <p:spPr>
          <a:xfrm>
            <a:off x="6965948" y="4667250"/>
            <a:ext cx="3111500" cy="1276350"/>
          </a:xfrm>
          <a:custGeom>
            <a:avLst/>
            <a:gdLst/>
            <a:ahLst/>
            <a:cxnLst/>
            <a:rect l="l" t="t" r="r" b="b"/>
            <a:pathLst>
              <a:path w="3111500" h="1276350">
                <a:moveTo>
                  <a:pt x="0" y="0"/>
                </a:moveTo>
                <a:lnTo>
                  <a:pt x="3111499" y="0"/>
                </a:lnTo>
                <a:lnTo>
                  <a:pt x="3111499" y="1276349"/>
                </a:lnTo>
                <a:lnTo>
                  <a:pt x="0" y="1276349"/>
                </a:lnTo>
                <a:lnTo>
                  <a:pt x="0" y="0"/>
                </a:lnTo>
                <a:close/>
              </a:path>
            </a:pathLst>
          </a:custGeom>
          <a:ln w="28574">
            <a:solidFill>
              <a:srgbClr val="00A8A9"/>
            </a:solidFill>
          </a:ln>
        </p:spPr>
        <p:txBody>
          <a:bodyPr wrap="square" lIns="0" tIns="0" rIns="0" bIns="0" rtlCol="0"/>
          <a:lstStyle/>
          <a:p>
            <a:endParaRPr/>
          </a:p>
        </p:txBody>
      </p:sp>
      <p:sp>
        <p:nvSpPr>
          <p:cNvPr id="719" name="object 719"/>
          <p:cNvSpPr/>
          <p:nvPr/>
        </p:nvSpPr>
        <p:spPr>
          <a:xfrm>
            <a:off x="6988175" y="4689475"/>
            <a:ext cx="3072130" cy="1225550"/>
          </a:xfrm>
          <a:custGeom>
            <a:avLst/>
            <a:gdLst/>
            <a:ahLst/>
            <a:cxnLst/>
            <a:rect l="l" t="t" r="r" b="b"/>
            <a:pathLst>
              <a:path w="3072129" h="1225550">
                <a:moveTo>
                  <a:pt x="0" y="0"/>
                </a:moveTo>
                <a:lnTo>
                  <a:pt x="3071811" y="0"/>
                </a:lnTo>
                <a:lnTo>
                  <a:pt x="3071811" y="1225550"/>
                </a:lnTo>
                <a:lnTo>
                  <a:pt x="0" y="1225550"/>
                </a:lnTo>
                <a:lnTo>
                  <a:pt x="0" y="0"/>
                </a:lnTo>
                <a:close/>
              </a:path>
            </a:pathLst>
          </a:custGeom>
          <a:solidFill>
            <a:srgbClr val="FFFFFF"/>
          </a:solidFill>
        </p:spPr>
        <p:txBody>
          <a:bodyPr wrap="square" lIns="0" tIns="0" rIns="0" bIns="0" rtlCol="0"/>
          <a:lstStyle/>
          <a:p>
            <a:endParaRPr/>
          </a:p>
        </p:txBody>
      </p:sp>
      <p:sp>
        <p:nvSpPr>
          <p:cNvPr id="720" name="object 720"/>
          <p:cNvSpPr/>
          <p:nvPr/>
        </p:nvSpPr>
        <p:spPr>
          <a:xfrm>
            <a:off x="7349319" y="4839422"/>
            <a:ext cx="0" cy="233045"/>
          </a:xfrm>
          <a:custGeom>
            <a:avLst/>
            <a:gdLst/>
            <a:ahLst/>
            <a:cxnLst/>
            <a:rect l="l" t="t" r="r" b="b"/>
            <a:pathLst>
              <a:path h="233045">
                <a:moveTo>
                  <a:pt x="0" y="0"/>
                </a:moveTo>
                <a:lnTo>
                  <a:pt x="0" y="232640"/>
                </a:lnTo>
              </a:path>
            </a:pathLst>
          </a:custGeom>
          <a:ln w="11315">
            <a:solidFill>
              <a:srgbClr val="000000"/>
            </a:solidFill>
          </a:ln>
        </p:spPr>
        <p:txBody>
          <a:bodyPr wrap="square" lIns="0" tIns="0" rIns="0" bIns="0" rtlCol="0"/>
          <a:lstStyle/>
          <a:p>
            <a:endParaRPr/>
          </a:p>
        </p:txBody>
      </p:sp>
      <p:sp>
        <p:nvSpPr>
          <p:cNvPr id="721" name="object 721"/>
          <p:cNvSpPr/>
          <p:nvPr/>
        </p:nvSpPr>
        <p:spPr>
          <a:xfrm>
            <a:off x="7304067" y="5475827"/>
            <a:ext cx="24130" cy="0"/>
          </a:xfrm>
          <a:custGeom>
            <a:avLst/>
            <a:gdLst/>
            <a:ahLst/>
            <a:cxnLst/>
            <a:rect l="l" t="t" r="r" b="b"/>
            <a:pathLst>
              <a:path w="24129">
                <a:moveTo>
                  <a:pt x="0" y="0"/>
                </a:moveTo>
                <a:lnTo>
                  <a:pt x="23831" y="0"/>
                </a:lnTo>
              </a:path>
            </a:pathLst>
          </a:custGeom>
          <a:ln w="11269">
            <a:solidFill>
              <a:srgbClr val="000000"/>
            </a:solidFill>
          </a:ln>
        </p:spPr>
        <p:txBody>
          <a:bodyPr wrap="square" lIns="0" tIns="0" rIns="0" bIns="0" rtlCol="0"/>
          <a:lstStyle/>
          <a:p>
            <a:endParaRPr/>
          </a:p>
        </p:txBody>
      </p:sp>
      <p:sp>
        <p:nvSpPr>
          <p:cNvPr id="722" name="object 722"/>
          <p:cNvSpPr/>
          <p:nvPr/>
        </p:nvSpPr>
        <p:spPr>
          <a:xfrm>
            <a:off x="7304067" y="5407594"/>
            <a:ext cx="24130" cy="0"/>
          </a:xfrm>
          <a:custGeom>
            <a:avLst/>
            <a:gdLst/>
            <a:ahLst/>
            <a:cxnLst/>
            <a:rect l="l" t="t" r="r" b="b"/>
            <a:pathLst>
              <a:path w="24129">
                <a:moveTo>
                  <a:pt x="0" y="0"/>
                </a:moveTo>
                <a:lnTo>
                  <a:pt x="23831" y="0"/>
                </a:lnTo>
              </a:path>
            </a:pathLst>
          </a:custGeom>
          <a:ln w="11269">
            <a:solidFill>
              <a:srgbClr val="000000"/>
            </a:solidFill>
          </a:ln>
        </p:spPr>
        <p:txBody>
          <a:bodyPr wrap="square" lIns="0" tIns="0" rIns="0" bIns="0" rtlCol="0"/>
          <a:lstStyle/>
          <a:p>
            <a:endParaRPr/>
          </a:p>
        </p:txBody>
      </p:sp>
      <p:sp>
        <p:nvSpPr>
          <p:cNvPr id="723" name="object 723"/>
          <p:cNvSpPr/>
          <p:nvPr/>
        </p:nvSpPr>
        <p:spPr>
          <a:xfrm>
            <a:off x="7304067" y="5339663"/>
            <a:ext cx="24130" cy="0"/>
          </a:xfrm>
          <a:custGeom>
            <a:avLst/>
            <a:gdLst/>
            <a:ahLst/>
            <a:cxnLst/>
            <a:rect l="l" t="t" r="r" b="b"/>
            <a:pathLst>
              <a:path w="24129">
                <a:moveTo>
                  <a:pt x="0" y="0"/>
                </a:moveTo>
                <a:lnTo>
                  <a:pt x="23831" y="0"/>
                </a:lnTo>
              </a:path>
            </a:pathLst>
          </a:custGeom>
          <a:ln w="11269">
            <a:solidFill>
              <a:srgbClr val="000000"/>
            </a:solidFill>
          </a:ln>
        </p:spPr>
        <p:txBody>
          <a:bodyPr wrap="square" lIns="0" tIns="0" rIns="0" bIns="0" rtlCol="0"/>
          <a:lstStyle/>
          <a:p>
            <a:endParaRPr/>
          </a:p>
        </p:txBody>
      </p:sp>
      <p:sp>
        <p:nvSpPr>
          <p:cNvPr id="724" name="object 724"/>
          <p:cNvSpPr/>
          <p:nvPr/>
        </p:nvSpPr>
        <p:spPr>
          <a:xfrm>
            <a:off x="7304067" y="5271418"/>
            <a:ext cx="24130" cy="0"/>
          </a:xfrm>
          <a:custGeom>
            <a:avLst/>
            <a:gdLst/>
            <a:ahLst/>
            <a:cxnLst/>
            <a:rect l="l" t="t" r="r" b="b"/>
            <a:pathLst>
              <a:path w="24129">
                <a:moveTo>
                  <a:pt x="0" y="0"/>
                </a:moveTo>
                <a:lnTo>
                  <a:pt x="23831" y="0"/>
                </a:lnTo>
              </a:path>
            </a:pathLst>
          </a:custGeom>
          <a:ln w="11269">
            <a:solidFill>
              <a:srgbClr val="000000"/>
            </a:solidFill>
          </a:ln>
        </p:spPr>
        <p:txBody>
          <a:bodyPr wrap="square" lIns="0" tIns="0" rIns="0" bIns="0" rtlCol="0"/>
          <a:lstStyle/>
          <a:p>
            <a:endParaRPr/>
          </a:p>
        </p:txBody>
      </p:sp>
      <p:sp>
        <p:nvSpPr>
          <p:cNvPr id="725" name="object 725"/>
          <p:cNvSpPr/>
          <p:nvPr/>
        </p:nvSpPr>
        <p:spPr>
          <a:xfrm>
            <a:off x="7304067" y="5123665"/>
            <a:ext cx="24130" cy="0"/>
          </a:xfrm>
          <a:custGeom>
            <a:avLst/>
            <a:gdLst/>
            <a:ahLst/>
            <a:cxnLst/>
            <a:rect l="l" t="t" r="r" b="b"/>
            <a:pathLst>
              <a:path w="24129">
                <a:moveTo>
                  <a:pt x="0" y="0"/>
                </a:moveTo>
                <a:lnTo>
                  <a:pt x="23831" y="0"/>
                </a:lnTo>
              </a:path>
            </a:pathLst>
          </a:custGeom>
          <a:ln w="11269">
            <a:solidFill>
              <a:srgbClr val="000000"/>
            </a:solidFill>
          </a:ln>
        </p:spPr>
        <p:txBody>
          <a:bodyPr wrap="square" lIns="0" tIns="0" rIns="0" bIns="0" rtlCol="0"/>
          <a:lstStyle/>
          <a:p>
            <a:endParaRPr/>
          </a:p>
        </p:txBody>
      </p:sp>
      <p:sp>
        <p:nvSpPr>
          <p:cNvPr id="726" name="object 726"/>
          <p:cNvSpPr/>
          <p:nvPr/>
        </p:nvSpPr>
        <p:spPr>
          <a:xfrm>
            <a:off x="7304067" y="5055419"/>
            <a:ext cx="45720" cy="0"/>
          </a:xfrm>
          <a:custGeom>
            <a:avLst/>
            <a:gdLst/>
            <a:ahLst/>
            <a:cxnLst/>
            <a:rect l="l" t="t" r="r" b="b"/>
            <a:pathLst>
              <a:path w="45720">
                <a:moveTo>
                  <a:pt x="45252" y="0"/>
                </a:moveTo>
                <a:lnTo>
                  <a:pt x="0" y="0"/>
                </a:lnTo>
              </a:path>
            </a:pathLst>
          </a:custGeom>
          <a:ln w="11269">
            <a:solidFill>
              <a:srgbClr val="000000"/>
            </a:solidFill>
          </a:ln>
        </p:spPr>
        <p:txBody>
          <a:bodyPr wrap="square" lIns="0" tIns="0" rIns="0" bIns="0" rtlCol="0"/>
          <a:lstStyle/>
          <a:p>
            <a:endParaRPr/>
          </a:p>
        </p:txBody>
      </p:sp>
      <p:sp>
        <p:nvSpPr>
          <p:cNvPr id="727" name="object 727"/>
          <p:cNvSpPr/>
          <p:nvPr/>
        </p:nvSpPr>
        <p:spPr>
          <a:xfrm>
            <a:off x="7304067" y="4987174"/>
            <a:ext cx="45720" cy="0"/>
          </a:xfrm>
          <a:custGeom>
            <a:avLst/>
            <a:gdLst/>
            <a:ahLst/>
            <a:cxnLst/>
            <a:rect l="l" t="t" r="r" b="b"/>
            <a:pathLst>
              <a:path w="45720">
                <a:moveTo>
                  <a:pt x="45252" y="0"/>
                </a:moveTo>
                <a:lnTo>
                  <a:pt x="0" y="0"/>
                </a:lnTo>
              </a:path>
            </a:pathLst>
          </a:custGeom>
          <a:ln w="11269">
            <a:solidFill>
              <a:srgbClr val="000000"/>
            </a:solidFill>
          </a:ln>
        </p:spPr>
        <p:txBody>
          <a:bodyPr wrap="square" lIns="0" tIns="0" rIns="0" bIns="0" rtlCol="0"/>
          <a:lstStyle/>
          <a:p>
            <a:endParaRPr/>
          </a:p>
        </p:txBody>
      </p:sp>
      <p:sp>
        <p:nvSpPr>
          <p:cNvPr id="728" name="object 728"/>
          <p:cNvSpPr/>
          <p:nvPr/>
        </p:nvSpPr>
        <p:spPr>
          <a:xfrm>
            <a:off x="7304067" y="4918928"/>
            <a:ext cx="45720" cy="0"/>
          </a:xfrm>
          <a:custGeom>
            <a:avLst/>
            <a:gdLst/>
            <a:ahLst/>
            <a:cxnLst/>
            <a:rect l="l" t="t" r="r" b="b"/>
            <a:pathLst>
              <a:path w="45720">
                <a:moveTo>
                  <a:pt x="45252" y="0"/>
                </a:moveTo>
                <a:lnTo>
                  <a:pt x="0" y="0"/>
                </a:lnTo>
              </a:path>
            </a:pathLst>
          </a:custGeom>
          <a:ln w="11269">
            <a:solidFill>
              <a:srgbClr val="000000"/>
            </a:solidFill>
          </a:ln>
        </p:spPr>
        <p:txBody>
          <a:bodyPr wrap="square" lIns="0" tIns="0" rIns="0" bIns="0" rtlCol="0"/>
          <a:lstStyle/>
          <a:p>
            <a:endParaRPr/>
          </a:p>
        </p:txBody>
      </p:sp>
      <p:sp>
        <p:nvSpPr>
          <p:cNvPr id="729" name="object 729"/>
          <p:cNvSpPr/>
          <p:nvPr/>
        </p:nvSpPr>
        <p:spPr>
          <a:xfrm>
            <a:off x="7281428" y="5544073"/>
            <a:ext cx="46990" cy="0"/>
          </a:xfrm>
          <a:custGeom>
            <a:avLst/>
            <a:gdLst/>
            <a:ahLst/>
            <a:cxnLst/>
            <a:rect l="l" t="t" r="r" b="b"/>
            <a:pathLst>
              <a:path w="46989">
                <a:moveTo>
                  <a:pt x="0" y="0"/>
                </a:moveTo>
                <a:lnTo>
                  <a:pt x="46469" y="0"/>
                </a:lnTo>
              </a:path>
            </a:pathLst>
          </a:custGeom>
          <a:ln w="11269">
            <a:solidFill>
              <a:srgbClr val="000000"/>
            </a:solidFill>
          </a:ln>
        </p:spPr>
        <p:txBody>
          <a:bodyPr wrap="square" lIns="0" tIns="0" rIns="0" bIns="0" rtlCol="0"/>
          <a:lstStyle/>
          <a:p>
            <a:endParaRPr/>
          </a:p>
        </p:txBody>
      </p:sp>
      <p:sp>
        <p:nvSpPr>
          <p:cNvPr id="730" name="object 730"/>
          <p:cNvSpPr/>
          <p:nvPr/>
        </p:nvSpPr>
        <p:spPr>
          <a:xfrm>
            <a:off x="7253304" y="5487097"/>
            <a:ext cx="0" cy="113664"/>
          </a:xfrm>
          <a:custGeom>
            <a:avLst/>
            <a:gdLst/>
            <a:ahLst/>
            <a:cxnLst/>
            <a:rect l="l" t="t" r="r" b="b"/>
            <a:pathLst>
              <a:path h="113664">
                <a:moveTo>
                  <a:pt x="0" y="0"/>
                </a:moveTo>
                <a:lnTo>
                  <a:pt x="0" y="113633"/>
                </a:lnTo>
              </a:path>
            </a:pathLst>
          </a:custGeom>
          <a:ln w="56262">
            <a:solidFill>
              <a:srgbClr val="FFFFFF"/>
            </a:solidFill>
          </a:ln>
        </p:spPr>
        <p:txBody>
          <a:bodyPr wrap="square" lIns="0" tIns="0" rIns="0" bIns="0" rtlCol="0"/>
          <a:lstStyle/>
          <a:p>
            <a:endParaRPr/>
          </a:p>
        </p:txBody>
      </p:sp>
      <p:sp>
        <p:nvSpPr>
          <p:cNvPr id="731" name="object 731"/>
          <p:cNvSpPr txBox="1"/>
          <p:nvPr/>
        </p:nvSpPr>
        <p:spPr>
          <a:xfrm>
            <a:off x="7212474" y="5474402"/>
            <a:ext cx="71755" cy="122468"/>
          </a:xfrm>
          <a:prstGeom prst="rect">
            <a:avLst/>
          </a:prstGeom>
        </p:spPr>
        <p:txBody>
          <a:bodyPr vert="horz" wrap="square" lIns="0" tIns="14604" rIns="0" bIns="0" rtlCol="0">
            <a:spAutoFit/>
          </a:bodyPr>
          <a:lstStyle/>
          <a:p>
            <a:pPr marL="12700">
              <a:spcBef>
                <a:spcPts val="114"/>
              </a:spcBef>
            </a:pPr>
            <a:r>
              <a:rPr sz="700" spc="10" dirty="0">
                <a:latin typeface="Calibri"/>
                <a:cs typeface="Calibri"/>
              </a:rPr>
              <a:t>0</a:t>
            </a:r>
            <a:endParaRPr sz="700">
              <a:latin typeface="Calibri"/>
              <a:cs typeface="Calibri"/>
            </a:endParaRPr>
          </a:p>
        </p:txBody>
      </p:sp>
      <p:sp>
        <p:nvSpPr>
          <p:cNvPr id="732" name="object 732"/>
          <p:cNvSpPr/>
          <p:nvPr/>
        </p:nvSpPr>
        <p:spPr>
          <a:xfrm>
            <a:off x="7281428" y="5191898"/>
            <a:ext cx="46990" cy="0"/>
          </a:xfrm>
          <a:custGeom>
            <a:avLst/>
            <a:gdLst/>
            <a:ahLst/>
            <a:cxnLst/>
            <a:rect l="l" t="t" r="r" b="b"/>
            <a:pathLst>
              <a:path w="46989">
                <a:moveTo>
                  <a:pt x="0" y="0"/>
                </a:moveTo>
                <a:lnTo>
                  <a:pt x="46469" y="0"/>
                </a:lnTo>
              </a:path>
            </a:pathLst>
          </a:custGeom>
          <a:ln w="11269">
            <a:solidFill>
              <a:srgbClr val="000000"/>
            </a:solidFill>
          </a:ln>
        </p:spPr>
        <p:txBody>
          <a:bodyPr wrap="square" lIns="0" tIns="0" rIns="0" bIns="0" rtlCol="0"/>
          <a:lstStyle/>
          <a:p>
            <a:endParaRPr/>
          </a:p>
        </p:txBody>
      </p:sp>
      <p:sp>
        <p:nvSpPr>
          <p:cNvPr id="733" name="object 733"/>
          <p:cNvSpPr/>
          <p:nvPr/>
        </p:nvSpPr>
        <p:spPr>
          <a:xfrm>
            <a:off x="7179908" y="5134935"/>
            <a:ext cx="101600" cy="113664"/>
          </a:xfrm>
          <a:custGeom>
            <a:avLst/>
            <a:gdLst/>
            <a:ahLst/>
            <a:cxnLst/>
            <a:rect l="l" t="t" r="r" b="b"/>
            <a:pathLst>
              <a:path w="101600" h="113664">
                <a:moveTo>
                  <a:pt x="0" y="113633"/>
                </a:moveTo>
                <a:lnTo>
                  <a:pt x="101523" y="113633"/>
                </a:lnTo>
                <a:lnTo>
                  <a:pt x="101523" y="0"/>
                </a:lnTo>
                <a:lnTo>
                  <a:pt x="0" y="0"/>
                </a:lnTo>
                <a:lnTo>
                  <a:pt x="0" y="113633"/>
                </a:lnTo>
                <a:close/>
              </a:path>
            </a:pathLst>
          </a:custGeom>
          <a:solidFill>
            <a:srgbClr val="FFFFFF"/>
          </a:solidFill>
        </p:spPr>
        <p:txBody>
          <a:bodyPr wrap="square" lIns="0" tIns="0" rIns="0" bIns="0" rtlCol="0"/>
          <a:lstStyle/>
          <a:p>
            <a:endParaRPr/>
          </a:p>
        </p:txBody>
      </p:sp>
      <p:sp>
        <p:nvSpPr>
          <p:cNvPr id="734" name="object 734"/>
          <p:cNvSpPr txBox="1"/>
          <p:nvPr/>
        </p:nvSpPr>
        <p:spPr>
          <a:xfrm>
            <a:off x="7167209" y="5122227"/>
            <a:ext cx="116205" cy="122468"/>
          </a:xfrm>
          <a:prstGeom prst="rect">
            <a:avLst/>
          </a:prstGeom>
        </p:spPr>
        <p:txBody>
          <a:bodyPr vert="horz" wrap="square" lIns="0" tIns="14604" rIns="0" bIns="0" rtlCol="0">
            <a:spAutoFit/>
          </a:bodyPr>
          <a:lstStyle/>
          <a:p>
            <a:pPr marL="12700">
              <a:spcBef>
                <a:spcPts val="114"/>
              </a:spcBef>
            </a:pPr>
            <a:r>
              <a:rPr sz="700" dirty="0">
                <a:latin typeface="Calibri"/>
                <a:cs typeface="Calibri"/>
              </a:rPr>
              <a:t>50</a:t>
            </a:r>
            <a:endParaRPr sz="700">
              <a:latin typeface="Calibri"/>
              <a:cs typeface="Calibri"/>
            </a:endParaRPr>
          </a:p>
        </p:txBody>
      </p:sp>
      <p:sp>
        <p:nvSpPr>
          <p:cNvPr id="735" name="object 735"/>
          <p:cNvSpPr/>
          <p:nvPr/>
        </p:nvSpPr>
        <p:spPr>
          <a:xfrm>
            <a:off x="7281429" y="4839421"/>
            <a:ext cx="67945" cy="0"/>
          </a:xfrm>
          <a:custGeom>
            <a:avLst/>
            <a:gdLst/>
            <a:ahLst/>
            <a:cxnLst/>
            <a:rect l="l" t="t" r="r" b="b"/>
            <a:pathLst>
              <a:path w="67945">
                <a:moveTo>
                  <a:pt x="67890" y="0"/>
                </a:moveTo>
                <a:lnTo>
                  <a:pt x="0" y="0"/>
                </a:lnTo>
              </a:path>
            </a:pathLst>
          </a:custGeom>
          <a:ln w="11269">
            <a:solidFill>
              <a:srgbClr val="000000"/>
            </a:solidFill>
          </a:ln>
        </p:spPr>
        <p:txBody>
          <a:bodyPr wrap="square" lIns="0" tIns="0" rIns="0" bIns="0" rtlCol="0"/>
          <a:lstStyle/>
          <a:p>
            <a:endParaRPr/>
          </a:p>
        </p:txBody>
      </p:sp>
      <p:sp>
        <p:nvSpPr>
          <p:cNvPr id="736" name="object 736"/>
          <p:cNvSpPr/>
          <p:nvPr/>
        </p:nvSpPr>
        <p:spPr>
          <a:xfrm>
            <a:off x="7134960" y="4782445"/>
            <a:ext cx="147320" cy="113664"/>
          </a:xfrm>
          <a:custGeom>
            <a:avLst/>
            <a:gdLst/>
            <a:ahLst/>
            <a:cxnLst/>
            <a:rect l="l" t="t" r="r" b="b"/>
            <a:pathLst>
              <a:path w="147320" h="113664">
                <a:moveTo>
                  <a:pt x="0" y="113633"/>
                </a:moveTo>
                <a:lnTo>
                  <a:pt x="146785" y="113633"/>
                </a:lnTo>
                <a:lnTo>
                  <a:pt x="146785" y="0"/>
                </a:lnTo>
                <a:lnTo>
                  <a:pt x="0" y="0"/>
                </a:lnTo>
                <a:lnTo>
                  <a:pt x="0" y="113633"/>
                </a:lnTo>
                <a:close/>
              </a:path>
            </a:pathLst>
          </a:custGeom>
          <a:solidFill>
            <a:srgbClr val="FFFFFF"/>
          </a:solidFill>
        </p:spPr>
        <p:txBody>
          <a:bodyPr wrap="square" lIns="0" tIns="0" rIns="0" bIns="0" rtlCol="0"/>
          <a:lstStyle/>
          <a:p>
            <a:endParaRPr/>
          </a:p>
        </p:txBody>
      </p:sp>
      <p:sp>
        <p:nvSpPr>
          <p:cNvPr id="737" name="object 737"/>
          <p:cNvSpPr txBox="1"/>
          <p:nvPr/>
        </p:nvSpPr>
        <p:spPr>
          <a:xfrm>
            <a:off x="7122261" y="4769750"/>
            <a:ext cx="161925" cy="122468"/>
          </a:xfrm>
          <a:prstGeom prst="rect">
            <a:avLst/>
          </a:prstGeom>
        </p:spPr>
        <p:txBody>
          <a:bodyPr vert="horz" wrap="square" lIns="0" tIns="14604" rIns="0" bIns="0" rtlCol="0">
            <a:spAutoFit/>
          </a:bodyPr>
          <a:lstStyle/>
          <a:p>
            <a:pPr marL="12700">
              <a:spcBef>
                <a:spcPts val="114"/>
              </a:spcBef>
            </a:pPr>
            <a:r>
              <a:rPr sz="700" spc="-40" dirty="0">
                <a:latin typeface="Calibri"/>
                <a:cs typeface="Calibri"/>
              </a:rPr>
              <a:t>10</a:t>
            </a:r>
            <a:r>
              <a:rPr sz="700" spc="-130" dirty="0">
                <a:latin typeface="Calibri"/>
                <a:cs typeface="Calibri"/>
              </a:rPr>
              <a:t> </a:t>
            </a:r>
            <a:r>
              <a:rPr sz="700" spc="10" dirty="0">
                <a:latin typeface="Calibri"/>
                <a:cs typeface="Calibri"/>
              </a:rPr>
              <a:t>0</a:t>
            </a:r>
            <a:endParaRPr sz="700">
              <a:latin typeface="Calibri"/>
              <a:cs typeface="Calibri"/>
            </a:endParaRPr>
          </a:p>
        </p:txBody>
      </p:sp>
      <p:sp>
        <p:nvSpPr>
          <p:cNvPr id="738" name="object 738"/>
          <p:cNvSpPr txBox="1"/>
          <p:nvPr/>
        </p:nvSpPr>
        <p:spPr>
          <a:xfrm>
            <a:off x="6994197" y="4794487"/>
            <a:ext cx="107722" cy="785495"/>
          </a:xfrm>
          <a:prstGeom prst="rect">
            <a:avLst/>
          </a:prstGeom>
        </p:spPr>
        <p:txBody>
          <a:bodyPr vert="vert270" wrap="square" lIns="0" tIns="6350" rIns="0" bIns="0" rtlCol="0">
            <a:spAutoFit/>
          </a:bodyPr>
          <a:lstStyle/>
          <a:p>
            <a:pPr marL="12700">
              <a:spcBef>
                <a:spcPts val="50"/>
              </a:spcBef>
            </a:pPr>
            <a:r>
              <a:rPr sz="700" spc="-5" dirty="0">
                <a:latin typeface="Arial"/>
                <a:cs typeface="Arial"/>
              </a:rPr>
              <a:t>Relative</a:t>
            </a:r>
            <a:r>
              <a:rPr sz="700" spc="-85" dirty="0">
                <a:latin typeface="Arial"/>
                <a:cs typeface="Arial"/>
              </a:rPr>
              <a:t> </a:t>
            </a:r>
            <a:r>
              <a:rPr sz="700" spc="-30" dirty="0">
                <a:latin typeface="Arial"/>
                <a:cs typeface="Arial"/>
              </a:rPr>
              <a:t>Abundance</a:t>
            </a:r>
            <a:endParaRPr sz="700">
              <a:latin typeface="Arial"/>
              <a:cs typeface="Arial"/>
            </a:endParaRPr>
          </a:p>
        </p:txBody>
      </p:sp>
      <p:sp>
        <p:nvSpPr>
          <p:cNvPr id="739" name="object 739"/>
          <p:cNvSpPr/>
          <p:nvPr/>
        </p:nvSpPr>
        <p:spPr>
          <a:xfrm>
            <a:off x="8082624" y="4839422"/>
            <a:ext cx="0" cy="233045"/>
          </a:xfrm>
          <a:custGeom>
            <a:avLst/>
            <a:gdLst/>
            <a:ahLst/>
            <a:cxnLst/>
            <a:rect l="l" t="t" r="r" b="b"/>
            <a:pathLst>
              <a:path h="233045">
                <a:moveTo>
                  <a:pt x="0" y="0"/>
                </a:moveTo>
                <a:lnTo>
                  <a:pt x="0" y="232640"/>
                </a:lnTo>
              </a:path>
            </a:pathLst>
          </a:custGeom>
          <a:ln w="11315">
            <a:solidFill>
              <a:srgbClr val="000000"/>
            </a:solidFill>
          </a:ln>
        </p:spPr>
        <p:txBody>
          <a:bodyPr wrap="square" lIns="0" tIns="0" rIns="0" bIns="0" rtlCol="0"/>
          <a:lstStyle/>
          <a:p>
            <a:endParaRPr/>
          </a:p>
        </p:txBody>
      </p:sp>
      <p:sp>
        <p:nvSpPr>
          <p:cNvPr id="740" name="object 740"/>
          <p:cNvSpPr txBox="1"/>
          <p:nvPr/>
        </p:nvSpPr>
        <p:spPr>
          <a:xfrm>
            <a:off x="6994197" y="1830417"/>
            <a:ext cx="107722" cy="274320"/>
          </a:xfrm>
          <a:prstGeom prst="rect">
            <a:avLst/>
          </a:prstGeom>
        </p:spPr>
        <p:txBody>
          <a:bodyPr vert="vert270" wrap="square" lIns="0" tIns="6350" rIns="0" bIns="0" rtlCol="0">
            <a:spAutoFit/>
          </a:bodyPr>
          <a:lstStyle/>
          <a:p>
            <a:pPr marL="12700">
              <a:spcBef>
                <a:spcPts val="50"/>
              </a:spcBef>
              <a:tabLst>
                <a:tab pos="260985" algn="l"/>
              </a:tabLst>
            </a:pPr>
            <a:r>
              <a:rPr sz="700" u="dbl" dirty="0">
                <a:uFill>
                  <a:solidFill>
                    <a:srgbClr val="000000"/>
                  </a:solidFill>
                </a:uFill>
                <a:latin typeface="Arial"/>
                <a:cs typeface="Arial"/>
              </a:rPr>
              <a:t> 	</a:t>
            </a:r>
            <a:endParaRPr sz="700">
              <a:latin typeface="Arial"/>
              <a:cs typeface="Arial"/>
            </a:endParaRPr>
          </a:p>
        </p:txBody>
      </p:sp>
      <p:sp>
        <p:nvSpPr>
          <p:cNvPr id="741" name="object 741"/>
          <p:cNvSpPr txBox="1"/>
          <p:nvPr/>
        </p:nvSpPr>
        <p:spPr>
          <a:xfrm>
            <a:off x="7968404" y="4713093"/>
            <a:ext cx="229870" cy="122468"/>
          </a:xfrm>
          <a:prstGeom prst="rect">
            <a:avLst/>
          </a:prstGeom>
        </p:spPr>
        <p:txBody>
          <a:bodyPr vert="horz" wrap="square" lIns="0" tIns="14604" rIns="0" bIns="0" rtlCol="0">
            <a:spAutoFit/>
          </a:bodyPr>
          <a:lstStyle/>
          <a:p>
            <a:pPr marL="12700">
              <a:spcBef>
                <a:spcPts val="114"/>
              </a:spcBef>
            </a:pPr>
            <a:r>
              <a:rPr sz="700" spc="-30" dirty="0">
                <a:latin typeface="Calibri"/>
                <a:cs typeface="Calibri"/>
              </a:rPr>
              <a:t>712</a:t>
            </a:r>
            <a:r>
              <a:rPr sz="700" spc="-125" dirty="0">
                <a:latin typeface="Calibri"/>
                <a:cs typeface="Calibri"/>
              </a:rPr>
              <a:t> </a:t>
            </a:r>
            <a:r>
              <a:rPr sz="700" spc="5" dirty="0">
                <a:latin typeface="Calibri"/>
                <a:cs typeface="Calibri"/>
              </a:rPr>
              <a:t>.6</a:t>
            </a:r>
            <a:endParaRPr sz="700">
              <a:latin typeface="Calibri"/>
              <a:cs typeface="Calibri"/>
            </a:endParaRPr>
          </a:p>
        </p:txBody>
      </p:sp>
      <p:sp>
        <p:nvSpPr>
          <p:cNvPr id="742" name="object 742"/>
          <p:cNvSpPr txBox="1"/>
          <p:nvPr/>
        </p:nvSpPr>
        <p:spPr>
          <a:xfrm>
            <a:off x="7799297" y="4997022"/>
            <a:ext cx="262890" cy="122468"/>
          </a:xfrm>
          <a:prstGeom prst="rect">
            <a:avLst/>
          </a:prstGeom>
        </p:spPr>
        <p:txBody>
          <a:bodyPr vert="horz" wrap="square" lIns="0" tIns="14604" rIns="0" bIns="0" rtlCol="0">
            <a:spAutoFit/>
          </a:bodyPr>
          <a:lstStyle/>
          <a:p>
            <a:pPr marL="12700">
              <a:spcBef>
                <a:spcPts val="114"/>
              </a:spcBef>
            </a:pPr>
            <a:r>
              <a:rPr sz="700" spc="85" dirty="0">
                <a:latin typeface="Calibri"/>
                <a:cs typeface="Calibri"/>
              </a:rPr>
              <a:t>698</a:t>
            </a:r>
            <a:r>
              <a:rPr sz="700" dirty="0">
                <a:latin typeface="Calibri"/>
                <a:cs typeface="Calibri"/>
              </a:rPr>
              <a:t>.</a:t>
            </a:r>
            <a:r>
              <a:rPr sz="700" spc="10" dirty="0">
                <a:latin typeface="Calibri"/>
                <a:cs typeface="Calibri"/>
              </a:rPr>
              <a:t>5</a:t>
            </a:r>
            <a:endParaRPr sz="700">
              <a:latin typeface="Calibri"/>
              <a:cs typeface="Calibri"/>
            </a:endParaRPr>
          </a:p>
        </p:txBody>
      </p:sp>
      <p:sp>
        <p:nvSpPr>
          <p:cNvPr id="743" name="object 743"/>
          <p:cNvSpPr txBox="1"/>
          <p:nvPr/>
        </p:nvSpPr>
        <p:spPr>
          <a:xfrm>
            <a:off x="7382962" y="5025658"/>
            <a:ext cx="2639695" cy="838835"/>
          </a:xfrm>
          <a:prstGeom prst="rect">
            <a:avLst/>
          </a:prstGeom>
        </p:spPr>
        <p:txBody>
          <a:bodyPr vert="horz" wrap="square" lIns="0" tIns="0" rIns="0" bIns="0" rtlCol="0">
            <a:spAutoFit/>
          </a:bodyPr>
          <a:lstStyle/>
          <a:p>
            <a:pPr marR="509270" algn="ctr">
              <a:lnSpc>
                <a:spcPts val="825"/>
              </a:lnSpc>
            </a:pPr>
            <a:r>
              <a:rPr sz="700" spc="35" dirty="0">
                <a:latin typeface="Calibri"/>
                <a:cs typeface="Calibri"/>
              </a:rPr>
              <a:t>967.3</a:t>
            </a:r>
            <a:endParaRPr sz="700">
              <a:latin typeface="Calibri"/>
              <a:cs typeface="Calibri"/>
            </a:endParaRPr>
          </a:p>
          <a:p>
            <a:pPr marR="869950" algn="ctr">
              <a:lnSpc>
                <a:spcPts val="775"/>
              </a:lnSpc>
              <a:spcBef>
                <a:spcPts val="409"/>
              </a:spcBef>
              <a:tabLst>
                <a:tab pos="541655" algn="l"/>
                <a:tab pos="1071880" algn="l"/>
              </a:tabLst>
            </a:pPr>
            <a:r>
              <a:rPr sz="700" spc="15" dirty="0">
                <a:latin typeface="Calibri"/>
                <a:cs typeface="Calibri"/>
              </a:rPr>
              <a:t>457.3	</a:t>
            </a:r>
            <a:r>
              <a:rPr sz="1050" spc="75" baseline="7936" dirty="0">
                <a:latin typeface="Calibri"/>
                <a:cs typeface="Calibri"/>
              </a:rPr>
              <a:t>942.4	</a:t>
            </a:r>
            <a:r>
              <a:rPr sz="1050" spc="-60" baseline="27777" dirty="0">
                <a:latin typeface="Calibri"/>
                <a:cs typeface="Calibri"/>
              </a:rPr>
              <a:t>12</a:t>
            </a:r>
            <a:r>
              <a:rPr sz="1050" spc="-135" baseline="27777" dirty="0">
                <a:latin typeface="Calibri"/>
                <a:cs typeface="Calibri"/>
              </a:rPr>
              <a:t> </a:t>
            </a:r>
            <a:r>
              <a:rPr sz="1050" spc="30" baseline="27777" dirty="0">
                <a:latin typeface="Calibri"/>
                <a:cs typeface="Calibri"/>
              </a:rPr>
              <a:t>25.4</a:t>
            </a:r>
            <a:endParaRPr sz="1050" baseline="27777">
              <a:latin typeface="Calibri"/>
              <a:cs typeface="Calibri"/>
            </a:endParaRPr>
          </a:p>
          <a:p>
            <a:pPr marR="159385" algn="ctr">
              <a:lnSpc>
                <a:spcPts val="775"/>
              </a:lnSpc>
            </a:pPr>
            <a:r>
              <a:rPr sz="700" spc="-40" dirty="0">
                <a:latin typeface="Calibri"/>
                <a:cs typeface="Calibri"/>
              </a:rPr>
              <a:t>10</a:t>
            </a:r>
            <a:r>
              <a:rPr sz="700" spc="-90" dirty="0">
                <a:latin typeface="Calibri"/>
                <a:cs typeface="Calibri"/>
              </a:rPr>
              <a:t> </a:t>
            </a:r>
            <a:r>
              <a:rPr sz="700" spc="20" dirty="0">
                <a:latin typeface="Calibri"/>
                <a:cs typeface="Calibri"/>
              </a:rPr>
              <a:t>95.3</a:t>
            </a:r>
            <a:endParaRPr sz="700">
              <a:latin typeface="Calibri"/>
              <a:cs typeface="Calibri"/>
            </a:endParaRPr>
          </a:p>
          <a:p>
            <a:pPr marR="882015" algn="ctr">
              <a:spcBef>
                <a:spcPts val="145"/>
              </a:spcBef>
              <a:tabLst>
                <a:tab pos="1477645" algn="l"/>
              </a:tabLst>
            </a:pPr>
            <a:r>
              <a:rPr sz="1050" spc="75" baseline="27777" dirty="0">
                <a:latin typeface="Calibri"/>
                <a:cs typeface="Calibri"/>
              </a:rPr>
              <a:t>262.2	</a:t>
            </a:r>
            <a:r>
              <a:rPr sz="700" spc="-40" dirty="0">
                <a:latin typeface="Calibri"/>
                <a:cs typeface="Calibri"/>
              </a:rPr>
              <a:t>12</a:t>
            </a:r>
            <a:r>
              <a:rPr sz="700" spc="-130" dirty="0">
                <a:latin typeface="Calibri"/>
                <a:cs typeface="Calibri"/>
              </a:rPr>
              <a:t> </a:t>
            </a:r>
            <a:r>
              <a:rPr sz="700" spc="45" dirty="0">
                <a:latin typeface="Calibri"/>
                <a:cs typeface="Calibri"/>
              </a:rPr>
              <a:t>86</a:t>
            </a:r>
            <a:r>
              <a:rPr sz="700" spc="-125" dirty="0">
                <a:latin typeface="Calibri"/>
                <a:cs typeface="Calibri"/>
              </a:rPr>
              <a:t> </a:t>
            </a:r>
            <a:r>
              <a:rPr sz="700" spc="5" dirty="0">
                <a:latin typeface="Calibri"/>
                <a:cs typeface="Calibri"/>
              </a:rPr>
              <a:t>.3</a:t>
            </a:r>
            <a:endParaRPr sz="700">
              <a:latin typeface="Calibri"/>
              <a:cs typeface="Calibri"/>
            </a:endParaRPr>
          </a:p>
          <a:p>
            <a:pPr marL="315595" algn="ctr">
              <a:spcBef>
                <a:spcPts val="950"/>
              </a:spcBef>
              <a:tabLst>
                <a:tab pos="1003935" algn="l"/>
                <a:tab pos="1725930" algn="l"/>
                <a:tab pos="2414270" algn="l"/>
              </a:tabLst>
            </a:pPr>
            <a:r>
              <a:rPr sz="700" dirty="0">
                <a:latin typeface="Calibri"/>
                <a:cs typeface="Calibri"/>
              </a:rPr>
              <a:t>5</a:t>
            </a:r>
            <a:r>
              <a:rPr sz="700" spc="10" dirty="0">
                <a:latin typeface="Calibri"/>
                <a:cs typeface="Calibri"/>
              </a:rPr>
              <a:t>0</a:t>
            </a:r>
            <a:r>
              <a:rPr sz="700" spc="-85" dirty="0">
                <a:latin typeface="Calibri"/>
                <a:cs typeface="Calibri"/>
              </a:rPr>
              <a:t> </a:t>
            </a:r>
            <a:r>
              <a:rPr sz="700" spc="10" dirty="0">
                <a:latin typeface="Calibri"/>
                <a:cs typeface="Calibri"/>
              </a:rPr>
              <a:t>0</a:t>
            </a:r>
            <a:r>
              <a:rPr sz="700" dirty="0">
                <a:latin typeface="Calibri"/>
                <a:cs typeface="Calibri"/>
              </a:rPr>
              <a:t>	</a:t>
            </a:r>
            <a:r>
              <a:rPr sz="700" spc="-90" dirty="0">
                <a:latin typeface="Calibri"/>
                <a:cs typeface="Calibri"/>
              </a:rPr>
              <a:t>1</a:t>
            </a:r>
            <a:r>
              <a:rPr sz="700" spc="10" dirty="0">
                <a:latin typeface="Calibri"/>
                <a:cs typeface="Calibri"/>
              </a:rPr>
              <a:t>0</a:t>
            </a:r>
            <a:r>
              <a:rPr sz="700" spc="-85" dirty="0">
                <a:latin typeface="Calibri"/>
                <a:cs typeface="Calibri"/>
              </a:rPr>
              <a:t> </a:t>
            </a:r>
            <a:r>
              <a:rPr sz="700" spc="85" dirty="0">
                <a:latin typeface="Calibri"/>
                <a:cs typeface="Calibri"/>
              </a:rPr>
              <a:t>0</a:t>
            </a:r>
            <a:r>
              <a:rPr sz="700" spc="10" dirty="0">
                <a:latin typeface="Calibri"/>
                <a:cs typeface="Calibri"/>
              </a:rPr>
              <a:t>0</a:t>
            </a:r>
            <a:r>
              <a:rPr sz="700" dirty="0">
                <a:latin typeface="Calibri"/>
                <a:cs typeface="Calibri"/>
              </a:rPr>
              <a:t>	</a:t>
            </a:r>
            <a:r>
              <a:rPr sz="700" spc="-90" dirty="0">
                <a:latin typeface="Calibri"/>
                <a:cs typeface="Calibri"/>
              </a:rPr>
              <a:t>1</a:t>
            </a:r>
            <a:r>
              <a:rPr sz="700" dirty="0">
                <a:latin typeface="Calibri"/>
                <a:cs typeface="Calibri"/>
              </a:rPr>
              <a:t>5</a:t>
            </a:r>
            <a:r>
              <a:rPr sz="700" spc="10" dirty="0">
                <a:latin typeface="Calibri"/>
                <a:cs typeface="Calibri"/>
              </a:rPr>
              <a:t>0</a:t>
            </a:r>
            <a:r>
              <a:rPr sz="700" spc="-85" dirty="0">
                <a:latin typeface="Calibri"/>
                <a:cs typeface="Calibri"/>
              </a:rPr>
              <a:t> </a:t>
            </a:r>
            <a:r>
              <a:rPr sz="700" spc="10" dirty="0">
                <a:latin typeface="Calibri"/>
                <a:cs typeface="Calibri"/>
              </a:rPr>
              <a:t>0</a:t>
            </a:r>
            <a:r>
              <a:rPr sz="700" dirty="0">
                <a:latin typeface="Calibri"/>
                <a:cs typeface="Calibri"/>
              </a:rPr>
              <a:t>	</a:t>
            </a:r>
            <a:r>
              <a:rPr sz="700" spc="85" dirty="0">
                <a:latin typeface="Calibri"/>
                <a:cs typeface="Calibri"/>
              </a:rPr>
              <a:t>200</a:t>
            </a:r>
            <a:r>
              <a:rPr sz="700" spc="10" dirty="0">
                <a:latin typeface="Calibri"/>
                <a:cs typeface="Calibri"/>
              </a:rPr>
              <a:t>0</a:t>
            </a:r>
            <a:r>
              <a:rPr sz="700" spc="-85" dirty="0">
                <a:latin typeface="Calibri"/>
                <a:cs typeface="Calibri"/>
              </a:rPr>
              <a:t> </a:t>
            </a:r>
            <a:endParaRPr sz="700">
              <a:latin typeface="Calibri"/>
              <a:cs typeface="Calibri"/>
            </a:endParaRPr>
          </a:p>
          <a:p>
            <a:pPr marR="146685" algn="ctr">
              <a:spcBef>
                <a:spcPts val="145"/>
              </a:spcBef>
            </a:pPr>
            <a:r>
              <a:rPr sz="700" spc="-10" dirty="0">
                <a:latin typeface="Calibri"/>
                <a:cs typeface="Calibri"/>
              </a:rPr>
              <a:t>m/z</a:t>
            </a:r>
            <a:endParaRPr sz="700">
              <a:latin typeface="Calibri"/>
              <a:cs typeface="Calibri"/>
            </a:endParaRPr>
          </a:p>
        </p:txBody>
      </p:sp>
      <p:sp>
        <p:nvSpPr>
          <p:cNvPr id="744" name="object 744"/>
          <p:cNvSpPr txBox="1"/>
          <p:nvPr/>
        </p:nvSpPr>
        <p:spPr>
          <a:xfrm>
            <a:off x="8424227" y="4733608"/>
            <a:ext cx="1564640" cy="330200"/>
          </a:xfrm>
          <a:prstGeom prst="rect">
            <a:avLst/>
          </a:prstGeom>
        </p:spPr>
        <p:txBody>
          <a:bodyPr vert="horz" wrap="square" lIns="0" tIns="12700" rIns="0" bIns="0" rtlCol="0">
            <a:spAutoFit/>
          </a:bodyPr>
          <a:lstStyle/>
          <a:p>
            <a:pPr marL="12700">
              <a:spcBef>
                <a:spcPts val="100"/>
              </a:spcBef>
            </a:pPr>
            <a:r>
              <a:rPr sz="2000" b="1" spc="-5" dirty="0">
                <a:solidFill>
                  <a:srgbClr val="0066FF"/>
                </a:solidFill>
                <a:latin typeface="Arial"/>
                <a:cs typeface="Arial"/>
              </a:rPr>
              <a:t>MS/MS</a:t>
            </a:r>
            <a:r>
              <a:rPr sz="2000" b="1" spc="-55" dirty="0">
                <a:solidFill>
                  <a:srgbClr val="0066FF"/>
                </a:solidFill>
                <a:latin typeface="Arial"/>
                <a:cs typeface="Arial"/>
              </a:rPr>
              <a:t> </a:t>
            </a:r>
            <a:r>
              <a:rPr sz="2000" b="1" spc="-5" dirty="0">
                <a:solidFill>
                  <a:srgbClr val="0066FF"/>
                </a:solidFill>
                <a:latin typeface="Arial"/>
                <a:cs typeface="Arial"/>
              </a:rPr>
              <a:t>750.0</a:t>
            </a:r>
            <a:endParaRPr sz="2000">
              <a:latin typeface="Arial"/>
              <a:cs typeface="Arial"/>
            </a:endParaRPr>
          </a:p>
        </p:txBody>
      </p:sp>
      <p:sp>
        <p:nvSpPr>
          <p:cNvPr id="745" name="object 745"/>
          <p:cNvSpPr/>
          <p:nvPr/>
        </p:nvSpPr>
        <p:spPr>
          <a:xfrm>
            <a:off x="7327898" y="5072062"/>
            <a:ext cx="3072130" cy="1225550"/>
          </a:xfrm>
          <a:custGeom>
            <a:avLst/>
            <a:gdLst/>
            <a:ahLst/>
            <a:cxnLst/>
            <a:rect l="l" t="t" r="r" b="b"/>
            <a:pathLst>
              <a:path w="3072129" h="1225550">
                <a:moveTo>
                  <a:pt x="0" y="0"/>
                </a:moveTo>
                <a:lnTo>
                  <a:pt x="3071812" y="0"/>
                </a:lnTo>
                <a:lnTo>
                  <a:pt x="3071812" y="1225550"/>
                </a:lnTo>
                <a:lnTo>
                  <a:pt x="0" y="1225550"/>
                </a:lnTo>
                <a:lnTo>
                  <a:pt x="0" y="0"/>
                </a:lnTo>
                <a:close/>
              </a:path>
            </a:pathLst>
          </a:custGeom>
          <a:solidFill>
            <a:srgbClr val="FFFFFF"/>
          </a:solidFill>
        </p:spPr>
        <p:txBody>
          <a:bodyPr wrap="square" lIns="0" tIns="0" rIns="0" bIns="0" rtlCol="0"/>
          <a:lstStyle/>
          <a:p>
            <a:endParaRPr/>
          </a:p>
        </p:txBody>
      </p:sp>
      <p:sp>
        <p:nvSpPr>
          <p:cNvPr id="746" name="object 746"/>
          <p:cNvSpPr/>
          <p:nvPr/>
        </p:nvSpPr>
        <p:spPr>
          <a:xfrm>
            <a:off x="7327898" y="5072062"/>
            <a:ext cx="3072130" cy="1225550"/>
          </a:xfrm>
          <a:custGeom>
            <a:avLst/>
            <a:gdLst/>
            <a:ahLst/>
            <a:cxnLst/>
            <a:rect l="l" t="t" r="r" b="b"/>
            <a:pathLst>
              <a:path w="3072129" h="1225550">
                <a:moveTo>
                  <a:pt x="0" y="0"/>
                </a:moveTo>
                <a:lnTo>
                  <a:pt x="3071812" y="0"/>
                </a:lnTo>
                <a:lnTo>
                  <a:pt x="3071812" y="1225549"/>
                </a:lnTo>
                <a:lnTo>
                  <a:pt x="0" y="1225549"/>
                </a:lnTo>
                <a:lnTo>
                  <a:pt x="0" y="0"/>
                </a:lnTo>
                <a:close/>
              </a:path>
            </a:pathLst>
          </a:custGeom>
          <a:ln w="28574">
            <a:solidFill>
              <a:srgbClr val="00A8A9"/>
            </a:solidFill>
          </a:ln>
        </p:spPr>
        <p:txBody>
          <a:bodyPr wrap="square" lIns="0" tIns="0" rIns="0" bIns="0" rtlCol="0"/>
          <a:lstStyle/>
          <a:p>
            <a:endParaRPr/>
          </a:p>
        </p:txBody>
      </p:sp>
      <p:sp>
        <p:nvSpPr>
          <p:cNvPr id="747" name="object 747"/>
          <p:cNvSpPr txBox="1"/>
          <p:nvPr/>
        </p:nvSpPr>
        <p:spPr>
          <a:xfrm>
            <a:off x="3729056" y="826784"/>
            <a:ext cx="579755" cy="391160"/>
          </a:xfrm>
          <a:prstGeom prst="rect">
            <a:avLst/>
          </a:prstGeom>
        </p:spPr>
        <p:txBody>
          <a:bodyPr vert="horz" wrap="square" lIns="0" tIns="12700" rIns="0" bIns="0" rtlCol="0">
            <a:spAutoFit/>
          </a:bodyPr>
          <a:lstStyle/>
          <a:p>
            <a:pPr marL="38100">
              <a:spcBef>
                <a:spcPts val="100"/>
              </a:spcBef>
            </a:pPr>
            <a:r>
              <a:rPr sz="3600" b="1" baseline="-13888" dirty="0">
                <a:solidFill>
                  <a:srgbClr val="FF6600"/>
                </a:solidFill>
                <a:latin typeface="Arial"/>
                <a:cs typeface="Arial"/>
              </a:rPr>
              <a:t>A</a:t>
            </a:r>
            <a:r>
              <a:rPr sz="3600" b="1" spc="-359" baseline="-13888" dirty="0">
                <a:solidFill>
                  <a:srgbClr val="FF6600"/>
                </a:solidFill>
                <a:latin typeface="Arial"/>
                <a:cs typeface="Arial"/>
              </a:rPr>
              <a:t> </a:t>
            </a:r>
            <a:r>
              <a:rPr sz="2400" b="1" dirty="0">
                <a:solidFill>
                  <a:srgbClr val="FF6600"/>
                </a:solidFill>
                <a:latin typeface="Arial"/>
                <a:cs typeface="Arial"/>
              </a:rPr>
              <a:t>B</a:t>
            </a:r>
            <a:endParaRPr sz="2400">
              <a:latin typeface="Arial"/>
              <a:cs typeface="Arial"/>
            </a:endParaRPr>
          </a:p>
        </p:txBody>
      </p:sp>
      <p:sp>
        <p:nvSpPr>
          <p:cNvPr id="748" name="object 748"/>
          <p:cNvSpPr/>
          <p:nvPr/>
        </p:nvSpPr>
        <p:spPr>
          <a:xfrm>
            <a:off x="1924050" y="2430463"/>
            <a:ext cx="3072130" cy="1225550"/>
          </a:xfrm>
          <a:custGeom>
            <a:avLst/>
            <a:gdLst/>
            <a:ahLst/>
            <a:cxnLst/>
            <a:rect l="l" t="t" r="r" b="b"/>
            <a:pathLst>
              <a:path w="3072129" h="1225550">
                <a:moveTo>
                  <a:pt x="0" y="0"/>
                </a:moveTo>
                <a:lnTo>
                  <a:pt x="3071812" y="0"/>
                </a:lnTo>
                <a:lnTo>
                  <a:pt x="3071812" y="1225550"/>
                </a:lnTo>
                <a:lnTo>
                  <a:pt x="0" y="1225550"/>
                </a:lnTo>
                <a:lnTo>
                  <a:pt x="0" y="0"/>
                </a:lnTo>
                <a:close/>
              </a:path>
            </a:pathLst>
          </a:custGeom>
          <a:solidFill>
            <a:srgbClr val="FFFFFF"/>
          </a:solidFill>
        </p:spPr>
        <p:txBody>
          <a:bodyPr wrap="square" lIns="0" tIns="0" rIns="0" bIns="0" rtlCol="0"/>
          <a:lstStyle/>
          <a:p>
            <a:endParaRPr/>
          </a:p>
        </p:txBody>
      </p:sp>
      <p:sp>
        <p:nvSpPr>
          <p:cNvPr id="749" name="object 749"/>
          <p:cNvSpPr txBox="1"/>
          <p:nvPr/>
        </p:nvSpPr>
        <p:spPr>
          <a:xfrm>
            <a:off x="4613619" y="721693"/>
            <a:ext cx="5126990" cy="484748"/>
          </a:xfrm>
          <a:prstGeom prst="rect">
            <a:avLst/>
          </a:prstGeom>
        </p:spPr>
        <p:txBody>
          <a:bodyPr vert="horz" wrap="square" lIns="0" tIns="114300" rIns="0" bIns="0" rtlCol="0">
            <a:spAutoFit/>
          </a:bodyPr>
          <a:lstStyle/>
          <a:p>
            <a:pPr marL="50800">
              <a:spcBef>
                <a:spcPts val="900"/>
              </a:spcBef>
            </a:pPr>
            <a:r>
              <a:rPr sz="3600" b="1" u="sng" spc="-15" baseline="-19675" dirty="0">
                <a:solidFill>
                  <a:srgbClr val="FF6600"/>
                </a:solidFill>
                <a:uFill>
                  <a:solidFill>
                    <a:srgbClr val="46B446"/>
                  </a:solidFill>
                </a:uFill>
                <a:latin typeface="Arial"/>
                <a:cs typeface="Arial"/>
              </a:rPr>
              <a:t> </a:t>
            </a:r>
            <a:r>
              <a:rPr sz="2400" b="1" spc="-179" baseline="1736" dirty="0">
                <a:latin typeface="Arial"/>
                <a:cs typeface="Arial"/>
              </a:rPr>
              <a:t>T</a:t>
            </a:r>
            <a:r>
              <a:rPr sz="2400" b="1" spc="-7" baseline="1736" dirty="0">
                <a:latin typeface="Arial"/>
                <a:cs typeface="Arial"/>
              </a:rPr>
              <a:t>o</a:t>
            </a:r>
            <a:r>
              <a:rPr sz="2400" b="1" baseline="1736" dirty="0">
                <a:latin typeface="Arial"/>
                <a:cs typeface="Arial"/>
              </a:rPr>
              <a:t>tal</a:t>
            </a:r>
            <a:r>
              <a:rPr sz="2400" b="1" spc="-7" baseline="1736" dirty="0">
                <a:latin typeface="Arial"/>
                <a:cs typeface="Arial"/>
              </a:rPr>
              <a:t> Io</a:t>
            </a:r>
            <a:r>
              <a:rPr sz="2400" b="1" baseline="1736" dirty="0">
                <a:latin typeface="Arial"/>
                <a:cs typeface="Arial"/>
              </a:rPr>
              <a:t>n</a:t>
            </a:r>
            <a:r>
              <a:rPr sz="2400" b="1" spc="-7" baseline="1736" dirty="0">
                <a:latin typeface="Arial"/>
                <a:cs typeface="Arial"/>
              </a:rPr>
              <a:t> </a:t>
            </a:r>
            <a:r>
              <a:rPr sz="2400" b="1" baseline="1736" dirty="0">
                <a:latin typeface="Arial"/>
                <a:cs typeface="Arial"/>
              </a:rPr>
              <a:t>C</a:t>
            </a:r>
            <a:r>
              <a:rPr sz="2400" b="1" spc="-7" baseline="1736" dirty="0">
                <a:latin typeface="Arial"/>
                <a:cs typeface="Arial"/>
              </a:rPr>
              <a:t>u</a:t>
            </a:r>
            <a:r>
              <a:rPr sz="2400" b="1" baseline="1736" dirty="0">
                <a:latin typeface="Arial"/>
                <a:cs typeface="Arial"/>
              </a:rPr>
              <a:t>rre</a:t>
            </a:r>
            <a:r>
              <a:rPr sz="2400" b="1" spc="-7" baseline="1736" dirty="0">
                <a:latin typeface="Arial"/>
                <a:cs typeface="Arial"/>
              </a:rPr>
              <a:t>n</a:t>
            </a:r>
            <a:r>
              <a:rPr sz="2400" b="1" baseline="1736" dirty="0">
                <a:latin typeface="Arial"/>
                <a:cs typeface="Arial"/>
              </a:rPr>
              <a:t>t</a:t>
            </a:r>
            <a:r>
              <a:rPr sz="2400" b="1" spc="-7" baseline="1736" dirty="0">
                <a:latin typeface="Arial"/>
                <a:cs typeface="Arial"/>
              </a:rPr>
              <a:t> </a:t>
            </a:r>
            <a:r>
              <a:rPr sz="2400" b="1" spc="-135" baseline="1736" dirty="0">
                <a:latin typeface="Arial"/>
                <a:cs typeface="Arial"/>
              </a:rPr>
              <a:t>T</a:t>
            </a:r>
            <a:r>
              <a:rPr sz="2400" b="1" baseline="1736" dirty="0">
                <a:latin typeface="Arial"/>
                <a:cs typeface="Arial"/>
              </a:rPr>
              <a:t>race </a:t>
            </a:r>
            <a:r>
              <a:rPr sz="2400" b="1" spc="-7" baseline="1736" dirty="0">
                <a:latin typeface="Arial"/>
                <a:cs typeface="Arial"/>
              </a:rPr>
              <a:t>p</a:t>
            </a:r>
            <a:r>
              <a:rPr sz="2400" b="1" baseline="1736" dirty="0">
                <a:latin typeface="Arial"/>
                <a:cs typeface="Arial"/>
              </a:rPr>
              <a:t>r</a:t>
            </a:r>
            <a:r>
              <a:rPr sz="2400" b="1" spc="-7" baseline="1736" dirty="0">
                <a:latin typeface="Arial"/>
                <a:cs typeface="Arial"/>
              </a:rPr>
              <a:t>odu</a:t>
            </a:r>
            <a:r>
              <a:rPr sz="2400" b="1" baseline="1736" dirty="0">
                <a:latin typeface="Arial"/>
                <a:cs typeface="Arial"/>
              </a:rPr>
              <a:t>ced</a:t>
            </a:r>
            <a:r>
              <a:rPr sz="2400" b="1" spc="-7" baseline="1736" dirty="0">
                <a:latin typeface="Arial"/>
                <a:cs typeface="Arial"/>
              </a:rPr>
              <a:t> du</a:t>
            </a:r>
            <a:r>
              <a:rPr sz="2400" b="1" baseline="1736" dirty="0">
                <a:latin typeface="Arial"/>
                <a:cs typeface="Arial"/>
              </a:rPr>
              <a:t>r</a:t>
            </a:r>
            <a:r>
              <a:rPr sz="2400" b="1" spc="-7" baseline="1736" dirty="0">
                <a:latin typeface="Arial"/>
                <a:cs typeface="Arial"/>
              </a:rPr>
              <a:t>in</a:t>
            </a:r>
            <a:r>
              <a:rPr sz="2400" b="1" baseline="1736" dirty="0">
                <a:latin typeface="Arial"/>
                <a:cs typeface="Arial"/>
              </a:rPr>
              <a:t>g</a:t>
            </a:r>
            <a:r>
              <a:rPr sz="2400" b="1" spc="-7" baseline="1736" dirty="0">
                <a:latin typeface="Arial"/>
                <a:cs typeface="Arial"/>
              </a:rPr>
              <a:t> </a:t>
            </a:r>
            <a:r>
              <a:rPr sz="2400" b="1" spc="-30" baseline="1736" dirty="0">
                <a:latin typeface="Arial"/>
                <a:cs typeface="Arial"/>
              </a:rPr>
              <a:t>L</a:t>
            </a:r>
            <a:r>
              <a:rPr sz="2400" b="1" spc="-22" baseline="1736" dirty="0">
                <a:latin typeface="Arial"/>
                <a:cs typeface="Arial"/>
              </a:rPr>
              <a:t>C-MS</a:t>
            </a:r>
            <a:r>
              <a:rPr sz="2400" b="1" spc="-322" baseline="1736" dirty="0">
                <a:latin typeface="Arial"/>
                <a:cs typeface="Arial"/>
              </a:rPr>
              <a:t>/</a:t>
            </a:r>
            <a:r>
              <a:rPr sz="700" dirty="0">
                <a:latin typeface="Calibri"/>
                <a:cs typeface="Calibri"/>
              </a:rPr>
              <a:t>NL</a:t>
            </a:r>
            <a:r>
              <a:rPr sz="700" spc="-795" dirty="0">
                <a:latin typeface="Calibri"/>
                <a:cs typeface="Calibri"/>
              </a:rPr>
              <a:t>:</a:t>
            </a:r>
            <a:r>
              <a:rPr sz="2400" b="1" spc="-22" baseline="1736" dirty="0">
                <a:latin typeface="Arial"/>
                <a:cs typeface="Arial"/>
              </a:rPr>
              <a:t>MS</a:t>
            </a:r>
            <a:endParaRPr sz="2400" baseline="1736">
              <a:latin typeface="Arial"/>
              <a:cs typeface="Arial"/>
            </a:endParaRPr>
          </a:p>
        </p:txBody>
      </p:sp>
      <p:sp>
        <p:nvSpPr>
          <p:cNvPr id="750" name="object 750"/>
          <p:cNvSpPr/>
          <p:nvPr/>
        </p:nvSpPr>
        <p:spPr>
          <a:xfrm>
            <a:off x="1924049" y="2430463"/>
            <a:ext cx="3072130" cy="1225550"/>
          </a:xfrm>
          <a:custGeom>
            <a:avLst/>
            <a:gdLst/>
            <a:ahLst/>
            <a:cxnLst/>
            <a:rect l="l" t="t" r="r" b="b"/>
            <a:pathLst>
              <a:path w="3072129" h="1225550">
                <a:moveTo>
                  <a:pt x="0" y="0"/>
                </a:moveTo>
                <a:lnTo>
                  <a:pt x="3071812" y="0"/>
                </a:lnTo>
                <a:lnTo>
                  <a:pt x="3071812" y="1225549"/>
                </a:lnTo>
                <a:lnTo>
                  <a:pt x="0" y="1225549"/>
                </a:lnTo>
                <a:lnTo>
                  <a:pt x="0" y="0"/>
                </a:lnTo>
                <a:close/>
              </a:path>
            </a:pathLst>
          </a:custGeom>
          <a:ln w="28574">
            <a:solidFill>
              <a:srgbClr val="00A8A9"/>
            </a:solidFill>
          </a:ln>
        </p:spPr>
        <p:txBody>
          <a:bodyPr wrap="square" lIns="0" tIns="0" rIns="0" bIns="0" rtlCol="0"/>
          <a:lstStyle/>
          <a:p>
            <a:endParaRPr/>
          </a:p>
        </p:txBody>
      </p:sp>
      <p:sp>
        <p:nvSpPr>
          <p:cNvPr id="751" name="object 751"/>
          <p:cNvSpPr/>
          <p:nvPr/>
        </p:nvSpPr>
        <p:spPr>
          <a:xfrm>
            <a:off x="2298081" y="3320147"/>
            <a:ext cx="2562860" cy="0"/>
          </a:xfrm>
          <a:custGeom>
            <a:avLst/>
            <a:gdLst/>
            <a:ahLst/>
            <a:cxnLst/>
            <a:rect l="l" t="t" r="r" b="b"/>
            <a:pathLst>
              <a:path w="2562860">
                <a:moveTo>
                  <a:pt x="0" y="0"/>
                </a:moveTo>
                <a:lnTo>
                  <a:pt x="2562711" y="0"/>
                </a:lnTo>
              </a:path>
            </a:pathLst>
          </a:custGeom>
          <a:ln w="11269">
            <a:solidFill>
              <a:srgbClr val="000000"/>
            </a:solidFill>
          </a:ln>
        </p:spPr>
        <p:txBody>
          <a:bodyPr wrap="square" lIns="0" tIns="0" rIns="0" bIns="0" rtlCol="0"/>
          <a:lstStyle/>
          <a:p>
            <a:endParaRPr/>
          </a:p>
        </p:txBody>
      </p:sp>
      <p:sp>
        <p:nvSpPr>
          <p:cNvPr id="752" name="object 752"/>
          <p:cNvSpPr/>
          <p:nvPr/>
        </p:nvSpPr>
        <p:spPr>
          <a:xfrm>
            <a:off x="2298081" y="3320147"/>
            <a:ext cx="0" cy="45720"/>
          </a:xfrm>
          <a:custGeom>
            <a:avLst/>
            <a:gdLst/>
            <a:ahLst/>
            <a:cxnLst/>
            <a:rect l="l" t="t" r="r" b="b"/>
            <a:pathLst>
              <a:path h="45720">
                <a:moveTo>
                  <a:pt x="0" y="0"/>
                </a:moveTo>
                <a:lnTo>
                  <a:pt x="0" y="45698"/>
                </a:lnTo>
              </a:path>
            </a:pathLst>
          </a:custGeom>
          <a:ln w="11321">
            <a:solidFill>
              <a:srgbClr val="000000"/>
            </a:solidFill>
          </a:ln>
        </p:spPr>
        <p:txBody>
          <a:bodyPr wrap="square" lIns="0" tIns="0" rIns="0" bIns="0" rtlCol="0"/>
          <a:lstStyle/>
          <a:p>
            <a:endParaRPr/>
          </a:p>
        </p:txBody>
      </p:sp>
      <p:sp>
        <p:nvSpPr>
          <p:cNvPr id="753" name="object 753"/>
          <p:cNvSpPr/>
          <p:nvPr/>
        </p:nvSpPr>
        <p:spPr>
          <a:xfrm>
            <a:off x="2444638" y="3320147"/>
            <a:ext cx="0" cy="45720"/>
          </a:xfrm>
          <a:custGeom>
            <a:avLst/>
            <a:gdLst/>
            <a:ahLst/>
            <a:cxnLst/>
            <a:rect l="l" t="t" r="r" b="b"/>
            <a:pathLst>
              <a:path h="45720">
                <a:moveTo>
                  <a:pt x="0" y="0"/>
                </a:moveTo>
                <a:lnTo>
                  <a:pt x="0" y="45698"/>
                </a:lnTo>
              </a:path>
            </a:pathLst>
          </a:custGeom>
          <a:ln w="11321">
            <a:solidFill>
              <a:srgbClr val="000000"/>
            </a:solidFill>
          </a:ln>
        </p:spPr>
        <p:txBody>
          <a:bodyPr wrap="square" lIns="0" tIns="0" rIns="0" bIns="0" rtlCol="0"/>
          <a:lstStyle/>
          <a:p>
            <a:endParaRPr/>
          </a:p>
        </p:txBody>
      </p:sp>
      <p:sp>
        <p:nvSpPr>
          <p:cNvPr id="754" name="object 754"/>
          <p:cNvSpPr/>
          <p:nvPr/>
        </p:nvSpPr>
        <p:spPr>
          <a:xfrm>
            <a:off x="2749672" y="3320147"/>
            <a:ext cx="0" cy="45720"/>
          </a:xfrm>
          <a:custGeom>
            <a:avLst/>
            <a:gdLst/>
            <a:ahLst/>
            <a:cxnLst/>
            <a:rect l="l" t="t" r="r" b="b"/>
            <a:pathLst>
              <a:path h="45720">
                <a:moveTo>
                  <a:pt x="0" y="0"/>
                </a:moveTo>
                <a:lnTo>
                  <a:pt x="0" y="45698"/>
                </a:lnTo>
              </a:path>
            </a:pathLst>
          </a:custGeom>
          <a:ln w="11321">
            <a:solidFill>
              <a:srgbClr val="000000"/>
            </a:solidFill>
          </a:ln>
        </p:spPr>
        <p:txBody>
          <a:bodyPr wrap="square" lIns="0" tIns="0" rIns="0" bIns="0" rtlCol="0"/>
          <a:lstStyle/>
          <a:p>
            <a:endParaRPr/>
          </a:p>
        </p:txBody>
      </p:sp>
      <p:sp>
        <p:nvSpPr>
          <p:cNvPr id="755" name="object 755"/>
          <p:cNvSpPr/>
          <p:nvPr/>
        </p:nvSpPr>
        <p:spPr>
          <a:xfrm>
            <a:off x="2896229" y="3320147"/>
            <a:ext cx="0" cy="45720"/>
          </a:xfrm>
          <a:custGeom>
            <a:avLst/>
            <a:gdLst/>
            <a:ahLst/>
            <a:cxnLst/>
            <a:rect l="l" t="t" r="r" b="b"/>
            <a:pathLst>
              <a:path h="45720">
                <a:moveTo>
                  <a:pt x="0" y="0"/>
                </a:moveTo>
                <a:lnTo>
                  <a:pt x="0" y="45698"/>
                </a:lnTo>
              </a:path>
            </a:pathLst>
          </a:custGeom>
          <a:ln w="11321">
            <a:solidFill>
              <a:srgbClr val="000000"/>
            </a:solidFill>
          </a:ln>
        </p:spPr>
        <p:txBody>
          <a:bodyPr wrap="square" lIns="0" tIns="0" rIns="0" bIns="0" rtlCol="0"/>
          <a:lstStyle/>
          <a:p>
            <a:endParaRPr/>
          </a:p>
        </p:txBody>
      </p:sp>
      <p:sp>
        <p:nvSpPr>
          <p:cNvPr id="756" name="object 756"/>
          <p:cNvSpPr/>
          <p:nvPr/>
        </p:nvSpPr>
        <p:spPr>
          <a:xfrm>
            <a:off x="3043090" y="3320147"/>
            <a:ext cx="0" cy="45720"/>
          </a:xfrm>
          <a:custGeom>
            <a:avLst/>
            <a:gdLst/>
            <a:ahLst/>
            <a:cxnLst/>
            <a:rect l="l" t="t" r="r" b="b"/>
            <a:pathLst>
              <a:path h="45720">
                <a:moveTo>
                  <a:pt x="0" y="0"/>
                </a:moveTo>
                <a:lnTo>
                  <a:pt x="0" y="45698"/>
                </a:lnTo>
              </a:path>
            </a:pathLst>
          </a:custGeom>
          <a:ln w="11321">
            <a:solidFill>
              <a:srgbClr val="000000"/>
            </a:solidFill>
          </a:ln>
        </p:spPr>
        <p:txBody>
          <a:bodyPr wrap="square" lIns="0" tIns="0" rIns="0" bIns="0" rtlCol="0"/>
          <a:lstStyle/>
          <a:p>
            <a:endParaRPr/>
          </a:p>
        </p:txBody>
      </p:sp>
      <p:sp>
        <p:nvSpPr>
          <p:cNvPr id="757" name="object 757"/>
          <p:cNvSpPr/>
          <p:nvPr/>
        </p:nvSpPr>
        <p:spPr>
          <a:xfrm>
            <a:off x="3201264" y="3320147"/>
            <a:ext cx="0" cy="45720"/>
          </a:xfrm>
          <a:custGeom>
            <a:avLst/>
            <a:gdLst/>
            <a:ahLst/>
            <a:cxnLst/>
            <a:rect l="l" t="t" r="r" b="b"/>
            <a:pathLst>
              <a:path h="45720">
                <a:moveTo>
                  <a:pt x="0" y="0"/>
                </a:moveTo>
                <a:lnTo>
                  <a:pt x="0" y="45698"/>
                </a:lnTo>
              </a:path>
            </a:pathLst>
          </a:custGeom>
          <a:ln w="11321">
            <a:solidFill>
              <a:srgbClr val="000000"/>
            </a:solidFill>
          </a:ln>
        </p:spPr>
        <p:txBody>
          <a:bodyPr wrap="square" lIns="0" tIns="0" rIns="0" bIns="0" rtlCol="0"/>
          <a:lstStyle/>
          <a:p>
            <a:endParaRPr/>
          </a:p>
        </p:txBody>
      </p:sp>
      <p:sp>
        <p:nvSpPr>
          <p:cNvPr id="758" name="object 758"/>
          <p:cNvSpPr/>
          <p:nvPr/>
        </p:nvSpPr>
        <p:spPr>
          <a:xfrm>
            <a:off x="3494668" y="3320147"/>
            <a:ext cx="0" cy="45720"/>
          </a:xfrm>
          <a:custGeom>
            <a:avLst/>
            <a:gdLst/>
            <a:ahLst/>
            <a:cxnLst/>
            <a:rect l="l" t="t" r="r" b="b"/>
            <a:pathLst>
              <a:path h="45720">
                <a:moveTo>
                  <a:pt x="0" y="0"/>
                </a:moveTo>
                <a:lnTo>
                  <a:pt x="0" y="45698"/>
                </a:lnTo>
              </a:path>
            </a:pathLst>
          </a:custGeom>
          <a:ln w="11321">
            <a:solidFill>
              <a:srgbClr val="000000"/>
            </a:solidFill>
          </a:ln>
        </p:spPr>
        <p:txBody>
          <a:bodyPr wrap="square" lIns="0" tIns="0" rIns="0" bIns="0" rtlCol="0"/>
          <a:lstStyle/>
          <a:p>
            <a:endParaRPr/>
          </a:p>
        </p:txBody>
      </p:sp>
      <p:sp>
        <p:nvSpPr>
          <p:cNvPr id="759" name="object 759"/>
          <p:cNvSpPr/>
          <p:nvPr/>
        </p:nvSpPr>
        <p:spPr>
          <a:xfrm>
            <a:off x="3652892" y="3320147"/>
            <a:ext cx="0" cy="45720"/>
          </a:xfrm>
          <a:custGeom>
            <a:avLst/>
            <a:gdLst/>
            <a:ahLst/>
            <a:cxnLst/>
            <a:rect l="l" t="t" r="r" b="b"/>
            <a:pathLst>
              <a:path h="45720">
                <a:moveTo>
                  <a:pt x="0" y="0"/>
                </a:moveTo>
                <a:lnTo>
                  <a:pt x="0" y="45698"/>
                </a:lnTo>
              </a:path>
            </a:pathLst>
          </a:custGeom>
          <a:ln w="11321">
            <a:solidFill>
              <a:srgbClr val="000000"/>
            </a:solidFill>
          </a:ln>
        </p:spPr>
        <p:txBody>
          <a:bodyPr wrap="square" lIns="0" tIns="0" rIns="0" bIns="0" rtlCol="0"/>
          <a:lstStyle/>
          <a:p>
            <a:endParaRPr/>
          </a:p>
        </p:txBody>
      </p:sp>
      <p:sp>
        <p:nvSpPr>
          <p:cNvPr id="760" name="object 760"/>
          <p:cNvSpPr/>
          <p:nvPr/>
        </p:nvSpPr>
        <p:spPr>
          <a:xfrm>
            <a:off x="3799462" y="3320147"/>
            <a:ext cx="0" cy="45720"/>
          </a:xfrm>
          <a:custGeom>
            <a:avLst/>
            <a:gdLst/>
            <a:ahLst/>
            <a:cxnLst/>
            <a:rect l="l" t="t" r="r" b="b"/>
            <a:pathLst>
              <a:path h="45720">
                <a:moveTo>
                  <a:pt x="0" y="0"/>
                </a:moveTo>
                <a:lnTo>
                  <a:pt x="0" y="45698"/>
                </a:lnTo>
              </a:path>
            </a:pathLst>
          </a:custGeom>
          <a:ln w="11321">
            <a:solidFill>
              <a:srgbClr val="000000"/>
            </a:solidFill>
          </a:ln>
        </p:spPr>
        <p:txBody>
          <a:bodyPr wrap="square" lIns="0" tIns="0" rIns="0" bIns="0" rtlCol="0"/>
          <a:lstStyle/>
          <a:p>
            <a:endParaRPr/>
          </a:p>
        </p:txBody>
      </p:sp>
      <p:sp>
        <p:nvSpPr>
          <p:cNvPr id="761" name="object 761"/>
          <p:cNvSpPr/>
          <p:nvPr/>
        </p:nvSpPr>
        <p:spPr>
          <a:xfrm>
            <a:off x="3946285" y="3320147"/>
            <a:ext cx="0" cy="45720"/>
          </a:xfrm>
          <a:custGeom>
            <a:avLst/>
            <a:gdLst/>
            <a:ahLst/>
            <a:cxnLst/>
            <a:rect l="l" t="t" r="r" b="b"/>
            <a:pathLst>
              <a:path h="45720">
                <a:moveTo>
                  <a:pt x="0" y="0"/>
                </a:moveTo>
                <a:lnTo>
                  <a:pt x="0" y="45698"/>
                </a:lnTo>
              </a:path>
            </a:pathLst>
          </a:custGeom>
          <a:ln w="11321">
            <a:solidFill>
              <a:srgbClr val="000000"/>
            </a:solidFill>
          </a:ln>
        </p:spPr>
        <p:txBody>
          <a:bodyPr wrap="square" lIns="0" tIns="0" rIns="0" bIns="0" rtlCol="0"/>
          <a:lstStyle/>
          <a:p>
            <a:endParaRPr/>
          </a:p>
        </p:txBody>
      </p:sp>
      <p:sp>
        <p:nvSpPr>
          <p:cNvPr id="762" name="object 762"/>
          <p:cNvSpPr/>
          <p:nvPr/>
        </p:nvSpPr>
        <p:spPr>
          <a:xfrm>
            <a:off x="4250952" y="3320147"/>
            <a:ext cx="0" cy="45720"/>
          </a:xfrm>
          <a:custGeom>
            <a:avLst/>
            <a:gdLst/>
            <a:ahLst/>
            <a:cxnLst/>
            <a:rect l="l" t="t" r="r" b="b"/>
            <a:pathLst>
              <a:path h="45720">
                <a:moveTo>
                  <a:pt x="0" y="0"/>
                </a:moveTo>
                <a:lnTo>
                  <a:pt x="0" y="45698"/>
                </a:lnTo>
              </a:path>
            </a:pathLst>
          </a:custGeom>
          <a:ln w="11321">
            <a:solidFill>
              <a:srgbClr val="000000"/>
            </a:solidFill>
          </a:ln>
        </p:spPr>
        <p:txBody>
          <a:bodyPr wrap="square" lIns="0" tIns="0" rIns="0" bIns="0" rtlCol="0"/>
          <a:lstStyle/>
          <a:p>
            <a:endParaRPr/>
          </a:p>
        </p:txBody>
      </p:sp>
      <p:sp>
        <p:nvSpPr>
          <p:cNvPr id="763" name="object 763"/>
          <p:cNvSpPr/>
          <p:nvPr/>
        </p:nvSpPr>
        <p:spPr>
          <a:xfrm>
            <a:off x="4397902" y="3320147"/>
            <a:ext cx="0" cy="45720"/>
          </a:xfrm>
          <a:custGeom>
            <a:avLst/>
            <a:gdLst/>
            <a:ahLst/>
            <a:cxnLst/>
            <a:rect l="l" t="t" r="r" b="b"/>
            <a:pathLst>
              <a:path h="45720">
                <a:moveTo>
                  <a:pt x="0" y="0"/>
                </a:moveTo>
                <a:lnTo>
                  <a:pt x="0" y="45698"/>
                </a:lnTo>
              </a:path>
            </a:pathLst>
          </a:custGeom>
          <a:ln w="11321">
            <a:solidFill>
              <a:srgbClr val="000000"/>
            </a:solidFill>
          </a:ln>
        </p:spPr>
        <p:txBody>
          <a:bodyPr wrap="square" lIns="0" tIns="0" rIns="0" bIns="0" rtlCol="0"/>
          <a:lstStyle/>
          <a:p>
            <a:endParaRPr/>
          </a:p>
        </p:txBody>
      </p:sp>
      <p:sp>
        <p:nvSpPr>
          <p:cNvPr id="764" name="object 764"/>
          <p:cNvSpPr/>
          <p:nvPr/>
        </p:nvSpPr>
        <p:spPr>
          <a:xfrm>
            <a:off x="4555746" y="3320147"/>
            <a:ext cx="0" cy="45720"/>
          </a:xfrm>
          <a:custGeom>
            <a:avLst/>
            <a:gdLst/>
            <a:ahLst/>
            <a:cxnLst/>
            <a:rect l="l" t="t" r="r" b="b"/>
            <a:pathLst>
              <a:path h="45720">
                <a:moveTo>
                  <a:pt x="0" y="0"/>
                </a:moveTo>
                <a:lnTo>
                  <a:pt x="0" y="45698"/>
                </a:lnTo>
              </a:path>
            </a:pathLst>
          </a:custGeom>
          <a:ln w="11321">
            <a:solidFill>
              <a:srgbClr val="000000"/>
            </a:solidFill>
          </a:ln>
        </p:spPr>
        <p:txBody>
          <a:bodyPr wrap="square" lIns="0" tIns="0" rIns="0" bIns="0" rtlCol="0"/>
          <a:lstStyle/>
          <a:p>
            <a:endParaRPr/>
          </a:p>
        </p:txBody>
      </p:sp>
      <p:sp>
        <p:nvSpPr>
          <p:cNvPr id="765" name="object 765"/>
          <p:cNvSpPr/>
          <p:nvPr/>
        </p:nvSpPr>
        <p:spPr>
          <a:xfrm>
            <a:off x="4702568" y="3320147"/>
            <a:ext cx="0" cy="45720"/>
          </a:xfrm>
          <a:custGeom>
            <a:avLst/>
            <a:gdLst/>
            <a:ahLst/>
            <a:cxnLst/>
            <a:rect l="l" t="t" r="r" b="b"/>
            <a:pathLst>
              <a:path h="45720">
                <a:moveTo>
                  <a:pt x="0" y="0"/>
                </a:moveTo>
                <a:lnTo>
                  <a:pt x="0" y="45698"/>
                </a:lnTo>
              </a:path>
            </a:pathLst>
          </a:custGeom>
          <a:ln w="11321">
            <a:solidFill>
              <a:srgbClr val="000000"/>
            </a:solidFill>
          </a:ln>
        </p:spPr>
        <p:txBody>
          <a:bodyPr wrap="square" lIns="0" tIns="0" rIns="0" bIns="0" rtlCol="0"/>
          <a:lstStyle/>
          <a:p>
            <a:endParaRPr/>
          </a:p>
        </p:txBody>
      </p:sp>
      <p:sp>
        <p:nvSpPr>
          <p:cNvPr id="766" name="object 766"/>
          <p:cNvSpPr/>
          <p:nvPr/>
        </p:nvSpPr>
        <p:spPr>
          <a:xfrm>
            <a:off x="2591499" y="3320147"/>
            <a:ext cx="0" cy="68580"/>
          </a:xfrm>
          <a:custGeom>
            <a:avLst/>
            <a:gdLst/>
            <a:ahLst/>
            <a:cxnLst/>
            <a:rect l="l" t="t" r="r" b="b"/>
            <a:pathLst>
              <a:path h="68579">
                <a:moveTo>
                  <a:pt x="0" y="0"/>
                </a:moveTo>
                <a:lnTo>
                  <a:pt x="0" y="68233"/>
                </a:lnTo>
              </a:path>
            </a:pathLst>
          </a:custGeom>
          <a:ln w="11321">
            <a:solidFill>
              <a:srgbClr val="000000"/>
            </a:solidFill>
          </a:ln>
        </p:spPr>
        <p:txBody>
          <a:bodyPr wrap="square" lIns="0" tIns="0" rIns="0" bIns="0" rtlCol="0"/>
          <a:lstStyle/>
          <a:p>
            <a:endParaRPr/>
          </a:p>
        </p:txBody>
      </p:sp>
      <p:sp>
        <p:nvSpPr>
          <p:cNvPr id="767" name="object 767"/>
          <p:cNvSpPr/>
          <p:nvPr/>
        </p:nvSpPr>
        <p:spPr>
          <a:xfrm>
            <a:off x="2512564" y="3388389"/>
            <a:ext cx="158750" cy="113664"/>
          </a:xfrm>
          <a:custGeom>
            <a:avLst/>
            <a:gdLst/>
            <a:ahLst/>
            <a:cxnLst/>
            <a:rect l="l" t="t" r="r" b="b"/>
            <a:pathLst>
              <a:path w="158750" h="113664">
                <a:moveTo>
                  <a:pt x="0" y="113633"/>
                </a:moveTo>
                <a:lnTo>
                  <a:pt x="158186" y="113633"/>
                </a:lnTo>
                <a:lnTo>
                  <a:pt x="158186" y="0"/>
                </a:lnTo>
                <a:lnTo>
                  <a:pt x="0" y="0"/>
                </a:lnTo>
                <a:lnTo>
                  <a:pt x="0" y="113633"/>
                </a:lnTo>
                <a:close/>
              </a:path>
            </a:pathLst>
          </a:custGeom>
          <a:solidFill>
            <a:srgbClr val="FFFFFF"/>
          </a:solidFill>
        </p:spPr>
        <p:txBody>
          <a:bodyPr wrap="square" lIns="0" tIns="0" rIns="0" bIns="0" rtlCol="0"/>
          <a:lstStyle/>
          <a:p>
            <a:endParaRPr/>
          </a:p>
        </p:txBody>
      </p:sp>
      <p:sp>
        <p:nvSpPr>
          <p:cNvPr id="768" name="object 768"/>
          <p:cNvSpPr txBox="1"/>
          <p:nvPr/>
        </p:nvSpPr>
        <p:spPr>
          <a:xfrm>
            <a:off x="2512565" y="3375681"/>
            <a:ext cx="160655" cy="122468"/>
          </a:xfrm>
          <a:prstGeom prst="rect">
            <a:avLst/>
          </a:prstGeom>
        </p:spPr>
        <p:txBody>
          <a:bodyPr vert="horz" wrap="square" lIns="0" tIns="14604" rIns="0" bIns="0" rtlCol="0">
            <a:spAutoFit/>
          </a:bodyPr>
          <a:lstStyle/>
          <a:p>
            <a:pPr>
              <a:spcBef>
                <a:spcPts val="114"/>
              </a:spcBef>
            </a:pPr>
            <a:r>
              <a:rPr sz="700" spc="5" dirty="0">
                <a:latin typeface="Calibri"/>
                <a:cs typeface="Calibri"/>
              </a:rPr>
              <a:t>50</a:t>
            </a:r>
            <a:r>
              <a:rPr sz="700" spc="-130" dirty="0">
                <a:latin typeface="Calibri"/>
                <a:cs typeface="Calibri"/>
              </a:rPr>
              <a:t> </a:t>
            </a:r>
            <a:r>
              <a:rPr sz="700" spc="10" dirty="0">
                <a:latin typeface="Calibri"/>
                <a:cs typeface="Calibri"/>
              </a:rPr>
              <a:t>0</a:t>
            </a:r>
            <a:endParaRPr sz="700">
              <a:latin typeface="Calibri"/>
              <a:cs typeface="Calibri"/>
            </a:endParaRPr>
          </a:p>
        </p:txBody>
      </p:sp>
      <p:sp>
        <p:nvSpPr>
          <p:cNvPr id="769" name="object 769"/>
          <p:cNvSpPr/>
          <p:nvPr/>
        </p:nvSpPr>
        <p:spPr>
          <a:xfrm>
            <a:off x="3347846" y="3320147"/>
            <a:ext cx="0" cy="68580"/>
          </a:xfrm>
          <a:custGeom>
            <a:avLst/>
            <a:gdLst/>
            <a:ahLst/>
            <a:cxnLst/>
            <a:rect l="l" t="t" r="r" b="b"/>
            <a:pathLst>
              <a:path h="68579">
                <a:moveTo>
                  <a:pt x="0" y="0"/>
                </a:moveTo>
                <a:lnTo>
                  <a:pt x="0" y="68233"/>
                </a:lnTo>
              </a:path>
            </a:pathLst>
          </a:custGeom>
          <a:ln w="11321">
            <a:solidFill>
              <a:srgbClr val="000000"/>
            </a:solidFill>
          </a:ln>
        </p:spPr>
        <p:txBody>
          <a:bodyPr wrap="square" lIns="0" tIns="0" rIns="0" bIns="0" rtlCol="0"/>
          <a:lstStyle/>
          <a:p>
            <a:endParaRPr/>
          </a:p>
        </p:txBody>
      </p:sp>
      <p:sp>
        <p:nvSpPr>
          <p:cNvPr id="770" name="object 770"/>
          <p:cNvSpPr/>
          <p:nvPr/>
        </p:nvSpPr>
        <p:spPr>
          <a:xfrm>
            <a:off x="3246248" y="3388389"/>
            <a:ext cx="203200" cy="113664"/>
          </a:xfrm>
          <a:custGeom>
            <a:avLst/>
            <a:gdLst/>
            <a:ahLst/>
            <a:cxnLst/>
            <a:rect l="l" t="t" r="r" b="b"/>
            <a:pathLst>
              <a:path w="203200" h="113664">
                <a:moveTo>
                  <a:pt x="0" y="113633"/>
                </a:moveTo>
                <a:lnTo>
                  <a:pt x="203157" y="113633"/>
                </a:lnTo>
                <a:lnTo>
                  <a:pt x="203157" y="0"/>
                </a:lnTo>
                <a:lnTo>
                  <a:pt x="0" y="0"/>
                </a:lnTo>
                <a:lnTo>
                  <a:pt x="0" y="113633"/>
                </a:lnTo>
                <a:close/>
              </a:path>
            </a:pathLst>
          </a:custGeom>
          <a:solidFill>
            <a:srgbClr val="FFFFFF"/>
          </a:solidFill>
        </p:spPr>
        <p:txBody>
          <a:bodyPr wrap="square" lIns="0" tIns="0" rIns="0" bIns="0" rtlCol="0"/>
          <a:lstStyle/>
          <a:p>
            <a:endParaRPr/>
          </a:p>
        </p:txBody>
      </p:sp>
      <p:sp>
        <p:nvSpPr>
          <p:cNvPr id="771" name="object 771"/>
          <p:cNvSpPr/>
          <p:nvPr/>
        </p:nvSpPr>
        <p:spPr>
          <a:xfrm>
            <a:off x="4104129" y="3320147"/>
            <a:ext cx="0" cy="68580"/>
          </a:xfrm>
          <a:custGeom>
            <a:avLst/>
            <a:gdLst/>
            <a:ahLst/>
            <a:cxnLst/>
            <a:rect l="l" t="t" r="r" b="b"/>
            <a:pathLst>
              <a:path h="68579">
                <a:moveTo>
                  <a:pt x="0" y="0"/>
                </a:moveTo>
                <a:lnTo>
                  <a:pt x="0" y="68233"/>
                </a:lnTo>
              </a:path>
            </a:pathLst>
          </a:custGeom>
          <a:ln w="11321">
            <a:solidFill>
              <a:srgbClr val="000000"/>
            </a:solidFill>
          </a:ln>
        </p:spPr>
        <p:txBody>
          <a:bodyPr wrap="square" lIns="0" tIns="0" rIns="0" bIns="0" rtlCol="0"/>
          <a:lstStyle/>
          <a:p>
            <a:endParaRPr/>
          </a:p>
        </p:txBody>
      </p:sp>
      <p:sp>
        <p:nvSpPr>
          <p:cNvPr id="772" name="object 772"/>
          <p:cNvSpPr/>
          <p:nvPr/>
        </p:nvSpPr>
        <p:spPr>
          <a:xfrm>
            <a:off x="4013933" y="3388389"/>
            <a:ext cx="192405" cy="113664"/>
          </a:xfrm>
          <a:custGeom>
            <a:avLst/>
            <a:gdLst/>
            <a:ahLst/>
            <a:cxnLst/>
            <a:rect l="l" t="t" r="r" b="b"/>
            <a:pathLst>
              <a:path w="192405" h="113664">
                <a:moveTo>
                  <a:pt x="0" y="113633"/>
                </a:moveTo>
                <a:lnTo>
                  <a:pt x="191832" y="113633"/>
                </a:lnTo>
                <a:lnTo>
                  <a:pt x="191832" y="0"/>
                </a:lnTo>
                <a:lnTo>
                  <a:pt x="0" y="0"/>
                </a:lnTo>
                <a:lnTo>
                  <a:pt x="0" y="113633"/>
                </a:lnTo>
                <a:close/>
              </a:path>
            </a:pathLst>
          </a:custGeom>
          <a:solidFill>
            <a:srgbClr val="FFFFFF"/>
          </a:solidFill>
        </p:spPr>
        <p:txBody>
          <a:bodyPr wrap="square" lIns="0" tIns="0" rIns="0" bIns="0" rtlCol="0"/>
          <a:lstStyle/>
          <a:p>
            <a:endParaRPr/>
          </a:p>
        </p:txBody>
      </p:sp>
      <p:sp>
        <p:nvSpPr>
          <p:cNvPr id="773" name="object 773"/>
          <p:cNvSpPr txBox="1"/>
          <p:nvPr/>
        </p:nvSpPr>
        <p:spPr>
          <a:xfrm>
            <a:off x="4013933" y="3375681"/>
            <a:ext cx="194945" cy="122468"/>
          </a:xfrm>
          <a:prstGeom prst="rect">
            <a:avLst/>
          </a:prstGeom>
        </p:spPr>
        <p:txBody>
          <a:bodyPr vert="horz" wrap="square" lIns="0" tIns="14604" rIns="0" bIns="0" rtlCol="0">
            <a:spAutoFit/>
          </a:bodyPr>
          <a:lstStyle/>
          <a:p>
            <a:pPr>
              <a:spcBef>
                <a:spcPts val="114"/>
              </a:spcBef>
            </a:pPr>
            <a:r>
              <a:rPr sz="700" spc="-30" dirty="0">
                <a:latin typeface="Calibri"/>
                <a:cs typeface="Calibri"/>
              </a:rPr>
              <a:t>150</a:t>
            </a:r>
            <a:r>
              <a:rPr sz="700" spc="-125" dirty="0">
                <a:latin typeface="Calibri"/>
                <a:cs typeface="Calibri"/>
              </a:rPr>
              <a:t> </a:t>
            </a:r>
            <a:r>
              <a:rPr sz="700" spc="10" dirty="0">
                <a:latin typeface="Calibri"/>
                <a:cs typeface="Calibri"/>
              </a:rPr>
              <a:t>0</a:t>
            </a:r>
            <a:endParaRPr sz="700">
              <a:latin typeface="Calibri"/>
              <a:cs typeface="Calibri"/>
            </a:endParaRPr>
          </a:p>
        </p:txBody>
      </p:sp>
      <p:sp>
        <p:nvSpPr>
          <p:cNvPr id="774" name="object 774"/>
          <p:cNvSpPr/>
          <p:nvPr/>
        </p:nvSpPr>
        <p:spPr>
          <a:xfrm>
            <a:off x="4860793" y="3320147"/>
            <a:ext cx="0" cy="68580"/>
          </a:xfrm>
          <a:custGeom>
            <a:avLst/>
            <a:gdLst/>
            <a:ahLst/>
            <a:cxnLst/>
            <a:rect l="l" t="t" r="r" b="b"/>
            <a:pathLst>
              <a:path h="68579">
                <a:moveTo>
                  <a:pt x="0" y="0"/>
                </a:moveTo>
                <a:lnTo>
                  <a:pt x="0" y="68233"/>
                </a:lnTo>
              </a:path>
            </a:pathLst>
          </a:custGeom>
          <a:ln w="11321">
            <a:solidFill>
              <a:srgbClr val="000000"/>
            </a:solidFill>
          </a:ln>
        </p:spPr>
        <p:txBody>
          <a:bodyPr wrap="square" lIns="0" tIns="0" rIns="0" bIns="0" rtlCol="0"/>
          <a:lstStyle/>
          <a:p>
            <a:endParaRPr/>
          </a:p>
        </p:txBody>
      </p:sp>
      <p:sp>
        <p:nvSpPr>
          <p:cNvPr id="775" name="object 775"/>
          <p:cNvSpPr/>
          <p:nvPr/>
        </p:nvSpPr>
        <p:spPr>
          <a:xfrm>
            <a:off x="4747920" y="3388389"/>
            <a:ext cx="226060" cy="113664"/>
          </a:xfrm>
          <a:custGeom>
            <a:avLst/>
            <a:gdLst/>
            <a:ahLst/>
            <a:cxnLst/>
            <a:rect l="l" t="t" r="r" b="b"/>
            <a:pathLst>
              <a:path w="226060" h="113664">
                <a:moveTo>
                  <a:pt x="0" y="113633"/>
                </a:moveTo>
                <a:lnTo>
                  <a:pt x="225795" y="113633"/>
                </a:lnTo>
                <a:lnTo>
                  <a:pt x="225795" y="0"/>
                </a:lnTo>
                <a:lnTo>
                  <a:pt x="0" y="0"/>
                </a:lnTo>
                <a:lnTo>
                  <a:pt x="0" y="113633"/>
                </a:lnTo>
                <a:close/>
              </a:path>
            </a:pathLst>
          </a:custGeom>
          <a:solidFill>
            <a:srgbClr val="FFFFFF"/>
          </a:solidFill>
        </p:spPr>
        <p:txBody>
          <a:bodyPr wrap="square" lIns="0" tIns="0" rIns="0" bIns="0" rtlCol="0"/>
          <a:lstStyle/>
          <a:p>
            <a:endParaRPr/>
          </a:p>
        </p:txBody>
      </p:sp>
      <p:sp>
        <p:nvSpPr>
          <p:cNvPr id="776" name="object 776"/>
          <p:cNvSpPr txBox="1"/>
          <p:nvPr/>
        </p:nvSpPr>
        <p:spPr>
          <a:xfrm>
            <a:off x="4747920" y="3375681"/>
            <a:ext cx="237490" cy="122468"/>
          </a:xfrm>
          <a:prstGeom prst="rect">
            <a:avLst/>
          </a:prstGeom>
        </p:spPr>
        <p:txBody>
          <a:bodyPr vert="horz" wrap="square" lIns="0" tIns="14604" rIns="0" bIns="0" rtlCol="0">
            <a:spAutoFit/>
          </a:bodyPr>
          <a:lstStyle/>
          <a:p>
            <a:pPr>
              <a:spcBef>
                <a:spcPts val="114"/>
              </a:spcBef>
            </a:pPr>
            <a:r>
              <a:rPr sz="700" spc="65" dirty="0">
                <a:latin typeface="Calibri"/>
                <a:cs typeface="Calibri"/>
              </a:rPr>
              <a:t>2000</a:t>
            </a:r>
            <a:r>
              <a:rPr sz="700" spc="-85" dirty="0">
                <a:latin typeface="Calibri"/>
                <a:cs typeface="Calibri"/>
              </a:rPr>
              <a:t> </a:t>
            </a:r>
            <a:endParaRPr sz="700">
              <a:latin typeface="Calibri"/>
              <a:cs typeface="Calibri"/>
            </a:endParaRPr>
          </a:p>
        </p:txBody>
      </p:sp>
      <p:sp>
        <p:nvSpPr>
          <p:cNvPr id="777" name="object 777"/>
          <p:cNvSpPr/>
          <p:nvPr/>
        </p:nvSpPr>
        <p:spPr>
          <a:xfrm>
            <a:off x="3505942" y="3513288"/>
            <a:ext cx="147320" cy="113664"/>
          </a:xfrm>
          <a:custGeom>
            <a:avLst/>
            <a:gdLst/>
            <a:ahLst/>
            <a:cxnLst/>
            <a:rect l="l" t="t" r="r" b="b"/>
            <a:pathLst>
              <a:path w="147319" h="113664">
                <a:moveTo>
                  <a:pt x="0" y="113633"/>
                </a:moveTo>
                <a:lnTo>
                  <a:pt x="146860" y="113633"/>
                </a:lnTo>
                <a:lnTo>
                  <a:pt x="146860" y="0"/>
                </a:lnTo>
                <a:lnTo>
                  <a:pt x="0" y="0"/>
                </a:lnTo>
                <a:lnTo>
                  <a:pt x="0" y="113633"/>
                </a:lnTo>
                <a:close/>
              </a:path>
            </a:pathLst>
          </a:custGeom>
          <a:solidFill>
            <a:srgbClr val="FFFFFF"/>
          </a:solidFill>
        </p:spPr>
        <p:txBody>
          <a:bodyPr wrap="square" lIns="0" tIns="0" rIns="0" bIns="0" rtlCol="0"/>
          <a:lstStyle/>
          <a:p>
            <a:endParaRPr/>
          </a:p>
        </p:txBody>
      </p:sp>
      <p:sp>
        <p:nvSpPr>
          <p:cNvPr id="778" name="object 778"/>
          <p:cNvSpPr txBox="1"/>
          <p:nvPr/>
        </p:nvSpPr>
        <p:spPr>
          <a:xfrm>
            <a:off x="3505944" y="3500588"/>
            <a:ext cx="150495" cy="122468"/>
          </a:xfrm>
          <a:prstGeom prst="rect">
            <a:avLst/>
          </a:prstGeom>
        </p:spPr>
        <p:txBody>
          <a:bodyPr vert="horz" wrap="square" lIns="0" tIns="14604" rIns="0" bIns="0" rtlCol="0">
            <a:spAutoFit/>
          </a:bodyPr>
          <a:lstStyle/>
          <a:p>
            <a:pPr>
              <a:spcBef>
                <a:spcPts val="114"/>
              </a:spcBef>
            </a:pPr>
            <a:r>
              <a:rPr sz="700" spc="-30" dirty="0">
                <a:latin typeface="Calibri"/>
                <a:cs typeface="Calibri"/>
              </a:rPr>
              <a:t>m</a:t>
            </a:r>
            <a:r>
              <a:rPr sz="700" spc="-10" dirty="0">
                <a:latin typeface="Calibri"/>
                <a:cs typeface="Calibri"/>
              </a:rPr>
              <a:t>/</a:t>
            </a:r>
            <a:r>
              <a:rPr sz="700" spc="5" dirty="0">
                <a:latin typeface="Calibri"/>
                <a:cs typeface="Calibri"/>
              </a:rPr>
              <a:t>z</a:t>
            </a:r>
            <a:endParaRPr sz="700">
              <a:latin typeface="Calibri"/>
              <a:cs typeface="Calibri"/>
            </a:endParaRPr>
          </a:p>
        </p:txBody>
      </p:sp>
      <p:sp>
        <p:nvSpPr>
          <p:cNvPr id="779" name="object 779"/>
          <p:cNvSpPr/>
          <p:nvPr/>
        </p:nvSpPr>
        <p:spPr>
          <a:xfrm>
            <a:off x="2298081" y="2547565"/>
            <a:ext cx="0" cy="761365"/>
          </a:xfrm>
          <a:custGeom>
            <a:avLst/>
            <a:gdLst/>
            <a:ahLst/>
            <a:cxnLst/>
            <a:rect l="l" t="t" r="r" b="b"/>
            <a:pathLst>
              <a:path h="761364">
                <a:moveTo>
                  <a:pt x="0" y="761309"/>
                </a:moveTo>
                <a:lnTo>
                  <a:pt x="0" y="0"/>
                </a:lnTo>
              </a:path>
            </a:pathLst>
          </a:custGeom>
          <a:ln w="11321">
            <a:solidFill>
              <a:srgbClr val="000000"/>
            </a:solidFill>
          </a:ln>
        </p:spPr>
        <p:txBody>
          <a:bodyPr wrap="square" lIns="0" tIns="0" rIns="0" bIns="0" rtlCol="0"/>
          <a:lstStyle/>
          <a:p>
            <a:endParaRPr/>
          </a:p>
        </p:txBody>
      </p:sp>
      <p:sp>
        <p:nvSpPr>
          <p:cNvPr id="780" name="object 780"/>
          <p:cNvSpPr/>
          <p:nvPr/>
        </p:nvSpPr>
        <p:spPr>
          <a:xfrm>
            <a:off x="2252805" y="3240628"/>
            <a:ext cx="45720" cy="0"/>
          </a:xfrm>
          <a:custGeom>
            <a:avLst/>
            <a:gdLst/>
            <a:ahLst/>
            <a:cxnLst/>
            <a:rect l="l" t="t" r="r" b="b"/>
            <a:pathLst>
              <a:path w="45720">
                <a:moveTo>
                  <a:pt x="45275" y="0"/>
                </a:moveTo>
                <a:lnTo>
                  <a:pt x="0" y="0"/>
                </a:lnTo>
              </a:path>
            </a:pathLst>
          </a:custGeom>
          <a:ln w="11269">
            <a:solidFill>
              <a:srgbClr val="000000"/>
            </a:solidFill>
          </a:ln>
        </p:spPr>
        <p:txBody>
          <a:bodyPr wrap="square" lIns="0" tIns="0" rIns="0" bIns="0" rtlCol="0"/>
          <a:lstStyle/>
          <a:p>
            <a:endParaRPr/>
          </a:p>
        </p:txBody>
      </p:sp>
      <p:sp>
        <p:nvSpPr>
          <p:cNvPr id="781" name="object 781"/>
          <p:cNvSpPr/>
          <p:nvPr/>
        </p:nvSpPr>
        <p:spPr>
          <a:xfrm>
            <a:off x="2252805" y="3161121"/>
            <a:ext cx="45720" cy="0"/>
          </a:xfrm>
          <a:custGeom>
            <a:avLst/>
            <a:gdLst/>
            <a:ahLst/>
            <a:cxnLst/>
            <a:rect l="l" t="t" r="r" b="b"/>
            <a:pathLst>
              <a:path w="45720">
                <a:moveTo>
                  <a:pt x="45275" y="0"/>
                </a:moveTo>
                <a:lnTo>
                  <a:pt x="0" y="0"/>
                </a:lnTo>
              </a:path>
            </a:pathLst>
          </a:custGeom>
          <a:ln w="11269">
            <a:solidFill>
              <a:srgbClr val="000000"/>
            </a:solidFill>
          </a:ln>
        </p:spPr>
        <p:txBody>
          <a:bodyPr wrap="square" lIns="0" tIns="0" rIns="0" bIns="0" rtlCol="0"/>
          <a:lstStyle/>
          <a:p>
            <a:endParaRPr/>
          </a:p>
        </p:txBody>
      </p:sp>
      <p:sp>
        <p:nvSpPr>
          <p:cNvPr id="782" name="object 782"/>
          <p:cNvSpPr/>
          <p:nvPr/>
        </p:nvSpPr>
        <p:spPr>
          <a:xfrm>
            <a:off x="2252805" y="3081602"/>
            <a:ext cx="45720" cy="0"/>
          </a:xfrm>
          <a:custGeom>
            <a:avLst/>
            <a:gdLst/>
            <a:ahLst/>
            <a:cxnLst/>
            <a:rect l="l" t="t" r="r" b="b"/>
            <a:pathLst>
              <a:path w="45720">
                <a:moveTo>
                  <a:pt x="45275" y="0"/>
                </a:moveTo>
                <a:lnTo>
                  <a:pt x="0" y="0"/>
                </a:lnTo>
              </a:path>
            </a:pathLst>
          </a:custGeom>
          <a:ln w="11269">
            <a:solidFill>
              <a:srgbClr val="000000"/>
            </a:solidFill>
          </a:ln>
        </p:spPr>
        <p:txBody>
          <a:bodyPr wrap="square" lIns="0" tIns="0" rIns="0" bIns="0" rtlCol="0"/>
          <a:lstStyle/>
          <a:p>
            <a:endParaRPr/>
          </a:p>
        </p:txBody>
      </p:sp>
      <p:sp>
        <p:nvSpPr>
          <p:cNvPr id="783" name="object 783"/>
          <p:cNvSpPr/>
          <p:nvPr/>
        </p:nvSpPr>
        <p:spPr>
          <a:xfrm>
            <a:off x="2252805" y="3013368"/>
            <a:ext cx="45720" cy="0"/>
          </a:xfrm>
          <a:custGeom>
            <a:avLst/>
            <a:gdLst/>
            <a:ahLst/>
            <a:cxnLst/>
            <a:rect l="l" t="t" r="r" b="b"/>
            <a:pathLst>
              <a:path w="45720">
                <a:moveTo>
                  <a:pt x="45275" y="0"/>
                </a:moveTo>
                <a:lnTo>
                  <a:pt x="0" y="0"/>
                </a:lnTo>
              </a:path>
            </a:pathLst>
          </a:custGeom>
          <a:ln w="11269">
            <a:solidFill>
              <a:srgbClr val="000000"/>
            </a:solidFill>
          </a:ln>
        </p:spPr>
        <p:txBody>
          <a:bodyPr wrap="square" lIns="0" tIns="0" rIns="0" bIns="0" rtlCol="0"/>
          <a:lstStyle/>
          <a:p>
            <a:endParaRPr/>
          </a:p>
        </p:txBody>
      </p:sp>
      <p:sp>
        <p:nvSpPr>
          <p:cNvPr id="784" name="object 784"/>
          <p:cNvSpPr/>
          <p:nvPr/>
        </p:nvSpPr>
        <p:spPr>
          <a:xfrm>
            <a:off x="2252805" y="2854342"/>
            <a:ext cx="45720" cy="0"/>
          </a:xfrm>
          <a:custGeom>
            <a:avLst/>
            <a:gdLst/>
            <a:ahLst/>
            <a:cxnLst/>
            <a:rect l="l" t="t" r="r" b="b"/>
            <a:pathLst>
              <a:path w="45720">
                <a:moveTo>
                  <a:pt x="45275" y="0"/>
                </a:moveTo>
                <a:lnTo>
                  <a:pt x="0" y="0"/>
                </a:lnTo>
              </a:path>
            </a:pathLst>
          </a:custGeom>
          <a:ln w="11269">
            <a:solidFill>
              <a:srgbClr val="000000"/>
            </a:solidFill>
          </a:ln>
        </p:spPr>
        <p:txBody>
          <a:bodyPr wrap="square" lIns="0" tIns="0" rIns="0" bIns="0" rtlCol="0"/>
          <a:lstStyle/>
          <a:p>
            <a:endParaRPr/>
          </a:p>
        </p:txBody>
      </p:sp>
      <p:sp>
        <p:nvSpPr>
          <p:cNvPr id="785" name="object 785"/>
          <p:cNvSpPr/>
          <p:nvPr/>
        </p:nvSpPr>
        <p:spPr>
          <a:xfrm>
            <a:off x="2252805" y="2786096"/>
            <a:ext cx="45720" cy="0"/>
          </a:xfrm>
          <a:custGeom>
            <a:avLst/>
            <a:gdLst/>
            <a:ahLst/>
            <a:cxnLst/>
            <a:rect l="l" t="t" r="r" b="b"/>
            <a:pathLst>
              <a:path w="45720">
                <a:moveTo>
                  <a:pt x="45275" y="0"/>
                </a:moveTo>
                <a:lnTo>
                  <a:pt x="0" y="0"/>
                </a:lnTo>
              </a:path>
            </a:pathLst>
          </a:custGeom>
          <a:ln w="11269">
            <a:solidFill>
              <a:srgbClr val="000000"/>
            </a:solidFill>
          </a:ln>
        </p:spPr>
        <p:txBody>
          <a:bodyPr wrap="square" lIns="0" tIns="0" rIns="0" bIns="0" rtlCol="0"/>
          <a:lstStyle/>
          <a:p>
            <a:endParaRPr/>
          </a:p>
        </p:txBody>
      </p:sp>
      <p:sp>
        <p:nvSpPr>
          <p:cNvPr id="786" name="object 786"/>
          <p:cNvSpPr/>
          <p:nvPr/>
        </p:nvSpPr>
        <p:spPr>
          <a:xfrm>
            <a:off x="2252805" y="2706590"/>
            <a:ext cx="45720" cy="0"/>
          </a:xfrm>
          <a:custGeom>
            <a:avLst/>
            <a:gdLst/>
            <a:ahLst/>
            <a:cxnLst/>
            <a:rect l="l" t="t" r="r" b="b"/>
            <a:pathLst>
              <a:path w="45720">
                <a:moveTo>
                  <a:pt x="45275" y="0"/>
                </a:moveTo>
                <a:lnTo>
                  <a:pt x="0" y="0"/>
                </a:lnTo>
              </a:path>
            </a:pathLst>
          </a:custGeom>
          <a:ln w="11269">
            <a:solidFill>
              <a:srgbClr val="000000"/>
            </a:solidFill>
          </a:ln>
        </p:spPr>
        <p:txBody>
          <a:bodyPr wrap="square" lIns="0" tIns="0" rIns="0" bIns="0" rtlCol="0"/>
          <a:lstStyle/>
          <a:p>
            <a:endParaRPr/>
          </a:p>
        </p:txBody>
      </p:sp>
      <p:sp>
        <p:nvSpPr>
          <p:cNvPr id="787" name="object 787"/>
          <p:cNvSpPr/>
          <p:nvPr/>
        </p:nvSpPr>
        <p:spPr>
          <a:xfrm>
            <a:off x="2252805" y="2627071"/>
            <a:ext cx="45720" cy="0"/>
          </a:xfrm>
          <a:custGeom>
            <a:avLst/>
            <a:gdLst/>
            <a:ahLst/>
            <a:cxnLst/>
            <a:rect l="l" t="t" r="r" b="b"/>
            <a:pathLst>
              <a:path w="45720">
                <a:moveTo>
                  <a:pt x="45275" y="0"/>
                </a:moveTo>
                <a:lnTo>
                  <a:pt x="0" y="0"/>
                </a:lnTo>
              </a:path>
            </a:pathLst>
          </a:custGeom>
          <a:ln w="11269">
            <a:solidFill>
              <a:srgbClr val="000000"/>
            </a:solidFill>
          </a:ln>
        </p:spPr>
        <p:txBody>
          <a:bodyPr wrap="square" lIns="0" tIns="0" rIns="0" bIns="0" rtlCol="0"/>
          <a:lstStyle/>
          <a:p>
            <a:endParaRPr/>
          </a:p>
        </p:txBody>
      </p:sp>
      <p:sp>
        <p:nvSpPr>
          <p:cNvPr id="788" name="object 788"/>
          <p:cNvSpPr/>
          <p:nvPr/>
        </p:nvSpPr>
        <p:spPr>
          <a:xfrm>
            <a:off x="2230156" y="3308873"/>
            <a:ext cx="67945" cy="0"/>
          </a:xfrm>
          <a:custGeom>
            <a:avLst/>
            <a:gdLst/>
            <a:ahLst/>
            <a:cxnLst/>
            <a:rect l="l" t="t" r="r" b="b"/>
            <a:pathLst>
              <a:path w="67945">
                <a:moveTo>
                  <a:pt x="67926" y="0"/>
                </a:moveTo>
                <a:lnTo>
                  <a:pt x="0" y="0"/>
                </a:lnTo>
              </a:path>
            </a:pathLst>
          </a:custGeom>
          <a:ln w="11269">
            <a:solidFill>
              <a:srgbClr val="000000"/>
            </a:solidFill>
          </a:ln>
        </p:spPr>
        <p:txBody>
          <a:bodyPr wrap="square" lIns="0" tIns="0" rIns="0" bIns="0" rtlCol="0"/>
          <a:lstStyle/>
          <a:p>
            <a:endParaRPr/>
          </a:p>
        </p:txBody>
      </p:sp>
      <p:sp>
        <p:nvSpPr>
          <p:cNvPr id="789" name="object 789"/>
          <p:cNvSpPr/>
          <p:nvPr/>
        </p:nvSpPr>
        <p:spPr>
          <a:xfrm>
            <a:off x="2202016" y="3251897"/>
            <a:ext cx="0" cy="113664"/>
          </a:xfrm>
          <a:custGeom>
            <a:avLst/>
            <a:gdLst/>
            <a:ahLst/>
            <a:cxnLst/>
            <a:rect l="l" t="t" r="r" b="b"/>
            <a:pathLst>
              <a:path h="113664">
                <a:moveTo>
                  <a:pt x="0" y="0"/>
                </a:moveTo>
                <a:lnTo>
                  <a:pt x="0" y="113633"/>
                </a:lnTo>
              </a:path>
            </a:pathLst>
          </a:custGeom>
          <a:ln w="56291">
            <a:solidFill>
              <a:srgbClr val="FFFFFF"/>
            </a:solidFill>
          </a:ln>
        </p:spPr>
        <p:txBody>
          <a:bodyPr wrap="square" lIns="0" tIns="0" rIns="0" bIns="0" rtlCol="0"/>
          <a:lstStyle/>
          <a:p>
            <a:endParaRPr/>
          </a:p>
        </p:txBody>
      </p:sp>
      <p:sp>
        <p:nvSpPr>
          <p:cNvPr id="790" name="object 790"/>
          <p:cNvSpPr/>
          <p:nvPr/>
        </p:nvSpPr>
        <p:spPr>
          <a:xfrm>
            <a:off x="2230156" y="2933849"/>
            <a:ext cx="67945" cy="0"/>
          </a:xfrm>
          <a:custGeom>
            <a:avLst/>
            <a:gdLst/>
            <a:ahLst/>
            <a:cxnLst/>
            <a:rect l="l" t="t" r="r" b="b"/>
            <a:pathLst>
              <a:path w="67945">
                <a:moveTo>
                  <a:pt x="67926" y="0"/>
                </a:moveTo>
                <a:lnTo>
                  <a:pt x="0" y="0"/>
                </a:lnTo>
              </a:path>
            </a:pathLst>
          </a:custGeom>
          <a:ln w="11269">
            <a:solidFill>
              <a:srgbClr val="000000"/>
            </a:solidFill>
          </a:ln>
        </p:spPr>
        <p:txBody>
          <a:bodyPr wrap="square" lIns="0" tIns="0" rIns="0" bIns="0" rtlCol="0"/>
          <a:lstStyle/>
          <a:p>
            <a:endParaRPr/>
          </a:p>
        </p:txBody>
      </p:sp>
      <p:sp>
        <p:nvSpPr>
          <p:cNvPr id="791" name="object 791"/>
          <p:cNvSpPr/>
          <p:nvPr/>
        </p:nvSpPr>
        <p:spPr>
          <a:xfrm>
            <a:off x="2128582" y="2876872"/>
            <a:ext cx="101600" cy="113664"/>
          </a:xfrm>
          <a:custGeom>
            <a:avLst/>
            <a:gdLst/>
            <a:ahLst/>
            <a:cxnLst/>
            <a:rect l="l" t="t" r="r" b="b"/>
            <a:pathLst>
              <a:path w="101600" h="113664">
                <a:moveTo>
                  <a:pt x="0" y="113633"/>
                </a:moveTo>
                <a:lnTo>
                  <a:pt x="101576" y="113633"/>
                </a:lnTo>
                <a:lnTo>
                  <a:pt x="101576" y="0"/>
                </a:lnTo>
                <a:lnTo>
                  <a:pt x="0" y="0"/>
                </a:lnTo>
                <a:lnTo>
                  <a:pt x="0" y="113633"/>
                </a:lnTo>
                <a:close/>
              </a:path>
            </a:pathLst>
          </a:custGeom>
          <a:solidFill>
            <a:srgbClr val="FFFFFF"/>
          </a:solidFill>
        </p:spPr>
        <p:txBody>
          <a:bodyPr wrap="square" lIns="0" tIns="0" rIns="0" bIns="0" rtlCol="0"/>
          <a:lstStyle/>
          <a:p>
            <a:endParaRPr/>
          </a:p>
        </p:txBody>
      </p:sp>
      <p:sp>
        <p:nvSpPr>
          <p:cNvPr id="792" name="object 792"/>
          <p:cNvSpPr txBox="1"/>
          <p:nvPr/>
        </p:nvSpPr>
        <p:spPr>
          <a:xfrm>
            <a:off x="2128583" y="2864178"/>
            <a:ext cx="103505" cy="122468"/>
          </a:xfrm>
          <a:prstGeom prst="rect">
            <a:avLst/>
          </a:prstGeom>
        </p:spPr>
        <p:txBody>
          <a:bodyPr vert="horz" wrap="square" lIns="0" tIns="14604" rIns="0" bIns="0" rtlCol="0">
            <a:spAutoFit/>
          </a:bodyPr>
          <a:lstStyle/>
          <a:p>
            <a:pPr>
              <a:spcBef>
                <a:spcPts val="114"/>
              </a:spcBef>
            </a:pPr>
            <a:r>
              <a:rPr sz="700" dirty="0">
                <a:latin typeface="Calibri"/>
                <a:cs typeface="Calibri"/>
              </a:rPr>
              <a:t>50</a:t>
            </a:r>
            <a:endParaRPr sz="700">
              <a:latin typeface="Calibri"/>
              <a:cs typeface="Calibri"/>
            </a:endParaRPr>
          </a:p>
        </p:txBody>
      </p:sp>
      <p:sp>
        <p:nvSpPr>
          <p:cNvPr id="793" name="object 793"/>
          <p:cNvSpPr/>
          <p:nvPr/>
        </p:nvSpPr>
        <p:spPr>
          <a:xfrm>
            <a:off x="2230156" y="2547564"/>
            <a:ext cx="67945" cy="0"/>
          </a:xfrm>
          <a:custGeom>
            <a:avLst/>
            <a:gdLst/>
            <a:ahLst/>
            <a:cxnLst/>
            <a:rect l="l" t="t" r="r" b="b"/>
            <a:pathLst>
              <a:path w="67945">
                <a:moveTo>
                  <a:pt x="67926" y="0"/>
                </a:moveTo>
                <a:lnTo>
                  <a:pt x="0" y="0"/>
                </a:lnTo>
              </a:path>
            </a:pathLst>
          </a:custGeom>
          <a:ln w="11269">
            <a:solidFill>
              <a:srgbClr val="000000"/>
            </a:solidFill>
          </a:ln>
        </p:spPr>
        <p:txBody>
          <a:bodyPr wrap="square" lIns="0" tIns="0" rIns="0" bIns="0" rtlCol="0"/>
          <a:lstStyle/>
          <a:p>
            <a:endParaRPr/>
          </a:p>
        </p:txBody>
      </p:sp>
      <p:sp>
        <p:nvSpPr>
          <p:cNvPr id="794" name="object 794"/>
          <p:cNvSpPr/>
          <p:nvPr/>
        </p:nvSpPr>
        <p:spPr>
          <a:xfrm>
            <a:off x="2083610" y="2490588"/>
            <a:ext cx="147320" cy="113664"/>
          </a:xfrm>
          <a:custGeom>
            <a:avLst/>
            <a:gdLst/>
            <a:ahLst/>
            <a:cxnLst/>
            <a:rect l="l" t="t" r="r" b="b"/>
            <a:pathLst>
              <a:path w="147320" h="113664">
                <a:moveTo>
                  <a:pt x="0" y="113633"/>
                </a:moveTo>
                <a:lnTo>
                  <a:pt x="146860" y="113633"/>
                </a:lnTo>
                <a:lnTo>
                  <a:pt x="146860" y="0"/>
                </a:lnTo>
                <a:lnTo>
                  <a:pt x="0" y="0"/>
                </a:lnTo>
                <a:lnTo>
                  <a:pt x="0" y="113633"/>
                </a:lnTo>
                <a:close/>
              </a:path>
            </a:pathLst>
          </a:custGeom>
          <a:solidFill>
            <a:srgbClr val="FFFFFF"/>
          </a:solidFill>
        </p:spPr>
        <p:txBody>
          <a:bodyPr wrap="square" lIns="0" tIns="0" rIns="0" bIns="0" rtlCol="0"/>
          <a:lstStyle/>
          <a:p>
            <a:endParaRPr/>
          </a:p>
        </p:txBody>
      </p:sp>
      <p:sp>
        <p:nvSpPr>
          <p:cNvPr id="795" name="object 795"/>
          <p:cNvSpPr txBox="1"/>
          <p:nvPr/>
        </p:nvSpPr>
        <p:spPr>
          <a:xfrm>
            <a:off x="2083610" y="2477894"/>
            <a:ext cx="149860" cy="896619"/>
          </a:xfrm>
          <a:prstGeom prst="rect">
            <a:avLst/>
          </a:prstGeom>
        </p:spPr>
        <p:txBody>
          <a:bodyPr vert="horz" wrap="square" lIns="0" tIns="14604" rIns="0" bIns="0" rtlCol="0">
            <a:spAutoFit/>
          </a:bodyPr>
          <a:lstStyle/>
          <a:p>
            <a:pPr marR="5080" algn="r">
              <a:spcBef>
                <a:spcPts val="114"/>
              </a:spcBef>
            </a:pPr>
            <a:r>
              <a:rPr sz="700" spc="-90" dirty="0">
                <a:latin typeface="Calibri"/>
                <a:cs typeface="Calibri"/>
              </a:rPr>
              <a:t>1</a:t>
            </a:r>
            <a:r>
              <a:rPr sz="700" spc="10" dirty="0">
                <a:latin typeface="Calibri"/>
                <a:cs typeface="Calibri"/>
              </a:rPr>
              <a:t>0</a:t>
            </a:r>
            <a:r>
              <a:rPr sz="700" spc="-85" dirty="0">
                <a:latin typeface="Calibri"/>
                <a:cs typeface="Calibri"/>
              </a:rPr>
              <a:t> </a:t>
            </a:r>
            <a:r>
              <a:rPr sz="700" spc="10" dirty="0">
                <a:latin typeface="Calibri"/>
                <a:cs typeface="Calibri"/>
              </a:rPr>
              <a:t>0</a:t>
            </a:r>
            <a:endParaRPr sz="7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marR="5080" algn="r">
              <a:spcBef>
                <a:spcPts val="760"/>
              </a:spcBef>
            </a:pPr>
            <a:r>
              <a:rPr sz="700" spc="10" dirty="0">
                <a:latin typeface="Calibri"/>
                <a:cs typeface="Calibri"/>
              </a:rPr>
              <a:t>0</a:t>
            </a:r>
            <a:endParaRPr sz="700">
              <a:latin typeface="Calibri"/>
              <a:cs typeface="Calibri"/>
            </a:endParaRPr>
          </a:p>
        </p:txBody>
      </p:sp>
      <p:sp>
        <p:nvSpPr>
          <p:cNvPr id="796" name="object 796"/>
          <p:cNvSpPr txBox="1"/>
          <p:nvPr/>
        </p:nvSpPr>
        <p:spPr>
          <a:xfrm>
            <a:off x="1942782" y="2525164"/>
            <a:ext cx="107722" cy="785495"/>
          </a:xfrm>
          <a:prstGeom prst="rect">
            <a:avLst/>
          </a:prstGeom>
        </p:spPr>
        <p:txBody>
          <a:bodyPr vert="vert270" wrap="square" lIns="0" tIns="6350" rIns="0" bIns="0" rtlCol="0">
            <a:spAutoFit/>
          </a:bodyPr>
          <a:lstStyle/>
          <a:p>
            <a:pPr marL="12700">
              <a:spcBef>
                <a:spcPts val="50"/>
              </a:spcBef>
            </a:pPr>
            <a:r>
              <a:rPr sz="700" spc="-5" dirty="0">
                <a:latin typeface="Arial"/>
                <a:cs typeface="Arial"/>
              </a:rPr>
              <a:t>Relative</a:t>
            </a:r>
            <a:r>
              <a:rPr sz="700" spc="-85" dirty="0">
                <a:latin typeface="Arial"/>
                <a:cs typeface="Arial"/>
              </a:rPr>
              <a:t> </a:t>
            </a:r>
            <a:r>
              <a:rPr sz="700" spc="-30" dirty="0">
                <a:latin typeface="Arial"/>
                <a:cs typeface="Arial"/>
              </a:rPr>
              <a:t>Abundance</a:t>
            </a:r>
            <a:endParaRPr sz="700">
              <a:latin typeface="Arial"/>
              <a:cs typeface="Arial"/>
            </a:endParaRPr>
          </a:p>
        </p:txBody>
      </p:sp>
      <p:sp>
        <p:nvSpPr>
          <p:cNvPr id="797" name="object 797"/>
          <p:cNvSpPr/>
          <p:nvPr/>
        </p:nvSpPr>
        <p:spPr>
          <a:xfrm>
            <a:off x="2298081" y="3183971"/>
            <a:ext cx="0" cy="125095"/>
          </a:xfrm>
          <a:custGeom>
            <a:avLst/>
            <a:gdLst/>
            <a:ahLst/>
            <a:cxnLst/>
            <a:rect l="l" t="t" r="r" b="b"/>
            <a:pathLst>
              <a:path h="125095">
                <a:moveTo>
                  <a:pt x="0" y="124903"/>
                </a:moveTo>
                <a:lnTo>
                  <a:pt x="0" y="0"/>
                </a:lnTo>
              </a:path>
            </a:pathLst>
          </a:custGeom>
          <a:ln w="11321">
            <a:solidFill>
              <a:srgbClr val="000000"/>
            </a:solidFill>
          </a:ln>
        </p:spPr>
        <p:txBody>
          <a:bodyPr wrap="square" lIns="0" tIns="0" rIns="0" bIns="0" rtlCol="0"/>
          <a:lstStyle/>
          <a:p>
            <a:endParaRPr/>
          </a:p>
        </p:txBody>
      </p:sp>
      <p:sp>
        <p:nvSpPr>
          <p:cNvPr id="798" name="object 798"/>
          <p:cNvSpPr/>
          <p:nvPr/>
        </p:nvSpPr>
        <p:spPr>
          <a:xfrm>
            <a:off x="2309406" y="3263477"/>
            <a:ext cx="0" cy="45720"/>
          </a:xfrm>
          <a:custGeom>
            <a:avLst/>
            <a:gdLst/>
            <a:ahLst/>
            <a:cxnLst/>
            <a:rect l="l" t="t" r="r" b="b"/>
            <a:pathLst>
              <a:path h="45720">
                <a:moveTo>
                  <a:pt x="0" y="45396"/>
                </a:moveTo>
                <a:lnTo>
                  <a:pt x="0" y="0"/>
                </a:lnTo>
              </a:path>
            </a:pathLst>
          </a:custGeom>
          <a:ln w="11321">
            <a:solidFill>
              <a:srgbClr val="000000"/>
            </a:solidFill>
          </a:ln>
        </p:spPr>
        <p:txBody>
          <a:bodyPr wrap="square" lIns="0" tIns="0" rIns="0" bIns="0" rtlCol="0"/>
          <a:lstStyle/>
          <a:p>
            <a:endParaRPr/>
          </a:p>
        </p:txBody>
      </p:sp>
      <p:sp>
        <p:nvSpPr>
          <p:cNvPr id="799" name="object 799"/>
          <p:cNvSpPr/>
          <p:nvPr/>
        </p:nvSpPr>
        <p:spPr>
          <a:xfrm>
            <a:off x="2320731" y="3252216"/>
            <a:ext cx="0" cy="57150"/>
          </a:xfrm>
          <a:custGeom>
            <a:avLst/>
            <a:gdLst/>
            <a:ahLst/>
            <a:cxnLst/>
            <a:rect l="l" t="t" r="r" b="b"/>
            <a:pathLst>
              <a:path h="57150">
                <a:moveTo>
                  <a:pt x="0" y="56657"/>
                </a:moveTo>
                <a:lnTo>
                  <a:pt x="0" y="0"/>
                </a:lnTo>
              </a:path>
            </a:pathLst>
          </a:custGeom>
          <a:ln w="11321">
            <a:solidFill>
              <a:srgbClr val="000000"/>
            </a:solidFill>
          </a:ln>
        </p:spPr>
        <p:txBody>
          <a:bodyPr wrap="square" lIns="0" tIns="0" rIns="0" bIns="0" rtlCol="0"/>
          <a:lstStyle/>
          <a:p>
            <a:endParaRPr/>
          </a:p>
        </p:txBody>
      </p:sp>
      <p:sp>
        <p:nvSpPr>
          <p:cNvPr id="800" name="object 800"/>
          <p:cNvSpPr/>
          <p:nvPr/>
        </p:nvSpPr>
        <p:spPr>
          <a:xfrm>
            <a:off x="2331740"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01" name="object 801"/>
          <p:cNvSpPr/>
          <p:nvPr/>
        </p:nvSpPr>
        <p:spPr>
          <a:xfrm>
            <a:off x="2343052" y="3161122"/>
            <a:ext cx="0" cy="147955"/>
          </a:xfrm>
          <a:custGeom>
            <a:avLst/>
            <a:gdLst/>
            <a:ahLst/>
            <a:cxnLst/>
            <a:rect l="l" t="t" r="r" b="b"/>
            <a:pathLst>
              <a:path h="147954">
                <a:moveTo>
                  <a:pt x="0" y="147752"/>
                </a:moveTo>
                <a:lnTo>
                  <a:pt x="0" y="0"/>
                </a:lnTo>
              </a:path>
            </a:pathLst>
          </a:custGeom>
          <a:ln w="11321">
            <a:solidFill>
              <a:srgbClr val="000000"/>
            </a:solidFill>
          </a:ln>
        </p:spPr>
        <p:txBody>
          <a:bodyPr wrap="square" lIns="0" tIns="0" rIns="0" bIns="0" rtlCol="0"/>
          <a:lstStyle/>
          <a:p>
            <a:endParaRPr/>
          </a:p>
        </p:txBody>
      </p:sp>
      <p:sp>
        <p:nvSpPr>
          <p:cNvPr id="802" name="object 802"/>
          <p:cNvSpPr/>
          <p:nvPr/>
        </p:nvSpPr>
        <p:spPr>
          <a:xfrm>
            <a:off x="2354378" y="3229367"/>
            <a:ext cx="0" cy="80010"/>
          </a:xfrm>
          <a:custGeom>
            <a:avLst/>
            <a:gdLst/>
            <a:ahLst/>
            <a:cxnLst/>
            <a:rect l="l" t="t" r="r" b="b"/>
            <a:pathLst>
              <a:path h="80010">
                <a:moveTo>
                  <a:pt x="0" y="79506"/>
                </a:moveTo>
                <a:lnTo>
                  <a:pt x="0" y="0"/>
                </a:lnTo>
              </a:path>
            </a:pathLst>
          </a:custGeom>
          <a:ln w="11321">
            <a:solidFill>
              <a:srgbClr val="000000"/>
            </a:solidFill>
          </a:ln>
        </p:spPr>
        <p:txBody>
          <a:bodyPr wrap="square" lIns="0" tIns="0" rIns="0" bIns="0" rtlCol="0"/>
          <a:lstStyle/>
          <a:p>
            <a:endParaRPr/>
          </a:p>
        </p:txBody>
      </p:sp>
      <p:sp>
        <p:nvSpPr>
          <p:cNvPr id="803" name="object 803"/>
          <p:cNvSpPr/>
          <p:nvPr/>
        </p:nvSpPr>
        <p:spPr>
          <a:xfrm>
            <a:off x="2365703" y="3229367"/>
            <a:ext cx="0" cy="80010"/>
          </a:xfrm>
          <a:custGeom>
            <a:avLst/>
            <a:gdLst/>
            <a:ahLst/>
            <a:cxnLst/>
            <a:rect l="l" t="t" r="r" b="b"/>
            <a:pathLst>
              <a:path h="80010">
                <a:moveTo>
                  <a:pt x="0" y="79506"/>
                </a:moveTo>
                <a:lnTo>
                  <a:pt x="0" y="0"/>
                </a:lnTo>
              </a:path>
            </a:pathLst>
          </a:custGeom>
          <a:ln w="11321">
            <a:solidFill>
              <a:srgbClr val="000000"/>
            </a:solidFill>
          </a:ln>
        </p:spPr>
        <p:txBody>
          <a:bodyPr wrap="square" lIns="0" tIns="0" rIns="0" bIns="0" rtlCol="0"/>
          <a:lstStyle/>
          <a:p>
            <a:endParaRPr/>
          </a:p>
        </p:txBody>
      </p:sp>
      <p:sp>
        <p:nvSpPr>
          <p:cNvPr id="804" name="object 804"/>
          <p:cNvSpPr/>
          <p:nvPr/>
        </p:nvSpPr>
        <p:spPr>
          <a:xfrm>
            <a:off x="2377016" y="3229367"/>
            <a:ext cx="0" cy="80010"/>
          </a:xfrm>
          <a:custGeom>
            <a:avLst/>
            <a:gdLst/>
            <a:ahLst/>
            <a:cxnLst/>
            <a:rect l="l" t="t" r="r" b="b"/>
            <a:pathLst>
              <a:path h="80010">
                <a:moveTo>
                  <a:pt x="0" y="79506"/>
                </a:moveTo>
                <a:lnTo>
                  <a:pt x="0" y="0"/>
                </a:lnTo>
              </a:path>
            </a:pathLst>
          </a:custGeom>
          <a:ln w="11321">
            <a:solidFill>
              <a:srgbClr val="000000"/>
            </a:solidFill>
          </a:ln>
        </p:spPr>
        <p:txBody>
          <a:bodyPr wrap="square" lIns="0" tIns="0" rIns="0" bIns="0" rtlCol="0"/>
          <a:lstStyle/>
          <a:p>
            <a:endParaRPr/>
          </a:p>
        </p:txBody>
      </p:sp>
      <p:sp>
        <p:nvSpPr>
          <p:cNvPr id="805" name="object 805"/>
          <p:cNvSpPr/>
          <p:nvPr/>
        </p:nvSpPr>
        <p:spPr>
          <a:xfrm>
            <a:off x="2388341" y="3206505"/>
            <a:ext cx="0" cy="102870"/>
          </a:xfrm>
          <a:custGeom>
            <a:avLst/>
            <a:gdLst/>
            <a:ahLst/>
            <a:cxnLst/>
            <a:rect l="l" t="t" r="r" b="b"/>
            <a:pathLst>
              <a:path h="102870">
                <a:moveTo>
                  <a:pt x="0" y="102368"/>
                </a:moveTo>
                <a:lnTo>
                  <a:pt x="0" y="0"/>
                </a:lnTo>
              </a:path>
            </a:pathLst>
          </a:custGeom>
          <a:ln w="11321">
            <a:solidFill>
              <a:srgbClr val="000000"/>
            </a:solidFill>
          </a:ln>
        </p:spPr>
        <p:txBody>
          <a:bodyPr wrap="square" lIns="0" tIns="0" rIns="0" bIns="0" rtlCol="0"/>
          <a:lstStyle/>
          <a:p>
            <a:endParaRPr/>
          </a:p>
        </p:txBody>
      </p:sp>
      <p:sp>
        <p:nvSpPr>
          <p:cNvPr id="806" name="object 806"/>
          <p:cNvSpPr/>
          <p:nvPr/>
        </p:nvSpPr>
        <p:spPr>
          <a:xfrm>
            <a:off x="2399666" y="2797371"/>
            <a:ext cx="0" cy="511809"/>
          </a:xfrm>
          <a:custGeom>
            <a:avLst/>
            <a:gdLst/>
            <a:ahLst/>
            <a:cxnLst/>
            <a:rect l="l" t="t" r="r" b="b"/>
            <a:pathLst>
              <a:path h="511810">
                <a:moveTo>
                  <a:pt x="0" y="511503"/>
                </a:moveTo>
                <a:lnTo>
                  <a:pt x="0" y="0"/>
                </a:lnTo>
              </a:path>
            </a:pathLst>
          </a:custGeom>
          <a:ln w="11321">
            <a:solidFill>
              <a:srgbClr val="000000"/>
            </a:solidFill>
          </a:ln>
        </p:spPr>
        <p:txBody>
          <a:bodyPr wrap="square" lIns="0" tIns="0" rIns="0" bIns="0" rtlCol="0"/>
          <a:lstStyle/>
          <a:p>
            <a:endParaRPr/>
          </a:p>
        </p:txBody>
      </p:sp>
      <p:sp>
        <p:nvSpPr>
          <p:cNvPr id="807" name="object 807"/>
          <p:cNvSpPr/>
          <p:nvPr/>
        </p:nvSpPr>
        <p:spPr>
          <a:xfrm>
            <a:off x="2410979" y="3172395"/>
            <a:ext cx="0" cy="136525"/>
          </a:xfrm>
          <a:custGeom>
            <a:avLst/>
            <a:gdLst/>
            <a:ahLst/>
            <a:cxnLst/>
            <a:rect l="l" t="t" r="r" b="b"/>
            <a:pathLst>
              <a:path h="136525">
                <a:moveTo>
                  <a:pt x="0" y="136479"/>
                </a:moveTo>
                <a:lnTo>
                  <a:pt x="0" y="0"/>
                </a:lnTo>
              </a:path>
            </a:pathLst>
          </a:custGeom>
          <a:ln w="11321">
            <a:solidFill>
              <a:srgbClr val="000000"/>
            </a:solidFill>
          </a:ln>
        </p:spPr>
        <p:txBody>
          <a:bodyPr wrap="square" lIns="0" tIns="0" rIns="0" bIns="0" rtlCol="0"/>
          <a:lstStyle/>
          <a:p>
            <a:endParaRPr/>
          </a:p>
        </p:txBody>
      </p:sp>
      <p:sp>
        <p:nvSpPr>
          <p:cNvPr id="808" name="object 808"/>
          <p:cNvSpPr/>
          <p:nvPr/>
        </p:nvSpPr>
        <p:spPr>
          <a:xfrm>
            <a:off x="2422304" y="3195244"/>
            <a:ext cx="0" cy="113664"/>
          </a:xfrm>
          <a:custGeom>
            <a:avLst/>
            <a:gdLst/>
            <a:ahLst/>
            <a:cxnLst/>
            <a:rect l="l" t="t" r="r" b="b"/>
            <a:pathLst>
              <a:path h="113664">
                <a:moveTo>
                  <a:pt x="0" y="113629"/>
                </a:moveTo>
                <a:lnTo>
                  <a:pt x="0" y="0"/>
                </a:lnTo>
              </a:path>
            </a:pathLst>
          </a:custGeom>
          <a:ln w="11321">
            <a:solidFill>
              <a:srgbClr val="000000"/>
            </a:solidFill>
          </a:ln>
        </p:spPr>
        <p:txBody>
          <a:bodyPr wrap="square" lIns="0" tIns="0" rIns="0" bIns="0" rtlCol="0"/>
          <a:lstStyle/>
          <a:p>
            <a:endParaRPr/>
          </a:p>
        </p:txBody>
      </p:sp>
      <p:sp>
        <p:nvSpPr>
          <p:cNvPr id="809" name="object 809"/>
          <p:cNvSpPr/>
          <p:nvPr/>
        </p:nvSpPr>
        <p:spPr>
          <a:xfrm>
            <a:off x="2433629" y="3252216"/>
            <a:ext cx="0" cy="57150"/>
          </a:xfrm>
          <a:custGeom>
            <a:avLst/>
            <a:gdLst/>
            <a:ahLst/>
            <a:cxnLst/>
            <a:rect l="l" t="t" r="r" b="b"/>
            <a:pathLst>
              <a:path h="57150">
                <a:moveTo>
                  <a:pt x="0" y="56657"/>
                </a:moveTo>
                <a:lnTo>
                  <a:pt x="0" y="0"/>
                </a:lnTo>
              </a:path>
            </a:pathLst>
          </a:custGeom>
          <a:ln w="11321">
            <a:solidFill>
              <a:srgbClr val="000000"/>
            </a:solidFill>
          </a:ln>
        </p:spPr>
        <p:txBody>
          <a:bodyPr wrap="square" lIns="0" tIns="0" rIns="0" bIns="0" rtlCol="0"/>
          <a:lstStyle/>
          <a:p>
            <a:endParaRPr/>
          </a:p>
        </p:txBody>
      </p:sp>
      <p:sp>
        <p:nvSpPr>
          <p:cNvPr id="810" name="object 810"/>
          <p:cNvSpPr/>
          <p:nvPr/>
        </p:nvSpPr>
        <p:spPr>
          <a:xfrm>
            <a:off x="2444638" y="2695317"/>
            <a:ext cx="0" cy="614045"/>
          </a:xfrm>
          <a:custGeom>
            <a:avLst/>
            <a:gdLst/>
            <a:ahLst/>
            <a:cxnLst/>
            <a:rect l="l" t="t" r="r" b="b"/>
            <a:pathLst>
              <a:path h="614045">
                <a:moveTo>
                  <a:pt x="0" y="613557"/>
                </a:moveTo>
                <a:lnTo>
                  <a:pt x="0" y="0"/>
                </a:lnTo>
              </a:path>
            </a:pathLst>
          </a:custGeom>
          <a:ln w="11321">
            <a:solidFill>
              <a:srgbClr val="000000"/>
            </a:solidFill>
          </a:ln>
        </p:spPr>
        <p:txBody>
          <a:bodyPr wrap="square" lIns="0" tIns="0" rIns="0" bIns="0" rtlCol="0"/>
          <a:lstStyle/>
          <a:p>
            <a:endParaRPr/>
          </a:p>
        </p:txBody>
      </p:sp>
      <p:sp>
        <p:nvSpPr>
          <p:cNvPr id="811" name="object 811"/>
          <p:cNvSpPr/>
          <p:nvPr/>
        </p:nvSpPr>
        <p:spPr>
          <a:xfrm>
            <a:off x="2455950" y="3229367"/>
            <a:ext cx="0" cy="80010"/>
          </a:xfrm>
          <a:custGeom>
            <a:avLst/>
            <a:gdLst/>
            <a:ahLst/>
            <a:cxnLst/>
            <a:rect l="l" t="t" r="r" b="b"/>
            <a:pathLst>
              <a:path h="80010">
                <a:moveTo>
                  <a:pt x="0" y="79506"/>
                </a:moveTo>
                <a:lnTo>
                  <a:pt x="0" y="0"/>
                </a:lnTo>
              </a:path>
            </a:pathLst>
          </a:custGeom>
          <a:ln w="11321">
            <a:solidFill>
              <a:srgbClr val="000000"/>
            </a:solidFill>
          </a:ln>
        </p:spPr>
        <p:txBody>
          <a:bodyPr wrap="square" lIns="0" tIns="0" rIns="0" bIns="0" rtlCol="0"/>
          <a:lstStyle/>
          <a:p>
            <a:endParaRPr/>
          </a:p>
        </p:txBody>
      </p:sp>
      <p:sp>
        <p:nvSpPr>
          <p:cNvPr id="812" name="object 812"/>
          <p:cNvSpPr/>
          <p:nvPr/>
        </p:nvSpPr>
        <p:spPr>
          <a:xfrm>
            <a:off x="2467275" y="3126999"/>
            <a:ext cx="0" cy="182245"/>
          </a:xfrm>
          <a:custGeom>
            <a:avLst/>
            <a:gdLst/>
            <a:ahLst/>
            <a:cxnLst/>
            <a:rect l="l" t="t" r="r" b="b"/>
            <a:pathLst>
              <a:path h="182245">
                <a:moveTo>
                  <a:pt x="0" y="181875"/>
                </a:moveTo>
                <a:lnTo>
                  <a:pt x="0" y="0"/>
                </a:lnTo>
              </a:path>
            </a:pathLst>
          </a:custGeom>
          <a:ln w="11321">
            <a:solidFill>
              <a:srgbClr val="000000"/>
            </a:solidFill>
          </a:ln>
        </p:spPr>
        <p:txBody>
          <a:bodyPr wrap="square" lIns="0" tIns="0" rIns="0" bIns="0" rtlCol="0"/>
          <a:lstStyle/>
          <a:p>
            <a:endParaRPr/>
          </a:p>
        </p:txBody>
      </p:sp>
      <p:sp>
        <p:nvSpPr>
          <p:cNvPr id="813" name="object 813"/>
          <p:cNvSpPr/>
          <p:nvPr/>
        </p:nvSpPr>
        <p:spPr>
          <a:xfrm>
            <a:off x="2478601" y="3206505"/>
            <a:ext cx="0" cy="102870"/>
          </a:xfrm>
          <a:custGeom>
            <a:avLst/>
            <a:gdLst/>
            <a:ahLst/>
            <a:cxnLst/>
            <a:rect l="l" t="t" r="r" b="b"/>
            <a:pathLst>
              <a:path h="102870">
                <a:moveTo>
                  <a:pt x="0" y="102368"/>
                </a:moveTo>
                <a:lnTo>
                  <a:pt x="0" y="0"/>
                </a:lnTo>
              </a:path>
            </a:pathLst>
          </a:custGeom>
          <a:ln w="11321">
            <a:solidFill>
              <a:srgbClr val="000000"/>
            </a:solidFill>
          </a:ln>
        </p:spPr>
        <p:txBody>
          <a:bodyPr wrap="square" lIns="0" tIns="0" rIns="0" bIns="0" rtlCol="0"/>
          <a:lstStyle/>
          <a:p>
            <a:endParaRPr/>
          </a:p>
        </p:txBody>
      </p:sp>
      <p:sp>
        <p:nvSpPr>
          <p:cNvPr id="814" name="object 814"/>
          <p:cNvSpPr/>
          <p:nvPr/>
        </p:nvSpPr>
        <p:spPr>
          <a:xfrm>
            <a:off x="2489913" y="3218094"/>
            <a:ext cx="0" cy="90805"/>
          </a:xfrm>
          <a:custGeom>
            <a:avLst/>
            <a:gdLst/>
            <a:ahLst/>
            <a:cxnLst/>
            <a:rect l="l" t="t" r="r" b="b"/>
            <a:pathLst>
              <a:path h="90804">
                <a:moveTo>
                  <a:pt x="0" y="90780"/>
                </a:moveTo>
                <a:lnTo>
                  <a:pt x="0" y="0"/>
                </a:lnTo>
              </a:path>
            </a:pathLst>
          </a:custGeom>
          <a:ln w="11321">
            <a:solidFill>
              <a:srgbClr val="000000"/>
            </a:solidFill>
          </a:ln>
        </p:spPr>
        <p:txBody>
          <a:bodyPr wrap="square" lIns="0" tIns="0" rIns="0" bIns="0" rtlCol="0"/>
          <a:lstStyle/>
          <a:p>
            <a:endParaRPr/>
          </a:p>
        </p:txBody>
      </p:sp>
      <p:sp>
        <p:nvSpPr>
          <p:cNvPr id="815" name="object 815"/>
          <p:cNvSpPr/>
          <p:nvPr/>
        </p:nvSpPr>
        <p:spPr>
          <a:xfrm>
            <a:off x="2501239" y="3218094"/>
            <a:ext cx="0" cy="90805"/>
          </a:xfrm>
          <a:custGeom>
            <a:avLst/>
            <a:gdLst/>
            <a:ahLst/>
            <a:cxnLst/>
            <a:rect l="l" t="t" r="r" b="b"/>
            <a:pathLst>
              <a:path h="90804">
                <a:moveTo>
                  <a:pt x="0" y="90780"/>
                </a:moveTo>
                <a:lnTo>
                  <a:pt x="0" y="0"/>
                </a:lnTo>
              </a:path>
            </a:pathLst>
          </a:custGeom>
          <a:ln w="11321">
            <a:solidFill>
              <a:srgbClr val="000000"/>
            </a:solidFill>
          </a:ln>
        </p:spPr>
        <p:txBody>
          <a:bodyPr wrap="square" lIns="0" tIns="0" rIns="0" bIns="0" rtlCol="0"/>
          <a:lstStyle/>
          <a:p>
            <a:endParaRPr/>
          </a:p>
        </p:txBody>
      </p:sp>
      <p:sp>
        <p:nvSpPr>
          <p:cNvPr id="816" name="object 816"/>
          <p:cNvSpPr/>
          <p:nvPr/>
        </p:nvSpPr>
        <p:spPr>
          <a:xfrm>
            <a:off x="2512564" y="2922589"/>
            <a:ext cx="0" cy="386715"/>
          </a:xfrm>
          <a:custGeom>
            <a:avLst/>
            <a:gdLst/>
            <a:ahLst/>
            <a:cxnLst/>
            <a:rect l="l" t="t" r="r" b="b"/>
            <a:pathLst>
              <a:path h="386714">
                <a:moveTo>
                  <a:pt x="0" y="386285"/>
                </a:moveTo>
                <a:lnTo>
                  <a:pt x="0" y="0"/>
                </a:lnTo>
              </a:path>
            </a:pathLst>
          </a:custGeom>
          <a:ln w="11321">
            <a:solidFill>
              <a:srgbClr val="000000"/>
            </a:solidFill>
          </a:ln>
        </p:spPr>
        <p:txBody>
          <a:bodyPr wrap="square" lIns="0" tIns="0" rIns="0" bIns="0" rtlCol="0"/>
          <a:lstStyle/>
          <a:p>
            <a:endParaRPr/>
          </a:p>
        </p:txBody>
      </p:sp>
      <p:sp>
        <p:nvSpPr>
          <p:cNvPr id="817" name="object 817"/>
          <p:cNvSpPr/>
          <p:nvPr/>
        </p:nvSpPr>
        <p:spPr>
          <a:xfrm>
            <a:off x="2523877" y="3263477"/>
            <a:ext cx="0" cy="45720"/>
          </a:xfrm>
          <a:custGeom>
            <a:avLst/>
            <a:gdLst/>
            <a:ahLst/>
            <a:cxnLst/>
            <a:rect l="l" t="t" r="r" b="b"/>
            <a:pathLst>
              <a:path h="45720">
                <a:moveTo>
                  <a:pt x="0" y="45396"/>
                </a:moveTo>
                <a:lnTo>
                  <a:pt x="0" y="0"/>
                </a:lnTo>
              </a:path>
            </a:pathLst>
          </a:custGeom>
          <a:ln w="11321">
            <a:solidFill>
              <a:srgbClr val="000000"/>
            </a:solidFill>
          </a:ln>
        </p:spPr>
        <p:txBody>
          <a:bodyPr wrap="square" lIns="0" tIns="0" rIns="0" bIns="0" rtlCol="0"/>
          <a:lstStyle/>
          <a:p>
            <a:endParaRPr/>
          </a:p>
        </p:txBody>
      </p:sp>
      <p:sp>
        <p:nvSpPr>
          <p:cNvPr id="818" name="object 818"/>
          <p:cNvSpPr/>
          <p:nvPr/>
        </p:nvSpPr>
        <p:spPr>
          <a:xfrm>
            <a:off x="2535202" y="3218094"/>
            <a:ext cx="0" cy="90805"/>
          </a:xfrm>
          <a:custGeom>
            <a:avLst/>
            <a:gdLst/>
            <a:ahLst/>
            <a:cxnLst/>
            <a:rect l="l" t="t" r="r" b="b"/>
            <a:pathLst>
              <a:path h="90804">
                <a:moveTo>
                  <a:pt x="0" y="90780"/>
                </a:moveTo>
                <a:lnTo>
                  <a:pt x="0" y="0"/>
                </a:lnTo>
              </a:path>
            </a:pathLst>
          </a:custGeom>
          <a:ln w="11321">
            <a:solidFill>
              <a:srgbClr val="000000"/>
            </a:solidFill>
          </a:ln>
        </p:spPr>
        <p:txBody>
          <a:bodyPr wrap="square" lIns="0" tIns="0" rIns="0" bIns="0" rtlCol="0"/>
          <a:lstStyle/>
          <a:p>
            <a:endParaRPr/>
          </a:p>
        </p:txBody>
      </p:sp>
      <p:sp>
        <p:nvSpPr>
          <p:cNvPr id="819" name="object 819"/>
          <p:cNvSpPr/>
          <p:nvPr/>
        </p:nvSpPr>
        <p:spPr>
          <a:xfrm>
            <a:off x="2546210" y="3206505"/>
            <a:ext cx="0" cy="102870"/>
          </a:xfrm>
          <a:custGeom>
            <a:avLst/>
            <a:gdLst/>
            <a:ahLst/>
            <a:cxnLst/>
            <a:rect l="l" t="t" r="r" b="b"/>
            <a:pathLst>
              <a:path h="102870">
                <a:moveTo>
                  <a:pt x="0" y="102368"/>
                </a:moveTo>
                <a:lnTo>
                  <a:pt x="0" y="0"/>
                </a:lnTo>
              </a:path>
            </a:pathLst>
          </a:custGeom>
          <a:ln w="11321">
            <a:solidFill>
              <a:srgbClr val="000000"/>
            </a:solidFill>
          </a:ln>
        </p:spPr>
        <p:txBody>
          <a:bodyPr wrap="square" lIns="0" tIns="0" rIns="0" bIns="0" rtlCol="0"/>
          <a:lstStyle/>
          <a:p>
            <a:endParaRPr/>
          </a:p>
        </p:txBody>
      </p:sp>
      <p:sp>
        <p:nvSpPr>
          <p:cNvPr id="820" name="object 820"/>
          <p:cNvSpPr/>
          <p:nvPr/>
        </p:nvSpPr>
        <p:spPr>
          <a:xfrm>
            <a:off x="2557535" y="3161122"/>
            <a:ext cx="0" cy="147955"/>
          </a:xfrm>
          <a:custGeom>
            <a:avLst/>
            <a:gdLst/>
            <a:ahLst/>
            <a:cxnLst/>
            <a:rect l="l" t="t" r="r" b="b"/>
            <a:pathLst>
              <a:path h="147954">
                <a:moveTo>
                  <a:pt x="0" y="147752"/>
                </a:moveTo>
                <a:lnTo>
                  <a:pt x="0" y="0"/>
                </a:lnTo>
              </a:path>
            </a:pathLst>
          </a:custGeom>
          <a:ln w="11321">
            <a:solidFill>
              <a:srgbClr val="000000"/>
            </a:solidFill>
          </a:ln>
        </p:spPr>
        <p:txBody>
          <a:bodyPr wrap="square" lIns="0" tIns="0" rIns="0" bIns="0" rtlCol="0"/>
          <a:lstStyle/>
          <a:p>
            <a:endParaRPr/>
          </a:p>
        </p:txBody>
      </p:sp>
      <p:sp>
        <p:nvSpPr>
          <p:cNvPr id="821" name="object 821"/>
          <p:cNvSpPr/>
          <p:nvPr/>
        </p:nvSpPr>
        <p:spPr>
          <a:xfrm>
            <a:off x="2568848" y="3206505"/>
            <a:ext cx="0" cy="102870"/>
          </a:xfrm>
          <a:custGeom>
            <a:avLst/>
            <a:gdLst/>
            <a:ahLst/>
            <a:cxnLst/>
            <a:rect l="l" t="t" r="r" b="b"/>
            <a:pathLst>
              <a:path h="102870">
                <a:moveTo>
                  <a:pt x="0" y="102368"/>
                </a:moveTo>
                <a:lnTo>
                  <a:pt x="0" y="0"/>
                </a:lnTo>
              </a:path>
            </a:pathLst>
          </a:custGeom>
          <a:ln w="11321">
            <a:solidFill>
              <a:srgbClr val="000000"/>
            </a:solidFill>
          </a:ln>
        </p:spPr>
        <p:txBody>
          <a:bodyPr wrap="square" lIns="0" tIns="0" rIns="0" bIns="0" rtlCol="0"/>
          <a:lstStyle/>
          <a:p>
            <a:endParaRPr/>
          </a:p>
        </p:txBody>
      </p:sp>
      <p:sp>
        <p:nvSpPr>
          <p:cNvPr id="822" name="object 822"/>
          <p:cNvSpPr/>
          <p:nvPr/>
        </p:nvSpPr>
        <p:spPr>
          <a:xfrm>
            <a:off x="2580173" y="2979246"/>
            <a:ext cx="0" cy="330200"/>
          </a:xfrm>
          <a:custGeom>
            <a:avLst/>
            <a:gdLst/>
            <a:ahLst/>
            <a:cxnLst/>
            <a:rect l="l" t="t" r="r" b="b"/>
            <a:pathLst>
              <a:path h="330200">
                <a:moveTo>
                  <a:pt x="0" y="329627"/>
                </a:moveTo>
                <a:lnTo>
                  <a:pt x="0" y="0"/>
                </a:lnTo>
              </a:path>
            </a:pathLst>
          </a:custGeom>
          <a:ln w="11321">
            <a:solidFill>
              <a:srgbClr val="000000"/>
            </a:solidFill>
          </a:ln>
        </p:spPr>
        <p:txBody>
          <a:bodyPr wrap="square" lIns="0" tIns="0" rIns="0" bIns="0" rtlCol="0"/>
          <a:lstStyle/>
          <a:p>
            <a:endParaRPr/>
          </a:p>
        </p:txBody>
      </p:sp>
      <p:sp>
        <p:nvSpPr>
          <p:cNvPr id="823" name="object 823"/>
          <p:cNvSpPr/>
          <p:nvPr/>
        </p:nvSpPr>
        <p:spPr>
          <a:xfrm>
            <a:off x="2591499" y="3263477"/>
            <a:ext cx="0" cy="45720"/>
          </a:xfrm>
          <a:custGeom>
            <a:avLst/>
            <a:gdLst/>
            <a:ahLst/>
            <a:cxnLst/>
            <a:rect l="l" t="t" r="r" b="b"/>
            <a:pathLst>
              <a:path h="45720">
                <a:moveTo>
                  <a:pt x="0" y="45396"/>
                </a:moveTo>
                <a:lnTo>
                  <a:pt x="0" y="0"/>
                </a:lnTo>
              </a:path>
            </a:pathLst>
          </a:custGeom>
          <a:ln w="11321">
            <a:solidFill>
              <a:srgbClr val="000000"/>
            </a:solidFill>
          </a:ln>
        </p:spPr>
        <p:txBody>
          <a:bodyPr wrap="square" lIns="0" tIns="0" rIns="0" bIns="0" rtlCol="0"/>
          <a:lstStyle/>
          <a:p>
            <a:endParaRPr/>
          </a:p>
        </p:txBody>
      </p:sp>
      <p:sp>
        <p:nvSpPr>
          <p:cNvPr id="824" name="object 824"/>
          <p:cNvSpPr/>
          <p:nvPr/>
        </p:nvSpPr>
        <p:spPr>
          <a:xfrm>
            <a:off x="2602811" y="3252216"/>
            <a:ext cx="0" cy="57150"/>
          </a:xfrm>
          <a:custGeom>
            <a:avLst/>
            <a:gdLst/>
            <a:ahLst/>
            <a:cxnLst/>
            <a:rect l="l" t="t" r="r" b="b"/>
            <a:pathLst>
              <a:path h="57150">
                <a:moveTo>
                  <a:pt x="0" y="56657"/>
                </a:moveTo>
                <a:lnTo>
                  <a:pt x="0" y="0"/>
                </a:lnTo>
              </a:path>
            </a:pathLst>
          </a:custGeom>
          <a:ln w="11321">
            <a:solidFill>
              <a:srgbClr val="000000"/>
            </a:solidFill>
          </a:ln>
        </p:spPr>
        <p:txBody>
          <a:bodyPr wrap="square" lIns="0" tIns="0" rIns="0" bIns="0" rtlCol="0"/>
          <a:lstStyle/>
          <a:p>
            <a:endParaRPr/>
          </a:p>
        </p:txBody>
      </p:sp>
      <p:sp>
        <p:nvSpPr>
          <p:cNvPr id="825" name="object 825"/>
          <p:cNvSpPr/>
          <p:nvPr/>
        </p:nvSpPr>
        <p:spPr>
          <a:xfrm>
            <a:off x="2614137" y="3240628"/>
            <a:ext cx="0" cy="68580"/>
          </a:xfrm>
          <a:custGeom>
            <a:avLst/>
            <a:gdLst/>
            <a:ahLst/>
            <a:cxnLst/>
            <a:rect l="l" t="t" r="r" b="b"/>
            <a:pathLst>
              <a:path h="68579">
                <a:moveTo>
                  <a:pt x="0" y="68245"/>
                </a:moveTo>
                <a:lnTo>
                  <a:pt x="0" y="0"/>
                </a:lnTo>
              </a:path>
            </a:pathLst>
          </a:custGeom>
          <a:ln w="11321">
            <a:solidFill>
              <a:srgbClr val="000000"/>
            </a:solidFill>
          </a:ln>
        </p:spPr>
        <p:txBody>
          <a:bodyPr wrap="square" lIns="0" tIns="0" rIns="0" bIns="0" rtlCol="0"/>
          <a:lstStyle/>
          <a:p>
            <a:endParaRPr/>
          </a:p>
        </p:txBody>
      </p:sp>
      <p:sp>
        <p:nvSpPr>
          <p:cNvPr id="826" name="object 826"/>
          <p:cNvSpPr/>
          <p:nvPr/>
        </p:nvSpPr>
        <p:spPr>
          <a:xfrm>
            <a:off x="2625462" y="3240628"/>
            <a:ext cx="0" cy="68580"/>
          </a:xfrm>
          <a:custGeom>
            <a:avLst/>
            <a:gdLst/>
            <a:ahLst/>
            <a:cxnLst/>
            <a:rect l="l" t="t" r="r" b="b"/>
            <a:pathLst>
              <a:path h="68579">
                <a:moveTo>
                  <a:pt x="0" y="68245"/>
                </a:moveTo>
                <a:lnTo>
                  <a:pt x="0" y="0"/>
                </a:lnTo>
              </a:path>
            </a:pathLst>
          </a:custGeom>
          <a:ln w="11321">
            <a:solidFill>
              <a:srgbClr val="000000"/>
            </a:solidFill>
          </a:ln>
        </p:spPr>
        <p:txBody>
          <a:bodyPr wrap="square" lIns="0" tIns="0" rIns="0" bIns="0" rtlCol="0"/>
          <a:lstStyle/>
          <a:p>
            <a:endParaRPr/>
          </a:p>
        </p:txBody>
      </p:sp>
      <p:sp>
        <p:nvSpPr>
          <p:cNvPr id="827" name="object 827"/>
          <p:cNvSpPr/>
          <p:nvPr/>
        </p:nvSpPr>
        <p:spPr>
          <a:xfrm>
            <a:off x="2636774" y="3206505"/>
            <a:ext cx="0" cy="102870"/>
          </a:xfrm>
          <a:custGeom>
            <a:avLst/>
            <a:gdLst/>
            <a:ahLst/>
            <a:cxnLst/>
            <a:rect l="l" t="t" r="r" b="b"/>
            <a:pathLst>
              <a:path h="102870">
                <a:moveTo>
                  <a:pt x="0" y="102368"/>
                </a:moveTo>
                <a:lnTo>
                  <a:pt x="0" y="0"/>
                </a:lnTo>
              </a:path>
            </a:pathLst>
          </a:custGeom>
          <a:ln w="11321">
            <a:solidFill>
              <a:srgbClr val="000000"/>
            </a:solidFill>
          </a:ln>
        </p:spPr>
        <p:txBody>
          <a:bodyPr wrap="square" lIns="0" tIns="0" rIns="0" bIns="0" rtlCol="0"/>
          <a:lstStyle/>
          <a:p>
            <a:endParaRPr/>
          </a:p>
        </p:txBody>
      </p:sp>
      <p:sp>
        <p:nvSpPr>
          <p:cNvPr id="828" name="object 828"/>
          <p:cNvSpPr/>
          <p:nvPr/>
        </p:nvSpPr>
        <p:spPr>
          <a:xfrm>
            <a:off x="2648100" y="2535975"/>
            <a:ext cx="0" cy="773430"/>
          </a:xfrm>
          <a:custGeom>
            <a:avLst/>
            <a:gdLst/>
            <a:ahLst/>
            <a:cxnLst/>
            <a:rect l="l" t="t" r="r" b="b"/>
            <a:pathLst>
              <a:path h="773429">
                <a:moveTo>
                  <a:pt x="0" y="772898"/>
                </a:moveTo>
                <a:lnTo>
                  <a:pt x="0" y="0"/>
                </a:lnTo>
              </a:path>
            </a:pathLst>
          </a:custGeom>
          <a:ln w="11321">
            <a:solidFill>
              <a:srgbClr val="000000"/>
            </a:solidFill>
          </a:ln>
        </p:spPr>
        <p:txBody>
          <a:bodyPr wrap="square" lIns="0" tIns="0" rIns="0" bIns="0" rtlCol="0"/>
          <a:lstStyle/>
          <a:p>
            <a:endParaRPr/>
          </a:p>
        </p:txBody>
      </p:sp>
      <p:sp>
        <p:nvSpPr>
          <p:cNvPr id="829" name="object 829"/>
          <p:cNvSpPr/>
          <p:nvPr/>
        </p:nvSpPr>
        <p:spPr>
          <a:xfrm>
            <a:off x="2659108" y="3263477"/>
            <a:ext cx="0" cy="45720"/>
          </a:xfrm>
          <a:custGeom>
            <a:avLst/>
            <a:gdLst/>
            <a:ahLst/>
            <a:cxnLst/>
            <a:rect l="l" t="t" r="r" b="b"/>
            <a:pathLst>
              <a:path h="45720">
                <a:moveTo>
                  <a:pt x="0" y="45396"/>
                </a:moveTo>
                <a:lnTo>
                  <a:pt x="0" y="0"/>
                </a:lnTo>
              </a:path>
            </a:pathLst>
          </a:custGeom>
          <a:ln w="11321">
            <a:solidFill>
              <a:srgbClr val="000000"/>
            </a:solidFill>
          </a:ln>
        </p:spPr>
        <p:txBody>
          <a:bodyPr wrap="square" lIns="0" tIns="0" rIns="0" bIns="0" rtlCol="0"/>
          <a:lstStyle/>
          <a:p>
            <a:endParaRPr/>
          </a:p>
        </p:txBody>
      </p:sp>
      <p:sp>
        <p:nvSpPr>
          <p:cNvPr id="830" name="object 830"/>
          <p:cNvSpPr/>
          <p:nvPr/>
        </p:nvSpPr>
        <p:spPr>
          <a:xfrm>
            <a:off x="2670433"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31" name="object 831"/>
          <p:cNvSpPr/>
          <p:nvPr/>
        </p:nvSpPr>
        <p:spPr>
          <a:xfrm>
            <a:off x="2681746"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32" name="object 832"/>
          <p:cNvSpPr/>
          <p:nvPr/>
        </p:nvSpPr>
        <p:spPr>
          <a:xfrm>
            <a:off x="2693071"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33" name="object 833"/>
          <p:cNvSpPr/>
          <p:nvPr/>
        </p:nvSpPr>
        <p:spPr>
          <a:xfrm>
            <a:off x="2704396" y="3263477"/>
            <a:ext cx="0" cy="45720"/>
          </a:xfrm>
          <a:custGeom>
            <a:avLst/>
            <a:gdLst/>
            <a:ahLst/>
            <a:cxnLst/>
            <a:rect l="l" t="t" r="r" b="b"/>
            <a:pathLst>
              <a:path h="45720">
                <a:moveTo>
                  <a:pt x="0" y="45396"/>
                </a:moveTo>
                <a:lnTo>
                  <a:pt x="0" y="0"/>
                </a:lnTo>
              </a:path>
            </a:pathLst>
          </a:custGeom>
          <a:ln w="11321">
            <a:solidFill>
              <a:srgbClr val="000000"/>
            </a:solidFill>
          </a:ln>
        </p:spPr>
        <p:txBody>
          <a:bodyPr wrap="square" lIns="0" tIns="0" rIns="0" bIns="0" rtlCol="0"/>
          <a:lstStyle/>
          <a:p>
            <a:endParaRPr/>
          </a:p>
        </p:txBody>
      </p:sp>
      <p:sp>
        <p:nvSpPr>
          <p:cNvPr id="834" name="object 834"/>
          <p:cNvSpPr/>
          <p:nvPr/>
        </p:nvSpPr>
        <p:spPr>
          <a:xfrm>
            <a:off x="2715709"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35" name="object 835"/>
          <p:cNvSpPr/>
          <p:nvPr/>
        </p:nvSpPr>
        <p:spPr>
          <a:xfrm>
            <a:off x="2727034" y="3263477"/>
            <a:ext cx="0" cy="45720"/>
          </a:xfrm>
          <a:custGeom>
            <a:avLst/>
            <a:gdLst/>
            <a:ahLst/>
            <a:cxnLst/>
            <a:rect l="l" t="t" r="r" b="b"/>
            <a:pathLst>
              <a:path h="45720">
                <a:moveTo>
                  <a:pt x="0" y="45396"/>
                </a:moveTo>
                <a:lnTo>
                  <a:pt x="0" y="0"/>
                </a:lnTo>
              </a:path>
            </a:pathLst>
          </a:custGeom>
          <a:ln w="11321">
            <a:solidFill>
              <a:srgbClr val="000000"/>
            </a:solidFill>
          </a:ln>
        </p:spPr>
        <p:txBody>
          <a:bodyPr wrap="square" lIns="0" tIns="0" rIns="0" bIns="0" rtlCol="0"/>
          <a:lstStyle/>
          <a:p>
            <a:endParaRPr/>
          </a:p>
        </p:txBody>
      </p:sp>
      <p:sp>
        <p:nvSpPr>
          <p:cNvPr id="836" name="object 836"/>
          <p:cNvSpPr/>
          <p:nvPr/>
        </p:nvSpPr>
        <p:spPr>
          <a:xfrm>
            <a:off x="2738360" y="3263477"/>
            <a:ext cx="0" cy="45720"/>
          </a:xfrm>
          <a:custGeom>
            <a:avLst/>
            <a:gdLst/>
            <a:ahLst/>
            <a:cxnLst/>
            <a:rect l="l" t="t" r="r" b="b"/>
            <a:pathLst>
              <a:path h="45720">
                <a:moveTo>
                  <a:pt x="0" y="45396"/>
                </a:moveTo>
                <a:lnTo>
                  <a:pt x="0" y="0"/>
                </a:lnTo>
              </a:path>
            </a:pathLst>
          </a:custGeom>
          <a:ln w="11321">
            <a:solidFill>
              <a:srgbClr val="000000"/>
            </a:solidFill>
          </a:ln>
        </p:spPr>
        <p:txBody>
          <a:bodyPr wrap="square" lIns="0" tIns="0" rIns="0" bIns="0" rtlCol="0"/>
          <a:lstStyle/>
          <a:p>
            <a:endParaRPr/>
          </a:p>
        </p:txBody>
      </p:sp>
      <p:sp>
        <p:nvSpPr>
          <p:cNvPr id="837" name="object 837"/>
          <p:cNvSpPr/>
          <p:nvPr/>
        </p:nvSpPr>
        <p:spPr>
          <a:xfrm>
            <a:off x="2749672" y="3161122"/>
            <a:ext cx="0" cy="147955"/>
          </a:xfrm>
          <a:custGeom>
            <a:avLst/>
            <a:gdLst/>
            <a:ahLst/>
            <a:cxnLst/>
            <a:rect l="l" t="t" r="r" b="b"/>
            <a:pathLst>
              <a:path h="147954">
                <a:moveTo>
                  <a:pt x="0" y="147752"/>
                </a:moveTo>
                <a:lnTo>
                  <a:pt x="0" y="0"/>
                </a:lnTo>
              </a:path>
            </a:pathLst>
          </a:custGeom>
          <a:ln w="11321">
            <a:solidFill>
              <a:srgbClr val="000000"/>
            </a:solidFill>
          </a:ln>
        </p:spPr>
        <p:txBody>
          <a:bodyPr wrap="square" lIns="0" tIns="0" rIns="0" bIns="0" rtlCol="0"/>
          <a:lstStyle/>
          <a:p>
            <a:endParaRPr/>
          </a:p>
        </p:txBody>
      </p:sp>
      <p:sp>
        <p:nvSpPr>
          <p:cNvPr id="838" name="object 838"/>
          <p:cNvSpPr/>
          <p:nvPr/>
        </p:nvSpPr>
        <p:spPr>
          <a:xfrm>
            <a:off x="2760997"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39" name="object 839"/>
          <p:cNvSpPr/>
          <p:nvPr/>
        </p:nvSpPr>
        <p:spPr>
          <a:xfrm>
            <a:off x="2772006" y="3081603"/>
            <a:ext cx="0" cy="227329"/>
          </a:xfrm>
          <a:custGeom>
            <a:avLst/>
            <a:gdLst/>
            <a:ahLst/>
            <a:cxnLst/>
            <a:rect l="l" t="t" r="r" b="b"/>
            <a:pathLst>
              <a:path h="227329">
                <a:moveTo>
                  <a:pt x="0" y="227271"/>
                </a:moveTo>
                <a:lnTo>
                  <a:pt x="0" y="0"/>
                </a:lnTo>
              </a:path>
            </a:pathLst>
          </a:custGeom>
          <a:ln w="11321">
            <a:solidFill>
              <a:srgbClr val="000000"/>
            </a:solidFill>
          </a:ln>
        </p:spPr>
        <p:txBody>
          <a:bodyPr wrap="square" lIns="0" tIns="0" rIns="0" bIns="0" rtlCol="0"/>
          <a:lstStyle/>
          <a:p>
            <a:endParaRPr/>
          </a:p>
        </p:txBody>
      </p:sp>
      <p:sp>
        <p:nvSpPr>
          <p:cNvPr id="840" name="object 840"/>
          <p:cNvSpPr/>
          <p:nvPr/>
        </p:nvSpPr>
        <p:spPr>
          <a:xfrm>
            <a:off x="2783331" y="3252216"/>
            <a:ext cx="0" cy="57150"/>
          </a:xfrm>
          <a:custGeom>
            <a:avLst/>
            <a:gdLst/>
            <a:ahLst/>
            <a:cxnLst/>
            <a:rect l="l" t="t" r="r" b="b"/>
            <a:pathLst>
              <a:path h="57150">
                <a:moveTo>
                  <a:pt x="0" y="56657"/>
                </a:moveTo>
                <a:lnTo>
                  <a:pt x="0" y="0"/>
                </a:lnTo>
              </a:path>
            </a:pathLst>
          </a:custGeom>
          <a:ln w="11321">
            <a:solidFill>
              <a:srgbClr val="000000"/>
            </a:solidFill>
          </a:ln>
        </p:spPr>
        <p:txBody>
          <a:bodyPr wrap="square" lIns="0" tIns="0" rIns="0" bIns="0" rtlCol="0"/>
          <a:lstStyle/>
          <a:p>
            <a:endParaRPr/>
          </a:p>
        </p:txBody>
      </p:sp>
      <p:sp>
        <p:nvSpPr>
          <p:cNvPr id="841" name="object 841"/>
          <p:cNvSpPr/>
          <p:nvPr/>
        </p:nvSpPr>
        <p:spPr>
          <a:xfrm>
            <a:off x="2794644"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42" name="object 842"/>
          <p:cNvSpPr/>
          <p:nvPr/>
        </p:nvSpPr>
        <p:spPr>
          <a:xfrm>
            <a:off x="2805969"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843" name="object 843"/>
          <p:cNvSpPr/>
          <p:nvPr/>
        </p:nvSpPr>
        <p:spPr>
          <a:xfrm>
            <a:off x="2817294"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44" name="object 844"/>
          <p:cNvSpPr/>
          <p:nvPr/>
        </p:nvSpPr>
        <p:spPr>
          <a:xfrm>
            <a:off x="2828607" y="3229367"/>
            <a:ext cx="0" cy="80010"/>
          </a:xfrm>
          <a:custGeom>
            <a:avLst/>
            <a:gdLst/>
            <a:ahLst/>
            <a:cxnLst/>
            <a:rect l="l" t="t" r="r" b="b"/>
            <a:pathLst>
              <a:path h="80010">
                <a:moveTo>
                  <a:pt x="0" y="79506"/>
                </a:moveTo>
                <a:lnTo>
                  <a:pt x="0" y="0"/>
                </a:lnTo>
              </a:path>
            </a:pathLst>
          </a:custGeom>
          <a:ln w="11321">
            <a:solidFill>
              <a:srgbClr val="000000"/>
            </a:solidFill>
          </a:ln>
        </p:spPr>
        <p:txBody>
          <a:bodyPr wrap="square" lIns="0" tIns="0" rIns="0" bIns="0" rtlCol="0"/>
          <a:lstStyle/>
          <a:p>
            <a:endParaRPr/>
          </a:p>
        </p:txBody>
      </p:sp>
      <p:sp>
        <p:nvSpPr>
          <p:cNvPr id="845" name="object 845"/>
          <p:cNvSpPr/>
          <p:nvPr/>
        </p:nvSpPr>
        <p:spPr>
          <a:xfrm>
            <a:off x="283993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46" name="object 846"/>
          <p:cNvSpPr/>
          <p:nvPr/>
        </p:nvSpPr>
        <p:spPr>
          <a:xfrm>
            <a:off x="2851257"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47" name="object 847"/>
          <p:cNvSpPr/>
          <p:nvPr/>
        </p:nvSpPr>
        <p:spPr>
          <a:xfrm>
            <a:off x="2862570"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48" name="object 848"/>
          <p:cNvSpPr/>
          <p:nvPr/>
        </p:nvSpPr>
        <p:spPr>
          <a:xfrm>
            <a:off x="2873895"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49" name="object 849"/>
          <p:cNvSpPr/>
          <p:nvPr/>
        </p:nvSpPr>
        <p:spPr>
          <a:xfrm>
            <a:off x="2884904"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50" name="object 850"/>
          <p:cNvSpPr/>
          <p:nvPr/>
        </p:nvSpPr>
        <p:spPr>
          <a:xfrm>
            <a:off x="2896229"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51" name="object 851"/>
          <p:cNvSpPr/>
          <p:nvPr/>
        </p:nvSpPr>
        <p:spPr>
          <a:xfrm>
            <a:off x="290754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52" name="object 852"/>
          <p:cNvSpPr/>
          <p:nvPr/>
        </p:nvSpPr>
        <p:spPr>
          <a:xfrm>
            <a:off x="2918867" y="3195244"/>
            <a:ext cx="0" cy="113664"/>
          </a:xfrm>
          <a:custGeom>
            <a:avLst/>
            <a:gdLst/>
            <a:ahLst/>
            <a:cxnLst/>
            <a:rect l="l" t="t" r="r" b="b"/>
            <a:pathLst>
              <a:path h="113664">
                <a:moveTo>
                  <a:pt x="0" y="113629"/>
                </a:moveTo>
                <a:lnTo>
                  <a:pt x="0" y="0"/>
                </a:lnTo>
              </a:path>
            </a:pathLst>
          </a:custGeom>
          <a:ln w="11321">
            <a:solidFill>
              <a:srgbClr val="000000"/>
            </a:solidFill>
          </a:ln>
        </p:spPr>
        <p:txBody>
          <a:bodyPr wrap="square" lIns="0" tIns="0" rIns="0" bIns="0" rtlCol="0"/>
          <a:lstStyle/>
          <a:p>
            <a:endParaRPr/>
          </a:p>
        </p:txBody>
      </p:sp>
      <p:sp>
        <p:nvSpPr>
          <p:cNvPr id="853" name="object 853"/>
          <p:cNvSpPr/>
          <p:nvPr/>
        </p:nvSpPr>
        <p:spPr>
          <a:xfrm>
            <a:off x="2930192" y="3252216"/>
            <a:ext cx="0" cy="57150"/>
          </a:xfrm>
          <a:custGeom>
            <a:avLst/>
            <a:gdLst/>
            <a:ahLst/>
            <a:cxnLst/>
            <a:rect l="l" t="t" r="r" b="b"/>
            <a:pathLst>
              <a:path h="57150">
                <a:moveTo>
                  <a:pt x="0" y="56657"/>
                </a:moveTo>
                <a:lnTo>
                  <a:pt x="0" y="0"/>
                </a:lnTo>
              </a:path>
            </a:pathLst>
          </a:custGeom>
          <a:ln w="11321">
            <a:solidFill>
              <a:srgbClr val="000000"/>
            </a:solidFill>
          </a:ln>
        </p:spPr>
        <p:txBody>
          <a:bodyPr wrap="square" lIns="0" tIns="0" rIns="0" bIns="0" rtlCol="0"/>
          <a:lstStyle/>
          <a:p>
            <a:endParaRPr/>
          </a:p>
        </p:txBody>
      </p:sp>
      <p:sp>
        <p:nvSpPr>
          <p:cNvPr id="854" name="object 854"/>
          <p:cNvSpPr/>
          <p:nvPr/>
        </p:nvSpPr>
        <p:spPr>
          <a:xfrm>
            <a:off x="2941505"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55" name="object 855"/>
          <p:cNvSpPr/>
          <p:nvPr/>
        </p:nvSpPr>
        <p:spPr>
          <a:xfrm>
            <a:off x="2952830"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56" name="object 856"/>
          <p:cNvSpPr/>
          <p:nvPr/>
        </p:nvSpPr>
        <p:spPr>
          <a:xfrm>
            <a:off x="2964155"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57" name="object 857"/>
          <p:cNvSpPr/>
          <p:nvPr/>
        </p:nvSpPr>
        <p:spPr>
          <a:xfrm>
            <a:off x="2975468"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58" name="object 858"/>
          <p:cNvSpPr/>
          <p:nvPr/>
        </p:nvSpPr>
        <p:spPr>
          <a:xfrm>
            <a:off x="2986793"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59" name="object 859"/>
          <p:cNvSpPr/>
          <p:nvPr/>
        </p:nvSpPr>
        <p:spPr>
          <a:xfrm>
            <a:off x="2997802"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60" name="object 860"/>
          <p:cNvSpPr/>
          <p:nvPr/>
        </p:nvSpPr>
        <p:spPr>
          <a:xfrm>
            <a:off x="3009127"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61" name="object 861"/>
          <p:cNvSpPr/>
          <p:nvPr/>
        </p:nvSpPr>
        <p:spPr>
          <a:xfrm>
            <a:off x="3020439"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862" name="object 862"/>
          <p:cNvSpPr/>
          <p:nvPr/>
        </p:nvSpPr>
        <p:spPr>
          <a:xfrm>
            <a:off x="3031765"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63" name="object 863"/>
          <p:cNvSpPr/>
          <p:nvPr/>
        </p:nvSpPr>
        <p:spPr>
          <a:xfrm>
            <a:off x="3043090"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64" name="object 864"/>
          <p:cNvSpPr/>
          <p:nvPr/>
        </p:nvSpPr>
        <p:spPr>
          <a:xfrm>
            <a:off x="3054403"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65" name="object 865"/>
          <p:cNvSpPr/>
          <p:nvPr/>
        </p:nvSpPr>
        <p:spPr>
          <a:xfrm>
            <a:off x="3065728" y="3263477"/>
            <a:ext cx="0" cy="45720"/>
          </a:xfrm>
          <a:custGeom>
            <a:avLst/>
            <a:gdLst/>
            <a:ahLst/>
            <a:cxnLst/>
            <a:rect l="l" t="t" r="r" b="b"/>
            <a:pathLst>
              <a:path h="45720">
                <a:moveTo>
                  <a:pt x="0" y="45396"/>
                </a:moveTo>
                <a:lnTo>
                  <a:pt x="0" y="0"/>
                </a:lnTo>
              </a:path>
            </a:pathLst>
          </a:custGeom>
          <a:ln w="11321">
            <a:solidFill>
              <a:srgbClr val="000000"/>
            </a:solidFill>
          </a:ln>
        </p:spPr>
        <p:txBody>
          <a:bodyPr wrap="square" lIns="0" tIns="0" rIns="0" bIns="0" rtlCol="0"/>
          <a:lstStyle/>
          <a:p>
            <a:endParaRPr/>
          </a:p>
        </p:txBody>
      </p:sp>
      <p:sp>
        <p:nvSpPr>
          <p:cNvPr id="866" name="object 866"/>
          <p:cNvSpPr/>
          <p:nvPr/>
        </p:nvSpPr>
        <p:spPr>
          <a:xfrm>
            <a:off x="3077053"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67" name="object 867"/>
          <p:cNvSpPr/>
          <p:nvPr/>
        </p:nvSpPr>
        <p:spPr>
          <a:xfrm>
            <a:off x="3088366"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68" name="object 868"/>
          <p:cNvSpPr/>
          <p:nvPr/>
        </p:nvSpPr>
        <p:spPr>
          <a:xfrm>
            <a:off x="3099691" y="3263477"/>
            <a:ext cx="0" cy="45720"/>
          </a:xfrm>
          <a:custGeom>
            <a:avLst/>
            <a:gdLst/>
            <a:ahLst/>
            <a:cxnLst/>
            <a:rect l="l" t="t" r="r" b="b"/>
            <a:pathLst>
              <a:path h="45720">
                <a:moveTo>
                  <a:pt x="0" y="45396"/>
                </a:moveTo>
                <a:lnTo>
                  <a:pt x="0" y="0"/>
                </a:lnTo>
              </a:path>
            </a:pathLst>
          </a:custGeom>
          <a:ln w="11321">
            <a:solidFill>
              <a:srgbClr val="000000"/>
            </a:solidFill>
          </a:ln>
        </p:spPr>
        <p:txBody>
          <a:bodyPr wrap="square" lIns="0" tIns="0" rIns="0" bIns="0" rtlCol="0"/>
          <a:lstStyle/>
          <a:p>
            <a:endParaRPr/>
          </a:p>
        </p:txBody>
      </p:sp>
      <p:sp>
        <p:nvSpPr>
          <p:cNvPr id="869" name="object 869"/>
          <p:cNvSpPr/>
          <p:nvPr/>
        </p:nvSpPr>
        <p:spPr>
          <a:xfrm>
            <a:off x="3110699"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70" name="object 870"/>
          <p:cNvSpPr/>
          <p:nvPr/>
        </p:nvSpPr>
        <p:spPr>
          <a:xfrm>
            <a:off x="312201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71" name="object 871"/>
          <p:cNvSpPr/>
          <p:nvPr/>
        </p:nvSpPr>
        <p:spPr>
          <a:xfrm>
            <a:off x="3133337"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72" name="object 872"/>
          <p:cNvSpPr/>
          <p:nvPr/>
        </p:nvSpPr>
        <p:spPr>
          <a:xfrm>
            <a:off x="314466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73" name="object 873"/>
          <p:cNvSpPr/>
          <p:nvPr/>
        </p:nvSpPr>
        <p:spPr>
          <a:xfrm>
            <a:off x="3155988"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874" name="object 874"/>
          <p:cNvSpPr/>
          <p:nvPr/>
        </p:nvSpPr>
        <p:spPr>
          <a:xfrm>
            <a:off x="3167300"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75" name="object 875"/>
          <p:cNvSpPr/>
          <p:nvPr/>
        </p:nvSpPr>
        <p:spPr>
          <a:xfrm>
            <a:off x="3178626"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76" name="object 876"/>
          <p:cNvSpPr/>
          <p:nvPr/>
        </p:nvSpPr>
        <p:spPr>
          <a:xfrm>
            <a:off x="3189951" y="3263477"/>
            <a:ext cx="0" cy="45720"/>
          </a:xfrm>
          <a:custGeom>
            <a:avLst/>
            <a:gdLst/>
            <a:ahLst/>
            <a:cxnLst/>
            <a:rect l="l" t="t" r="r" b="b"/>
            <a:pathLst>
              <a:path h="45720">
                <a:moveTo>
                  <a:pt x="0" y="45396"/>
                </a:moveTo>
                <a:lnTo>
                  <a:pt x="0" y="0"/>
                </a:lnTo>
              </a:path>
            </a:pathLst>
          </a:custGeom>
          <a:ln w="11321">
            <a:solidFill>
              <a:srgbClr val="000000"/>
            </a:solidFill>
          </a:ln>
        </p:spPr>
        <p:txBody>
          <a:bodyPr wrap="square" lIns="0" tIns="0" rIns="0" bIns="0" rtlCol="0"/>
          <a:lstStyle/>
          <a:p>
            <a:endParaRPr/>
          </a:p>
        </p:txBody>
      </p:sp>
      <p:sp>
        <p:nvSpPr>
          <p:cNvPr id="877" name="object 877"/>
          <p:cNvSpPr/>
          <p:nvPr/>
        </p:nvSpPr>
        <p:spPr>
          <a:xfrm>
            <a:off x="3201264"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78" name="object 878"/>
          <p:cNvSpPr/>
          <p:nvPr/>
        </p:nvSpPr>
        <p:spPr>
          <a:xfrm>
            <a:off x="3212297"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879" name="object 879"/>
          <p:cNvSpPr/>
          <p:nvPr/>
        </p:nvSpPr>
        <p:spPr>
          <a:xfrm>
            <a:off x="322357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80" name="object 880"/>
          <p:cNvSpPr/>
          <p:nvPr/>
        </p:nvSpPr>
        <p:spPr>
          <a:xfrm>
            <a:off x="3234973"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881" name="object 881"/>
          <p:cNvSpPr/>
          <p:nvPr/>
        </p:nvSpPr>
        <p:spPr>
          <a:xfrm>
            <a:off x="3246247"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82" name="object 882"/>
          <p:cNvSpPr/>
          <p:nvPr/>
        </p:nvSpPr>
        <p:spPr>
          <a:xfrm>
            <a:off x="325752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83" name="object 883"/>
          <p:cNvSpPr/>
          <p:nvPr/>
        </p:nvSpPr>
        <p:spPr>
          <a:xfrm>
            <a:off x="3268923"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884" name="object 884"/>
          <p:cNvSpPr/>
          <p:nvPr/>
        </p:nvSpPr>
        <p:spPr>
          <a:xfrm>
            <a:off x="3280198"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885" name="object 885"/>
          <p:cNvSpPr/>
          <p:nvPr/>
        </p:nvSpPr>
        <p:spPr>
          <a:xfrm>
            <a:off x="3291473" y="3263477"/>
            <a:ext cx="0" cy="45720"/>
          </a:xfrm>
          <a:custGeom>
            <a:avLst/>
            <a:gdLst/>
            <a:ahLst/>
            <a:cxnLst/>
            <a:rect l="l" t="t" r="r" b="b"/>
            <a:pathLst>
              <a:path h="45720">
                <a:moveTo>
                  <a:pt x="0" y="45396"/>
                </a:moveTo>
                <a:lnTo>
                  <a:pt x="0" y="0"/>
                </a:lnTo>
              </a:path>
            </a:pathLst>
          </a:custGeom>
          <a:ln w="11321">
            <a:solidFill>
              <a:srgbClr val="000000"/>
            </a:solidFill>
          </a:ln>
        </p:spPr>
        <p:txBody>
          <a:bodyPr wrap="square" lIns="0" tIns="0" rIns="0" bIns="0" rtlCol="0"/>
          <a:lstStyle/>
          <a:p>
            <a:endParaRPr/>
          </a:p>
        </p:txBody>
      </p:sp>
      <p:sp>
        <p:nvSpPr>
          <p:cNvPr id="886" name="object 886"/>
          <p:cNvSpPr/>
          <p:nvPr/>
        </p:nvSpPr>
        <p:spPr>
          <a:xfrm>
            <a:off x="3302874"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87" name="object 887"/>
          <p:cNvSpPr/>
          <p:nvPr/>
        </p:nvSpPr>
        <p:spPr>
          <a:xfrm>
            <a:off x="3314148"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88" name="object 888"/>
          <p:cNvSpPr/>
          <p:nvPr/>
        </p:nvSpPr>
        <p:spPr>
          <a:xfrm>
            <a:off x="3325170"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889" name="object 889"/>
          <p:cNvSpPr/>
          <p:nvPr/>
        </p:nvSpPr>
        <p:spPr>
          <a:xfrm>
            <a:off x="3347846"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90" name="object 890"/>
          <p:cNvSpPr/>
          <p:nvPr/>
        </p:nvSpPr>
        <p:spPr>
          <a:xfrm>
            <a:off x="3359120"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91" name="object 891"/>
          <p:cNvSpPr/>
          <p:nvPr/>
        </p:nvSpPr>
        <p:spPr>
          <a:xfrm>
            <a:off x="3370395"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892" name="object 892"/>
          <p:cNvSpPr/>
          <p:nvPr/>
        </p:nvSpPr>
        <p:spPr>
          <a:xfrm>
            <a:off x="3381796"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893" name="object 893"/>
          <p:cNvSpPr/>
          <p:nvPr/>
        </p:nvSpPr>
        <p:spPr>
          <a:xfrm>
            <a:off x="3393070"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94" name="object 894"/>
          <p:cNvSpPr/>
          <p:nvPr/>
        </p:nvSpPr>
        <p:spPr>
          <a:xfrm>
            <a:off x="3415746"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95" name="object 895"/>
          <p:cNvSpPr/>
          <p:nvPr/>
        </p:nvSpPr>
        <p:spPr>
          <a:xfrm>
            <a:off x="3427021"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96" name="object 896"/>
          <p:cNvSpPr/>
          <p:nvPr/>
        </p:nvSpPr>
        <p:spPr>
          <a:xfrm>
            <a:off x="3438042"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897" name="object 897"/>
          <p:cNvSpPr/>
          <p:nvPr/>
        </p:nvSpPr>
        <p:spPr>
          <a:xfrm>
            <a:off x="3449443"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898" name="object 898"/>
          <p:cNvSpPr/>
          <p:nvPr/>
        </p:nvSpPr>
        <p:spPr>
          <a:xfrm>
            <a:off x="3460718" y="3206505"/>
            <a:ext cx="0" cy="102870"/>
          </a:xfrm>
          <a:custGeom>
            <a:avLst/>
            <a:gdLst/>
            <a:ahLst/>
            <a:cxnLst/>
            <a:rect l="l" t="t" r="r" b="b"/>
            <a:pathLst>
              <a:path h="102870">
                <a:moveTo>
                  <a:pt x="0" y="102368"/>
                </a:moveTo>
                <a:lnTo>
                  <a:pt x="0" y="0"/>
                </a:lnTo>
              </a:path>
            </a:pathLst>
          </a:custGeom>
          <a:ln w="11321">
            <a:solidFill>
              <a:srgbClr val="000000"/>
            </a:solidFill>
          </a:ln>
        </p:spPr>
        <p:txBody>
          <a:bodyPr wrap="square" lIns="0" tIns="0" rIns="0" bIns="0" rtlCol="0"/>
          <a:lstStyle/>
          <a:p>
            <a:endParaRPr/>
          </a:p>
        </p:txBody>
      </p:sp>
      <p:sp>
        <p:nvSpPr>
          <p:cNvPr id="899" name="object 899"/>
          <p:cNvSpPr/>
          <p:nvPr/>
        </p:nvSpPr>
        <p:spPr>
          <a:xfrm>
            <a:off x="3471993"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00" name="object 900"/>
          <p:cNvSpPr/>
          <p:nvPr/>
        </p:nvSpPr>
        <p:spPr>
          <a:xfrm>
            <a:off x="3483394"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01" name="object 901"/>
          <p:cNvSpPr/>
          <p:nvPr/>
        </p:nvSpPr>
        <p:spPr>
          <a:xfrm>
            <a:off x="3494668"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02" name="object 902"/>
          <p:cNvSpPr/>
          <p:nvPr/>
        </p:nvSpPr>
        <p:spPr>
          <a:xfrm>
            <a:off x="3517344"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03" name="object 903"/>
          <p:cNvSpPr/>
          <p:nvPr/>
        </p:nvSpPr>
        <p:spPr>
          <a:xfrm>
            <a:off x="3528619"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04" name="object 904"/>
          <p:cNvSpPr/>
          <p:nvPr/>
        </p:nvSpPr>
        <p:spPr>
          <a:xfrm>
            <a:off x="3540020"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05" name="object 905"/>
          <p:cNvSpPr/>
          <p:nvPr/>
        </p:nvSpPr>
        <p:spPr>
          <a:xfrm>
            <a:off x="3562316"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06" name="object 906"/>
          <p:cNvSpPr/>
          <p:nvPr/>
        </p:nvSpPr>
        <p:spPr>
          <a:xfrm>
            <a:off x="3573590"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07" name="object 907"/>
          <p:cNvSpPr/>
          <p:nvPr/>
        </p:nvSpPr>
        <p:spPr>
          <a:xfrm>
            <a:off x="3584992"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08" name="object 908"/>
          <p:cNvSpPr/>
          <p:nvPr/>
        </p:nvSpPr>
        <p:spPr>
          <a:xfrm>
            <a:off x="3596266"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09" name="object 909"/>
          <p:cNvSpPr/>
          <p:nvPr/>
        </p:nvSpPr>
        <p:spPr>
          <a:xfrm>
            <a:off x="3607541"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10" name="object 910"/>
          <p:cNvSpPr/>
          <p:nvPr/>
        </p:nvSpPr>
        <p:spPr>
          <a:xfrm>
            <a:off x="361894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11" name="object 911"/>
          <p:cNvSpPr/>
          <p:nvPr/>
        </p:nvSpPr>
        <p:spPr>
          <a:xfrm>
            <a:off x="3630217"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12" name="object 912"/>
          <p:cNvSpPr/>
          <p:nvPr/>
        </p:nvSpPr>
        <p:spPr>
          <a:xfrm>
            <a:off x="3641491" y="3263477"/>
            <a:ext cx="0" cy="45720"/>
          </a:xfrm>
          <a:custGeom>
            <a:avLst/>
            <a:gdLst/>
            <a:ahLst/>
            <a:cxnLst/>
            <a:rect l="l" t="t" r="r" b="b"/>
            <a:pathLst>
              <a:path h="45720">
                <a:moveTo>
                  <a:pt x="0" y="45396"/>
                </a:moveTo>
                <a:lnTo>
                  <a:pt x="0" y="0"/>
                </a:lnTo>
              </a:path>
            </a:pathLst>
          </a:custGeom>
          <a:ln w="11321">
            <a:solidFill>
              <a:srgbClr val="000000"/>
            </a:solidFill>
          </a:ln>
        </p:spPr>
        <p:txBody>
          <a:bodyPr wrap="square" lIns="0" tIns="0" rIns="0" bIns="0" rtlCol="0"/>
          <a:lstStyle/>
          <a:p>
            <a:endParaRPr/>
          </a:p>
        </p:txBody>
      </p:sp>
      <p:sp>
        <p:nvSpPr>
          <p:cNvPr id="913" name="object 913"/>
          <p:cNvSpPr/>
          <p:nvPr/>
        </p:nvSpPr>
        <p:spPr>
          <a:xfrm>
            <a:off x="365289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14" name="object 914"/>
          <p:cNvSpPr/>
          <p:nvPr/>
        </p:nvSpPr>
        <p:spPr>
          <a:xfrm>
            <a:off x="3663914"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15" name="object 915"/>
          <p:cNvSpPr/>
          <p:nvPr/>
        </p:nvSpPr>
        <p:spPr>
          <a:xfrm>
            <a:off x="3686463"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16" name="object 916"/>
          <p:cNvSpPr/>
          <p:nvPr/>
        </p:nvSpPr>
        <p:spPr>
          <a:xfrm>
            <a:off x="3697864"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17" name="object 917"/>
          <p:cNvSpPr/>
          <p:nvPr/>
        </p:nvSpPr>
        <p:spPr>
          <a:xfrm>
            <a:off x="3709139"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18" name="object 918"/>
          <p:cNvSpPr/>
          <p:nvPr/>
        </p:nvSpPr>
        <p:spPr>
          <a:xfrm>
            <a:off x="3720413"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19" name="object 919"/>
          <p:cNvSpPr/>
          <p:nvPr/>
        </p:nvSpPr>
        <p:spPr>
          <a:xfrm>
            <a:off x="3731815"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20" name="object 920"/>
          <p:cNvSpPr/>
          <p:nvPr/>
        </p:nvSpPr>
        <p:spPr>
          <a:xfrm>
            <a:off x="3743089"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21" name="object 921"/>
          <p:cNvSpPr/>
          <p:nvPr/>
        </p:nvSpPr>
        <p:spPr>
          <a:xfrm>
            <a:off x="3754490"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22" name="object 922"/>
          <p:cNvSpPr/>
          <p:nvPr/>
        </p:nvSpPr>
        <p:spPr>
          <a:xfrm>
            <a:off x="3765385"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23" name="object 923"/>
          <p:cNvSpPr/>
          <p:nvPr/>
        </p:nvSpPr>
        <p:spPr>
          <a:xfrm>
            <a:off x="3776786" y="3240628"/>
            <a:ext cx="0" cy="68580"/>
          </a:xfrm>
          <a:custGeom>
            <a:avLst/>
            <a:gdLst/>
            <a:ahLst/>
            <a:cxnLst/>
            <a:rect l="l" t="t" r="r" b="b"/>
            <a:pathLst>
              <a:path h="68579">
                <a:moveTo>
                  <a:pt x="0" y="68245"/>
                </a:moveTo>
                <a:lnTo>
                  <a:pt x="0" y="0"/>
                </a:lnTo>
              </a:path>
            </a:pathLst>
          </a:custGeom>
          <a:ln w="11321">
            <a:solidFill>
              <a:srgbClr val="000000"/>
            </a:solidFill>
          </a:ln>
        </p:spPr>
        <p:txBody>
          <a:bodyPr wrap="square" lIns="0" tIns="0" rIns="0" bIns="0" rtlCol="0"/>
          <a:lstStyle/>
          <a:p>
            <a:endParaRPr/>
          </a:p>
        </p:txBody>
      </p:sp>
      <p:sp>
        <p:nvSpPr>
          <p:cNvPr id="924" name="object 924"/>
          <p:cNvSpPr/>
          <p:nvPr/>
        </p:nvSpPr>
        <p:spPr>
          <a:xfrm>
            <a:off x="3788061"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25" name="object 925"/>
          <p:cNvSpPr/>
          <p:nvPr/>
        </p:nvSpPr>
        <p:spPr>
          <a:xfrm>
            <a:off x="3799462"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26" name="object 926"/>
          <p:cNvSpPr/>
          <p:nvPr/>
        </p:nvSpPr>
        <p:spPr>
          <a:xfrm>
            <a:off x="3810737"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27" name="object 927"/>
          <p:cNvSpPr/>
          <p:nvPr/>
        </p:nvSpPr>
        <p:spPr>
          <a:xfrm>
            <a:off x="3822011"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28" name="object 928"/>
          <p:cNvSpPr/>
          <p:nvPr/>
        </p:nvSpPr>
        <p:spPr>
          <a:xfrm>
            <a:off x="383341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29" name="object 929"/>
          <p:cNvSpPr/>
          <p:nvPr/>
        </p:nvSpPr>
        <p:spPr>
          <a:xfrm>
            <a:off x="3844687"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30" name="object 930"/>
          <p:cNvSpPr/>
          <p:nvPr/>
        </p:nvSpPr>
        <p:spPr>
          <a:xfrm>
            <a:off x="3867363"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31" name="object 931"/>
          <p:cNvSpPr/>
          <p:nvPr/>
        </p:nvSpPr>
        <p:spPr>
          <a:xfrm>
            <a:off x="3878384"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32" name="object 932"/>
          <p:cNvSpPr/>
          <p:nvPr/>
        </p:nvSpPr>
        <p:spPr>
          <a:xfrm>
            <a:off x="3889659"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33" name="object 933"/>
          <p:cNvSpPr/>
          <p:nvPr/>
        </p:nvSpPr>
        <p:spPr>
          <a:xfrm>
            <a:off x="3900933"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34" name="object 934"/>
          <p:cNvSpPr/>
          <p:nvPr/>
        </p:nvSpPr>
        <p:spPr>
          <a:xfrm>
            <a:off x="3912335"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35" name="object 935"/>
          <p:cNvSpPr/>
          <p:nvPr/>
        </p:nvSpPr>
        <p:spPr>
          <a:xfrm>
            <a:off x="3923609"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36" name="object 936"/>
          <p:cNvSpPr/>
          <p:nvPr/>
        </p:nvSpPr>
        <p:spPr>
          <a:xfrm>
            <a:off x="3934884"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37" name="object 937"/>
          <p:cNvSpPr/>
          <p:nvPr/>
        </p:nvSpPr>
        <p:spPr>
          <a:xfrm>
            <a:off x="3946285"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38" name="object 938"/>
          <p:cNvSpPr/>
          <p:nvPr/>
        </p:nvSpPr>
        <p:spPr>
          <a:xfrm>
            <a:off x="3957559"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39" name="object 939"/>
          <p:cNvSpPr/>
          <p:nvPr/>
        </p:nvSpPr>
        <p:spPr>
          <a:xfrm>
            <a:off x="3968961"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40" name="object 940"/>
          <p:cNvSpPr/>
          <p:nvPr/>
        </p:nvSpPr>
        <p:spPr>
          <a:xfrm>
            <a:off x="3980235"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41" name="object 941"/>
          <p:cNvSpPr/>
          <p:nvPr/>
        </p:nvSpPr>
        <p:spPr>
          <a:xfrm>
            <a:off x="4002531"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42" name="object 942"/>
          <p:cNvSpPr/>
          <p:nvPr/>
        </p:nvSpPr>
        <p:spPr>
          <a:xfrm>
            <a:off x="401393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43" name="object 943"/>
          <p:cNvSpPr/>
          <p:nvPr/>
        </p:nvSpPr>
        <p:spPr>
          <a:xfrm>
            <a:off x="4025207"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44" name="object 944"/>
          <p:cNvSpPr/>
          <p:nvPr/>
        </p:nvSpPr>
        <p:spPr>
          <a:xfrm>
            <a:off x="403648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45" name="object 945"/>
          <p:cNvSpPr/>
          <p:nvPr/>
        </p:nvSpPr>
        <p:spPr>
          <a:xfrm>
            <a:off x="4059157"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46" name="object 946"/>
          <p:cNvSpPr/>
          <p:nvPr/>
        </p:nvSpPr>
        <p:spPr>
          <a:xfrm>
            <a:off x="407043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47" name="object 947"/>
          <p:cNvSpPr/>
          <p:nvPr/>
        </p:nvSpPr>
        <p:spPr>
          <a:xfrm>
            <a:off x="4081833"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48" name="object 948"/>
          <p:cNvSpPr/>
          <p:nvPr/>
        </p:nvSpPr>
        <p:spPr>
          <a:xfrm>
            <a:off x="4093108" y="3263477"/>
            <a:ext cx="0" cy="45720"/>
          </a:xfrm>
          <a:custGeom>
            <a:avLst/>
            <a:gdLst/>
            <a:ahLst/>
            <a:cxnLst/>
            <a:rect l="l" t="t" r="r" b="b"/>
            <a:pathLst>
              <a:path h="45720">
                <a:moveTo>
                  <a:pt x="0" y="45396"/>
                </a:moveTo>
                <a:lnTo>
                  <a:pt x="0" y="0"/>
                </a:lnTo>
              </a:path>
            </a:pathLst>
          </a:custGeom>
          <a:ln w="11321">
            <a:solidFill>
              <a:srgbClr val="000000"/>
            </a:solidFill>
          </a:ln>
        </p:spPr>
        <p:txBody>
          <a:bodyPr wrap="square" lIns="0" tIns="0" rIns="0" bIns="0" rtlCol="0"/>
          <a:lstStyle/>
          <a:p>
            <a:endParaRPr/>
          </a:p>
        </p:txBody>
      </p:sp>
      <p:sp>
        <p:nvSpPr>
          <p:cNvPr id="949" name="object 949"/>
          <p:cNvSpPr/>
          <p:nvPr/>
        </p:nvSpPr>
        <p:spPr>
          <a:xfrm>
            <a:off x="4104129"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50" name="object 950"/>
          <p:cNvSpPr/>
          <p:nvPr/>
        </p:nvSpPr>
        <p:spPr>
          <a:xfrm>
            <a:off x="4115404"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51" name="object 951"/>
          <p:cNvSpPr/>
          <p:nvPr/>
        </p:nvSpPr>
        <p:spPr>
          <a:xfrm>
            <a:off x="4126805"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52" name="object 952"/>
          <p:cNvSpPr/>
          <p:nvPr/>
        </p:nvSpPr>
        <p:spPr>
          <a:xfrm>
            <a:off x="4138079"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53" name="object 953"/>
          <p:cNvSpPr/>
          <p:nvPr/>
        </p:nvSpPr>
        <p:spPr>
          <a:xfrm>
            <a:off x="4149481"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54" name="object 954"/>
          <p:cNvSpPr/>
          <p:nvPr/>
        </p:nvSpPr>
        <p:spPr>
          <a:xfrm>
            <a:off x="4183431"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55" name="object 955"/>
          <p:cNvSpPr/>
          <p:nvPr/>
        </p:nvSpPr>
        <p:spPr>
          <a:xfrm>
            <a:off x="4194706"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56" name="object 956"/>
          <p:cNvSpPr/>
          <p:nvPr/>
        </p:nvSpPr>
        <p:spPr>
          <a:xfrm>
            <a:off x="4205980"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57" name="object 957"/>
          <p:cNvSpPr/>
          <p:nvPr/>
        </p:nvSpPr>
        <p:spPr>
          <a:xfrm>
            <a:off x="4228403"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58" name="object 958"/>
          <p:cNvSpPr/>
          <p:nvPr/>
        </p:nvSpPr>
        <p:spPr>
          <a:xfrm>
            <a:off x="4250952"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59" name="object 959"/>
          <p:cNvSpPr/>
          <p:nvPr/>
        </p:nvSpPr>
        <p:spPr>
          <a:xfrm>
            <a:off x="4262353"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60" name="object 960"/>
          <p:cNvSpPr/>
          <p:nvPr/>
        </p:nvSpPr>
        <p:spPr>
          <a:xfrm>
            <a:off x="4273628"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61" name="object 961"/>
          <p:cNvSpPr/>
          <p:nvPr/>
        </p:nvSpPr>
        <p:spPr>
          <a:xfrm>
            <a:off x="428490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62" name="object 962"/>
          <p:cNvSpPr/>
          <p:nvPr/>
        </p:nvSpPr>
        <p:spPr>
          <a:xfrm>
            <a:off x="4296304"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63" name="object 963"/>
          <p:cNvSpPr/>
          <p:nvPr/>
        </p:nvSpPr>
        <p:spPr>
          <a:xfrm>
            <a:off x="4318599"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64" name="object 964"/>
          <p:cNvSpPr/>
          <p:nvPr/>
        </p:nvSpPr>
        <p:spPr>
          <a:xfrm>
            <a:off x="4329874"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65" name="object 965"/>
          <p:cNvSpPr/>
          <p:nvPr/>
        </p:nvSpPr>
        <p:spPr>
          <a:xfrm>
            <a:off x="4341275"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66" name="object 966"/>
          <p:cNvSpPr/>
          <p:nvPr/>
        </p:nvSpPr>
        <p:spPr>
          <a:xfrm>
            <a:off x="4352550"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67" name="object 967"/>
          <p:cNvSpPr/>
          <p:nvPr/>
        </p:nvSpPr>
        <p:spPr>
          <a:xfrm>
            <a:off x="4363951"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68" name="object 968"/>
          <p:cNvSpPr/>
          <p:nvPr/>
        </p:nvSpPr>
        <p:spPr>
          <a:xfrm>
            <a:off x="4375226"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69" name="object 969"/>
          <p:cNvSpPr/>
          <p:nvPr/>
        </p:nvSpPr>
        <p:spPr>
          <a:xfrm>
            <a:off x="439790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70" name="object 970"/>
          <p:cNvSpPr/>
          <p:nvPr/>
        </p:nvSpPr>
        <p:spPr>
          <a:xfrm>
            <a:off x="4409176"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71" name="object 971"/>
          <p:cNvSpPr/>
          <p:nvPr/>
        </p:nvSpPr>
        <p:spPr>
          <a:xfrm>
            <a:off x="443147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72" name="object 972"/>
          <p:cNvSpPr/>
          <p:nvPr/>
        </p:nvSpPr>
        <p:spPr>
          <a:xfrm>
            <a:off x="4442873"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73" name="object 973"/>
          <p:cNvSpPr/>
          <p:nvPr/>
        </p:nvSpPr>
        <p:spPr>
          <a:xfrm>
            <a:off x="446542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74" name="object 974"/>
          <p:cNvSpPr/>
          <p:nvPr/>
        </p:nvSpPr>
        <p:spPr>
          <a:xfrm>
            <a:off x="4476824"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75" name="object 975"/>
          <p:cNvSpPr/>
          <p:nvPr/>
        </p:nvSpPr>
        <p:spPr>
          <a:xfrm>
            <a:off x="4488098"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76" name="object 976"/>
          <p:cNvSpPr/>
          <p:nvPr/>
        </p:nvSpPr>
        <p:spPr>
          <a:xfrm>
            <a:off x="4510774"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77" name="object 977"/>
          <p:cNvSpPr/>
          <p:nvPr/>
        </p:nvSpPr>
        <p:spPr>
          <a:xfrm>
            <a:off x="4522049"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78" name="object 978"/>
          <p:cNvSpPr/>
          <p:nvPr/>
        </p:nvSpPr>
        <p:spPr>
          <a:xfrm>
            <a:off x="4533450"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79" name="object 979"/>
          <p:cNvSpPr/>
          <p:nvPr/>
        </p:nvSpPr>
        <p:spPr>
          <a:xfrm>
            <a:off x="4544344"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80" name="object 980"/>
          <p:cNvSpPr/>
          <p:nvPr/>
        </p:nvSpPr>
        <p:spPr>
          <a:xfrm>
            <a:off x="4555746"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81" name="object 981"/>
          <p:cNvSpPr/>
          <p:nvPr/>
        </p:nvSpPr>
        <p:spPr>
          <a:xfrm>
            <a:off x="4589696" y="3274750"/>
            <a:ext cx="0" cy="34290"/>
          </a:xfrm>
          <a:custGeom>
            <a:avLst/>
            <a:gdLst/>
            <a:ahLst/>
            <a:cxnLst/>
            <a:rect l="l" t="t" r="r" b="b"/>
            <a:pathLst>
              <a:path h="34289">
                <a:moveTo>
                  <a:pt x="0" y="34123"/>
                </a:moveTo>
                <a:lnTo>
                  <a:pt x="0" y="0"/>
                </a:lnTo>
              </a:path>
            </a:pathLst>
          </a:custGeom>
          <a:ln w="11321">
            <a:solidFill>
              <a:srgbClr val="000000"/>
            </a:solidFill>
          </a:ln>
        </p:spPr>
        <p:txBody>
          <a:bodyPr wrap="square" lIns="0" tIns="0" rIns="0" bIns="0" rtlCol="0"/>
          <a:lstStyle/>
          <a:p>
            <a:endParaRPr/>
          </a:p>
        </p:txBody>
      </p:sp>
      <p:sp>
        <p:nvSpPr>
          <p:cNvPr id="982" name="object 982"/>
          <p:cNvSpPr/>
          <p:nvPr/>
        </p:nvSpPr>
        <p:spPr>
          <a:xfrm>
            <a:off x="4600971"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83" name="object 983"/>
          <p:cNvSpPr/>
          <p:nvPr/>
        </p:nvSpPr>
        <p:spPr>
          <a:xfrm>
            <a:off x="461237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84" name="object 984"/>
          <p:cNvSpPr/>
          <p:nvPr/>
        </p:nvSpPr>
        <p:spPr>
          <a:xfrm>
            <a:off x="4623647"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85" name="object 985"/>
          <p:cNvSpPr/>
          <p:nvPr/>
        </p:nvSpPr>
        <p:spPr>
          <a:xfrm>
            <a:off x="4634921"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86" name="object 986"/>
          <p:cNvSpPr/>
          <p:nvPr/>
        </p:nvSpPr>
        <p:spPr>
          <a:xfrm>
            <a:off x="464632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87" name="object 987"/>
          <p:cNvSpPr/>
          <p:nvPr/>
        </p:nvSpPr>
        <p:spPr>
          <a:xfrm>
            <a:off x="4657344"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88" name="object 988"/>
          <p:cNvSpPr/>
          <p:nvPr/>
        </p:nvSpPr>
        <p:spPr>
          <a:xfrm>
            <a:off x="4668618"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89" name="object 989"/>
          <p:cNvSpPr/>
          <p:nvPr/>
        </p:nvSpPr>
        <p:spPr>
          <a:xfrm>
            <a:off x="4679893"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990" name="object 990"/>
          <p:cNvSpPr/>
          <p:nvPr/>
        </p:nvSpPr>
        <p:spPr>
          <a:xfrm>
            <a:off x="4691294"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91" name="object 991"/>
          <p:cNvSpPr/>
          <p:nvPr/>
        </p:nvSpPr>
        <p:spPr>
          <a:xfrm>
            <a:off x="4702568"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92" name="object 992"/>
          <p:cNvSpPr/>
          <p:nvPr/>
        </p:nvSpPr>
        <p:spPr>
          <a:xfrm>
            <a:off x="4713970"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93" name="object 993"/>
          <p:cNvSpPr/>
          <p:nvPr/>
        </p:nvSpPr>
        <p:spPr>
          <a:xfrm>
            <a:off x="4725244"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94" name="object 994"/>
          <p:cNvSpPr/>
          <p:nvPr/>
        </p:nvSpPr>
        <p:spPr>
          <a:xfrm>
            <a:off x="4736519"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95" name="object 995"/>
          <p:cNvSpPr/>
          <p:nvPr/>
        </p:nvSpPr>
        <p:spPr>
          <a:xfrm>
            <a:off x="4747920"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96" name="object 996"/>
          <p:cNvSpPr/>
          <p:nvPr/>
        </p:nvSpPr>
        <p:spPr>
          <a:xfrm>
            <a:off x="4770216"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97" name="object 997"/>
          <p:cNvSpPr/>
          <p:nvPr/>
        </p:nvSpPr>
        <p:spPr>
          <a:xfrm>
            <a:off x="4781491"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98" name="object 998"/>
          <p:cNvSpPr/>
          <p:nvPr/>
        </p:nvSpPr>
        <p:spPr>
          <a:xfrm>
            <a:off x="479289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999" name="object 999"/>
          <p:cNvSpPr/>
          <p:nvPr/>
        </p:nvSpPr>
        <p:spPr>
          <a:xfrm>
            <a:off x="4815441" y="3297600"/>
            <a:ext cx="0" cy="11430"/>
          </a:xfrm>
          <a:custGeom>
            <a:avLst/>
            <a:gdLst/>
            <a:ahLst/>
            <a:cxnLst/>
            <a:rect l="l" t="t" r="r" b="b"/>
            <a:pathLst>
              <a:path h="11429">
                <a:moveTo>
                  <a:pt x="-5660" y="5636"/>
                </a:moveTo>
                <a:lnTo>
                  <a:pt x="5660" y="5636"/>
                </a:lnTo>
              </a:path>
            </a:pathLst>
          </a:custGeom>
          <a:ln w="11273">
            <a:solidFill>
              <a:srgbClr val="000000"/>
            </a:solidFill>
          </a:ln>
        </p:spPr>
        <p:txBody>
          <a:bodyPr wrap="square" lIns="0" tIns="0" rIns="0" bIns="0" rtlCol="0"/>
          <a:lstStyle/>
          <a:p>
            <a:endParaRPr/>
          </a:p>
        </p:txBody>
      </p:sp>
      <p:sp>
        <p:nvSpPr>
          <p:cNvPr id="1000" name="object 1000"/>
          <p:cNvSpPr/>
          <p:nvPr/>
        </p:nvSpPr>
        <p:spPr>
          <a:xfrm>
            <a:off x="4826842"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1001" name="object 1001"/>
          <p:cNvSpPr/>
          <p:nvPr/>
        </p:nvSpPr>
        <p:spPr>
          <a:xfrm>
            <a:off x="4838117" y="3286024"/>
            <a:ext cx="0" cy="22860"/>
          </a:xfrm>
          <a:custGeom>
            <a:avLst/>
            <a:gdLst/>
            <a:ahLst/>
            <a:cxnLst/>
            <a:rect l="l" t="t" r="r" b="b"/>
            <a:pathLst>
              <a:path h="22860">
                <a:moveTo>
                  <a:pt x="0" y="22849"/>
                </a:moveTo>
                <a:lnTo>
                  <a:pt x="0" y="0"/>
                </a:lnTo>
              </a:path>
            </a:pathLst>
          </a:custGeom>
          <a:ln w="11321">
            <a:solidFill>
              <a:srgbClr val="000000"/>
            </a:solidFill>
          </a:ln>
        </p:spPr>
        <p:txBody>
          <a:bodyPr wrap="square" lIns="0" tIns="0" rIns="0" bIns="0" rtlCol="0"/>
          <a:lstStyle/>
          <a:p>
            <a:endParaRPr/>
          </a:p>
        </p:txBody>
      </p:sp>
      <p:sp>
        <p:nvSpPr>
          <p:cNvPr id="1002" name="object 1002"/>
          <p:cNvSpPr/>
          <p:nvPr/>
        </p:nvSpPr>
        <p:spPr>
          <a:xfrm>
            <a:off x="4849391" y="3263477"/>
            <a:ext cx="0" cy="45720"/>
          </a:xfrm>
          <a:custGeom>
            <a:avLst/>
            <a:gdLst/>
            <a:ahLst/>
            <a:cxnLst/>
            <a:rect l="l" t="t" r="r" b="b"/>
            <a:pathLst>
              <a:path h="45720">
                <a:moveTo>
                  <a:pt x="0" y="45396"/>
                </a:moveTo>
                <a:lnTo>
                  <a:pt x="0" y="0"/>
                </a:lnTo>
              </a:path>
            </a:pathLst>
          </a:custGeom>
          <a:ln w="11321">
            <a:solidFill>
              <a:srgbClr val="000000"/>
            </a:solidFill>
          </a:ln>
        </p:spPr>
        <p:txBody>
          <a:bodyPr wrap="square" lIns="0" tIns="0" rIns="0" bIns="0" rtlCol="0"/>
          <a:lstStyle/>
          <a:p>
            <a:endParaRPr/>
          </a:p>
        </p:txBody>
      </p:sp>
      <p:sp>
        <p:nvSpPr>
          <p:cNvPr id="1003" name="object 1003"/>
          <p:cNvSpPr txBox="1"/>
          <p:nvPr/>
        </p:nvSpPr>
        <p:spPr>
          <a:xfrm>
            <a:off x="2643187" y="2158715"/>
            <a:ext cx="847090" cy="1351915"/>
          </a:xfrm>
          <a:prstGeom prst="rect">
            <a:avLst/>
          </a:prstGeom>
        </p:spPr>
        <p:txBody>
          <a:bodyPr vert="horz" wrap="square" lIns="0" tIns="13970" rIns="0" bIns="0" rtlCol="0">
            <a:spAutoFit/>
          </a:bodyPr>
          <a:lstStyle/>
          <a:p>
            <a:pPr marL="229235">
              <a:spcBef>
                <a:spcPts val="110"/>
              </a:spcBef>
              <a:tabLst>
                <a:tab pos="589280" algn="l"/>
              </a:tabLst>
            </a:pPr>
            <a:r>
              <a:rPr sz="700" spc="-35" dirty="0">
                <a:latin typeface="Calibri"/>
                <a:cs typeface="Calibri"/>
              </a:rPr>
              <a:t>5	</a:t>
            </a:r>
            <a:r>
              <a:rPr sz="700" spc="-120" dirty="0">
                <a:latin typeface="Calibri"/>
                <a:cs typeface="Calibri"/>
              </a:rPr>
              <a:t>10</a:t>
            </a:r>
            <a:endParaRPr sz="700">
              <a:latin typeface="Calibri"/>
              <a:cs typeface="Calibri"/>
            </a:endParaRPr>
          </a:p>
          <a:p>
            <a:pPr>
              <a:spcBef>
                <a:spcPts val="30"/>
              </a:spcBef>
            </a:pPr>
            <a:endParaRPr sz="1050">
              <a:latin typeface="Calibri"/>
              <a:cs typeface="Calibri"/>
            </a:endParaRPr>
          </a:p>
          <a:p>
            <a:pPr marL="38100">
              <a:lnSpc>
                <a:spcPts val="1600"/>
              </a:lnSpc>
              <a:tabLst>
                <a:tab pos="250190" algn="l"/>
              </a:tabLst>
            </a:pPr>
            <a:r>
              <a:rPr sz="1050" u="heavy" spc="7" baseline="43650" dirty="0">
                <a:uFill>
                  <a:solidFill>
                    <a:srgbClr val="00D179"/>
                  </a:solidFill>
                </a:uFill>
                <a:latin typeface="Times New Roman"/>
                <a:cs typeface="Times New Roman"/>
              </a:rPr>
              <a:t> 	</a:t>
            </a:r>
            <a:r>
              <a:rPr sz="1050" spc="104" baseline="43650" dirty="0">
                <a:latin typeface="Times New Roman"/>
                <a:cs typeface="Times New Roman"/>
              </a:rPr>
              <a:t> </a:t>
            </a:r>
            <a:r>
              <a:rPr sz="1600" b="1" spc="-5" dirty="0">
                <a:solidFill>
                  <a:srgbClr val="00CC66"/>
                </a:solidFill>
                <a:latin typeface="Arial"/>
                <a:cs typeface="Arial"/>
              </a:rPr>
              <a:t>535.8</a:t>
            </a:r>
            <a:endParaRPr sz="1600">
              <a:latin typeface="Arial"/>
              <a:cs typeface="Arial"/>
            </a:endParaRPr>
          </a:p>
          <a:p>
            <a:pPr marL="84455">
              <a:lnSpc>
                <a:spcPts val="1340"/>
              </a:lnSpc>
            </a:pPr>
            <a:r>
              <a:rPr sz="1600" b="1" dirty="0">
                <a:solidFill>
                  <a:srgbClr val="C0C0C0"/>
                </a:solidFill>
                <a:latin typeface="Arial"/>
                <a:cs typeface="Arial"/>
              </a:rPr>
              <a:t>403.9</a:t>
            </a:r>
            <a:endParaRPr sz="1600">
              <a:latin typeface="Arial"/>
              <a:cs typeface="Arial"/>
            </a:endParaRPr>
          </a:p>
          <a:p>
            <a:pPr marL="113030">
              <a:lnSpc>
                <a:spcPts val="1425"/>
              </a:lnSpc>
            </a:pPr>
            <a:r>
              <a:rPr sz="1600" b="1" spc="-5" dirty="0">
                <a:solidFill>
                  <a:srgbClr val="0066FF"/>
                </a:solidFill>
                <a:latin typeface="Arial"/>
                <a:cs typeface="Arial"/>
              </a:rPr>
              <a:t>493.6</a:t>
            </a:r>
            <a:endParaRPr sz="1600">
              <a:latin typeface="Arial"/>
              <a:cs typeface="Arial"/>
            </a:endParaRPr>
          </a:p>
          <a:p>
            <a:pPr marL="260985">
              <a:lnSpc>
                <a:spcPts val="1685"/>
              </a:lnSpc>
            </a:pPr>
            <a:r>
              <a:rPr sz="1600" b="1" dirty="0">
                <a:solidFill>
                  <a:srgbClr val="CC0099"/>
                </a:solidFill>
                <a:latin typeface="Arial"/>
                <a:cs typeface="Arial"/>
              </a:rPr>
              <a:t>616.6</a:t>
            </a:r>
            <a:endParaRPr sz="1600">
              <a:latin typeface="Arial"/>
              <a:cs typeface="Arial"/>
            </a:endParaRPr>
          </a:p>
          <a:p>
            <a:pPr marR="43180" algn="r">
              <a:spcBef>
                <a:spcPts val="1390"/>
              </a:spcBef>
            </a:pPr>
            <a:r>
              <a:rPr sz="700" spc="-90" dirty="0">
                <a:latin typeface="Calibri"/>
                <a:cs typeface="Calibri"/>
              </a:rPr>
              <a:t>1</a:t>
            </a:r>
            <a:r>
              <a:rPr sz="700" spc="10" dirty="0">
                <a:latin typeface="Calibri"/>
                <a:cs typeface="Calibri"/>
              </a:rPr>
              <a:t>0</a:t>
            </a:r>
            <a:r>
              <a:rPr sz="700" spc="-85" dirty="0">
                <a:latin typeface="Calibri"/>
                <a:cs typeface="Calibri"/>
              </a:rPr>
              <a:t> </a:t>
            </a:r>
            <a:r>
              <a:rPr sz="700" spc="85" dirty="0">
                <a:latin typeface="Calibri"/>
                <a:cs typeface="Calibri"/>
              </a:rPr>
              <a:t>0</a:t>
            </a:r>
            <a:r>
              <a:rPr sz="700" spc="10" dirty="0">
                <a:latin typeface="Calibri"/>
                <a:cs typeface="Calibri"/>
              </a:rPr>
              <a:t>0</a:t>
            </a:r>
            <a:endParaRPr sz="700">
              <a:latin typeface="Calibri"/>
              <a:cs typeface="Calibri"/>
            </a:endParaRPr>
          </a:p>
        </p:txBody>
      </p:sp>
      <p:sp>
        <p:nvSpPr>
          <p:cNvPr id="1004" name="object 1004"/>
          <p:cNvSpPr/>
          <p:nvPr/>
        </p:nvSpPr>
        <p:spPr>
          <a:xfrm>
            <a:off x="2787649" y="3098801"/>
            <a:ext cx="101600" cy="3175"/>
          </a:xfrm>
          <a:custGeom>
            <a:avLst/>
            <a:gdLst/>
            <a:ahLst/>
            <a:cxnLst/>
            <a:rect l="l" t="t" r="r" b="b"/>
            <a:pathLst>
              <a:path w="101600" h="3175">
                <a:moveTo>
                  <a:pt x="-9524" y="1587"/>
                </a:moveTo>
                <a:lnTo>
                  <a:pt x="111124" y="1587"/>
                </a:lnTo>
              </a:path>
            </a:pathLst>
          </a:custGeom>
          <a:ln w="22224">
            <a:solidFill>
              <a:srgbClr val="D82DA9"/>
            </a:solidFill>
          </a:ln>
        </p:spPr>
        <p:txBody>
          <a:bodyPr wrap="square" lIns="0" tIns="0" rIns="0" bIns="0" rtlCol="0"/>
          <a:lstStyle/>
          <a:p>
            <a:endParaRPr/>
          </a:p>
        </p:txBody>
      </p:sp>
      <p:sp>
        <p:nvSpPr>
          <p:cNvPr id="1005" name="object 1005"/>
          <p:cNvSpPr/>
          <p:nvPr/>
        </p:nvSpPr>
        <p:spPr>
          <a:xfrm>
            <a:off x="2595563" y="2922587"/>
            <a:ext cx="154305" cy="74930"/>
          </a:xfrm>
          <a:custGeom>
            <a:avLst/>
            <a:gdLst/>
            <a:ahLst/>
            <a:cxnLst/>
            <a:rect l="l" t="t" r="r" b="b"/>
            <a:pathLst>
              <a:path w="154305" h="74930">
                <a:moveTo>
                  <a:pt x="0" y="74612"/>
                </a:moveTo>
                <a:lnTo>
                  <a:pt x="153987" y="0"/>
                </a:lnTo>
              </a:path>
            </a:pathLst>
          </a:custGeom>
          <a:ln w="19049">
            <a:solidFill>
              <a:srgbClr val="0080FF"/>
            </a:solidFill>
          </a:ln>
        </p:spPr>
        <p:txBody>
          <a:bodyPr wrap="square" lIns="0" tIns="0" rIns="0" bIns="0" rtlCol="0"/>
          <a:lstStyle/>
          <a:p>
            <a:endParaRPr/>
          </a:p>
        </p:txBody>
      </p:sp>
      <p:sp>
        <p:nvSpPr>
          <p:cNvPr id="1006" name="object 1006"/>
          <p:cNvSpPr/>
          <p:nvPr/>
        </p:nvSpPr>
        <p:spPr>
          <a:xfrm>
            <a:off x="2466975" y="2738438"/>
            <a:ext cx="252729" cy="0"/>
          </a:xfrm>
          <a:custGeom>
            <a:avLst/>
            <a:gdLst/>
            <a:ahLst/>
            <a:cxnLst/>
            <a:rect l="l" t="t" r="r" b="b"/>
            <a:pathLst>
              <a:path w="252730">
                <a:moveTo>
                  <a:pt x="0" y="0"/>
                </a:moveTo>
                <a:lnTo>
                  <a:pt x="252412" y="1"/>
                </a:lnTo>
              </a:path>
            </a:pathLst>
          </a:custGeom>
          <a:ln w="19049">
            <a:solidFill>
              <a:srgbClr val="CBCBCB"/>
            </a:solidFill>
          </a:ln>
        </p:spPr>
        <p:txBody>
          <a:bodyPr wrap="square" lIns="0" tIns="0" rIns="0" bIns="0" rtlCol="0"/>
          <a:lstStyle/>
          <a:p>
            <a:endParaRPr/>
          </a:p>
        </p:txBody>
      </p:sp>
      <p:sp>
        <p:nvSpPr>
          <p:cNvPr id="1007" name="object 1007"/>
          <p:cNvSpPr txBox="1"/>
          <p:nvPr/>
        </p:nvSpPr>
        <p:spPr>
          <a:xfrm>
            <a:off x="4404678" y="2444433"/>
            <a:ext cx="233045" cy="391160"/>
          </a:xfrm>
          <a:prstGeom prst="rect">
            <a:avLst/>
          </a:prstGeom>
        </p:spPr>
        <p:txBody>
          <a:bodyPr vert="horz" wrap="square" lIns="0" tIns="12700" rIns="0" bIns="0" rtlCol="0">
            <a:spAutoFit/>
          </a:bodyPr>
          <a:lstStyle/>
          <a:p>
            <a:pPr>
              <a:spcBef>
                <a:spcPts val="100"/>
              </a:spcBef>
            </a:pPr>
            <a:r>
              <a:rPr sz="2400" b="1" dirty="0">
                <a:solidFill>
                  <a:srgbClr val="FF6600"/>
                </a:solidFill>
                <a:latin typeface="Arial"/>
                <a:cs typeface="Arial"/>
              </a:rPr>
              <a:t>A</a:t>
            </a:r>
            <a:endParaRPr sz="2400">
              <a:latin typeface="Arial"/>
              <a:cs typeface="Arial"/>
            </a:endParaRPr>
          </a:p>
        </p:txBody>
      </p:sp>
      <p:sp>
        <p:nvSpPr>
          <p:cNvPr id="1008" name="object 1008"/>
          <p:cNvSpPr/>
          <p:nvPr/>
        </p:nvSpPr>
        <p:spPr>
          <a:xfrm>
            <a:off x="7696982" y="5939521"/>
            <a:ext cx="2561590" cy="0"/>
          </a:xfrm>
          <a:custGeom>
            <a:avLst/>
            <a:gdLst/>
            <a:ahLst/>
            <a:cxnLst/>
            <a:rect l="l" t="t" r="r" b="b"/>
            <a:pathLst>
              <a:path w="2561590">
                <a:moveTo>
                  <a:pt x="0" y="0"/>
                </a:moveTo>
                <a:lnTo>
                  <a:pt x="2561387" y="0"/>
                </a:lnTo>
              </a:path>
            </a:pathLst>
          </a:custGeom>
          <a:ln w="11269">
            <a:solidFill>
              <a:srgbClr val="000000"/>
            </a:solidFill>
          </a:ln>
        </p:spPr>
        <p:txBody>
          <a:bodyPr wrap="square" lIns="0" tIns="0" rIns="0" bIns="0" rtlCol="0"/>
          <a:lstStyle/>
          <a:p>
            <a:endParaRPr/>
          </a:p>
        </p:txBody>
      </p:sp>
      <p:sp>
        <p:nvSpPr>
          <p:cNvPr id="1009" name="object 1009"/>
          <p:cNvSpPr/>
          <p:nvPr/>
        </p:nvSpPr>
        <p:spPr>
          <a:xfrm>
            <a:off x="7708301"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10" name="object 1010"/>
          <p:cNvSpPr/>
          <p:nvPr/>
        </p:nvSpPr>
        <p:spPr>
          <a:xfrm>
            <a:off x="7854770"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11" name="object 1011"/>
          <p:cNvSpPr/>
          <p:nvPr/>
        </p:nvSpPr>
        <p:spPr>
          <a:xfrm>
            <a:off x="7990248"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12" name="object 1012"/>
          <p:cNvSpPr/>
          <p:nvPr/>
        </p:nvSpPr>
        <p:spPr>
          <a:xfrm>
            <a:off x="8272499"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13" name="object 1013"/>
          <p:cNvSpPr/>
          <p:nvPr/>
        </p:nvSpPr>
        <p:spPr>
          <a:xfrm>
            <a:off x="8418967"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14" name="object 1014"/>
          <p:cNvSpPr/>
          <p:nvPr/>
        </p:nvSpPr>
        <p:spPr>
          <a:xfrm>
            <a:off x="8554446"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15" name="object 1015"/>
          <p:cNvSpPr/>
          <p:nvPr/>
        </p:nvSpPr>
        <p:spPr>
          <a:xfrm>
            <a:off x="8701255"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16" name="object 1016"/>
          <p:cNvSpPr/>
          <p:nvPr/>
        </p:nvSpPr>
        <p:spPr>
          <a:xfrm>
            <a:off x="8983227"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17" name="object 1017"/>
          <p:cNvSpPr/>
          <p:nvPr/>
        </p:nvSpPr>
        <p:spPr>
          <a:xfrm>
            <a:off x="9118579"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18" name="object 1018"/>
          <p:cNvSpPr/>
          <p:nvPr/>
        </p:nvSpPr>
        <p:spPr>
          <a:xfrm>
            <a:off x="9265453"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19" name="object 1019"/>
          <p:cNvSpPr/>
          <p:nvPr/>
        </p:nvSpPr>
        <p:spPr>
          <a:xfrm>
            <a:off x="9400551"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20" name="object 1020"/>
          <p:cNvSpPr/>
          <p:nvPr/>
        </p:nvSpPr>
        <p:spPr>
          <a:xfrm>
            <a:off x="9682777"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21" name="object 1021"/>
          <p:cNvSpPr/>
          <p:nvPr/>
        </p:nvSpPr>
        <p:spPr>
          <a:xfrm>
            <a:off x="9829270"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22" name="object 1022"/>
          <p:cNvSpPr/>
          <p:nvPr/>
        </p:nvSpPr>
        <p:spPr>
          <a:xfrm>
            <a:off x="9964749"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23" name="object 1023"/>
          <p:cNvSpPr/>
          <p:nvPr/>
        </p:nvSpPr>
        <p:spPr>
          <a:xfrm>
            <a:off x="10111623" y="5939521"/>
            <a:ext cx="0" cy="45720"/>
          </a:xfrm>
          <a:custGeom>
            <a:avLst/>
            <a:gdLst/>
            <a:ahLst/>
            <a:cxnLst/>
            <a:rect l="l" t="t" r="r" b="b"/>
            <a:pathLst>
              <a:path h="45720">
                <a:moveTo>
                  <a:pt x="0" y="0"/>
                </a:moveTo>
                <a:lnTo>
                  <a:pt x="0" y="45698"/>
                </a:lnTo>
              </a:path>
            </a:pathLst>
          </a:custGeom>
          <a:ln w="11315">
            <a:solidFill>
              <a:srgbClr val="000000"/>
            </a:solidFill>
          </a:ln>
        </p:spPr>
        <p:txBody>
          <a:bodyPr wrap="square" lIns="0" tIns="0" rIns="0" bIns="0" rtlCol="0"/>
          <a:lstStyle/>
          <a:p>
            <a:endParaRPr/>
          </a:p>
        </p:txBody>
      </p:sp>
      <p:sp>
        <p:nvSpPr>
          <p:cNvPr id="1024" name="object 1024"/>
          <p:cNvSpPr/>
          <p:nvPr/>
        </p:nvSpPr>
        <p:spPr>
          <a:xfrm>
            <a:off x="8137033" y="5939521"/>
            <a:ext cx="0" cy="68580"/>
          </a:xfrm>
          <a:custGeom>
            <a:avLst/>
            <a:gdLst/>
            <a:ahLst/>
            <a:cxnLst/>
            <a:rect l="l" t="t" r="r" b="b"/>
            <a:pathLst>
              <a:path h="68579">
                <a:moveTo>
                  <a:pt x="0" y="0"/>
                </a:moveTo>
                <a:lnTo>
                  <a:pt x="0" y="68233"/>
                </a:lnTo>
              </a:path>
            </a:pathLst>
          </a:custGeom>
          <a:ln w="11315">
            <a:solidFill>
              <a:srgbClr val="000000"/>
            </a:solidFill>
          </a:ln>
        </p:spPr>
        <p:txBody>
          <a:bodyPr wrap="square" lIns="0" tIns="0" rIns="0" bIns="0" rtlCol="0"/>
          <a:lstStyle/>
          <a:p>
            <a:endParaRPr/>
          </a:p>
        </p:txBody>
      </p:sp>
      <p:sp>
        <p:nvSpPr>
          <p:cNvPr id="1025" name="object 1025"/>
          <p:cNvSpPr/>
          <p:nvPr/>
        </p:nvSpPr>
        <p:spPr>
          <a:xfrm>
            <a:off x="8057823" y="6007764"/>
            <a:ext cx="158115" cy="113664"/>
          </a:xfrm>
          <a:custGeom>
            <a:avLst/>
            <a:gdLst/>
            <a:ahLst/>
            <a:cxnLst/>
            <a:rect l="l" t="t" r="r" b="b"/>
            <a:pathLst>
              <a:path w="158115" h="113664">
                <a:moveTo>
                  <a:pt x="0" y="113633"/>
                </a:moveTo>
                <a:lnTo>
                  <a:pt x="158104" y="113633"/>
                </a:lnTo>
                <a:lnTo>
                  <a:pt x="158104" y="0"/>
                </a:lnTo>
                <a:lnTo>
                  <a:pt x="0" y="0"/>
                </a:lnTo>
                <a:lnTo>
                  <a:pt x="0" y="113633"/>
                </a:lnTo>
                <a:close/>
              </a:path>
            </a:pathLst>
          </a:custGeom>
          <a:solidFill>
            <a:srgbClr val="FFFFFF"/>
          </a:solidFill>
        </p:spPr>
        <p:txBody>
          <a:bodyPr wrap="square" lIns="0" tIns="0" rIns="0" bIns="0" rtlCol="0"/>
          <a:lstStyle/>
          <a:p>
            <a:endParaRPr/>
          </a:p>
        </p:txBody>
      </p:sp>
      <p:sp>
        <p:nvSpPr>
          <p:cNvPr id="1026" name="object 1026"/>
          <p:cNvSpPr txBox="1"/>
          <p:nvPr/>
        </p:nvSpPr>
        <p:spPr>
          <a:xfrm>
            <a:off x="8045123" y="5995056"/>
            <a:ext cx="173355" cy="122468"/>
          </a:xfrm>
          <a:prstGeom prst="rect">
            <a:avLst/>
          </a:prstGeom>
        </p:spPr>
        <p:txBody>
          <a:bodyPr vert="horz" wrap="square" lIns="0" tIns="14604" rIns="0" bIns="0" rtlCol="0">
            <a:spAutoFit/>
          </a:bodyPr>
          <a:lstStyle/>
          <a:p>
            <a:pPr marL="12700">
              <a:spcBef>
                <a:spcPts val="114"/>
              </a:spcBef>
            </a:pPr>
            <a:r>
              <a:rPr sz="700" spc="5" dirty="0">
                <a:latin typeface="Calibri"/>
                <a:cs typeface="Calibri"/>
              </a:rPr>
              <a:t>50</a:t>
            </a:r>
            <a:r>
              <a:rPr sz="700" spc="-130" dirty="0">
                <a:latin typeface="Calibri"/>
                <a:cs typeface="Calibri"/>
              </a:rPr>
              <a:t> </a:t>
            </a:r>
            <a:r>
              <a:rPr sz="700" spc="10" dirty="0">
                <a:latin typeface="Calibri"/>
                <a:cs typeface="Calibri"/>
              </a:rPr>
              <a:t>0</a:t>
            </a:r>
            <a:endParaRPr sz="700">
              <a:latin typeface="Calibri"/>
              <a:cs typeface="Calibri"/>
            </a:endParaRPr>
          </a:p>
        </p:txBody>
      </p:sp>
      <p:sp>
        <p:nvSpPr>
          <p:cNvPr id="1027" name="object 1027"/>
          <p:cNvSpPr/>
          <p:nvPr/>
        </p:nvSpPr>
        <p:spPr>
          <a:xfrm>
            <a:off x="8836354" y="5939521"/>
            <a:ext cx="0" cy="68580"/>
          </a:xfrm>
          <a:custGeom>
            <a:avLst/>
            <a:gdLst/>
            <a:ahLst/>
            <a:cxnLst/>
            <a:rect l="l" t="t" r="r" b="b"/>
            <a:pathLst>
              <a:path h="68579">
                <a:moveTo>
                  <a:pt x="0" y="0"/>
                </a:moveTo>
                <a:lnTo>
                  <a:pt x="0" y="68233"/>
                </a:lnTo>
              </a:path>
            </a:pathLst>
          </a:custGeom>
          <a:ln w="11315">
            <a:solidFill>
              <a:srgbClr val="000000"/>
            </a:solidFill>
          </a:ln>
        </p:spPr>
        <p:txBody>
          <a:bodyPr wrap="square" lIns="0" tIns="0" rIns="0" bIns="0" rtlCol="0"/>
          <a:lstStyle/>
          <a:p>
            <a:endParaRPr/>
          </a:p>
        </p:txBody>
      </p:sp>
      <p:sp>
        <p:nvSpPr>
          <p:cNvPr id="1028" name="object 1028"/>
          <p:cNvSpPr/>
          <p:nvPr/>
        </p:nvSpPr>
        <p:spPr>
          <a:xfrm>
            <a:off x="8734809" y="6007764"/>
            <a:ext cx="203200" cy="113664"/>
          </a:xfrm>
          <a:custGeom>
            <a:avLst/>
            <a:gdLst/>
            <a:ahLst/>
            <a:cxnLst/>
            <a:rect l="l" t="t" r="r" b="b"/>
            <a:pathLst>
              <a:path w="203200" h="113664">
                <a:moveTo>
                  <a:pt x="0" y="113633"/>
                </a:moveTo>
                <a:lnTo>
                  <a:pt x="203052" y="113633"/>
                </a:lnTo>
                <a:lnTo>
                  <a:pt x="203052" y="0"/>
                </a:lnTo>
                <a:lnTo>
                  <a:pt x="0" y="0"/>
                </a:lnTo>
                <a:lnTo>
                  <a:pt x="0" y="113633"/>
                </a:lnTo>
                <a:close/>
              </a:path>
            </a:pathLst>
          </a:custGeom>
          <a:solidFill>
            <a:srgbClr val="FFFFFF"/>
          </a:solidFill>
        </p:spPr>
        <p:txBody>
          <a:bodyPr wrap="square" lIns="0" tIns="0" rIns="0" bIns="0" rtlCol="0"/>
          <a:lstStyle/>
          <a:p>
            <a:endParaRPr/>
          </a:p>
        </p:txBody>
      </p:sp>
      <p:sp>
        <p:nvSpPr>
          <p:cNvPr id="1029" name="object 1029"/>
          <p:cNvSpPr/>
          <p:nvPr/>
        </p:nvSpPr>
        <p:spPr>
          <a:xfrm>
            <a:off x="9547425" y="5939521"/>
            <a:ext cx="0" cy="68580"/>
          </a:xfrm>
          <a:custGeom>
            <a:avLst/>
            <a:gdLst/>
            <a:ahLst/>
            <a:cxnLst/>
            <a:rect l="l" t="t" r="r" b="b"/>
            <a:pathLst>
              <a:path h="68579">
                <a:moveTo>
                  <a:pt x="0" y="0"/>
                </a:moveTo>
                <a:lnTo>
                  <a:pt x="0" y="68233"/>
                </a:lnTo>
              </a:path>
            </a:pathLst>
          </a:custGeom>
          <a:ln w="11315">
            <a:solidFill>
              <a:srgbClr val="000000"/>
            </a:solidFill>
          </a:ln>
        </p:spPr>
        <p:txBody>
          <a:bodyPr wrap="square" lIns="0" tIns="0" rIns="0" bIns="0" rtlCol="0"/>
          <a:lstStyle/>
          <a:p>
            <a:endParaRPr/>
          </a:p>
        </p:txBody>
      </p:sp>
      <p:sp>
        <p:nvSpPr>
          <p:cNvPr id="1030" name="object 1030"/>
          <p:cNvSpPr/>
          <p:nvPr/>
        </p:nvSpPr>
        <p:spPr>
          <a:xfrm>
            <a:off x="9457149" y="6007764"/>
            <a:ext cx="191770" cy="113664"/>
          </a:xfrm>
          <a:custGeom>
            <a:avLst/>
            <a:gdLst/>
            <a:ahLst/>
            <a:cxnLst/>
            <a:rect l="l" t="t" r="r" b="b"/>
            <a:pathLst>
              <a:path w="191770" h="113664">
                <a:moveTo>
                  <a:pt x="0" y="113633"/>
                </a:moveTo>
                <a:lnTo>
                  <a:pt x="191733" y="113633"/>
                </a:lnTo>
                <a:lnTo>
                  <a:pt x="191733" y="0"/>
                </a:lnTo>
                <a:lnTo>
                  <a:pt x="0" y="0"/>
                </a:lnTo>
                <a:lnTo>
                  <a:pt x="0" y="113633"/>
                </a:lnTo>
                <a:close/>
              </a:path>
            </a:pathLst>
          </a:custGeom>
          <a:solidFill>
            <a:srgbClr val="FFFFFF"/>
          </a:solidFill>
        </p:spPr>
        <p:txBody>
          <a:bodyPr wrap="square" lIns="0" tIns="0" rIns="0" bIns="0" rtlCol="0"/>
          <a:lstStyle/>
          <a:p>
            <a:endParaRPr/>
          </a:p>
        </p:txBody>
      </p:sp>
      <p:sp>
        <p:nvSpPr>
          <p:cNvPr id="1031" name="object 1031"/>
          <p:cNvSpPr txBox="1"/>
          <p:nvPr/>
        </p:nvSpPr>
        <p:spPr>
          <a:xfrm>
            <a:off x="9444450" y="5995056"/>
            <a:ext cx="207645" cy="122468"/>
          </a:xfrm>
          <a:prstGeom prst="rect">
            <a:avLst/>
          </a:prstGeom>
        </p:spPr>
        <p:txBody>
          <a:bodyPr vert="horz" wrap="square" lIns="0" tIns="14604" rIns="0" bIns="0" rtlCol="0">
            <a:spAutoFit/>
          </a:bodyPr>
          <a:lstStyle/>
          <a:p>
            <a:pPr marL="12700">
              <a:spcBef>
                <a:spcPts val="114"/>
              </a:spcBef>
            </a:pPr>
            <a:r>
              <a:rPr sz="700" spc="-30" dirty="0">
                <a:latin typeface="Calibri"/>
                <a:cs typeface="Calibri"/>
              </a:rPr>
              <a:t>150</a:t>
            </a:r>
            <a:r>
              <a:rPr sz="700" spc="-125" dirty="0">
                <a:latin typeface="Calibri"/>
                <a:cs typeface="Calibri"/>
              </a:rPr>
              <a:t> </a:t>
            </a:r>
            <a:r>
              <a:rPr sz="700" spc="10" dirty="0">
                <a:latin typeface="Calibri"/>
                <a:cs typeface="Calibri"/>
              </a:rPr>
              <a:t>0</a:t>
            </a:r>
            <a:endParaRPr sz="700">
              <a:latin typeface="Calibri"/>
              <a:cs typeface="Calibri"/>
            </a:endParaRPr>
          </a:p>
        </p:txBody>
      </p:sp>
      <p:sp>
        <p:nvSpPr>
          <p:cNvPr id="1032" name="object 1032"/>
          <p:cNvSpPr/>
          <p:nvPr/>
        </p:nvSpPr>
        <p:spPr>
          <a:xfrm>
            <a:off x="10258369" y="5939521"/>
            <a:ext cx="0" cy="68580"/>
          </a:xfrm>
          <a:custGeom>
            <a:avLst/>
            <a:gdLst/>
            <a:ahLst/>
            <a:cxnLst/>
            <a:rect l="l" t="t" r="r" b="b"/>
            <a:pathLst>
              <a:path h="68579">
                <a:moveTo>
                  <a:pt x="0" y="0"/>
                </a:moveTo>
                <a:lnTo>
                  <a:pt x="0" y="68233"/>
                </a:lnTo>
              </a:path>
            </a:pathLst>
          </a:custGeom>
          <a:ln w="11315">
            <a:solidFill>
              <a:srgbClr val="000000"/>
            </a:solidFill>
          </a:ln>
        </p:spPr>
        <p:txBody>
          <a:bodyPr wrap="square" lIns="0" tIns="0" rIns="0" bIns="0" rtlCol="0"/>
          <a:lstStyle/>
          <a:p>
            <a:endParaRPr/>
          </a:p>
        </p:txBody>
      </p:sp>
      <p:sp>
        <p:nvSpPr>
          <p:cNvPr id="1033" name="object 1033"/>
          <p:cNvSpPr/>
          <p:nvPr/>
        </p:nvSpPr>
        <p:spPr>
          <a:xfrm>
            <a:off x="10145555" y="6007764"/>
            <a:ext cx="226060" cy="113664"/>
          </a:xfrm>
          <a:custGeom>
            <a:avLst/>
            <a:gdLst/>
            <a:ahLst/>
            <a:cxnLst/>
            <a:rect l="l" t="t" r="r" b="b"/>
            <a:pathLst>
              <a:path w="226059" h="113664">
                <a:moveTo>
                  <a:pt x="0" y="113633"/>
                </a:moveTo>
                <a:lnTo>
                  <a:pt x="225678" y="113633"/>
                </a:lnTo>
                <a:lnTo>
                  <a:pt x="225678" y="0"/>
                </a:lnTo>
                <a:lnTo>
                  <a:pt x="0" y="0"/>
                </a:lnTo>
                <a:lnTo>
                  <a:pt x="0" y="113633"/>
                </a:lnTo>
                <a:close/>
              </a:path>
            </a:pathLst>
          </a:custGeom>
          <a:solidFill>
            <a:srgbClr val="FFFFFF"/>
          </a:solidFill>
        </p:spPr>
        <p:txBody>
          <a:bodyPr wrap="square" lIns="0" tIns="0" rIns="0" bIns="0" rtlCol="0"/>
          <a:lstStyle/>
          <a:p>
            <a:endParaRPr/>
          </a:p>
        </p:txBody>
      </p:sp>
      <p:sp>
        <p:nvSpPr>
          <p:cNvPr id="1034" name="object 1034"/>
          <p:cNvSpPr txBox="1"/>
          <p:nvPr/>
        </p:nvSpPr>
        <p:spPr>
          <a:xfrm>
            <a:off x="10132855" y="5995056"/>
            <a:ext cx="250190" cy="122468"/>
          </a:xfrm>
          <a:prstGeom prst="rect">
            <a:avLst/>
          </a:prstGeom>
        </p:spPr>
        <p:txBody>
          <a:bodyPr vert="horz" wrap="square" lIns="0" tIns="14604" rIns="0" bIns="0" rtlCol="0">
            <a:spAutoFit/>
          </a:bodyPr>
          <a:lstStyle/>
          <a:p>
            <a:pPr marL="12700">
              <a:spcBef>
                <a:spcPts val="114"/>
              </a:spcBef>
            </a:pPr>
            <a:r>
              <a:rPr sz="700" spc="65" dirty="0">
                <a:latin typeface="Calibri"/>
                <a:cs typeface="Calibri"/>
              </a:rPr>
              <a:t>2000</a:t>
            </a:r>
            <a:r>
              <a:rPr sz="700" spc="-85" dirty="0">
                <a:latin typeface="Calibri"/>
                <a:cs typeface="Calibri"/>
              </a:rPr>
              <a:t> </a:t>
            </a:r>
            <a:endParaRPr sz="700">
              <a:latin typeface="Calibri"/>
              <a:cs typeface="Calibri"/>
            </a:endParaRPr>
          </a:p>
        </p:txBody>
      </p:sp>
      <p:sp>
        <p:nvSpPr>
          <p:cNvPr id="1035" name="object 1035"/>
          <p:cNvSpPr/>
          <p:nvPr/>
        </p:nvSpPr>
        <p:spPr>
          <a:xfrm>
            <a:off x="8904221" y="6132663"/>
            <a:ext cx="147320" cy="113664"/>
          </a:xfrm>
          <a:custGeom>
            <a:avLst/>
            <a:gdLst/>
            <a:ahLst/>
            <a:cxnLst/>
            <a:rect l="l" t="t" r="r" b="b"/>
            <a:pathLst>
              <a:path w="147320" h="113664">
                <a:moveTo>
                  <a:pt x="0" y="113633"/>
                </a:moveTo>
                <a:lnTo>
                  <a:pt x="146785" y="113633"/>
                </a:lnTo>
                <a:lnTo>
                  <a:pt x="146785" y="0"/>
                </a:lnTo>
                <a:lnTo>
                  <a:pt x="0" y="0"/>
                </a:lnTo>
                <a:lnTo>
                  <a:pt x="0" y="113633"/>
                </a:lnTo>
                <a:close/>
              </a:path>
            </a:pathLst>
          </a:custGeom>
          <a:solidFill>
            <a:srgbClr val="FFFFFF"/>
          </a:solidFill>
        </p:spPr>
        <p:txBody>
          <a:bodyPr wrap="square" lIns="0" tIns="0" rIns="0" bIns="0" rtlCol="0"/>
          <a:lstStyle/>
          <a:p>
            <a:endParaRPr/>
          </a:p>
        </p:txBody>
      </p:sp>
      <p:sp>
        <p:nvSpPr>
          <p:cNvPr id="1036" name="object 1036"/>
          <p:cNvSpPr txBox="1"/>
          <p:nvPr/>
        </p:nvSpPr>
        <p:spPr>
          <a:xfrm>
            <a:off x="8722108" y="5979463"/>
            <a:ext cx="332740" cy="259045"/>
          </a:xfrm>
          <a:prstGeom prst="rect">
            <a:avLst/>
          </a:prstGeom>
        </p:spPr>
        <p:txBody>
          <a:bodyPr vert="horz" wrap="square" lIns="0" tIns="30480" rIns="0" bIns="0" rtlCol="0">
            <a:spAutoFit/>
          </a:bodyPr>
          <a:lstStyle/>
          <a:p>
            <a:pPr marL="12700">
              <a:spcBef>
                <a:spcPts val="240"/>
              </a:spcBef>
            </a:pPr>
            <a:r>
              <a:rPr sz="700" spc="-40" dirty="0">
                <a:latin typeface="Calibri"/>
                <a:cs typeface="Calibri"/>
              </a:rPr>
              <a:t>10</a:t>
            </a:r>
            <a:r>
              <a:rPr sz="700" spc="-95" dirty="0">
                <a:latin typeface="Calibri"/>
                <a:cs typeface="Calibri"/>
              </a:rPr>
              <a:t> </a:t>
            </a:r>
            <a:r>
              <a:rPr sz="700" spc="45" dirty="0">
                <a:latin typeface="Calibri"/>
                <a:cs typeface="Calibri"/>
              </a:rPr>
              <a:t>00</a:t>
            </a:r>
            <a:endParaRPr sz="700">
              <a:latin typeface="Calibri"/>
              <a:cs typeface="Calibri"/>
            </a:endParaRPr>
          </a:p>
          <a:p>
            <a:pPr marL="181610">
              <a:spcBef>
                <a:spcPts val="140"/>
              </a:spcBef>
            </a:pPr>
            <a:r>
              <a:rPr sz="700" spc="-30" dirty="0">
                <a:latin typeface="Calibri"/>
                <a:cs typeface="Calibri"/>
              </a:rPr>
              <a:t>m</a:t>
            </a:r>
            <a:r>
              <a:rPr sz="700" spc="-10" dirty="0">
                <a:latin typeface="Calibri"/>
                <a:cs typeface="Calibri"/>
              </a:rPr>
              <a:t>/</a:t>
            </a:r>
            <a:r>
              <a:rPr sz="700" spc="5" dirty="0">
                <a:latin typeface="Calibri"/>
                <a:cs typeface="Calibri"/>
              </a:rPr>
              <a:t>z</a:t>
            </a:r>
            <a:endParaRPr sz="700">
              <a:latin typeface="Calibri"/>
              <a:cs typeface="Calibri"/>
            </a:endParaRPr>
          </a:p>
        </p:txBody>
      </p:sp>
      <p:sp>
        <p:nvSpPr>
          <p:cNvPr id="1037" name="object 1037"/>
          <p:cNvSpPr/>
          <p:nvPr/>
        </p:nvSpPr>
        <p:spPr>
          <a:xfrm>
            <a:off x="7696982" y="5223596"/>
            <a:ext cx="0" cy="704850"/>
          </a:xfrm>
          <a:custGeom>
            <a:avLst/>
            <a:gdLst/>
            <a:ahLst/>
            <a:cxnLst/>
            <a:rect l="l" t="t" r="r" b="b"/>
            <a:pathLst>
              <a:path h="704850">
                <a:moveTo>
                  <a:pt x="0" y="704652"/>
                </a:moveTo>
                <a:lnTo>
                  <a:pt x="0" y="0"/>
                </a:lnTo>
              </a:path>
            </a:pathLst>
          </a:custGeom>
          <a:ln w="11315">
            <a:solidFill>
              <a:srgbClr val="000000"/>
            </a:solidFill>
          </a:ln>
        </p:spPr>
        <p:txBody>
          <a:bodyPr wrap="square" lIns="0" tIns="0" rIns="0" bIns="0" rtlCol="0"/>
          <a:lstStyle/>
          <a:p>
            <a:endParaRPr/>
          </a:p>
        </p:txBody>
      </p:sp>
      <p:sp>
        <p:nvSpPr>
          <p:cNvPr id="1038" name="object 1038"/>
          <p:cNvSpPr/>
          <p:nvPr/>
        </p:nvSpPr>
        <p:spPr>
          <a:xfrm>
            <a:off x="7651729" y="5860002"/>
            <a:ext cx="45720" cy="0"/>
          </a:xfrm>
          <a:custGeom>
            <a:avLst/>
            <a:gdLst/>
            <a:ahLst/>
            <a:cxnLst/>
            <a:rect l="l" t="t" r="r" b="b"/>
            <a:pathLst>
              <a:path w="45720">
                <a:moveTo>
                  <a:pt x="45252" y="0"/>
                </a:moveTo>
                <a:lnTo>
                  <a:pt x="0" y="0"/>
                </a:lnTo>
              </a:path>
            </a:pathLst>
          </a:custGeom>
          <a:ln w="11269">
            <a:solidFill>
              <a:srgbClr val="000000"/>
            </a:solidFill>
          </a:ln>
        </p:spPr>
        <p:txBody>
          <a:bodyPr wrap="square" lIns="0" tIns="0" rIns="0" bIns="0" rtlCol="0"/>
          <a:lstStyle/>
          <a:p>
            <a:endParaRPr/>
          </a:p>
        </p:txBody>
      </p:sp>
      <p:sp>
        <p:nvSpPr>
          <p:cNvPr id="1039" name="object 1039"/>
          <p:cNvSpPr/>
          <p:nvPr/>
        </p:nvSpPr>
        <p:spPr>
          <a:xfrm>
            <a:off x="7651729" y="5791769"/>
            <a:ext cx="45720" cy="0"/>
          </a:xfrm>
          <a:custGeom>
            <a:avLst/>
            <a:gdLst/>
            <a:ahLst/>
            <a:cxnLst/>
            <a:rect l="l" t="t" r="r" b="b"/>
            <a:pathLst>
              <a:path w="45720">
                <a:moveTo>
                  <a:pt x="45252" y="0"/>
                </a:moveTo>
                <a:lnTo>
                  <a:pt x="0" y="0"/>
                </a:lnTo>
              </a:path>
            </a:pathLst>
          </a:custGeom>
          <a:ln w="11269">
            <a:solidFill>
              <a:srgbClr val="000000"/>
            </a:solidFill>
          </a:ln>
        </p:spPr>
        <p:txBody>
          <a:bodyPr wrap="square" lIns="0" tIns="0" rIns="0" bIns="0" rtlCol="0"/>
          <a:lstStyle/>
          <a:p>
            <a:endParaRPr/>
          </a:p>
        </p:txBody>
      </p:sp>
      <p:sp>
        <p:nvSpPr>
          <p:cNvPr id="1040" name="object 1040"/>
          <p:cNvSpPr/>
          <p:nvPr/>
        </p:nvSpPr>
        <p:spPr>
          <a:xfrm>
            <a:off x="7651729" y="5723838"/>
            <a:ext cx="45720" cy="0"/>
          </a:xfrm>
          <a:custGeom>
            <a:avLst/>
            <a:gdLst/>
            <a:ahLst/>
            <a:cxnLst/>
            <a:rect l="l" t="t" r="r" b="b"/>
            <a:pathLst>
              <a:path w="45720">
                <a:moveTo>
                  <a:pt x="45252" y="0"/>
                </a:moveTo>
                <a:lnTo>
                  <a:pt x="0" y="0"/>
                </a:lnTo>
              </a:path>
            </a:pathLst>
          </a:custGeom>
          <a:ln w="11269">
            <a:solidFill>
              <a:srgbClr val="000000"/>
            </a:solidFill>
          </a:ln>
        </p:spPr>
        <p:txBody>
          <a:bodyPr wrap="square" lIns="0" tIns="0" rIns="0" bIns="0" rtlCol="0"/>
          <a:lstStyle/>
          <a:p>
            <a:endParaRPr/>
          </a:p>
        </p:txBody>
      </p:sp>
      <p:sp>
        <p:nvSpPr>
          <p:cNvPr id="1041" name="object 1041"/>
          <p:cNvSpPr/>
          <p:nvPr/>
        </p:nvSpPr>
        <p:spPr>
          <a:xfrm>
            <a:off x="7651729" y="5655593"/>
            <a:ext cx="45720" cy="0"/>
          </a:xfrm>
          <a:custGeom>
            <a:avLst/>
            <a:gdLst/>
            <a:ahLst/>
            <a:cxnLst/>
            <a:rect l="l" t="t" r="r" b="b"/>
            <a:pathLst>
              <a:path w="45720">
                <a:moveTo>
                  <a:pt x="45252" y="0"/>
                </a:moveTo>
                <a:lnTo>
                  <a:pt x="0" y="0"/>
                </a:lnTo>
              </a:path>
            </a:pathLst>
          </a:custGeom>
          <a:ln w="11269">
            <a:solidFill>
              <a:srgbClr val="000000"/>
            </a:solidFill>
          </a:ln>
        </p:spPr>
        <p:txBody>
          <a:bodyPr wrap="square" lIns="0" tIns="0" rIns="0" bIns="0" rtlCol="0"/>
          <a:lstStyle/>
          <a:p>
            <a:endParaRPr/>
          </a:p>
        </p:txBody>
      </p:sp>
      <p:sp>
        <p:nvSpPr>
          <p:cNvPr id="1042" name="object 1042"/>
          <p:cNvSpPr/>
          <p:nvPr/>
        </p:nvSpPr>
        <p:spPr>
          <a:xfrm>
            <a:off x="7651729" y="5507840"/>
            <a:ext cx="45720" cy="0"/>
          </a:xfrm>
          <a:custGeom>
            <a:avLst/>
            <a:gdLst/>
            <a:ahLst/>
            <a:cxnLst/>
            <a:rect l="l" t="t" r="r" b="b"/>
            <a:pathLst>
              <a:path w="45720">
                <a:moveTo>
                  <a:pt x="45252" y="0"/>
                </a:moveTo>
                <a:lnTo>
                  <a:pt x="0" y="0"/>
                </a:lnTo>
              </a:path>
            </a:pathLst>
          </a:custGeom>
          <a:ln w="11269">
            <a:solidFill>
              <a:srgbClr val="000000"/>
            </a:solidFill>
          </a:ln>
        </p:spPr>
        <p:txBody>
          <a:bodyPr wrap="square" lIns="0" tIns="0" rIns="0" bIns="0" rtlCol="0"/>
          <a:lstStyle/>
          <a:p>
            <a:endParaRPr/>
          </a:p>
        </p:txBody>
      </p:sp>
      <p:sp>
        <p:nvSpPr>
          <p:cNvPr id="1043" name="object 1043"/>
          <p:cNvSpPr/>
          <p:nvPr/>
        </p:nvSpPr>
        <p:spPr>
          <a:xfrm>
            <a:off x="7651729" y="5439594"/>
            <a:ext cx="45720" cy="0"/>
          </a:xfrm>
          <a:custGeom>
            <a:avLst/>
            <a:gdLst/>
            <a:ahLst/>
            <a:cxnLst/>
            <a:rect l="l" t="t" r="r" b="b"/>
            <a:pathLst>
              <a:path w="45720">
                <a:moveTo>
                  <a:pt x="45252" y="0"/>
                </a:moveTo>
                <a:lnTo>
                  <a:pt x="0" y="0"/>
                </a:lnTo>
              </a:path>
            </a:pathLst>
          </a:custGeom>
          <a:ln w="11269">
            <a:solidFill>
              <a:srgbClr val="000000"/>
            </a:solidFill>
          </a:ln>
        </p:spPr>
        <p:txBody>
          <a:bodyPr wrap="square" lIns="0" tIns="0" rIns="0" bIns="0" rtlCol="0"/>
          <a:lstStyle/>
          <a:p>
            <a:endParaRPr/>
          </a:p>
        </p:txBody>
      </p:sp>
      <p:sp>
        <p:nvSpPr>
          <p:cNvPr id="1044" name="object 1044"/>
          <p:cNvSpPr/>
          <p:nvPr/>
        </p:nvSpPr>
        <p:spPr>
          <a:xfrm>
            <a:off x="7651729" y="5371348"/>
            <a:ext cx="45720" cy="0"/>
          </a:xfrm>
          <a:custGeom>
            <a:avLst/>
            <a:gdLst/>
            <a:ahLst/>
            <a:cxnLst/>
            <a:rect l="l" t="t" r="r" b="b"/>
            <a:pathLst>
              <a:path w="45720">
                <a:moveTo>
                  <a:pt x="45252" y="0"/>
                </a:moveTo>
                <a:lnTo>
                  <a:pt x="0" y="0"/>
                </a:lnTo>
              </a:path>
            </a:pathLst>
          </a:custGeom>
          <a:ln w="11269">
            <a:solidFill>
              <a:srgbClr val="000000"/>
            </a:solidFill>
          </a:ln>
        </p:spPr>
        <p:txBody>
          <a:bodyPr wrap="square" lIns="0" tIns="0" rIns="0" bIns="0" rtlCol="0"/>
          <a:lstStyle/>
          <a:p>
            <a:endParaRPr/>
          </a:p>
        </p:txBody>
      </p:sp>
      <p:sp>
        <p:nvSpPr>
          <p:cNvPr id="1045" name="object 1045"/>
          <p:cNvSpPr/>
          <p:nvPr/>
        </p:nvSpPr>
        <p:spPr>
          <a:xfrm>
            <a:off x="7651729" y="5303103"/>
            <a:ext cx="45720" cy="0"/>
          </a:xfrm>
          <a:custGeom>
            <a:avLst/>
            <a:gdLst/>
            <a:ahLst/>
            <a:cxnLst/>
            <a:rect l="l" t="t" r="r" b="b"/>
            <a:pathLst>
              <a:path w="45720">
                <a:moveTo>
                  <a:pt x="45252" y="0"/>
                </a:moveTo>
                <a:lnTo>
                  <a:pt x="0" y="0"/>
                </a:lnTo>
              </a:path>
            </a:pathLst>
          </a:custGeom>
          <a:ln w="11269">
            <a:solidFill>
              <a:srgbClr val="000000"/>
            </a:solidFill>
          </a:ln>
        </p:spPr>
        <p:txBody>
          <a:bodyPr wrap="square" lIns="0" tIns="0" rIns="0" bIns="0" rtlCol="0"/>
          <a:lstStyle/>
          <a:p>
            <a:endParaRPr/>
          </a:p>
        </p:txBody>
      </p:sp>
      <p:sp>
        <p:nvSpPr>
          <p:cNvPr id="1046" name="object 1046"/>
          <p:cNvSpPr/>
          <p:nvPr/>
        </p:nvSpPr>
        <p:spPr>
          <a:xfrm>
            <a:off x="7629091" y="5928248"/>
            <a:ext cx="67945" cy="0"/>
          </a:xfrm>
          <a:custGeom>
            <a:avLst/>
            <a:gdLst/>
            <a:ahLst/>
            <a:cxnLst/>
            <a:rect l="l" t="t" r="r" b="b"/>
            <a:pathLst>
              <a:path w="67945">
                <a:moveTo>
                  <a:pt x="67891" y="0"/>
                </a:moveTo>
                <a:lnTo>
                  <a:pt x="0" y="0"/>
                </a:lnTo>
              </a:path>
            </a:pathLst>
          </a:custGeom>
          <a:ln w="11269">
            <a:solidFill>
              <a:srgbClr val="000000"/>
            </a:solidFill>
          </a:ln>
        </p:spPr>
        <p:txBody>
          <a:bodyPr wrap="square" lIns="0" tIns="0" rIns="0" bIns="0" rtlCol="0"/>
          <a:lstStyle/>
          <a:p>
            <a:endParaRPr/>
          </a:p>
        </p:txBody>
      </p:sp>
      <p:sp>
        <p:nvSpPr>
          <p:cNvPr id="1047" name="object 1047"/>
          <p:cNvSpPr/>
          <p:nvPr/>
        </p:nvSpPr>
        <p:spPr>
          <a:xfrm>
            <a:off x="7600967" y="5871272"/>
            <a:ext cx="0" cy="113664"/>
          </a:xfrm>
          <a:custGeom>
            <a:avLst/>
            <a:gdLst/>
            <a:ahLst/>
            <a:cxnLst/>
            <a:rect l="l" t="t" r="r" b="b"/>
            <a:pathLst>
              <a:path h="113664">
                <a:moveTo>
                  <a:pt x="0" y="0"/>
                </a:moveTo>
                <a:lnTo>
                  <a:pt x="0" y="113633"/>
                </a:lnTo>
              </a:path>
            </a:pathLst>
          </a:custGeom>
          <a:ln w="56262">
            <a:solidFill>
              <a:srgbClr val="FFFFFF"/>
            </a:solidFill>
          </a:ln>
        </p:spPr>
        <p:txBody>
          <a:bodyPr wrap="square" lIns="0" tIns="0" rIns="0" bIns="0" rtlCol="0"/>
          <a:lstStyle/>
          <a:p>
            <a:endParaRPr/>
          </a:p>
        </p:txBody>
      </p:sp>
      <p:sp>
        <p:nvSpPr>
          <p:cNvPr id="1048" name="object 1048"/>
          <p:cNvSpPr txBox="1"/>
          <p:nvPr/>
        </p:nvSpPr>
        <p:spPr>
          <a:xfrm>
            <a:off x="7560136" y="5858577"/>
            <a:ext cx="71755" cy="122468"/>
          </a:xfrm>
          <a:prstGeom prst="rect">
            <a:avLst/>
          </a:prstGeom>
        </p:spPr>
        <p:txBody>
          <a:bodyPr vert="horz" wrap="square" lIns="0" tIns="14604" rIns="0" bIns="0" rtlCol="0">
            <a:spAutoFit/>
          </a:bodyPr>
          <a:lstStyle/>
          <a:p>
            <a:pPr marL="12700">
              <a:spcBef>
                <a:spcPts val="114"/>
              </a:spcBef>
            </a:pPr>
            <a:r>
              <a:rPr sz="700" spc="10" dirty="0">
                <a:latin typeface="Calibri"/>
                <a:cs typeface="Calibri"/>
              </a:rPr>
              <a:t>0</a:t>
            </a:r>
            <a:endParaRPr sz="700">
              <a:latin typeface="Calibri"/>
              <a:cs typeface="Calibri"/>
            </a:endParaRPr>
          </a:p>
        </p:txBody>
      </p:sp>
      <p:sp>
        <p:nvSpPr>
          <p:cNvPr id="1049" name="object 1049"/>
          <p:cNvSpPr/>
          <p:nvPr/>
        </p:nvSpPr>
        <p:spPr>
          <a:xfrm>
            <a:off x="7629091" y="5576073"/>
            <a:ext cx="67945" cy="0"/>
          </a:xfrm>
          <a:custGeom>
            <a:avLst/>
            <a:gdLst/>
            <a:ahLst/>
            <a:cxnLst/>
            <a:rect l="l" t="t" r="r" b="b"/>
            <a:pathLst>
              <a:path w="67945">
                <a:moveTo>
                  <a:pt x="67891" y="0"/>
                </a:moveTo>
                <a:lnTo>
                  <a:pt x="0" y="0"/>
                </a:lnTo>
              </a:path>
            </a:pathLst>
          </a:custGeom>
          <a:ln w="11269">
            <a:solidFill>
              <a:srgbClr val="000000"/>
            </a:solidFill>
          </a:ln>
        </p:spPr>
        <p:txBody>
          <a:bodyPr wrap="square" lIns="0" tIns="0" rIns="0" bIns="0" rtlCol="0"/>
          <a:lstStyle/>
          <a:p>
            <a:endParaRPr/>
          </a:p>
        </p:txBody>
      </p:sp>
      <p:sp>
        <p:nvSpPr>
          <p:cNvPr id="1050" name="object 1050"/>
          <p:cNvSpPr/>
          <p:nvPr/>
        </p:nvSpPr>
        <p:spPr>
          <a:xfrm>
            <a:off x="7527570" y="5519110"/>
            <a:ext cx="101600" cy="113664"/>
          </a:xfrm>
          <a:custGeom>
            <a:avLst/>
            <a:gdLst/>
            <a:ahLst/>
            <a:cxnLst/>
            <a:rect l="l" t="t" r="r" b="b"/>
            <a:pathLst>
              <a:path w="101600" h="113664">
                <a:moveTo>
                  <a:pt x="0" y="113633"/>
                </a:moveTo>
                <a:lnTo>
                  <a:pt x="101523" y="113633"/>
                </a:lnTo>
                <a:lnTo>
                  <a:pt x="101523" y="0"/>
                </a:lnTo>
                <a:lnTo>
                  <a:pt x="0" y="0"/>
                </a:lnTo>
                <a:lnTo>
                  <a:pt x="0" y="113633"/>
                </a:lnTo>
                <a:close/>
              </a:path>
            </a:pathLst>
          </a:custGeom>
          <a:solidFill>
            <a:srgbClr val="FFFFFF"/>
          </a:solidFill>
        </p:spPr>
        <p:txBody>
          <a:bodyPr wrap="square" lIns="0" tIns="0" rIns="0" bIns="0" rtlCol="0"/>
          <a:lstStyle/>
          <a:p>
            <a:endParaRPr/>
          </a:p>
        </p:txBody>
      </p:sp>
      <p:sp>
        <p:nvSpPr>
          <p:cNvPr id="1051" name="object 1051"/>
          <p:cNvSpPr txBox="1"/>
          <p:nvPr/>
        </p:nvSpPr>
        <p:spPr>
          <a:xfrm>
            <a:off x="7514871" y="5506402"/>
            <a:ext cx="116205" cy="122468"/>
          </a:xfrm>
          <a:prstGeom prst="rect">
            <a:avLst/>
          </a:prstGeom>
        </p:spPr>
        <p:txBody>
          <a:bodyPr vert="horz" wrap="square" lIns="0" tIns="14604" rIns="0" bIns="0" rtlCol="0">
            <a:spAutoFit/>
          </a:bodyPr>
          <a:lstStyle/>
          <a:p>
            <a:pPr marL="12700">
              <a:spcBef>
                <a:spcPts val="114"/>
              </a:spcBef>
            </a:pPr>
            <a:r>
              <a:rPr sz="700" dirty="0">
                <a:latin typeface="Calibri"/>
                <a:cs typeface="Calibri"/>
              </a:rPr>
              <a:t>50</a:t>
            </a:r>
            <a:endParaRPr sz="700">
              <a:latin typeface="Calibri"/>
              <a:cs typeface="Calibri"/>
            </a:endParaRPr>
          </a:p>
        </p:txBody>
      </p:sp>
      <p:sp>
        <p:nvSpPr>
          <p:cNvPr id="1052" name="object 1052"/>
          <p:cNvSpPr/>
          <p:nvPr/>
        </p:nvSpPr>
        <p:spPr>
          <a:xfrm>
            <a:off x="7629091" y="5223596"/>
            <a:ext cx="67945" cy="0"/>
          </a:xfrm>
          <a:custGeom>
            <a:avLst/>
            <a:gdLst/>
            <a:ahLst/>
            <a:cxnLst/>
            <a:rect l="l" t="t" r="r" b="b"/>
            <a:pathLst>
              <a:path w="67945">
                <a:moveTo>
                  <a:pt x="67891" y="0"/>
                </a:moveTo>
                <a:lnTo>
                  <a:pt x="0" y="0"/>
                </a:lnTo>
              </a:path>
            </a:pathLst>
          </a:custGeom>
          <a:ln w="11269">
            <a:solidFill>
              <a:srgbClr val="000000"/>
            </a:solidFill>
          </a:ln>
        </p:spPr>
        <p:txBody>
          <a:bodyPr wrap="square" lIns="0" tIns="0" rIns="0" bIns="0" rtlCol="0"/>
          <a:lstStyle/>
          <a:p>
            <a:endParaRPr/>
          </a:p>
        </p:txBody>
      </p:sp>
      <p:sp>
        <p:nvSpPr>
          <p:cNvPr id="1053" name="object 1053"/>
          <p:cNvSpPr/>
          <p:nvPr/>
        </p:nvSpPr>
        <p:spPr>
          <a:xfrm>
            <a:off x="7482622" y="5166620"/>
            <a:ext cx="147320" cy="113664"/>
          </a:xfrm>
          <a:custGeom>
            <a:avLst/>
            <a:gdLst/>
            <a:ahLst/>
            <a:cxnLst/>
            <a:rect l="l" t="t" r="r" b="b"/>
            <a:pathLst>
              <a:path w="147320" h="113664">
                <a:moveTo>
                  <a:pt x="0" y="113633"/>
                </a:moveTo>
                <a:lnTo>
                  <a:pt x="146785" y="113633"/>
                </a:lnTo>
                <a:lnTo>
                  <a:pt x="146785" y="0"/>
                </a:lnTo>
                <a:lnTo>
                  <a:pt x="0" y="0"/>
                </a:lnTo>
                <a:lnTo>
                  <a:pt x="0" y="113633"/>
                </a:lnTo>
                <a:close/>
              </a:path>
            </a:pathLst>
          </a:custGeom>
          <a:solidFill>
            <a:srgbClr val="FFFFFF"/>
          </a:solidFill>
        </p:spPr>
        <p:txBody>
          <a:bodyPr wrap="square" lIns="0" tIns="0" rIns="0" bIns="0" rtlCol="0"/>
          <a:lstStyle/>
          <a:p>
            <a:endParaRPr/>
          </a:p>
        </p:txBody>
      </p:sp>
      <p:sp>
        <p:nvSpPr>
          <p:cNvPr id="1054" name="object 1054"/>
          <p:cNvSpPr txBox="1"/>
          <p:nvPr/>
        </p:nvSpPr>
        <p:spPr>
          <a:xfrm>
            <a:off x="7469923" y="5153925"/>
            <a:ext cx="161925" cy="122468"/>
          </a:xfrm>
          <a:prstGeom prst="rect">
            <a:avLst/>
          </a:prstGeom>
        </p:spPr>
        <p:txBody>
          <a:bodyPr vert="horz" wrap="square" lIns="0" tIns="14604" rIns="0" bIns="0" rtlCol="0">
            <a:spAutoFit/>
          </a:bodyPr>
          <a:lstStyle/>
          <a:p>
            <a:pPr marL="12700">
              <a:spcBef>
                <a:spcPts val="114"/>
              </a:spcBef>
            </a:pPr>
            <a:r>
              <a:rPr sz="700" spc="-40" dirty="0">
                <a:latin typeface="Calibri"/>
                <a:cs typeface="Calibri"/>
              </a:rPr>
              <a:t>10</a:t>
            </a:r>
            <a:r>
              <a:rPr sz="700" spc="-130" dirty="0">
                <a:latin typeface="Calibri"/>
                <a:cs typeface="Calibri"/>
              </a:rPr>
              <a:t> </a:t>
            </a:r>
            <a:r>
              <a:rPr sz="700" spc="10" dirty="0">
                <a:latin typeface="Calibri"/>
                <a:cs typeface="Calibri"/>
              </a:rPr>
              <a:t>0</a:t>
            </a:r>
            <a:endParaRPr sz="700">
              <a:latin typeface="Calibri"/>
              <a:cs typeface="Calibri"/>
            </a:endParaRPr>
          </a:p>
        </p:txBody>
      </p:sp>
      <p:sp>
        <p:nvSpPr>
          <p:cNvPr id="1055" name="object 1055"/>
          <p:cNvSpPr txBox="1"/>
          <p:nvPr/>
        </p:nvSpPr>
        <p:spPr>
          <a:xfrm>
            <a:off x="7341860" y="5178662"/>
            <a:ext cx="107722" cy="785495"/>
          </a:xfrm>
          <a:prstGeom prst="rect">
            <a:avLst/>
          </a:prstGeom>
        </p:spPr>
        <p:txBody>
          <a:bodyPr vert="vert270" wrap="square" lIns="0" tIns="6350" rIns="0" bIns="0" rtlCol="0">
            <a:spAutoFit/>
          </a:bodyPr>
          <a:lstStyle/>
          <a:p>
            <a:pPr marL="12700">
              <a:spcBef>
                <a:spcPts val="50"/>
              </a:spcBef>
            </a:pPr>
            <a:r>
              <a:rPr sz="700" spc="-5" dirty="0">
                <a:latin typeface="Arial"/>
                <a:cs typeface="Arial"/>
              </a:rPr>
              <a:t>Relative</a:t>
            </a:r>
            <a:r>
              <a:rPr sz="700" spc="-85" dirty="0">
                <a:latin typeface="Arial"/>
                <a:cs typeface="Arial"/>
              </a:rPr>
              <a:t> </a:t>
            </a:r>
            <a:r>
              <a:rPr sz="700" spc="-30" dirty="0">
                <a:latin typeface="Arial"/>
                <a:cs typeface="Arial"/>
              </a:rPr>
              <a:t>Abundance</a:t>
            </a:r>
            <a:endParaRPr sz="700">
              <a:latin typeface="Arial"/>
              <a:cs typeface="Arial"/>
            </a:endParaRPr>
          </a:p>
        </p:txBody>
      </p:sp>
      <p:sp>
        <p:nvSpPr>
          <p:cNvPr id="1056" name="object 1056"/>
          <p:cNvSpPr/>
          <p:nvPr/>
        </p:nvSpPr>
        <p:spPr>
          <a:xfrm>
            <a:off x="7753250"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57" name="object 1057"/>
          <p:cNvSpPr/>
          <p:nvPr/>
        </p:nvSpPr>
        <p:spPr>
          <a:xfrm>
            <a:off x="7764569"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58" name="object 1058"/>
          <p:cNvSpPr/>
          <p:nvPr/>
        </p:nvSpPr>
        <p:spPr>
          <a:xfrm>
            <a:off x="7775876" y="5837469"/>
            <a:ext cx="0" cy="90805"/>
          </a:xfrm>
          <a:custGeom>
            <a:avLst/>
            <a:gdLst/>
            <a:ahLst/>
            <a:cxnLst/>
            <a:rect l="l" t="t" r="r" b="b"/>
            <a:pathLst>
              <a:path h="90804">
                <a:moveTo>
                  <a:pt x="0" y="90780"/>
                </a:moveTo>
                <a:lnTo>
                  <a:pt x="0" y="0"/>
                </a:lnTo>
              </a:path>
            </a:pathLst>
          </a:custGeom>
          <a:ln w="11315">
            <a:solidFill>
              <a:srgbClr val="000000"/>
            </a:solidFill>
          </a:ln>
        </p:spPr>
        <p:txBody>
          <a:bodyPr wrap="square" lIns="0" tIns="0" rIns="0" bIns="0" rtlCol="0"/>
          <a:lstStyle/>
          <a:p>
            <a:endParaRPr/>
          </a:p>
        </p:txBody>
      </p:sp>
      <p:sp>
        <p:nvSpPr>
          <p:cNvPr id="1059" name="object 1059"/>
          <p:cNvSpPr/>
          <p:nvPr/>
        </p:nvSpPr>
        <p:spPr>
          <a:xfrm>
            <a:off x="7809821"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60" name="object 1060"/>
          <p:cNvSpPr/>
          <p:nvPr/>
        </p:nvSpPr>
        <p:spPr>
          <a:xfrm>
            <a:off x="7866089"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61" name="object 1061"/>
          <p:cNvSpPr/>
          <p:nvPr/>
        </p:nvSpPr>
        <p:spPr>
          <a:xfrm>
            <a:off x="7900034"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62" name="object 1062"/>
          <p:cNvSpPr/>
          <p:nvPr/>
        </p:nvSpPr>
        <p:spPr>
          <a:xfrm>
            <a:off x="7911354"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63" name="object 1063"/>
          <p:cNvSpPr/>
          <p:nvPr/>
        </p:nvSpPr>
        <p:spPr>
          <a:xfrm>
            <a:off x="7933980" y="5666866"/>
            <a:ext cx="0" cy="261620"/>
          </a:xfrm>
          <a:custGeom>
            <a:avLst/>
            <a:gdLst/>
            <a:ahLst/>
            <a:cxnLst/>
            <a:rect l="l" t="t" r="r" b="b"/>
            <a:pathLst>
              <a:path h="261620">
                <a:moveTo>
                  <a:pt x="0" y="261382"/>
                </a:moveTo>
                <a:lnTo>
                  <a:pt x="0" y="0"/>
                </a:lnTo>
              </a:path>
            </a:pathLst>
          </a:custGeom>
          <a:ln w="11315">
            <a:solidFill>
              <a:srgbClr val="000000"/>
            </a:solidFill>
          </a:ln>
        </p:spPr>
        <p:txBody>
          <a:bodyPr wrap="square" lIns="0" tIns="0" rIns="0" bIns="0" rtlCol="0"/>
          <a:lstStyle/>
          <a:p>
            <a:endParaRPr/>
          </a:p>
        </p:txBody>
      </p:sp>
      <p:sp>
        <p:nvSpPr>
          <p:cNvPr id="1064" name="object 1064"/>
          <p:cNvSpPr/>
          <p:nvPr/>
        </p:nvSpPr>
        <p:spPr>
          <a:xfrm>
            <a:off x="7944983"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65" name="object 1065"/>
          <p:cNvSpPr/>
          <p:nvPr/>
        </p:nvSpPr>
        <p:spPr>
          <a:xfrm>
            <a:off x="7956302"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66" name="object 1066"/>
          <p:cNvSpPr/>
          <p:nvPr/>
        </p:nvSpPr>
        <p:spPr>
          <a:xfrm>
            <a:off x="7978928" y="5848741"/>
            <a:ext cx="0" cy="80010"/>
          </a:xfrm>
          <a:custGeom>
            <a:avLst/>
            <a:gdLst/>
            <a:ahLst/>
            <a:cxnLst/>
            <a:rect l="l" t="t" r="r" b="b"/>
            <a:pathLst>
              <a:path h="80010">
                <a:moveTo>
                  <a:pt x="0" y="79506"/>
                </a:moveTo>
                <a:lnTo>
                  <a:pt x="0" y="0"/>
                </a:lnTo>
              </a:path>
            </a:pathLst>
          </a:custGeom>
          <a:ln w="11315">
            <a:solidFill>
              <a:srgbClr val="000000"/>
            </a:solidFill>
          </a:ln>
        </p:spPr>
        <p:txBody>
          <a:bodyPr wrap="square" lIns="0" tIns="0" rIns="0" bIns="0" rtlCol="0"/>
          <a:lstStyle/>
          <a:p>
            <a:endParaRPr/>
          </a:p>
        </p:txBody>
      </p:sp>
      <p:sp>
        <p:nvSpPr>
          <p:cNvPr id="1067" name="object 1067"/>
          <p:cNvSpPr/>
          <p:nvPr/>
        </p:nvSpPr>
        <p:spPr>
          <a:xfrm>
            <a:off x="7990248"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68" name="object 1068"/>
          <p:cNvSpPr/>
          <p:nvPr/>
        </p:nvSpPr>
        <p:spPr>
          <a:xfrm>
            <a:off x="8035500"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69" name="object 1069"/>
          <p:cNvSpPr/>
          <p:nvPr/>
        </p:nvSpPr>
        <p:spPr>
          <a:xfrm>
            <a:off x="8046820"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70" name="object 1070"/>
          <p:cNvSpPr/>
          <p:nvPr/>
        </p:nvSpPr>
        <p:spPr>
          <a:xfrm>
            <a:off x="8057822" y="5894125"/>
            <a:ext cx="0" cy="34290"/>
          </a:xfrm>
          <a:custGeom>
            <a:avLst/>
            <a:gdLst/>
            <a:ahLst/>
            <a:cxnLst/>
            <a:rect l="l" t="t" r="r" b="b"/>
            <a:pathLst>
              <a:path h="34289">
                <a:moveTo>
                  <a:pt x="0" y="34122"/>
                </a:moveTo>
                <a:lnTo>
                  <a:pt x="0" y="0"/>
                </a:lnTo>
              </a:path>
            </a:pathLst>
          </a:custGeom>
          <a:ln w="11315">
            <a:solidFill>
              <a:srgbClr val="000000"/>
            </a:solidFill>
          </a:ln>
        </p:spPr>
        <p:txBody>
          <a:bodyPr wrap="square" lIns="0" tIns="0" rIns="0" bIns="0" rtlCol="0"/>
          <a:lstStyle/>
          <a:p>
            <a:endParaRPr/>
          </a:p>
        </p:txBody>
      </p:sp>
      <p:sp>
        <p:nvSpPr>
          <p:cNvPr id="1071" name="object 1071"/>
          <p:cNvSpPr/>
          <p:nvPr/>
        </p:nvSpPr>
        <p:spPr>
          <a:xfrm>
            <a:off x="8069142"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72" name="object 1072"/>
          <p:cNvSpPr/>
          <p:nvPr/>
        </p:nvSpPr>
        <p:spPr>
          <a:xfrm>
            <a:off x="8080449" y="5825879"/>
            <a:ext cx="0" cy="102870"/>
          </a:xfrm>
          <a:custGeom>
            <a:avLst/>
            <a:gdLst/>
            <a:ahLst/>
            <a:cxnLst/>
            <a:rect l="l" t="t" r="r" b="b"/>
            <a:pathLst>
              <a:path h="102870">
                <a:moveTo>
                  <a:pt x="0" y="102368"/>
                </a:moveTo>
                <a:lnTo>
                  <a:pt x="0" y="0"/>
                </a:lnTo>
              </a:path>
            </a:pathLst>
          </a:custGeom>
          <a:ln w="11315">
            <a:solidFill>
              <a:srgbClr val="000000"/>
            </a:solidFill>
          </a:ln>
        </p:spPr>
        <p:txBody>
          <a:bodyPr wrap="square" lIns="0" tIns="0" rIns="0" bIns="0" rtlCol="0"/>
          <a:lstStyle/>
          <a:p>
            <a:endParaRPr/>
          </a:p>
        </p:txBody>
      </p:sp>
      <p:sp>
        <p:nvSpPr>
          <p:cNvPr id="1073" name="object 1073"/>
          <p:cNvSpPr/>
          <p:nvPr/>
        </p:nvSpPr>
        <p:spPr>
          <a:xfrm>
            <a:off x="8091768" y="5587348"/>
            <a:ext cx="0" cy="340995"/>
          </a:xfrm>
          <a:custGeom>
            <a:avLst/>
            <a:gdLst/>
            <a:ahLst/>
            <a:cxnLst/>
            <a:rect l="l" t="t" r="r" b="b"/>
            <a:pathLst>
              <a:path h="340995">
                <a:moveTo>
                  <a:pt x="0" y="340901"/>
                </a:moveTo>
                <a:lnTo>
                  <a:pt x="0" y="0"/>
                </a:lnTo>
              </a:path>
            </a:pathLst>
          </a:custGeom>
          <a:ln w="11315">
            <a:solidFill>
              <a:srgbClr val="000000"/>
            </a:solidFill>
          </a:ln>
        </p:spPr>
        <p:txBody>
          <a:bodyPr wrap="square" lIns="0" tIns="0" rIns="0" bIns="0" rtlCol="0"/>
          <a:lstStyle/>
          <a:p>
            <a:endParaRPr/>
          </a:p>
        </p:txBody>
      </p:sp>
      <p:sp>
        <p:nvSpPr>
          <p:cNvPr id="1074" name="object 1074"/>
          <p:cNvSpPr/>
          <p:nvPr/>
        </p:nvSpPr>
        <p:spPr>
          <a:xfrm>
            <a:off x="8103088"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75" name="object 1075"/>
          <p:cNvSpPr/>
          <p:nvPr/>
        </p:nvSpPr>
        <p:spPr>
          <a:xfrm>
            <a:off x="8137033" y="5905399"/>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1076" name="object 1076"/>
          <p:cNvSpPr/>
          <p:nvPr/>
        </p:nvSpPr>
        <p:spPr>
          <a:xfrm>
            <a:off x="8159660"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77" name="object 1077"/>
          <p:cNvSpPr/>
          <p:nvPr/>
        </p:nvSpPr>
        <p:spPr>
          <a:xfrm>
            <a:off x="8170662"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78" name="object 1078"/>
          <p:cNvSpPr/>
          <p:nvPr/>
        </p:nvSpPr>
        <p:spPr>
          <a:xfrm>
            <a:off x="8181981" y="5871591"/>
            <a:ext cx="0" cy="57150"/>
          </a:xfrm>
          <a:custGeom>
            <a:avLst/>
            <a:gdLst/>
            <a:ahLst/>
            <a:cxnLst/>
            <a:rect l="l" t="t" r="r" b="b"/>
            <a:pathLst>
              <a:path h="57150">
                <a:moveTo>
                  <a:pt x="0" y="56657"/>
                </a:moveTo>
                <a:lnTo>
                  <a:pt x="0" y="0"/>
                </a:lnTo>
              </a:path>
            </a:pathLst>
          </a:custGeom>
          <a:ln w="11315">
            <a:solidFill>
              <a:srgbClr val="000000"/>
            </a:solidFill>
          </a:ln>
        </p:spPr>
        <p:txBody>
          <a:bodyPr wrap="square" lIns="0" tIns="0" rIns="0" bIns="0" rtlCol="0"/>
          <a:lstStyle/>
          <a:p>
            <a:endParaRPr/>
          </a:p>
        </p:txBody>
      </p:sp>
      <p:sp>
        <p:nvSpPr>
          <p:cNvPr id="1079" name="object 1079"/>
          <p:cNvSpPr/>
          <p:nvPr/>
        </p:nvSpPr>
        <p:spPr>
          <a:xfrm>
            <a:off x="8193288" y="5780497"/>
            <a:ext cx="0" cy="147955"/>
          </a:xfrm>
          <a:custGeom>
            <a:avLst/>
            <a:gdLst/>
            <a:ahLst/>
            <a:cxnLst/>
            <a:rect l="l" t="t" r="r" b="b"/>
            <a:pathLst>
              <a:path h="147954">
                <a:moveTo>
                  <a:pt x="0" y="147752"/>
                </a:moveTo>
                <a:lnTo>
                  <a:pt x="0" y="0"/>
                </a:lnTo>
              </a:path>
            </a:pathLst>
          </a:custGeom>
          <a:ln w="11315">
            <a:solidFill>
              <a:srgbClr val="000000"/>
            </a:solidFill>
          </a:ln>
        </p:spPr>
        <p:txBody>
          <a:bodyPr wrap="square" lIns="0" tIns="0" rIns="0" bIns="0" rtlCol="0"/>
          <a:lstStyle/>
          <a:p>
            <a:endParaRPr/>
          </a:p>
        </p:txBody>
      </p:sp>
      <p:sp>
        <p:nvSpPr>
          <p:cNvPr id="1080" name="object 1080"/>
          <p:cNvSpPr/>
          <p:nvPr/>
        </p:nvSpPr>
        <p:spPr>
          <a:xfrm>
            <a:off x="8204608"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81" name="object 1081"/>
          <p:cNvSpPr/>
          <p:nvPr/>
        </p:nvSpPr>
        <p:spPr>
          <a:xfrm>
            <a:off x="8215927" y="5848741"/>
            <a:ext cx="0" cy="80010"/>
          </a:xfrm>
          <a:custGeom>
            <a:avLst/>
            <a:gdLst/>
            <a:ahLst/>
            <a:cxnLst/>
            <a:rect l="l" t="t" r="r" b="b"/>
            <a:pathLst>
              <a:path h="80010">
                <a:moveTo>
                  <a:pt x="0" y="79506"/>
                </a:moveTo>
                <a:lnTo>
                  <a:pt x="0" y="0"/>
                </a:lnTo>
              </a:path>
            </a:pathLst>
          </a:custGeom>
          <a:ln w="11315">
            <a:solidFill>
              <a:srgbClr val="000000"/>
            </a:solidFill>
          </a:ln>
        </p:spPr>
        <p:txBody>
          <a:bodyPr wrap="square" lIns="0" tIns="0" rIns="0" bIns="0" rtlCol="0"/>
          <a:lstStyle/>
          <a:p>
            <a:endParaRPr/>
          </a:p>
        </p:txBody>
      </p:sp>
      <p:sp>
        <p:nvSpPr>
          <p:cNvPr id="1082" name="object 1082"/>
          <p:cNvSpPr/>
          <p:nvPr/>
        </p:nvSpPr>
        <p:spPr>
          <a:xfrm>
            <a:off x="8227234"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83" name="object 1083"/>
          <p:cNvSpPr/>
          <p:nvPr/>
        </p:nvSpPr>
        <p:spPr>
          <a:xfrm>
            <a:off x="8238553"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84" name="object 1084"/>
          <p:cNvSpPr/>
          <p:nvPr/>
        </p:nvSpPr>
        <p:spPr>
          <a:xfrm>
            <a:off x="8249873"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85" name="object 1085"/>
          <p:cNvSpPr/>
          <p:nvPr/>
        </p:nvSpPr>
        <p:spPr>
          <a:xfrm>
            <a:off x="8261180" y="5905399"/>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1086" name="object 1086"/>
          <p:cNvSpPr/>
          <p:nvPr/>
        </p:nvSpPr>
        <p:spPr>
          <a:xfrm>
            <a:off x="8272499" y="5223596"/>
            <a:ext cx="0" cy="704850"/>
          </a:xfrm>
          <a:custGeom>
            <a:avLst/>
            <a:gdLst/>
            <a:ahLst/>
            <a:cxnLst/>
            <a:rect l="l" t="t" r="r" b="b"/>
            <a:pathLst>
              <a:path h="704850">
                <a:moveTo>
                  <a:pt x="0" y="704652"/>
                </a:moveTo>
                <a:lnTo>
                  <a:pt x="0" y="0"/>
                </a:lnTo>
              </a:path>
            </a:pathLst>
          </a:custGeom>
          <a:ln w="11315">
            <a:solidFill>
              <a:srgbClr val="000000"/>
            </a:solidFill>
          </a:ln>
        </p:spPr>
        <p:txBody>
          <a:bodyPr wrap="square" lIns="0" tIns="0" rIns="0" bIns="0" rtlCol="0"/>
          <a:lstStyle/>
          <a:p>
            <a:endParaRPr/>
          </a:p>
        </p:txBody>
      </p:sp>
      <p:sp>
        <p:nvSpPr>
          <p:cNvPr id="1087" name="object 1087"/>
          <p:cNvSpPr/>
          <p:nvPr/>
        </p:nvSpPr>
        <p:spPr>
          <a:xfrm>
            <a:off x="8283502"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88" name="object 1088"/>
          <p:cNvSpPr/>
          <p:nvPr/>
        </p:nvSpPr>
        <p:spPr>
          <a:xfrm>
            <a:off x="8294821"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89" name="object 1089"/>
          <p:cNvSpPr/>
          <p:nvPr/>
        </p:nvSpPr>
        <p:spPr>
          <a:xfrm>
            <a:off x="8328766"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90" name="object 1090"/>
          <p:cNvSpPr/>
          <p:nvPr/>
        </p:nvSpPr>
        <p:spPr>
          <a:xfrm>
            <a:off x="8340073"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91" name="object 1091"/>
          <p:cNvSpPr/>
          <p:nvPr/>
        </p:nvSpPr>
        <p:spPr>
          <a:xfrm>
            <a:off x="8351393" y="5905399"/>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1092" name="object 1092"/>
          <p:cNvSpPr/>
          <p:nvPr/>
        </p:nvSpPr>
        <p:spPr>
          <a:xfrm>
            <a:off x="8362712"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93" name="object 1093"/>
          <p:cNvSpPr/>
          <p:nvPr/>
        </p:nvSpPr>
        <p:spPr>
          <a:xfrm>
            <a:off x="8374019" y="5905399"/>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1094" name="object 1094"/>
          <p:cNvSpPr/>
          <p:nvPr/>
        </p:nvSpPr>
        <p:spPr>
          <a:xfrm>
            <a:off x="8385338"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95" name="object 1095"/>
          <p:cNvSpPr/>
          <p:nvPr/>
        </p:nvSpPr>
        <p:spPr>
          <a:xfrm>
            <a:off x="8396341" y="5780497"/>
            <a:ext cx="0" cy="147955"/>
          </a:xfrm>
          <a:custGeom>
            <a:avLst/>
            <a:gdLst/>
            <a:ahLst/>
            <a:cxnLst/>
            <a:rect l="l" t="t" r="r" b="b"/>
            <a:pathLst>
              <a:path h="147954">
                <a:moveTo>
                  <a:pt x="0" y="147752"/>
                </a:moveTo>
                <a:lnTo>
                  <a:pt x="0" y="0"/>
                </a:lnTo>
              </a:path>
            </a:pathLst>
          </a:custGeom>
          <a:ln w="11315">
            <a:solidFill>
              <a:srgbClr val="000000"/>
            </a:solidFill>
          </a:ln>
        </p:spPr>
        <p:txBody>
          <a:bodyPr wrap="square" lIns="0" tIns="0" rIns="0" bIns="0" rtlCol="0"/>
          <a:lstStyle/>
          <a:p>
            <a:endParaRPr/>
          </a:p>
        </p:txBody>
      </p:sp>
      <p:sp>
        <p:nvSpPr>
          <p:cNvPr id="1096" name="object 1096"/>
          <p:cNvSpPr/>
          <p:nvPr/>
        </p:nvSpPr>
        <p:spPr>
          <a:xfrm>
            <a:off x="8407661"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097" name="object 1097"/>
          <p:cNvSpPr/>
          <p:nvPr/>
        </p:nvSpPr>
        <p:spPr>
          <a:xfrm>
            <a:off x="8418967" y="5905399"/>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1098" name="object 1098"/>
          <p:cNvSpPr/>
          <p:nvPr/>
        </p:nvSpPr>
        <p:spPr>
          <a:xfrm>
            <a:off x="8430286" y="5894125"/>
            <a:ext cx="0" cy="34290"/>
          </a:xfrm>
          <a:custGeom>
            <a:avLst/>
            <a:gdLst/>
            <a:ahLst/>
            <a:cxnLst/>
            <a:rect l="l" t="t" r="r" b="b"/>
            <a:pathLst>
              <a:path h="34289">
                <a:moveTo>
                  <a:pt x="0" y="34122"/>
                </a:moveTo>
                <a:lnTo>
                  <a:pt x="0" y="0"/>
                </a:lnTo>
              </a:path>
            </a:pathLst>
          </a:custGeom>
          <a:ln w="11315">
            <a:solidFill>
              <a:srgbClr val="000000"/>
            </a:solidFill>
          </a:ln>
        </p:spPr>
        <p:txBody>
          <a:bodyPr wrap="square" lIns="0" tIns="0" rIns="0" bIns="0" rtlCol="0"/>
          <a:lstStyle/>
          <a:p>
            <a:endParaRPr/>
          </a:p>
        </p:txBody>
      </p:sp>
      <p:sp>
        <p:nvSpPr>
          <p:cNvPr id="1099" name="object 1099"/>
          <p:cNvSpPr/>
          <p:nvPr/>
        </p:nvSpPr>
        <p:spPr>
          <a:xfrm>
            <a:off x="8452913" y="5894125"/>
            <a:ext cx="0" cy="34290"/>
          </a:xfrm>
          <a:custGeom>
            <a:avLst/>
            <a:gdLst/>
            <a:ahLst/>
            <a:cxnLst/>
            <a:rect l="l" t="t" r="r" b="b"/>
            <a:pathLst>
              <a:path h="34289">
                <a:moveTo>
                  <a:pt x="0" y="34122"/>
                </a:moveTo>
                <a:lnTo>
                  <a:pt x="0" y="0"/>
                </a:lnTo>
              </a:path>
            </a:pathLst>
          </a:custGeom>
          <a:ln w="11315">
            <a:solidFill>
              <a:srgbClr val="000000"/>
            </a:solidFill>
          </a:ln>
        </p:spPr>
        <p:txBody>
          <a:bodyPr wrap="square" lIns="0" tIns="0" rIns="0" bIns="0" rtlCol="0"/>
          <a:lstStyle/>
          <a:p>
            <a:endParaRPr/>
          </a:p>
        </p:txBody>
      </p:sp>
      <p:sp>
        <p:nvSpPr>
          <p:cNvPr id="1100" name="object 1100"/>
          <p:cNvSpPr/>
          <p:nvPr/>
        </p:nvSpPr>
        <p:spPr>
          <a:xfrm>
            <a:off x="8475552" y="5860002"/>
            <a:ext cx="0" cy="68580"/>
          </a:xfrm>
          <a:custGeom>
            <a:avLst/>
            <a:gdLst/>
            <a:ahLst/>
            <a:cxnLst/>
            <a:rect l="l" t="t" r="r" b="b"/>
            <a:pathLst>
              <a:path h="68579">
                <a:moveTo>
                  <a:pt x="0" y="68245"/>
                </a:moveTo>
                <a:lnTo>
                  <a:pt x="0" y="0"/>
                </a:lnTo>
              </a:path>
            </a:pathLst>
          </a:custGeom>
          <a:ln w="11315">
            <a:solidFill>
              <a:srgbClr val="000000"/>
            </a:solidFill>
          </a:ln>
        </p:spPr>
        <p:txBody>
          <a:bodyPr wrap="square" lIns="0" tIns="0" rIns="0" bIns="0" rtlCol="0"/>
          <a:lstStyle/>
          <a:p>
            <a:endParaRPr/>
          </a:p>
        </p:txBody>
      </p:sp>
      <p:sp>
        <p:nvSpPr>
          <p:cNvPr id="1101" name="object 1101"/>
          <p:cNvSpPr/>
          <p:nvPr/>
        </p:nvSpPr>
        <p:spPr>
          <a:xfrm>
            <a:off x="8486858"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02" name="object 1102"/>
          <p:cNvSpPr/>
          <p:nvPr/>
        </p:nvSpPr>
        <p:spPr>
          <a:xfrm>
            <a:off x="8498178" y="5519102"/>
            <a:ext cx="0" cy="409575"/>
          </a:xfrm>
          <a:custGeom>
            <a:avLst/>
            <a:gdLst/>
            <a:ahLst/>
            <a:cxnLst/>
            <a:rect l="l" t="t" r="r" b="b"/>
            <a:pathLst>
              <a:path h="409575">
                <a:moveTo>
                  <a:pt x="0" y="409147"/>
                </a:moveTo>
                <a:lnTo>
                  <a:pt x="0" y="0"/>
                </a:lnTo>
              </a:path>
            </a:pathLst>
          </a:custGeom>
          <a:ln w="11315">
            <a:solidFill>
              <a:srgbClr val="000000"/>
            </a:solidFill>
          </a:ln>
        </p:spPr>
        <p:txBody>
          <a:bodyPr wrap="square" lIns="0" tIns="0" rIns="0" bIns="0" rtlCol="0"/>
          <a:lstStyle/>
          <a:p>
            <a:endParaRPr/>
          </a:p>
        </p:txBody>
      </p:sp>
      <p:sp>
        <p:nvSpPr>
          <p:cNvPr id="1103" name="object 1103"/>
          <p:cNvSpPr/>
          <p:nvPr/>
        </p:nvSpPr>
        <p:spPr>
          <a:xfrm>
            <a:off x="8509181"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04" name="object 1104"/>
          <p:cNvSpPr/>
          <p:nvPr/>
        </p:nvSpPr>
        <p:spPr>
          <a:xfrm>
            <a:off x="8531807"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05" name="object 1105"/>
          <p:cNvSpPr/>
          <p:nvPr/>
        </p:nvSpPr>
        <p:spPr>
          <a:xfrm>
            <a:off x="8543126"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06" name="object 1106"/>
          <p:cNvSpPr/>
          <p:nvPr/>
        </p:nvSpPr>
        <p:spPr>
          <a:xfrm>
            <a:off x="8554446" y="5905399"/>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1107" name="object 1107"/>
          <p:cNvSpPr/>
          <p:nvPr/>
        </p:nvSpPr>
        <p:spPr>
          <a:xfrm>
            <a:off x="8565752"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08" name="object 1108"/>
          <p:cNvSpPr/>
          <p:nvPr/>
        </p:nvSpPr>
        <p:spPr>
          <a:xfrm>
            <a:off x="8577072"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09" name="object 1109"/>
          <p:cNvSpPr/>
          <p:nvPr/>
        </p:nvSpPr>
        <p:spPr>
          <a:xfrm>
            <a:off x="8599698"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10" name="object 1110"/>
          <p:cNvSpPr/>
          <p:nvPr/>
        </p:nvSpPr>
        <p:spPr>
          <a:xfrm>
            <a:off x="8621994"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11" name="object 1111"/>
          <p:cNvSpPr/>
          <p:nvPr/>
        </p:nvSpPr>
        <p:spPr>
          <a:xfrm>
            <a:off x="8633390"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12" name="object 1112"/>
          <p:cNvSpPr/>
          <p:nvPr/>
        </p:nvSpPr>
        <p:spPr>
          <a:xfrm>
            <a:off x="8644659"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13" name="object 1113"/>
          <p:cNvSpPr/>
          <p:nvPr/>
        </p:nvSpPr>
        <p:spPr>
          <a:xfrm>
            <a:off x="8655927" y="5905399"/>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1114" name="object 1114"/>
          <p:cNvSpPr/>
          <p:nvPr/>
        </p:nvSpPr>
        <p:spPr>
          <a:xfrm>
            <a:off x="8678591" y="5791770"/>
            <a:ext cx="0" cy="136525"/>
          </a:xfrm>
          <a:custGeom>
            <a:avLst/>
            <a:gdLst/>
            <a:ahLst/>
            <a:cxnLst/>
            <a:rect l="l" t="t" r="r" b="b"/>
            <a:pathLst>
              <a:path h="136525">
                <a:moveTo>
                  <a:pt x="0" y="136478"/>
                </a:moveTo>
                <a:lnTo>
                  <a:pt x="0" y="0"/>
                </a:lnTo>
              </a:path>
            </a:pathLst>
          </a:custGeom>
          <a:ln w="11315">
            <a:solidFill>
              <a:srgbClr val="000000"/>
            </a:solidFill>
          </a:ln>
        </p:spPr>
        <p:txBody>
          <a:bodyPr wrap="square" lIns="0" tIns="0" rIns="0" bIns="0" rtlCol="0"/>
          <a:lstStyle/>
          <a:p>
            <a:endParaRPr/>
          </a:p>
        </p:txBody>
      </p:sp>
      <p:sp>
        <p:nvSpPr>
          <p:cNvPr id="1115" name="object 1115"/>
          <p:cNvSpPr/>
          <p:nvPr/>
        </p:nvSpPr>
        <p:spPr>
          <a:xfrm>
            <a:off x="8689860"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16" name="object 1116"/>
          <p:cNvSpPr/>
          <p:nvPr/>
        </p:nvSpPr>
        <p:spPr>
          <a:xfrm>
            <a:off x="8734808"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17" name="object 1117"/>
          <p:cNvSpPr/>
          <p:nvPr/>
        </p:nvSpPr>
        <p:spPr>
          <a:xfrm>
            <a:off x="8757473"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18" name="object 1118"/>
          <p:cNvSpPr/>
          <p:nvPr/>
        </p:nvSpPr>
        <p:spPr>
          <a:xfrm>
            <a:off x="8768741"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19" name="object 1119"/>
          <p:cNvSpPr/>
          <p:nvPr/>
        </p:nvSpPr>
        <p:spPr>
          <a:xfrm>
            <a:off x="8780136" y="5723838"/>
            <a:ext cx="0" cy="204470"/>
          </a:xfrm>
          <a:custGeom>
            <a:avLst/>
            <a:gdLst/>
            <a:ahLst/>
            <a:cxnLst/>
            <a:rect l="l" t="t" r="r" b="b"/>
            <a:pathLst>
              <a:path h="204470">
                <a:moveTo>
                  <a:pt x="0" y="204409"/>
                </a:moveTo>
                <a:lnTo>
                  <a:pt x="0" y="0"/>
                </a:lnTo>
              </a:path>
            </a:pathLst>
          </a:custGeom>
          <a:ln w="11315">
            <a:solidFill>
              <a:srgbClr val="000000"/>
            </a:solidFill>
          </a:ln>
        </p:spPr>
        <p:txBody>
          <a:bodyPr wrap="square" lIns="0" tIns="0" rIns="0" bIns="0" rtlCol="0"/>
          <a:lstStyle/>
          <a:p>
            <a:endParaRPr/>
          </a:p>
        </p:txBody>
      </p:sp>
      <p:sp>
        <p:nvSpPr>
          <p:cNvPr id="1120" name="object 1120"/>
          <p:cNvSpPr/>
          <p:nvPr/>
        </p:nvSpPr>
        <p:spPr>
          <a:xfrm>
            <a:off x="8791406" y="5894125"/>
            <a:ext cx="0" cy="34290"/>
          </a:xfrm>
          <a:custGeom>
            <a:avLst/>
            <a:gdLst/>
            <a:ahLst/>
            <a:cxnLst/>
            <a:rect l="l" t="t" r="r" b="b"/>
            <a:pathLst>
              <a:path h="34289">
                <a:moveTo>
                  <a:pt x="0" y="34122"/>
                </a:moveTo>
                <a:lnTo>
                  <a:pt x="0" y="0"/>
                </a:lnTo>
              </a:path>
            </a:pathLst>
          </a:custGeom>
          <a:ln w="11315">
            <a:solidFill>
              <a:srgbClr val="000000"/>
            </a:solidFill>
          </a:ln>
        </p:spPr>
        <p:txBody>
          <a:bodyPr wrap="square" lIns="0" tIns="0" rIns="0" bIns="0" rtlCol="0"/>
          <a:lstStyle/>
          <a:p>
            <a:endParaRPr/>
          </a:p>
        </p:txBody>
      </p:sp>
      <p:sp>
        <p:nvSpPr>
          <p:cNvPr id="1121" name="object 1121"/>
          <p:cNvSpPr/>
          <p:nvPr/>
        </p:nvSpPr>
        <p:spPr>
          <a:xfrm>
            <a:off x="8802801"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22" name="object 1122"/>
          <p:cNvSpPr/>
          <p:nvPr/>
        </p:nvSpPr>
        <p:spPr>
          <a:xfrm>
            <a:off x="8836354"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23" name="object 1123"/>
          <p:cNvSpPr/>
          <p:nvPr/>
        </p:nvSpPr>
        <p:spPr>
          <a:xfrm>
            <a:off x="8859018"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24" name="object 1124"/>
          <p:cNvSpPr/>
          <p:nvPr/>
        </p:nvSpPr>
        <p:spPr>
          <a:xfrm>
            <a:off x="8892951" y="5905399"/>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1125" name="object 1125"/>
          <p:cNvSpPr/>
          <p:nvPr/>
        </p:nvSpPr>
        <p:spPr>
          <a:xfrm>
            <a:off x="8938279" y="5905399"/>
            <a:ext cx="0" cy="22860"/>
          </a:xfrm>
          <a:custGeom>
            <a:avLst/>
            <a:gdLst/>
            <a:ahLst/>
            <a:cxnLst/>
            <a:rect l="l" t="t" r="r" b="b"/>
            <a:pathLst>
              <a:path h="22860">
                <a:moveTo>
                  <a:pt x="0" y="22849"/>
                </a:moveTo>
                <a:lnTo>
                  <a:pt x="0" y="0"/>
                </a:lnTo>
              </a:path>
            </a:pathLst>
          </a:custGeom>
          <a:ln w="11315">
            <a:solidFill>
              <a:srgbClr val="000000"/>
            </a:solidFill>
          </a:ln>
        </p:spPr>
        <p:txBody>
          <a:bodyPr wrap="square" lIns="0" tIns="0" rIns="0" bIns="0" rtlCol="0"/>
          <a:lstStyle/>
          <a:p>
            <a:endParaRPr/>
          </a:p>
        </p:txBody>
      </p:sp>
      <p:sp>
        <p:nvSpPr>
          <p:cNvPr id="1126" name="object 1126"/>
          <p:cNvSpPr/>
          <p:nvPr/>
        </p:nvSpPr>
        <p:spPr>
          <a:xfrm>
            <a:off x="8971832"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27" name="object 1127"/>
          <p:cNvSpPr/>
          <p:nvPr/>
        </p:nvSpPr>
        <p:spPr>
          <a:xfrm>
            <a:off x="9084647"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28" name="object 1128"/>
          <p:cNvSpPr/>
          <p:nvPr/>
        </p:nvSpPr>
        <p:spPr>
          <a:xfrm>
            <a:off x="9096042" y="5916975"/>
            <a:ext cx="0" cy="11430"/>
          </a:xfrm>
          <a:custGeom>
            <a:avLst/>
            <a:gdLst/>
            <a:ahLst/>
            <a:cxnLst/>
            <a:rect l="l" t="t" r="r" b="b"/>
            <a:pathLst>
              <a:path h="11429">
                <a:moveTo>
                  <a:pt x="-5657" y="5636"/>
                </a:moveTo>
                <a:lnTo>
                  <a:pt x="5657" y="5636"/>
                </a:lnTo>
              </a:path>
            </a:pathLst>
          </a:custGeom>
          <a:ln w="11273">
            <a:solidFill>
              <a:srgbClr val="000000"/>
            </a:solidFill>
          </a:ln>
        </p:spPr>
        <p:txBody>
          <a:bodyPr wrap="square" lIns="0" tIns="0" rIns="0" bIns="0" rtlCol="0"/>
          <a:lstStyle/>
          <a:p>
            <a:endParaRPr/>
          </a:p>
        </p:txBody>
      </p:sp>
      <p:sp>
        <p:nvSpPr>
          <p:cNvPr id="1129" name="object 1129"/>
          <p:cNvSpPr/>
          <p:nvPr/>
        </p:nvSpPr>
        <p:spPr>
          <a:xfrm>
            <a:off x="9118579" y="5848741"/>
            <a:ext cx="0" cy="80010"/>
          </a:xfrm>
          <a:custGeom>
            <a:avLst/>
            <a:gdLst/>
            <a:ahLst/>
            <a:cxnLst/>
            <a:rect l="l" t="t" r="r" b="b"/>
            <a:pathLst>
              <a:path h="80010">
                <a:moveTo>
                  <a:pt x="0" y="79506"/>
                </a:moveTo>
                <a:lnTo>
                  <a:pt x="0" y="0"/>
                </a:lnTo>
              </a:path>
            </a:pathLst>
          </a:custGeom>
          <a:ln w="11315">
            <a:solidFill>
              <a:srgbClr val="000000"/>
            </a:solidFill>
          </a:ln>
        </p:spPr>
        <p:txBody>
          <a:bodyPr wrap="square" lIns="0" tIns="0" rIns="0" bIns="0" rtlCol="0"/>
          <a:lstStyle/>
          <a:p>
            <a:endParaRPr/>
          </a:p>
        </p:txBody>
      </p:sp>
      <p:sp>
        <p:nvSpPr>
          <p:cNvPr id="1130" name="object 1130"/>
          <p:cNvSpPr txBox="1"/>
          <p:nvPr/>
        </p:nvSpPr>
        <p:spPr>
          <a:xfrm>
            <a:off x="8146960" y="5097267"/>
            <a:ext cx="252095" cy="122468"/>
          </a:xfrm>
          <a:prstGeom prst="rect">
            <a:avLst/>
          </a:prstGeom>
        </p:spPr>
        <p:txBody>
          <a:bodyPr vert="horz" wrap="square" lIns="0" tIns="14604" rIns="0" bIns="0" rtlCol="0">
            <a:spAutoFit/>
          </a:bodyPr>
          <a:lstStyle/>
          <a:p>
            <a:pPr marL="12700">
              <a:spcBef>
                <a:spcPts val="114"/>
              </a:spcBef>
            </a:pPr>
            <a:r>
              <a:rPr sz="700" spc="5" dirty="0">
                <a:latin typeface="Calibri"/>
                <a:cs typeface="Calibri"/>
              </a:rPr>
              <a:t>59</a:t>
            </a:r>
            <a:r>
              <a:rPr sz="700" spc="-114" dirty="0">
                <a:latin typeface="Calibri"/>
                <a:cs typeface="Calibri"/>
              </a:rPr>
              <a:t> </a:t>
            </a:r>
            <a:r>
              <a:rPr sz="700" spc="10" dirty="0">
                <a:latin typeface="Calibri"/>
                <a:cs typeface="Calibri"/>
              </a:rPr>
              <a:t>8</a:t>
            </a:r>
            <a:r>
              <a:rPr sz="700" spc="-114" dirty="0">
                <a:latin typeface="Calibri"/>
                <a:cs typeface="Calibri"/>
              </a:rPr>
              <a:t> </a:t>
            </a:r>
            <a:r>
              <a:rPr sz="700" spc="5" dirty="0">
                <a:latin typeface="Calibri"/>
                <a:cs typeface="Calibri"/>
              </a:rPr>
              <a:t>.6</a:t>
            </a:r>
            <a:endParaRPr sz="700">
              <a:latin typeface="Calibri"/>
              <a:cs typeface="Calibri"/>
            </a:endParaRPr>
          </a:p>
        </p:txBody>
      </p:sp>
      <p:sp>
        <p:nvSpPr>
          <p:cNvPr id="1131" name="object 1131"/>
          <p:cNvSpPr txBox="1"/>
          <p:nvPr/>
        </p:nvSpPr>
        <p:spPr>
          <a:xfrm>
            <a:off x="8383640" y="5392773"/>
            <a:ext cx="230504" cy="122468"/>
          </a:xfrm>
          <a:prstGeom prst="rect">
            <a:avLst/>
          </a:prstGeom>
        </p:spPr>
        <p:txBody>
          <a:bodyPr vert="horz" wrap="square" lIns="0" tIns="14604" rIns="0" bIns="0" rtlCol="0">
            <a:spAutoFit/>
          </a:bodyPr>
          <a:lstStyle/>
          <a:p>
            <a:pPr marL="12700">
              <a:spcBef>
                <a:spcPts val="114"/>
              </a:spcBef>
            </a:pPr>
            <a:r>
              <a:rPr sz="700" dirty="0">
                <a:latin typeface="Calibri"/>
                <a:cs typeface="Calibri"/>
              </a:rPr>
              <a:t>755.</a:t>
            </a:r>
            <a:r>
              <a:rPr sz="700" spc="10" dirty="0">
                <a:latin typeface="Calibri"/>
                <a:cs typeface="Calibri"/>
              </a:rPr>
              <a:t>3</a:t>
            </a:r>
            <a:endParaRPr sz="700">
              <a:latin typeface="Calibri"/>
              <a:cs typeface="Calibri"/>
            </a:endParaRPr>
          </a:p>
        </p:txBody>
      </p:sp>
      <p:sp>
        <p:nvSpPr>
          <p:cNvPr id="1132" name="object 1132"/>
          <p:cNvSpPr txBox="1"/>
          <p:nvPr/>
        </p:nvSpPr>
        <p:spPr>
          <a:xfrm>
            <a:off x="7977548" y="5460703"/>
            <a:ext cx="229870" cy="122468"/>
          </a:xfrm>
          <a:prstGeom prst="rect">
            <a:avLst/>
          </a:prstGeom>
        </p:spPr>
        <p:txBody>
          <a:bodyPr vert="horz" wrap="square" lIns="0" tIns="14604" rIns="0" bIns="0" rtlCol="0">
            <a:spAutoFit/>
          </a:bodyPr>
          <a:lstStyle/>
          <a:p>
            <a:pPr marL="12700">
              <a:spcBef>
                <a:spcPts val="114"/>
              </a:spcBef>
            </a:pPr>
            <a:r>
              <a:rPr sz="700" spc="85" dirty="0">
                <a:latin typeface="Calibri"/>
                <a:cs typeface="Calibri"/>
              </a:rPr>
              <a:t>4</a:t>
            </a:r>
            <a:r>
              <a:rPr sz="700" dirty="0">
                <a:latin typeface="Calibri"/>
                <a:cs typeface="Calibri"/>
              </a:rPr>
              <a:t>7</a:t>
            </a:r>
            <a:r>
              <a:rPr sz="700" spc="-90" dirty="0">
                <a:latin typeface="Calibri"/>
                <a:cs typeface="Calibri"/>
              </a:rPr>
              <a:t>1</a:t>
            </a:r>
            <a:r>
              <a:rPr sz="700" dirty="0">
                <a:latin typeface="Calibri"/>
                <a:cs typeface="Calibri"/>
              </a:rPr>
              <a:t>.</a:t>
            </a:r>
            <a:r>
              <a:rPr sz="700" spc="10" dirty="0">
                <a:latin typeface="Calibri"/>
                <a:cs typeface="Calibri"/>
              </a:rPr>
              <a:t>0</a:t>
            </a:r>
            <a:endParaRPr sz="700">
              <a:latin typeface="Calibri"/>
              <a:cs typeface="Calibri"/>
            </a:endParaRPr>
          </a:p>
        </p:txBody>
      </p:sp>
      <p:sp>
        <p:nvSpPr>
          <p:cNvPr id="1133" name="object 1133"/>
          <p:cNvSpPr txBox="1"/>
          <p:nvPr/>
        </p:nvSpPr>
        <p:spPr>
          <a:xfrm>
            <a:off x="8654623" y="5597182"/>
            <a:ext cx="252095" cy="122468"/>
          </a:xfrm>
          <a:prstGeom prst="rect">
            <a:avLst/>
          </a:prstGeom>
        </p:spPr>
        <p:txBody>
          <a:bodyPr vert="horz" wrap="square" lIns="0" tIns="14604" rIns="0" bIns="0" rtlCol="0">
            <a:spAutoFit/>
          </a:bodyPr>
          <a:lstStyle/>
          <a:p>
            <a:pPr marL="12700">
              <a:spcBef>
                <a:spcPts val="114"/>
              </a:spcBef>
            </a:pPr>
            <a:r>
              <a:rPr sz="700" spc="85" dirty="0">
                <a:latin typeface="Calibri"/>
                <a:cs typeface="Calibri"/>
              </a:rPr>
              <a:t>9</a:t>
            </a:r>
            <a:r>
              <a:rPr sz="700" dirty="0">
                <a:latin typeface="Calibri"/>
                <a:cs typeface="Calibri"/>
              </a:rPr>
              <a:t>5</a:t>
            </a:r>
            <a:r>
              <a:rPr sz="700" spc="85" dirty="0">
                <a:latin typeface="Calibri"/>
                <a:cs typeface="Calibri"/>
              </a:rPr>
              <a:t>4</a:t>
            </a:r>
            <a:r>
              <a:rPr sz="700" dirty="0">
                <a:latin typeface="Calibri"/>
                <a:cs typeface="Calibri"/>
              </a:rPr>
              <a:t>.</a:t>
            </a:r>
            <a:r>
              <a:rPr sz="700" spc="10" dirty="0">
                <a:latin typeface="Calibri"/>
                <a:cs typeface="Calibri"/>
              </a:rPr>
              <a:t>4</a:t>
            </a:r>
            <a:endParaRPr sz="700">
              <a:latin typeface="Calibri"/>
              <a:cs typeface="Calibri"/>
            </a:endParaRPr>
          </a:p>
        </p:txBody>
      </p:sp>
      <p:sp>
        <p:nvSpPr>
          <p:cNvPr id="1134" name="object 1134"/>
          <p:cNvSpPr txBox="1"/>
          <p:nvPr/>
        </p:nvSpPr>
        <p:spPr>
          <a:xfrm>
            <a:off x="8981797" y="5722085"/>
            <a:ext cx="274955" cy="122468"/>
          </a:xfrm>
          <a:prstGeom prst="rect">
            <a:avLst/>
          </a:prstGeom>
        </p:spPr>
        <p:txBody>
          <a:bodyPr vert="horz" wrap="square" lIns="0" tIns="14604" rIns="0" bIns="0" rtlCol="0">
            <a:spAutoFit/>
          </a:bodyPr>
          <a:lstStyle/>
          <a:p>
            <a:pPr marL="12700">
              <a:spcBef>
                <a:spcPts val="114"/>
              </a:spcBef>
            </a:pPr>
            <a:r>
              <a:rPr sz="700" spc="-60" dirty="0">
                <a:latin typeface="Calibri"/>
                <a:cs typeface="Calibri"/>
              </a:rPr>
              <a:t>119</a:t>
            </a:r>
            <a:r>
              <a:rPr sz="700" spc="-110" dirty="0">
                <a:latin typeface="Calibri"/>
                <a:cs typeface="Calibri"/>
              </a:rPr>
              <a:t> </a:t>
            </a:r>
            <a:r>
              <a:rPr sz="700" spc="10" dirty="0">
                <a:latin typeface="Calibri"/>
                <a:cs typeface="Calibri"/>
              </a:rPr>
              <a:t>6</a:t>
            </a:r>
            <a:r>
              <a:rPr sz="700" spc="-110" dirty="0">
                <a:latin typeface="Calibri"/>
                <a:cs typeface="Calibri"/>
              </a:rPr>
              <a:t> </a:t>
            </a:r>
            <a:r>
              <a:rPr sz="700" spc="5" dirty="0">
                <a:latin typeface="Calibri"/>
                <a:cs typeface="Calibri"/>
              </a:rPr>
              <a:t>.4</a:t>
            </a:r>
            <a:endParaRPr sz="700">
              <a:latin typeface="Calibri"/>
              <a:cs typeface="Calibri"/>
            </a:endParaRPr>
          </a:p>
        </p:txBody>
      </p:sp>
      <p:sp>
        <p:nvSpPr>
          <p:cNvPr id="1135" name="object 1135"/>
          <p:cNvSpPr/>
          <p:nvPr/>
        </p:nvSpPr>
        <p:spPr>
          <a:xfrm>
            <a:off x="5708648" y="2428875"/>
            <a:ext cx="3072130" cy="1225550"/>
          </a:xfrm>
          <a:custGeom>
            <a:avLst/>
            <a:gdLst/>
            <a:ahLst/>
            <a:cxnLst/>
            <a:rect l="l" t="t" r="r" b="b"/>
            <a:pathLst>
              <a:path w="3072129" h="1225550">
                <a:moveTo>
                  <a:pt x="0" y="0"/>
                </a:moveTo>
                <a:lnTo>
                  <a:pt x="3071812" y="0"/>
                </a:lnTo>
                <a:lnTo>
                  <a:pt x="3071812" y="1225550"/>
                </a:lnTo>
                <a:lnTo>
                  <a:pt x="0" y="1225550"/>
                </a:lnTo>
                <a:lnTo>
                  <a:pt x="0" y="0"/>
                </a:lnTo>
                <a:close/>
              </a:path>
            </a:pathLst>
          </a:custGeom>
          <a:solidFill>
            <a:srgbClr val="FFFFFF"/>
          </a:solidFill>
        </p:spPr>
        <p:txBody>
          <a:bodyPr wrap="square" lIns="0" tIns="0" rIns="0" bIns="0" rtlCol="0"/>
          <a:lstStyle/>
          <a:p>
            <a:endParaRPr/>
          </a:p>
        </p:txBody>
      </p:sp>
      <p:sp>
        <p:nvSpPr>
          <p:cNvPr id="1136" name="object 1136"/>
          <p:cNvSpPr/>
          <p:nvPr/>
        </p:nvSpPr>
        <p:spPr>
          <a:xfrm>
            <a:off x="5708648" y="2428875"/>
            <a:ext cx="3072130" cy="1225550"/>
          </a:xfrm>
          <a:custGeom>
            <a:avLst/>
            <a:gdLst/>
            <a:ahLst/>
            <a:cxnLst/>
            <a:rect l="l" t="t" r="r" b="b"/>
            <a:pathLst>
              <a:path w="3072129" h="1225550">
                <a:moveTo>
                  <a:pt x="0" y="0"/>
                </a:moveTo>
                <a:lnTo>
                  <a:pt x="3071812" y="0"/>
                </a:lnTo>
                <a:lnTo>
                  <a:pt x="3071812" y="1225549"/>
                </a:lnTo>
                <a:lnTo>
                  <a:pt x="0" y="1225549"/>
                </a:lnTo>
                <a:lnTo>
                  <a:pt x="0" y="0"/>
                </a:lnTo>
                <a:close/>
              </a:path>
            </a:pathLst>
          </a:custGeom>
          <a:ln w="28574">
            <a:solidFill>
              <a:srgbClr val="00A8A9"/>
            </a:solidFill>
          </a:ln>
        </p:spPr>
        <p:txBody>
          <a:bodyPr wrap="square" lIns="0" tIns="0" rIns="0" bIns="0" rtlCol="0"/>
          <a:lstStyle/>
          <a:p>
            <a:endParaRPr/>
          </a:p>
        </p:txBody>
      </p:sp>
      <p:sp>
        <p:nvSpPr>
          <p:cNvPr id="1137" name="object 1137"/>
          <p:cNvSpPr/>
          <p:nvPr/>
        </p:nvSpPr>
        <p:spPr>
          <a:xfrm>
            <a:off x="6098182" y="3310622"/>
            <a:ext cx="2560320" cy="0"/>
          </a:xfrm>
          <a:custGeom>
            <a:avLst/>
            <a:gdLst/>
            <a:ahLst/>
            <a:cxnLst/>
            <a:rect l="l" t="t" r="r" b="b"/>
            <a:pathLst>
              <a:path w="2560320">
                <a:moveTo>
                  <a:pt x="0" y="0"/>
                </a:moveTo>
                <a:lnTo>
                  <a:pt x="2560063" y="0"/>
                </a:lnTo>
              </a:path>
            </a:pathLst>
          </a:custGeom>
          <a:ln w="11269">
            <a:solidFill>
              <a:srgbClr val="000000"/>
            </a:solidFill>
          </a:ln>
        </p:spPr>
        <p:txBody>
          <a:bodyPr wrap="square" lIns="0" tIns="0" rIns="0" bIns="0" rtlCol="0"/>
          <a:lstStyle/>
          <a:p>
            <a:endParaRPr/>
          </a:p>
        </p:txBody>
      </p:sp>
      <p:sp>
        <p:nvSpPr>
          <p:cNvPr id="1138" name="object 1138"/>
          <p:cNvSpPr/>
          <p:nvPr/>
        </p:nvSpPr>
        <p:spPr>
          <a:xfrm>
            <a:off x="6098182" y="3310622"/>
            <a:ext cx="0" cy="45720"/>
          </a:xfrm>
          <a:custGeom>
            <a:avLst/>
            <a:gdLst/>
            <a:ahLst/>
            <a:cxnLst/>
            <a:rect l="l" t="t" r="r" b="b"/>
            <a:pathLst>
              <a:path h="45720">
                <a:moveTo>
                  <a:pt x="0" y="0"/>
                </a:moveTo>
                <a:lnTo>
                  <a:pt x="0" y="45698"/>
                </a:lnTo>
              </a:path>
            </a:pathLst>
          </a:custGeom>
          <a:ln w="11309">
            <a:solidFill>
              <a:srgbClr val="000000"/>
            </a:solidFill>
          </a:ln>
        </p:spPr>
        <p:txBody>
          <a:bodyPr wrap="square" lIns="0" tIns="0" rIns="0" bIns="0" rtlCol="0"/>
          <a:lstStyle/>
          <a:p>
            <a:endParaRPr/>
          </a:p>
        </p:txBody>
      </p:sp>
      <p:sp>
        <p:nvSpPr>
          <p:cNvPr id="1139" name="object 1139"/>
          <p:cNvSpPr/>
          <p:nvPr/>
        </p:nvSpPr>
        <p:spPr>
          <a:xfrm>
            <a:off x="6244588" y="3310622"/>
            <a:ext cx="0" cy="45720"/>
          </a:xfrm>
          <a:custGeom>
            <a:avLst/>
            <a:gdLst/>
            <a:ahLst/>
            <a:cxnLst/>
            <a:rect l="l" t="t" r="r" b="b"/>
            <a:pathLst>
              <a:path h="45720">
                <a:moveTo>
                  <a:pt x="0" y="0"/>
                </a:moveTo>
                <a:lnTo>
                  <a:pt x="0" y="45698"/>
                </a:lnTo>
              </a:path>
            </a:pathLst>
          </a:custGeom>
          <a:ln w="11309">
            <a:solidFill>
              <a:srgbClr val="000000"/>
            </a:solidFill>
          </a:ln>
        </p:spPr>
        <p:txBody>
          <a:bodyPr wrap="square" lIns="0" tIns="0" rIns="0" bIns="0" rtlCol="0"/>
          <a:lstStyle/>
          <a:p>
            <a:endParaRPr/>
          </a:p>
        </p:txBody>
      </p:sp>
      <p:sp>
        <p:nvSpPr>
          <p:cNvPr id="1140" name="object 1140"/>
          <p:cNvSpPr/>
          <p:nvPr/>
        </p:nvSpPr>
        <p:spPr>
          <a:xfrm>
            <a:off x="6549307" y="3310622"/>
            <a:ext cx="0" cy="45720"/>
          </a:xfrm>
          <a:custGeom>
            <a:avLst/>
            <a:gdLst/>
            <a:ahLst/>
            <a:cxnLst/>
            <a:rect l="l" t="t" r="r" b="b"/>
            <a:pathLst>
              <a:path h="45720">
                <a:moveTo>
                  <a:pt x="0" y="0"/>
                </a:moveTo>
                <a:lnTo>
                  <a:pt x="0" y="45698"/>
                </a:lnTo>
              </a:path>
            </a:pathLst>
          </a:custGeom>
          <a:ln w="11309">
            <a:solidFill>
              <a:srgbClr val="000000"/>
            </a:solidFill>
          </a:ln>
        </p:spPr>
        <p:txBody>
          <a:bodyPr wrap="square" lIns="0" tIns="0" rIns="0" bIns="0" rtlCol="0"/>
          <a:lstStyle/>
          <a:p>
            <a:endParaRPr/>
          </a:p>
        </p:txBody>
      </p:sp>
      <p:sp>
        <p:nvSpPr>
          <p:cNvPr id="1141" name="object 1141"/>
          <p:cNvSpPr/>
          <p:nvPr/>
        </p:nvSpPr>
        <p:spPr>
          <a:xfrm>
            <a:off x="6695712" y="3310622"/>
            <a:ext cx="0" cy="45720"/>
          </a:xfrm>
          <a:custGeom>
            <a:avLst/>
            <a:gdLst/>
            <a:ahLst/>
            <a:cxnLst/>
            <a:rect l="l" t="t" r="r" b="b"/>
            <a:pathLst>
              <a:path h="45720">
                <a:moveTo>
                  <a:pt x="0" y="0"/>
                </a:moveTo>
                <a:lnTo>
                  <a:pt x="0" y="45698"/>
                </a:lnTo>
              </a:path>
            </a:pathLst>
          </a:custGeom>
          <a:ln w="11309">
            <a:solidFill>
              <a:srgbClr val="000000"/>
            </a:solidFill>
          </a:ln>
        </p:spPr>
        <p:txBody>
          <a:bodyPr wrap="square" lIns="0" tIns="0" rIns="0" bIns="0" rtlCol="0"/>
          <a:lstStyle/>
          <a:p>
            <a:endParaRPr/>
          </a:p>
        </p:txBody>
      </p:sp>
      <p:sp>
        <p:nvSpPr>
          <p:cNvPr id="1142" name="object 1142"/>
          <p:cNvSpPr/>
          <p:nvPr/>
        </p:nvSpPr>
        <p:spPr>
          <a:xfrm>
            <a:off x="6842422" y="3310622"/>
            <a:ext cx="0" cy="45720"/>
          </a:xfrm>
          <a:custGeom>
            <a:avLst/>
            <a:gdLst/>
            <a:ahLst/>
            <a:cxnLst/>
            <a:rect l="l" t="t" r="r" b="b"/>
            <a:pathLst>
              <a:path h="45720">
                <a:moveTo>
                  <a:pt x="0" y="0"/>
                </a:moveTo>
                <a:lnTo>
                  <a:pt x="0" y="45698"/>
                </a:lnTo>
              </a:path>
            </a:pathLst>
          </a:custGeom>
          <a:ln w="11309">
            <a:solidFill>
              <a:srgbClr val="000000"/>
            </a:solidFill>
          </a:ln>
        </p:spPr>
        <p:txBody>
          <a:bodyPr wrap="square" lIns="0" tIns="0" rIns="0" bIns="0" rtlCol="0"/>
          <a:lstStyle/>
          <a:p>
            <a:endParaRPr/>
          </a:p>
        </p:txBody>
      </p:sp>
      <p:sp>
        <p:nvSpPr>
          <p:cNvPr id="1143" name="object 1143"/>
          <p:cNvSpPr/>
          <p:nvPr/>
        </p:nvSpPr>
        <p:spPr>
          <a:xfrm>
            <a:off x="7000432" y="3310622"/>
            <a:ext cx="0" cy="45720"/>
          </a:xfrm>
          <a:custGeom>
            <a:avLst/>
            <a:gdLst/>
            <a:ahLst/>
            <a:cxnLst/>
            <a:rect l="l" t="t" r="r" b="b"/>
            <a:pathLst>
              <a:path h="45720">
                <a:moveTo>
                  <a:pt x="0" y="0"/>
                </a:moveTo>
                <a:lnTo>
                  <a:pt x="0" y="45698"/>
                </a:lnTo>
              </a:path>
            </a:pathLst>
          </a:custGeom>
          <a:ln w="11309">
            <a:solidFill>
              <a:srgbClr val="000000"/>
            </a:solidFill>
          </a:ln>
        </p:spPr>
        <p:txBody>
          <a:bodyPr wrap="square" lIns="0" tIns="0" rIns="0" bIns="0" rtlCol="0"/>
          <a:lstStyle/>
          <a:p>
            <a:endParaRPr/>
          </a:p>
        </p:txBody>
      </p:sp>
      <p:sp>
        <p:nvSpPr>
          <p:cNvPr id="1144" name="object 1144"/>
          <p:cNvSpPr/>
          <p:nvPr/>
        </p:nvSpPr>
        <p:spPr>
          <a:xfrm>
            <a:off x="7293534" y="3310622"/>
            <a:ext cx="0" cy="45720"/>
          </a:xfrm>
          <a:custGeom>
            <a:avLst/>
            <a:gdLst/>
            <a:ahLst/>
            <a:cxnLst/>
            <a:rect l="l" t="t" r="r" b="b"/>
            <a:pathLst>
              <a:path h="45720">
                <a:moveTo>
                  <a:pt x="0" y="0"/>
                </a:moveTo>
                <a:lnTo>
                  <a:pt x="0" y="45698"/>
                </a:lnTo>
              </a:path>
            </a:pathLst>
          </a:custGeom>
          <a:ln w="11309">
            <a:solidFill>
              <a:srgbClr val="000000"/>
            </a:solidFill>
          </a:ln>
        </p:spPr>
        <p:txBody>
          <a:bodyPr wrap="square" lIns="0" tIns="0" rIns="0" bIns="0" rtlCol="0"/>
          <a:lstStyle/>
          <a:p>
            <a:endParaRPr/>
          </a:p>
        </p:txBody>
      </p:sp>
      <p:sp>
        <p:nvSpPr>
          <p:cNvPr id="1145" name="object 1145"/>
          <p:cNvSpPr/>
          <p:nvPr/>
        </p:nvSpPr>
        <p:spPr>
          <a:xfrm>
            <a:off x="7451595" y="3310622"/>
            <a:ext cx="0" cy="45720"/>
          </a:xfrm>
          <a:custGeom>
            <a:avLst/>
            <a:gdLst/>
            <a:ahLst/>
            <a:cxnLst/>
            <a:rect l="l" t="t" r="r" b="b"/>
            <a:pathLst>
              <a:path h="45720">
                <a:moveTo>
                  <a:pt x="0" y="0"/>
                </a:moveTo>
                <a:lnTo>
                  <a:pt x="0" y="45698"/>
                </a:lnTo>
              </a:path>
            </a:pathLst>
          </a:custGeom>
          <a:ln w="11309">
            <a:solidFill>
              <a:srgbClr val="000000"/>
            </a:solidFill>
          </a:ln>
        </p:spPr>
        <p:txBody>
          <a:bodyPr wrap="square" lIns="0" tIns="0" rIns="0" bIns="0" rtlCol="0"/>
          <a:lstStyle/>
          <a:p>
            <a:endParaRPr/>
          </a:p>
        </p:txBody>
      </p:sp>
      <p:sp>
        <p:nvSpPr>
          <p:cNvPr id="1146" name="object 1146"/>
          <p:cNvSpPr/>
          <p:nvPr/>
        </p:nvSpPr>
        <p:spPr>
          <a:xfrm>
            <a:off x="7598013" y="3310622"/>
            <a:ext cx="0" cy="45720"/>
          </a:xfrm>
          <a:custGeom>
            <a:avLst/>
            <a:gdLst/>
            <a:ahLst/>
            <a:cxnLst/>
            <a:rect l="l" t="t" r="r" b="b"/>
            <a:pathLst>
              <a:path h="45720">
                <a:moveTo>
                  <a:pt x="0" y="0"/>
                </a:moveTo>
                <a:lnTo>
                  <a:pt x="0" y="45698"/>
                </a:lnTo>
              </a:path>
            </a:pathLst>
          </a:custGeom>
          <a:ln w="11309">
            <a:solidFill>
              <a:srgbClr val="000000"/>
            </a:solidFill>
          </a:ln>
        </p:spPr>
        <p:txBody>
          <a:bodyPr wrap="square" lIns="0" tIns="0" rIns="0" bIns="0" rtlCol="0"/>
          <a:lstStyle/>
          <a:p>
            <a:endParaRPr/>
          </a:p>
        </p:txBody>
      </p:sp>
      <p:sp>
        <p:nvSpPr>
          <p:cNvPr id="1147" name="object 1147"/>
          <p:cNvSpPr/>
          <p:nvPr/>
        </p:nvSpPr>
        <p:spPr>
          <a:xfrm>
            <a:off x="7744683" y="3310622"/>
            <a:ext cx="0" cy="45720"/>
          </a:xfrm>
          <a:custGeom>
            <a:avLst/>
            <a:gdLst/>
            <a:ahLst/>
            <a:cxnLst/>
            <a:rect l="l" t="t" r="r" b="b"/>
            <a:pathLst>
              <a:path h="45720">
                <a:moveTo>
                  <a:pt x="0" y="0"/>
                </a:moveTo>
                <a:lnTo>
                  <a:pt x="0" y="45698"/>
                </a:lnTo>
              </a:path>
            </a:pathLst>
          </a:custGeom>
          <a:ln w="11309">
            <a:solidFill>
              <a:srgbClr val="000000"/>
            </a:solidFill>
          </a:ln>
        </p:spPr>
        <p:txBody>
          <a:bodyPr wrap="square" lIns="0" tIns="0" rIns="0" bIns="0" rtlCol="0"/>
          <a:lstStyle/>
          <a:p>
            <a:endParaRPr/>
          </a:p>
        </p:txBody>
      </p:sp>
      <p:sp>
        <p:nvSpPr>
          <p:cNvPr id="1148" name="object 1148"/>
          <p:cNvSpPr/>
          <p:nvPr/>
        </p:nvSpPr>
        <p:spPr>
          <a:xfrm>
            <a:off x="8049036" y="3310622"/>
            <a:ext cx="0" cy="45720"/>
          </a:xfrm>
          <a:custGeom>
            <a:avLst/>
            <a:gdLst/>
            <a:ahLst/>
            <a:cxnLst/>
            <a:rect l="l" t="t" r="r" b="b"/>
            <a:pathLst>
              <a:path h="45720">
                <a:moveTo>
                  <a:pt x="0" y="0"/>
                </a:moveTo>
                <a:lnTo>
                  <a:pt x="0" y="45698"/>
                </a:lnTo>
              </a:path>
            </a:pathLst>
          </a:custGeom>
          <a:ln w="11309">
            <a:solidFill>
              <a:srgbClr val="000000"/>
            </a:solidFill>
          </a:ln>
        </p:spPr>
        <p:txBody>
          <a:bodyPr wrap="square" lIns="0" tIns="0" rIns="0" bIns="0" rtlCol="0"/>
          <a:lstStyle/>
          <a:p>
            <a:endParaRPr/>
          </a:p>
        </p:txBody>
      </p:sp>
      <p:sp>
        <p:nvSpPr>
          <p:cNvPr id="1149" name="object 1149"/>
          <p:cNvSpPr/>
          <p:nvPr/>
        </p:nvSpPr>
        <p:spPr>
          <a:xfrm>
            <a:off x="8195833" y="3310622"/>
            <a:ext cx="0" cy="45720"/>
          </a:xfrm>
          <a:custGeom>
            <a:avLst/>
            <a:gdLst/>
            <a:ahLst/>
            <a:cxnLst/>
            <a:rect l="l" t="t" r="r" b="b"/>
            <a:pathLst>
              <a:path h="45720">
                <a:moveTo>
                  <a:pt x="0" y="0"/>
                </a:moveTo>
                <a:lnTo>
                  <a:pt x="0" y="45698"/>
                </a:lnTo>
              </a:path>
            </a:pathLst>
          </a:custGeom>
          <a:ln w="11309">
            <a:solidFill>
              <a:srgbClr val="000000"/>
            </a:solidFill>
          </a:ln>
        </p:spPr>
        <p:txBody>
          <a:bodyPr wrap="square" lIns="0" tIns="0" rIns="0" bIns="0" rtlCol="0"/>
          <a:lstStyle/>
          <a:p>
            <a:endParaRPr/>
          </a:p>
        </p:txBody>
      </p:sp>
      <p:sp>
        <p:nvSpPr>
          <p:cNvPr id="1150" name="object 1150"/>
          <p:cNvSpPr/>
          <p:nvPr/>
        </p:nvSpPr>
        <p:spPr>
          <a:xfrm>
            <a:off x="8353514" y="3310622"/>
            <a:ext cx="0" cy="45720"/>
          </a:xfrm>
          <a:custGeom>
            <a:avLst/>
            <a:gdLst/>
            <a:ahLst/>
            <a:cxnLst/>
            <a:rect l="l" t="t" r="r" b="b"/>
            <a:pathLst>
              <a:path h="45720">
                <a:moveTo>
                  <a:pt x="0" y="0"/>
                </a:moveTo>
                <a:lnTo>
                  <a:pt x="0" y="45698"/>
                </a:lnTo>
              </a:path>
            </a:pathLst>
          </a:custGeom>
          <a:ln w="11309">
            <a:solidFill>
              <a:srgbClr val="000000"/>
            </a:solidFill>
          </a:ln>
        </p:spPr>
        <p:txBody>
          <a:bodyPr wrap="square" lIns="0" tIns="0" rIns="0" bIns="0" rtlCol="0"/>
          <a:lstStyle/>
          <a:p>
            <a:endParaRPr/>
          </a:p>
        </p:txBody>
      </p:sp>
      <p:sp>
        <p:nvSpPr>
          <p:cNvPr id="1151" name="object 1151"/>
          <p:cNvSpPr/>
          <p:nvPr/>
        </p:nvSpPr>
        <p:spPr>
          <a:xfrm>
            <a:off x="8500186" y="3310622"/>
            <a:ext cx="0" cy="45720"/>
          </a:xfrm>
          <a:custGeom>
            <a:avLst/>
            <a:gdLst/>
            <a:ahLst/>
            <a:cxnLst/>
            <a:rect l="l" t="t" r="r" b="b"/>
            <a:pathLst>
              <a:path h="45720">
                <a:moveTo>
                  <a:pt x="0" y="0"/>
                </a:moveTo>
                <a:lnTo>
                  <a:pt x="0" y="45698"/>
                </a:lnTo>
              </a:path>
            </a:pathLst>
          </a:custGeom>
          <a:ln w="11309">
            <a:solidFill>
              <a:srgbClr val="000000"/>
            </a:solidFill>
          </a:ln>
        </p:spPr>
        <p:txBody>
          <a:bodyPr wrap="square" lIns="0" tIns="0" rIns="0" bIns="0" rtlCol="0"/>
          <a:lstStyle/>
          <a:p>
            <a:endParaRPr/>
          </a:p>
        </p:txBody>
      </p:sp>
      <p:sp>
        <p:nvSpPr>
          <p:cNvPr id="1152" name="object 1152"/>
          <p:cNvSpPr/>
          <p:nvPr/>
        </p:nvSpPr>
        <p:spPr>
          <a:xfrm>
            <a:off x="6391297" y="3310622"/>
            <a:ext cx="0" cy="68580"/>
          </a:xfrm>
          <a:custGeom>
            <a:avLst/>
            <a:gdLst/>
            <a:ahLst/>
            <a:cxnLst/>
            <a:rect l="l" t="t" r="r" b="b"/>
            <a:pathLst>
              <a:path h="68579">
                <a:moveTo>
                  <a:pt x="0" y="0"/>
                </a:moveTo>
                <a:lnTo>
                  <a:pt x="0" y="68232"/>
                </a:lnTo>
              </a:path>
            </a:pathLst>
          </a:custGeom>
          <a:ln w="11309">
            <a:solidFill>
              <a:srgbClr val="000000"/>
            </a:solidFill>
          </a:ln>
        </p:spPr>
        <p:txBody>
          <a:bodyPr wrap="square" lIns="0" tIns="0" rIns="0" bIns="0" rtlCol="0"/>
          <a:lstStyle/>
          <a:p>
            <a:endParaRPr/>
          </a:p>
        </p:txBody>
      </p:sp>
      <p:sp>
        <p:nvSpPr>
          <p:cNvPr id="1153" name="object 1153"/>
          <p:cNvSpPr/>
          <p:nvPr/>
        </p:nvSpPr>
        <p:spPr>
          <a:xfrm>
            <a:off x="6312444" y="3378864"/>
            <a:ext cx="158115" cy="113664"/>
          </a:xfrm>
          <a:custGeom>
            <a:avLst/>
            <a:gdLst/>
            <a:ahLst/>
            <a:cxnLst/>
            <a:rect l="l" t="t" r="r" b="b"/>
            <a:pathLst>
              <a:path w="158114" h="113664">
                <a:moveTo>
                  <a:pt x="0" y="113633"/>
                </a:moveTo>
                <a:lnTo>
                  <a:pt x="158022" y="113633"/>
                </a:lnTo>
                <a:lnTo>
                  <a:pt x="158022" y="0"/>
                </a:lnTo>
                <a:lnTo>
                  <a:pt x="0" y="0"/>
                </a:lnTo>
                <a:lnTo>
                  <a:pt x="0" y="113633"/>
                </a:lnTo>
                <a:close/>
              </a:path>
            </a:pathLst>
          </a:custGeom>
          <a:solidFill>
            <a:srgbClr val="FFFFFF"/>
          </a:solidFill>
        </p:spPr>
        <p:txBody>
          <a:bodyPr wrap="square" lIns="0" tIns="0" rIns="0" bIns="0" rtlCol="0"/>
          <a:lstStyle/>
          <a:p>
            <a:endParaRPr/>
          </a:p>
        </p:txBody>
      </p:sp>
      <p:sp>
        <p:nvSpPr>
          <p:cNvPr id="1154" name="object 1154"/>
          <p:cNvSpPr txBox="1"/>
          <p:nvPr/>
        </p:nvSpPr>
        <p:spPr>
          <a:xfrm>
            <a:off x="6312445" y="3366156"/>
            <a:ext cx="160655" cy="122468"/>
          </a:xfrm>
          <a:prstGeom prst="rect">
            <a:avLst/>
          </a:prstGeom>
        </p:spPr>
        <p:txBody>
          <a:bodyPr vert="horz" wrap="square" lIns="0" tIns="14604" rIns="0" bIns="0" rtlCol="0">
            <a:spAutoFit/>
          </a:bodyPr>
          <a:lstStyle/>
          <a:p>
            <a:pPr>
              <a:spcBef>
                <a:spcPts val="114"/>
              </a:spcBef>
            </a:pPr>
            <a:r>
              <a:rPr sz="700" spc="5" dirty="0">
                <a:latin typeface="Calibri"/>
                <a:cs typeface="Calibri"/>
              </a:rPr>
              <a:t>50</a:t>
            </a:r>
            <a:r>
              <a:rPr sz="700" spc="-130" dirty="0">
                <a:latin typeface="Calibri"/>
                <a:cs typeface="Calibri"/>
              </a:rPr>
              <a:t> </a:t>
            </a:r>
            <a:r>
              <a:rPr sz="700" spc="10" dirty="0">
                <a:latin typeface="Calibri"/>
                <a:cs typeface="Calibri"/>
              </a:rPr>
              <a:t>0</a:t>
            </a:r>
            <a:endParaRPr sz="700">
              <a:latin typeface="Calibri"/>
              <a:cs typeface="Calibri"/>
            </a:endParaRPr>
          </a:p>
        </p:txBody>
      </p:sp>
      <p:sp>
        <p:nvSpPr>
          <p:cNvPr id="1155" name="object 1155"/>
          <p:cNvSpPr/>
          <p:nvPr/>
        </p:nvSpPr>
        <p:spPr>
          <a:xfrm>
            <a:off x="7146862" y="3310622"/>
            <a:ext cx="0" cy="68580"/>
          </a:xfrm>
          <a:custGeom>
            <a:avLst/>
            <a:gdLst/>
            <a:ahLst/>
            <a:cxnLst/>
            <a:rect l="l" t="t" r="r" b="b"/>
            <a:pathLst>
              <a:path h="68579">
                <a:moveTo>
                  <a:pt x="0" y="0"/>
                </a:moveTo>
                <a:lnTo>
                  <a:pt x="0" y="68232"/>
                </a:lnTo>
              </a:path>
            </a:pathLst>
          </a:custGeom>
          <a:ln w="11309">
            <a:solidFill>
              <a:srgbClr val="000000"/>
            </a:solidFill>
          </a:ln>
        </p:spPr>
        <p:txBody>
          <a:bodyPr wrap="square" lIns="0" tIns="0" rIns="0" bIns="0" rtlCol="0"/>
          <a:lstStyle/>
          <a:p>
            <a:endParaRPr/>
          </a:p>
        </p:txBody>
      </p:sp>
      <p:sp>
        <p:nvSpPr>
          <p:cNvPr id="1156" name="object 1156"/>
          <p:cNvSpPr/>
          <p:nvPr/>
        </p:nvSpPr>
        <p:spPr>
          <a:xfrm>
            <a:off x="7045369" y="3378864"/>
            <a:ext cx="203200" cy="113664"/>
          </a:xfrm>
          <a:custGeom>
            <a:avLst/>
            <a:gdLst/>
            <a:ahLst/>
            <a:cxnLst/>
            <a:rect l="l" t="t" r="r" b="b"/>
            <a:pathLst>
              <a:path w="203200" h="113664">
                <a:moveTo>
                  <a:pt x="0" y="113633"/>
                </a:moveTo>
                <a:lnTo>
                  <a:pt x="202947" y="113633"/>
                </a:lnTo>
                <a:lnTo>
                  <a:pt x="202947" y="0"/>
                </a:lnTo>
                <a:lnTo>
                  <a:pt x="0" y="0"/>
                </a:lnTo>
                <a:lnTo>
                  <a:pt x="0" y="113633"/>
                </a:lnTo>
                <a:close/>
              </a:path>
            </a:pathLst>
          </a:custGeom>
          <a:solidFill>
            <a:srgbClr val="FFFFFF"/>
          </a:solidFill>
        </p:spPr>
        <p:txBody>
          <a:bodyPr wrap="square" lIns="0" tIns="0" rIns="0" bIns="0" rtlCol="0"/>
          <a:lstStyle/>
          <a:p>
            <a:endParaRPr/>
          </a:p>
        </p:txBody>
      </p:sp>
      <p:sp>
        <p:nvSpPr>
          <p:cNvPr id="1157" name="object 1157"/>
          <p:cNvSpPr/>
          <p:nvPr/>
        </p:nvSpPr>
        <p:spPr>
          <a:xfrm>
            <a:off x="7902365" y="3310622"/>
            <a:ext cx="0" cy="68580"/>
          </a:xfrm>
          <a:custGeom>
            <a:avLst/>
            <a:gdLst/>
            <a:ahLst/>
            <a:cxnLst/>
            <a:rect l="l" t="t" r="r" b="b"/>
            <a:pathLst>
              <a:path h="68579">
                <a:moveTo>
                  <a:pt x="0" y="0"/>
                </a:moveTo>
                <a:lnTo>
                  <a:pt x="0" y="68232"/>
                </a:lnTo>
              </a:path>
            </a:pathLst>
          </a:custGeom>
          <a:ln w="11309">
            <a:solidFill>
              <a:srgbClr val="000000"/>
            </a:solidFill>
          </a:ln>
        </p:spPr>
        <p:txBody>
          <a:bodyPr wrap="square" lIns="0" tIns="0" rIns="0" bIns="0" rtlCol="0"/>
          <a:lstStyle/>
          <a:p>
            <a:endParaRPr/>
          </a:p>
        </p:txBody>
      </p:sp>
      <p:sp>
        <p:nvSpPr>
          <p:cNvPr id="1158" name="object 1158"/>
          <p:cNvSpPr/>
          <p:nvPr/>
        </p:nvSpPr>
        <p:spPr>
          <a:xfrm>
            <a:off x="7812261" y="3378864"/>
            <a:ext cx="191770" cy="113664"/>
          </a:xfrm>
          <a:custGeom>
            <a:avLst/>
            <a:gdLst/>
            <a:ahLst/>
            <a:cxnLst/>
            <a:rect l="l" t="t" r="r" b="b"/>
            <a:pathLst>
              <a:path w="191770" h="113664">
                <a:moveTo>
                  <a:pt x="0" y="113633"/>
                </a:moveTo>
                <a:lnTo>
                  <a:pt x="191634" y="113633"/>
                </a:lnTo>
                <a:lnTo>
                  <a:pt x="191634" y="0"/>
                </a:lnTo>
                <a:lnTo>
                  <a:pt x="0" y="0"/>
                </a:lnTo>
                <a:lnTo>
                  <a:pt x="0" y="113633"/>
                </a:lnTo>
                <a:close/>
              </a:path>
            </a:pathLst>
          </a:custGeom>
          <a:solidFill>
            <a:srgbClr val="FFFFFF"/>
          </a:solidFill>
        </p:spPr>
        <p:txBody>
          <a:bodyPr wrap="square" lIns="0" tIns="0" rIns="0" bIns="0" rtlCol="0"/>
          <a:lstStyle/>
          <a:p>
            <a:endParaRPr/>
          </a:p>
        </p:txBody>
      </p:sp>
      <p:sp>
        <p:nvSpPr>
          <p:cNvPr id="1159" name="object 1159"/>
          <p:cNvSpPr txBox="1"/>
          <p:nvPr/>
        </p:nvSpPr>
        <p:spPr>
          <a:xfrm>
            <a:off x="7812262" y="3366156"/>
            <a:ext cx="194945" cy="122468"/>
          </a:xfrm>
          <a:prstGeom prst="rect">
            <a:avLst/>
          </a:prstGeom>
        </p:spPr>
        <p:txBody>
          <a:bodyPr vert="horz" wrap="square" lIns="0" tIns="14604" rIns="0" bIns="0" rtlCol="0">
            <a:spAutoFit/>
          </a:bodyPr>
          <a:lstStyle/>
          <a:p>
            <a:pPr>
              <a:spcBef>
                <a:spcPts val="114"/>
              </a:spcBef>
            </a:pPr>
            <a:r>
              <a:rPr sz="700" spc="-30" dirty="0">
                <a:latin typeface="Calibri"/>
                <a:cs typeface="Calibri"/>
              </a:rPr>
              <a:t>150</a:t>
            </a:r>
            <a:r>
              <a:rPr sz="700" spc="-125" dirty="0">
                <a:latin typeface="Calibri"/>
                <a:cs typeface="Calibri"/>
              </a:rPr>
              <a:t> </a:t>
            </a:r>
            <a:r>
              <a:rPr sz="700" spc="10" dirty="0">
                <a:latin typeface="Calibri"/>
                <a:cs typeface="Calibri"/>
              </a:rPr>
              <a:t>0</a:t>
            </a:r>
            <a:endParaRPr sz="700">
              <a:latin typeface="Calibri"/>
              <a:cs typeface="Calibri"/>
            </a:endParaRPr>
          </a:p>
        </p:txBody>
      </p:sp>
      <p:sp>
        <p:nvSpPr>
          <p:cNvPr id="1160" name="object 1160"/>
          <p:cNvSpPr/>
          <p:nvPr/>
        </p:nvSpPr>
        <p:spPr>
          <a:xfrm>
            <a:off x="8658245" y="3310622"/>
            <a:ext cx="0" cy="68580"/>
          </a:xfrm>
          <a:custGeom>
            <a:avLst/>
            <a:gdLst/>
            <a:ahLst/>
            <a:cxnLst/>
            <a:rect l="l" t="t" r="r" b="b"/>
            <a:pathLst>
              <a:path h="68579">
                <a:moveTo>
                  <a:pt x="0" y="0"/>
                </a:moveTo>
                <a:lnTo>
                  <a:pt x="0" y="68232"/>
                </a:lnTo>
              </a:path>
            </a:pathLst>
          </a:custGeom>
          <a:ln w="11309">
            <a:solidFill>
              <a:srgbClr val="000000"/>
            </a:solidFill>
          </a:ln>
        </p:spPr>
        <p:txBody>
          <a:bodyPr wrap="square" lIns="0" tIns="0" rIns="0" bIns="0" rtlCol="0"/>
          <a:lstStyle/>
          <a:p>
            <a:endParaRPr/>
          </a:p>
        </p:txBody>
      </p:sp>
      <p:sp>
        <p:nvSpPr>
          <p:cNvPr id="1161" name="object 1161"/>
          <p:cNvSpPr/>
          <p:nvPr/>
        </p:nvSpPr>
        <p:spPr>
          <a:xfrm>
            <a:off x="8545490" y="3378864"/>
            <a:ext cx="226060" cy="113664"/>
          </a:xfrm>
          <a:custGeom>
            <a:avLst/>
            <a:gdLst/>
            <a:ahLst/>
            <a:cxnLst/>
            <a:rect l="l" t="t" r="r" b="b"/>
            <a:pathLst>
              <a:path w="226059" h="113664">
                <a:moveTo>
                  <a:pt x="0" y="113633"/>
                </a:moveTo>
                <a:lnTo>
                  <a:pt x="225562" y="113633"/>
                </a:lnTo>
                <a:lnTo>
                  <a:pt x="225562" y="0"/>
                </a:lnTo>
                <a:lnTo>
                  <a:pt x="0" y="0"/>
                </a:lnTo>
                <a:lnTo>
                  <a:pt x="0" y="113633"/>
                </a:lnTo>
                <a:close/>
              </a:path>
            </a:pathLst>
          </a:custGeom>
          <a:solidFill>
            <a:srgbClr val="FFFFFF"/>
          </a:solidFill>
        </p:spPr>
        <p:txBody>
          <a:bodyPr wrap="square" lIns="0" tIns="0" rIns="0" bIns="0" rtlCol="0"/>
          <a:lstStyle/>
          <a:p>
            <a:endParaRPr/>
          </a:p>
        </p:txBody>
      </p:sp>
      <p:sp>
        <p:nvSpPr>
          <p:cNvPr id="1162" name="object 1162"/>
          <p:cNvSpPr txBox="1"/>
          <p:nvPr/>
        </p:nvSpPr>
        <p:spPr>
          <a:xfrm>
            <a:off x="8545491" y="3366156"/>
            <a:ext cx="237490" cy="122468"/>
          </a:xfrm>
          <a:prstGeom prst="rect">
            <a:avLst/>
          </a:prstGeom>
        </p:spPr>
        <p:txBody>
          <a:bodyPr vert="horz" wrap="square" lIns="0" tIns="14604" rIns="0" bIns="0" rtlCol="0">
            <a:spAutoFit/>
          </a:bodyPr>
          <a:lstStyle/>
          <a:p>
            <a:pPr>
              <a:spcBef>
                <a:spcPts val="114"/>
              </a:spcBef>
            </a:pPr>
            <a:r>
              <a:rPr sz="700" spc="65" dirty="0">
                <a:latin typeface="Calibri"/>
                <a:cs typeface="Calibri"/>
              </a:rPr>
              <a:t>2000</a:t>
            </a:r>
            <a:r>
              <a:rPr sz="700" spc="-85" dirty="0">
                <a:latin typeface="Calibri"/>
                <a:cs typeface="Calibri"/>
              </a:rPr>
              <a:t> </a:t>
            </a:r>
            <a:endParaRPr sz="700">
              <a:latin typeface="Calibri"/>
              <a:cs typeface="Calibri"/>
            </a:endParaRPr>
          </a:p>
        </p:txBody>
      </p:sp>
      <p:sp>
        <p:nvSpPr>
          <p:cNvPr id="1163" name="object 1163"/>
          <p:cNvSpPr/>
          <p:nvPr/>
        </p:nvSpPr>
        <p:spPr>
          <a:xfrm>
            <a:off x="7304795" y="3503763"/>
            <a:ext cx="147320" cy="113664"/>
          </a:xfrm>
          <a:custGeom>
            <a:avLst/>
            <a:gdLst/>
            <a:ahLst/>
            <a:cxnLst/>
            <a:rect l="l" t="t" r="r" b="b"/>
            <a:pathLst>
              <a:path w="147320" h="113664">
                <a:moveTo>
                  <a:pt x="0" y="113633"/>
                </a:moveTo>
                <a:lnTo>
                  <a:pt x="146709" y="113633"/>
                </a:lnTo>
                <a:lnTo>
                  <a:pt x="146709" y="0"/>
                </a:lnTo>
                <a:lnTo>
                  <a:pt x="0" y="0"/>
                </a:lnTo>
                <a:lnTo>
                  <a:pt x="0" y="113633"/>
                </a:lnTo>
                <a:close/>
              </a:path>
            </a:pathLst>
          </a:custGeom>
          <a:solidFill>
            <a:srgbClr val="FFFFFF"/>
          </a:solidFill>
        </p:spPr>
        <p:txBody>
          <a:bodyPr wrap="square" lIns="0" tIns="0" rIns="0" bIns="0" rtlCol="0"/>
          <a:lstStyle/>
          <a:p>
            <a:endParaRPr/>
          </a:p>
        </p:txBody>
      </p:sp>
      <p:sp>
        <p:nvSpPr>
          <p:cNvPr id="1164" name="object 1164"/>
          <p:cNvSpPr/>
          <p:nvPr/>
        </p:nvSpPr>
        <p:spPr>
          <a:xfrm>
            <a:off x="6098182" y="2538040"/>
            <a:ext cx="0" cy="761365"/>
          </a:xfrm>
          <a:custGeom>
            <a:avLst/>
            <a:gdLst/>
            <a:ahLst/>
            <a:cxnLst/>
            <a:rect l="l" t="t" r="r" b="b"/>
            <a:pathLst>
              <a:path h="761364">
                <a:moveTo>
                  <a:pt x="0" y="761309"/>
                </a:moveTo>
                <a:lnTo>
                  <a:pt x="0" y="0"/>
                </a:lnTo>
              </a:path>
            </a:pathLst>
          </a:custGeom>
          <a:ln w="11309">
            <a:solidFill>
              <a:srgbClr val="000000"/>
            </a:solidFill>
          </a:ln>
        </p:spPr>
        <p:txBody>
          <a:bodyPr wrap="square" lIns="0" tIns="0" rIns="0" bIns="0" rtlCol="0"/>
          <a:lstStyle/>
          <a:p>
            <a:endParaRPr/>
          </a:p>
        </p:txBody>
      </p:sp>
      <p:sp>
        <p:nvSpPr>
          <p:cNvPr id="1165" name="object 1165"/>
          <p:cNvSpPr/>
          <p:nvPr/>
        </p:nvSpPr>
        <p:spPr>
          <a:xfrm>
            <a:off x="6052953" y="3231103"/>
            <a:ext cx="45720" cy="0"/>
          </a:xfrm>
          <a:custGeom>
            <a:avLst/>
            <a:gdLst/>
            <a:ahLst/>
            <a:cxnLst/>
            <a:rect l="l" t="t" r="r" b="b"/>
            <a:pathLst>
              <a:path w="45720">
                <a:moveTo>
                  <a:pt x="45229" y="0"/>
                </a:moveTo>
                <a:lnTo>
                  <a:pt x="0" y="0"/>
                </a:lnTo>
              </a:path>
            </a:pathLst>
          </a:custGeom>
          <a:ln w="11269">
            <a:solidFill>
              <a:srgbClr val="000000"/>
            </a:solidFill>
          </a:ln>
        </p:spPr>
        <p:txBody>
          <a:bodyPr wrap="square" lIns="0" tIns="0" rIns="0" bIns="0" rtlCol="0"/>
          <a:lstStyle/>
          <a:p>
            <a:endParaRPr/>
          </a:p>
        </p:txBody>
      </p:sp>
      <p:sp>
        <p:nvSpPr>
          <p:cNvPr id="1166" name="object 1166"/>
          <p:cNvSpPr/>
          <p:nvPr/>
        </p:nvSpPr>
        <p:spPr>
          <a:xfrm>
            <a:off x="6052953" y="3151596"/>
            <a:ext cx="45720" cy="0"/>
          </a:xfrm>
          <a:custGeom>
            <a:avLst/>
            <a:gdLst/>
            <a:ahLst/>
            <a:cxnLst/>
            <a:rect l="l" t="t" r="r" b="b"/>
            <a:pathLst>
              <a:path w="45720">
                <a:moveTo>
                  <a:pt x="45229" y="0"/>
                </a:moveTo>
                <a:lnTo>
                  <a:pt x="0" y="0"/>
                </a:lnTo>
              </a:path>
            </a:pathLst>
          </a:custGeom>
          <a:ln w="11269">
            <a:solidFill>
              <a:srgbClr val="000000"/>
            </a:solidFill>
          </a:ln>
        </p:spPr>
        <p:txBody>
          <a:bodyPr wrap="square" lIns="0" tIns="0" rIns="0" bIns="0" rtlCol="0"/>
          <a:lstStyle/>
          <a:p>
            <a:endParaRPr/>
          </a:p>
        </p:txBody>
      </p:sp>
      <p:sp>
        <p:nvSpPr>
          <p:cNvPr id="1167" name="object 1167"/>
          <p:cNvSpPr/>
          <p:nvPr/>
        </p:nvSpPr>
        <p:spPr>
          <a:xfrm>
            <a:off x="6052953" y="3072077"/>
            <a:ext cx="45720" cy="0"/>
          </a:xfrm>
          <a:custGeom>
            <a:avLst/>
            <a:gdLst/>
            <a:ahLst/>
            <a:cxnLst/>
            <a:rect l="l" t="t" r="r" b="b"/>
            <a:pathLst>
              <a:path w="45720">
                <a:moveTo>
                  <a:pt x="45229" y="0"/>
                </a:moveTo>
                <a:lnTo>
                  <a:pt x="0" y="0"/>
                </a:lnTo>
              </a:path>
            </a:pathLst>
          </a:custGeom>
          <a:ln w="11269">
            <a:solidFill>
              <a:srgbClr val="000000"/>
            </a:solidFill>
          </a:ln>
        </p:spPr>
        <p:txBody>
          <a:bodyPr wrap="square" lIns="0" tIns="0" rIns="0" bIns="0" rtlCol="0"/>
          <a:lstStyle/>
          <a:p>
            <a:endParaRPr/>
          </a:p>
        </p:txBody>
      </p:sp>
      <p:sp>
        <p:nvSpPr>
          <p:cNvPr id="1168" name="object 1168"/>
          <p:cNvSpPr/>
          <p:nvPr/>
        </p:nvSpPr>
        <p:spPr>
          <a:xfrm>
            <a:off x="6052953" y="3003843"/>
            <a:ext cx="45720" cy="0"/>
          </a:xfrm>
          <a:custGeom>
            <a:avLst/>
            <a:gdLst/>
            <a:ahLst/>
            <a:cxnLst/>
            <a:rect l="l" t="t" r="r" b="b"/>
            <a:pathLst>
              <a:path w="45720">
                <a:moveTo>
                  <a:pt x="45229" y="0"/>
                </a:moveTo>
                <a:lnTo>
                  <a:pt x="0" y="0"/>
                </a:lnTo>
              </a:path>
            </a:pathLst>
          </a:custGeom>
          <a:ln w="11269">
            <a:solidFill>
              <a:srgbClr val="000000"/>
            </a:solidFill>
          </a:ln>
        </p:spPr>
        <p:txBody>
          <a:bodyPr wrap="square" lIns="0" tIns="0" rIns="0" bIns="0" rtlCol="0"/>
          <a:lstStyle/>
          <a:p>
            <a:endParaRPr/>
          </a:p>
        </p:txBody>
      </p:sp>
      <p:sp>
        <p:nvSpPr>
          <p:cNvPr id="1169" name="object 1169"/>
          <p:cNvSpPr/>
          <p:nvPr/>
        </p:nvSpPr>
        <p:spPr>
          <a:xfrm>
            <a:off x="6052953" y="2844817"/>
            <a:ext cx="45720" cy="0"/>
          </a:xfrm>
          <a:custGeom>
            <a:avLst/>
            <a:gdLst/>
            <a:ahLst/>
            <a:cxnLst/>
            <a:rect l="l" t="t" r="r" b="b"/>
            <a:pathLst>
              <a:path w="45720">
                <a:moveTo>
                  <a:pt x="45229" y="0"/>
                </a:moveTo>
                <a:lnTo>
                  <a:pt x="0" y="0"/>
                </a:lnTo>
              </a:path>
            </a:pathLst>
          </a:custGeom>
          <a:ln w="11269">
            <a:solidFill>
              <a:srgbClr val="000000"/>
            </a:solidFill>
          </a:ln>
        </p:spPr>
        <p:txBody>
          <a:bodyPr wrap="square" lIns="0" tIns="0" rIns="0" bIns="0" rtlCol="0"/>
          <a:lstStyle/>
          <a:p>
            <a:endParaRPr/>
          </a:p>
        </p:txBody>
      </p:sp>
      <p:sp>
        <p:nvSpPr>
          <p:cNvPr id="1170" name="object 1170"/>
          <p:cNvSpPr/>
          <p:nvPr/>
        </p:nvSpPr>
        <p:spPr>
          <a:xfrm>
            <a:off x="6052953" y="2776571"/>
            <a:ext cx="45720" cy="0"/>
          </a:xfrm>
          <a:custGeom>
            <a:avLst/>
            <a:gdLst/>
            <a:ahLst/>
            <a:cxnLst/>
            <a:rect l="l" t="t" r="r" b="b"/>
            <a:pathLst>
              <a:path w="45720">
                <a:moveTo>
                  <a:pt x="45229" y="0"/>
                </a:moveTo>
                <a:lnTo>
                  <a:pt x="0" y="0"/>
                </a:lnTo>
              </a:path>
            </a:pathLst>
          </a:custGeom>
          <a:ln w="11269">
            <a:solidFill>
              <a:srgbClr val="000000"/>
            </a:solidFill>
          </a:ln>
        </p:spPr>
        <p:txBody>
          <a:bodyPr wrap="square" lIns="0" tIns="0" rIns="0" bIns="0" rtlCol="0"/>
          <a:lstStyle/>
          <a:p>
            <a:endParaRPr/>
          </a:p>
        </p:txBody>
      </p:sp>
      <p:sp>
        <p:nvSpPr>
          <p:cNvPr id="1171" name="object 1171"/>
          <p:cNvSpPr/>
          <p:nvPr/>
        </p:nvSpPr>
        <p:spPr>
          <a:xfrm>
            <a:off x="6052953" y="2697065"/>
            <a:ext cx="45720" cy="0"/>
          </a:xfrm>
          <a:custGeom>
            <a:avLst/>
            <a:gdLst/>
            <a:ahLst/>
            <a:cxnLst/>
            <a:rect l="l" t="t" r="r" b="b"/>
            <a:pathLst>
              <a:path w="45720">
                <a:moveTo>
                  <a:pt x="45229" y="0"/>
                </a:moveTo>
                <a:lnTo>
                  <a:pt x="0" y="0"/>
                </a:lnTo>
              </a:path>
            </a:pathLst>
          </a:custGeom>
          <a:ln w="11269">
            <a:solidFill>
              <a:srgbClr val="000000"/>
            </a:solidFill>
          </a:ln>
        </p:spPr>
        <p:txBody>
          <a:bodyPr wrap="square" lIns="0" tIns="0" rIns="0" bIns="0" rtlCol="0"/>
          <a:lstStyle/>
          <a:p>
            <a:endParaRPr/>
          </a:p>
        </p:txBody>
      </p:sp>
      <p:sp>
        <p:nvSpPr>
          <p:cNvPr id="1172" name="object 1172"/>
          <p:cNvSpPr/>
          <p:nvPr/>
        </p:nvSpPr>
        <p:spPr>
          <a:xfrm>
            <a:off x="6052953" y="2617546"/>
            <a:ext cx="45720" cy="0"/>
          </a:xfrm>
          <a:custGeom>
            <a:avLst/>
            <a:gdLst/>
            <a:ahLst/>
            <a:cxnLst/>
            <a:rect l="l" t="t" r="r" b="b"/>
            <a:pathLst>
              <a:path w="45720">
                <a:moveTo>
                  <a:pt x="45229" y="0"/>
                </a:moveTo>
                <a:lnTo>
                  <a:pt x="0" y="0"/>
                </a:lnTo>
              </a:path>
            </a:pathLst>
          </a:custGeom>
          <a:ln w="11269">
            <a:solidFill>
              <a:srgbClr val="000000"/>
            </a:solidFill>
          </a:ln>
        </p:spPr>
        <p:txBody>
          <a:bodyPr wrap="square" lIns="0" tIns="0" rIns="0" bIns="0" rtlCol="0"/>
          <a:lstStyle/>
          <a:p>
            <a:endParaRPr/>
          </a:p>
        </p:txBody>
      </p:sp>
      <p:sp>
        <p:nvSpPr>
          <p:cNvPr id="1173" name="object 1173"/>
          <p:cNvSpPr/>
          <p:nvPr/>
        </p:nvSpPr>
        <p:spPr>
          <a:xfrm>
            <a:off x="6030327" y="3299348"/>
            <a:ext cx="67945" cy="0"/>
          </a:xfrm>
          <a:custGeom>
            <a:avLst/>
            <a:gdLst/>
            <a:ahLst/>
            <a:cxnLst/>
            <a:rect l="l" t="t" r="r" b="b"/>
            <a:pathLst>
              <a:path w="67945">
                <a:moveTo>
                  <a:pt x="67856" y="0"/>
                </a:moveTo>
                <a:lnTo>
                  <a:pt x="0" y="0"/>
                </a:lnTo>
              </a:path>
            </a:pathLst>
          </a:custGeom>
          <a:ln w="11269">
            <a:solidFill>
              <a:srgbClr val="000000"/>
            </a:solidFill>
          </a:ln>
        </p:spPr>
        <p:txBody>
          <a:bodyPr wrap="square" lIns="0" tIns="0" rIns="0" bIns="0" rtlCol="0"/>
          <a:lstStyle/>
          <a:p>
            <a:endParaRPr/>
          </a:p>
        </p:txBody>
      </p:sp>
      <p:sp>
        <p:nvSpPr>
          <p:cNvPr id="1174" name="object 1174"/>
          <p:cNvSpPr/>
          <p:nvPr/>
        </p:nvSpPr>
        <p:spPr>
          <a:xfrm>
            <a:off x="6002216" y="3242372"/>
            <a:ext cx="0" cy="113664"/>
          </a:xfrm>
          <a:custGeom>
            <a:avLst/>
            <a:gdLst/>
            <a:ahLst/>
            <a:cxnLst/>
            <a:rect l="l" t="t" r="r" b="b"/>
            <a:pathLst>
              <a:path h="113664">
                <a:moveTo>
                  <a:pt x="0" y="0"/>
                </a:moveTo>
                <a:lnTo>
                  <a:pt x="0" y="113633"/>
                </a:lnTo>
              </a:path>
            </a:pathLst>
          </a:custGeom>
          <a:ln w="56233">
            <a:solidFill>
              <a:srgbClr val="FFFFFF"/>
            </a:solidFill>
          </a:ln>
        </p:spPr>
        <p:txBody>
          <a:bodyPr wrap="square" lIns="0" tIns="0" rIns="0" bIns="0" rtlCol="0"/>
          <a:lstStyle/>
          <a:p>
            <a:endParaRPr/>
          </a:p>
        </p:txBody>
      </p:sp>
      <p:sp>
        <p:nvSpPr>
          <p:cNvPr id="1175" name="object 1175"/>
          <p:cNvSpPr txBox="1"/>
          <p:nvPr/>
        </p:nvSpPr>
        <p:spPr>
          <a:xfrm>
            <a:off x="5974101" y="3229677"/>
            <a:ext cx="59055" cy="122468"/>
          </a:xfrm>
          <a:prstGeom prst="rect">
            <a:avLst/>
          </a:prstGeom>
        </p:spPr>
        <p:txBody>
          <a:bodyPr vert="horz" wrap="square" lIns="0" tIns="14604" rIns="0" bIns="0" rtlCol="0">
            <a:spAutoFit/>
          </a:bodyPr>
          <a:lstStyle/>
          <a:p>
            <a:pPr>
              <a:spcBef>
                <a:spcPts val="114"/>
              </a:spcBef>
            </a:pPr>
            <a:r>
              <a:rPr sz="700" spc="10" dirty="0">
                <a:latin typeface="Calibri"/>
                <a:cs typeface="Calibri"/>
              </a:rPr>
              <a:t>0</a:t>
            </a:r>
            <a:endParaRPr sz="700">
              <a:latin typeface="Calibri"/>
              <a:cs typeface="Calibri"/>
            </a:endParaRPr>
          </a:p>
        </p:txBody>
      </p:sp>
      <p:sp>
        <p:nvSpPr>
          <p:cNvPr id="1176" name="object 1176"/>
          <p:cNvSpPr/>
          <p:nvPr/>
        </p:nvSpPr>
        <p:spPr>
          <a:xfrm>
            <a:off x="6030327" y="2924324"/>
            <a:ext cx="67945" cy="0"/>
          </a:xfrm>
          <a:custGeom>
            <a:avLst/>
            <a:gdLst/>
            <a:ahLst/>
            <a:cxnLst/>
            <a:rect l="l" t="t" r="r" b="b"/>
            <a:pathLst>
              <a:path w="67945">
                <a:moveTo>
                  <a:pt x="67856" y="0"/>
                </a:moveTo>
                <a:lnTo>
                  <a:pt x="0" y="0"/>
                </a:lnTo>
              </a:path>
            </a:pathLst>
          </a:custGeom>
          <a:ln w="11269">
            <a:solidFill>
              <a:srgbClr val="000000"/>
            </a:solidFill>
          </a:ln>
        </p:spPr>
        <p:txBody>
          <a:bodyPr wrap="square" lIns="0" tIns="0" rIns="0" bIns="0" rtlCol="0"/>
          <a:lstStyle/>
          <a:p>
            <a:endParaRPr/>
          </a:p>
        </p:txBody>
      </p:sp>
      <p:sp>
        <p:nvSpPr>
          <p:cNvPr id="1177" name="object 1177"/>
          <p:cNvSpPr/>
          <p:nvPr/>
        </p:nvSpPr>
        <p:spPr>
          <a:xfrm>
            <a:off x="5928859" y="2867348"/>
            <a:ext cx="101600" cy="113664"/>
          </a:xfrm>
          <a:custGeom>
            <a:avLst/>
            <a:gdLst/>
            <a:ahLst/>
            <a:cxnLst/>
            <a:rect l="l" t="t" r="r" b="b"/>
            <a:pathLst>
              <a:path w="101600" h="113664">
                <a:moveTo>
                  <a:pt x="0" y="113633"/>
                </a:moveTo>
                <a:lnTo>
                  <a:pt x="101471" y="113633"/>
                </a:lnTo>
                <a:lnTo>
                  <a:pt x="101471" y="0"/>
                </a:lnTo>
                <a:lnTo>
                  <a:pt x="0" y="0"/>
                </a:lnTo>
                <a:lnTo>
                  <a:pt x="0" y="113633"/>
                </a:lnTo>
                <a:close/>
              </a:path>
            </a:pathLst>
          </a:custGeom>
          <a:solidFill>
            <a:srgbClr val="FFFFFF"/>
          </a:solidFill>
        </p:spPr>
        <p:txBody>
          <a:bodyPr wrap="square" lIns="0" tIns="0" rIns="0" bIns="0" rtlCol="0"/>
          <a:lstStyle/>
          <a:p>
            <a:endParaRPr/>
          </a:p>
        </p:txBody>
      </p:sp>
      <p:sp>
        <p:nvSpPr>
          <p:cNvPr id="1178" name="object 1178"/>
          <p:cNvSpPr txBox="1"/>
          <p:nvPr/>
        </p:nvSpPr>
        <p:spPr>
          <a:xfrm>
            <a:off x="5928860" y="2854653"/>
            <a:ext cx="103505" cy="122468"/>
          </a:xfrm>
          <a:prstGeom prst="rect">
            <a:avLst/>
          </a:prstGeom>
        </p:spPr>
        <p:txBody>
          <a:bodyPr vert="horz" wrap="square" lIns="0" tIns="14604" rIns="0" bIns="0" rtlCol="0">
            <a:spAutoFit/>
          </a:bodyPr>
          <a:lstStyle/>
          <a:p>
            <a:pPr>
              <a:spcBef>
                <a:spcPts val="114"/>
              </a:spcBef>
            </a:pPr>
            <a:r>
              <a:rPr sz="700" dirty="0">
                <a:latin typeface="Calibri"/>
                <a:cs typeface="Calibri"/>
              </a:rPr>
              <a:t>50</a:t>
            </a:r>
            <a:endParaRPr sz="700">
              <a:latin typeface="Calibri"/>
              <a:cs typeface="Calibri"/>
            </a:endParaRPr>
          </a:p>
        </p:txBody>
      </p:sp>
      <p:sp>
        <p:nvSpPr>
          <p:cNvPr id="1179" name="object 1179"/>
          <p:cNvSpPr/>
          <p:nvPr/>
        </p:nvSpPr>
        <p:spPr>
          <a:xfrm>
            <a:off x="6030327" y="2538039"/>
            <a:ext cx="67945" cy="0"/>
          </a:xfrm>
          <a:custGeom>
            <a:avLst/>
            <a:gdLst/>
            <a:ahLst/>
            <a:cxnLst/>
            <a:rect l="l" t="t" r="r" b="b"/>
            <a:pathLst>
              <a:path w="67945">
                <a:moveTo>
                  <a:pt x="67856" y="0"/>
                </a:moveTo>
                <a:lnTo>
                  <a:pt x="0" y="0"/>
                </a:lnTo>
              </a:path>
            </a:pathLst>
          </a:custGeom>
          <a:ln w="11269">
            <a:solidFill>
              <a:srgbClr val="000000"/>
            </a:solidFill>
          </a:ln>
        </p:spPr>
        <p:txBody>
          <a:bodyPr wrap="square" lIns="0" tIns="0" rIns="0" bIns="0" rtlCol="0"/>
          <a:lstStyle/>
          <a:p>
            <a:endParaRPr/>
          </a:p>
        </p:txBody>
      </p:sp>
      <p:sp>
        <p:nvSpPr>
          <p:cNvPr id="1180" name="object 1180"/>
          <p:cNvSpPr/>
          <p:nvPr/>
        </p:nvSpPr>
        <p:spPr>
          <a:xfrm>
            <a:off x="5883934" y="2481063"/>
            <a:ext cx="147320" cy="113664"/>
          </a:xfrm>
          <a:custGeom>
            <a:avLst/>
            <a:gdLst/>
            <a:ahLst/>
            <a:cxnLst/>
            <a:rect l="l" t="t" r="r" b="b"/>
            <a:pathLst>
              <a:path w="147320" h="113664">
                <a:moveTo>
                  <a:pt x="0" y="113633"/>
                </a:moveTo>
                <a:lnTo>
                  <a:pt x="146709" y="113633"/>
                </a:lnTo>
                <a:lnTo>
                  <a:pt x="146709" y="0"/>
                </a:lnTo>
                <a:lnTo>
                  <a:pt x="0" y="0"/>
                </a:lnTo>
                <a:lnTo>
                  <a:pt x="0" y="113633"/>
                </a:lnTo>
                <a:close/>
              </a:path>
            </a:pathLst>
          </a:custGeom>
          <a:solidFill>
            <a:srgbClr val="FFFFFF"/>
          </a:solidFill>
        </p:spPr>
        <p:txBody>
          <a:bodyPr wrap="square" lIns="0" tIns="0" rIns="0" bIns="0" rtlCol="0"/>
          <a:lstStyle/>
          <a:p>
            <a:endParaRPr/>
          </a:p>
        </p:txBody>
      </p:sp>
      <p:sp>
        <p:nvSpPr>
          <p:cNvPr id="1181" name="object 1181"/>
          <p:cNvSpPr txBox="1"/>
          <p:nvPr/>
        </p:nvSpPr>
        <p:spPr>
          <a:xfrm>
            <a:off x="5883935" y="2468368"/>
            <a:ext cx="149225" cy="122468"/>
          </a:xfrm>
          <a:prstGeom prst="rect">
            <a:avLst/>
          </a:prstGeom>
        </p:spPr>
        <p:txBody>
          <a:bodyPr vert="horz" wrap="square" lIns="0" tIns="14604" rIns="0" bIns="0" rtlCol="0">
            <a:spAutoFit/>
          </a:bodyPr>
          <a:lstStyle/>
          <a:p>
            <a:pPr>
              <a:spcBef>
                <a:spcPts val="114"/>
              </a:spcBef>
            </a:pPr>
            <a:r>
              <a:rPr sz="700" spc="-40" dirty="0">
                <a:latin typeface="Calibri"/>
                <a:cs typeface="Calibri"/>
              </a:rPr>
              <a:t>10</a:t>
            </a:r>
            <a:r>
              <a:rPr sz="700" spc="-130" dirty="0">
                <a:latin typeface="Calibri"/>
                <a:cs typeface="Calibri"/>
              </a:rPr>
              <a:t> </a:t>
            </a:r>
            <a:r>
              <a:rPr sz="700" spc="10" dirty="0">
                <a:latin typeface="Calibri"/>
                <a:cs typeface="Calibri"/>
              </a:rPr>
              <a:t>0</a:t>
            </a:r>
            <a:endParaRPr sz="700">
              <a:latin typeface="Calibri"/>
              <a:cs typeface="Calibri"/>
            </a:endParaRPr>
          </a:p>
        </p:txBody>
      </p:sp>
      <p:sp>
        <p:nvSpPr>
          <p:cNvPr id="1182" name="object 1182"/>
          <p:cNvSpPr txBox="1"/>
          <p:nvPr/>
        </p:nvSpPr>
        <p:spPr>
          <a:xfrm>
            <a:off x="5743237" y="2515639"/>
            <a:ext cx="107722" cy="785495"/>
          </a:xfrm>
          <a:prstGeom prst="rect">
            <a:avLst/>
          </a:prstGeom>
        </p:spPr>
        <p:txBody>
          <a:bodyPr vert="vert270" wrap="square" lIns="0" tIns="6350" rIns="0" bIns="0" rtlCol="0">
            <a:spAutoFit/>
          </a:bodyPr>
          <a:lstStyle/>
          <a:p>
            <a:pPr marL="12700">
              <a:spcBef>
                <a:spcPts val="50"/>
              </a:spcBef>
            </a:pPr>
            <a:r>
              <a:rPr sz="700" spc="-5" dirty="0">
                <a:latin typeface="Arial"/>
                <a:cs typeface="Arial"/>
              </a:rPr>
              <a:t>Relative</a:t>
            </a:r>
            <a:r>
              <a:rPr sz="700" spc="-85" dirty="0">
                <a:latin typeface="Arial"/>
                <a:cs typeface="Arial"/>
              </a:rPr>
              <a:t> </a:t>
            </a:r>
            <a:r>
              <a:rPr sz="700" spc="-30" dirty="0">
                <a:latin typeface="Arial"/>
                <a:cs typeface="Arial"/>
              </a:rPr>
              <a:t>Abundance</a:t>
            </a:r>
            <a:endParaRPr sz="700">
              <a:latin typeface="Arial"/>
              <a:cs typeface="Arial"/>
            </a:endParaRPr>
          </a:p>
        </p:txBody>
      </p:sp>
      <p:sp>
        <p:nvSpPr>
          <p:cNvPr id="1183" name="object 1183"/>
          <p:cNvSpPr/>
          <p:nvPr/>
        </p:nvSpPr>
        <p:spPr>
          <a:xfrm>
            <a:off x="6120809"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184" name="object 1184"/>
          <p:cNvSpPr/>
          <p:nvPr/>
        </p:nvSpPr>
        <p:spPr>
          <a:xfrm>
            <a:off x="6131806"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185" name="object 1185"/>
          <p:cNvSpPr/>
          <p:nvPr/>
        </p:nvSpPr>
        <p:spPr>
          <a:xfrm>
            <a:off x="6143107"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186" name="object 1186"/>
          <p:cNvSpPr/>
          <p:nvPr/>
        </p:nvSpPr>
        <p:spPr>
          <a:xfrm>
            <a:off x="6154421"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187" name="object 1187"/>
          <p:cNvSpPr/>
          <p:nvPr/>
        </p:nvSpPr>
        <p:spPr>
          <a:xfrm>
            <a:off x="6165734"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188" name="object 1188"/>
          <p:cNvSpPr/>
          <p:nvPr/>
        </p:nvSpPr>
        <p:spPr>
          <a:xfrm>
            <a:off x="6177035"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189" name="object 1189"/>
          <p:cNvSpPr/>
          <p:nvPr/>
        </p:nvSpPr>
        <p:spPr>
          <a:xfrm>
            <a:off x="6199663"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190" name="object 1190"/>
          <p:cNvSpPr/>
          <p:nvPr/>
        </p:nvSpPr>
        <p:spPr>
          <a:xfrm>
            <a:off x="6210963"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191" name="object 1191"/>
          <p:cNvSpPr/>
          <p:nvPr/>
        </p:nvSpPr>
        <p:spPr>
          <a:xfrm>
            <a:off x="6222277"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192" name="object 1192"/>
          <p:cNvSpPr/>
          <p:nvPr/>
        </p:nvSpPr>
        <p:spPr>
          <a:xfrm>
            <a:off x="6233590"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193" name="object 1193"/>
          <p:cNvSpPr/>
          <p:nvPr/>
        </p:nvSpPr>
        <p:spPr>
          <a:xfrm>
            <a:off x="6244588"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194" name="object 1194"/>
          <p:cNvSpPr/>
          <p:nvPr/>
        </p:nvSpPr>
        <p:spPr>
          <a:xfrm>
            <a:off x="6255889"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195" name="object 1195"/>
          <p:cNvSpPr/>
          <p:nvPr/>
        </p:nvSpPr>
        <p:spPr>
          <a:xfrm>
            <a:off x="6267202"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196" name="object 1196"/>
          <p:cNvSpPr/>
          <p:nvPr/>
        </p:nvSpPr>
        <p:spPr>
          <a:xfrm>
            <a:off x="6278515"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197" name="object 1197"/>
          <p:cNvSpPr/>
          <p:nvPr/>
        </p:nvSpPr>
        <p:spPr>
          <a:xfrm>
            <a:off x="6301130"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198" name="object 1198"/>
          <p:cNvSpPr/>
          <p:nvPr/>
        </p:nvSpPr>
        <p:spPr>
          <a:xfrm>
            <a:off x="6312444" y="3060816"/>
            <a:ext cx="0" cy="238760"/>
          </a:xfrm>
          <a:custGeom>
            <a:avLst/>
            <a:gdLst/>
            <a:ahLst/>
            <a:cxnLst/>
            <a:rect l="l" t="t" r="r" b="b"/>
            <a:pathLst>
              <a:path h="238760">
                <a:moveTo>
                  <a:pt x="0" y="238532"/>
                </a:moveTo>
                <a:lnTo>
                  <a:pt x="0" y="0"/>
                </a:lnTo>
              </a:path>
            </a:pathLst>
          </a:custGeom>
          <a:ln w="11309">
            <a:solidFill>
              <a:srgbClr val="000000"/>
            </a:solidFill>
          </a:ln>
        </p:spPr>
        <p:txBody>
          <a:bodyPr wrap="square" lIns="0" tIns="0" rIns="0" bIns="0" rtlCol="0"/>
          <a:lstStyle/>
          <a:p>
            <a:endParaRPr/>
          </a:p>
        </p:txBody>
      </p:sp>
      <p:sp>
        <p:nvSpPr>
          <p:cNvPr id="1199" name="object 1199"/>
          <p:cNvSpPr/>
          <p:nvPr/>
        </p:nvSpPr>
        <p:spPr>
          <a:xfrm>
            <a:off x="6323745" y="3174446"/>
            <a:ext cx="0" cy="125095"/>
          </a:xfrm>
          <a:custGeom>
            <a:avLst/>
            <a:gdLst/>
            <a:ahLst/>
            <a:cxnLst/>
            <a:rect l="l" t="t" r="r" b="b"/>
            <a:pathLst>
              <a:path h="125095">
                <a:moveTo>
                  <a:pt x="0" y="124903"/>
                </a:moveTo>
                <a:lnTo>
                  <a:pt x="0" y="0"/>
                </a:lnTo>
              </a:path>
            </a:pathLst>
          </a:custGeom>
          <a:ln w="11309">
            <a:solidFill>
              <a:srgbClr val="000000"/>
            </a:solidFill>
          </a:ln>
        </p:spPr>
        <p:txBody>
          <a:bodyPr wrap="square" lIns="0" tIns="0" rIns="0" bIns="0" rtlCol="0"/>
          <a:lstStyle/>
          <a:p>
            <a:endParaRPr/>
          </a:p>
        </p:txBody>
      </p:sp>
      <p:sp>
        <p:nvSpPr>
          <p:cNvPr id="1200" name="object 1200"/>
          <p:cNvSpPr/>
          <p:nvPr/>
        </p:nvSpPr>
        <p:spPr>
          <a:xfrm>
            <a:off x="6335058" y="3219842"/>
            <a:ext cx="0" cy="80010"/>
          </a:xfrm>
          <a:custGeom>
            <a:avLst/>
            <a:gdLst/>
            <a:ahLst/>
            <a:cxnLst/>
            <a:rect l="l" t="t" r="r" b="b"/>
            <a:pathLst>
              <a:path h="80010">
                <a:moveTo>
                  <a:pt x="0" y="79506"/>
                </a:moveTo>
                <a:lnTo>
                  <a:pt x="0" y="0"/>
                </a:lnTo>
              </a:path>
            </a:pathLst>
          </a:custGeom>
          <a:ln w="11309">
            <a:solidFill>
              <a:srgbClr val="000000"/>
            </a:solidFill>
          </a:ln>
        </p:spPr>
        <p:txBody>
          <a:bodyPr wrap="square" lIns="0" tIns="0" rIns="0" bIns="0" rtlCol="0"/>
          <a:lstStyle/>
          <a:p>
            <a:endParaRPr/>
          </a:p>
        </p:txBody>
      </p:sp>
      <p:sp>
        <p:nvSpPr>
          <p:cNvPr id="1201" name="object 1201"/>
          <p:cNvSpPr/>
          <p:nvPr/>
        </p:nvSpPr>
        <p:spPr>
          <a:xfrm>
            <a:off x="6346055" y="3242691"/>
            <a:ext cx="0" cy="57150"/>
          </a:xfrm>
          <a:custGeom>
            <a:avLst/>
            <a:gdLst/>
            <a:ahLst/>
            <a:cxnLst/>
            <a:rect l="l" t="t" r="r" b="b"/>
            <a:pathLst>
              <a:path h="57150">
                <a:moveTo>
                  <a:pt x="0" y="56657"/>
                </a:moveTo>
                <a:lnTo>
                  <a:pt x="0" y="0"/>
                </a:lnTo>
              </a:path>
            </a:pathLst>
          </a:custGeom>
          <a:ln w="11309">
            <a:solidFill>
              <a:srgbClr val="000000"/>
            </a:solidFill>
          </a:ln>
        </p:spPr>
        <p:txBody>
          <a:bodyPr wrap="square" lIns="0" tIns="0" rIns="0" bIns="0" rtlCol="0"/>
          <a:lstStyle/>
          <a:p>
            <a:endParaRPr/>
          </a:p>
        </p:txBody>
      </p:sp>
      <p:sp>
        <p:nvSpPr>
          <p:cNvPr id="1202" name="object 1202"/>
          <p:cNvSpPr/>
          <p:nvPr/>
        </p:nvSpPr>
        <p:spPr>
          <a:xfrm>
            <a:off x="6357369"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03" name="object 1203"/>
          <p:cNvSpPr/>
          <p:nvPr/>
        </p:nvSpPr>
        <p:spPr>
          <a:xfrm>
            <a:off x="6368670"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04" name="object 1204"/>
          <p:cNvSpPr/>
          <p:nvPr/>
        </p:nvSpPr>
        <p:spPr>
          <a:xfrm>
            <a:off x="6379983"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05" name="object 1205"/>
          <p:cNvSpPr/>
          <p:nvPr/>
        </p:nvSpPr>
        <p:spPr>
          <a:xfrm>
            <a:off x="6391297" y="2538040"/>
            <a:ext cx="0" cy="761365"/>
          </a:xfrm>
          <a:custGeom>
            <a:avLst/>
            <a:gdLst/>
            <a:ahLst/>
            <a:cxnLst/>
            <a:rect l="l" t="t" r="r" b="b"/>
            <a:pathLst>
              <a:path h="761364">
                <a:moveTo>
                  <a:pt x="0" y="761309"/>
                </a:moveTo>
                <a:lnTo>
                  <a:pt x="0" y="0"/>
                </a:lnTo>
              </a:path>
            </a:pathLst>
          </a:custGeom>
          <a:ln w="11309">
            <a:solidFill>
              <a:srgbClr val="000000"/>
            </a:solidFill>
          </a:ln>
        </p:spPr>
        <p:txBody>
          <a:bodyPr wrap="square" lIns="0" tIns="0" rIns="0" bIns="0" rtlCol="0"/>
          <a:lstStyle/>
          <a:p>
            <a:endParaRPr/>
          </a:p>
        </p:txBody>
      </p:sp>
      <p:sp>
        <p:nvSpPr>
          <p:cNvPr id="1206" name="object 1206"/>
          <p:cNvSpPr/>
          <p:nvPr/>
        </p:nvSpPr>
        <p:spPr>
          <a:xfrm>
            <a:off x="6402598" y="3253952"/>
            <a:ext cx="0" cy="45720"/>
          </a:xfrm>
          <a:custGeom>
            <a:avLst/>
            <a:gdLst/>
            <a:ahLst/>
            <a:cxnLst/>
            <a:rect l="l" t="t" r="r" b="b"/>
            <a:pathLst>
              <a:path h="45720">
                <a:moveTo>
                  <a:pt x="0" y="45396"/>
                </a:moveTo>
                <a:lnTo>
                  <a:pt x="0" y="0"/>
                </a:lnTo>
              </a:path>
            </a:pathLst>
          </a:custGeom>
          <a:ln w="11309">
            <a:solidFill>
              <a:srgbClr val="000000"/>
            </a:solidFill>
          </a:ln>
        </p:spPr>
        <p:txBody>
          <a:bodyPr wrap="square" lIns="0" tIns="0" rIns="0" bIns="0" rtlCol="0"/>
          <a:lstStyle/>
          <a:p>
            <a:endParaRPr/>
          </a:p>
        </p:txBody>
      </p:sp>
      <p:sp>
        <p:nvSpPr>
          <p:cNvPr id="1207" name="object 1207"/>
          <p:cNvSpPr/>
          <p:nvPr/>
        </p:nvSpPr>
        <p:spPr>
          <a:xfrm>
            <a:off x="6413911" y="3242691"/>
            <a:ext cx="0" cy="57150"/>
          </a:xfrm>
          <a:custGeom>
            <a:avLst/>
            <a:gdLst/>
            <a:ahLst/>
            <a:cxnLst/>
            <a:rect l="l" t="t" r="r" b="b"/>
            <a:pathLst>
              <a:path h="57150">
                <a:moveTo>
                  <a:pt x="0" y="56657"/>
                </a:moveTo>
                <a:lnTo>
                  <a:pt x="0" y="0"/>
                </a:lnTo>
              </a:path>
            </a:pathLst>
          </a:custGeom>
          <a:ln w="11309">
            <a:solidFill>
              <a:srgbClr val="000000"/>
            </a:solidFill>
          </a:ln>
        </p:spPr>
        <p:txBody>
          <a:bodyPr wrap="square" lIns="0" tIns="0" rIns="0" bIns="0" rtlCol="0"/>
          <a:lstStyle/>
          <a:p>
            <a:endParaRPr/>
          </a:p>
        </p:txBody>
      </p:sp>
      <p:sp>
        <p:nvSpPr>
          <p:cNvPr id="1208" name="object 1208"/>
          <p:cNvSpPr/>
          <p:nvPr/>
        </p:nvSpPr>
        <p:spPr>
          <a:xfrm>
            <a:off x="6425225" y="3208569"/>
            <a:ext cx="0" cy="90805"/>
          </a:xfrm>
          <a:custGeom>
            <a:avLst/>
            <a:gdLst/>
            <a:ahLst/>
            <a:cxnLst/>
            <a:rect l="l" t="t" r="r" b="b"/>
            <a:pathLst>
              <a:path h="90804">
                <a:moveTo>
                  <a:pt x="0" y="90780"/>
                </a:moveTo>
                <a:lnTo>
                  <a:pt x="0" y="0"/>
                </a:lnTo>
              </a:path>
            </a:pathLst>
          </a:custGeom>
          <a:ln w="11309">
            <a:solidFill>
              <a:srgbClr val="000000"/>
            </a:solidFill>
          </a:ln>
        </p:spPr>
        <p:txBody>
          <a:bodyPr wrap="square" lIns="0" tIns="0" rIns="0" bIns="0" rtlCol="0"/>
          <a:lstStyle/>
          <a:p>
            <a:endParaRPr/>
          </a:p>
        </p:txBody>
      </p:sp>
      <p:sp>
        <p:nvSpPr>
          <p:cNvPr id="1209" name="object 1209"/>
          <p:cNvSpPr/>
          <p:nvPr/>
        </p:nvSpPr>
        <p:spPr>
          <a:xfrm>
            <a:off x="6436526"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10" name="object 1210"/>
          <p:cNvSpPr/>
          <p:nvPr/>
        </p:nvSpPr>
        <p:spPr>
          <a:xfrm>
            <a:off x="6447839"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11" name="object 1211"/>
          <p:cNvSpPr/>
          <p:nvPr/>
        </p:nvSpPr>
        <p:spPr>
          <a:xfrm>
            <a:off x="6458836" y="3219842"/>
            <a:ext cx="0" cy="80010"/>
          </a:xfrm>
          <a:custGeom>
            <a:avLst/>
            <a:gdLst/>
            <a:ahLst/>
            <a:cxnLst/>
            <a:rect l="l" t="t" r="r" b="b"/>
            <a:pathLst>
              <a:path h="80010">
                <a:moveTo>
                  <a:pt x="0" y="79506"/>
                </a:moveTo>
                <a:lnTo>
                  <a:pt x="0" y="0"/>
                </a:lnTo>
              </a:path>
            </a:pathLst>
          </a:custGeom>
          <a:ln w="11309">
            <a:solidFill>
              <a:srgbClr val="000000"/>
            </a:solidFill>
          </a:ln>
        </p:spPr>
        <p:txBody>
          <a:bodyPr wrap="square" lIns="0" tIns="0" rIns="0" bIns="0" rtlCol="0"/>
          <a:lstStyle/>
          <a:p>
            <a:endParaRPr/>
          </a:p>
        </p:txBody>
      </p:sp>
      <p:sp>
        <p:nvSpPr>
          <p:cNvPr id="1212" name="object 1212"/>
          <p:cNvSpPr/>
          <p:nvPr/>
        </p:nvSpPr>
        <p:spPr>
          <a:xfrm>
            <a:off x="6470150" y="3242691"/>
            <a:ext cx="0" cy="57150"/>
          </a:xfrm>
          <a:custGeom>
            <a:avLst/>
            <a:gdLst/>
            <a:ahLst/>
            <a:cxnLst/>
            <a:rect l="l" t="t" r="r" b="b"/>
            <a:pathLst>
              <a:path h="57150">
                <a:moveTo>
                  <a:pt x="0" y="56657"/>
                </a:moveTo>
                <a:lnTo>
                  <a:pt x="0" y="0"/>
                </a:lnTo>
              </a:path>
            </a:pathLst>
          </a:custGeom>
          <a:ln w="11309">
            <a:solidFill>
              <a:srgbClr val="000000"/>
            </a:solidFill>
          </a:ln>
        </p:spPr>
        <p:txBody>
          <a:bodyPr wrap="square" lIns="0" tIns="0" rIns="0" bIns="0" rtlCol="0"/>
          <a:lstStyle/>
          <a:p>
            <a:endParaRPr/>
          </a:p>
        </p:txBody>
      </p:sp>
      <p:sp>
        <p:nvSpPr>
          <p:cNvPr id="1213" name="object 1213"/>
          <p:cNvSpPr/>
          <p:nvPr/>
        </p:nvSpPr>
        <p:spPr>
          <a:xfrm>
            <a:off x="6481451" y="3208569"/>
            <a:ext cx="0" cy="90805"/>
          </a:xfrm>
          <a:custGeom>
            <a:avLst/>
            <a:gdLst/>
            <a:ahLst/>
            <a:cxnLst/>
            <a:rect l="l" t="t" r="r" b="b"/>
            <a:pathLst>
              <a:path h="90804">
                <a:moveTo>
                  <a:pt x="0" y="90780"/>
                </a:moveTo>
                <a:lnTo>
                  <a:pt x="0" y="0"/>
                </a:lnTo>
              </a:path>
            </a:pathLst>
          </a:custGeom>
          <a:ln w="11309">
            <a:solidFill>
              <a:srgbClr val="000000"/>
            </a:solidFill>
          </a:ln>
        </p:spPr>
        <p:txBody>
          <a:bodyPr wrap="square" lIns="0" tIns="0" rIns="0" bIns="0" rtlCol="0"/>
          <a:lstStyle/>
          <a:p>
            <a:endParaRPr/>
          </a:p>
        </p:txBody>
      </p:sp>
      <p:sp>
        <p:nvSpPr>
          <p:cNvPr id="1214" name="object 1214"/>
          <p:cNvSpPr/>
          <p:nvPr/>
        </p:nvSpPr>
        <p:spPr>
          <a:xfrm>
            <a:off x="6492764"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15" name="object 1215"/>
          <p:cNvSpPr/>
          <p:nvPr/>
        </p:nvSpPr>
        <p:spPr>
          <a:xfrm>
            <a:off x="6504078"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16" name="object 1216"/>
          <p:cNvSpPr/>
          <p:nvPr/>
        </p:nvSpPr>
        <p:spPr>
          <a:xfrm>
            <a:off x="6515379"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217" name="object 1217"/>
          <p:cNvSpPr/>
          <p:nvPr/>
        </p:nvSpPr>
        <p:spPr>
          <a:xfrm>
            <a:off x="6526693" y="3253952"/>
            <a:ext cx="0" cy="45720"/>
          </a:xfrm>
          <a:custGeom>
            <a:avLst/>
            <a:gdLst/>
            <a:ahLst/>
            <a:cxnLst/>
            <a:rect l="l" t="t" r="r" b="b"/>
            <a:pathLst>
              <a:path h="45720">
                <a:moveTo>
                  <a:pt x="0" y="45396"/>
                </a:moveTo>
                <a:lnTo>
                  <a:pt x="0" y="0"/>
                </a:lnTo>
              </a:path>
            </a:pathLst>
          </a:custGeom>
          <a:ln w="11309">
            <a:solidFill>
              <a:srgbClr val="000000"/>
            </a:solidFill>
          </a:ln>
        </p:spPr>
        <p:txBody>
          <a:bodyPr wrap="square" lIns="0" tIns="0" rIns="0" bIns="0" rtlCol="0"/>
          <a:lstStyle/>
          <a:p>
            <a:endParaRPr/>
          </a:p>
        </p:txBody>
      </p:sp>
      <p:sp>
        <p:nvSpPr>
          <p:cNvPr id="1218" name="object 1218"/>
          <p:cNvSpPr/>
          <p:nvPr/>
        </p:nvSpPr>
        <p:spPr>
          <a:xfrm>
            <a:off x="6538006"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19" name="object 1219"/>
          <p:cNvSpPr/>
          <p:nvPr/>
        </p:nvSpPr>
        <p:spPr>
          <a:xfrm>
            <a:off x="6549307"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20" name="object 1220"/>
          <p:cNvSpPr/>
          <p:nvPr/>
        </p:nvSpPr>
        <p:spPr>
          <a:xfrm>
            <a:off x="6560620"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21" name="object 1221"/>
          <p:cNvSpPr/>
          <p:nvPr/>
        </p:nvSpPr>
        <p:spPr>
          <a:xfrm>
            <a:off x="6571618" y="3253952"/>
            <a:ext cx="0" cy="45720"/>
          </a:xfrm>
          <a:custGeom>
            <a:avLst/>
            <a:gdLst/>
            <a:ahLst/>
            <a:cxnLst/>
            <a:rect l="l" t="t" r="r" b="b"/>
            <a:pathLst>
              <a:path h="45720">
                <a:moveTo>
                  <a:pt x="0" y="45396"/>
                </a:moveTo>
                <a:lnTo>
                  <a:pt x="0" y="0"/>
                </a:lnTo>
              </a:path>
            </a:pathLst>
          </a:custGeom>
          <a:ln w="11309">
            <a:solidFill>
              <a:srgbClr val="000000"/>
            </a:solidFill>
          </a:ln>
        </p:spPr>
        <p:txBody>
          <a:bodyPr wrap="square" lIns="0" tIns="0" rIns="0" bIns="0" rtlCol="0"/>
          <a:lstStyle/>
          <a:p>
            <a:endParaRPr/>
          </a:p>
        </p:txBody>
      </p:sp>
      <p:sp>
        <p:nvSpPr>
          <p:cNvPr id="1222" name="object 1222"/>
          <p:cNvSpPr/>
          <p:nvPr/>
        </p:nvSpPr>
        <p:spPr>
          <a:xfrm>
            <a:off x="6582931" y="3253952"/>
            <a:ext cx="0" cy="45720"/>
          </a:xfrm>
          <a:custGeom>
            <a:avLst/>
            <a:gdLst/>
            <a:ahLst/>
            <a:cxnLst/>
            <a:rect l="l" t="t" r="r" b="b"/>
            <a:pathLst>
              <a:path h="45720">
                <a:moveTo>
                  <a:pt x="0" y="45396"/>
                </a:moveTo>
                <a:lnTo>
                  <a:pt x="0" y="0"/>
                </a:lnTo>
              </a:path>
            </a:pathLst>
          </a:custGeom>
          <a:ln w="11309">
            <a:solidFill>
              <a:srgbClr val="000000"/>
            </a:solidFill>
          </a:ln>
        </p:spPr>
        <p:txBody>
          <a:bodyPr wrap="square" lIns="0" tIns="0" rIns="0" bIns="0" rtlCol="0"/>
          <a:lstStyle/>
          <a:p>
            <a:endParaRPr/>
          </a:p>
        </p:txBody>
      </p:sp>
      <p:sp>
        <p:nvSpPr>
          <p:cNvPr id="1223" name="object 1223"/>
          <p:cNvSpPr/>
          <p:nvPr/>
        </p:nvSpPr>
        <p:spPr>
          <a:xfrm>
            <a:off x="6594232" y="3219842"/>
            <a:ext cx="0" cy="80010"/>
          </a:xfrm>
          <a:custGeom>
            <a:avLst/>
            <a:gdLst/>
            <a:ahLst/>
            <a:cxnLst/>
            <a:rect l="l" t="t" r="r" b="b"/>
            <a:pathLst>
              <a:path h="80010">
                <a:moveTo>
                  <a:pt x="0" y="79506"/>
                </a:moveTo>
                <a:lnTo>
                  <a:pt x="0" y="0"/>
                </a:lnTo>
              </a:path>
            </a:pathLst>
          </a:custGeom>
          <a:ln w="11309">
            <a:solidFill>
              <a:srgbClr val="000000"/>
            </a:solidFill>
          </a:ln>
        </p:spPr>
        <p:txBody>
          <a:bodyPr wrap="square" lIns="0" tIns="0" rIns="0" bIns="0" rtlCol="0"/>
          <a:lstStyle/>
          <a:p>
            <a:endParaRPr/>
          </a:p>
        </p:txBody>
      </p:sp>
      <p:sp>
        <p:nvSpPr>
          <p:cNvPr id="1224" name="object 1224"/>
          <p:cNvSpPr/>
          <p:nvPr/>
        </p:nvSpPr>
        <p:spPr>
          <a:xfrm>
            <a:off x="6605546" y="3219842"/>
            <a:ext cx="0" cy="80010"/>
          </a:xfrm>
          <a:custGeom>
            <a:avLst/>
            <a:gdLst/>
            <a:ahLst/>
            <a:cxnLst/>
            <a:rect l="l" t="t" r="r" b="b"/>
            <a:pathLst>
              <a:path h="80010">
                <a:moveTo>
                  <a:pt x="0" y="79506"/>
                </a:moveTo>
                <a:lnTo>
                  <a:pt x="0" y="0"/>
                </a:lnTo>
              </a:path>
            </a:pathLst>
          </a:custGeom>
          <a:ln w="11309">
            <a:solidFill>
              <a:srgbClr val="000000"/>
            </a:solidFill>
          </a:ln>
        </p:spPr>
        <p:txBody>
          <a:bodyPr wrap="square" lIns="0" tIns="0" rIns="0" bIns="0" rtlCol="0"/>
          <a:lstStyle/>
          <a:p>
            <a:endParaRPr/>
          </a:p>
        </p:txBody>
      </p:sp>
      <p:sp>
        <p:nvSpPr>
          <p:cNvPr id="1225" name="object 1225"/>
          <p:cNvSpPr/>
          <p:nvPr/>
        </p:nvSpPr>
        <p:spPr>
          <a:xfrm>
            <a:off x="6616859" y="3253952"/>
            <a:ext cx="0" cy="45720"/>
          </a:xfrm>
          <a:custGeom>
            <a:avLst/>
            <a:gdLst/>
            <a:ahLst/>
            <a:cxnLst/>
            <a:rect l="l" t="t" r="r" b="b"/>
            <a:pathLst>
              <a:path h="45720">
                <a:moveTo>
                  <a:pt x="0" y="45396"/>
                </a:moveTo>
                <a:lnTo>
                  <a:pt x="0" y="0"/>
                </a:lnTo>
              </a:path>
            </a:pathLst>
          </a:custGeom>
          <a:ln w="11309">
            <a:solidFill>
              <a:srgbClr val="000000"/>
            </a:solidFill>
          </a:ln>
        </p:spPr>
        <p:txBody>
          <a:bodyPr wrap="square" lIns="0" tIns="0" rIns="0" bIns="0" rtlCol="0"/>
          <a:lstStyle/>
          <a:p>
            <a:endParaRPr/>
          </a:p>
        </p:txBody>
      </p:sp>
      <p:sp>
        <p:nvSpPr>
          <p:cNvPr id="1226" name="object 1226"/>
          <p:cNvSpPr/>
          <p:nvPr/>
        </p:nvSpPr>
        <p:spPr>
          <a:xfrm>
            <a:off x="6628160" y="3253952"/>
            <a:ext cx="0" cy="45720"/>
          </a:xfrm>
          <a:custGeom>
            <a:avLst/>
            <a:gdLst/>
            <a:ahLst/>
            <a:cxnLst/>
            <a:rect l="l" t="t" r="r" b="b"/>
            <a:pathLst>
              <a:path h="45720">
                <a:moveTo>
                  <a:pt x="0" y="45396"/>
                </a:moveTo>
                <a:lnTo>
                  <a:pt x="0" y="0"/>
                </a:lnTo>
              </a:path>
            </a:pathLst>
          </a:custGeom>
          <a:ln w="11309">
            <a:solidFill>
              <a:srgbClr val="000000"/>
            </a:solidFill>
          </a:ln>
        </p:spPr>
        <p:txBody>
          <a:bodyPr wrap="square" lIns="0" tIns="0" rIns="0" bIns="0" rtlCol="0"/>
          <a:lstStyle/>
          <a:p>
            <a:endParaRPr/>
          </a:p>
        </p:txBody>
      </p:sp>
      <p:sp>
        <p:nvSpPr>
          <p:cNvPr id="1227" name="object 1227"/>
          <p:cNvSpPr/>
          <p:nvPr/>
        </p:nvSpPr>
        <p:spPr>
          <a:xfrm>
            <a:off x="6639474" y="3253952"/>
            <a:ext cx="0" cy="45720"/>
          </a:xfrm>
          <a:custGeom>
            <a:avLst/>
            <a:gdLst/>
            <a:ahLst/>
            <a:cxnLst/>
            <a:rect l="l" t="t" r="r" b="b"/>
            <a:pathLst>
              <a:path h="45720">
                <a:moveTo>
                  <a:pt x="0" y="45396"/>
                </a:moveTo>
                <a:lnTo>
                  <a:pt x="0" y="0"/>
                </a:lnTo>
              </a:path>
            </a:pathLst>
          </a:custGeom>
          <a:ln w="11309">
            <a:solidFill>
              <a:srgbClr val="000000"/>
            </a:solidFill>
          </a:ln>
        </p:spPr>
        <p:txBody>
          <a:bodyPr wrap="square" lIns="0" tIns="0" rIns="0" bIns="0" rtlCol="0"/>
          <a:lstStyle/>
          <a:p>
            <a:endParaRPr/>
          </a:p>
        </p:txBody>
      </p:sp>
      <p:sp>
        <p:nvSpPr>
          <p:cNvPr id="1228" name="object 1228"/>
          <p:cNvSpPr/>
          <p:nvPr/>
        </p:nvSpPr>
        <p:spPr>
          <a:xfrm>
            <a:off x="6650787"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29" name="object 1229"/>
          <p:cNvSpPr/>
          <p:nvPr/>
        </p:nvSpPr>
        <p:spPr>
          <a:xfrm>
            <a:off x="6662088"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30" name="object 1230"/>
          <p:cNvSpPr/>
          <p:nvPr/>
        </p:nvSpPr>
        <p:spPr>
          <a:xfrm>
            <a:off x="6673401" y="2628819"/>
            <a:ext cx="0" cy="670560"/>
          </a:xfrm>
          <a:custGeom>
            <a:avLst/>
            <a:gdLst/>
            <a:ahLst/>
            <a:cxnLst/>
            <a:rect l="l" t="t" r="r" b="b"/>
            <a:pathLst>
              <a:path h="670560">
                <a:moveTo>
                  <a:pt x="0" y="670529"/>
                </a:moveTo>
                <a:lnTo>
                  <a:pt x="0" y="0"/>
                </a:lnTo>
              </a:path>
            </a:pathLst>
          </a:custGeom>
          <a:ln w="11309">
            <a:solidFill>
              <a:srgbClr val="000000"/>
            </a:solidFill>
          </a:ln>
        </p:spPr>
        <p:txBody>
          <a:bodyPr wrap="square" lIns="0" tIns="0" rIns="0" bIns="0" rtlCol="0"/>
          <a:lstStyle/>
          <a:p>
            <a:endParaRPr/>
          </a:p>
        </p:txBody>
      </p:sp>
      <p:sp>
        <p:nvSpPr>
          <p:cNvPr id="1231" name="object 1231"/>
          <p:cNvSpPr/>
          <p:nvPr/>
        </p:nvSpPr>
        <p:spPr>
          <a:xfrm>
            <a:off x="6684399"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32" name="object 1232"/>
          <p:cNvSpPr/>
          <p:nvPr/>
        </p:nvSpPr>
        <p:spPr>
          <a:xfrm>
            <a:off x="6695712" y="3208569"/>
            <a:ext cx="0" cy="90805"/>
          </a:xfrm>
          <a:custGeom>
            <a:avLst/>
            <a:gdLst/>
            <a:ahLst/>
            <a:cxnLst/>
            <a:rect l="l" t="t" r="r" b="b"/>
            <a:pathLst>
              <a:path h="90804">
                <a:moveTo>
                  <a:pt x="0" y="90780"/>
                </a:moveTo>
                <a:lnTo>
                  <a:pt x="0" y="0"/>
                </a:lnTo>
              </a:path>
            </a:pathLst>
          </a:custGeom>
          <a:ln w="11309">
            <a:solidFill>
              <a:srgbClr val="000000"/>
            </a:solidFill>
          </a:ln>
        </p:spPr>
        <p:txBody>
          <a:bodyPr wrap="square" lIns="0" tIns="0" rIns="0" bIns="0" rtlCol="0"/>
          <a:lstStyle/>
          <a:p>
            <a:endParaRPr/>
          </a:p>
        </p:txBody>
      </p:sp>
      <p:sp>
        <p:nvSpPr>
          <p:cNvPr id="1233" name="object 1233"/>
          <p:cNvSpPr/>
          <p:nvPr/>
        </p:nvSpPr>
        <p:spPr>
          <a:xfrm>
            <a:off x="6707013"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34" name="object 1234"/>
          <p:cNvSpPr/>
          <p:nvPr/>
        </p:nvSpPr>
        <p:spPr>
          <a:xfrm>
            <a:off x="6718327" y="3049227"/>
            <a:ext cx="0" cy="250190"/>
          </a:xfrm>
          <a:custGeom>
            <a:avLst/>
            <a:gdLst/>
            <a:ahLst/>
            <a:cxnLst/>
            <a:rect l="l" t="t" r="r" b="b"/>
            <a:pathLst>
              <a:path h="250189">
                <a:moveTo>
                  <a:pt x="0" y="250121"/>
                </a:moveTo>
                <a:lnTo>
                  <a:pt x="0" y="0"/>
                </a:lnTo>
              </a:path>
            </a:pathLst>
          </a:custGeom>
          <a:ln w="11309">
            <a:solidFill>
              <a:srgbClr val="000000"/>
            </a:solidFill>
          </a:ln>
        </p:spPr>
        <p:txBody>
          <a:bodyPr wrap="square" lIns="0" tIns="0" rIns="0" bIns="0" rtlCol="0"/>
          <a:lstStyle/>
          <a:p>
            <a:endParaRPr/>
          </a:p>
        </p:txBody>
      </p:sp>
      <p:sp>
        <p:nvSpPr>
          <p:cNvPr id="1235" name="object 1235"/>
          <p:cNvSpPr/>
          <p:nvPr/>
        </p:nvSpPr>
        <p:spPr>
          <a:xfrm>
            <a:off x="6729640"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36" name="object 1236"/>
          <p:cNvSpPr/>
          <p:nvPr/>
        </p:nvSpPr>
        <p:spPr>
          <a:xfrm>
            <a:off x="6740941"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237" name="object 1237"/>
          <p:cNvSpPr/>
          <p:nvPr/>
        </p:nvSpPr>
        <p:spPr>
          <a:xfrm>
            <a:off x="6752255"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38" name="object 1238"/>
          <p:cNvSpPr/>
          <p:nvPr/>
        </p:nvSpPr>
        <p:spPr>
          <a:xfrm>
            <a:off x="6763568"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39" name="object 1239"/>
          <p:cNvSpPr/>
          <p:nvPr/>
        </p:nvSpPr>
        <p:spPr>
          <a:xfrm>
            <a:off x="6774869" y="2640094"/>
            <a:ext cx="0" cy="659765"/>
          </a:xfrm>
          <a:custGeom>
            <a:avLst/>
            <a:gdLst/>
            <a:ahLst/>
            <a:cxnLst/>
            <a:rect l="l" t="t" r="r" b="b"/>
            <a:pathLst>
              <a:path h="659764">
                <a:moveTo>
                  <a:pt x="0" y="659255"/>
                </a:moveTo>
                <a:lnTo>
                  <a:pt x="0" y="0"/>
                </a:lnTo>
              </a:path>
            </a:pathLst>
          </a:custGeom>
          <a:ln w="11309">
            <a:solidFill>
              <a:srgbClr val="000000"/>
            </a:solidFill>
          </a:ln>
        </p:spPr>
        <p:txBody>
          <a:bodyPr wrap="square" lIns="0" tIns="0" rIns="0" bIns="0" rtlCol="0"/>
          <a:lstStyle/>
          <a:p>
            <a:endParaRPr/>
          </a:p>
        </p:txBody>
      </p:sp>
      <p:sp>
        <p:nvSpPr>
          <p:cNvPr id="1240" name="object 1240"/>
          <p:cNvSpPr/>
          <p:nvPr/>
        </p:nvSpPr>
        <p:spPr>
          <a:xfrm>
            <a:off x="6797180" y="3253952"/>
            <a:ext cx="0" cy="45720"/>
          </a:xfrm>
          <a:custGeom>
            <a:avLst/>
            <a:gdLst/>
            <a:ahLst/>
            <a:cxnLst/>
            <a:rect l="l" t="t" r="r" b="b"/>
            <a:pathLst>
              <a:path h="45720">
                <a:moveTo>
                  <a:pt x="0" y="45396"/>
                </a:moveTo>
                <a:lnTo>
                  <a:pt x="0" y="0"/>
                </a:lnTo>
              </a:path>
            </a:pathLst>
          </a:custGeom>
          <a:ln w="11309">
            <a:solidFill>
              <a:srgbClr val="000000"/>
            </a:solidFill>
          </a:ln>
        </p:spPr>
        <p:txBody>
          <a:bodyPr wrap="square" lIns="0" tIns="0" rIns="0" bIns="0" rtlCol="0"/>
          <a:lstStyle/>
          <a:p>
            <a:endParaRPr/>
          </a:p>
        </p:txBody>
      </p:sp>
      <p:sp>
        <p:nvSpPr>
          <p:cNvPr id="1241" name="object 1241"/>
          <p:cNvSpPr/>
          <p:nvPr/>
        </p:nvSpPr>
        <p:spPr>
          <a:xfrm>
            <a:off x="6808494" y="3253952"/>
            <a:ext cx="0" cy="45720"/>
          </a:xfrm>
          <a:custGeom>
            <a:avLst/>
            <a:gdLst/>
            <a:ahLst/>
            <a:cxnLst/>
            <a:rect l="l" t="t" r="r" b="b"/>
            <a:pathLst>
              <a:path h="45720">
                <a:moveTo>
                  <a:pt x="0" y="45396"/>
                </a:moveTo>
                <a:lnTo>
                  <a:pt x="0" y="0"/>
                </a:lnTo>
              </a:path>
            </a:pathLst>
          </a:custGeom>
          <a:ln w="11309">
            <a:solidFill>
              <a:srgbClr val="000000"/>
            </a:solidFill>
          </a:ln>
        </p:spPr>
        <p:txBody>
          <a:bodyPr wrap="square" lIns="0" tIns="0" rIns="0" bIns="0" rtlCol="0"/>
          <a:lstStyle/>
          <a:p>
            <a:endParaRPr/>
          </a:p>
        </p:txBody>
      </p:sp>
      <p:sp>
        <p:nvSpPr>
          <p:cNvPr id="1242" name="object 1242"/>
          <p:cNvSpPr/>
          <p:nvPr/>
        </p:nvSpPr>
        <p:spPr>
          <a:xfrm>
            <a:off x="6819794" y="3083351"/>
            <a:ext cx="0" cy="216535"/>
          </a:xfrm>
          <a:custGeom>
            <a:avLst/>
            <a:gdLst/>
            <a:ahLst/>
            <a:cxnLst/>
            <a:rect l="l" t="t" r="r" b="b"/>
            <a:pathLst>
              <a:path h="216535">
                <a:moveTo>
                  <a:pt x="0" y="215998"/>
                </a:moveTo>
                <a:lnTo>
                  <a:pt x="0" y="0"/>
                </a:lnTo>
              </a:path>
            </a:pathLst>
          </a:custGeom>
          <a:ln w="11309">
            <a:solidFill>
              <a:srgbClr val="000000"/>
            </a:solidFill>
          </a:ln>
        </p:spPr>
        <p:txBody>
          <a:bodyPr wrap="square" lIns="0" tIns="0" rIns="0" bIns="0" rtlCol="0"/>
          <a:lstStyle/>
          <a:p>
            <a:endParaRPr/>
          </a:p>
        </p:txBody>
      </p:sp>
      <p:sp>
        <p:nvSpPr>
          <p:cNvPr id="1243" name="object 1243"/>
          <p:cNvSpPr/>
          <p:nvPr/>
        </p:nvSpPr>
        <p:spPr>
          <a:xfrm>
            <a:off x="6831108"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44" name="object 1244"/>
          <p:cNvSpPr/>
          <p:nvPr/>
        </p:nvSpPr>
        <p:spPr>
          <a:xfrm>
            <a:off x="6842422"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45" name="object 1245"/>
          <p:cNvSpPr/>
          <p:nvPr/>
        </p:nvSpPr>
        <p:spPr>
          <a:xfrm>
            <a:off x="6853723"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46" name="object 1246"/>
          <p:cNvSpPr/>
          <p:nvPr/>
        </p:nvSpPr>
        <p:spPr>
          <a:xfrm>
            <a:off x="6865036"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247" name="object 1247"/>
          <p:cNvSpPr/>
          <p:nvPr/>
        </p:nvSpPr>
        <p:spPr>
          <a:xfrm>
            <a:off x="6876350"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48" name="object 1248"/>
          <p:cNvSpPr/>
          <p:nvPr/>
        </p:nvSpPr>
        <p:spPr>
          <a:xfrm>
            <a:off x="6887650"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49" name="object 1249"/>
          <p:cNvSpPr/>
          <p:nvPr/>
        </p:nvSpPr>
        <p:spPr>
          <a:xfrm>
            <a:off x="6898964"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50" name="object 1250"/>
          <p:cNvSpPr/>
          <p:nvPr/>
        </p:nvSpPr>
        <p:spPr>
          <a:xfrm>
            <a:off x="6909961"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51" name="object 1251"/>
          <p:cNvSpPr/>
          <p:nvPr/>
        </p:nvSpPr>
        <p:spPr>
          <a:xfrm>
            <a:off x="6921262"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52" name="object 1252"/>
          <p:cNvSpPr/>
          <p:nvPr/>
        </p:nvSpPr>
        <p:spPr>
          <a:xfrm>
            <a:off x="6932576"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53" name="object 1253"/>
          <p:cNvSpPr/>
          <p:nvPr/>
        </p:nvSpPr>
        <p:spPr>
          <a:xfrm>
            <a:off x="6943889"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54" name="object 1254"/>
          <p:cNvSpPr/>
          <p:nvPr/>
        </p:nvSpPr>
        <p:spPr>
          <a:xfrm>
            <a:off x="6955203"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55" name="object 1255"/>
          <p:cNvSpPr/>
          <p:nvPr/>
        </p:nvSpPr>
        <p:spPr>
          <a:xfrm>
            <a:off x="6966504"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56" name="object 1256"/>
          <p:cNvSpPr/>
          <p:nvPr/>
        </p:nvSpPr>
        <p:spPr>
          <a:xfrm>
            <a:off x="6977817" y="3117474"/>
            <a:ext cx="0" cy="182245"/>
          </a:xfrm>
          <a:custGeom>
            <a:avLst/>
            <a:gdLst/>
            <a:ahLst/>
            <a:cxnLst/>
            <a:rect l="l" t="t" r="r" b="b"/>
            <a:pathLst>
              <a:path h="182245">
                <a:moveTo>
                  <a:pt x="0" y="181875"/>
                </a:moveTo>
                <a:lnTo>
                  <a:pt x="0" y="0"/>
                </a:lnTo>
              </a:path>
            </a:pathLst>
          </a:custGeom>
          <a:ln w="11309">
            <a:solidFill>
              <a:srgbClr val="000000"/>
            </a:solidFill>
          </a:ln>
        </p:spPr>
        <p:txBody>
          <a:bodyPr wrap="square" lIns="0" tIns="0" rIns="0" bIns="0" rtlCol="0"/>
          <a:lstStyle/>
          <a:p>
            <a:endParaRPr/>
          </a:p>
        </p:txBody>
      </p:sp>
      <p:sp>
        <p:nvSpPr>
          <p:cNvPr id="1257" name="object 1257"/>
          <p:cNvSpPr/>
          <p:nvPr/>
        </p:nvSpPr>
        <p:spPr>
          <a:xfrm>
            <a:off x="6989131"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58" name="object 1258"/>
          <p:cNvSpPr/>
          <p:nvPr/>
        </p:nvSpPr>
        <p:spPr>
          <a:xfrm>
            <a:off x="7000432"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59" name="object 1259"/>
          <p:cNvSpPr/>
          <p:nvPr/>
        </p:nvSpPr>
        <p:spPr>
          <a:xfrm>
            <a:off x="7011454"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60" name="object 1260"/>
          <p:cNvSpPr/>
          <p:nvPr/>
        </p:nvSpPr>
        <p:spPr>
          <a:xfrm>
            <a:off x="7022717" y="3253952"/>
            <a:ext cx="0" cy="45720"/>
          </a:xfrm>
          <a:custGeom>
            <a:avLst/>
            <a:gdLst/>
            <a:ahLst/>
            <a:cxnLst/>
            <a:rect l="l" t="t" r="r" b="b"/>
            <a:pathLst>
              <a:path h="45720">
                <a:moveTo>
                  <a:pt x="0" y="45396"/>
                </a:moveTo>
                <a:lnTo>
                  <a:pt x="0" y="0"/>
                </a:lnTo>
              </a:path>
            </a:pathLst>
          </a:custGeom>
          <a:ln w="11309">
            <a:solidFill>
              <a:srgbClr val="000000"/>
            </a:solidFill>
          </a:ln>
        </p:spPr>
        <p:txBody>
          <a:bodyPr wrap="square" lIns="0" tIns="0" rIns="0" bIns="0" rtlCol="0"/>
          <a:lstStyle/>
          <a:p>
            <a:endParaRPr/>
          </a:p>
        </p:txBody>
      </p:sp>
      <p:sp>
        <p:nvSpPr>
          <p:cNvPr id="1261" name="object 1261"/>
          <p:cNvSpPr/>
          <p:nvPr/>
        </p:nvSpPr>
        <p:spPr>
          <a:xfrm>
            <a:off x="7034107"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62" name="object 1262"/>
          <p:cNvSpPr/>
          <p:nvPr/>
        </p:nvSpPr>
        <p:spPr>
          <a:xfrm>
            <a:off x="7045370"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63" name="object 1263"/>
          <p:cNvSpPr/>
          <p:nvPr/>
        </p:nvSpPr>
        <p:spPr>
          <a:xfrm>
            <a:off x="7056633"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64" name="object 1264"/>
          <p:cNvSpPr/>
          <p:nvPr/>
        </p:nvSpPr>
        <p:spPr>
          <a:xfrm>
            <a:off x="7068022"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265" name="object 1265"/>
          <p:cNvSpPr/>
          <p:nvPr/>
        </p:nvSpPr>
        <p:spPr>
          <a:xfrm>
            <a:off x="7079285"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66" name="object 1266"/>
          <p:cNvSpPr/>
          <p:nvPr/>
        </p:nvSpPr>
        <p:spPr>
          <a:xfrm>
            <a:off x="7090548"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67" name="object 1267"/>
          <p:cNvSpPr/>
          <p:nvPr/>
        </p:nvSpPr>
        <p:spPr>
          <a:xfrm>
            <a:off x="7101937" y="3253952"/>
            <a:ext cx="0" cy="45720"/>
          </a:xfrm>
          <a:custGeom>
            <a:avLst/>
            <a:gdLst/>
            <a:ahLst/>
            <a:cxnLst/>
            <a:rect l="l" t="t" r="r" b="b"/>
            <a:pathLst>
              <a:path h="45720">
                <a:moveTo>
                  <a:pt x="0" y="45396"/>
                </a:moveTo>
                <a:lnTo>
                  <a:pt x="0" y="0"/>
                </a:lnTo>
              </a:path>
            </a:pathLst>
          </a:custGeom>
          <a:ln w="11309">
            <a:solidFill>
              <a:srgbClr val="000000"/>
            </a:solidFill>
          </a:ln>
        </p:spPr>
        <p:txBody>
          <a:bodyPr wrap="square" lIns="0" tIns="0" rIns="0" bIns="0" rtlCol="0"/>
          <a:lstStyle/>
          <a:p>
            <a:endParaRPr/>
          </a:p>
        </p:txBody>
      </p:sp>
      <p:sp>
        <p:nvSpPr>
          <p:cNvPr id="1268" name="object 1268"/>
          <p:cNvSpPr/>
          <p:nvPr/>
        </p:nvSpPr>
        <p:spPr>
          <a:xfrm>
            <a:off x="7113201"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69" name="object 1269"/>
          <p:cNvSpPr/>
          <p:nvPr/>
        </p:nvSpPr>
        <p:spPr>
          <a:xfrm>
            <a:off x="7124210"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70" name="object 1270"/>
          <p:cNvSpPr/>
          <p:nvPr/>
        </p:nvSpPr>
        <p:spPr>
          <a:xfrm>
            <a:off x="7135473"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71" name="object 1271"/>
          <p:cNvSpPr/>
          <p:nvPr/>
        </p:nvSpPr>
        <p:spPr>
          <a:xfrm>
            <a:off x="7146862"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72" name="object 1272"/>
          <p:cNvSpPr/>
          <p:nvPr/>
        </p:nvSpPr>
        <p:spPr>
          <a:xfrm>
            <a:off x="7158126" y="3253952"/>
            <a:ext cx="0" cy="45720"/>
          </a:xfrm>
          <a:custGeom>
            <a:avLst/>
            <a:gdLst/>
            <a:ahLst/>
            <a:cxnLst/>
            <a:rect l="l" t="t" r="r" b="b"/>
            <a:pathLst>
              <a:path h="45720">
                <a:moveTo>
                  <a:pt x="0" y="45396"/>
                </a:moveTo>
                <a:lnTo>
                  <a:pt x="0" y="0"/>
                </a:lnTo>
              </a:path>
            </a:pathLst>
          </a:custGeom>
          <a:ln w="11309">
            <a:solidFill>
              <a:srgbClr val="000000"/>
            </a:solidFill>
          </a:ln>
        </p:spPr>
        <p:txBody>
          <a:bodyPr wrap="square" lIns="0" tIns="0" rIns="0" bIns="0" rtlCol="0"/>
          <a:lstStyle/>
          <a:p>
            <a:endParaRPr/>
          </a:p>
        </p:txBody>
      </p:sp>
      <p:sp>
        <p:nvSpPr>
          <p:cNvPr id="1273" name="object 1273"/>
          <p:cNvSpPr/>
          <p:nvPr/>
        </p:nvSpPr>
        <p:spPr>
          <a:xfrm>
            <a:off x="7169389"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274" name="object 1274"/>
          <p:cNvSpPr/>
          <p:nvPr/>
        </p:nvSpPr>
        <p:spPr>
          <a:xfrm>
            <a:off x="7180778"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75" name="object 1275"/>
          <p:cNvSpPr/>
          <p:nvPr/>
        </p:nvSpPr>
        <p:spPr>
          <a:xfrm>
            <a:off x="7192041"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76" name="object 1276"/>
          <p:cNvSpPr/>
          <p:nvPr/>
        </p:nvSpPr>
        <p:spPr>
          <a:xfrm>
            <a:off x="7203430"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77" name="object 1277"/>
          <p:cNvSpPr/>
          <p:nvPr/>
        </p:nvSpPr>
        <p:spPr>
          <a:xfrm>
            <a:off x="7214693"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78" name="object 1278"/>
          <p:cNvSpPr/>
          <p:nvPr/>
        </p:nvSpPr>
        <p:spPr>
          <a:xfrm>
            <a:off x="7225956"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79" name="object 1279"/>
          <p:cNvSpPr/>
          <p:nvPr/>
        </p:nvSpPr>
        <p:spPr>
          <a:xfrm>
            <a:off x="7236966"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80" name="object 1280"/>
          <p:cNvSpPr/>
          <p:nvPr/>
        </p:nvSpPr>
        <p:spPr>
          <a:xfrm>
            <a:off x="7248356"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81" name="object 1281"/>
          <p:cNvSpPr/>
          <p:nvPr/>
        </p:nvSpPr>
        <p:spPr>
          <a:xfrm>
            <a:off x="7259618"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282" name="object 1282"/>
          <p:cNvSpPr/>
          <p:nvPr/>
        </p:nvSpPr>
        <p:spPr>
          <a:xfrm>
            <a:off x="7270881"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83" name="object 1283"/>
          <p:cNvSpPr/>
          <p:nvPr/>
        </p:nvSpPr>
        <p:spPr>
          <a:xfrm>
            <a:off x="7282271" y="3253952"/>
            <a:ext cx="0" cy="45720"/>
          </a:xfrm>
          <a:custGeom>
            <a:avLst/>
            <a:gdLst/>
            <a:ahLst/>
            <a:cxnLst/>
            <a:rect l="l" t="t" r="r" b="b"/>
            <a:pathLst>
              <a:path h="45720">
                <a:moveTo>
                  <a:pt x="0" y="45396"/>
                </a:moveTo>
                <a:lnTo>
                  <a:pt x="0" y="0"/>
                </a:lnTo>
              </a:path>
            </a:pathLst>
          </a:custGeom>
          <a:ln w="11309">
            <a:solidFill>
              <a:srgbClr val="000000"/>
            </a:solidFill>
          </a:ln>
        </p:spPr>
        <p:txBody>
          <a:bodyPr wrap="square" lIns="0" tIns="0" rIns="0" bIns="0" rtlCol="0"/>
          <a:lstStyle/>
          <a:p>
            <a:endParaRPr/>
          </a:p>
        </p:txBody>
      </p:sp>
      <p:sp>
        <p:nvSpPr>
          <p:cNvPr id="1284" name="object 1284"/>
          <p:cNvSpPr/>
          <p:nvPr/>
        </p:nvSpPr>
        <p:spPr>
          <a:xfrm>
            <a:off x="7293534"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285" name="object 1285"/>
          <p:cNvSpPr/>
          <p:nvPr/>
        </p:nvSpPr>
        <p:spPr>
          <a:xfrm>
            <a:off x="7304795"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86" name="object 1286"/>
          <p:cNvSpPr/>
          <p:nvPr/>
        </p:nvSpPr>
        <p:spPr>
          <a:xfrm>
            <a:off x="7316186"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87" name="object 1287"/>
          <p:cNvSpPr/>
          <p:nvPr/>
        </p:nvSpPr>
        <p:spPr>
          <a:xfrm>
            <a:off x="7327449"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288" name="object 1288"/>
          <p:cNvSpPr/>
          <p:nvPr/>
        </p:nvSpPr>
        <p:spPr>
          <a:xfrm>
            <a:off x="7338839"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89" name="object 1289"/>
          <p:cNvSpPr/>
          <p:nvPr/>
        </p:nvSpPr>
        <p:spPr>
          <a:xfrm>
            <a:off x="7349722"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290" name="object 1290"/>
          <p:cNvSpPr/>
          <p:nvPr/>
        </p:nvSpPr>
        <p:spPr>
          <a:xfrm>
            <a:off x="7372374"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291" name="object 1291"/>
          <p:cNvSpPr/>
          <p:nvPr/>
        </p:nvSpPr>
        <p:spPr>
          <a:xfrm>
            <a:off x="7383764"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292" name="object 1292"/>
          <p:cNvSpPr/>
          <p:nvPr/>
        </p:nvSpPr>
        <p:spPr>
          <a:xfrm>
            <a:off x="7395027" y="3231103"/>
            <a:ext cx="0" cy="68580"/>
          </a:xfrm>
          <a:custGeom>
            <a:avLst/>
            <a:gdLst/>
            <a:ahLst/>
            <a:cxnLst/>
            <a:rect l="l" t="t" r="r" b="b"/>
            <a:pathLst>
              <a:path h="68579">
                <a:moveTo>
                  <a:pt x="0" y="68245"/>
                </a:moveTo>
                <a:lnTo>
                  <a:pt x="0" y="0"/>
                </a:lnTo>
              </a:path>
            </a:pathLst>
          </a:custGeom>
          <a:ln w="11309">
            <a:solidFill>
              <a:srgbClr val="000000"/>
            </a:solidFill>
          </a:ln>
        </p:spPr>
        <p:txBody>
          <a:bodyPr wrap="square" lIns="0" tIns="0" rIns="0" bIns="0" rtlCol="0"/>
          <a:lstStyle/>
          <a:p>
            <a:endParaRPr/>
          </a:p>
        </p:txBody>
      </p:sp>
      <p:sp>
        <p:nvSpPr>
          <p:cNvPr id="1293" name="object 1293"/>
          <p:cNvSpPr/>
          <p:nvPr/>
        </p:nvSpPr>
        <p:spPr>
          <a:xfrm>
            <a:off x="7406290"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294" name="object 1294"/>
          <p:cNvSpPr/>
          <p:nvPr/>
        </p:nvSpPr>
        <p:spPr>
          <a:xfrm>
            <a:off x="7417679"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95" name="object 1295"/>
          <p:cNvSpPr/>
          <p:nvPr/>
        </p:nvSpPr>
        <p:spPr>
          <a:xfrm>
            <a:off x="7428942"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296" name="object 1296"/>
          <p:cNvSpPr/>
          <p:nvPr/>
        </p:nvSpPr>
        <p:spPr>
          <a:xfrm>
            <a:off x="7440205"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97" name="object 1297"/>
          <p:cNvSpPr/>
          <p:nvPr/>
        </p:nvSpPr>
        <p:spPr>
          <a:xfrm>
            <a:off x="7451595"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298" name="object 1298"/>
          <p:cNvSpPr/>
          <p:nvPr/>
        </p:nvSpPr>
        <p:spPr>
          <a:xfrm>
            <a:off x="7462604"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299" name="object 1299"/>
          <p:cNvSpPr/>
          <p:nvPr/>
        </p:nvSpPr>
        <p:spPr>
          <a:xfrm>
            <a:off x="7473867"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300" name="object 1300"/>
          <p:cNvSpPr/>
          <p:nvPr/>
        </p:nvSpPr>
        <p:spPr>
          <a:xfrm>
            <a:off x="7485130"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01" name="object 1301"/>
          <p:cNvSpPr/>
          <p:nvPr/>
        </p:nvSpPr>
        <p:spPr>
          <a:xfrm>
            <a:off x="7496520"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02" name="object 1302"/>
          <p:cNvSpPr/>
          <p:nvPr/>
        </p:nvSpPr>
        <p:spPr>
          <a:xfrm>
            <a:off x="7507783"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303" name="object 1303"/>
          <p:cNvSpPr/>
          <p:nvPr/>
        </p:nvSpPr>
        <p:spPr>
          <a:xfrm>
            <a:off x="7530435"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304" name="object 1304"/>
          <p:cNvSpPr/>
          <p:nvPr/>
        </p:nvSpPr>
        <p:spPr>
          <a:xfrm>
            <a:off x="7541698"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05" name="object 1305"/>
          <p:cNvSpPr/>
          <p:nvPr/>
        </p:nvSpPr>
        <p:spPr>
          <a:xfrm>
            <a:off x="7553086"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06" name="object 1306"/>
          <p:cNvSpPr/>
          <p:nvPr/>
        </p:nvSpPr>
        <p:spPr>
          <a:xfrm>
            <a:off x="7563971"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07" name="object 1307"/>
          <p:cNvSpPr/>
          <p:nvPr/>
        </p:nvSpPr>
        <p:spPr>
          <a:xfrm>
            <a:off x="7575360"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08" name="object 1308"/>
          <p:cNvSpPr/>
          <p:nvPr/>
        </p:nvSpPr>
        <p:spPr>
          <a:xfrm>
            <a:off x="7586623"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309" name="object 1309"/>
          <p:cNvSpPr/>
          <p:nvPr/>
        </p:nvSpPr>
        <p:spPr>
          <a:xfrm>
            <a:off x="7609276"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10" name="object 1310"/>
          <p:cNvSpPr/>
          <p:nvPr/>
        </p:nvSpPr>
        <p:spPr>
          <a:xfrm>
            <a:off x="7620539"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311" name="object 1311"/>
          <p:cNvSpPr/>
          <p:nvPr/>
        </p:nvSpPr>
        <p:spPr>
          <a:xfrm>
            <a:off x="7631928"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12" name="object 1312"/>
          <p:cNvSpPr/>
          <p:nvPr/>
        </p:nvSpPr>
        <p:spPr>
          <a:xfrm>
            <a:off x="7654454"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13" name="object 1313"/>
          <p:cNvSpPr/>
          <p:nvPr/>
        </p:nvSpPr>
        <p:spPr>
          <a:xfrm>
            <a:off x="7676852" y="3265225"/>
            <a:ext cx="0" cy="34290"/>
          </a:xfrm>
          <a:custGeom>
            <a:avLst/>
            <a:gdLst/>
            <a:ahLst/>
            <a:cxnLst/>
            <a:rect l="l" t="t" r="r" b="b"/>
            <a:pathLst>
              <a:path h="34289">
                <a:moveTo>
                  <a:pt x="0" y="34123"/>
                </a:moveTo>
                <a:lnTo>
                  <a:pt x="0" y="0"/>
                </a:lnTo>
              </a:path>
            </a:pathLst>
          </a:custGeom>
          <a:ln w="11309">
            <a:solidFill>
              <a:srgbClr val="000000"/>
            </a:solidFill>
          </a:ln>
        </p:spPr>
        <p:txBody>
          <a:bodyPr wrap="square" lIns="0" tIns="0" rIns="0" bIns="0" rtlCol="0"/>
          <a:lstStyle/>
          <a:p>
            <a:endParaRPr/>
          </a:p>
        </p:txBody>
      </p:sp>
      <p:sp>
        <p:nvSpPr>
          <p:cNvPr id="1314" name="object 1314"/>
          <p:cNvSpPr/>
          <p:nvPr/>
        </p:nvSpPr>
        <p:spPr>
          <a:xfrm>
            <a:off x="7699379"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15" name="object 1315"/>
          <p:cNvSpPr/>
          <p:nvPr/>
        </p:nvSpPr>
        <p:spPr>
          <a:xfrm>
            <a:off x="7710768"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16" name="object 1316"/>
          <p:cNvSpPr/>
          <p:nvPr/>
        </p:nvSpPr>
        <p:spPr>
          <a:xfrm>
            <a:off x="7722032"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317" name="object 1317"/>
          <p:cNvSpPr/>
          <p:nvPr/>
        </p:nvSpPr>
        <p:spPr>
          <a:xfrm>
            <a:off x="7733295"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318" name="object 1318"/>
          <p:cNvSpPr/>
          <p:nvPr/>
        </p:nvSpPr>
        <p:spPr>
          <a:xfrm>
            <a:off x="7744683"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319" name="object 1319"/>
          <p:cNvSpPr/>
          <p:nvPr/>
        </p:nvSpPr>
        <p:spPr>
          <a:xfrm>
            <a:off x="7755945"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20" name="object 1320"/>
          <p:cNvSpPr/>
          <p:nvPr/>
        </p:nvSpPr>
        <p:spPr>
          <a:xfrm>
            <a:off x="7800872"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21" name="object 1321"/>
          <p:cNvSpPr/>
          <p:nvPr/>
        </p:nvSpPr>
        <p:spPr>
          <a:xfrm>
            <a:off x="7812261"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22" name="object 1322"/>
          <p:cNvSpPr/>
          <p:nvPr/>
        </p:nvSpPr>
        <p:spPr>
          <a:xfrm>
            <a:off x="7823524"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23" name="object 1323"/>
          <p:cNvSpPr/>
          <p:nvPr/>
        </p:nvSpPr>
        <p:spPr>
          <a:xfrm>
            <a:off x="7846177"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24" name="object 1324"/>
          <p:cNvSpPr/>
          <p:nvPr/>
        </p:nvSpPr>
        <p:spPr>
          <a:xfrm>
            <a:off x="7857438"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325" name="object 1325"/>
          <p:cNvSpPr/>
          <p:nvPr/>
        </p:nvSpPr>
        <p:spPr>
          <a:xfrm>
            <a:off x="7880092"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326" name="object 1326"/>
          <p:cNvSpPr/>
          <p:nvPr/>
        </p:nvSpPr>
        <p:spPr>
          <a:xfrm>
            <a:off x="7891355"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27" name="object 1327"/>
          <p:cNvSpPr/>
          <p:nvPr/>
        </p:nvSpPr>
        <p:spPr>
          <a:xfrm>
            <a:off x="7902365"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28" name="object 1328"/>
          <p:cNvSpPr/>
          <p:nvPr/>
        </p:nvSpPr>
        <p:spPr>
          <a:xfrm>
            <a:off x="7925017"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29" name="object 1329"/>
          <p:cNvSpPr/>
          <p:nvPr/>
        </p:nvSpPr>
        <p:spPr>
          <a:xfrm>
            <a:off x="7947670"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30" name="object 1330"/>
          <p:cNvSpPr/>
          <p:nvPr/>
        </p:nvSpPr>
        <p:spPr>
          <a:xfrm>
            <a:off x="7958933"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31" name="object 1331"/>
          <p:cNvSpPr/>
          <p:nvPr/>
        </p:nvSpPr>
        <p:spPr>
          <a:xfrm>
            <a:off x="7992848"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32" name="object 1332"/>
          <p:cNvSpPr/>
          <p:nvPr/>
        </p:nvSpPr>
        <p:spPr>
          <a:xfrm>
            <a:off x="8004111"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33" name="object 1333"/>
          <p:cNvSpPr/>
          <p:nvPr/>
        </p:nvSpPr>
        <p:spPr>
          <a:xfrm>
            <a:off x="8015121"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34" name="object 1334"/>
          <p:cNvSpPr/>
          <p:nvPr/>
        </p:nvSpPr>
        <p:spPr>
          <a:xfrm>
            <a:off x="8037773"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35" name="object 1335"/>
          <p:cNvSpPr/>
          <p:nvPr/>
        </p:nvSpPr>
        <p:spPr>
          <a:xfrm>
            <a:off x="8049036"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36" name="object 1336"/>
          <p:cNvSpPr/>
          <p:nvPr/>
        </p:nvSpPr>
        <p:spPr>
          <a:xfrm>
            <a:off x="8071688"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337" name="object 1337"/>
          <p:cNvSpPr/>
          <p:nvPr/>
        </p:nvSpPr>
        <p:spPr>
          <a:xfrm>
            <a:off x="8094340"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38" name="object 1338"/>
          <p:cNvSpPr/>
          <p:nvPr/>
        </p:nvSpPr>
        <p:spPr>
          <a:xfrm>
            <a:off x="8161918"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39" name="object 1339"/>
          <p:cNvSpPr/>
          <p:nvPr/>
        </p:nvSpPr>
        <p:spPr>
          <a:xfrm>
            <a:off x="8184444"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340" name="object 1340"/>
          <p:cNvSpPr/>
          <p:nvPr/>
        </p:nvSpPr>
        <p:spPr>
          <a:xfrm>
            <a:off x="8207095"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341" name="object 1341"/>
          <p:cNvSpPr/>
          <p:nvPr/>
        </p:nvSpPr>
        <p:spPr>
          <a:xfrm>
            <a:off x="8263285"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42" name="object 1342"/>
          <p:cNvSpPr/>
          <p:nvPr/>
        </p:nvSpPr>
        <p:spPr>
          <a:xfrm>
            <a:off x="8274674"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343" name="object 1343"/>
          <p:cNvSpPr/>
          <p:nvPr/>
        </p:nvSpPr>
        <p:spPr>
          <a:xfrm>
            <a:off x="8285937"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44" name="object 1344"/>
          <p:cNvSpPr/>
          <p:nvPr/>
        </p:nvSpPr>
        <p:spPr>
          <a:xfrm>
            <a:off x="8353514" y="3276499"/>
            <a:ext cx="0" cy="80010"/>
          </a:xfrm>
          <a:custGeom>
            <a:avLst/>
            <a:gdLst/>
            <a:ahLst/>
            <a:cxnLst/>
            <a:rect l="l" t="t" r="r" b="b"/>
            <a:pathLst>
              <a:path h="80010">
                <a:moveTo>
                  <a:pt x="0" y="0"/>
                </a:moveTo>
                <a:lnTo>
                  <a:pt x="0" y="79821"/>
                </a:lnTo>
              </a:path>
            </a:pathLst>
          </a:custGeom>
          <a:ln w="11309">
            <a:solidFill>
              <a:srgbClr val="000000"/>
            </a:solidFill>
          </a:ln>
        </p:spPr>
        <p:txBody>
          <a:bodyPr wrap="square" lIns="0" tIns="0" rIns="0" bIns="0" rtlCol="0"/>
          <a:lstStyle/>
          <a:p>
            <a:endParaRPr/>
          </a:p>
        </p:txBody>
      </p:sp>
      <p:sp>
        <p:nvSpPr>
          <p:cNvPr id="1345" name="object 1345"/>
          <p:cNvSpPr/>
          <p:nvPr/>
        </p:nvSpPr>
        <p:spPr>
          <a:xfrm>
            <a:off x="8398693"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46" name="object 1346"/>
          <p:cNvSpPr/>
          <p:nvPr/>
        </p:nvSpPr>
        <p:spPr>
          <a:xfrm>
            <a:off x="8410082"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47" name="object 1347"/>
          <p:cNvSpPr/>
          <p:nvPr/>
        </p:nvSpPr>
        <p:spPr>
          <a:xfrm>
            <a:off x="8432607"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48" name="object 1348"/>
          <p:cNvSpPr/>
          <p:nvPr/>
        </p:nvSpPr>
        <p:spPr>
          <a:xfrm>
            <a:off x="8522837"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49" name="object 1349"/>
          <p:cNvSpPr/>
          <p:nvPr/>
        </p:nvSpPr>
        <p:spPr>
          <a:xfrm>
            <a:off x="8567764" y="3276499"/>
            <a:ext cx="0" cy="22860"/>
          </a:xfrm>
          <a:custGeom>
            <a:avLst/>
            <a:gdLst/>
            <a:ahLst/>
            <a:cxnLst/>
            <a:rect l="l" t="t" r="r" b="b"/>
            <a:pathLst>
              <a:path h="22860">
                <a:moveTo>
                  <a:pt x="0" y="22849"/>
                </a:moveTo>
                <a:lnTo>
                  <a:pt x="0" y="0"/>
                </a:lnTo>
              </a:path>
            </a:pathLst>
          </a:custGeom>
          <a:ln w="11309">
            <a:solidFill>
              <a:srgbClr val="000000"/>
            </a:solidFill>
          </a:ln>
        </p:spPr>
        <p:txBody>
          <a:bodyPr wrap="square" lIns="0" tIns="0" rIns="0" bIns="0" rtlCol="0"/>
          <a:lstStyle/>
          <a:p>
            <a:endParaRPr/>
          </a:p>
        </p:txBody>
      </p:sp>
      <p:sp>
        <p:nvSpPr>
          <p:cNvPr id="1350" name="object 1350"/>
          <p:cNvSpPr/>
          <p:nvPr/>
        </p:nvSpPr>
        <p:spPr>
          <a:xfrm>
            <a:off x="8601679"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51" name="object 1351"/>
          <p:cNvSpPr/>
          <p:nvPr/>
        </p:nvSpPr>
        <p:spPr>
          <a:xfrm>
            <a:off x="8624331"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52" name="object 1352"/>
          <p:cNvSpPr/>
          <p:nvPr/>
        </p:nvSpPr>
        <p:spPr>
          <a:xfrm>
            <a:off x="8635594" y="3288075"/>
            <a:ext cx="0" cy="11430"/>
          </a:xfrm>
          <a:custGeom>
            <a:avLst/>
            <a:gdLst/>
            <a:ahLst/>
            <a:cxnLst/>
            <a:rect l="l" t="t" r="r" b="b"/>
            <a:pathLst>
              <a:path h="11429">
                <a:moveTo>
                  <a:pt x="-5654" y="5636"/>
                </a:moveTo>
                <a:lnTo>
                  <a:pt x="5654" y="5636"/>
                </a:lnTo>
              </a:path>
            </a:pathLst>
          </a:custGeom>
          <a:ln w="11273">
            <a:solidFill>
              <a:srgbClr val="000000"/>
            </a:solidFill>
          </a:ln>
        </p:spPr>
        <p:txBody>
          <a:bodyPr wrap="square" lIns="0" tIns="0" rIns="0" bIns="0" rtlCol="0"/>
          <a:lstStyle/>
          <a:p>
            <a:endParaRPr/>
          </a:p>
        </p:txBody>
      </p:sp>
      <p:sp>
        <p:nvSpPr>
          <p:cNvPr id="1353" name="object 1353"/>
          <p:cNvSpPr txBox="1"/>
          <p:nvPr/>
        </p:nvSpPr>
        <p:spPr>
          <a:xfrm>
            <a:off x="6155691" y="2099625"/>
            <a:ext cx="1499235" cy="1526540"/>
          </a:xfrm>
          <a:prstGeom prst="rect">
            <a:avLst/>
          </a:prstGeom>
        </p:spPr>
        <p:txBody>
          <a:bodyPr vert="horz" wrap="square" lIns="0" tIns="73025" rIns="0" bIns="0" rtlCol="0">
            <a:spAutoFit/>
          </a:bodyPr>
          <a:lstStyle/>
          <a:p>
            <a:pPr marL="100330">
              <a:spcBef>
                <a:spcPts val="575"/>
              </a:spcBef>
              <a:tabLst>
                <a:tab pos="470534" algn="l"/>
                <a:tab pos="840740" algn="l"/>
                <a:tab pos="1231265" algn="l"/>
              </a:tabLst>
            </a:pPr>
            <a:r>
              <a:rPr sz="700" spc="-40" dirty="0">
                <a:latin typeface="Calibri"/>
                <a:cs typeface="Calibri"/>
              </a:rPr>
              <a:t>50	55	</a:t>
            </a:r>
            <a:r>
              <a:rPr sz="700" dirty="0">
                <a:latin typeface="Calibri"/>
                <a:cs typeface="Calibri"/>
              </a:rPr>
              <a:t>60	65</a:t>
            </a:r>
            <a:r>
              <a:rPr sz="700" spc="-85" dirty="0">
                <a:latin typeface="Calibri"/>
                <a:cs typeface="Calibri"/>
              </a:rPr>
              <a:t> </a:t>
            </a:r>
            <a:endParaRPr sz="700">
              <a:latin typeface="Calibri"/>
              <a:cs typeface="Calibri"/>
            </a:endParaRPr>
          </a:p>
          <a:p>
            <a:pPr>
              <a:spcBef>
                <a:spcPts val="10"/>
              </a:spcBef>
            </a:pPr>
            <a:endParaRPr sz="850">
              <a:latin typeface="Calibri"/>
              <a:cs typeface="Calibri"/>
            </a:endParaRPr>
          </a:p>
          <a:p>
            <a:pPr>
              <a:tabLst>
                <a:tab pos="704215" algn="l"/>
              </a:tabLst>
            </a:pPr>
            <a:r>
              <a:rPr sz="2400" b="1" spc="-7" baseline="1736" dirty="0">
                <a:solidFill>
                  <a:srgbClr val="00CC66"/>
                </a:solidFill>
                <a:latin typeface="Arial"/>
                <a:cs typeface="Arial"/>
              </a:rPr>
              <a:t>500.6	</a:t>
            </a:r>
            <a:r>
              <a:rPr sz="1600" b="1" dirty="0">
                <a:solidFill>
                  <a:srgbClr val="C0C0C0"/>
                </a:solidFill>
                <a:latin typeface="Arial"/>
                <a:cs typeface="Arial"/>
              </a:rPr>
              <a:t>684.6</a:t>
            </a:r>
            <a:endParaRPr sz="1600">
              <a:latin typeface="Arial"/>
              <a:cs typeface="Arial"/>
            </a:endParaRPr>
          </a:p>
          <a:p>
            <a:pPr marL="874394">
              <a:spcBef>
                <a:spcPts val="155"/>
              </a:spcBef>
            </a:pPr>
            <a:r>
              <a:rPr sz="1600" b="1" spc="-5" dirty="0">
                <a:solidFill>
                  <a:srgbClr val="0066FF"/>
                </a:solidFill>
                <a:latin typeface="Arial"/>
                <a:cs typeface="Arial"/>
              </a:rPr>
              <a:t>750.0</a:t>
            </a:r>
            <a:endParaRPr sz="1600">
              <a:latin typeface="Arial"/>
              <a:cs typeface="Arial"/>
            </a:endParaRPr>
          </a:p>
          <a:p>
            <a:pPr marL="977900">
              <a:spcBef>
                <a:spcPts val="204"/>
              </a:spcBef>
            </a:pPr>
            <a:r>
              <a:rPr sz="1600" b="1" dirty="0">
                <a:solidFill>
                  <a:srgbClr val="CC0099"/>
                </a:solidFill>
                <a:latin typeface="Arial"/>
                <a:cs typeface="Arial"/>
              </a:rPr>
              <a:t>713.0</a:t>
            </a:r>
            <a:endParaRPr sz="1600">
              <a:latin typeface="Arial"/>
              <a:cs typeface="Arial"/>
            </a:endParaRPr>
          </a:p>
          <a:p>
            <a:pPr marL="889635">
              <a:spcBef>
                <a:spcPts val="1505"/>
              </a:spcBef>
            </a:pPr>
            <a:r>
              <a:rPr sz="700" spc="-40" dirty="0">
                <a:latin typeface="Calibri"/>
                <a:cs typeface="Calibri"/>
              </a:rPr>
              <a:t>10</a:t>
            </a:r>
            <a:r>
              <a:rPr sz="700" spc="-90" dirty="0">
                <a:latin typeface="Calibri"/>
                <a:cs typeface="Calibri"/>
              </a:rPr>
              <a:t> </a:t>
            </a:r>
            <a:r>
              <a:rPr sz="700" spc="45" dirty="0">
                <a:latin typeface="Calibri"/>
                <a:cs typeface="Calibri"/>
              </a:rPr>
              <a:t>00</a:t>
            </a:r>
            <a:endParaRPr sz="700">
              <a:latin typeface="Calibri"/>
              <a:cs typeface="Calibri"/>
            </a:endParaRPr>
          </a:p>
          <a:p>
            <a:pPr marL="1148715">
              <a:spcBef>
                <a:spcPts val="145"/>
              </a:spcBef>
            </a:pPr>
            <a:r>
              <a:rPr sz="700" spc="-10" dirty="0">
                <a:latin typeface="Calibri"/>
                <a:cs typeface="Calibri"/>
              </a:rPr>
              <a:t>m/z</a:t>
            </a:r>
            <a:endParaRPr sz="700">
              <a:latin typeface="Calibri"/>
              <a:cs typeface="Calibri"/>
            </a:endParaRPr>
          </a:p>
        </p:txBody>
      </p:sp>
      <p:sp>
        <p:nvSpPr>
          <p:cNvPr id="1354" name="object 1354"/>
          <p:cNvSpPr/>
          <p:nvPr/>
        </p:nvSpPr>
        <p:spPr>
          <a:xfrm>
            <a:off x="6726237" y="3070226"/>
            <a:ext cx="398780" cy="3175"/>
          </a:xfrm>
          <a:custGeom>
            <a:avLst/>
            <a:gdLst/>
            <a:ahLst/>
            <a:cxnLst/>
            <a:rect l="l" t="t" r="r" b="b"/>
            <a:pathLst>
              <a:path w="398779" h="3175">
                <a:moveTo>
                  <a:pt x="0" y="3174"/>
                </a:moveTo>
                <a:lnTo>
                  <a:pt x="398462" y="0"/>
                </a:lnTo>
              </a:path>
            </a:pathLst>
          </a:custGeom>
          <a:ln w="19049">
            <a:solidFill>
              <a:srgbClr val="D82DA9"/>
            </a:solidFill>
          </a:ln>
        </p:spPr>
        <p:txBody>
          <a:bodyPr wrap="square" lIns="0" tIns="0" rIns="0" bIns="0" rtlCol="0"/>
          <a:lstStyle/>
          <a:p>
            <a:endParaRPr/>
          </a:p>
        </p:txBody>
      </p:sp>
      <p:sp>
        <p:nvSpPr>
          <p:cNvPr id="1355" name="object 1355"/>
          <p:cNvSpPr/>
          <p:nvPr/>
        </p:nvSpPr>
        <p:spPr>
          <a:xfrm>
            <a:off x="6797673" y="2801939"/>
            <a:ext cx="195580" cy="1905"/>
          </a:xfrm>
          <a:custGeom>
            <a:avLst/>
            <a:gdLst/>
            <a:ahLst/>
            <a:cxnLst/>
            <a:rect l="l" t="t" r="r" b="b"/>
            <a:pathLst>
              <a:path w="195579" h="1905">
                <a:moveTo>
                  <a:pt x="0" y="0"/>
                </a:moveTo>
                <a:lnTo>
                  <a:pt x="195262" y="1587"/>
                </a:lnTo>
              </a:path>
            </a:pathLst>
          </a:custGeom>
          <a:ln w="19049">
            <a:solidFill>
              <a:srgbClr val="0080FF"/>
            </a:solidFill>
          </a:ln>
        </p:spPr>
        <p:txBody>
          <a:bodyPr wrap="square" lIns="0" tIns="0" rIns="0" bIns="0" rtlCol="0"/>
          <a:lstStyle/>
          <a:p>
            <a:endParaRPr/>
          </a:p>
        </p:txBody>
      </p:sp>
      <p:sp>
        <p:nvSpPr>
          <p:cNvPr id="1356" name="object 1356"/>
          <p:cNvSpPr/>
          <p:nvPr/>
        </p:nvSpPr>
        <p:spPr>
          <a:xfrm>
            <a:off x="6683374" y="2538413"/>
            <a:ext cx="155575" cy="133350"/>
          </a:xfrm>
          <a:custGeom>
            <a:avLst/>
            <a:gdLst/>
            <a:ahLst/>
            <a:cxnLst/>
            <a:rect l="l" t="t" r="r" b="b"/>
            <a:pathLst>
              <a:path w="155575" h="133350">
                <a:moveTo>
                  <a:pt x="0" y="133349"/>
                </a:moveTo>
                <a:lnTo>
                  <a:pt x="155574" y="0"/>
                </a:lnTo>
              </a:path>
            </a:pathLst>
          </a:custGeom>
          <a:ln w="19049">
            <a:solidFill>
              <a:srgbClr val="CBCBCB"/>
            </a:solidFill>
          </a:ln>
        </p:spPr>
        <p:txBody>
          <a:bodyPr wrap="square" lIns="0" tIns="0" rIns="0" bIns="0" rtlCol="0"/>
          <a:lstStyle/>
          <a:p>
            <a:endParaRPr/>
          </a:p>
        </p:txBody>
      </p:sp>
      <p:sp>
        <p:nvSpPr>
          <p:cNvPr id="1357" name="object 1357"/>
          <p:cNvSpPr txBox="1"/>
          <p:nvPr/>
        </p:nvSpPr>
        <p:spPr>
          <a:xfrm>
            <a:off x="8294053" y="2406333"/>
            <a:ext cx="233045" cy="391160"/>
          </a:xfrm>
          <a:prstGeom prst="rect">
            <a:avLst/>
          </a:prstGeom>
        </p:spPr>
        <p:txBody>
          <a:bodyPr vert="horz" wrap="square" lIns="0" tIns="12700" rIns="0" bIns="0" rtlCol="0">
            <a:spAutoFit/>
          </a:bodyPr>
          <a:lstStyle/>
          <a:p>
            <a:pPr>
              <a:spcBef>
                <a:spcPts val="100"/>
              </a:spcBef>
            </a:pPr>
            <a:r>
              <a:rPr sz="2400" b="1" dirty="0">
                <a:solidFill>
                  <a:srgbClr val="FF6600"/>
                </a:solidFill>
                <a:latin typeface="Arial"/>
                <a:cs typeface="Arial"/>
              </a:rPr>
              <a:t>B</a:t>
            </a:r>
            <a:endParaRPr sz="2400">
              <a:latin typeface="Arial"/>
              <a:cs typeface="Arial"/>
            </a:endParaRPr>
          </a:p>
        </p:txBody>
      </p:sp>
      <p:sp>
        <p:nvSpPr>
          <p:cNvPr id="1358" name="object 1358"/>
          <p:cNvSpPr txBox="1"/>
          <p:nvPr/>
        </p:nvSpPr>
        <p:spPr>
          <a:xfrm>
            <a:off x="1726564" y="5570220"/>
            <a:ext cx="887094" cy="330200"/>
          </a:xfrm>
          <a:prstGeom prst="rect">
            <a:avLst/>
          </a:prstGeom>
        </p:spPr>
        <p:txBody>
          <a:bodyPr vert="horz" wrap="square" lIns="0" tIns="12700" rIns="0" bIns="0" rtlCol="0">
            <a:spAutoFit/>
          </a:bodyPr>
          <a:lstStyle/>
          <a:p>
            <a:pPr marL="12700">
              <a:spcBef>
                <a:spcPts val="100"/>
              </a:spcBef>
            </a:pPr>
            <a:r>
              <a:rPr sz="2000" b="1" dirty="0">
                <a:latin typeface="Arial"/>
                <a:cs typeface="Arial"/>
              </a:rPr>
              <a:t>1-2</a:t>
            </a:r>
            <a:r>
              <a:rPr sz="2000" b="1" spc="-85" dirty="0">
                <a:latin typeface="Arial"/>
                <a:cs typeface="Arial"/>
              </a:rPr>
              <a:t> </a:t>
            </a:r>
            <a:r>
              <a:rPr sz="2000" b="1" dirty="0">
                <a:latin typeface="Arial"/>
                <a:cs typeface="Arial"/>
              </a:rPr>
              <a:t>sec</a:t>
            </a:r>
            <a:endParaRPr sz="2000">
              <a:latin typeface="Arial"/>
              <a:cs typeface="Arial"/>
            </a:endParaRPr>
          </a:p>
        </p:txBody>
      </p:sp>
      <p:sp>
        <p:nvSpPr>
          <p:cNvPr id="1359" name="object 1359"/>
          <p:cNvSpPr txBox="1"/>
          <p:nvPr/>
        </p:nvSpPr>
        <p:spPr>
          <a:xfrm>
            <a:off x="1726565" y="5875019"/>
            <a:ext cx="1254125" cy="330200"/>
          </a:xfrm>
          <a:prstGeom prst="rect">
            <a:avLst/>
          </a:prstGeom>
        </p:spPr>
        <p:txBody>
          <a:bodyPr vert="horz" wrap="square" lIns="0" tIns="12700" rIns="0" bIns="0" rtlCol="0">
            <a:spAutoFit/>
          </a:bodyPr>
          <a:lstStyle/>
          <a:p>
            <a:pPr marL="12700">
              <a:spcBef>
                <a:spcPts val="100"/>
              </a:spcBef>
            </a:pPr>
            <a:r>
              <a:rPr sz="2000" b="1" spc="-5" dirty="0">
                <a:latin typeface="Arial"/>
                <a:cs typeface="Arial"/>
              </a:rPr>
              <a:t>cycle</a:t>
            </a:r>
            <a:r>
              <a:rPr sz="2000" b="1" spc="-55" dirty="0">
                <a:latin typeface="Arial"/>
                <a:cs typeface="Arial"/>
              </a:rPr>
              <a:t> </a:t>
            </a:r>
            <a:r>
              <a:rPr sz="2000" b="1" spc="-5" dirty="0">
                <a:latin typeface="Arial"/>
                <a:cs typeface="Arial"/>
              </a:rPr>
              <a:t>time</a:t>
            </a:r>
            <a:endParaRPr sz="2000">
              <a:latin typeface="Arial"/>
              <a:cs typeface="Arial"/>
            </a:endParaRPr>
          </a:p>
        </p:txBody>
      </p:sp>
      <p:sp>
        <p:nvSpPr>
          <p:cNvPr id="1360" name="object 1360"/>
          <p:cNvSpPr txBox="1"/>
          <p:nvPr/>
        </p:nvSpPr>
        <p:spPr>
          <a:xfrm>
            <a:off x="8089265" y="4335145"/>
            <a:ext cx="1564640" cy="330200"/>
          </a:xfrm>
          <a:prstGeom prst="rect">
            <a:avLst/>
          </a:prstGeom>
        </p:spPr>
        <p:txBody>
          <a:bodyPr vert="horz" wrap="square" lIns="0" tIns="12700" rIns="0" bIns="0" rtlCol="0">
            <a:spAutoFit/>
          </a:bodyPr>
          <a:lstStyle/>
          <a:p>
            <a:pPr marL="12700">
              <a:spcBef>
                <a:spcPts val="100"/>
              </a:spcBef>
            </a:pPr>
            <a:r>
              <a:rPr sz="2000" b="1" spc="-5" dirty="0">
                <a:solidFill>
                  <a:srgbClr val="C0C0C0"/>
                </a:solidFill>
                <a:latin typeface="Arial"/>
                <a:cs typeface="Arial"/>
              </a:rPr>
              <a:t>MS/MS</a:t>
            </a:r>
            <a:r>
              <a:rPr sz="2000" b="1" spc="-55" dirty="0">
                <a:solidFill>
                  <a:srgbClr val="C0C0C0"/>
                </a:solidFill>
                <a:latin typeface="Arial"/>
                <a:cs typeface="Arial"/>
              </a:rPr>
              <a:t> </a:t>
            </a:r>
            <a:r>
              <a:rPr sz="2000" b="1" spc="-5" dirty="0">
                <a:solidFill>
                  <a:srgbClr val="C0C0C0"/>
                </a:solidFill>
                <a:latin typeface="Arial"/>
                <a:cs typeface="Arial"/>
              </a:rPr>
              <a:t>684.6</a:t>
            </a:r>
            <a:endParaRPr sz="2000">
              <a:latin typeface="Arial"/>
              <a:cs typeface="Arial"/>
            </a:endParaRPr>
          </a:p>
        </p:txBody>
      </p:sp>
      <p:sp>
        <p:nvSpPr>
          <p:cNvPr id="1361" name="object 1361"/>
          <p:cNvSpPr txBox="1"/>
          <p:nvPr/>
        </p:nvSpPr>
        <p:spPr>
          <a:xfrm>
            <a:off x="8721090" y="5151120"/>
            <a:ext cx="1564640" cy="330200"/>
          </a:xfrm>
          <a:prstGeom prst="rect">
            <a:avLst/>
          </a:prstGeom>
        </p:spPr>
        <p:txBody>
          <a:bodyPr vert="horz" wrap="square" lIns="0" tIns="12700" rIns="0" bIns="0" rtlCol="0">
            <a:spAutoFit/>
          </a:bodyPr>
          <a:lstStyle/>
          <a:p>
            <a:pPr marL="12700">
              <a:spcBef>
                <a:spcPts val="100"/>
              </a:spcBef>
            </a:pPr>
            <a:r>
              <a:rPr sz="2000" b="1" spc="-5" dirty="0">
                <a:solidFill>
                  <a:srgbClr val="CC0099"/>
                </a:solidFill>
                <a:latin typeface="Arial"/>
                <a:cs typeface="Arial"/>
              </a:rPr>
              <a:t>MS/MS</a:t>
            </a:r>
            <a:r>
              <a:rPr sz="2000" b="1" spc="-55" dirty="0">
                <a:solidFill>
                  <a:srgbClr val="CC0099"/>
                </a:solidFill>
                <a:latin typeface="Arial"/>
                <a:cs typeface="Arial"/>
              </a:rPr>
              <a:t> </a:t>
            </a:r>
            <a:r>
              <a:rPr sz="2000" b="1" spc="-5" dirty="0">
                <a:solidFill>
                  <a:srgbClr val="CC0099"/>
                </a:solidFill>
                <a:latin typeface="Arial"/>
                <a:cs typeface="Arial"/>
              </a:rPr>
              <a:t>713.0</a:t>
            </a:r>
            <a:endParaRPr sz="2000">
              <a:latin typeface="Arial"/>
              <a:cs typeface="Arial"/>
            </a:endParaRPr>
          </a:p>
        </p:txBody>
      </p:sp>
      <p:sp>
        <p:nvSpPr>
          <p:cNvPr id="1362" name="object 1362"/>
          <p:cNvSpPr/>
          <p:nvPr/>
        </p:nvSpPr>
        <p:spPr>
          <a:xfrm>
            <a:off x="1756756" y="665018"/>
            <a:ext cx="8678486" cy="178723"/>
          </a:xfrm>
          <a:prstGeom prst="rect">
            <a:avLst/>
          </a:prstGeom>
          <a:blipFill>
            <a:blip r:embed="rId2" cstate="print"/>
            <a:stretch>
              <a:fillRect/>
            </a:stretch>
          </a:blipFill>
        </p:spPr>
        <p:txBody>
          <a:bodyPr wrap="square" lIns="0" tIns="0" rIns="0" bIns="0" rtlCol="0"/>
          <a:lstStyle/>
          <a:p>
            <a:endParaRPr/>
          </a:p>
        </p:txBody>
      </p:sp>
      <p:sp>
        <p:nvSpPr>
          <p:cNvPr id="1363" name="object 1363"/>
          <p:cNvSpPr/>
          <p:nvPr/>
        </p:nvSpPr>
        <p:spPr>
          <a:xfrm>
            <a:off x="1752600" y="678258"/>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
        <p:nvSpPr>
          <p:cNvPr id="1364" name="object 1364"/>
          <p:cNvSpPr txBox="1"/>
          <p:nvPr/>
        </p:nvSpPr>
        <p:spPr>
          <a:xfrm>
            <a:off x="3969466" y="6421951"/>
            <a:ext cx="5824855" cy="269240"/>
          </a:xfrm>
          <a:prstGeom prst="rect">
            <a:avLst/>
          </a:prstGeom>
        </p:spPr>
        <p:txBody>
          <a:bodyPr vert="horz" wrap="square" lIns="0" tIns="12700" rIns="0" bIns="0" rtlCol="0">
            <a:spAutoFit/>
          </a:bodyPr>
          <a:lstStyle/>
          <a:p>
            <a:pPr marL="12700">
              <a:spcBef>
                <a:spcPts val="100"/>
              </a:spcBef>
            </a:pPr>
            <a:r>
              <a:rPr sz="1600" b="1" spc="-35" dirty="0">
                <a:latin typeface="Arial"/>
                <a:cs typeface="Arial"/>
              </a:rPr>
              <a:t>“Top </a:t>
            </a:r>
            <a:r>
              <a:rPr sz="1600" b="1" dirty="0">
                <a:latin typeface="Arial"/>
                <a:cs typeface="Arial"/>
              </a:rPr>
              <a:t>4 </a:t>
            </a:r>
            <a:r>
              <a:rPr sz="1600" b="1" spc="-5" dirty="0">
                <a:latin typeface="Arial"/>
                <a:cs typeface="Arial"/>
              </a:rPr>
              <a:t>Method” (modern </a:t>
            </a:r>
            <a:r>
              <a:rPr sz="1600" b="1" dirty="0">
                <a:latin typeface="Arial"/>
                <a:cs typeface="Arial"/>
              </a:rPr>
              <a:t>MS systems can </a:t>
            </a:r>
            <a:r>
              <a:rPr sz="1600" b="1" spc="-5" dirty="0">
                <a:latin typeface="Arial"/>
                <a:cs typeface="Arial"/>
              </a:rPr>
              <a:t>do up </a:t>
            </a:r>
            <a:r>
              <a:rPr sz="1600" b="1" dirty="0">
                <a:latin typeface="Arial"/>
                <a:cs typeface="Arial"/>
              </a:rPr>
              <a:t>to </a:t>
            </a:r>
            <a:r>
              <a:rPr sz="1600" b="1" spc="-5" dirty="0">
                <a:latin typeface="Arial"/>
                <a:cs typeface="Arial"/>
              </a:rPr>
              <a:t>“top </a:t>
            </a:r>
            <a:r>
              <a:rPr sz="1600" b="1" dirty="0">
                <a:latin typeface="Arial"/>
                <a:cs typeface="Arial"/>
              </a:rPr>
              <a:t>20”)</a:t>
            </a:r>
            <a:endParaRPr sz="16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1877378" y="430895"/>
            <a:ext cx="7544434" cy="1007968"/>
          </a:xfrm>
          <a:prstGeom prst="rect">
            <a:avLst/>
          </a:prstGeom>
        </p:spPr>
        <p:txBody>
          <a:bodyPr vert="horz" wrap="square" lIns="0" tIns="33020" rIns="0" bIns="0" rtlCol="0" anchor="ctr">
            <a:spAutoFit/>
          </a:bodyPr>
          <a:lstStyle/>
          <a:p>
            <a:pPr marL="12700" marR="5080">
              <a:lnSpc>
                <a:spcPts val="3800"/>
              </a:lnSpc>
              <a:spcBef>
                <a:spcPts val="260"/>
              </a:spcBef>
            </a:pPr>
            <a:r>
              <a:rPr sz="3200" spc="-5" dirty="0">
                <a:solidFill>
                  <a:srgbClr val="FFCC00"/>
                </a:solidFill>
              </a:rPr>
              <a:t>MS/MS </a:t>
            </a:r>
            <a:r>
              <a:rPr sz="3200" dirty="0">
                <a:solidFill>
                  <a:srgbClr val="FFCC00"/>
                </a:solidFill>
              </a:rPr>
              <a:t>Search </a:t>
            </a:r>
            <a:r>
              <a:rPr sz="3200" spc="-5" dirty="0">
                <a:solidFill>
                  <a:srgbClr val="FFCC00"/>
                </a:solidFill>
              </a:rPr>
              <a:t>Engines: looking up the  answer in the back of the</a:t>
            </a:r>
            <a:r>
              <a:rPr sz="3200" spc="5" dirty="0">
                <a:solidFill>
                  <a:srgbClr val="FFCC00"/>
                </a:solidFill>
              </a:rPr>
              <a:t> </a:t>
            </a:r>
            <a:r>
              <a:rPr sz="3200" spc="-5" dirty="0">
                <a:solidFill>
                  <a:srgbClr val="FFCC00"/>
                </a:solidFill>
              </a:rPr>
              <a:t>book</a:t>
            </a:r>
            <a:endParaRPr sz="3200"/>
          </a:p>
        </p:txBody>
      </p:sp>
      <p:sp>
        <p:nvSpPr>
          <p:cNvPr id="4" name="object 4"/>
          <p:cNvSpPr txBox="1"/>
          <p:nvPr/>
        </p:nvSpPr>
        <p:spPr>
          <a:xfrm>
            <a:off x="1953937" y="1907858"/>
            <a:ext cx="2693670" cy="879728"/>
          </a:xfrm>
          <a:prstGeom prst="rect">
            <a:avLst/>
          </a:prstGeom>
        </p:spPr>
        <p:txBody>
          <a:bodyPr vert="horz" wrap="square" lIns="0" tIns="33020" rIns="0" bIns="0" rtlCol="0">
            <a:spAutoFit/>
          </a:bodyPr>
          <a:lstStyle/>
          <a:p>
            <a:pPr marL="615315" marR="5080" indent="-603250">
              <a:lnSpc>
                <a:spcPts val="3300"/>
              </a:lnSpc>
              <a:spcBef>
                <a:spcPts val="260"/>
              </a:spcBef>
            </a:pPr>
            <a:r>
              <a:rPr sz="2800" dirty="0">
                <a:solidFill>
                  <a:srgbClr val="FFFF66"/>
                </a:solidFill>
                <a:latin typeface="Arial"/>
                <a:cs typeface="Arial"/>
              </a:rPr>
              <a:t>Acquired</a:t>
            </a:r>
            <a:r>
              <a:rPr sz="2800" spc="-80" dirty="0">
                <a:solidFill>
                  <a:srgbClr val="FFFF66"/>
                </a:solidFill>
                <a:latin typeface="Arial"/>
                <a:cs typeface="Arial"/>
              </a:rPr>
              <a:t> </a:t>
            </a:r>
            <a:r>
              <a:rPr sz="2800" spc="-5" dirty="0">
                <a:solidFill>
                  <a:srgbClr val="FFFF66"/>
                </a:solidFill>
                <a:latin typeface="Arial"/>
                <a:cs typeface="Arial"/>
              </a:rPr>
              <a:t>MS/MS  spectrum</a:t>
            </a:r>
            <a:endParaRPr sz="2800">
              <a:latin typeface="Arial"/>
              <a:cs typeface="Arial"/>
            </a:endParaRPr>
          </a:p>
        </p:txBody>
      </p:sp>
      <p:sp>
        <p:nvSpPr>
          <p:cNvPr id="5" name="object 5"/>
          <p:cNvSpPr txBox="1"/>
          <p:nvPr/>
        </p:nvSpPr>
        <p:spPr>
          <a:xfrm>
            <a:off x="6580085" y="1907858"/>
            <a:ext cx="3258820" cy="749300"/>
          </a:xfrm>
          <a:prstGeom prst="rect">
            <a:avLst/>
          </a:prstGeom>
        </p:spPr>
        <p:txBody>
          <a:bodyPr vert="horz" wrap="square" lIns="0" tIns="12700" rIns="0" bIns="0" rtlCol="0">
            <a:spAutoFit/>
          </a:bodyPr>
          <a:lstStyle/>
          <a:p>
            <a:pPr marL="17145">
              <a:lnSpc>
                <a:spcPts val="3329"/>
              </a:lnSpc>
              <a:spcBef>
                <a:spcPts val="100"/>
              </a:spcBef>
            </a:pPr>
            <a:r>
              <a:rPr sz="2800" dirty="0">
                <a:solidFill>
                  <a:srgbClr val="FFFF66"/>
                </a:solidFill>
                <a:latin typeface="Arial"/>
                <a:cs typeface="Arial"/>
              </a:rPr>
              <a:t>Sequence</a:t>
            </a:r>
            <a:r>
              <a:rPr sz="2800" spc="-65" dirty="0">
                <a:solidFill>
                  <a:srgbClr val="FFFF66"/>
                </a:solidFill>
                <a:latin typeface="Arial"/>
                <a:cs typeface="Arial"/>
              </a:rPr>
              <a:t> </a:t>
            </a:r>
            <a:r>
              <a:rPr sz="2800" spc="-5" dirty="0">
                <a:solidFill>
                  <a:srgbClr val="FFFF66"/>
                </a:solidFill>
                <a:latin typeface="Arial"/>
                <a:cs typeface="Arial"/>
              </a:rPr>
              <a:t>Database</a:t>
            </a:r>
            <a:endParaRPr sz="2800">
              <a:latin typeface="Arial"/>
              <a:cs typeface="Arial"/>
            </a:endParaRPr>
          </a:p>
          <a:p>
            <a:pPr marL="12700">
              <a:lnSpc>
                <a:spcPts val="2370"/>
              </a:lnSpc>
            </a:pPr>
            <a:r>
              <a:rPr sz="2000" spc="-5" dirty="0">
                <a:solidFill>
                  <a:srgbClr val="FFFF66"/>
                </a:solidFill>
                <a:latin typeface="Arial"/>
                <a:cs typeface="Arial"/>
              </a:rPr>
              <a:t>(translation </a:t>
            </a:r>
            <a:r>
              <a:rPr sz="2000" dirty="0">
                <a:solidFill>
                  <a:srgbClr val="FFFF66"/>
                </a:solidFill>
                <a:latin typeface="Arial"/>
                <a:cs typeface="Arial"/>
              </a:rPr>
              <a:t>of</a:t>
            </a:r>
            <a:r>
              <a:rPr sz="2000" spc="10" dirty="0">
                <a:solidFill>
                  <a:srgbClr val="FFFF66"/>
                </a:solidFill>
                <a:latin typeface="Arial"/>
                <a:cs typeface="Arial"/>
              </a:rPr>
              <a:t> </a:t>
            </a:r>
            <a:r>
              <a:rPr sz="2000" spc="-5" dirty="0">
                <a:solidFill>
                  <a:srgbClr val="FFFF66"/>
                </a:solidFill>
                <a:latin typeface="Arial"/>
                <a:cs typeface="Arial"/>
              </a:rPr>
              <a:t>transcriptome)</a:t>
            </a:r>
            <a:endParaRPr sz="2000">
              <a:latin typeface="Arial"/>
              <a:cs typeface="Arial"/>
            </a:endParaRPr>
          </a:p>
        </p:txBody>
      </p:sp>
      <p:sp>
        <p:nvSpPr>
          <p:cNvPr id="6" name="object 6"/>
          <p:cNvSpPr/>
          <p:nvPr/>
        </p:nvSpPr>
        <p:spPr>
          <a:xfrm>
            <a:off x="8428037" y="3100389"/>
            <a:ext cx="2057400" cy="2122805"/>
          </a:xfrm>
          <a:custGeom>
            <a:avLst/>
            <a:gdLst/>
            <a:ahLst/>
            <a:cxnLst/>
            <a:rect l="l" t="t" r="r" b="b"/>
            <a:pathLst>
              <a:path w="2057400" h="2122804">
                <a:moveTo>
                  <a:pt x="0" y="0"/>
                </a:moveTo>
                <a:lnTo>
                  <a:pt x="2057399" y="0"/>
                </a:lnTo>
                <a:lnTo>
                  <a:pt x="2057399" y="2122486"/>
                </a:lnTo>
                <a:lnTo>
                  <a:pt x="0" y="2122486"/>
                </a:lnTo>
                <a:lnTo>
                  <a:pt x="0" y="0"/>
                </a:lnTo>
                <a:close/>
              </a:path>
            </a:pathLst>
          </a:custGeom>
          <a:ln w="9524">
            <a:solidFill>
              <a:srgbClr val="FFA900"/>
            </a:solidFill>
          </a:ln>
        </p:spPr>
        <p:txBody>
          <a:bodyPr wrap="square" lIns="0" tIns="0" rIns="0" bIns="0" rtlCol="0"/>
          <a:lstStyle/>
          <a:p>
            <a:endParaRPr/>
          </a:p>
        </p:txBody>
      </p:sp>
      <p:sp>
        <p:nvSpPr>
          <p:cNvPr id="7" name="object 7"/>
          <p:cNvSpPr txBox="1"/>
          <p:nvPr/>
        </p:nvSpPr>
        <p:spPr>
          <a:xfrm>
            <a:off x="8699696" y="3252788"/>
            <a:ext cx="1518920" cy="1737360"/>
          </a:xfrm>
          <a:prstGeom prst="rect">
            <a:avLst/>
          </a:prstGeom>
        </p:spPr>
        <p:txBody>
          <a:bodyPr vert="horz" wrap="square" lIns="0" tIns="12065" rIns="0" bIns="0" rtlCol="0">
            <a:spAutoFit/>
          </a:bodyPr>
          <a:lstStyle/>
          <a:p>
            <a:pPr marL="12700" marR="5080" algn="ctr">
              <a:lnSpc>
                <a:spcPct val="100299"/>
              </a:lnSpc>
              <a:spcBef>
                <a:spcPts val="95"/>
              </a:spcBef>
            </a:pPr>
            <a:r>
              <a:rPr sz="1400" b="1" spc="-5" dirty="0">
                <a:solidFill>
                  <a:srgbClr val="FFFFFF"/>
                </a:solidFill>
                <a:latin typeface="Courier New"/>
                <a:cs typeface="Courier New"/>
              </a:rPr>
              <a:t>ISLLDAQSAPLR  VVEELCPTPEGK  DLLLQWCWENGK  ECDVVSNTIIAEK  GDAVFVIDALNR  </a:t>
            </a:r>
            <a:r>
              <a:rPr sz="1400" b="1" spc="-5" dirty="0">
                <a:solidFill>
                  <a:srgbClr val="FF3300"/>
                </a:solidFill>
                <a:latin typeface="Courier New"/>
                <a:cs typeface="Courier New"/>
              </a:rPr>
              <a:t>VPTPNVSVVDLTNR  </a:t>
            </a:r>
            <a:r>
              <a:rPr sz="1400" b="1" spc="-5" dirty="0">
                <a:solidFill>
                  <a:srgbClr val="FFFFFF"/>
                </a:solidFill>
                <a:latin typeface="Courier New"/>
                <a:cs typeface="Courier New"/>
              </a:rPr>
              <a:t>SYLFCMENSAEK  PEQSDLRSWTAK</a:t>
            </a:r>
            <a:endParaRPr sz="1400">
              <a:latin typeface="Courier New"/>
              <a:cs typeface="Courier New"/>
            </a:endParaRPr>
          </a:p>
        </p:txBody>
      </p:sp>
      <p:sp>
        <p:nvSpPr>
          <p:cNvPr id="8" name="object 8"/>
          <p:cNvSpPr txBox="1"/>
          <p:nvPr/>
        </p:nvSpPr>
        <p:spPr>
          <a:xfrm>
            <a:off x="6035674" y="4489450"/>
            <a:ext cx="1915795" cy="197490"/>
          </a:xfrm>
          <a:prstGeom prst="rect">
            <a:avLst/>
          </a:prstGeom>
        </p:spPr>
        <p:txBody>
          <a:bodyPr vert="horz" wrap="square" lIns="0" tIns="12700" rIns="0" bIns="0" rtlCol="0">
            <a:spAutoFit/>
          </a:bodyPr>
          <a:lstStyle/>
          <a:p>
            <a:pPr marL="12700">
              <a:spcBef>
                <a:spcPts val="100"/>
              </a:spcBef>
            </a:pPr>
            <a:r>
              <a:rPr sz="1200" spc="-5" dirty="0">
                <a:solidFill>
                  <a:srgbClr val="FFFFFF"/>
                </a:solidFill>
                <a:latin typeface="Arial"/>
                <a:cs typeface="Arial"/>
              </a:rPr>
              <a:t>200 400 600</a:t>
            </a:r>
            <a:r>
              <a:rPr sz="1200" spc="130" dirty="0">
                <a:solidFill>
                  <a:srgbClr val="FFFFFF"/>
                </a:solidFill>
                <a:latin typeface="Arial"/>
                <a:cs typeface="Arial"/>
              </a:rPr>
              <a:t> </a:t>
            </a:r>
            <a:r>
              <a:rPr sz="1200" spc="-5" dirty="0">
                <a:solidFill>
                  <a:srgbClr val="FFFFFF"/>
                </a:solidFill>
                <a:latin typeface="Arial"/>
                <a:cs typeface="Arial"/>
              </a:rPr>
              <a:t>800 1000</a:t>
            </a:r>
            <a:r>
              <a:rPr spc="-7" baseline="2314" dirty="0">
                <a:solidFill>
                  <a:srgbClr val="FFFFFF"/>
                </a:solidFill>
                <a:latin typeface="Arial"/>
                <a:cs typeface="Arial"/>
              </a:rPr>
              <a:t>1200</a:t>
            </a:r>
            <a:endParaRPr baseline="2314">
              <a:latin typeface="Arial"/>
              <a:cs typeface="Arial"/>
            </a:endParaRPr>
          </a:p>
        </p:txBody>
      </p:sp>
      <p:sp>
        <p:nvSpPr>
          <p:cNvPr id="9" name="object 9"/>
          <p:cNvSpPr/>
          <p:nvPr/>
        </p:nvSpPr>
        <p:spPr>
          <a:xfrm>
            <a:off x="6918959" y="4563687"/>
            <a:ext cx="415636" cy="320039"/>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6943724" y="4591050"/>
            <a:ext cx="311785" cy="228268"/>
          </a:xfrm>
          <a:prstGeom prst="rect">
            <a:avLst/>
          </a:prstGeom>
        </p:spPr>
        <p:txBody>
          <a:bodyPr vert="horz" wrap="square" lIns="0" tIns="12700" rIns="0" bIns="0" rtlCol="0">
            <a:spAutoFit/>
          </a:bodyPr>
          <a:lstStyle/>
          <a:p>
            <a:pPr marL="12700">
              <a:spcBef>
                <a:spcPts val="100"/>
              </a:spcBef>
            </a:pPr>
            <a:r>
              <a:rPr sz="1400" i="1" dirty="0">
                <a:latin typeface="Arial"/>
                <a:cs typeface="Arial"/>
              </a:rPr>
              <a:t>m</a:t>
            </a:r>
            <a:r>
              <a:rPr sz="1400" i="1" spc="-5" dirty="0">
                <a:latin typeface="Arial"/>
                <a:cs typeface="Arial"/>
              </a:rPr>
              <a:t>/</a:t>
            </a:r>
            <a:r>
              <a:rPr sz="1400" i="1" dirty="0">
                <a:latin typeface="Arial"/>
                <a:cs typeface="Arial"/>
              </a:rPr>
              <a:t>z</a:t>
            </a:r>
            <a:endParaRPr sz="1400">
              <a:latin typeface="Arial"/>
              <a:cs typeface="Arial"/>
            </a:endParaRPr>
          </a:p>
        </p:txBody>
      </p:sp>
      <p:sp>
        <p:nvSpPr>
          <p:cNvPr id="11" name="object 11"/>
          <p:cNvSpPr/>
          <p:nvPr/>
        </p:nvSpPr>
        <p:spPr>
          <a:xfrm>
            <a:off x="5929313" y="3427414"/>
            <a:ext cx="1905" cy="1075055"/>
          </a:xfrm>
          <a:custGeom>
            <a:avLst/>
            <a:gdLst/>
            <a:ahLst/>
            <a:cxnLst/>
            <a:rect l="l" t="t" r="r" b="b"/>
            <a:pathLst>
              <a:path w="1904" h="1075054">
                <a:moveTo>
                  <a:pt x="0" y="1074736"/>
                </a:moveTo>
                <a:lnTo>
                  <a:pt x="1587" y="0"/>
                </a:lnTo>
              </a:path>
            </a:pathLst>
          </a:custGeom>
          <a:ln w="4156">
            <a:solidFill>
              <a:srgbClr val="FFFFFF"/>
            </a:solidFill>
          </a:ln>
        </p:spPr>
        <p:txBody>
          <a:bodyPr wrap="square" lIns="0" tIns="0" rIns="0" bIns="0" rtlCol="0"/>
          <a:lstStyle/>
          <a:p>
            <a:endParaRPr/>
          </a:p>
        </p:txBody>
      </p:sp>
      <p:sp>
        <p:nvSpPr>
          <p:cNvPr id="12" name="object 12"/>
          <p:cNvSpPr/>
          <p:nvPr/>
        </p:nvSpPr>
        <p:spPr>
          <a:xfrm>
            <a:off x="6164262" y="4502151"/>
            <a:ext cx="0" cy="15875"/>
          </a:xfrm>
          <a:custGeom>
            <a:avLst/>
            <a:gdLst/>
            <a:ahLst/>
            <a:cxnLst/>
            <a:rect l="l" t="t" r="r" b="b"/>
            <a:pathLst>
              <a:path h="15875">
                <a:moveTo>
                  <a:pt x="0" y="0"/>
                </a:moveTo>
                <a:lnTo>
                  <a:pt x="1" y="15874"/>
                </a:lnTo>
              </a:path>
            </a:pathLst>
          </a:custGeom>
          <a:ln w="4156">
            <a:solidFill>
              <a:srgbClr val="FFFFFF"/>
            </a:solidFill>
          </a:ln>
        </p:spPr>
        <p:txBody>
          <a:bodyPr wrap="square" lIns="0" tIns="0" rIns="0" bIns="0" rtlCol="0"/>
          <a:lstStyle/>
          <a:p>
            <a:endParaRPr/>
          </a:p>
        </p:txBody>
      </p:sp>
      <p:sp>
        <p:nvSpPr>
          <p:cNvPr id="13" name="object 13"/>
          <p:cNvSpPr/>
          <p:nvPr/>
        </p:nvSpPr>
        <p:spPr>
          <a:xfrm>
            <a:off x="6321423" y="4502151"/>
            <a:ext cx="0" cy="15875"/>
          </a:xfrm>
          <a:custGeom>
            <a:avLst/>
            <a:gdLst/>
            <a:ahLst/>
            <a:cxnLst/>
            <a:rect l="l" t="t" r="r" b="b"/>
            <a:pathLst>
              <a:path h="15875">
                <a:moveTo>
                  <a:pt x="0" y="0"/>
                </a:moveTo>
                <a:lnTo>
                  <a:pt x="1" y="15874"/>
                </a:lnTo>
              </a:path>
            </a:pathLst>
          </a:custGeom>
          <a:ln w="4156">
            <a:solidFill>
              <a:srgbClr val="FFFFFF"/>
            </a:solidFill>
          </a:ln>
        </p:spPr>
        <p:txBody>
          <a:bodyPr wrap="square" lIns="0" tIns="0" rIns="0" bIns="0" rtlCol="0"/>
          <a:lstStyle/>
          <a:p>
            <a:endParaRPr/>
          </a:p>
        </p:txBody>
      </p:sp>
      <p:sp>
        <p:nvSpPr>
          <p:cNvPr id="14" name="object 14"/>
          <p:cNvSpPr/>
          <p:nvPr/>
        </p:nvSpPr>
        <p:spPr>
          <a:xfrm>
            <a:off x="6480173" y="4502151"/>
            <a:ext cx="0" cy="15875"/>
          </a:xfrm>
          <a:custGeom>
            <a:avLst/>
            <a:gdLst/>
            <a:ahLst/>
            <a:cxnLst/>
            <a:rect l="l" t="t" r="r" b="b"/>
            <a:pathLst>
              <a:path h="15875">
                <a:moveTo>
                  <a:pt x="0" y="0"/>
                </a:moveTo>
                <a:lnTo>
                  <a:pt x="1" y="15874"/>
                </a:lnTo>
              </a:path>
            </a:pathLst>
          </a:custGeom>
          <a:ln w="4156">
            <a:solidFill>
              <a:srgbClr val="FFFFFF"/>
            </a:solidFill>
          </a:ln>
        </p:spPr>
        <p:txBody>
          <a:bodyPr wrap="square" lIns="0" tIns="0" rIns="0" bIns="0" rtlCol="0"/>
          <a:lstStyle/>
          <a:p>
            <a:endParaRPr/>
          </a:p>
        </p:txBody>
      </p:sp>
      <p:sp>
        <p:nvSpPr>
          <p:cNvPr id="15" name="object 15"/>
          <p:cNvSpPr/>
          <p:nvPr/>
        </p:nvSpPr>
        <p:spPr>
          <a:xfrm>
            <a:off x="6637337" y="4502151"/>
            <a:ext cx="0" cy="15875"/>
          </a:xfrm>
          <a:custGeom>
            <a:avLst/>
            <a:gdLst/>
            <a:ahLst/>
            <a:cxnLst/>
            <a:rect l="l" t="t" r="r" b="b"/>
            <a:pathLst>
              <a:path h="15875">
                <a:moveTo>
                  <a:pt x="0" y="0"/>
                </a:moveTo>
                <a:lnTo>
                  <a:pt x="1" y="15874"/>
                </a:lnTo>
              </a:path>
            </a:pathLst>
          </a:custGeom>
          <a:ln w="4156">
            <a:solidFill>
              <a:srgbClr val="FFFFFF"/>
            </a:solidFill>
          </a:ln>
        </p:spPr>
        <p:txBody>
          <a:bodyPr wrap="square" lIns="0" tIns="0" rIns="0" bIns="0" rtlCol="0"/>
          <a:lstStyle/>
          <a:p>
            <a:endParaRPr/>
          </a:p>
        </p:txBody>
      </p:sp>
      <p:sp>
        <p:nvSpPr>
          <p:cNvPr id="16" name="object 16"/>
          <p:cNvSpPr/>
          <p:nvPr/>
        </p:nvSpPr>
        <p:spPr>
          <a:xfrm>
            <a:off x="6794498" y="4502151"/>
            <a:ext cx="0" cy="15875"/>
          </a:xfrm>
          <a:custGeom>
            <a:avLst/>
            <a:gdLst/>
            <a:ahLst/>
            <a:cxnLst/>
            <a:rect l="l" t="t" r="r" b="b"/>
            <a:pathLst>
              <a:path h="15875">
                <a:moveTo>
                  <a:pt x="0" y="0"/>
                </a:moveTo>
                <a:lnTo>
                  <a:pt x="1" y="15874"/>
                </a:lnTo>
              </a:path>
            </a:pathLst>
          </a:custGeom>
          <a:ln w="4156">
            <a:solidFill>
              <a:srgbClr val="FFFFFF"/>
            </a:solidFill>
          </a:ln>
        </p:spPr>
        <p:txBody>
          <a:bodyPr wrap="square" lIns="0" tIns="0" rIns="0" bIns="0" rtlCol="0"/>
          <a:lstStyle/>
          <a:p>
            <a:endParaRPr/>
          </a:p>
        </p:txBody>
      </p:sp>
      <p:sp>
        <p:nvSpPr>
          <p:cNvPr id="17" name="object 17"/>
          <p:cNvSpPr/>
          <p:nvPr/>
        </p:nvSpPr>
        <p:spPr>
          <a:xfrm>
            <a:off x="6950074" y="4502151"/>
            <a:ext cx="1905" cy="15875"/>
          </a:xfrm>
          <a:custGeom>
            <a:avLst/>
            <a:gdLst/>
            <a:ahLst/>
            <a:cxnLst/>
            <a:rect l="l" t="t" r="r" b="b"/>
            <a:pathLst>
              <a:path w="1904" h="15875">
                <a:moveTo>
                  <a:pt x="793" y="-2078"/>
                </a:moveTo>
                <a:lnTo>
                  <a:pt x="793" y="17953"/>
                </a:lnTo>
              </a:path>
            </a:pathLst>
          </a:custGeom>
          <a:ln w="5744">
            <a:solidFill>
              <a:srgbClr val="FFFFFF"/>
            </a:solidFill>
          </a:ln>
        </p:spPr>
        <p:txBody>
          <a:bodyPr wrap="square" lIns="0" tIns="0" rIns="0" bIns="0" rtlCol="0"/>
          <a:lstStyle/>
          <a:p>
            <a:endParaRPr/>
          </a:p>
        </p:txBody>
      </p:sp>
      <p:sp>
        <p:nvSpPr>
          <p:cNvPr id="18" name="object 18"/>
          <p:cNvSpPr/>
          <p:nvPr/>
        </p:nvSpPr>
        <p:spPr>
          <a:xfrm>
            <a:off x="7107238" y="4502151"/>
            <a:ext cx="1905" cy="15875"/>
          </a:xfrm>
          <a:custGeom>
            <a:avLst/>
            <a:gdLst/>
            <a:ahLst/>
            <a:cxnLst/>
            <a:rect l="l" t="t" r="r" b="b"/>
            <a:pathLst>
              <a:path w="1904" h="15875">
                <a:moveTo>
                  <a:pt x="793" y="-2078"/>
                </a:moveTo>
                <a:lnTo>
                  <a:pt x="793" y="17953"/>
                </a:lnTo>
              </a:path>
            </a:pathLst>
          </a:custGeom>
          <a:ln w="5743">
            <a:solidFill>
              <a:srgbClr val="FFFFFF"/>
            </a:solidFill>
          </a:ln>
        </p:spPr>
        <p:txBody>
          <a:bodyPr wrap="square" lIns="0" tIns="0" rIns="0" bIns="0" rtlCol="0"/>
          <a:lstStyle/>
          <a:p>
            <a:endParaRPr/>
          </a:p>
        </p:txBody>
      </p:sp>
      <p:sp>
        <p:nvSpPr>
          <p:cNvPr id="19" name="object 19"/>
          <p:cNvSpPr/>
          <p:nvPr/>
        </p:nvSpPr>
        <p:spPr>
          <a:xfrm>
            <a:off x="7423148" y="4502151"/>
            <a:ext cx="0" cy="15875"/>
          </a:xfrm>
          <a:custGeom>
            <a:avLst/>
            <a:gdLst/>
            <a:ahLst/>
            <a:cxnLst/>
            <a:rect l="l" t="t" r="r" b="b"/>
            <a:pathLst>
              <a:path h="15875">
                <a:moveTo>
                  <a:pt x="0" y="0"/>
                </a:moveTo>
                <a:lnTo>
                  <a:pt x="1" y="15874"/>
                </a:lnTo>
              </a:path>
            </a:pathLst>
          </a:custGeom>
          <a:ln w="4156">
            <a:solidFill>
              <a:srgbClr val="FFFFFF"/>
            </a:solidFill>
          </a:ln>
        </p:spPr>
        <p:txBody>
          <a:bodyPr wrap="square" lIns="0" tIns="0" rIns="0" bIns="0" rtlCol="0"/>
          <a:lstStyle/>
          <a:p>
            <a:endParaRPr/>
          </a:p>
        </p:txBody>
      </p:sp>
      <p:sp>
        <p:nvSpPr>
          <p:cNvPr id="20" name="object 20"/>
          <p:cNvSpPr/>
          <p:nvPr/>
        </p:nvSpPr>
        <p:spPr>
          <a:xfrm>
            <a:off x="7580312" y="4502151"/>
            <a:ext cx="0" cy="15875"/>
          </a:xfrm>
          <a:custGeom>
            <a:avLst/>
            <a:gdLst/>
            <a:ahLst/>
            <a:cxnLst/>
            <a:rect l="l" t="t" r="r" b="b"/>
            <a:pathLst>
              <a:path h="15875">
                <a:moveTo>
                  <a:pt x="0" y="0"/>
                </a:moveTo>
                <a:lnTo>
                  <a:pt x="1" y="15874"/>
                </a:lnTo>
              </a:path>
            </a:pathLst>
          </a:custGeom>
          <a:ln w="4156">
            <a:solidFill>
              <a:srgbClr val="FFFFFF"/>
            </a:solidFill>
          </a:ln>
        </p:spPr>
        <p:txBody>
          <a:bodyPr wrap="square" lIns="0" tIns="0" rIns="0" bIns="0" rtlCol="0"/>
          <a:lstStyle/>
          <a:p>
            <a:endParaRPr/>
          </a:p>
        </p:txBody>
      </p:sp>
      <p:sp>
        <p:nvSpPr>
          <p:cNvPr id="21" name="object 21"/>
          <p:cNvSpPr/>
          <p:nvPr/>
        </p:nvSpPr>
        <p:spPr>
          <a:xfrm>
            <a:off x="7737473" y="4502151"/>
            <a:ext cx="0" cy="15875"/>
          </a:xfrm>
          <a:custGeom>
            <a:avLst/>
            <a:gdLst/>
            <a:ahLst/>
            <a:cxnLst/>
            <a:rect l="l" t="t" r="r" b="b"/>
            <a:pathLst>
              <a:path h="15875">
                <a:moveTo>
                  <a:pt x="0" y="0"/>
                </a:moveTo>
                <a:lnTo>
                  <a:pt x="1" y="15874"/>
                </a:lnTo>
              </a:path>
            </a:pathLst>
          </a:custGeom>
          <a:ln w="4156">
            <a:solidFill>
              <a:srgbClr val="FFFFFF"/>
            </a:solidFill>
          </a:ln>
        </p:spPr>
        <p:txBody>
          <a:bodyPr wrap="square" lIns="0" tIns="0" rIns="0" bIns="0" rtlCol="0"/>
          <a:lstStyle/>
          <a:p>
            <a:endParaRPr/>
          </a:p>
        </p:txBody>
      </p:sp>
      <p:sp>
        <p:nvSpPr>
          <p:cNvPr id="22" name="object 22"/>
          <p:cNvSpPr/>
          <p:nvPr/>
        </p:nvSpPr>
        <p:spPr>
          <a:xfrm>
            <a:off x="7894637" y="4502151"/>
            <a:ext cx="0" cy="15875"/>
          </a:xfrm>
          <a:custGeom>
            <a:avLst/>
            <a:gdLst/>
            <a:ahLst/>
            <a:cxnLst/>
            <a:rect l="l" t="t" r="r" b="b"/>
            <a:pathLst>
              <a:path h="15875">
                <a:moveTo>
                  <a:pt x="0" y="0"/>
                </a:moveTo>
                <a:lnTo>
                  <a:pt x="1" y="15874"/>
                </a:lnTo>
              </a:path>
            </a:pathLst>
          </a:custGeom>
          <a:ln w="4156">
            <a:solidFill>
              <a:srgbClr val="FFFFFF"/>
            </a:solidFill>
          </a:ln>
        </p:spPr>
        <p:txBody>
          <a:bodyPr wrap="square" lIns="0" tIns="0" rIns="0" bIns="0" rtlCol="0"/>
          <a:lstStyle/>
          <a:p>
            <a:endParaRPr/>
          </a:p>
        </p:txBody>
      </p:sp>
      <p:sp>
        <p:nvSpPr>
          <p:cNvPr id="23" name="object 23"/>
          <p:cNvSpPr/>
          <p:nvPr/>
        </p:nvSpPr>
        <p:spPr>
          <a:xfrm>
            <a:off x="5929312" y="4502150"/>
            <a:ext cx="2114550" cy="0"/>
          </a:xfrm>
          <a:custGeom>
            <a:avLst/>
            <a:gdLst/>
            <a:ahLst/>
            <a:cxnLst/>
            <a:rect l="l" t="t" r="r" b="b"/>
            <a:pathLst>
              <a:path w="2114550">
                <a:moveTo>
                  <a:pt x="0" y="0"/>
                </a:moveTo>
                <a:lnTo>
                  <a:pt x="2114549" y="0"/>
                </a:lnTo>
              </a:path>
            </a:pathLst>
          </a:custGeom>
          <a:ln w="4156">
            <a:solidFill>
              <a:srgbClr val="FFFFFF"/>
            </a:solidFill>
          </a:ln>
        </p:spPr>
        <p:txBody>
          <a:bodyPr wrap="square" lIns="0" tIns="0" rIns="0" bIns="0" rtlCol="0"/>
          <a:lstStyle/>
          <a:p>
            <a:endParaRPr/>
          </a:p>
        </p:txBody>
      </p:sp>
      <p:sp>
        <p:nvSpPr>
          <p:cNvPr id="24" name="object 24"/>
          <p:cNvSpPr/>
          <p:nvPr/>
        </p:nvSpPr>
        <p:spPr>
          <a:xfrm>
            <a:off x="5910262" y="4502150"/>
            <a:ext cx="19050" cy="0"/>
          </a:xfrm>
          <a:custGeom>
            <a:avLst/>
            <a:gdLst/>
            <a:ahLst/>
            <a:cxnLst/>
            <a:rect l="l" t="t" r="r" b="b"/>
            <a:pathLst>
              <a:path w="19050">
                <a:moveTo>
                  <a:pt x="19050" y="0"/>
                </a:moveTo>
                <a:lnTo>
                  <a:pt x="0" y="0"/>
                </a:lnTo>
              </a:path>
            </a:pathLst>
          </a:custGeom>
          <a:ln w="4156">
            <a:solidFill>
              <a:srgbClr val="FFFFFF"/>
            </a:solidFill>
          </a:ln>
        </p:spPr>
        <p:txBody>
          <a:bodyPr wrap="square" lIns="0" tIns="0" rIns="0" bIns="0" rtlCol="0"/>
          <a:lstStyle/>
          <a:p>
            <a:endParaRPr/>
          </a:p>
        </p:txBody>
      </p:sp>
      <p:sp>
        <p:nvSpPr>
          <p:cNvPr id="25" name="object 25"/>
          <p:cNvSpPr/>
          <p:nvPr/>
        </p:nvSpPr>
        <p:spPr>
          <a:xfrm>
            <a:off x="5943599" y="4500564"/>
            <a:ext cx="0" cy="1905"/>
          </a:xfrm>
          <a:custGeom>
            <a:avLst/>
            <a:gdLst/>
            <a:ahLst/>
            <a:cxnLst/>
            <a:rect l="l" t="t" r="r" b="b"/>
            <a:pathLst>
              <a:path h="1904">
                <a:moveTo>
                  <a:pt x="-2078" y="793"/>
                </a:moveTo>
                <a:lnTo>
                  <a:pt x="2079" y="793"/>
                </a:lnTo>
              </a:path>
            </a:pathLst>
          </a:custGeom>
          <a:ln w="3175">
            <a:solidFill>
              <a:srgbClr val="FFFFFF"/>
            </a:solidFill>
          </a:ln>
        </p:spPr>
        <p:txBody>
          <a:bodyPr wrap="square" lIns="0" tIns="0" rIns="0" bIns="0" rtlCol="0"/>
          <a:lstStyle/>
          <a:p>
            <a:endParaRPr/>
          </a:p>
        </p:txBody>
      </p:sp>
      <p:sp>
        <p:nvSpPr>
          <p:cNvPr id="26" name="object 26"/>
          <p:cNvSpPr/>
          <p:nvPr/>
        </p:nvSpPr>
        <p:spPr>
          <a:xfrm>
            <a:off x="5945188" y="4502149"/>
            <a:ext cx="1905" cy="0"/>
          </a:xfrm>
          <a:custGeom>
            <a:avLst/>
            <a:gdLst/>
            <a:ahLst/>
            <a:cxnLst/>
            <a:rect l="l" t="t" r="r" b="b"/>
            <a:pathLst>
              <a:path w="1904">
                <a:moveTo>
                  <a:pt x="793" y="-2078"/>
                </a:moveTo>
                <a:lnTo>
                  <a:pt x="793" y="2079"/>
                </a:lnTo>
              </a:path>
            </a:pathLst>
          </a:custGeom>
          <a:ln w="3175">
            <a:solidFill>
              <a:srgbClr val="FFFFFF"/>
            </a:solidFill>
          </a:ln>
        </p:spPr>
        <p:txBody>
          <a:bodyPr wrap="square" lIns="0" tIns="0" rIns="0" bIns="0" rtlCol="0"/>
          <a:lstStyle/>
          <a:p>
            <a:endParaRPr/>
          </a:p>
        </p:txBody>
      </p:sp>
      <p:sp>
        <p:nvSpPr>
          <p:cNvPr id="27" name="object 27"/>
          <p:cNvSpPr/>
          <p:nvPr/>
        </p:nvSpPr>
        <p:spPr>
          <a:xfrm>
            <a:off x="5948362" y="4500564"/>
            <a:ext cx="0" cy="1905"/>
          </a:xfrm>
          <a:custGeom>
            <a:avLst/>
            <a:gdLst/>
            <a:ahLst/>
            <a:cxnLst/>
            <a:rect l="l" t="t" r="r" b="b"/>
            <a:pathLst>
              <a:path h="1904">
                <a:moveTo>
                  <a:pt x="-2078" y="793"/>
                </a:moveTo>
                <a:lnTo>
                  <a:pt x="2079" y="793"/>
                </a:lnTo>
              </a:path>
            </a:pathLst>
          </a:custGeom>
          <a:ln w="3175">
            <a:solidFill>
              <a:srgbClr val="FFFFFF"/>
            </a:solidFill>
          </a:ln>
        </p:spPr>
        <p:txBody>
          <a:bodyPr wrap="square" lIns="0" tIns="0" rIns="0" bIns="0" rtlCol="0"/>
          <a:lstStyle/>
          <a:p>
            <a:endParaRPr/>
          </a:p>
        </p:txBody>
      </p:sp>
      <p:sp>
        <p:nvSpPr>
          <p:cNvPr id="28" name="object 28"/>
          <p:cNvSpPr/>
          <p:nvPr/>
        </p:nvSpPr>
        <p:spPr>
          <a:xfrm>
            <a:off x="7259638" y="4505325"/>
            <a:ext cx="1905" cy="14604"/>
          </a:xfrm>
          <a:custGeom>
            <a:avLst/>
            <a:gdLst/>
            <a:ahLst/>
            <a:cxnLst/>
            <a:rect l="l" t="t" r="r" b="b"/>
            <a:pathLst>
              <a:path w="1904" h="14604">
                <a:moveTo>
                  <a:pt x="793" y="-2078"/>
                </a:moveTo>
                <a:lnTo>
                  <a:pt x="793" y="16366"/>
                </a:lnTo>
              </a:path>
            </a:pathLst>
          </a:custGeom>
          <a:ln w="5743">
            <a:solidFill>
              <a:srgbClr val="FFFFFF"/>
            </a:solidFill>
          </a:ln>
        </p:spPr>
        <p:txBody>
          <a:bodyPr wrap="square" lIns="0" tIns="0" rIns="0" bIns="0" rtlCol="0"/>
          <a:lstStyle/>
          <a:p>
            <a:endParaRPr/>
          </a:p>
        </p:txBody>
      </p:sp>
      <p:sp>
        <p:nvSpPr>
          <p:cNvPr id="29" name="object 29"/>
          <p:cNvSpPr/>
          <p:nvPr/>
        </p:nvSpPr>
        <p:spPr>
          <a:xfrm>
            <a:off x="6191249" y="4286251"/>
            <a:ext cx="1905" cy="219075"/>
          </a:xfrm>
          <a:custGeom>
            <a:avLst/>
            <a:gdLst/>
            <a:ahLst/>
            <a:cxnLst/>
            <a:rect l="l" t="t" r="r" b="b"/>
            <a:pathLst>
              <a:path w="1904" h="219075">
                <a:moveTo>
                  <a:pt x="0" y="219074"/>
                </a:moveTo>
                <a:lnTo>
                  <a:pt x="1587" y="0"/>
                </a:lnTo>
              </a:path>
            </a:pathLst>
          </a:custGeom>
          <a:ln w="19049">
            <a:solidFill>
              <a:srgbClr val="FFFFFF"/>
            </a:solidFill>
          </a:ln>
        </p:spPr>
        <p:txBody>
          <a:bodyPr wrap="square" lIns="0" tIns="0" rIns="0" bIns="0" rtlCol="0"/>
          <a:lstStyle/>
          <a:p>
            <a:endParaRPr/>
          </a:p>
        </p:txBody>
      </p:sp>
      <p:sp>
        <p:nvSpPr>
          <p:cNvPr id="30" name="object 30"/>
          <p:cNvSpPr/>
          <p:nvPr/>
        </p:nvSpPr>
        <p:spPr>
          <a:xfrm>
            <a:off x="6596063" y="4286251"/>
            <a:ext cx="1905" cy="219075"/>
          </a:xfrm>
          <a:custGeom>
            <a:avLst/>
            <a:gdLst/>
            <a:ahLst/>
            <a:cxnLst/>
            <a:rect l="l" t="t" r="r" b="b"/>
            <a:pathLst>
              <a:path w="1904" h="219075">
                <a:moveTo>
                  <a:pt x="0" y="219074"/>
                </a:moveTo>
                <a:lnTo>
                  <a:pt x="1587" y="0"/>
                </a:lnTo>
              </a:path>
            </a:pathLst>
          </a:custGeom>
          <a:ln w="19049">
            <a:solidFill>
              <a:srgbClr val="FFFFFF"/>
            </a:solidFill>
          </a:ln>
        </p:spPr>
        <p:txBody>
          <a:bodyPr wrap="square" lIns="0" tIns="0" rIns="0" bIns="0" rtlCol="0"/>
          <a:lstStyle/>
          <a:p>
            <a:endParaRPr/>
          </a:p>
        </p:txBody>
      </p:sp>
      <p:sp>
        <p:nvSpPr>
          <p:cNvPr id="31" name="object 31"/>
          <p:cNvSpPr/>
          <p:nvPr/>
        </p:nvSpPr>
        <p:spPr>
          <a:xfrm>
            <a:off x="6715126" y="4286251"/>
            <a:ext cx="1905" cy="219075"/>
          </a:xfrm>
          <a:custGeom>
            <a:avLst/>
            <a:gdLst/>
            <a:ahLst/>
            <a:cxnLst/>
            <a:rect l="l" t="t" r="r" b="b"/>
            <a:pathLst>
              <a:path w="1904" h="219075">
                <a:moveTo>
                  <a:pt x="0" y="219074"/>
                </a:moveTo>
                <a:lnTo>
                  <a:pt x="1587" y="0"/>
                </a:lnTo>
              </a:path>
            </a:pathLst>
          </a:custGeom>
          <a:ln w="19049">
            <a:solidFill>
              <a:srgbClr val="FFFFFF"/>
            </a:solidFill>
          </a:ln>
        </p:spPr>
        <p:txBody>
          <a:bodyPr wrap="square" lIns="0" tIns="0" rIns="0" bIns="0" rtlCol="0"/>
          <a:lstStyle/>
          <a:p>
            <a:endParaRPr/>
          </a:p>
        </p:txBody>
      </p:sp>
      <p:sp>
        <p:nvSpPr>
          <p:cNvPr id="32" name="object 32"/>
          <p:cNvSpPr/>
          <p:nvPr/>
        </p:nvSpPr>
        <p:spPr>
          <a:xfrm>
            <a:off x="6419849" y="4286251"/>
            <a:ext cx="1905" cy="219075"/>
          </a:xfrm>
          <a:custGeom>
            <a:avLst/>
            <a:gdLst/>
            <a:ahLst/>
            <a:cxnLst/>
            <a:rect l="l" t="t" r="r" b="b"/>
            <a:pathLst>
              <a:path w="1904" h="219075">
                <a:moveTo>
                  <a:pt x="0" y="219074"/>
                </a:moveTo>
                <a:lnTo>
                  <a:pt x="1587" y="0"/>
                </a:lnTo>
              </a:path>
            </a:pathLst>
          </a:custGeom>
          <a:ln w="19049">
            <a:solidFill>
              <a:srgbClr val="FFFFFF"/>
            </a:solidFill>
          </a:ln>
        </p:spPr>
        <p:txBody>
          <a:bodyPr wrap="square" lIns="0" tIns="0" rIns="0" bIns="0" rtlCol="0"/>
          <a:lstStyle/>
          <a:p>
            <a:endParaRPr/>
          </a:p>
        </p:txBody>
      </p:sp>
      <p:sp>
        <p:nvSpPr>
          <p:cNvPr id="33" name="object 33"/>
          <p:cNvSpPr/>
          <p:nvPr/>
        </p:nvSpPr>
        <p:spPr>
          <a:xfrm>
            <a:off x="6907213" y="4286251"/>
            <a:ext cx="1905" cy="219075"/>
          </a:xfrm>
          <a:custGeom>
            <a:avLst/>
            <a:gdLst/>
            <a:ahLst/>
            <a:cxnLst/>
            <a:rect l="l" t="t" r="r" b="b"/>
            <a:pathLst>
              <a:path w="1904" h="219075">
                <a:moveTo>
                  <a:pt x="0" y="219074"/>
                </a:moveTo>
                <a:lnTo>
                  <a:pt x="1587" y="0"/>
                </a:lnTo>
              </a:path>
            </a:pathLst>
          </a:custGeom>
          <a:ln w="19049">
            <a:solidFill>
              <a:srgbClr val="FFFFFF"/>
            </a:solidFill>
          </a:ln>
        </p:spPr>
        <p:txBody>
          <a:bodyPr wrap="square" lIns="0" tIns="0" rIns="0" bIns="0" rtlCol="0"/>
          <a:lstStyle/>
          <a:p>
            <a:endParaRPr/>
          </a:p>
        </p:txBody>
      </p:sp>
      <p:sp>
        <p:nvSpPr>
          <p:cNvPr id="34" name="object 34"/>
          <p:cNvSpPr/>
          <p:nvPr/>
        </p:nvSpPr>
        <p:spPr>
          <a:xfrm>
            <a:off x="7226298" y="4286251"/>
            <a:ext cx="0" cy="219075"/>
          </a:xfrm>
          <a:custGeom>
            <a:avLst/>
            <a:gdLst/>
            <a:ahLst/>
            <a:cxnLst/>
            <a:rect l="l" t="t" r="r" b="b"/>
            <a:pathLst>
              <a:path h="219075">
                <a:moveTo>
                  <a:pt x="0" y="219074"/>
                </a:moveTo>
                <a:lnTo>
                  <a:pt x="1" y="0"/>
                </a:lnTo>
              </a:path>
            </a:pathLst>
          </a:custGeom>
          <a:ln w="19049">
            <a:solidFill>
              <a:srgbClr val="FFFFFF"/>
            </a:solidFill>
          </a:ln>
        </p:spPr>
        <p:txBody>
          <a:bodyPr wrap="square" lIns="0" tIns="0" rIns="0" bIns="0" rtlCol="0"/>
          <a:lstStyle/>
          <a:p>
            <a:endParaRPr/>
          </a:p>
        </p:txBody>
      </p:sp>
      <p:sp>
        <p:nvSpPr>
          <p:cNvPr id="35" name="object 35"/>
          <p:cNvSpPr/>
          <p:nvPr/>
        </p:nvSpPr>
        <p:spPr>
          <a:xfrm>
            <a:off x="6305549" y="4286251"/>
            <a:ext cx="1905" cy="219075"/>
          </a:xfrm>
          <a:custGeom>
            <a:avLst/>
            <a:gdLst/>
            <a:ahLst/>
            <a:cxnLst/>
            <a:rect l="l" t="t" r="r" b="b"/>
            <a:pathLst>
              <a:path w="1904" h="219075">
                <a:moveTo>
                  <a:pt x="0" y="219074"/>
                </a:moveTo>
                <a:lnTo>
                  <a:pt x="1587" y="0"/>
                </a:lnTo>
              </a:path>
            </a:pathLst>
          </a:custGeom>
          <a:ln w="19049">
            <a:solidFill>
              <a:srgbClr val="FFFFFF"/>
            </a:solidFill>
          </a:ln>
        </p:spPr>
        <p:txBody>
          <a:bodyPr wrap="square" lIns="0" tIns="0" rIns="0" bIns="0" rtlCol="0"/>
          <a:lstStyle/>
          <a:p>
            <a:endParaRPr/>
          </a:p>
        </p:txBody>
      </p:sp>
      <p:sp>
        <p:nvSpPr>
          <p:cNvPr id="36" name="object 36"/>
          <p:cNvSpPr/>
          <p:nvPr/>
        </p:nvSpPr>
        <p:spPr>
          <a:xfrm>
            <a:off x="7415213" y="4286251"/>
            <a:ext cx="1905" cy="219075"/>
          </a:xfrm>
          <a:custGeom>
            <a:avLst/>
            <a:gdLst/>
            <a:ahLst/>
            <a:cxnLst/>
            <a:rect l="l" t="t" r="r" b="b"/>
            <a:pathLst>
              <a:path w="1904" h="219075">
                <a:moveTo>
                  <a:pt x="0" y="219074"/>
                </a:moveTo>
                <a:lnTo>
                  <a:pt x="1587" y="0"/>
                </a:lnTo>
              </a:path>
            </a:pathLst>
          </a:custGeom>
          <a:ln w="19049">
            <a:solidFill>
              <a:srgbClr val="FFFFFF"/>
            </a:solidFill>
          </a:ln>
        </p:spPr>
        <p:txBody>
          <a:bodyPr wrap="square" lIns="0" tIns="0" rIns="0" bIns="0" rtlCol="0"/>
          <a:lstStyle/>
          <a:p>
            <a:endParaRPr/>
          </a:p>
        </p:txBody>
      </p:sp>
      <p:sp>
        <p:nvSpPr>
          <p:cNvPr id="37" name="object 37"/>
          <p:cNvSpPr/>
          <p:nvPr/>
        </p:nvSpPr>
        <p:spPr>
          <a:xfrm>
            <a:off x="7688262" y="4286251"/>
            <a:ext cx="0" cy="219075"/>
          </a:xfrm>
          <a:custGeom>
            <a:avLst/>
            <a:gdLst/>
            <a:ahLst/>
            <a:cxnLst/>
            <a:rect l="l" t="t" r="r" b="b"/>
            <a:pathLst>
              <a:path h="219075">
                <a:moveTo>
                  <a:pt x="0" y="219074"/>
                </a:moveTo>
                <a:lnTo>
                  <a:pt x="1" y="0"/>
                </a:lnTo>
              </a:path>
            </a:pathLst>
          </a:custGeom>
          <a:ln w="19049">
            <a:solidFill>
              <a:srgbClr val="FFFFFF"/>
            </a:solidFill>
          </a:ln>
        </p:spPr>
        <p:txBody>
          <a:bodyPr wrap="square" lIns="0" tIns="0" rIns="0" bIns="0" rtlCol="0"/>
          <a:lstStyle/>
          <a:p>
            <a:endParaRPr/>
          </a:p>
        </p:txBody>
      </p:sp>
      <p:sp>
        <p:nvSpPr>
          <p:cNvPr id="38" name="object 38"/>
          <p:cNvSpPr/>
          <p:nvPr/>
        </p:nvSpPr>
        <p:spPr>
          <a:xfrm>
            <a:off x="7072312" y="4286251"/>
            <a:ext cx="0" cy="219075"/>
          </a:xfrm>
          <a:custGeom>
            <a:avLst/>
            <a:gdLst/>
            <a:ahLst/>
            <a:cxnLst/>
            <a:rect l="l" t="t" r="r" b="b"/>
            <a:pathLst>
              <a:path h="219075">
                <a:moveTo>
                  <a:pt x="0" y="219074"/>
                </a:moveTo>
                <a:lnTo>
                  <a:pt x="1" y="0"/>
                </a:lnTo>
              </a:path>
            </a:pathLst>
          </a:custGeom>
          <a:ln w="19049">
            <a:solidFill>
              <a:srgbClr val="FFFFFF"/>
            </a:solidFill>
          </a:ln>
        </p:spPr>
        <p:txBody>
          <a:bodyPr wrap="square" lIns="0" tIns="0" rIns="0" bIns="0" rtlCol="0"/>
          <a:lstStyle/>
          <a:p>
            <a:endParaRPr/>
          </a:p>
        </p:txBody>
      </p:sp>
      <p:sp>
        <p:nvSpPr>
          <p:cNvPr id="39" name="object 39"/>
          <p:cNvSpPr/>
          <p:nvPr/>
        </p:nvSpPr>
        <p:spPr>
          <a:xfrm>
            <a:off x="6211888" y="3935413"/>
            <a:ext cx="1905" cy="570230"/>
          </a:xfrm>
          <a:custGeom>
            <a:avLst/>
            <a:gdLst/>
            <a:ahLst/>
            <a:cxnLst/>
            <a:rect l="l" t="t" r="r" b="b"/>
            <a:pathLst>
              <a:path w="1904" h="570229">
                <a:moveTo>
                  <a:pt x="0" y="569911"/>
                </a:moveTo>
                <a:lnTo>
                  <a:pt x="1587" y="0"/>
                </a:lnTo>
              </a:path>
            </a:pathLst>
          </a:custGeom>
          <a:ln w="19049">
            <a:solidFill>
              <a:srgbClr val="FFFFFF"/>
            </a:solidFill>
          </a:ln>
        </p:spPr>
        <p:txBody>
          <a:bodyPr wrap="square" lIns="0" tIns="0" rIns="0" bIns="0" rtlCol="0"/>
          <a:lstStyle/>
          <a:p>
            <a:endParaRPr/>
          </a:p>
        </p:txBody>
      </p:sp>
      <p:sp>
        <p:nvSpPr>
          <p:cNvPr id="40" name="object 40"/>
          <p:cNvSpPr/>
          <p:nvPr/>
        </p:nvSpPr>
        <p:spPr>
          <a:xfrm>
            <a:off x="6616700" y="3935413"/>
            <a:ext cx="0" cy="570230"/>
          </a:xfrm>
          <a:custGeom>
            <a:avLst/>
            <a:gdLst/>
            <a:ahLst/>
            <a:cxnLst/>
            <a:rect l="l" t="t" r="r" b="b"/>
            <a:pathLst>
              <a:path h="570229">
                <a:moveTo>
                  <a:pt x="0" y="569911"/>
                </a:moveTo>
                <a:lnTo>
                  <a:pt x="1" y="0"/>
                </a:lnTo>
              </a:path>
            </a:pathLst>
          </a:custGeom>
          <a:ln w="19049">
            <a:solidFill>
              <a:srgbClr val="FFFFFF"/>
            </a:solidFill>
          </a:ln>
        </p:spPr>
        <p:txBody>
          <a:bodyPr wrap="square" lIns="0" tIns="0" rIns="0" bIns="0" rtlCol="0"/>
          <a:lstStyle/>
          <a:p>
            <a:endParaRPr/>
          </a:p>
        </p:txBody>
      </p:sp>
      <p:sp>
        <p:nvSpPr>
          <p:cNvPr id="41" name="object 41"/>
          <p:cNvSpPr/>
          <p:nvPr/>
        </p:nvSpPr>
        <p:spPr>
          <a:xfrm>
            <a:off x="6735762" y="3935413"/>
            <a:ext cx="0" cy="570230"/>
          </a:xfrm>
          <a:custGeom>
            <a:avLst/>
            <a:gdLst/>
            <a:ahLst/>
            <a:cxnLst/>
            <a:rect l="l" t="t" r="r" b="b"/>
            <a:pathLst>
              <a:path h="570229">
                <a:moveTo>
                  <a:pt x="0" y="569911"/>
                </a:moveTo>
                <a:lnTo>
                  <a:pt x="1" y="0"/>
                </a:lnTo>
              </a:path>
            </a:pathLst>
          </a:custGeom>
          <a:ln w="19049">
            <a:solidFill>
              <a:srgbClr val="FFFFFF"/>
            </a:solidFill>
          </a:ln>
        </p:spPr>
        <p:txBody>
          <a:bodyPr wrap="square" lIns="0" tIns="0" rIns="0" bIns="0" rtlCol="0"/>
          <a:lstStyle/>
          <a:p>
            <a:endParaRPr/>
          </a:p>
        </p:txBody>
      </p:sp>
      <p:sp>
        <p:nvSpPr>
          <p:cNvPr id="42" name="object 42"/>
          <p:cNvSpPr/>
          <p:nvPr/>
        </p:nvSpPr>
        <p:spPr>
          <a:xfrm>
            <a:off x="6440488" y="3935413"/>
            <a:ext cx="1905" cy="570230"/>
          </a:xfrm>
          <a:custGeom>
            <a:avLst/>
            <a:gdLst/>
            <a:ahLst/>
            <a:cxnLst/>
            <a:rect l="l" t="t" r="r" b="b"/>
            <a:pathLst>
              <a:path w="1904" h="570229">
                <a:moveTo>
                  <a:pt x="0" y="569911"/>
                </a:moveTo>
                <a:lnTo>
                  <a:pt x="1587" y="0"/>
                </a:lnTo>
              </a:path>
            </a:pathLst>
          </a:custGeom>
          <a:ln w="19049">
            <a:solidFill>
              <a:srgbClr val="FFFFFF"/>
            </a:solidFill>
          </a:ln>
        </p:spPr>
        <p:txBody>
          <a:bodyPr wrap="square" lIns="0" tIns="0" rIns="0" bIns="0" rtlCol="0"/>
          <a:lstStyle/>
          <a:p>
            <a:endParaRPr/>
          </a:p>
        </p:txBody>
      </p:sp>
      <p:sp>
        <p:nvSpPr>
          <p:cNvPr id="43" name="object 43"/>
          <p:cNvSpPr/>
          <p:nvPr/>
        </p:nvSpPr>
        <p:spPr>
          <a:xfrm>
            <a:off x="6927849" y="3935413"/>
            <a:ext cx="1905" cy="570230"/>
          </a:xfrm>
          <a:custGeom>
            <a:avLst/>
            <a:gdLst/>
            <a:ahLst/>
            <a:cxnLst/>
            <a:rect l="l" t="t" r="r" b="b"/>
            <a:pathLst>
              <a:path w="1904" h="570229">
                <a:moveTo>
                  <a:pt x="0" y="569911"/>
                </a:moveTo>
                <a:lnTo>
                  <a:pt x="1587" y="0"/>
                </a:lnTo>
              </a:path>
            </a:pathLst>
          </a:custGeom>
          <a:ln w="19049">
            <a:solidFill>
              <a:srgbClr val="FFFFFF"/>
            </a:solidFill>
          </a:ln>
        </p:spPr>
        <p:txBody>
          <a:bodyPr wrap="square" lIns="0" tIns="0" rIns="0" bIns="0" rtlCol="0"/>
          <a:lstStyle/>
          <a:p>
            <a:endParaRPr/>
          </a:p>
        </p:txBody>
      </p:sp>
      <p:sp>
        <p:nvSpPr>
          <p:cNvPr id="44" name="object 44"/>
          <p:cNvSpPr/>
          <p:nvPr/>
        </p:nvSpPr>
        <p:spPr>
          <a:xfrm>
            <a:off x="7246938" y="3935413"/>
            <a:ext cx="1905" cy="570230"/>
          </a:xfrm>
          <a:custGeom>
            <a:avLst/>
            <a:gdLst/>
            <a:ahLst/>
            <a:cxnLst/>
            <a:rect l="l" t="t" r="r" b="b"/>
            <a:pathLst>
              <a:path w="1904" h="570229">
                <a:moveTo>
                  <a:pt x="0" y="569911"/>
                </a:moveTo>
                <a:lnTo>
                  <a:pt x="1587" y="0"/>
                </a:lnTo>
              </a:path>
            </a:pathLst>
          </a:custGeom>
          <a:ln w="19049">
            <a:solidFill>
              <a:srgbClr val="FFFFFF"/>
            </a:solidFill>
          </a:ln>
        </p:spPr>
        <p:txBody>
          <a:bodyPr wrap="square" lIns="0" tIns="0" rIns="0" bIns="0" rtlCol="0"/>
          <a:lstStyle/>
          <a:p>
            <a:endParaRPr/>
          </a:p>
        </p:txBody>
      </p:sp>
      <p:sp>
        <p:nvSpPr>
          <p:cNvPr id="45" name="object 45"/>
          <p:cNvSpPr/>
          <p:nvPr/>
        </p:nvSpPr>
        <p:spPr>
          <a:xfrm>
            <a:off x="6326187" y="3935413"/>
            <a:ext cx="0" cy="570230"/>
          </a:xfrm>
          <a:custGeom>
            <a:avLst/>
            <a:gdLst/>
            <a:ahLst/>
            <a:cxnLst/>
            <a:rect l="l" t="t" r="r" b="b"/>
            <a:pathLst>
              <a:path h="570229">
                <a:moveTo>
                  <a:pt x="0" y="569911"/>
                </a:moveTo>
                <a:lnTo>
                  <a:pt x="1" y="0"/>
                </a:lnTo>
              </a:path>
            </a:pathLst>
          </a:custGeom>
          <a:ln w="19049">
            <a:solidFill>
              <a:srgbClr val="FFFFFF"/>
            </a:solidFill>
          </a:ln>
        </p:spPr>
        <p:txBody>
          <a:bodyPr wrap="square" lIns="0" tIns="0" rIns="0" bIns="0" rtlCol="0"/>
          <a:lstStyle/>
          <a:p>
            <a:endParaRPr/>
          </a:p>
        </p:txBody>
      </p:sp>
      <p:sp>
        <p:nvSpPr>
          <p:cNvPr id="46" name="object 46"/>
          <p:cNvSpPr/>
          <p:nvPr/>
        </p:nvSpPr>
        <p:spPr>
          <a:xfrm>
            <a:off x="7435849" y="3935413"/>
            <a:ext cx="1905" cy="570230"/>
          </a:xfrm>
          <a:custGeom>
            <a:avLst/>
            <a:gdLst/>
            <a:ahLst/>
            <a:cxnLst/>
            <a:rect l="l" t="t" r="r" b="b"/>
            <a:pathLst>
              <a:path w="1904" h="570229">
                <a:moveTo>
                  <a:pt x="0" y="569911"/>
                </a:moveTo>
                <a:lnTo>
                  <a:pt x="1587" y="0"/>
                </a:lnTo>
              </a:path>
            </a:pathLst>
          </a:custGeom>
          <a:ln w="19049">
            <a:solidFill>
              <a:srgbClr val="FFFFFF"/>
            </a:solidFill>
          </a:ln>
        </p:spPr>
        <p:txBody>
          <a:bodyPr wrap="square" lIns="0" tIns="0" rIns="0" bIns="0" rtlCol="0"/>
          <a:lstStyle/>
          <a:p>
            <a:endParaRPr/>
          </a:p>
        </p:txBody>
      </p:sp>
      <p:sp>
        <p:nvSpPr>
          <p:cNvPr id="47" name="object 47"/>
          <p:cNvSpPr/>
          <p:nvPr/>
        </p:nvSpPr>
        <p:spPr>
          <a:xfrm>
            <a:off x="7707313" y="3935413"/>
            <a:ext cx="1905" cy="570230"/>
          </a:xfrm>
          <a:custGeom>
            <a:avLst/>
            <a:gdLst/>
            <a:ahLst/>
            <a:cxnLst/>
            <a:rect l="l" t="t" r="r" b="b"/>
            <a:pathLst>
              <a:path w="1904" h="570229">
                <a:moveTo>
                  <a:pt x="0" y="569911"/>
                </a:moveTo>
                <a:lnTo>
                  <a:pt x="1587" y="0"/>
                </a:lnTo>
              </a:path>
            </a:pathLst>
          </a:custGeom>
          <a:ln w="19049">
            <a:solidFill>
              <a:srgbClr val="FFFFFF"/>
            </a:solidFill>
          </a:ln>
        </p:spPr>
        <p:txBody>
          <a:bodyPr wrap="square" lIns="0" tIns="0" rIns="0" bIns="0" rtlCol="0"/>
          <a:lstStyle/>
          <a:p>
            <a:endParaRPr/>
          </a:p>
        </p:txBody>
      </p:sp>
      <p:sp>
        <p:nvSpPr>
          <p:cNvPr id="48" name="object 48"/>
          <p:cNvSpPr/>
          <p:nvPr/>
        </p:nvSpPr>
        <p:spPr>
          <a:xfrm>
            <a:off x="7092949" y="3935413"/>
            <a:ext cx="1905" cy="570230"/>
          </a:xfrm>
          <a:custGeom>
            <a:avLst/>
            <a:gdLst/>
            <a:ahLst/>
            <a:cxnLst/>
            <a:rect l="l" t="t" r="r" b="b"/>
            <a:pathLst>
              <a:path w="1904" h="570229">
                <a:moveTo>
                  <a:pt x="0" y="569911"/>
                </a:moveTo>
                <a:lnTo>
                  <a:pt x="1587" y="0"/>
                </a:lnTo>
              </a:path>
            </a:pathLst>
          </a:custGeom>
          <a:ln w="19049">
            <a:solidFill>
              <a:srgbClr val="FFFFFF"/>
            </a:solidFill>
          </a:ln>
        </p:spPr>
        <p:txBody>
          <a:bodyPr wrap="square" lIns="0" tIns="0" rIns="0" bIns="0" rtlCol="0"/>
          <a:lstStyle/>
          <a:p>
            <a:endParaRPr/>
          </a:p>
        </p:txBody>
      </p:sp>
      <p:sp>
        <p:nvSpPr>
          <p:cNvPr id="49" name="object 49"/>
          <p:cNvSpPr/>
          <p:nvPr/>
        </p:nvSpPr>
        <p:spPr>
          <a:xfrm>
            <a:off x="5992813" y="3935413"/>
            <a:ext cx="1905" cy="570230"/>
          </a:xfrm>
          <a:custGeom>
            <a:avLst/>
            <a:gdLst/>
            <a:ahLst/>
            <a:cxnLst/>
            <a:rect l="l" t="t" r="r" b="b"/>
            <a:pathLst>
              <a:path w="1904" h="570229">
                <a:moveTo>
                  <a:pt x="0" y="569911"/>
                </a:moveTo>
                <a:lnTo>
                  <a:pt x="1587" y="0"/>
                </a:lnTo>
              </a:path>
            </a:pathLst>
          </a:custGeom>
          <a:ln w="19049">
            <a:solidFill>
              <a:srgbClr val="FFFFFF"/>
            </a:solidFill>
          </a:ln>
        </p:spPr>
        <p:txBody>
          <a:bodyPr wrap="square" lIns="0" tIns="0" rIns="0" bIns="0" rtlCol="0"/>
          <a:lstStyle/>
          <a:p>
            <a:endParaRPr/>
          </a:p>
        </p:txBody>
      </p:sp>
      <p:sp>
        <p:nvSpPr>
          <p:cNvPr id="50" name="object 50"/>
          <p:cNvSpPr/>
          <p:nvPr/>
        </p:nvSpPr>
        <p:spPr>
          <a:xfrm>
            <a:off x="5972175" y="4286251"/>
            <a:ext cx="1905" cy="219075"/>
          </a:xfrm>
          <a:custGeom>
            <a:avLst/>
            <a:gdLst/>
            <a:ahLst/>
            <a:cxnLst/>
            <a:rect l="l" t="t" r="r" b="b"/>
            <a:pathLst>
              <a:path w="1904" h="219075">
                <a:moveTo>
                  <a:pt x="0" y="219074"/>
                </a:moveTo>
                <a:lnTo>
                  <a:pt x="1587" y="0"/>
                </a:lnTo>
              </a:path>
            </a:pathLst>
          </a:custGeom>
          <a:ln w="19049">
            <a:solidFill>
              <a:srgbClr val="FFFFFF"/>
            </a:solidFill>
          </a:ln>
        </p:spPr>
        <p:txBody>
          <a:bodyPr wrap="square" lIns="0" tIns="0" rIns="0" bIns="0" rtlCol="0"/>
          <a:lstStyle/>
          <a:p>
            <a:endParaRPr/>
          </a:p>
        </p:txBody>
      </p:sp>
      <p:sp>
        <p:nvSpPr>
          <p:cNvPr id="51" name="object 51"/>
          <p:cNvSpPr txBox="1"/>
          <p:nvPr/>
        </p:nvSpPr>
        <p:spPr>
          <a:xfrm>
            <a:off x="2084388" y="4448175"/>
            <a:ext cx="2040889" cy="197490"/>
          </a:xfrm>
          <a:prstGeom prst="rect">
            <a:avLst/>
          </a:prstGeom>
        </p:spPr>
        <p:txBody>
          <a:bodyPr vert="horz" wrap="square" lIns="0" tIns="12700" rIns="0" bIns="0" rtlCol="0">
            <a:spAutoFit/>
          </a:bodyPr>
          <a:lstStyle/>
          <a:p>
            <a:pPr marL="12700">
              <a:spcBef>
                <a:spcPts val="100"/>
              </a:spcBef>
            </a:pPr>
            <a:r>
              <a:rPr sz="1200" spc="-5" dirty="0">
                <a:solidFill>
                  <a:srgbClr val="FFFFFF"/>
                </a:solidFill>
                <a:latin typeface="Arial"/>
                <a:cs typeface="Arial"/>
              </a:rPr>
              <a:t>200 400 600 800 </a:t>
            </a:r>
            <a:r>
              <a:rPr sz="1200" dirty="0">
                <a:solidFill>
                  <a:srgbClr val="FFFFFF"/>
                </a:solidFill>
                <a:latin typeface="Arial"/>
                <a:cs typeface="Arial"/>
              </a:rPr>
              <a:t>1000</a:t>
            </a:r>
            <a:r>
              <a:rPr sz="1200" spc="-195" dirty="0">
                <a:solidFill>
                  <a:srgbClr val="FFFFFF"/>
                </a:solidFill>
                <a:latin typeface="Arial"/>
                <a:cs typeface="Arial"/>
              </a:rPr>
              <a:t> </a:t>
            </a:r>
            <a:r>
              <a:rPr spc="-7" baseline="2314" dirty="0">
                <a:solidFill>
                  <a:srgbClr val="FFFFFF"/>
                </a:solidFill>
                <a:latin typeface="Arial"/>
                <a:cs typeface="Arial"/>
              </a:rPr>
              <a:t>1200</a:t>
            </a:r>
            <a:endParaRPr baseline="2314">
              <a:latin typeface="Arial"/>
              <a:cs typeface="Arial"/>
            </a:endParaRPr>
          </a:p>
        </p:txBody>
      </p:sp>
      <p:sp>
        <p:nvSpPr>
          <p:cNvPr id="52" name="object 52"/>
          <p:cNvSpPr/>
          <p:nvPr/>
        </p:nvSpPr>
        <p:spPr>
          <a:xfrm>
            <a:off x="3041072" y="4534592"/>
            <a:ext cx="415636" cy="315883"/>
          </a:xfrm>
          <a:prstGeom prst="rect">
            <a:avLst/>
          </a:prstGeom>
          <a:blipFill>
            <a:blip r:embed="rId3" cstate="print"/>
            <a:stretch>
              <a:fillRect/>
            </a:stretch>
          </a:blipFill>
        </p:spPr>
        <p:txBody>
          <a:bodyPr wrap="square" lIns="0" tIns="0" rIns="0" bIns="0" rtlCol="0"/>
          <a:lstStyle/>
          <a:p>
            <a:endParaRPr/>
          </a:p>
        </p:txBody>
      </p:sp>
      <p:sp>
        <p:nvSpPr>
          <p:cNvPr id="53" name="object 53"/>
          <p:cNvSpPr txBox="1"/>
          <p:nvPr/>
        </p:nvSpPr>
        <p:spPr>
          <a:xfrm>
            <a:off x="3065463" y="4560889"/>
            <a:ext cx="311785" cy="228268"/>
          </a:xfrm>
          <a:prstGeom prst="rect">
            <a:avLst/>
          </a:prstGeom>
        </p:spPr>
        <p:txBody>
          <a:bodyPr vert="horz" wrap="square" lIns="0" tIns="12700" rIns="0" bIns="0" rtlCol="0">
            <a:spAutoFit/>
          </a:bodyPr>
          <a:lstStyle/>
          <a:p>
            <a:pPr marL="12700">
              <a:spcBef>
                <a:spcPts val="100"/>
              </a:spcBef>
            </a:pPr>
            <a:r>
              <a:rPr sz="1400" i="1" dirty="0">
                <a:latin typeface="Arial"/>
                <a:cs typeface="Arial"/>
              </a:rPr>
              <a:t>m</a:t>
            </a:r>
            <a:r>
              <a:rPr sz="1400" i="1" spc="-5" dirty="0">
                <a:latin typeface="Arial"/>
                <a:cs typeface="Arial"/>
              </a:rPr>
              <a:t>/</a:t>
            </a:r>
            <a:r>
              <a:rPr sz="1400" i="1" dirty="0">
                <a:latin typeface="Arial"/>
                <a:cs typeface="Arial"/>
              </a:rPr>
              <a:t>z</a:t>
            </a:r>
            <a:endParaRPr sz="1400">
              <a:latin typeface="Arial"/>
              <a:cs typeface="Arial"/>
            </a:endParaRPr>
          </a:p>
        </p:txBody>
      </p:sp>
      <p:sp>
        <p:nvSpPr>
          <p:cNvPr id="54" name="object 54"/>
          <p:cNvSpPr/>
          <p:nvPr/>
        </p:nvSpPr>
        <p:spPr>
          <a:xfrm>
            <a:off x="2222499" y="4460875"/>
            <a:ext cx="0" cy="17780"/>
          </a:xfrm>
          <a:custGeom>
            <a:avLst/>
            <a:gdLst/>
            <a:ahLst/>
            <a:cxnLst/>
            <a:rect l="l" t="t" r="r" b="b"/>
            <a:pathLst>
              <a:path h="17779">
                <a:moveTo>
                  <a:pt x="0" y="0"/>
                </a:moveTo>
                <a:lnTo>
                  <a:pt x="1" y="17463"/>
                </a:lnTo>
              </a:path>
            </a:pathLst>
          </a:custGeom>
          <a:ln w="19049">
            <a:solidFill>
              <a:srgbClr val="FFFFFF"/>
            </a:solidFill>
          </a:ln>
        </p:spPr>
        <p:txBody>
          <a:bodyPr wrap="square" lIns="0" tIns="0" rIns="0" bIns="0" rtlCol="0"/>
          <a:lstStyle/>
          <a:p>
            <a:endParaRPr/>
          </a:p>
        </p:txBody>
      </p:sp>
      <p:sp>
        <p:nvSpPr>
          <p:cNvPr id="55" name="object 55"/>
          <p:cNvSpPr/>
          <p:nvPr/>
        </p:nvSpPr>
        <p:spPr>
          <a:xfrm>
            <a:off x="2392362" y="4460875"/>
            <a:ext cx="0" cy="17780"/>
          </a:xfrm>
          <a:custGeom>
            <a:avLst/>
            <a:gdLst/>
            <a:ahLst/>
            <a:cxnLst/>
            <a:rect l="l" t="t" r="r" b="b"/>
            <a:pathLst>
              <a:path h="17779">
                <a:moveTo>
                  <a:pt x="0" y="0"/>
                </a:moveTo>
                <a:lnTo>
                  <a:pt x="0" y="17463"/>
                </a:lnTo>
              </a:path>
            </a:pathLst>
          </a:custGeom>
          <a:ln w="19049">
            <a:solidFill>
              <a:srgbClr val="FFFFFF"/>
            </a:solidFill>
          </a:ln>
        </p:spPr>
        <p:txBody>
          <a:bodyPr wrap="square" lIns="0" tIns="0" rIns="0" bIns="0" rtlCol="0"/>
          <a:lstStyle/>
          <a:p>
            <a:endParaRPr/>
          </a:p>
        </p:txBody>
      </p:sp>
      <p:sp>
        <p:nvSpPr>
          <p:cNvPr id="56" name="object 56"/>
          <p:cNvSpPr/>
          <p:nvPr/>
        </p:nvSpPr>
        <p:spPr>
          <a:xfrm>
            <a:off x="2563812" y="4460875"/>
            <a:ext cx="0" cy="17780"/>
          </a:xfrm>
          <a:custGeom>
            <a:avLst/>
            <a:gdLst/>
            <a:ahLst/>
            <a:cxnLst/>
            <a:rect l="l" t="t" r="r" b="b"/>
            <a:pathLst>
              <a:path h="17779">
                <a:moveTo>
                  <a:pt x="0" y="0"/>
                </a:moveTo>
                <a:lnTo>
                  <a:pt x="0" y="17463"/>
                </a:lnTo>
              </a:path>
            </a:pathLst>
          </a:custGeom>
          <a:ln w="19049">
            <a:solidFill>
              <a:srgbClr val="FFFFFF"/>
            </a:solidFill>
          </a:ln>
        </p:spPr>
        <p:txBody>
          <a:bodyPr wrap="square" lIns="0" tIns="0" rIns="0" bIns="0" rtlCol="0"/>
          <a:lstStyle/>
          <a:p>
            <a:endParaRPr/>
          </a:p>
        </p:txBody>
      </p:sp>
      <p:sp>
        <p:nvSpPr>
          <p:cNvPr id="57" name="object 57"/>
          <p:cNvSpPr/>
          <p:nvPr/>
        </p:nvSpPr>
        <p:spPr>
          <a:xfrm>
            <a:off x="2733674" y="4460875"/>
            <a:ext cx="0" cy="17780"/>
          </a:xfrm>
          <a:custGeom>
            <a:avLst/>
            <a:gdLst/>
            <a:ahLst/>
            <a:cxnLst/>
            <a:rect l="l" t="t" r="r" b="b"/>
            <a:pathLst>
              <a:path h="17779">
                <a:moveTo>
                  <a:pt x="0" y="0"/>
                </a:moveTo>
                <a:lnTo>
                  <a:pt x="0" y="17463"/>
                </a:lnTo>
              </a:path>
            </a:pathLst>
          </a:custGeom>
          <a:ln w="19049">
            <a:solidFill>
              <a:srgbClr val="FFFFFF"/>
            </a:solidFill>
          </a:ln>
        </p:spPr>
        <p:txBody>
          <a:bodyPr wrap="square" lIns="0" tIns="0" rIns="0" bIns="0" rtlCol="0"/>
          <a:lstStyle/>
          <a:p>
            <a:endParaRPr/>
          </a:p>
        </p:txBody>
      </p:sp>
      <p:sp>
        <p:nvSpPr>
          <p:cNvPr id="58" name="object 58"/>
          <p:cNvSpPr/>
          <p:nvPr/>
        </p:nvSpPr>
        <p:spPr>
          <a:xfrm>
            <a:off x="2903537" y="4460875"/>
            <a:ext cx="0" cy="17780"/>
          </a:xfrm>
          <a:custGeom>
            <a:avLst/>
            <a:gdLst/>
            <a:ahLst/>
            <a:cxnLst/>
            <a:rect l="l" t="t" r="r" b="b"/>
            <a:pathLst>
              <a:path h="17779">
                <a:moveTo>
                  <a:pt x="0" y="0"/>
                </a:moveTo>
                <a:lnTo>
                  <a:pt x="0" y="17463"/>
                </a:lnTo>
              </a:path>
            </a:pathLst>
          </a:custGeom>
          <a:ln w="19049">
            <a:solidFill>
              <a:srgbClr val="FFFFFF"/>
            </a:solidFill>
          </a:ln>
        </p:spPr>
        <p:txBody>
          <a:bodyPr wrap="square" lIns="0" tIns="0" rIns="0" bIns="0" rtlCol="0"/>
          <a:lstStyle/>
          <a:p>
            <a:endParaRPr/>
          </a:p>
        </p:txBody>
      </p:sp>
      <p:sp>
        <p:nvSpPr>
          <p:cNvPr id="59" name="object 59"/>
          <p:cNvSpPr/>
          <p:nvPr/>
        </p:nvSpPr>
        <p:spPr>
          <a:xfrm>
            <a:off x="3071813" y="4460875"/>
            <a:ext cx="1905" cy="17780"/>
          </a:xfrm>
          <a:custGeom>
            <a:avLst/>
            <a:gdLst/>
            <a:ahLst/>
            <a:cxnLst/>
            <a:rect l="l" t="t" r="r" b="b"/>
            <a:pathLst>
              <a:path w="1905" h="17779">
                <a:moveTo>
                  <a:pt x="0" y="0"/>
                </a:moveTo>
                <a:lnTo>
                  <a:pt x="1587" y="17463"/>
                </a:lnTo>
              </a:path>
            </a:pathLst>
          </a:custGeom>
          <a:ln w="19049">
            <a:solidFill>
              <a:srgbClr val="FFFFFF"/>
            </a:solidFill>
          </a:ln>
        </p:spPr>
        <p:txBody>
          <a:bodyPr wrap="square" lIns="0" tIns="0" rIns="0" bIns="0" rtlCol="0"/>
          <a:lstStyle/>
          <a:p>
            <a:endParaRPr/>
          </a:p>
        </p:txBody>
      </p:sp>
      <p:sp>
        <p:nvSpPr>
          <p:cNvPr id="60" name="object 60"/>
          <p:cNvSpPr/>
          <p:nvPr/>
        </p:nvSpPr>
        <p:spPr>
          <a:xfrm>
            <a:off x="3241676" y="4460875"/>
            <a:ext cx="1905" cy="17780"/>
          </a:xfrm>
          <a:custGeom>
            <a:avLst/>
            <a:gdLst/>
            <a:ahLst/>
            <a:cxnLst/>
            <a:rect l="l" t="t" r="r" b="b"/>
            <a:pathLst>
              <a:path w="1905" h="17779">
                <a:moveTo>
                  <a:pt x="0" y="0"/>
                </a:moveTo>
                <a:lnTo>
                  <a:pt x="1588" y="17463"/>
                </a:lnTo>
              </a:path>
            </a:pathLst>
          </a:custGeom>
          <a:ln w="19049">
            <a:solidFill>
              <a:srgbClr val="FFFFFF"/>
            </a:solidFill>
          </a:ln>
        </p:spPr>
        <p:txBody>
          <a:bodyPr wrap="square" lIns="0" tIns="0" rIns="0" bIns="0" rtlCol="0"/>
          <a:lstStyle/>
          <a:p>
            <a:endParaRPr/>
          </a:p>
        </p:txBody>
      </p:sp>
      <p:sp>
        <p:nvSpPr>
          <p:cNvPr id="61" name="object 61"/>
          <p:cNvSpPr/>
          <p:nvPr/>
        </p:nvSpPr>
        <p:spPr>
          <a:xfrm>
            <a:off x="3582987" y="4460875"/>
            <a:ext cx="0" cy="17780"/>
          </a:xfrm>
          <a:custGeom>
            <a:avLst/>
            <a:gdLst/>
            <a:ahLst/>
            <a:cxnLst/>
            <a:rect l="l" t="t" r="r" b="b"/>
            <a:pathLst>
              <a:path h="17779">
                <a:moveTo>
                  <a:pt x="0" y="0"/>
                </a:moveTo>
                <a:lnTo>
                  <a:pt x="0" y="17463"/>
                </a:lnTo>
              </a:path>
            </a:pathLst>
          </a:custGeom>
          <a:ln w="19049">
            <a:solidFill>
              <a:srgbClr val="FFFFFF"/>
            </a:solidFill>
          </a:ln>
        </p:spPr>
        <p:txBody>
          <a:bodyPr wrap="square" lIns="0" tIns="0" rIns="0" bIns="0" rtlCol="0"/>
          <a:lstStyle/>
          <a:p>
            <a:endParaRPr/>
          </a:p>
        </p:txBody>
      </p:sp>
      <p:sp>
        <p:nvSpPr>
          <p:cNvPr id="62" name="object 62"/>
          <p:cNvSpPr/>
          <p:nvPr/>
        </p:nvSpPr>
        <p:spPr>
          <a:xfrm>
            <a:off x="3752850" y="4460875"/>
            <a:ext cx="0" cy="17780"/>
          </a:xfrm>
          <a:custGeom>
            <a:avLst/>
            <a:gdLst/>
            <a:ahLst/>
            <a:cxnLst/>
            <a:rect l="l" t="t" r="r" b="b"/>
            <a:pathLst>
              <a:path h="17779">
                <a:moveTo>
                  <a:pt x="0" y="0"/>
                </a:moveTo>
                <a:lnTo>
                  <a:pt x="0" y="17463"/>
                </a:lnTo>
              </a:path>
            </a:pathLst>
          </a:custGeom>
          <a:ln w="19049">
            <a:solidFill>
              <a:srgbClr val="FFFFFF"/>
            </a:solidFill>
          </a:ln>
        </p:spPr>
        <p:txBody>
          <a:bodyPr wrap="square" lIns="0" tIns="0" rIns="0" bIns="0" rtlCol="0"/>
          <a:lstStyle/>
          <a:p>
            <a:endParaRPr/>
          </a:p>
        </p:txBody>
      </p:sp>
      <p:sp>
        <p:nvSpPr>
          <p:cNvPr id="63" name="object 63"/>
          <p:cNvSpPr/>
          <p:nvPr/>
        </p:nvSpPr>
        <p:spPr>
          <a:xfrm>
            <a:off x="3921125" y="4460875"/>
            <a:ext cx="0" cy="17780"/>
          </a:xfrm>
          <a:custGeom>
            <a:avLst/>
            <a:gdLst/>
            <a:ahLst/>
            <a:cxnLst/>
            <a:rect l="l" t="t" r="r" b="b"/>
            <a:pathLst>
              <a:path h="17779">
                <a:moveTo>
                  <a:pt x="0" y="0"/>
                </a:moveTo>
                <a:lnTo>
                  <a:pt x="0" y="17463"/>
                </a:lnTo>
              </a:path>
            </a:pathLst>
          </a:custGeom>
          <a:ln w="19049">
            <a:solidFill>
              <a:srgbClr val="FFFFFF"/>
            </a:solidFill>
          </a:ln>
        </p:spPr>
        <p:txBody>
          <a:bodyPr wrap="square" lIns="0" tIns="0" rIns="0" bIns="0" rtlCol="0"/>
          <a:lstStyle/>
          <a:p>
            <a:endParaRPr/>
          </a:p>
        </p:txBody>
      </p:sp>
      <p:sp>
        <p:nvSpPr>
          <p:cNvPr id="64" name="object 64"/>
          <p:cNvSpPr/>
          <p:nvPr/>
        </p:nvSpPr>
        <p:spPr>
          <a:xfrm>
            <a:off x="4090987" y="4460875"/>
            <a:ext cx="0" cy="17780"/>
          </a:xfrm>
          <a:custGeom>
            <a:avLst/>
            <a:gdLst/>
            <a:ahLst/>
            <a:cxnLst/>
            <a:rect l="l" t="t" r="r" b="b"/>
            <a:pathLst>
              <a:path h="17779">
                <a:moveTo>
                  <a:pt x="0" y="0"/>
                </a:moveTo>
                <a:lnTo>
                  <a:pt x="0" y="17463"/>
                </a:lnTo>
              </a:path>
            </a:pathLst>
          </a:custGeom>
          <a:ln w="19049">
            <a:solidFill>
              <a:srgbClr val="FFFFFF"/>
            </a:solidFill>
          </a:ln>
        </p:spPr>
        <p:txBody>
          <a:bodyPr wrap="square" lIns="0" tIns="0" rIns="0" bIns="0" rtlCol="0"/>
          <a:lstStyle/>
          <a:p>
            <a:endParaRPr/>
          </a:p>
        </p:txBody>
      </p:sp>
      <p:sp>
        <p:nvSpPr>
          <p:cNvPr id="65" name="object 65"/>
          <p:cNvSpPr/>
          <p:nvPr/>
        </p:nvSpPr>
        <p:spPr>
          <a:xfrm>
            <a:off x="1968500" y="4460875"/>
            <a:ext cx="2284730" cy="0"/>
          </a:xfrm>
          <a:custGeom>
            <a:avLst/>
            <a:gdLst/>
            <a:ahLst/>
            <a:cxnLst/>
            <a:rect l="l" t="t" r="r" b="b"/>
            <a:pathLst>
              <a:path w="2284730">
                <a:moveTo>
                  <a:pt x="0" y="0"/>
                </a:moveTo>
                <a:lnTo>
                  <a:pt x="2284412" y="0"/>
                </a:lnTo>
              </a:path>
            </a:pathLst>
          </a:custGeom>
          <a:ln w="19049">
            <a:solidFill>
              <a:srgbClr val="FFFFFF"/>
            </a:solidFill>
          </a:ln>
        </p:spPr>
        <p:txBody>
          <a:bodyPr wrap="square" lIns="0" tIns="0" rIns="0" bIns="0" rtlCol="0"/>
          <a:lstStyle/>
          <a:p>
            <a:endParaRPr/>
          </a:p>
        </p:txBody>
      </p:sp>
      <p:sp>
        <p:nvSpPr>
          <p:cNvPr id="66" name="object 66"/>
          <p:cNvSpPr/>
          <p:nvPr/>
        </p:nvSpPr>
        <p:spPr>
          <a:xfrm>
            <a:off x="1947862" y="4273550"/>
            <a:ext cx="287336" cy="196850"/>
          </a:xfrm>
          <a:prstGeom prst="rect">
            <a:avLst/>
          </a:prstGeom>
          <a:blipFill>
            <a:blip r:embed="rId4" cstate="print"/>
            <a:stretch>
              <a:fillRect/>
            </a:stretch>
          </a:blipFill>
        </p:spPr>
        <p:txBody>
          <a:bodyPr wrap="square" lIns="0" tIns="0" rIns="0" bIns="0" rtlCol="0"/>
          <a:lstStyle/>
          <a:p>
            <a:endParaRPr/>
          </a:p>
        </p:txBody>
      </p:sp>
      <p:sp>
        <p:nvSpPr>
          <p:cNvPr id="67" name="object 67"/>
          <p:cNvSpPr/>
          <p:nvPr/>
        </p:nvSpPr>
        <p:spPr>
          <a:xfrm>
            <a:off x="2227262" y="4048125"/>
            <a:ext cx="0" cy="412750"/>
          </a:xfrm>
          <a:custGeom>
            <a:avLst/>
            <a:gdLst/>
            <a:ahLst/>
            <a:cxnLst/>
            <a:rect l="l" t="t" r="r" b="b"/>
            <a:pathLst>
              <a:path h="412750">
                <a:moveTo>
                  <a:pt x="0" y="412749"/>
                </a:moveTo>
                <a:lnTo>
                  <a:pt x="1" y="0"/>
                </a:lnTo>
              </a:path>
            </a:pathLst>
          </a:custGeom>
          <a:ln w="19049">
            <a:solidFill>
              <a:srgbClr val="FFFFFF"/>
            </a:solidFill>
          </a:ln>
        </p:spPr>
        <p:txBody>
          <a:bodyPr wrap="square" lIns="0" tIns="0" rIns="0" bIns="0" rtlCol="0"/>
          <a:lstStyle/>
          <a:p>
            <a:endParaRPr/>
          </a:p>
        </p:txBody>
      </p:sp>
      <p:sp>
        <p:nvSpPr>
          <p:cNvPr id="68" name="object 68"/>
          <p:cNvSpPr/>
          <p:nvPr/>
        </p:nvSpPr>
        <p:spPr>
          <a:xfrm>
            <a:off x="2228849" y="4441825"/>
            <a:ext cx="0" cy="19050"/>
          </a:xfrm>
          <a:custGeom>
            <a:avLst/>
            <a:gdLst/>
            <a:ahLst/>
            <a:cxnLst/>
            <a:rect l="l" t="t" r="r" b="b"/>
            <a:pathLst>
              <a:path h="19050">
                <a:moveTo>
                  <a:pt x="0" y="19050"/>
                </a:moveTo>
                <a:lnTo>
                  <a:pt x="1" y="0"/>
                </a:lnTo>
              </a:path>
            </a:pathLst>
          </a:custGeom>
          <a:ln w="19049">
            <a:solidFill>
              <a:srgbClr val="FFFFFF"/>
            </a:solidFill>
          </a:ln>
        </p:spPr>
        <p:txBody>
          <a:bodyPr wrap="square" lIns="0" tIns="0" rIns="0" bIns="0" rtlCol="0"/>
          <a:lstStyle/>
          <a:p>
            <a:endParaRPr/>
          </a:p>
        </p:txBody>
      </p:sp>
      <p:sp>
        <p:nvSpPr>
          <p:cNvPr id="69" name="object 69"/>
          <p:cNvSpPr/>
          <p:nvPr/>
        </p:nvSpPr>
        <p:spPr>
          <a:xfrm>
            <a:off x="2233612" y="4459289"/>
            <a:ext cx="0" cy="1905"/>
          </a:xfrm>
          <a:custGeom>
            <a:avLst/>
            <a:gdLst/>
            <a:ahLst/>
            <a:cxnLst/>
            <a:rect l="l" t="t" r="r" b="b"/>
            <a:pathLst>
              <a:path h="1904">
                <a:moveTo>
                  <a:pt x="0" y="1586"/>
                </a:moveTo>
                <a:lnTo>
                  <a:pt x="1" y="0"/>
                </a:lnTo>
              </a:path>
            </a:pathLst>
          </a:custGeom>
          <a:ln w="19049">
            <a:solidFill>
              <a:srgbClr val="FFFFFF"/>
            </a:solidFill>
          </a:ln>
        </p:spPr>
        <p:txBody>
          <a:bodyPr wrap="square" lIns="0" tIns="0" rIns="0" bIns="0" rtlCol="0"/>
          <a:lstStyle/>
          <a:p>
            <a:endParaRPr/>
          </a:p>
        </p:txBody>
      </p:sp>
      <p:sp>
        <p:nvSpPr>
          <p:cNvPr id="70" name="object 70"/>
          <p:cNvSpPr/>
          <p:nvPr/>
        </p:nvSpPr>
        <p:spPr>
          <a:xfrm>
            <a:off x="2243138" y="4443413"/>
            <a:ext cx="1905" cy="17780"/>
          </a:xfrm>
          <a:custGeom>
            <a:avLst/>
            <a:gdLst/>
            <a:ahLst/>
            <a:cxnLst/>
            <a:rect l="l" t="t" r="r" b="b"/>
            <a:pathLst>
              <a:path w="1904" h="17779">
                <a:moveTo>
                  <a:pt x="0" y="17461"/>
                </a:moveTo>
                <a:lnTo>
                  <a:pt x="1587" y="0"/>
                </a:lnTo>
              </a:path>
            </a:pathLst>
          </a:custGeom>
          <a:ln w="19049">
            <a:solidFill>
              <a:srgbClr val="FFFFFF"/>
            </a:solidFill>
          </a:ln>
        </p:spPr>
        <p:txBody>
          <a:bodyPr wrap="square" lIns="0" tIns="0" rIns="0" bIns="0" rtlCol="0"/>
          <a:lstStyle/>
          <a:p>
            <a:endParaRPr/>
          </a:p>
        </p:txBody>
      </p:sp>
      <p:sp>
        <p:nvSpPr>
          <p:cNvPr id="71" name="object 71"/>
          <p:cNvSpPr/>
          <p:nvPr/>
        </p:nvSpPr>
        <p:spPr>
          <a:xfrm>
            <a:off x="2246312" y="4451351"/>
            <a:ext cx="0" cy="9525"/>
          </a:xfrm>
          <a:custGeom>
            <a:avLst/>
            <a:gdLst/>
            <a:ahLst/>
            <a:cxnLst/>
            <a:rect l="l" t="t" r="r" b="b"/>
            <a:pathLst>
              <a:path h="9525">
                <a:moveTo>
                  <a:pt x="-9524" y="4762"/>
                </a:moveTo>
                <a:lnTo>
                  <a:pt x="9526" y="4762"/>
                </a:lnTo>
              </a:path>
            </a:pathLst>
          </a:custGeom>
          <a:ln w="9524">
            <a:solidFill>
              <a:srgbClr val="FFFFFF"/>
            </a:solidFill>
          </a:ln>
        </p:spPr>
        <p:txBody>
          <a:bodyPr wrap="square" lIns="0" tIns="0" rIns="0" bIns="0" rtlCol="0"/>
          <a:lstStyle/>
          <a:p>
            <a:endParaRPr/>
          </a:p>
        </p:txBody>
      </p:sp>
      <p:sp>
        <p:nvSpPr>
          <p:cNvPr id="72" name="object 72"/>
          <p:cNvSpPr/>
          <p:nvPr/>
        </p:nvSpPr>
        <p:spPr>
          <a:xfrm>
            <a:off x="2247900" y="4435475"/>
            <a:ext cx="1905" cy="25400"/>
          </a:xfrm>
          <a:custGeom>
            <a:avLst/>
            <a:gdLst/>
            <a:ahLst/>
            <a:cxnLst/>
            <a:rect l="l" t="t" r="r" b="b"/>
            <a:pathLst>
              <a:path w="1904" h="25400">
                <a:moveTo>
                  <a:pt x="793" y="-9524"/>
                </a:moveTo>
                <a:lnTo>
                  <a:pt x="793" y="34924"/>
                </a:lnTo>
              </a:path>
            </a:pathLst>
          </a:custGeom>
          <a:ln w="20637">
            <a:solidFill>
              <a:srgbClr val="FFFFFF"/>
            </a:solidFill>
          </a:ln>
        </p:spPr>
        <p:txBody>
          <a:bodyPr wrap="square" lIns="0" tIns="0" rIns="0" bIns="0" rtlCol="0"/>
          <a:lstStyle/>
          <a:p>
            <a:endParaRPr/>
          </a:p>
        </p:txBody>
      </p:sp>
      <p:sp>
        <p:nvSpPr>
          <p:cNvPr id="73" name="object 73"/>
          <p:cNvSpPr/>
          <p:nvPr/>
        </p:nvSpPr>
        <p:spPr>
          <a:xfrm>
            <a:off x="2251074" y="4449763"/>
            <a:ext cx="0" cy="11430"/>
          </a:xfrm>
          <a:custGeom>
            <a:avLst/>
            <a:gdLst/>
            <a:ahLst/>
            <a:cxnLst/>
            <a:rect l="l" t="t" r="r" b="b"/>
            <a:pathLst>
              <a:path h="11429">
                <a:moveTo>
                  <a:pt x="0" y="11111"/>
                </a:moveTo>
                <a:lnTo>
                  <a:pt x="1" y="0"/>
                </a:lnTo>
              </a:path>
            </a:pathLst>
          </a:custGeom>
          <a:ln w="19049">
            <a:solidFill>
              <a:srgbClr val="FFFFFF"/>
            </a:solidFill>
          </a:ln>
        </p:spPr>
        <p:txBody>
          <a:bodyPr wrap="square" lIns="0" tIns="0" rIns="0" bIns="0" rtlCol="0"/>
          <a:lstStyle/>
          <a:p>
            <a:endParaRPr/>
          </a:p>
        </p:txBody>
      </p:sp>
      <p:sp>
        <p:nvSpPr>
          <p:cNvPr id="74" name="object 74"/>
          <p:cNvSpPr/>
          <p:nvPr/>
        </p:nvSpPr>
        <p:spPr>
          <a:xfrm>
            <a:off x="2263774" y="4459289"/>
            <a:ext cx="0" cy="1905"/>
          </a:xfrm>
          <a:custGeom>
            <a:avLst/>
            <a:gdLst/>
            <a:ahLst/>
            <a:cxnLst/>
            <a:rect l="l" t="t" r="r" b="b"/>
            <a:pathLst>
              <a:path h="1904">
                <a:moveTo>
                  <a:pt x="0" y="1586"/>
                </a:moveTo>
                <a:lnTo>
                  <a:pt x="1" y="0"/>
                </a:lnTo>
              </a:path>
            </a:pathLst>
          </a:custGeom>
          <a:ln w="19049">
            <a:solidFill>
              <a:srgbClr val="FFFFFF"/>
            </a:solidFill>
          </a:ln>
        </p:spPr>
        <p:txBody>
          <a:bodyPr wrap="square" lIns="0" tIns="0" rIns="0" bIns="0" rtlCol="0"/>
          <a:lstStyle/>
          <a:p>
            <a:endParaRPr/>
          </a:p>
        </p:txBody>
      </p:sp>
      <p:sp>
        <p:nvSpPr>
          <p:cNvPr id="75" name="object 75"/>
          <p:cNvSpPr/>
          <p:nvPr/>
        </p:nvSpPr>
        <p:spPr>
          <a:xfrm>
            <a:off x="2265362" y="4449763"/>
            <a:ext cx="0" cy="11430"/>
          </a:xfrm>
          <a:custGeom>
            <a:avLst/>
            <a:gdLst/>
            <a:ahLst/>
            <a:cxnLst/>
            <a:rect l="l" t="t" r="r" b="b"/>
            <a:pathLst>
              <a:path h="11429">
                <a:moveTo>
                  <a:pt x="0" y="11111"/>
                </a:moveTo>
                <a:lnTo>
                  <a:pt x="1" y="0"/>
                </a:lnTo>
              </a:path>
            </a:pathLst>
          </a:custGeom>
          <a:ln w="19049">
            <a:solidFill>
              <a:srgbClr val="FFFFFF"/>
            </a:solidFill>
          </a:ln>
        </p:spPr>
        <p:txBody>
          <a:bodyPr wrap="square" lIns="0" tIns="0" rIns="0" bIns="0" rtlCol="0"/>
          <a:lstStyle/>
          <a:p>
            <a:endParaRPr/>
          </a:p>
        </p:txBody>
      </p:sp>
      <p:sp>
        <p:nvSpPr>
          <p:cNvPr id="76" name="object 76"/>
          <p:cNvSpPr/>
          <p:nvPr/>
        </p:nvSpPr>
        <p:spPr>
          <a:xfrm>
            <a:off x="2266950" y="4460874"/>
            <a:ext cx="1905" cy="0"/>
          </a:xfrm>
          <a:custGeom>
            <a:avLst/>
            <a:gdLst/>
            <a:ahLst/>
            <a:cxnLst/>
            <a:rect l="l" t="t" r="r" b="b"/>
            <a:pathLst>
              <a:path w="1904">
                <a:moveTo>
                  <a:pt x="0" y="0"/>
                </a:moveTo>
                <a:lnTo>
                  <a:pt x="1587" y="0"/>
                </a:lnTo>
              </a:path>
            </a:pathLst>
          </a:custGeom>
          <a:ln w="19049">
            <a:solidFill>
              <a:srgbClr val="FFFFFF"/>
            </a:solidFill>
          </a:ln>
        </p:spPr>
        <p:txBody>
          <a:bodyPr wrap="square" lIns="0" tIns="0" rIns="0" bIns="0" rtlCol="0"/>
          <a:lstStyle/>
          <a:p>
            <a:endParaRPr/>
          </a:p>
        </p:txBody>
      </p:sp>
      <p:sp>
        <p:nvSpPr>
          <p:cNvPr id="77" name="object 77"/>
          <p:cNvSpPr/>
          <p:nvPr/>
        </p:nvSpPr>
        <p:spPr>
          <a:xfrm>
            <a:off x="2270124" y="4441825"/>
            <a:ext cx="0" cy="19050"/>
          </a:xfrm>
          <a:custGeom>
            <a:avLst/>
            <a:gdLst/>
            <a:ahLst/>
            <a:cxnLst/>
            <a:rect l="l" t="t" r="r" b="b"/>
            <a:pathLst>
              <a:path h="19050">
                <a:moveTo>
                  <a:pt x="0" y="19050"/>
                </a:moveTo>
                <a:lnTo>
                  <a:pt x="1" y="0"/>
                </a:lnTo>
              </a:path>
            </a:pathLst>
          </a:custGeom>
          <a:ln w="19049">
            <a:solidFill>
              <a:srgbClr val="FFFFFF"/>
            </a:solidFill>
          </a:ln>
        </p:spPr>
        <p:txBody>
          <a:bodyPr wrap="square" lIns="0" tIns="0" rIns="0" bIns="0" rtlCol="0"/>
          <a:lstStyle/>
          <a:p>
            <a:endParaRPr/>
          </a:p>
        </p:txBody>
      </p:sp>
      <p:sp>
        <p:nvSpPr>
          <p:cNvPr id="78" name="object 78"/>
          <p:cNvSpPr/>
          <p:nvPr/>
        </p:nvSpPr>
        <p:spPr>
          <a:xfrm>
            <a:off x="2271712" y="4429125"/>
            <a:ext cx="0" cy="31750"/>
          </a:xfrm>
          <a:custGeom>
            <a:avLst/>
            <a:gdLst/>
            <a:ahLst/>
            <a:cxnLst/>
            <a:rect l="l" t="t" r="r" b="b"/>
            <a:pathLst>
              <a:path h="31750">
                <a:moveTo>
                  <a:pt x="0" y="31749"/>
                </a:moveTo>
                <a:lnTo>
                  <a:pt x="1" y="0"/>
                </a:lnTo>
              </a:path>
            </a:pathLst>
          </a:custGeom>
          <a:ln w="19049">
            <a:solidFill>
              <a:srgbClr val="FFFFFF"/>
            </a:solidFill>
          </a:ln>
        </p:spPr>
        <p:txBody>
          <a:bodyPr wrap="square" lIns="0" tIns="0" rIns="0" bIns="0" rtlCol="0"/>
          <a:lstStyle/>
          <a:p>
            <a:endParaRPr/>
          </a:p>
        </p:txBody>
      </p:sp>
      <p:sp>
        <p:nvSpPr>
          <p:cNvPr id="79" name="object 79"/>
          <p:cNvSpPr/>
          <p:nvPr/>
        </p:nvSpPr>
        <p:spPr>
          <a:xfrm>
            <a:off x="2274887" y="4427539"/>
            <a:ext cx="0" cy="33655"/>
          </a:xfrm>
          <a:custGeom>
            <a:avLst/>
            <a:gdLst/>
            <a:ahLst/>
            <a:cxnLst/>
            <a:rect l="l" t="t" r="r" b="b"/>
            <a:pathLst>
              <a:path h="33654">
                <a:moveTo>
                  <a:pt x="0" y="33336"/>
                </a:moveTo>
                <a:lnTo>
                  <a:pt x="1" y="0"/>
                </a:lnTo>
              </a:path>
            </a:pathLst>
          </a:custGeom>
          <a:ln w="19049">
            <a:solidFill>
              <a:srgbClr val="FFFFFF"/>
            </a:solidFill>
          </a:ln>
        </p:spPr>
        <p:txBody>
          <a:bodyPr wrap="square" lIns="0" tIns="0" rIns="0" bIns="0" rtlCol="0"/>
          <a:lstStyle/>
          <a:p>
            <a:endParaRPr/>
          </a:p>
        </p:txBody>
      </p:sp>
      <p:sp>
        <p:nvSpPr>
          <p:cNvPr id="80" name="object 80"/>
          <p:cNvSpPr/>
          <p:nvPr/>
        </p:nvSpPr>
        <p:spPr>
          <a:xfrm>
            <a:off x="2276474" y="4186239"/>
            <a:ext cx="0" cy="274955"/>
          </a:xfrm>
          <a:custGeom>
            <a:avLst/>
            <a:gdLst/>
            <a:ahLst/>
            <a:cxnLst/>
            <a:rect l="l" t="t" r="r" b="b"/>
            <a:pathLst>
              <a:path h="274954">
                <a:moveTo>
                  <a:pt x="0" y="274636"/>
                </a:moveTo>
                <a:lnTo>
                  <a:pt x="1" y="0"/>
                </a:lnTo>
              </a:path>
            </a:pathLst>
          </a:custGeom>
          <a:ln w="19049">
            <a:solidFill>
              <a:srgbClr val="FFFFFF"/>
            </a:solidFill>
          </a:ln>
        </p:spPr>
        <p:txBody>
          <a:bodyPr wrap="square" lIns="0" tIns="0" rIns="0" bIns="0" rtlCol="0"/>
          <a:lstStyle/>
          <a:p>
            <a:endParaRPr/>
          </a:p>
        </p:txBody>
      </p:sp>
      <p:sp>
        <p:nvSpPr>
          <p:cNvPr id="81" name="object 81"/>
          <p:cNvSpPr/>
          <p:nvPr/>
        </p:nvSpPr>
        <p:spPr>
          <a:xfrm>
            <a:off x="2270125" y="4327526"/>
            <a:ext cx="136525" cy="142875"/>
          </a:xfrm>
          <a:prstGeom prst="rect">
            <a:avLst/>
          </a:prstGeom>
          <a:blipFill>
            <a:blip r:embed="rId5" cstate="print"/>
            <a:stretch>
              <a:fillRect/>
            </a:stretch>
          </a:blipFill>
        </p:spPr>
        <p:txBody>
          <a:bodyPr wrap="square" lIns="0" tIns="0" rIns="0" bIns="0" rtlCol="0"/>
          <a:lstStyle/>
          <a:p>
            <a:endParaRPr/>
          </a:p>
        </p:txBody>
      </p:sp>
      <p:sp>
        <p:nvSpPr>
          <p:cNvPr id="82" name="object 82"/>
          <p:cNvSpPr/>
          <p:nvPr/>
        </p:nvSpPr>
        <p:spPr>
          <a:xfrm>
            <a:off x="2398712" y="4148139"/>
            <a:ext cx="0" cy="313055"/>
          </a:xfrm>
          <a:custGeom>
            <a:avLst/>
            <a:gdLst/>
            <a:ahLst/>
            <a:cxnLst/>
            <a:rect l="l" t="t" r="r" b="b"/>
            <a:pathLst>
              <a:path h="313054">
                <a:moveTo>
                  <a:pt x="0" y="312736"/>
                </a:moveTo>
                <a:lnTo>
                  <a:pt x="0" y="0"/>
                </a:lnTo>
              </a:path>
            </a:pathLst>
          </a:custGeom>
          <a:ln w="19049">
            <a:solidFill>
              <a:srgbClr val="FFFFFF"/>
            </a:solidFill>
          </a:ln>
        </p:spPr>
        <p:txBody>
          <a:bodyPr wrap="square" lIns="0" tIns="0" rIns="0" bIns="0" rtlCol="0"/>
          <a:lstStyle/>
          <a:p>
            <a:endParaRPr/>
          </a:p>
        </p:txBody>
      </p:sp>
      <p:sp>
        <p:nvSpPr>
          <p:cNvPr id="83" name="object 83"/>
          <p:cNvSpPr/>
          <p:nvPr/>
        </p:nvSpPr>
        <p:spPr>
          <a:xfrm>
            <a:off x="2390775" y="4278313"/>
            <a:ext cx="136525" cy="192086"/>
          </a:xfrm>
          <a:prstGeom prst="rect">
            <a:avLst/>
          </a:prstGeom>
          <a:blipFill>
            <a:blip r:embed="rId6" cstate="print"/>
            <a:stretch>
              <a:fillRect/>
            </a:stretch>
          </a:blipFill>
        </p:spPr>
        <p:txBody>
          <a:bodyPr wrap="square" lIns="0" tIns="0" rIns="0" bIns="0" rtlCol="0"/>
          <a:lstStyle/>
          <a:p>
            <a:endParaRPr/>
          </a:p>
        </p:txBody>
      </p:sp>
      <p:sp>
        <p:nvSpPr>
          <p:cNvPr id="84" name="object 84"/>
          <p:cNvSpPr/>
          <p:nvPr/>
        </p:nvSpPr>
        <p:spPr>
          <a:xfrm>
            <a:off x="2517775" y="3998913"/>
            <a:ext cx="1905" cy="462280"/>
          </a:xfrm>
          <a:custGeom>
            <a:avLst/>
            <a:gdLst/>
            <a:ahLst/>
            <a:cxnLst/>
            <a:rect l="l" t="t" r="r" b="b"/>
            <a:pathLst>
              <a:path w="1905" h="462279">
                <a:moveTo>
                  <a:pt x="0" y="461961"/>
                </a:moveTo>
                <a:lnTo>
                  <a:pt x="1587" y="0"/>
                </a:lnTo>
              </a:path>
            </a:pathLst>
          </a:custGeom>
          <a:ln w="19049">
            <a:solidFill>
              <a:srgbClr val="FFFFFF"/>
            </a:solidFill>
          </a:ln>
        </p:spPr>
        <p:txBody>
          <a:bodyPr wrap="square" lIns="0" tIns="0" rIns="0" bIns="0" rtlCol="0"/>
          <a:lstStyle/>
          <a:p>
            <a:endParaRPr/>
          </a:p>
        </p:txBody>
      </p:sp>
      <p:sp>
        <p:nvSpPr>
          <p:cNvPr id="85" name="object 85"/>
          <p:cNvSpPr/>
          <p:nvPr/>
        </p:nvSpPr>
        <p:spPr>
          <a:xfrm>
            <a:off x="2511424" y="4314826"/>
            <a:ext cx="158750" cy="155575"/>
          </a:xfrm>
          <a:prstGeom prst="rect">
            <a:avLst/>
          </a:prstGeom>
          <a:blipFill>
            <a:blip r:embed="rId7" cstate="print"/>
            <a:stretch>
              <a:fillRect/>
            </a:stretch>
          </a:blipFill>
        </p:spPr>
        <p:txBody>
          <a:bodyPr wrap="square" lIns="0" tIns="0" rIns="0" bIns="0" rtlCol="0"/>
          <a:lstStyle/>
          <a:p>
            <a:endParaRPr/>
          </a:p>
        </p:txBody>
      </p:sp>
      <p:sp>
        <p:nvSpPr>
          <p:cNvPr id="86" name="object 86"/>
          <p:cNvSpPr/>
          <p:nvPr/>
        </p:nvSpPr>
        <p:spPr>
          <a:xfrm>
            <a:off x="2663825" y="4206875"/>
            <a:ext cx="1905" cy="254000"/>
          </a:xfrm>
          <a:custGeom>
            <a:avLst/>
            <a:gdLst/>
            <a:ahLst/>
            <a:cxnLst/>
            <a:rect l="l" t="t" r="r" b="b"/>
            <a:pathLst>
              <a:path w="1905" h="254000">
                <a:moveTo>
                  <a:pt x="0" y="254000"/>
                </a:moveTo>
                <a:lnTo>
                  <a:pt x="1587" y="0"/>
                </a:lnTo>
              </a:path>
            </a:pathLst>
          </a:custGeom>
          <a:ln w="19049">
            <a:solidFill>
              <a:srgbClr val="FFFFFF"/>
            </a:solidFill>
          </a:ln>
        </p:spPr>
        <p:txBody>
          <a:bodyPr wrap="square" lIns="0" tIns="0" rIns="0" bIns="0" rtlCol="0"/>
          <a:lstStyle/>
          <a:p>
            <a:endParaRPr/>
          </a:p>
        </p:txBody>
      </p:sp>
      <p:sp>
        <p:nvSpPr>
          <p:cNvPr id="87" name="object 87"/>
          <p:cNvSpPr/>
          <p:nvPr/>
        </p:nvSpPr>
        <p:spPr>
          <a:xfrm>
            <a:off x="2666999" y="4443413"/>
            <a:ext cx="0" cy="17780"/>
          </a:xfrm>
          <a:custGeom>
            <a:avLst/>
            <a:gdLst/>
            <a:ahLst/>
            <a:cxnLst/>
            <a:rect l="l" t="t" r="r" b="b"/>
            <a:pathLst>
              <a:path h="17779">
                <a:moveTo>
                  <a:pt x="0" y="17461"/>
                </a:moveTo>
                <a:lnTo>
                  <a:pt x="0" y="0"/>
                </a:lnTo>
              </a:path>
            </a:pathLst>
          </a:custGeom>
          <a:ln w="19049">
            <a:solidFill>
              <a:srgbClr val="FFFFFF"/>
            </a:solidFill>
          </a:ln>
        </p:spPr>
        <p:txBody>
          <a:bodyPr wrap="square" lIns="0" tIns="0" rIns="0" bIns="0" rtlCol="0"/>
          <a:lstStyle/>
          <a:p>
            <a:endParaRPr/>
          </a:p>
        </p:txBody>
      </p:sp>
      <p:sp>
        <p:nvSpPr>
          <p:cNvPr id="88" name="object 88"/>
          <p:cNvSpPr/>
          <p:nvPr/>
        </p:nvSpPr>
        <p:spPr>
          <a:xfrm>
            <a:off x="2668587" y="4435475"/>
            <a:ext cx="0" cy="25400"/>
          </a:xfrm>
          <a:custGeom>
            <a:avLst/>
            <a:gdLst/>
            <a:ahLst/>
            <a:cxnLst/>
            <a:rect l="l" t="t" r="r" b="b"/>
            <a:pathLst>
              <a:path h="25400">
                <a:moveTo>
                  <a:pt x="0" y="25399"/>
                </a:moveTo>
                <a:lnTo>
                  <a:pt x="0" y="0"/>
                </a:lnTo>
              </a:path>
            </a:pathLst>
          </a:custGeom>
          <a:ln w="19049">
            <a:solidFill>
              <a:srgbClr val="FFFFFF"/>
            </a:solidFill>
          </a:ln>
        </p:spPr>
        <p:txBody>
          <a:bodyPr wrap="square" lIns="0" tIns="0" rIns="0" bIns="0" rtlCol="0"/>
          <a:lstStyle/>
          <a:p>
            <a:endParaRPr/>
          </a:p>
        </p:txBody>
      </p:sp>
      <p:sp>
        <p:nvSpPr>
          <p:cNvPr id="89" name="object 89"/>
          <p:cNvSpPr/>
          <p:nvPr/>
        </p:nvSpPr>
        <p:spPr>
          <a:xfrm>
            <a:off x="2671762" y="4430713"/>
            <a:ext cx="0" cy="30480"/>
          </a:xfrm>
          <a:custGeom>
            <a:avLst/>
            <a:gdLst/>
            <a:ahLst/>
            <a:cxnLst/>
            <a:rect l="l" t="t" r="r" b="b"/>
            <a:pathLst>
              <a:path h="30479">
                <a:moveTo>
                  <a:pt x="0" y="30161"/>
                </a:moveTo>
                <a:lnTo>
                  <a:pt x="0" y="0"/>
                </a:lnTo>
              </a:path>
            </a:pathLst>
          </a:custGeom>
          <a:ln w="19049">
            <a:solidFill>
              <a:srgbClr val="FFFFFF"/>
            </a:solidFill>
          </a:ln>
        </p:spPr>
        <p:txBody>
          <a:bodyPr wrap="square" lIns="0" tIns="0" rIns="0" bIns="0" rtlCol="0"/>
          <a:lstStyle/>
          <a:p>
            <a:endParaRPr/>
          </a:p>
        </p:txBody>
      </p:sp>
      <p:sp>
        <p:nvSpPr>
          <p:cNvPr id="90" name="object 90"/>
          <p:cNvSpPr/>
          <p:nvPr/>
        </p:nvSpPr>
        <p:spPr>
          <a:xfrm>
            <a:off x="2674938" y="4457701"/>
            <a:ext cx="1905" cy="3175"/>
          </a:xfrm>
          <a:custGeom>
            <a:avLst/>
            <a:gdLst/>
            <a:ahLst/>
            <a:cxnLst/>
            <a:rect l="l" t="t" r="r" b="b"/>
            <a:pathLst>
              <a:path w="1905" h="3175">
                <a:moveTo>
                  <a:pt x="0" y="3174"/>
                </a:moveTo>
                <a:lnTo>
                  <a:pt x="1587" y="0"/>
                </a:lnTo>
              </a:path>
            </a:pathLst>
          </a:custGeom>
          <a:ln w="19049">
            <a:solidFill>
              <a:srgbClr val="FFFFFF"/>
            </a:solidFill>
          </a:ln>
        </p:spPr>
        <p:txBody>
          <a:bodyPr wrap="square" lIns="0" tIns="0" rIns="0" bIns="0" rtlCol="0"/>
          <a:lstStyle/>
          <a:p>
            <a:endParaRPr/>
          </a:p>
        </p:txBody>
      </p:sp>
      <p:sp>
        <p:nvSpPr>
          <p:cNvPr id="91" name="object 91"/>
          <p:cNvSpPr/>
          <p:nvPr/>
        </p:nvSpPr>
        <p:spPr>
          <a:xfrm>
            <a:off x="2678112" y="4410075"/>
            <a:ext cx="0" cy="50800"/>
          </a:xfrm>
          <a:custGeom>
            <a:avLst/>
            <a:gdLst/>
            <a:ahLst/>
            <a:cxnLst/>
            <a:rect l="l" t="t" r="r" b="b"/>
            <a:pathLst>
              <a:path h="50800">
                <a:moveTo>
                  <a:pt x="0" y="50799"/>
                </a:moveTo>
                <a:lnTo>
                  <a:pt x="0" y="0"/>
                </a:lnTo>
              </a:path>
            </a:pathLst>
          </a:custGeom>
          <a:ln w="19049">
            <a:solidFill>
              <a:srgbClr val="FFFFFF"/>
            </a:solidFill>
          </a:ln>
        </p:spPr>
        <p:txBody>
          <a:bodyPr wrap="square" lIns="0" tIns="0" rIns="0" bIns="0" rtlCol="0"/>
          <a:lstStyle/>
          <a:p>
            <a:endParaRPr/>
          </a:p>
        </p:txBody>
      </p:sp>
      <p:sp>
        <p:nvSpPr>
          <p:cNvPr id="92" name="object 92"/>
          <p:cNvSpPr/>
          <p:nvPr/>
        </p:nvSpPr>
        <p:spPr>
          <a:xfrm>
            <a:off x="2679699" y="4187825"/>
            <a:ext cx="0" cy="273050"/>
          </a:xfrm>
          <a:custGeom>
            <a:avLst/>
            <a:gdLst/>
            <a:ahLst/>
            <a:cxnLst/>
            <a:rect l="l" t="t" r="r" b="b"/>
            <a:pathLst>
              <a:path h="273050">
                <a:moveTo>
                  <a:pt x="0" y="273050"/>
                </a:moveTo>
                <a:lnTo>
                  <a:pt x="0" y="0"/>
                </a:lnTo>
              </a:path>
            </a:pathLst>
          </a:custGeom>
          <a:ln w="19049">
            <a:solidFill>
              <a:srgbClr val="FFFFFF"/>
            </a:solidFill>
          </a:ln>
        </p:spPr>
        <p:txBody>
          <a:bodyPr wrap="square" lIns="0" tIns="0" rIns="0" bIns="0" rtlCol="0"/>
          <a:lstStyle/>
          <a:p>
            <a:endParaRPr/>
          </a:p>
        </p:txBody>
      </p:sp>
      <p:sp>
        <p:nvSpPr>
          <p:cNvPr id="93" name="object 93"/>
          <p:cNvSpPr/>
          <p:nvPr/>
        </p:nvSpPr>
        <p:spPr>
          <a:xfrm>
            <a:off x="2681288" y="4308475"/>
            <a:ext cx="1905" cy="152400"/>
          </a:xfrm>
          <a:custGeom>
            <a:avLst/>
            <a:gdLst/>
            <a:ahLst/>
            <a:cxnLst/>
            <a:rect l="l" t="t" r="r" b="b"/>
            <a:pathLst>
              <a:path w="1905" h="152400">
                <a:moveTo>
                  <a:pt x="793" y="-9524"/>
                </a:moveTo>
                <a:lnTo>
                  <a:pt x="793" y="161925"/>
                </a:lnTo>
              </a:path>
            </a:pathLst>
          </a:custGeom>
          <a:ln w="20637">
            <a:solidFill>
              <a:srgbClr val="FFFFFF"/>
            </a:solidFill>
          </a:ln>
        </p:spPr>
        <p:txBody>
          <a:bodyPr wrap="square" lIns="0" tIns="0" rIns="0" bIns="0" rtlCol="0"/>
          <a:lstStyle/>
          <a:p>
            <a:endParaRPr/>
          </a:p>
        </p:txBody>
      </p:sp>
      <p:sp>
        <p:nvSpPr>
          <p:cNvPr id="94" name="object 94"/>
          <p:cNvSpPr/>
          <p:nvPr/>
        </p:nvSpPr>
        <p:spPr>
          <a:xfrm>
            <a:off x="2686049" y="4322763"/>
            <a:ext cx="0" cy="138430"/>
          </a:xfrm>
          <a:custGeom>
            <a:avLst/>
            <a:gdLst/>
            <a:ahLst/>
            <a:cxnLst/>
            <a:rect l="l" t="t" r="r" b="b"/>
            <a:pathLst>
              <a:path h="138429">
                <a:moveTo>
                  <a:pt x="0" y="138111"/>
                </a:moveTo>
                <a:lnTo>
                  <a:pt x="0" y="0"/>
                </a:lnTo>
              </a:path>
            </a:pathLst>
          </a:custGeom>
          <a:ln w="19049">
            <a:solidFill>
              <a:srgbClr val="FFFFFF"/>
            </a:solidFill>
          </a:ln>
        </p:spPr>
        <p:txBody>
          <a:bodyPr wrap="square" lIns="0" tIns="0" rIns="0" bIns="0" rtlCol="0"/>
          <a:lstStyle/>
          <a:p>
            <a:endParaRPr/>
          </a:p>
        </p:txBody>
      </p:sp>
      <p:sp>
        <p:nvSpPr>
          <p:cNvPr id="95" name="object 95"/>
          <p:cNvSpPr/>
          <p:nvPr/>
        </p:nvSpPr>
        <p:spPr>
          <a:xfrm>
            <a:off x="2687638" y="4448175"/>
            <a:ext cx="1905" cy="12700"/>
          </a:xfrm>
          <a:custGeom>
            <a:avLst/>
            <a:gdLst/>
            <a:ahLst/>
            <a:cxnLst/>
            <a:rect l="l" t="t" r="r" b="b"/>
            <a:pathLst>
              <a:path w="1905" h="12700">
                <a:moveTo>
                  <a:pt x="0" y="12700"/>
                </a:moveTo>
                <a:lnTo>
                  <a:pt x="1587" y="0"/>
                </a:lnTo>
              </a:path>
            </a:pathLst>
          </a:custGeom>
          <a:ln w="19049">
            <a:solidFill>
              <a:srgbClr val="FFFFFF"/>
            </a:solidFill>
          </a:ln>
        </p:spPr>
        <p:txBody>
          <a:bodyPr wrap="square" lIns="0" tIns="0" rIns="0" bIns="0" rtlCol="0"/>
          <a:lstStyle/>
          <a:p>
            <a:endParaRPr/>
          </a:p>
        </p:txBody>
      </p:sp>
      <p:sp>
        <p:nvSpPr>
          <p:cNvPr id="96" name="object 96"/>
          <p:cNvSpPr/>
          <p:nvPr/>
        </p:nvSpPr>
        <p:spPr>
          <a:xfrm>
            <a:off x="2690812" y="4456113"/>
            <a:ext cx="0" cy="5080"/>
          </a:xfrm>
          <a:custGeom>
            <a:avLst/>
            <a:gdLst/>
            <a:ahLst/>
            <a:cxnLst/>
            <a:rect l="l" t="t" r="r" b="b"/>
            <a:pathLst>
              <a:path h="5079">
                <a:moveTo>
                  <a:pt x="-9524" y="2380"/>
                </a:moveTo>
                <a:lnTo>
                  <a:pt x="9525" y="2380"/>
                </a:lnTo>
              </a:path>
            </a:pathLst>
          </a:custGeom>
          <a:ln w="4761">
            <a:solidFill>
              <a:srgbClr val="FFFFFF"/>
            </a:solidFill>
          </a:ln>
        </p:spPr>
        <p:txBody>
          <a:bodyPr wrap="square" lIns="0" tIns="0" rIns="0" bIns="0" rtlCol="0"/>
          <a:lstStyle/>
          <a:p>
            <a:endParaRPr/>
          </a:p>
        </p:txBody>
      </p:sp>
      <p:sp>
        <p:nvSpPr>
          <p:cNvPr id="97" name="object 97"/>
          <p:cNvSpPr/>
          <p:nvPr/>
        </p:nvSpPr>
        <p:spPr>
          <a:xfrm>
            <a:off x="2695574"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98" name="object 98"/>
          <p:cNvSpPr/>
          <p:nvPr/>
        </p:nvSpPr>
        <p:spPr>
          <a:xfrm>
            <a:off x="2697162" y="4460874"/>
            <a:ext cx="0" cy="0"/>
          </a:xfrm>
          <a:custGeom>
            <a:avLst/>
            <a:gdLst/>
            <a:ahLst/>
            <a:cxnLst/>
            <a:rect l="l" t="t" r="r" b="b"/>
            <a:pathLst>
              <a:path>
                <a:moveTo>
                  <a:pt x="0" y="0"/>
                </a:moveTo>
                <a:lnTo>
                  <a:pt x="0" y="0"/>
                </a:lnTo>
              </a:path>
            </a:pathLst>
          </a:custGeom>
          <a:ln w="19049">
            <a:solidFill>
              <a:srgbClr val="FFFFFF"/>
            </a:solidFill>
          </a:ln>
        </p:spPr>
        <p:txBody>
          <a:bodyPr wrap="square" lIns="0" tIns="0" rIns="0" bIns="0" rtlCol="0"/>
          <a:lstStyle/>
          <a:p>
            <a:endParaRPr/>
          </a:p>
        </p:txBody>
      </p:sp>
      <p:sp>
        <p:nvSpPr>
          <p:cNvPr id="99" name="object 99"/>
          <p:cNvSpPr/>
          <p:nvPr/>
        </p:nvSpPr>
        <p:spPr>
          <a:xfrm>
            <a:off x="2698749" y="4430713"/>
            <a:ext cx="0" cy="30480"/>
          </a:xfrm>
          <a:custGeom>
            <a:avLst/>
            <a:gdLst/>
            <a:ahLst/>
            <a:cxnLst/>
            <a:rect l="l" t="t" r="r" b="b"/>
            <a:pathLst>
              <a:path h="30479">
                <a:moveTo>
                  <a:pt x="0" y="30161"/>
                </a:moveTo>
                <a:lnTo>
                  <a:pt x="0" y="0"/>
                </a:lnTo>
              </a:path>
            </a:pathLst>
          </a:custGeom>
          <a:ln w="19049">
            <a:solidFill>
              <a:srgbClr val="FFFFFF"/>
            </a:solidFill>
          </a:ln>
        </p:spPr>
        <p:txBody>
          <a:bodyPr wrap="square" lIns="0" tIns="0" rIns="0" bIns="0" rtlCol="0"/>
          <a:lstStyle/>
          <a:p>
            <a:endParaRPr/>
          </a:p>
        </p:txBody>
      </p:sp>
      <p:sp>
        <p:nvSpPr>
          <p:cNvPr id="100" name="object 100"/>
          <p:cNvSpPr/>
          <p:nvPr/>
        </p:nvSpPr>
        <p:spPr>
          <a:xfrm>
            <a:off x="2701924" y="4419601"/>
            <a:ext cx="0" cy="41275"/>
          </a:xfrm>
          <a:custGeom>
            <a:avLst/>
            <a:gdLst/>
            <a:ahLst/>
            <a:cxnLst/>
            <a:rect l="l" t="t" r="r" b="b"/>
            <a:pathLst>
              <a:path h="41275">
                <a:moveTo>
                  <a:pt x="0" y="41274"/>
                </a:moveTo>
                <a:lnTo>
                  <a:pt x="0" y="0"/>
                </a:lnTo>
              </a:path>
            </a:pathLst>
          </a:custGeom>
          <a:ln w="19049">
            <a:solidFill>
              <a:srgbClr val="FFFFFF"/>
            </a:solidFill>
          </a:ln>
        </p:spPr>
        <p:txBody>
          <a:bodyPr wrap="square" lIns="0" tIns="0" rIns="0" bIns="0" rtlCol="0"/>
          <a:lstStyle/>
          <a:p>
            <a:endParaRPr/>
          </a:p>
        </p:txBody>
      </p:sp>
      <p:sp>
        <p:nvSpPr>
          <p:cNvPr id="101" name="object 101"/>
          <p:cNvSpPr/>
          <p:nvPr/>
        </p:nvSpPr>
        <p:spPr>
          <a:xfrm>
            <a:off x="2703512" y="4456113"/>
            <a:ext cx="0" cy="5080"/>
          </a:xfrm>
          <a:custGeom>
            <a:avLst/>
            <a:gdLst/>
            <a:ahLst/>
            <a:cxnLst/>
            <a:rect l="l" t="t" r="r" b="b"/>
            <a:pathLst>
              <a:path h="5079">
                <a:moveTo>
                  <a:pt x="-9524" y="2380"/>
                </a:moveTo>
                <a:lnTo>
                  <a:pt x="9525" y="2380"/>
                </a:lnTo>
              </a:path>
            </a:pathLst>
          </a:custGeom>
          <a:ln w="4761">
            <a:solidFill>
              <a:srgbClr val="FFFFFF"/>
            </a:solidFill>
          </a:ln>
        </p:spPr>
        <p:txBody>
          <a:bodyPr wrap="square" lIns="0" tIns="0" rIns="0" bIns="0" rtlCol="0"/>
          <a:lstStyle/>
          <a:p>
            <a:endParaRPr/>
          </a:p>
        </p:txBody>
      </p:sp>
      <p:sp>
        <p:nvSpPr>
          <p:cNvPr id="102" name="object 102"/>
          <p:cNvSpPr/>
          <p:nvPr/>
        </p:nvSpPr>
        <p:spPr>
          <a:xfrm>
            <a:off x="2708274" y="4429125"/>
            <a:ext cx="0" cy="31750"/>
          </a:xfrm>
          <a:custGeom>
            <a:avLst/>
            <a:gdLst/>
            <a:ahLst/>
            <a:cxnLst/>
            <a:rect l="l" t="t" r="r" b="b"/>
            <a:pathLst>
              <a:path h="31750">
                <a:moveTo>
                  <a:pt x="0" y="31749"/>
                </a:moveTo>
                <a:lnTo>
                  <a:pt x="0" y="0"/>
                </a:lnTo>
              </a:path>
            </a:pathLst>
          </a:custGeom>
          <a:ln w="19049">
            <a:solidFill>
              <a:srgbClr val="FFFFFF"/>
            </a:solidFill>
          </a:ln>
        </p:spPr>
        <p:txBody>
          <a:bodyPr wrap="square" lIns="0" tIns="0" rIns="0" bIns="0" rtlCol="0"/>
          <a:lstStyle/>
          <a:p>
            <a:endParaRPr/>
          </a:p>
        </p:txBody>
      </p:sp>
      <p:sp>
        <p:nvSpPr>
          <p:cNvPr id="103" name="object 103"/>
          <p:cNvSpPr/>
          <p:nvPr/>
        </p:nvSpPr>
        <p:spPr>
          <a:xfrm>
            <a:off x="2709862" y="4159251"/>
            <a:ext cx="0" cy="301625"/>
          </a:xfrm>
          <a:custGeom>
            <a:avLst/>
            <a:gdLst/>
            <a:ahLst/>
            <a:cxnLst/>
            <a:rect l="l" t="t" r="r" b="b"/>
            <a:pathLst>
              <a:path h="301625">
                <a:moveTo>
                  <a:pt x="0" y="301624"/>
                </a:moveTo>
                <a:lnTo>
                  <a:pt x="0" y="0"/>
                </a:lnTo>
              </a:path>
            </a:pathLst>
          </a:custGeom>
          <a:ln w="19049">
            <a:solidFill>
              <a:srgbClr val="FFFFFF"/>
            </a:solidFill>
          </a:ln>
        </p:spPr>
        <p:txBody>
          <a:bodyPr wrap="square" lIns="0" tIns="0" rIns="0" bIns="0" rtlCol="0"/>
          <a:lstStyle/>
          <a:p>
            <a:endParaRPr/>
          </a:p>
        </p:txBody>
      </p:sp>
      <p:sp>
        <p:nvSpPr>
          <p:cNvPr id="104" name="object 104"/>
          <p:cNvSpPr/>
          <p:nvPr/>
        </p:nvSpPr>
        <p:spPr>
          <a:xfrm>
            <a:off x="2711449" y="3944939"/>
            <a:ext cx="0" cy="516255"/>
          </a:xfrm>
          <a:custGeom>
            <a:avLst/>
            <a:gdLst/>
            <a:ahLst/>
            <a:cxnLst/>
            <a:rect l="l" t="t" r="r" b="b"/>
            <a:pathLst>
              <a:path h="516254">
                <a:moveTo>
                  <a:pt x="0" y="515936"/>
                </a:moveTo>
                <a:lnTo>
                  <a:pt x="0" y="0"/>
                </a:lnTo>
              </a:path>
            </a:pathLst>
          </a:custGeom>
          <a:ln w="19049">
            <a:solidFill>
              <a:srgbClr val="FFFFFF"/>
            </a:solidFill>
          </a:ln>
        </p:spPr>
        <p:txBody>
          <a:bodyPr wrap="square" lIns="0" tIns="0" rIns="0" bIns="0" rtlCol="0"/>
          <a:lstStyle/>
          <a:p>
            <a:endParaRPr/>
          </a:p>
        </p:txBody>
      </p:sp>
      <p:sp>
        <p:nvSpPr>
          <p:cNvPr id="105" name="object 105"/>
          <p:cNvSpPr/>
          <p:nvPr/>
        </p:nvSpPr>
        <p:spPr>
          <a:xfrm>
            <a:off x="2705099" y="4289426"/>
            <a:ext cx="134938" cy="180975"/>
          </a:xfrm>
          <a:prstGeom prst="rect">
            <a:avLst/>
          </a:prstGeom>
          <a:blipFill>
            <a:blip r:embed="rId8" cstate="print"/>
            <a:stretch>
              <a:fillRect/>
            </a:stretch>
          </a:blipFill>
        </p:spPr>
        <p:txBody>
          <a:bodyPr wrap="square" lIns="0" tIns="0" rIns="0" bIns="0" rtlCol="0"/>
          <a:lstStyle/>
          <a:p>
            <a:endParaRPr/>
          </a:p>
        </p:txBody>
      </p:sp>
      <p:sp>
        <p:nvSpPr>
          <p:cNvPr id="106" name="object 106"/>
          <p:cNvSpPr/>
          <p:nvPr/>
        </p:nvSpPr>
        <p:spPr>
          <a:xfrm>
            <a:off x="2832100" y="4048125"/>
            <a:ext cx="0" cy="412750"/>
          </a:xfrm>
          <a:custGeom>
            <a:avLst/>
            <a:gdLst/>
            <a:ahLst/>
            <a:cxnLst/>
            <a:rect l="l" t="t" r="r" b="b"/>
            <a:pathLst>
              <a:path h="412750">
                <a:moveTo>
                  <a:pt x="0" y="412749"/>
                </a:moveTo>
                <a:lnTo>
                  <a:pt x="0" y="0"/>
                </a:lnTo>
              </a:path>
            </a:pathLst>
          </a:custGeom>
          <a:ln w="19049">
            <a:solidFill>
              <a:srgbClr val="FFFFFF"/>
            </a:solidFill>
          </a:ln>
        </p:spPr>
        <p:txBody>
          <a:bodyPr wrap="square" lIns="0" tIns="0" rIns="0" bIns="0" rtlCol="0"/>
          <a:lstStyle/>
          <a:p>
            <a:endParaRPr/>
          </a:p>
        </p:txBody>
      </p:sp>
      <p:sp>
        <p:nvSpPr>
          <p:cNvPr id="107" name="object 107"/>
          <p:cNvSpPr/>
          <p:nvPr/>
        </p:nvSpPr>
        <p:spPr>
          <a:xfrm>
            <a:off x="2836862" y="3576639"/>
            <a:ext cx="0" cy="884555"/>
          </a:xfrm>
          <a:custGeom>
            <a:avLst/>
            <a:gdLst/>
            <a:ahLst/>
            <a:cxnLst/>
            <a:rect l="l" t="t" r="r" b="b"/>
            <a:pathLst>
              <a:path h="884554">
                <a:moveTo>
                  <a:pt x="0" y="884236"/>
                </a:moveTo>
                <a:lnTo>
                  <a:pt x="0" y="0"/>
                </a:lnTo>
              </a:path>
            </a:pathLst>
          </a:custGeom>
          <a:ln w="19049">
            <a:solidFill>
              <a:srgbClr val="FFFFFF"/>
            </a:solidFill>
          </a:ln>
        </p:spPr>
        <p:txBody>
          <a:bodyPr wrap="square" lIns="0" tIns="0" rIns="0" bIns="0" rtlCol="0"/>
          <a:lstStyle/>
          <a:p>
            <a:endParaRPr/>
          </a:p>
        </p:txBody>
      </p:sp>
      <p:sp>
        <p:nvSpPr>
          <p:cNvPr id="108" name="object 108"/>
          <p:cNvSpPr/>
          <p:nvPr/>
        </p:nvSpPr>
        <p:spPr>
          <a:xfrm>
            <a:off x="2838450" y="4316413"/>
            <a:ext cx="0" cy="144780"/>
          </a:xfrm>
          <a:custGeom>
            <a:avLst/>
            <a:gdLst/>
            <a:ahLst/>
            <a:cxnLst/>
            <a:rect l="l" t="t" r="r" b="b"/>
            <a:pathLst>
              <a:path h="144779">
                <a:moveTo>
                  <a:pt x="0" y="144461"/>
                </a:moveTo>
                <a:lnTo>
                  <a:pt x="0" y="0"/>
                </a:lnTo>
              </a:path>
            </a:pathLst>
          </a:custGeom>
          <a:ln w="19049">
            <a:solidFill>
              <a:srgbClr val="FFFFFF"/>
            </a:solidFill>
          </a:ln>
        </p:spPr>
        <p:txBody>
          <a:bodyPr wrap="square" lIns="0" tIns="0" rIns="0" bIns="0" rtlCol="0"/>
          <a:lstStyle/>
          <a:p>
            <a:endParaRPr/>
          </a:p>
        </p:txBody>
      </p:sp>
      <p:sp>
        <p:nvSpPr>
          <p:cNvPr id="109" name="object 109"/>
          <p:cNvSpPr/>
          <p:nvPr/>
        </p:nvSpPr>
        <p:spPr>
          <a:xfrm>
            <a:off x="2840037" y="4425951"/>
            <a:ext cx="0" cy="34925"/>
          </a:xfrm>
          <a:custGeom>
            <a:avLst/>
            <a:gdLst/>
            <a:ahLst/>
            <a:cxnLst/>
            <a:rect l="l" t="t" r="r" b="b"/>
            <a:pathLst>
              <a:path h="34925">
                <a:moveTo>
                  <a:pt x="0" y="34924"/>
                </a:moveTo>
                <a:lnTo>
                  <a:pt x="0" y="0"/>
                </a:lnTo>
              </a:path>
            </a:pathLst>
          </a:custGeom>
          <a:ln w="19049">
            <a:solidFill>
              <a:srgbClr val="FFFFFF"/>
            </a:solidFill>
          </a:ln>
        </p:spPr>
        <p:txBody>
          <a:bodyPr wrap="square" lIns="0" tIns="0" rIns="0" bIns="0" rtlCol="0"/>
          <a:lstStyle/>
          <a:p>
            <a:endParaRPr/>
          </a:p>
        </p:txBody>
      </p:sp>
      <p:sp>
        <p:nvSpPr>
          <p:cNvPr id="110" name="object 110"/>
          <p:cNvSpPr/>
          <p:nvPr/>
        </p:nvSpPr>
        <p:spPr>
          <a:xfrm>
            <a:off x="2843212" y="4437063"/>
            <a:ext cx="0" cy="24130"/>
          </a:xfrm>
          <a:custGeom>
            <a:avLst/>
            <a:gdLst/>
            <a:ahLst/>
            <a:cxnLst/>
            <a:rect l="l" t="t" r="r" b="b"/>
            <a:pathLst>
              <a:path h="24129">
                <a:moveTo>
                  <a:pt x="0" y="23811"/>
                </a:moveTo>
                <a:lnTo>
                  <a:pt x="0" y="0"/>
                </a:lnTo>
              </a:path>
            </a:pathLst>
          </a:custGeom>
          <a:ln w="19049">
            <a:solidFill>
              <a:srgbClr val="FFFFFF"/>
            </a:solidFill>
          </a:ln>
        </p:spPr>
        <p:txBody>
          <a:bodyPr wrap="square" lIns="0" tIns="0" rIns="0" bIns="0" rtlCol="0"/>
          <a:lstStyle/>
          <a:p>
            <a:endParaRPr/>
          </a:p>
        </p:txBody>
      </p:sp>
      <p:sp>
        <p:nvSpPr>
          <p:cNvPr id="111" name="object 111"/>
          <p:cNvSpPr/>
          <p:nvPr/>
        </p:nvSpPr>
        <p:spPr>
          <a:xfrm>
            <a:off x="2844800" y="4437063"/>
            <a:ext cx="0" cy="24130"/>
          </a:xfrm>
          <a:custGeom>
            <a:avLst/>
            <a:gdLst/>
            <a:ahLst/>
            <a:cxnLst/>
            <a:rect l="l" t="t" r="r" b="b"/>
            <a:pathLst>
              <a:path h="24129">
                <a:moveTo>
                  <a:pt x="0" y="23811"/>
                </a:moveTo>
                <a:lnTo>
                  <a:pt x="0" y="0"/>
                </a:lnTo>
              </a:path>
            </a:pathLst>
          </a:custGeom>
          <a:ln w="19049">
            <a:solidFill>
              <a:srgbClr val="FFFFFF"/>
            </a:solidFill>
          </a:ln>
        </p:spPr>
        <p:txBody>
          <a:bodyPr wrap="square" lIns="0" tIns="0" rIns="0" bIns="0" rtlCol="0"/>
          <a:lstStyle/>
          <a:p>
            <a:endParaRPr/>
          </a:p>
        </p:txBody>
      </p:sp>
      <p:sp>
        <p:nvSpPr>
          <p:cNvPr id="112" name="object 112"/>
          <p:cNvSpPr/>
          <p:nvPr/>
        </p:nvSpPr>
        <p:spPr>
          <a:xfrm>
            <a:off x="2847975" y="4330701"/>
            <a:ext cx="0" cy="130175"/>
          </a:xfrm>
          <a:custGeom>
            <a:avLst/>
            <a:gdLst/>
            <a:ahLst/>
            <a:cxnLst/>
            <a:rect l="l" t="t" r="r" b="b"/>
            <a:pathLst>
              <a:path h="130175">
                <a:moveTo>
                  <a:pt x="0" y="130174"/>
                </a:moveTo>
                <a:lnTo>
                  <a:pt x="0" y="0"/>
                </a:lnTo>
              </a:path>
            </a:pathLst>
          </a:custGeom>
          <a:ln w="19049">
            <a:solidFill>
              <a:srgbClr val="FFFFFF"/>
            </a:solidFill>
          </a:ln>
        </p:spPr>
        <p:txBody>
          <a:bodyPr wrap="square" lIns="0" tIns="0" rIns="0" bIns="0" rtlCol="0"/>
          <a:lstStyle/>
          <a:p>
            <a:endParaRPr/>
          </a:p>
        </p:txBody>
      </p:sp>
      <p:sp>
        <p:nvSpPr>
          <p:cNvPr id="113" name="object 113"/>
          <p:cNvSpPr/>
          <p:nvPr/>
        </p:nvSpPr>
        <p:spPr>
          <a:xfrm>
            <a:off x="2849562" y="4327525"/>
            <a:ext cx="0" cy="133350"/>
          </a:xfrm>
          <a:custGeom>
            <a:avLst/>
            <a:gdLst/>
            <a:ahLst/>
            <a:cxnLst/>
            <a:rect l="l" t="t" r="r" b="b"/>
            <a:pathLst>
              <a:path h="133350">
                <a:moveTo>
                  <a:pt x="0" y="133350"/>
                </a:moveTo>
                <a:lnTo>
                  <a:pt x="0" y="0"/>
                </a:lnTo>
              </a:path>
            </a:pathLst>
          </a:custGeom>
          <a:ln w="19049">
            <a:solidFill>
              <a:srgbClr val="FFFFFF"/>
            </a:solidFill>
          </a:ln>
        </p:spPr>
        <p:txBody>
          <a:bodyPr wrap="square" lIns="0" tIns="0" rIns="0" bIns="0" rtlCol="0"/>
          <a:lstStyle/>
          <a:p>
            <a:endParaRPr/>
          </a:p>
        </p:txBody>
      </p:sp>
      <p:sp>
        <p:nvSpPr>
          <p:cNvPr id="114" name="object 114"/>
          <p:cNvSpPr/>
          <p:nvPr/>
        </p:nvSpPr>
        <p:spPr>
          <a:xfrm>
            <a:off x="2851151" y="4419601"/>
            <a:ext cx="1905" cy="41275"/>
          </a:xfrm>
          <a:custGeom>
            <a:avLst/>
            <a:gdLst/>
            <a:ahLst/>
            <a:cxnLst/>
            <a:rect l="l" t="t" r="r" b="b"/>
            <a:pathLst>
              <a:path w="1905" h="41275">
                <a:moveTo>
                  <a:pt x="793" y="-9524"/>
                </a:moveTo>
                <a:lnTo>
                  <a:pt x="793" y="50799"/>
                </a:lnTo>
              </a:path>
            </a:pathLst>
          </a:custGeom>
          <a:ln w="20637">
            <a:solidFill>
              <a:srgbClr val="FFFFFF"/>
            </a:solidFill>
          </a:ln>
        </p:spPr>
        <p:txBody>
          <a:bodyPr wrap="square" lIns="0" tIns="0" rIns="0" bIns="0" rtlCol="0"/>
          <a:lstStyle/>
          <a:p>
            <a:endParaRPr/>
          </a:p>
        </p:txBody>
      </p:sp>
      <p:sp>
        <p:nvSpPr>
          <p:cNvPr id="115" name="object 115"/>
          <p:cNvSpPr/>
          <p:nvPr/>
        </p:nvSpPr>
        <p:spPr>
          <a:xfrm>
            <a:off x="2855912" y="4443413"/>
            <a:ext cx="0" cy="17780"/>
          </a:xfrm>
          <a:custGeom>
            <a:avLst/>
            <a:gdLst/>
            <a:ahLst/>
            <a:cxnLst/>
            <a:rect l="l" t="t" r="r" b="b"/>
            <a:pathLst>
              <a:path h="17779">
                <a:moveTo>
                  <a:pt x="0" y="17461"/>
                </a:moveTo>
                <a:lnTo>
                  <a:pt x="0" y="0"/>
                </a:lnTo>
              </a:path>
            </a:pathLst>
          </a:custGeom>
          <a:ln w="19049">
            <a:solidFill>
              <a:srgbClr val="FFFFFF"/>
            </a:solidFill>
          </a:ln>
        </p:spPr>
        <p:txBody>
          <a:bodyPr wrap="square" lIns="0" tIns="0" rIns="0" bIns="0" rtlCol="0"/>
          <a:lstStyle/>
          <a:p>
            <a:endParaRPr/>
          </a:p>
        </p:txBody>
      </p:sp>
      <p:sp>
        <p:nvSpPr>
          <p:cNvPr id="116" name="object 116"/>
          <p:cNvSpPr/>
          <p:nvPr/>
        </p:nvSpPr>
        <p:spPr>
          <a:xfrm>
            <a:off x="2857500" y="4443413"/>
            <a:ext cx="0" cy="17780"/>
          </a:xfrm>
          <a:custGeom>
            <a:avLst/>
            <a:gdLst/>
            <a:ahLst/>
            <a:cxnLst/>
            <a:rect l="l" t="t" r="r" b="b"/>
            <a:pathLst>
              <a:path h="17779">
                <a:moveTo>
                  <a:pt x="0" y="17461"/>
                </a:moveTo>
                <a:lnTo>
                  <a:pt x="0" y="0"/>
                </a:lnTo>
              </a:path>
            </a:pathLst>
          </a:custGeom>
          <a:ln w="19049">
            <a:solidFill>
              <a:srgbClr val="FFFFFF"/>
            </a:solidFill>
          </a:ln>
        </p:spPr>
        <p:txBody>
          <a:bodyPr wrap="square" lIns="0" tIns="0" rIns="0" bIns="0" rtlCol="0"/>
          <a:lstStyle/>
          <a:p>
            <a:endParaRPr/>
          </a:p>
        </p:txBody>
      </p:sp>
      <p:sp>
        <p:nvSpPr>
          <p:cNvPr id="117" name="object 117"/>
          <p:cNvSpPr/>
          <p:nvPr/>
        </p:nvSpPr>
        <p:spPr>
          <a:xfrm>
            <a:off x="2862262" y="4425951"/>
            <a:ext cx="0" cy="34925"/>
          </a:xfrm>
          <a:custGeom>
            <a:avLst/>
            <a:gdLst/>
            <a:ahLst/>
            <a:cxnLst/>
            <a:rect l="l" t="t" r="r" b="b"/>
            <a:pathLst>
              <a:path h="34925">
                <a:moveTo>
                  <a:pt x="0" y="34924"/>
                </a:moveTo>
                <a:lnTo>
                  <a:pt x="0" y="0"/>
                </a:lnTo>
              </a:path>
            </a:pathLst>
          </a:custGeom>
          <a:ln w="19049">
            <a:solidFill>
              <a:srgbClr val="FFFFFF"/>
            </a:solidFill>
          </a:ln>
        </p:spPr>
        <p:txBody>
          <a:bodyPr wrap="square" lIns="0" tIns="0" rIns="0" bIns="0" rtlCol="0"/>
          <a:lstStyle/>
          <a:p>
            <a:endParaRPr/>
          </a:p>
        </p:txBody>
      </p:sp>
      <p:sp>
        <p:nvSpPr>
          <p:cNvPr id="118" name="object 118"/>
          <p:cNvSpPr/>
          <p:nvPr/>
        </p:nvSpPr>
        <p:spPr>
          <a:xfrm>
            <a:off x="2863851" y="4460874"/>
            <a:ext cx="1905" cy="0"/>
          </a:xfrm>
          <a:custGeom>
            <a:avLst/>
            <a:gdLst/>
            <a:ahLst/>
            <a:cxnLst/>
            <a:rect l="l" t="t" r="r" b="b"/>
            <a:pathLst>
              <a:path w="1905">
                <a:moveTo>
                  <a:pt x="0" y="0"/>
                </a:moveTo>
                <a:lnTo>
                  <a:pt x="1587" y="0"/>
                </a:lnTo>
              </a:path>
            </a:pathLst>
          </a:custGeom>
          <a:ln w="19049">
            <a:solidFill>
              <a:srgbClr val="FFFFFF"/>
            </a:solidFill>
          </a:ln>
        </p:spPr>
        <p:txBody>
          <a:bodyPr wrap="square" lIns="0" tIns="0" rIns="0" bIns="0" rtlCol="0"/>
          <a:lstStyle/>
          <a:p>
            <a:endParaRPr/>
          </a:p>
        </p:txBody>
      </p:sp>
      <p:sp>
        <p:nvSpPr>
          <p:cNvPr id="119" name="object 119"/>
          <p:cNvSpPr/>
          <p:nvPr/>
        </p:nvSpPr>
        <p:spPr>
          <a:xfrm>
            <a:off x="2867025" y="4459289"/>
            <a:ext cx="0" cy="1905"/>
          </a:xfrm>
          <a:custGeom>
            <a:avLst/>
            <a:gdLst/>
            <a:ahLst/>
            <a:cxnLst/>
            <a:rect l="l" t="t" r="r" b="b"/>
            <a:pathLst>
              <a:path h="1904">
                <a:moveTo>
                  <a:pt x="0" y="1586"/>
                </a:moveTo>
                <a:lnTo>
                  <a:pt x="0" y="0"/>
                </a:lnTo>
              </a:path>
            </a:pathLst>
          </a:custGeom>
          <a:ln w="19049">
            <a:solidFill>
              <a:srgbClr val="FFFFFF"/>
            </a:solidFill>
          </a:ln>
        </p:spPr>
        <p:txBody>
          <a:bodyPr wrap="square" lIns="0" tIns="0" rIns="0" bIns="0" rtlCol="0"/>
          <a:lstStyle/>
          <a:p>
            <a:endParaRPr/>
          </a:p>
        </p:txBody>
      </p:sp>
      <p:sp>
        <p:nvSpPr>
          <p:cNvPr id="120" name="object 120"/>
          <p:cNvSpPr/>
          <p:nvPr/>
        </p:nvSpPr>
        <p:spPr>
          <a:xfrm>
            <a:off x="2868612" y="4446588"/>
            <a:ext cx="0" cy="14604"/>
          </a:xfrm>
          <a:custGeom>
            <a:avLst/>
            <a:gdLst/>
            <a:ahLst/>
            <a:cxnLst/>
            <a:rect l="l" t="t" r="r" b="b"/>
            <a:pathLst>
              <a:path h="14604">
                <a:moveTo>
                  <a:pt x="0" y="14286"/>
                </a:moveTo>
                <a:lnTo>
                  <a:pt x="0" y="0"/>
                </a:lnTo>
              </a:path>
            </a:pathLst>
          </a:custGeom>
          <a:ln w="19049">
            <a:solidFill>
              <a:srgbClr val="FFFFFF"/>
            </a:solidFill>
          </a:ln>
        </p:spPr>
        <p:txBody>
          <a:bodyPr wrap="square" lIns="0" tIns="0" rIns="0" bIns="0" rtlCol="0"/>
          <a:lstStyle/>
          <a:p>
            <a:endParaRPr/>
          </a:p>
        </p:txBody>
      </p:sp>
      <p:sp>
        <p:nvSpPr>
          <p:cNvPr id="121" name="object 121"/>
          <p:cNvSpPr/>
          <p:nvPr/>
        </p:nvSpPr>
        <p:spPr>
          <a:xfrm>
            <a:off x="2870201" y="4446588"/>
            <a:ext cx="1905" cy="14604"/>
          </a:xfrm>
          <a:custGeom>
            <a:avLst/>
            <a:gdLst/>
            <a:ahLst/>
            <a:cxnLst/>
            <a:rect l="l" t="t" r="r" b="b"/>
            <a:pathLst>
              <a:path w="1905" h="14604">
                <a:moveTo>
                  <a:pt x="0" y="14286"/>
                </a:moveTo>
                <a:lnTo>
                  <a:pt x="1587" y="0"/>
                </a:lnTo>
              </a:path>
            </a:pathLst>
          </a:custGeom>
          <a:ln w="19049">
            <a:solidFill>
              <a:srgbClr val="FFFFFF"/>
            </a:solidFill>
          </a:ln>
        </p:spPr>
        <p:txBody>
          <a:bodyPr wrap="square" lIns="0" tIns="0" rIns="0" bIns="0" rtlCol="0"/>
          <a:lstStyle/>
          <a:p>
            <a:endParaRPr/>
          </a:p>
        </p:txBody>
      </p:sp>
      <p:sp>
        <p:nvSpPr>
          <p:cNvPr id="122" name="object 122"/>
          <p:cNvSpPr/>
          <p:nvPr/>
        </p:nvSpPr>
        <p:spPr>
          <a:xfrm>
            <a:off x="2873375" y="4432301"/>
            <a:ext cx="0" cy="28575"/>
          </a:xfrm>
          <a:custGeom>
            <a:avLst/>
            <a:gdLst/>
            <a:ahLst/>
            <a:cxnLst/>
            <a:rect l="l" t="t" r="r" b="b"/>
            <a:pathLst>
              <a:path h="28575">
                <a:moveTo>
                  <a:pt x="0" y="28574"/>
                </a:moveTo>
                <a:lnTo>
                  <a:pt x="0" y="0"/>
                </a:lnTo>
              </a:path>
            </a:pathLst>
          </a:custGeom>
          <a:ln w="19049">
            <a:solidFill>
              <a:srgbClr val="FFFFFF"/>
            </a:solidFill>
          </a:ln>
        </p:spPr>
        <p:txBody>
          <a:bodyPr wrap="square" lIns="0" tIns="0" rIns="0" bIns="0" rtlCol="0"/>
          <a:lstStyle/>
          <a:p>
            <a:endParaRPr/>
          </a:p>
        </p:txBody>
      </p:sp>
      <p:sp>
        <p:nvSpPr>
          <p:cNvPr id="123" name="object 123"/>
          <p:cNvSpPr/>
          <p:nvPr/>
        </p:nvSpPr>
        <p:spPr>
          <a:xfrm>
            <a:off x="2874962" y="4391025"/>
            <a:ext cx="0" cy="69850"/>
          </a:xfrm>
          <a:custGeom>
            <a:avLst/>
            <a:gdLst/>
            <a:ahLst/>
            <a:cxnLst/>
            <a:rect l="l" t="t" r="r" b="b"/>
            <a:pathLst>
              <a:path h="69850">
                <a:moveTo>
                  <a:pt x="0" y="69849"/>
                </a:moveTo>
                <a:lnTo>
                  <a:pt x="0" y="0"/>
                </a:lnTo>
              </a:path>
            </a:pathLst>
          </a:custGeom>
          <a:ln w="19049">
            <a:solidFill>
              <a:srgbClr val="FFFFFF"/>
            </a:solidFill>
          </a:ln>
        </p:spPr>
        <p:txBody>
          <a:bodyPr wrap="square" lIns="0" tIns="0" rIns="0" bIns="0" rtlCol="0"/>
          <a:lstStyle/>
          <a:p>
            <a:endParaRPr/>
          </a:p>
        </p:txBody>
      </p:sp>
      <p:sp>
        <p:nvSpPr>
          <p:cNvPr id="124" name="object 124"/>
          <p:cNvSpPr/>
          <p:nvPr/>
        </p:nvSpPr>
        <p:spPr>
          <a:xfrm>
            <a:off x="2879725" y="4264025"/>
            <a:ext cx="0" cy="196850"/>
          </a:xfrm>
          <a:custGeom>
            <a:avLst/>
            <a:gdLst/>
            <a:ahLst/>
            <a:cxnLst/>
            <a:rect l="l" t="t" r="r" b="b"/>
            <a:pathLst>
              <a:path h="196850">
                <a:moveTo>
                  <a:pt x="0" y="196850"/>
                </a:moveTo>
                <a:lnTo>
                  <a:pt x="0" y="0"/>
                </a:lnTo>
              </a:path>
            </a:pathLst>
          </a:custGeom>
          <a:ln w="19049">
            <a:solidFill>
              <a:srgbClr val="FFFFFF"/>
            </a:solidFill>
          </a:ln>
        </p:spPr>
        <p:txBody>
          <a:bodyPr wrap="square" lIns="0" tIns="0" rIns="0" bIns="0" rtlCol="0"/>
          <a:lstStyle/>
          <a:p>
            <a:endParaRPr/>
          </a:p>
        </p:txBody>
      </p:sp>
      <p:sp>
        <p:nvSpPr>
          <p:cNvPr id="125" name="object 125"/>
          <p:cNvSpPr/>
          <p:nvPr/>
        </p:nvSpPr>
        <p:spPr>
          <a:xfrm>
            <a:off x="2881312" y="4192589"/>
            <a:ext cx="0" cy="268605"/>
          </a:xfrm>
          <a:custGeom>
            <a:avLst/>
            <a:gdLst/>
            <a:ahLst/>
            <a:cxnLst/>
            <a:rect l="l" t="t" r="r" b="b"/>
            <a:pathLst>
              <a:path h="268604">
                <a:moveTo>
                  <a:pt x="0" y="268286"/>
                </a:moveTo>
                <a:lnTo>
                  <a:pt x="0" y="0"/>
                </a:lnTo>
              </a:path>
            </a:pathLst>
          </a:custGeom>
          <a:ln w="19049">
            <a:solidFill>
              <a:srgbClr val="FFFFFF"/>
            </a:solidFill>
          </a:ln>
        </p:spPr>
        <p:txBody>
          <a:bodyPr wrap="square" lIns="0" tIns="0" rIns="0" bIns="0" rtlCol="0"/>
          <a:lstStyle/>
          <a:p>
            <a:endParaRPr/>
          </a:p>
        </p:txBody>
      </p:sp>
      <p:sp>
        <p:nvSpPr>
          <p:cNvPr id="126" name="object 126"/>
          <p:cNvSpPr/>
          <p:nvPr/>
        </p:nvSpPr>
        <p:spPr>
          <a:xfrm>
            <a:off x="2873375" y="4346575"/>
            <a:ext cx="160338" cy="123824"/>
          </a:xfrm>
          <a:prstGeom prst="rect">
            <a:avLst/>
          </a:prstGeom>
          <a:blipFill>
            <a:blip r:embed="rId9" cstate="print"/>
            <a:stretch>
              <a:fillRect/>
            </a:stretch>
          </a:blipFill>
        </p:spPr>
        <p:txBody>
          <a:bodyPr wrap="square" lIns="0" tIns="0" rIns="0" bIns="0" rtlCol="0"/>
          <a:lstStyle/>
          <a:p>
            <a:endParaRPr/>
          </a:p>
        </p:txBody>
      </p:sp>
      <p:sp>
        <p:nvSpPr>
          <p:cNvPr id="127" name="object 127"/>
          <p:cNvSpPr/>
          <p:nvPr/>
        </p:nvSpPr>
        <p:spPr>
          <a:xfrm>
            <a:off x="3027362" y="4148139"/>
            <a:ext cx="0" cy="313055"/>
          </a:xfrm>
          <a:custGeom>
            <a:avLst/>
            <a:gdLst/>
            <a:ahLst/>
            <a:cxnLst/>
            <a:rect l="l" t="t" r="r" b="b"/>
            <a:pathLst>
              <a:path h="313054">
                <a:moveTo>
                  <a:pt x="0" y="312736"/>
                </a:moveTo>
                <a:lnTo>
                  <a:pt x="0" y="0"/>
                </a:lnTo>
              </a:path>
            </a:pathLst>
          </a:custGeom>
          <a:ln w="19049">
            <a:solidFill>
              <a:srgbClr val="FFFFFF"/>
            </a:solidFill>
          </a:ln>
        </p:spPr>
        <p:txBody>
          <a:bodyPr wrap="square" lIns="0" tIns="0" rIns="0" bIns="0" rtlCol="0"/>
          <a:lstStyle/>
          <a:p>
            <a:endParaRPr/>
          </a:p>
        </p:txBody>
      </p:sp>
      <p:sp>
        <p:nvSpPr>
          <p:cNvPr id="128" name="object 128"/>
          <p:cNvSpPr/>
          <p:nvPr/>
        </p:nvSpPr>
        <p:spPr>
          <a:xfrm>
            <a:off x="3028951" y="4198939"/>
            <a:ext cx="1905" cy="262255"/>
          </a:xfrm>
          <a:custGeom>
            <a:avLst/>
            <a:gdLst/>
            <a:ahLst/>
            <a:cxnLst/>
            <a:rect l="l" t="t" r="r" b="b"/>
            <a:pathLst>
              <a:path w="1905" h="262254">
                <a:moveTo>
                  <a:pt x="0" y="261936"/>
                </a:moveTo>
                <a:lnTo>
                  <a:pt x="1587" y="0"/>
                </a:lnTo>
              </a:path>
            </a:pathLst>
          </a:custGeom>
          <a:ln w="19049">
            <a:solidFill>
              <a:srgbClr val="FFFFFF"/>
            </a:solidFill>
          </a:ln>
        </p:spPr>
        <p:txBody>
          <a:bodyPr wrap="square" lIns="0" tIns="0" rIns="0" bIns="0" rtlCol="0"/>
          <a:lstStyle/>
          <a:p>
            <a:endParaRPr/>
          </a:p>
        </p:txBody>
      </p:sp>
      <p:sp>
        <p:nvSpPr>
          <p:cNvPr id="129" name="object 129"/>
          <p:cNvSpPr/>
          <p:nvPr/>
        </p:nvSpPr>
        <p:spPr>
          <a:xfrm>
            <a:off x="3032124" y="4410075"/>
            <a:ext cx="0" cy="50800"/>
          </a:xfrm>
          <a:custGeom>
            <a:avLst/>
            <a:gdLst/>
            <a:ahLst/>
            <a:cxnLst/>
            <a:rect l="l" t="t" r="r" b="b"/>
            <a:pathLst>
              <a:path h="50800">
                <a:moveTo>
                  <a:pt x="0" y="50799"/>
                </a:moveTo>
                <a:lnTo>
                  <a:pt x="0" y="0"/>
                </a:lnTo>
              </a:path>
            </a:pathLst>
          </a:custGeom>
          <a:ln w="19049">
            <a:solidFill>
              <a:srgbClr val="FFFFFF"/>
            </a:solidFill>
          </a:ln>
        </p:spPr>
        <p:txBody>
          <a:bodyPr wrap="square" lIns="0" tIns="0" rIns="0" bIns="0" rtlCol="0"/>
          <a:lstStyle/>
          <a:p>
            <a:endParaRPr/>
          </a:p>
        </p:txBody>
      </p:sp>
      <p:sp>
        <p:nvSpPr>
          <p:cNvPr id="130" name="object 130"/>
          <p:cNvSpPr/>
          <p:nvPr/>
        </p:nvSpPr>
        <p:spPr>
          <a:xfrm>
            <a:off x="3033713" y="4224338"/>
            <a:ext cx="1905" cy="236854"/>
          </a:xfrm>
          <a:custGeom>
            <a:avLst/>
            <a:gdLst/>
            <a:ahLst/>
            <a:cxnLst/>
            <a:rect l="l" t="t" r="r" b="b"/>
            <a:pathLst>
              <a:path w="1905" h="236854">
                <a:moveTo>
                  <a:pt x="0" y="236536"/>
                </a:moveTo>
                <a:lnTo>
                  <a:pt x="1587" y="0"/>
                </a:lnTo>
              </a:path>
            </a:pathLst>
          </a:custGeom>
          <a:ln w="19049">
            <a:solidFill>
              <a:srgbClr val="FFFFFF"/>
            </a:solidFill>
          </a:ln>
        </p:spPr>
        <p:txBody>
          <a:bodyPr wrap="square" lIns="0" tIns="0" rIns="0" bIns="0" rtlCol="0"/>
          <a:lstStyle/>
          <a:p>
            <a:endParaRPr/>
          </a:p>
        </p:txBody>
      </p:sp>
      <p:sp>
        <p:nvSpPr>
          <p:cNvPr id="131" name="object 131"/>
          <p:cNvSpPr/>
          <p:nvPr/>
        </p:nvSpPr>
        <p:spPr>
          <a:xfrm>
            <a:off x="3035300" y="4229101"/>
            <a:ext cx="1905" cy="231775"/>
          </a:xfrm>
          <a:custGeom>
            <a:avLst/>
            <a:gdLst/>
            <a:ahLst/>
            <a:cxnLst/>
            <a:rect l="l" t="t" r="r" b="b"/>
            <a:pathLst>
              <a:path w="1905" h="231775">
                <a:moveTo>
                  <a:pt x="0" y="231775"/>
                </a:moveTo>
                <a:lnTo>
                  <a:pt x="1587" y="0"/>
                </a:lnTo>
              </a:path>
            </a:pathLst>
          </a:custGeom>
          <a:ln w="19049">
            <a:solidFill>
              <a:srgbClr val="FFFFFF"/>
            </a:solidFill>
          </a:ln>
        </p:spPr>
        <p:txBody>
          <a:bodyPr wrap="square" lIns="0" tIns="0" rIns="0" bIns="0" rtlCol="0"/>
          <a:lstStyle/>
          <a:p>
            <a:endParaRPr/>
          </a:p>
        </p:txBody>
      </p:sp>
      <p:sp>
        <p:nvSpPr>
          <p:cNvPr id="132" name="object 132"/>
          <p:cNvSpPr/>
          <p:nvPr/>
        </p:nvSpPr>
        <p:spPr>
          <a:xfrm>
            <a:off x="3038474" y="4437063"/>
            <a:ext cx="0" cy="24130"/>
          </a:xfrm>
          <a:custGeom>
            <a:avLst/>
            <a:gdLst/>
            <a:ahLst/>
            <a:cxnLst/>
            <a:rect l="l" t="t" r="r" b="b"/>
            <a:pathLst>
              <a:path h="24129">
                <a:moveTo>
                  <a:pt x="0" y="23811"/>
                </a:moveTo>
                <a:lnTo>
                  <a:pt x="0" y="0"/>
                </a:lnTo>
              </a:path>
            </a:pathLst>
          </a:custGeom>
          <a:ln w="19049">
            <a:solidFill>
              <a:srgbClr val="FFFFFF"/>
            </a:solidFill>
          </a:ln>
        </p:spPr>
        <p:txBody>
          <a:bodyPr wrap="square" lIns="0" tIns="0" rIns="0" bIns="0" rtlCol="0"/>
          <a:lstStyle/>
          <a:p>
            <a:endParaRPr/>
          </a:p>
        </p:txBody>
      </p:sp>
      <p:sp>
        <p:nvSpPr>
          <p:cNvPr id="133" name="object 133"/>
          <p:cNvSpPr/>
          <p:nvPr/>
        </p:nvSpPr>
        <p:spPr>
          <a:xfrm>
            <a:off x="3040062" y="4459289"/>
            <a:ext cx="0" cy="1905"/>
          </a:xfrm>
          <a:custGeom>
            <a:avLst/>
            <a:gdLst/>
            <a:ahLst/>
            <a:cxnLst/>
            <a:rect l="l" t="t" r="r" b="b"/>
            <a:pathLst>
              <a:path h="1904">
                <a:moveTo>
                  <a:pt x="0" y="1586"/>
                </a:moveTo>
                <a:lnTo>
                  <a:pt x="0" y="0"/>
                </a:lnTo>
              </a:path>
            </a:pathLst>
          </a:custGeom>
          <a:ln w="19049">
            <a:solidFill>
              <a:srgbClr val="FFFFFF"/>
            </a:solidFill>
          </a:ln>
        </p:spPr>
        <p:txBody>
          <a:bodyPr wrap="square" lIns="0" tIns="0" rIns="0" bIns="0" rtlCol="0"/>
          <a:lstStyle/>
          <a:p>
            <a:endParaRPr/>
          </a:p>
        </p:txBody>
      </p:sp>
      <p:sp>
        <p:nvSpPr>
          <p:cNvPr id="134" name="object 134"/>
          <p:cNvSpPr/>
          <p:nvPr/>
        </p:nvSpPr>
        <p:spPr>
          <a:xfrm>
            <a:off x="3043237" y="4329113"/>
            <a:ext cx="0" cy="132080"/>
          </a:xfrm>
          <a:custGeom>
            <a:avLst/>
            <a:gdLst/>
            <a:ahLst/>
            <a:cxnLst/>
            <a:rect l="l" t="t" r="r" b="b"/>
            <a:pathLst>
              <a:path h="132079">
                <a:moveTo>
                  <a:pt x="0" y="131761"/>
                </a:moveTo>
                <a:lnTo>
                  <a:pt x="0" y="0"/>
                </a:lnTo>
              </a:path>
            </a:pathLst>
          </a:custGeom>
          <a:ln w="19049">
            <a:solidFill>
              <a:srgbClr val="FFFFFF"/>
            </a:solidFill>
          </a:ln>
        </p:spPr>
        <p:txBody>
          <a:bodyPr wrap="square" lIns="0" tIns="0" rIns="0" bIns="0" rtlCol="0"/>
          <a:lstStyle/>
          <a:p>
            <a:endParaRPr/>
          </a:p>
        </p:txBody>
      </p:sp>
      <p:sp>
        <p:nvSpPr>
          <p:cNvPr id="135" name="object 135"/>
          <p:cNvSpPr/>
          <p:nvPr/>
        </p:nvSpPr>
        <p:spPr>
          <a:xfrm>
            <a:off x="3044824" y="4421189"/>
            <a:ext cx="0" cy="40005"/>
          </a:xfrm>
          <a:custGeom>
            <a:avLst/>
            <a:gdLst/>
            <a:ahLst/>
            <a:cxnLst/>
            <a:rect l="l" t="t" r="r" b="b"/>
            <a:pathLst>
              <a:path h="40004">
                <a:moveTo>
                  <a:pt x="0" y="39686"/>
                </a:moveTo>
                <a:lnTo>
                  <a:pt x="0" y="0"/>
                </a:lnTo>
              </a:path>
            </a:pathLst>
          </a:custGeom>
          <a:ln w="19049">
            <a:solidFill>
              <a:srgbClr val="FFFFFF"/>
            </a:solidFill>
          </a:ln>
        </p:spPr>
        <p:txBody>
          <a:bodyPr wrap="square" lIns="0" tIns="0" rIns="0" bIns="0" rtlCol="0"/>
          <a:lstStyle/>
          <a:p>
            <a:endParaRPr/>
          </a:p>
        </p:txBody>
      </p:sp>
      <p:sp>
        <p:nvSpPr>
          <p:cNvPr id="136" name="object 136"/>
          <p:cNvSpPr/>
          <p:nvPr/>
        </p:nvSpPr>
        <p:spPr>
          <a:xfrm>
            <a:off x="3047999" y="3944939"/>
            <a:ext cx="0" cy="516255"/>
          </a:xfrm>
          <a:custGeom>
            <a:avLst/>
            <a:gdLst/>
            <a:ahLst/>
            <a:cxnLst/>
            <a:rect l="l" t="t" r="r" b="b"/>
            <a:pathLst>
              <a:path h="516254">
                <a:moveTo>
                  <a:pt x="0" y="515936"/>
                </a:moveTo>
                <a:lnTo>
                  <a:pt x="0" y="0"/>
                </a:lnTo>
              </a:path>
            </a:pathLst>
          </a:custGeom>
          <a:ln w="19049">
            <a:solidFill>
              <a:srgbClr val="FFFFFF"/>
            </a:solidFill>
          </a:ln>
        </p:spPr>
        <p:txBody>
          <a:bodyPr wrap="square" lIns="0" tIns="0" rIns="0" bIns="0" rtlCol="0"/>
          <a:lstStyle/>
          <a:p>
            <a:endParaRPr/>
          </a:p>
        </p:txBody>
      </p:sp>
      <p:sp>
        <p:nvSpPr>
          <p:cNvPr id="137" name="object 137"/>
          <p:cNvSpPr/>
          <p:nvPr/>
        </p:nvSpPr>
        <p:spPr>
          <a:xfrm>
            <a:off x="3043238" y="4281489"/>
            <a:ext cx="182563" cy="188911"/>
          </a:xfrm>
          <a:prstGeom prst="rect">
            <a:avLst/>
          </a:prstGeom>
          <a:blipFill>
            <a:blip r:embed="rId10" cstate="print"/>
            <a:stretch>
              <a:fillRect/>
            </a:stretch>
          </a:blipFill>
        </p:spPr>
        <p:txBody>
          <a:bodyPr wrap="square" lIns="0" tIns="0" rIns="0" bIns="0" rtlCol="0"/>
          <a:lstStyle/>
          <a:p>
            <a:endParaRPr/>
          </a:p>
        </p:txBody>
      </p:sp>
      <p:sp>
        <p:nvSpPr>
          <p:cNvPr id="138" name="object 138"/>
          <p:cNvSpPr/>
          <p:nvPr/>
        </p:nvSpPr>
        <p:spPr>
          <a:xfrm>
            <a:off x="3221037" y="4030663"/>
            <a:ext cx="0" cy="430530"/>
          </a:xfrm>
          <a:custGeom>
            <a:avLst/>
            <a:gdLst/>
            <a:ahLst/>
            <a:cxnLst/>
            <a:rect l="l" t="t" r="r" b="b"/>
            <a:pathLst>
              <a:path h="430529">
                <a:moveTo>
                  <a:pt x="0" y="430211"/>
                </a:moveTo>
                <a:lnTo>
                  <a:pt x="0" y="0"/>
                </a:lnTo>
              </a:path>
            </a:pathLst>
          </a:custGeom>
          <a:ln w="19049">
            <a:solidFill>
              <a:srgbClr val="FFFFFF"/>
            </a:solidFill>
          </a:ln>
        </p:spPr>
        <p:txBody>
          <a:bodyPr wrap="square" lIns="0" tIns="0" rIns="0" bIns="0" rtlCol="0"/>
          <a:lstStyle/>
          <a:p>
            <a:endParaRPr/>
          </a:p>
        </p:txBody>
      </p:sp>
      <p:sp>
        <p:nvSpPr>
          <p:cNvPr id="139" name="object 139"/>
          <p:cNvSpPr/>
          <p:nvPr/>
        </p:nvSpPr>
        <p:spPr>
          <a:xfrm>
            <a:off x="3222625" y="3560763"/>
            <a:ext cx="0" cy="900430"/>
          </a:xfrm>
          <a:custGeom>
            <a:avLst/>
            <a:gdLst/>
            <a:ahLst/>
            <a:cxnLst/>
            <a:rect l="l" t="t" r="r" b="b"/>
            <a:pathLst>
              <a:path h="900429">
                <a:moveTo>
                  <a:pt x="0" y="900111"/>
                </a:moveTo>
                <a:lnTo>
                  <a:pt x="0" y="0"/>
                </a:lnTo>
              </a:path>
            </a:pathLst>
          </a:custGeom>
          <a:ln w="19049">
            <a:solidFill>
              <a:srgbClr val="FFFFFF"/>
            </a:solidFill>
          </a:ln>
        </p:spPr>
        <p:txBody>
          <a:bodyPr wrap="square" lIns="0" tIns="0" rIns="0" bIns="0" rtlCol="0"/>
          <a:lstStyle/>
          <a:p>
            <a:endParaRPr/>
          </a:p>
        </p:txBody>
      </p:sp>
      <p:sp>
        <p:nvSpPr>
          <p:cNvPr id="140" name="object 140"/>
          <p:cNvSpPr/>
          <p:nvPr/>
        </p:nvSpPr>
        <p:spPr>
          <a:xfrm>
            <a:off x="3216275" y="4275139"/>
            <a:ext cx="179388" cy="195261"/>
          </a:xfrm>
          <a:prstGeom prst="rect">
            <a:avLst/>
          </a:prstGeom>
          <a:blipFill>
            <a:blip r:embed="rId11" cstate="print"/>
            <a:stretch>
              <a:fillRect/>
            </a:stretch>
          </a:blipFill>
        </p:spPr>
        <p:txBody>
          <a:bodyPr wrap="square" lIns="0" tIns="0" rIns="0" bIns="0" rtlCol="0"/>
          <a:lstStyle/>
          <a:p>
            <a:endParaRPr/>
          </a:p>
        </p:txBody>
      </p:sp>
      <p:sp>
        <p:nvSpPr>
          <p:cNvPr id="141" name="object 141"/>
          <p:cNvSpPr/>
          <p:nvPr/>
        </p:nvSpPr>
        <p:spPr>
          <a:xfrm>
            <a:off x="3389313" y="3532189"/>
            <a:ext cx="1905" cy="929005"/>
          </a:xfrm>
          <a:custGeom>
            <a:avLst/>
            <a:gdLst/>
            <a:ahLst/>
            <a:cxnLst/>
            <a:rect l="l" t="t" r="r" b="b"/>
            <a:pathLst>
              <a:path w="1905" h="929004">
                <a:moveTo>
                  <a:pt x="0" y="928686"/>
                </a:moveTo>
                <a:lnTo>
                  <a:pt x="1586" y="0"/>
                </a:lnTo>
              </a:path>
            </a:pathLst>
          </a:custGeom>
          <a:ln w="19049">
            <a:solidFill>
              <a:srgbClr val="FFFFFF"/>
            </a:solidFill>
          </a:ln>
        </p:spPr>
        <p:txBody>
          <a:bodyPr wrap="square" lIns="0" tIns="0" rIns="0" bIns="0" rtlCol="0"/>
          <a:lstStyle/>
          <a:p>
            <a:endParaRPr/>
          </a:p>
        </p:txBody>
      </p:sp>
      <p:sp>
        <p:nvSpPr>
          <p:cNvPr id="142" name="object 142"/>
          <p:cNvSpPr/>
          <p:nvPr/>
        </p:nvSpPr>
        <p:spPr>
          <a:xfrm>
            <a:off x="3392487" y="4167189"/>
            <a:ext cx="0" cy="294005"/>
          </a:xfrm>
          <a:custGeom>
            <a:avLst/>
            <a:gdLst/>
            <a:ahLst/>
            <a:cxnLst/>
            <a:rect l="l" t="t" r="r" b="b"/>
            <a:pathLst>
              <a:path h="294004">
                <a:moveTo>
                  <a:pt x="0" y="293686"/>
                </a:moveTo>
                <a:lnTo>
                  <a:pt x="0" y="0"/>
                </a:lnTo>
              </a:path>
            </a:pathLst>
          </a:custGeom>
          <a:ln w="19049">
            <a:solidFill>
              <a:srgbClr val="FFFFFF"/>
            </a:solidFill>
          </a:ln>
        </p:spPr>
        <p:txBody>
          <a:bodyPr wrap="square" lIns="0" tIns="0" rIns="0" bIns="0" rtlCol="0"/>
          <a:lstStyle/>
          <a:p>
            <a:endParaRPr/>
          </a:p>
        </p:txBody>
      </p:sp>
      <p:sp>
        <p:nvSpPr>
          <p:cNvPr id="143" name="object 143"/>
          <p:cNvSpPr/>
          <p:nvPr/>
        </p:nvSpPr>
        <p:spPr>
          <a:xfrm>
            <a:off x="3394075" y="4368801"/>
            <a:ext cx="0" cy="92075"/>
          </a:xfrm>
          <a:custGeom>
            <a:avLst/>
            <a:gdLst/>
            <a:ahLst/>
            <a:cxnLst/>
            <a:rect l="l" t="t" r="r" b="b"/>
            <a:pathLst>
              <a:path h="92075">
                <a:moveTo>
                  <a:pt x="0" y="92074"/>
                </a:moveTo>
                <a:lnTo>
                  <a:pt x="0" y="0"/>
                </a:lnTo>
              </a:path>
            </a:pathLst>
          </a:custGeom>
          <a:ln w="19049">
            <a:solidFill>
              <a:srgbClr val="FFFFFF"/>
            </a:solidFill>
          </a:ln>
        </p:spPr>
        <p:txBody>
          <a:bodyPr wrap="square" lIns="0" tIns="0" rIns="0" bIns="0" rtlCol="0"/>
          <a:lstStyle/>
          <a:p>
            <a:endParaRPr/>
          </a:p>
        </p:txBody>
      </p:sp>
      <p:sp>
        <p:nvSpPr>
          <p:cNvPr id="144" name="object 144"/>
          <p:cNvSpPr/>
          <p:nvPr/>
        </p:nvSpPr>
        <p:spPr>
          <a:xfrm>
            <a:off x="3398837" y="4440239"/>
            <a:ext cx="0" cy="20955"/>
          </a:xfrm>
          <a:custGeom>
            <a:avLst/>
            <a:gdLst/>
            <a:ahLst/>
            <a:cxnLst/>
            <a:rect l="l" t="t" r="r" b="b"/>
            <a:pathLst>
              <a:path h="20954">
                <a:moveTo>
                  <a:pt x="0" y="20636"/>
                </a:moveTo>
                <a:lnTo>
                  <a:pt x="0" y="0"/>
                </a:lnTo>
              </a:path>
            </a:pathLst>
          </a:custGeom>
          <a:ln w="19049">
            <a:solidFill>
              <a:srgbClr val="FFFFFF"/>
            </a:solidFill>
          </a:ln>
        </p:spPr>
        <p:txBody>
          <a:bodyPr wrap="square" lIns="0" tIns="0" rIns="0" bIns="0" rtlCol="0"/>
          <a:lstStyle/>
          <a:p>
            <a:endParaRPr/>
          </a:p>
        </p:txBody>
      </p:sp>
      <p:sp>
        <p:nvSpPr>
          <p:cNvPr id="145" name="object 145"/>
          <p:cNvSpPr/>
          <p:nvPr/>
        </p:nvSpPr>
        <p:spPr>
          <a:xfrm>
            <a:off x="3403600" y="4451351"/>
            <a:ext cx="0" cy="9525"/>
          </a:xfrm>
          <a:custGeom>
            <a:avLst/>
            <a:gdLst/>
            <a:ahLst/>
            <a:cxnLst/>
            <a:rect l="l" t="t" r="r" b="b"/>
            <a:pathLst>
              <a:path h="9525">
                <a:moveTo>
                  <a:pt x="-9524" y="4762"/>
                </a:moveTo>
                <a:lnTo>
                  <a:pt x="9525" y="4762"/>
                </a:lnTo>
              </a:path>
            </a:pathLst>
          </a:custGeom>
          <a:ln w="9524">
            <a:solidFill>
              <a:srgbClr val="FFFFFF"/>
            </a:solidFill>
          </a:ln>
        </p:spPr>
        <p:txBody>
          <a:bodyPr wrap="square" lIns="0" tIns="0" rIns="0" bIns="0" rtlCol="0"/>
          <a:lstStyle/>
          <a:p>
            <a:endParaRPr/>
          </a:p>
        </p:txBody>
      </p:sp>
      <p:sp>
        <p:nvSpPr>
          <p:cNvPr id="146" name="object 146"/>
          <p:cNvSpPr/>
          <p:nvPr/>
        </p:nvSpPr>
        <p:spPr>
          <a:xfrm>
            <a:off x="3405187" y="4413251"/>
            <a:ext cx="0" cy="47625"/>
          </a:xfrm>
          <a:custGeom>
            <a:avLst/>
            <a:gdLst/>
            <a:ahLst/>
            <a:cxnLst/>
            <a:rect l="l" t="t" r="r" b="b"/>
            <a:pathLst>
              <a:path h="47625">
                <a:moveTo>
                  <a:pt x="0" y="47624"/>
                </a:moveTo>
                <a:lnTo>
                  <a:pt x="0" y="0"/>
                </a:lnTo>
              </a:path>
            </a:pathLst>
          </a:custGeom>
          <a:ln w="19049">
            <a:solidFill>
              <a:srgbClr val="FFFFFF"/>
            </a:solidFill>
          </a:ln>
        </p:spPr>
        <p:txBody>
          <a:bodyPr wrap="square" lIns="0" tIns="0" rIns="0" bIns="0" rtlCol="0"/>
          <a:lstStyle/>
          <a:p>
            <a:endParaRPr/>
          </a:p>
        </p:txBody>
      </p:sp>
      <p:sp>
        <p:nvSpPr>
          <p:cNvPr id="147" name="object 147"/>
          <p:cNvSpPr/>
          <p:nvPr/>
        </p:nvSpPr>
        <p:spPr>
          <a:xfrm>
            <a:off x="3406776" y="4446588"/>
            <a:ext cx="1905" cy="14604"/>
          </a:xfrm>
          <a:custGeom>
            <a:avLst/>
            <a:gdLst/>
            <a:ahLst/>
            <a:cxnLst/>
            <a:rect l="l" t="t" r="r" b="b"/>
            <a:pathLst>
              <a:path w="1905" h="14604">
                <a:moveTo>
                  <a:pt x="0" y="14286"/>
                </a:moveTo>
                <a:lnTo>
                  <a:pt x="1588" y="0"/>
                </a:lnTo>
              </a:path>
            </a:pathLst>
          </a:custGeom>
          <a:ln w="19049">
            <a:solidFill>
              <a:srgbClr val="FFFFFF"/>
            </a:solidFill>
          </a:ln>
        </p:spPr>
        <p:txBody>
          <a:bodyPr wrap="square" lIns="0" tIns="0" rIns="0" bIns="0" rtlCol="0"/>
          <a:lstStyle/>
          <a:p>
            <a:endParaRPr/>
          </a:p>
        </p:txBody>
      </p:sp>
      <p:sp>
        <p:nvSpPr>
          <p:cNvPr id="148" name="object 148"/>
          <p:cNvSpPr/>
          <p:nvPr/>
        </p:nvSpPr>
        <p:spPr>
          <a:xfrm>
            <a:off x="3411537" y="4430713"/>
            <a:ext cx="0" cy="30480"/>
          </a:xfrm>
          <a:custGeom>
            <a:avLst/>
            <a:gdLst/>
            <a:ahLst/>
            <a:cxnLst/>
            <a:rect l="l" t="t" r="r" b="b"/>
            <a:pathLst>
              <a:path h="30479">
                <a:moveTo>
                  <a:pt x="0" y="30161"/>
                </a:moveTo>
                <a:lnTo>
                  <a:pt x="0" y="0"/>
                </a:lnTo>
              </a:path>
            </a:pathLst>
          </a:custGeom>
          <a:ln w="19049">
            <a:solidFill>
              <a:srgbClr val="FFFFFF"/>
            </a:solidFill>
          </a:ln>
        </p:spPr>
        <p:txBody>
          <a:bodyPr wrap="square" lIns="0" tIns="0" rIns="0" bIns="0" rtlCol="0"/>
          <a:lstStyle/>
          <a:p>
            <a:endParaRPr/>
          </a:p>
        </p:txBody>
      </p:sp>
      <p:sp>
        <p:nvSpPr>
          <p:cNvPr id="149" name="object 149"/>
          <p:cNvSpPr/>
          <p:nvPr/>
        </p:nvSpPr>
        <p:spPr>
          <a:xfrm>
            <a:off x="3413126" y="4445001"/>
            <a:ext cx="1905" cy="15875"/>
          </a:xfrm>
          <a:custGeom>
            <a:avLst/>
            <a:gdLst/>
            <a:ahLst/>
            <a:cxnLst/>
            <a:rect l="l" t="t" r="r" b="b"/>
            <a:pathLst>
              <a:path w="1905" h="15875">
                <a:moveTo>
                  <a:pt x="0" y="15875"/>
                </a:moveTo>
                <a:lnTo>
                  <a:pt x="1588" y="0"/>
                </a:lnTo>
              </a:path>
            </a:pathLst>
          </a:custGeom>
          <a:ln w="19049">
            <a:solidFill>
              <a:srgbClr val="FFFFFF"/>
            </a:solidFill>
          </a:ln>
        </p:spPr>
        <p:txBody>
          <a:bodyPr wrap="square" lIns="0" tIns="0" rIns="0" bIns="0" rtlCol="0"/>
          <a:lstStyle/>
          <a:p>
            <a:endParaRPr/>
          </a:p>
        </p:txBody>
      </p:sp>
      <p:sp>
        <p:nvSpPr>
          <p:cNvPr id="150" name="object 150"/>
          <p:cNvSpPr/>
          <p:nvPr/>
        </p:nvSpPr>
        <p:spPr>
          <a:xfrm>
            <a:off x="3416300" y="4451351"/>
            <a:ext cx="0" cy="9525"/>
          </a:xfrm>
          <a:custGeom>
            <a:avLst/>
            <a:gdLst/>
            <a:ahLst/>
            <a:cxnLst/>
            <a:rect l="l" t="t" r="r" b="b"/>
            <a:pathLst>
              <a:path h="9525">
                <a:moveTo>
                  <a:pt x="-9524" y="4762"/>
                </a:moveTo>
                <a:lnTo>
                  <a:pt x="9525" y="4762"/>
                </a:lnTo>
              </a:path>
            </a:pathLst>
          </a:custGeom>
          <a:ln w="9524">
            <a:solidFill>
              <a:srgbClr val="FFFFFF"/>
            </a:solidFill>
          </a:ln>
        </p:spPr>
        <p:txBody>
          <a:bodyPr wrap="square" lIns="0" tIns="0" rIns="0" bIns="0" rtlCol="0"/>
          <a:lstStyle/>
          <a:p>
            <a:endParaRPr/>
          </a:p>
        </p:txBody>
      </p:sp>
      <p:sp>
        <p:nvSpPr>
          <p:cNvPr id="151" name="object 151"/>
          <p:cNvSpPr/>
          <p:nvPr/>
        </p:nvSpPr>
        <p:spPr>
          <a:xfrm>
            <a:off x="3421062" y="4460874"/>
            <a:ext cx="0" cy="0"/>
          </a:xfrm>
          <a:custGeom>
            <a:avLst/>
            <a:gdLst/>
            <a:ahLst/>
            <a:cxnLst/>
            <a:rect l="l" t="t" r="r" b="b"/>
            <a:pathLst>
              <a:path>
                <a:moveTo>
                  <a:pt x="0" y="0"/>
                </a:moveTo>
                <a:lnTo>
                  <a:pt x="0" y="0"/>
                </a:lnTo>
              </a:path>
            </a:pathLst>
          </a:custGeom>
          <a:ln w="19049">
            <a:solidFill>
              <a:srgbClr val="FFFFFF"/>
            </a:solidFill>
          </a:ln>
        </p:spPr>
        <p:txBody>
          <a:bodyPr wrap="square" lIns="0" tIns="0" rIns="0" bIns="0" rtlCol="0"/>
          <a:lstStyle/>
          <a:p>
            <a:endParaRPr/>
          </a:p>
        </p:txBody>
      </p:sp>
      <p:sp>
        <p:nvSpPr>
          <p:cNvPr id="152" name="object 152"/>
          <p:cNvSpPr/>
          <p:nvPr/>
        </p:nvSpPr>
        <p:spPr>
          <a:xfrm>
            <a:off x="3440112"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153" name="object 153"/>
          <p:cNvSpPr/>
          <p:nvPr/>
        </p:nvSpPr>
        <p:spPr>
          <a:xfrm>
            <a:off x="3441700"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154" name="object 154"/>
          <p:cNvSpPr/>
          <p:nvPr/>
        </p:nvSpPr>
        <p:spPr>
          <a:xfrm>
            <a:off x="3448051" y="4446588"/>
            <a:ext cx="1905" cy="14604"/>
          </a:xfrm>
          <a:custGeom>
            <a:avLst/>
            <a:gdLst/>
            <a:ahLst/>
            <a:cxnLst/>
            <a:rect l="l" t="t" r="r" b="b"/>
            <a:pathLst>
              <a:path w="1905" h="14604">
                <a:moveTo>
                  <a:pt x="0" y="14286"/>
                </a:moveTo>
                <a:lnTo>
                  <a:pt x="1588" y="0"/>
                </a:lnTo>
              </a:path>
            </a:pathLst>
          </a:custGeom>
          <a:ln w="19049">
            <a:solidFill>
              <a:srgbClr val="FFFFFF"/>
            </a:solidFill>
          </a:ln>
        </p:spPr>
        <p:txBody>
          <a:bodyPr wrap="square" lIns="0" tIns="0" rIns="0" bIns="0" rtlCol="0"/>
          <a:lstStyle/>
          <a:p>
            <a:endParaRPr/>
          </a:p>
        </p:txBody>
      </p:sp>
      <p:sp>
        <p:nvSpPr>
          <p:cNvPr id="155" name="object 155"/>
          <p:cNvSpPr/>
          <p:nvPr/>
        </p:nvSpPr>
        <p:spPr>
          <a:xfrm>
            <a:off x="3449638" y="4457701"/>
            <a:ext cx="1905" cy="3175"/>
          </a:xfrm>
          <a:custGeom>
            <a:avLst/>
            <a:gdLst/>
            <a:ahLst/>
            <a:cxnLst/>
            <a:rect l="l" t="t" r="r" b="b"/>
            <a:pathLst>
              <a:path w="1905" h="3175">
                <a:moveTo>
                  <a:pt x="0" y="3174"/>
                </a:moveTo>
                <a:lnTo>
                  <a:pt x="1586" y="0"/>
                </a:lnTo>
              </a:path>
            </a:pathLst>
          </a:custGeom>
          <a:ln w="19049">
            <a:solidFill>
              <a:srgbClr val="FFFFFF"/>
            </a:solidFill>
          </a:ln>
        </p:spPr>
        <p:txBody>
          <a:bodyPr wrap="square" lIns="0" tIns="0" rIns="0" bIns="0" rtlCol="0"/>
          <a:lstStyle/>
          <a:p>
            <a:endParaRPr/>
          </a:p>
        </p:txBody>
      </p:sp>
      <p:sp>
        <p:nvSpPr>
          <p:cNvPr id="156" name="object 156"/>
          <p:cNvSpPr/>
          <p:nvPr/>
        </p:nvSpPr>
        <p:spPr>
          <a:xfrm>
            <a:off x="3454400" y="4451351"/>
            <a:ext cx="0" cy="9525"/>
          </a:xfrm>
          <a:custGeom>
            <a:avLst/>
            <a:gdLst/>
            <a:ahLst/>
            <a:cxnLst/>
            <a:rect l="l" t="t" r="r" b="b"/>
            <a:pathLst>
              <a:path h="9525">
                <a:moveTo>
                  <a:pt x="-9524" y="4762"/>
                </a:moveTo>
                <a:lnTo>
                  <a:pt x="9525" y="4762"/>
                </a:lnTo>
              </a:path>
            </a:pathLst>
          </a:custGeom>
          <a:ln w="9524">
            <a:solidFill>
              <a:srgbClr val="FFFFFF"/>
            </a:solidFill>
          </a:ln>
        </p:spPr>
        <p:txBody>
          <a:bodyPr wrap="square" lIns="0" tIns="0" rIns="0" bIns="0" rtlCol="0"/>
          <a:lstStyle/>
          <a:p>
            <a:endParaRPr/>
          </a:p>
        </p:txBody>
      </p:sp>
      <p:sp>
        <p:nvSpPr>
          <p:cNvPr id="157" name="object 157"/>
          <p:cNvSpPr/>
          <p:nvPr/>
        </p:nvSpPr>
        <p:spPr>
          <a:xfrm>
            <a:off x="3455988" y="4448175"/>
            <a:ext cx="1905" cy="12700"/>
          </a:xfrm>
          <a:custGeom>
            <a:avLst/>
            <a:gdLst/>
            <a:ahLst/>
            <a:cxnLst/>
            <a:rect l="l" t="t" r="r" b="b"/>
            <a:pathLst>
              <a:path w="1905" h="12700">
                <a:moveTo>
                  <a:pt x="0" y="12700"/>
                </a:moveTo>
                <a:lnTo>
                  <a:pt x="1586" y="0"/>
                </a:lnTo>
              </a:path>
            </a:pathLst>
          </a:custGeom>
          <a:ln w="19049">
            <a:solidFill>
              <a:srgbClr val="FFFFFF"/>
            </a:solidFill>
          </a:ln>
        </p:spPr>
        <p:txBody>
          <a:bodyPr wrap="square" lIns="0" tIns="0" rIns="0" bIns="0" rtlCol="0"/>
          <a:lstStyle/>
          <a:p>
            <a:endParaRPr/>
          </a:p>
        </p:txBody>
      </p:sp>
      <p:sp>
        <p:nvSpPr>
          <p:cNvPr id="158" name="object 158"/>
          <p:cNvSpPr/>
          <p:nvPr/>
        </p:nvSpPr>
        <p:spPr>
          <a:xfrm>
            <a:off x="3463925" y="4456113"/>
            <a:ext cx="0" cy="5080"/>
          </a:xfrm>
          <a:custGeom>
            <a:avLst/>
            <a:gdLst/>
            <a:ahLst/>
            <a:cxnLst/>
            <a:rect l="l" t="t" r="r" b="b"/>
            <a:pathLst>
              <a:path h="5079">
                <a:moveTo>
                  <a:pt x="-9524" y="2380"/>
                </a:moveTo>
                <a:lnTo>
                  <a:pt x="9525" y="2380"/>
                </a:lnTo>
              </a:path>
            </a:pathLst>
          </a:custGeom>
          <a:ln w="4761">
            <a:solidFill>
              <a:srgbClr val="FFFFFF"/>
            </a:solidFill>
          </a:ln>
        </p:spPr>
        <p:txBody>
          <a:bodyPr wrap="square" lIns="0" tIns="0" rIns="0" bIns="0" rtlCol="0"/>
          <a:lstStyle/>
          <a:p>
            <a:endParaRPr/>
          </a:p>
        </p:txBody>
      </p:sp>
      <p:sp>
        <p:nvSpPr>
          <p:cNvPr id="159" name="object 159"/>
          <p:cNvSpPr/>
          <p:nvPr/>
        </p:nvSpPr>
        <p:spPr>
          <a:xfrm>
            <a:off x="3467100" y="4443413"/>
            <a:ext cx="0" cy="17780"/>
          </a:xfrm>
          <a:custGeom>
            <a:avLst/>
            <a:gdLst/>
            <a:ahLst/>
            <a:cxnLst/>
            <a:rect l="l" t="t" r="r" b="b"/>
            <a:pathLst>
              <a:path h="17779">
                <a:moveTo>
                  <a:pt x="0" y="17461"/>
                </a:moveTo>
                <a:lnTo>
                  <a:pt x="0" y="0"/>
                </a:lnTo>
              </a:path>
            </a:pathLst>
          </a:custGeom>
          <a:ln w="19049">
            <a:solidFill>
              <a:srgbClr val="FFFFFF"/>
            </a:solidFill>
          </a:ln>
        </p:spPr>
        <p:txBody>
          <a:bodyPr wrap="square" lIns="0" tIns="0" rIns="0" bIns="0" rtlCol="0"/>
          <a:lstStyle/>
          <a:p>
            <a:endParaRPr/>
          </a:p>
        </p:txBody>
      </p:sp>
      <p:sp>
        <p:nvSpPr>
          <p:cNvPr id="160" name="object 160"/>
          <p:cNvSpPr/>
          <p:nvPr/>
        </p:nvSpPr>
        <p:spPr>
          <a:xfrm>
            <a:off x="3471862"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161" name="object 161"/>
          <p:cNvSpPr/>
          <p:nvPr/>
        </p:nvSpPr>
        <p:spPr>
          <a:xfrm>
            <a:off x="3479801" y="4456113"/>
            <a:ext cx="1905" cy="5080"/>
          </a:xfrm>
          <a:custGeom>
            <a:avLst/>
            <a:gdLst/>
            <a:ahLst/>
            <a:cxnLst/>
            <a:rect l="l" t="t" r="r" b="b"/>
            <a:pathLst>
              <a:path w="1905" h="5079">
                <a:moveTo>
                  <a:pt x="0" y="4761"/>
                </a:moveTo>
                <a:lnTo>
                  <a:pt x="1588" y="0"/>
                </a:lnTo>
              </a:path>
            </a:pathLst>
          </a:custGeom>
          <a:ln w="19049">
            <a:solidFill>
              <a:srgbClr val="FFFFFF"/>
            </a:solidFill>
          </a:ln>
        </p:spPr>
        <p:txBody>
          <a:bodyPr wrap="square" lIns="0" tIns="0" rIns="0" bIns="0" rtlCol="0"/>
          <a:lstStyle/>
          <a:p>
            <a:endParaRPr/>
          </a:p>
        </p:txBody>
      </p:sp>
      <p:sp>
        <p:nvSpPr>
          <p:cNvPr id="162" name="object 162"/>
          <p:cNvSpPr/>
          <p:nvPr/>
        </p:nvSpPr>
        <p:spPr>
          <a:xfrm>
            <a:off x="3482975" y="4456113"/>
            <a:ext cx="0" cy="5080"/>
          </a:xfrm>
          <a:custGeom>
            <a:avLst/>
            <a:gdLst/>
            <a:ahLst/>
            <a:cxnLst/>
            <a:rect l="l" t="t" r="r" b="b"/>
            <a:pathLst>
              <a:path h="5079">
                <a:moveTo>
                  <a:pt x="-9524" y="2380"/>
                </a:moveTo>
                <a:lnTo>
                  <a:pt x="9525" y="2380"/>
                </a:lnTo>
              </a:path>
            </a:pathLst>
          </a:custGeom>
          <a:ln w="4761">
            <a:solidFill>
              <a:srgbClr val="FFFFFF"/>
            </a:solidFill>
          </a:ln>
        </p:spPr>
        <p:txBody>
          <a:bodyPr wrap="square" lIns="0" tIns="0" rIns="0" bIns="0" rtlCol="0"/>
          <a:lstStyle/>
          <a:p>
            <a:endParaRPr/>
          </a:p>
        </p:txBody>
      </p:sp>
      <p:sp>
        <p:nvSpPr>
          <p:cNvPr id="163" name="object 163"/>
          <p:cNvSpPr/>
          <p:nvPr/>
        </p:nvSpPr>
        <p:spPr>
          <a:xfrm>
            <a:off x="3484562" y="4460874"/>
            <a:ext cx="0" cy="0"/>
          </a:xfrm>
          <a:custGeom>
            <a:avLst/>
            <a:gdLst/>
            <a:ahLst/>
            <a:cxnLst/>
            <a:rect l="l" t="t" r="r" b="b"/>
            <a:pathLst>
              <a:path>
                <a:moveTo>
                  <a:pt x="0" y="0"/>
                </a:moveTo>
                <a:lnTo>
                  <a:pt x="0" y="0"/>
                </a:lnTo>
              </a:path>
            </a:pathLst>
          </a:custGeom>
          <a:ln w="19049">
            <a:solidFill>
              <a:srgbClr val="FFFFFF"/>
            </a:solidFill>
          </a:ln>
        </p:spPr>
        <p:txBody>
          <a:bodyPr wrap="square" lIns="0" tIns="0" rIns="0" bIns="0" rtlCol="0"/>
          <a:lstStyle/>
          <a:p>
            <a:endParaRPr/>
          </a:p>
        </p:txBody>
      </p:sp>
      <p:sp>
        <p:nvSpPr>
          <p:cNvPr id="164" name="object 164"/>
          <p:cNvSpPr/>
          <p:nvPr/>
        </p:nvSpPr>
        <p:spPr>
          <a:xfrm>
            <a:off x="3486151" y="4451351"/>
            <a:ext cx="1905" cy="9525"/>
          </a:xfrm>
          <a:custGeom>
            <a:avLst/>
            <a:gdLst/>
            <a:ahLst/>
            <a:cxnLst/>
            <a:rect l="l" t="t" r="r" b="b"/>
            <a:pathLst>
              <a:path w="1905" h="9525">
                <a:moveTo>
                  <a:pt x="0" y="9524"/>
                </a:moveTo>
                <a:lnTo>
                  <a:pt x="1588" y="0"/>
                </a:lnTo>
              </a:path>
            </a:pathLst>
          </a:custGeom>
          <a:ln w="19049">
            <a:solidFill>
              <a:srgbClr val="FFFFFF"/>
            </a:solidFill>
          </a:ln>
        </p:spPr>
        <p:txBody>
          <a:bodyPr wrap="square" lIns="0" tIns="0" rIns="0" bIns="0" rtlCol="0"/>
          <a:lstStyle/>
          <a:p>
            <a:endParaRPr/>
          </a:p>
        </p:txBody>
      </p:sp>
      <p:sp>
        <p:nvSpPr>
          <p:cNvPr id="165" name="object 165"/>
          <p:cNvSpPr/>
          <p:nvPr/>
        </p:nvSpPr>
        <p:spPr>
          <a:xfrm>
            <a:off x="3490913" y="4449763"/>
            <a:ext cx="1905" cy="11430"/>
          </a:xfrm>
          <a:custGeom>
            <a:avLst/>
            <a:gdLst/>
            <a:ahLst/>
            <a:cxnLst/>
            <a:rect l="l" t="t" r="r" b="b"/>
            <a:pathLst>
              <a:path w="1905" h="11429">
                <a:moveTo>
                  <a:pt x="0" y="11111"/>
                </a:moveTo>
                <a:lnTo>
                  <a:pt x="1586" y="0"/>
                </a:lnTo>
              </a:path>
            </a:pathLst>
          </a:custGeom>
          <a:ln w="19049">
            <a:solidFill>
              <a:srgbClr val="FFFFFF"/>
            </a:solidFill>
          </a:ln>
        </p:spPr>
        <p:txBody>
          <a:bodyPr wrap="square" lIns="0" tIns="0" rIns="0" bIns="0" rtlCol="0"/>
          <a:lstStyle/>
          <a:p>
            <a:endParaRPr/>
          </a:p>
        </p:txBody>
      </p:sp>
      <p:sp>
        <p:nvSpPr>
          <p:cNvPr id="166" name="object 166"/>
          <p:cNvSpPr/>
          <p:nvPr/>
        </p:nvSpPr>
        <p:spPr>
          <a:xfrm>
            <a:off x="3494087" y="4456113"/>
            <a:ext cx="0" cy="5080"/>
          </a:xfrm>
          <a:custGeom>
            <a:avLst/>
            <a:gdLst/>
            <a:ahLst/>
            <a:cxnLst/>
            <a:rect l="l" t="t" r="r" b="b"/>
            <a:pathLst>
              <a:path h="5079">
                <a:moveTo>
                  <a:pt x="-9524" y="2380"/>
                </a:moveTo>
                <a:lnTo>
                  <a:pt x="9525" y="2380"/>
                </a:lnTo>
              </a:path>
            </a:pathLst>
          </a:custGeom>
          <a:ln w="4761">
            <a:solidFill>
              <a:srgbClr val="FFFFFF"/>
            </a:solidFill>
          </a:ln>
        </p:spPr>
        <p:txBody>
          <a:bodyPr wrap="square" lIns="0" tIns="0" rIns="0" bIns="0" rtlCol="0"/>
          <a:lstStyle/>
          <a:p>
            <a:endParaRPr/>
          </a:p>
        </p:txBody>
      </p:sp>
      <p:sp>
        <p:nvSpPr>
          <p:cNvPr id="167" name="object 167"/>
          <p:cNvSpPr/>
          <p:nvPr/>
        </p:nvSpPr>
        <p:spPr>
          <a:xfrm>
            <a:off x="3497262" y="4459289"/>
            <a:ext cx="0" cy="1905"/>
          </a:xfrm>
          <a:custGeom>
            <a:avLst/>
            <a:gdLst/>
            <a:ahLst/>
            <a:cxnLst/>
            <a:rect l="l" t="t" r="r" b="b"/>
            <a:pathLst>
              <a:path h="1904">
                <a:moveTo>
                  <a:pt x="0" y="1586"/>
                </a:moveTo>
                <a:lnTo>
                  <a:pt x="0" y="0"/>
                </a:lnTo>
              </a:path>
            </a:pathLst>
          </a:custGeom>
          <a:ln w="19049">
            <a:solidFill>
              <a:srgbClr val="FFFFFF"/>
            </a:solidFill>
          </a:ln>
        </p:spPr>
        <p:txBody>
          <a:bodyPr wrap="square" lIns="0" tIns="0" rIns="0" bIns="0" rtlCol="0"/>
          <a:lstStyle/>
          <a:p>
            <a:endParaRPr/>
          </a:p>
        </p:txBody>
      </p:sp>
      <p:sp>
        <p:nvSpPr>
          <p:cNvPr id="168" name="object 168"/>
          <p:cNvSpPr/>
          <p:nvPr/>
        </p:nvSpPr>
        <p:spPr>
          <a:xfrm>
            <a:off x="3500437" y="4446588"/>
            <a:ext cx="0" cy="14604"/>
          </a:xfrm>
          <a:custGeom>
            <a:avLst/>
            <a:gdLst/>
            <a:ahLst/>
            <a:cxnLst/>
            <a:rect l="l" t="t" r="r" b="b"/>
            <a:pathLst>
              <a:path h="14604">
                <a:moveTo>
                  <a:pt x="0" y="14286"/>
                </a:moveTo>
                <a:lnTo>
                  <a:pt x="0" y="0"/>
                </a:lnTo>
              </a:path>
            </a:pathLst>
          </a:custGeom>
          <a:ln w="19049">
            <a:solidFill>
              <a:srgbClr val="FFFFFF"/>
            </a:solidFill>
          </a:ln>
        </p:spPr>
        <p:txBody>
          <a:bodyPr wrap="square" lIns="0" tIns="0" rIns="0" bIns="0" rtlCol="0"/>
          <a:lstStyle/>
          <a:p>
            <a:endParaRPr/>
          </a:p>
        </p:txBody>
      </p:sp>
      <p:sp>
        <p:nvSpPr>
          <p:cNvPr id="169" name="object 169"/>
          <p:cNvSpPr/>
          <p:nvPr/>
        </p:nvSpPr>
        <p:spPr>
          <a:xfrm>
            <a:off x="3502025" y="4440239"/>
            <a:ext cx="0" cy="20955"/>
          </a:xfrm>
          <a:custGeom>
            <a:avLst/>
            <a:gdLst/>
            <a:ahLst/>
            <a:cxnLst/>
            <a:rect l="l" t="t" r="r" b="b"/>
            <a:pathLst>
              <a:path h="20954">
                <a:moveTo>
                  <a:pt x="0" y="20636"/>
                </a:moveTo>
                <a:lnTo>
                  <a:pt x="0" y="0"/>
                </a:lnTo>
              </a:path>
            </a:pathLst>
          </a:custGeom>
          <a:ln w="19049">
            <a:solidFill>
              <a:srgbClr val="FFFFFF"/>
            </a:solidFill>
          </a:ln>
        </p:spPr>
        <p:txBody>
          <a:bodyPr wrap="square" lIns="0" tIns="0" rIns="0" bIns="0" rtlCol="0"/>
          <a:lstStyle/>
          <a:p>
            <a:endParaRPr/>
          </a:p>
        </p:txBody>
      </p:sp>
      <p:sp>
        <p:nvSpPr>
          <p:cNvPr id="170" name="object 170"/>
          <p:cNvSpPr/>
          <p:nvPr/>
        </p:nvSpPr>
        <p:spPr>
          <a:xfrm>
            <a:off x="3508375"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171" name="object 171"/>
          <p:cNvSpPr/>
          <p:nvPr/>
        </p:nvSpPr>
        <p:spPr>
          <a:xfrm>
            <a:off x="3509963" y="4449763"/>
            <a:ext cx="1905" cy="11430"/>
          </a:xfrm>
          <a:custGeom>
            <a:avLst/>
            <a:gdLst/>
            <a:ahLst/>
            <a:cxnLst/>
            <a:rect l="l" t="t" r="r" b="b"/>
            <a:pathLst>
              <a:path w="1905" h="11429">
                <a:moveTo>
                  <a:pt x="0" y="11111"/>
                </a:moveTo>
                <a:lnTo>
                  <a:pt x="1586" y="0"/>
                </a:lnTo>
              </a:path>
            </a:pathLst>
          </a:custGeom>
          <a:ln w="19049">
            <a:solidFill>
              <a:srgbClr val="FFFFFF"/>
            </a:solidFill>
          </a:ln>
        </p:spPr>
        <p:txBody>
          <a:bodyPr wrap="square" lIns="0" tIns="0" rIns="0" bIns="0" rtlCol="0"/>
          <a:lstStyle/>
          <a:p>
            <a:endParaRPr/>
          </a:p>
        </p:txBody>
      </p:sp>
      <p:sp>
        <p:nvSpPr>
          <p:cNvPr id="172" name="object 172"/>
          <p:cNvSpPr/>
          <p:nvPr/>
        </p:nvSpPr>
        <p:spPr>
          <a:xfrm>
            <a:off x="3513137"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173" name="object 173"/>
          <p:cNvSpPr/>
          <p:nvPr/>
        </p:nvSpPr>
        <p:spPr>
          <a:xfrm>
            <a:off x="3522662" y="4451351"/>
            <a:ext cx="0" cy="9525"/>
          </a:xfrm>
          <a:custGeom>
            <a:avLst/>
            <a:gdLst/>
            <a:ahLst/>
            <a:cxnLst/>
            <a:rect l="l" t="t" r="r" b="b"/>
            <a:pathLst>
              <a:path h="9525">
                <a:moveTo>
                  <a:pt x="-9524" y="4762"/>
                </a:moveTo>
                <a:lnTo>
                  <a:pt x="9525" y="4762"/>
                </a:lnTo>
              </a:path>
            </a:pathLst>
          </a:custGeom>
          <a:ln w="9524">
            <a:solidFill>
              <a:srgbClr val="FFFFFF"/>
            </a:solidFill>
          </a:ln>
        </p:spPr>
        <p:txBody>
          <a:bodyPr wrap="square" lIns="0" tIns="0" rIns="0" bIns="0" rtlCol="0"/>
          <a:lstStyle/>
          <a:p>
            <a:endParaRPr/>
          </a:p>
        </p:txBody>
      </p:sp>
      <p:sp>
        <p:nvSpPr>
          <p:cNvPr id="174" name="object 174"/>
          <p:cNvSpPr/>
          <p:nvPr/>
        </p:nvSpPr>
        <p:spPr>
          <a:xfrm>
            <a:off x="3532187"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175" name="object 175"/>
          <p:cNvSpPr/>
          <p:nvPr/>
        </p:nvSpPr>
        <p:spPr>
          <a:xfrm>
            <a:off x="3533776" y="4457701"/>
            <a:ext cx="1905" cy="3175"/>
          </a:xfrm>
          <a:custGeom>
            <a:avLst/>
            <a:gdLst/>
            <a:ahLst/>
            <a:cxnLst/>
            <a:rect l="l" t="t" r="r" b="b"/>
            <a:pathLst>
              <a:path w="1905" h="3175">
                <a:moveTo>
                  <a:pt x="0" y="3174"/>
                </a:moveTo>
                <a:lnTo>
                  <a:pt x="1588" y="0"/>
                </a:lnTo>
              </a:path>
            </a:pathLst>
          </a:custGeom>
          <a:ln w="19049">
            <a:solidFill>
              <a:srgbClr val="FFFFFF"/>
            </a:solidFill>
          </a:ln>
        </p:spPr>
        <p:txBody>
          <a:bodyPr wrap="square" lIns="0" tIns="0" rIns="0" bIns="0" rtlCol="0"/>
          <a:lstStyle/>
          <a:p>
            <a:endParaRPr/>
          </a:p>
        </p:txBody>
      </p:sp>
      <p:sp>
        <p:nvSpPr>
          <p:cNvPr id="176" name="object 176"/>
          <p:cNvSpPr/>
          <p:nvPr/>
        </p:nvSpPr>
        <p:spPr>
          <a:xfrm>
            <a:off x="3543300" y="4456113"/>
            <a:ext cx="0" cy="5080"/>
          </a:xfrm>
          <a:custGeom>
            <a:avLst/>
            <a:gdLst/>
            <a:ahLst/>
            <a:cxnLst/>
            <a:rect l="l" t="t" r="r" b="b"/>
            <a:pathLst>
              <a:path h="5079">
                <a:moveTo>
                  <a:pt x="-9524" y="2380"/>
                </a:moveTo>
                <a:lnTo>
                  <a:pt x="9525" y="2380"/>
                </a:lnTo>
              </a:path>
            </a:pathLst>
          </a:custGeom>
          <a:ln w="4761">
            <a:solidFill>
              <a:srgbClr val="FFFFFF"/>
            </a:solidFill>
          </a:ln>
        </p:spPr>
        <p:txBody>
          <a:bodyPr wrap="square" lIns="0" tIns="0" rIns="0" bIns="0" rtlCol="0"/>
          <a:lstStyle/>
          <a:p>
            <a:endParaRPr/>
          </a:p>
        </p:txBody>
      </p:sp>
      <p:sp>
        <p:nvSpPr>
          <p:cNvPr id="177" name="object 177"/>
          <p:cNvSpPr/>
          <p:nvPr/>
        </p:nvSpPr>
        <p:spPr>
          <a:xfrm>
            <a:off x="3546476" y="4443413"/>
            <a:ext cx="1905" cy="17780"/>
          </a:xfrm>
          <a:custGeom>
            <a:avLst/>
            <a:gdLst/>
            <a:ahLst/>
            <a:cxnLst/>
            <a:rect l="l" t="t" r="r" b="b"/>
            <a:pathLst>
              <a:path w="1905" h="17779">
                <a:moveTo>
                  <a:pt x="0" y="17461"/>
                </a:moveTo>
                <a:lnTo>
                  <a:pt x="1588" y="0"/>
                </a:lnTo>
              </a:path>
            </a:pathLst>
          </a:custGeom>
          <a:ln w="19049">
            <a:solidFill>
              <a:srgbClr val="FFFFFF"/>
            </a:solidFill>
          </a:ln>
        </p:spPr>
        <p:txBody>
          <a:bodyPr wrap="square" lIns="0" tIns="0" rIns="0" bIns="0" rtlCol="0"/>
          <a:lstStyle/>
          <a:p>
            <a:endParaRPr/>
          </a:p>
        </p:txBody>
      </p:sp>
      <p:sp>
        <p:nvSpPr>
          <p:cNvPr id="178" name="object 178"/>
          <p:cNvSpPr/>
          <p:nvPr/>
        </p:nvSpPr>
        <p:spPr>
          <a:xfrm>
            <a:off x="3548063" y="4448175"/>
            <a:ext cx="1905" cy="12700"/>
          </a:xfrm>
          <a:custGeom>
            <a:avLst/>
            <a:gdLst/>
            <a:ahLst/>
            <a:cxnLst/>
            <a:rect l="l" t="t" r="r" b="b"/>
            <a:pathLst>
              <a:path w="1905" h="12700">
                <a:moveTo>
                  <a:pt x="0" y="12700"/>
                </a:moveTo>
                <a:lnTo>
                  <a:pt x="1586" y="0"/>
                </a:lnTo>
              </a:path>
            </a:pathLst>
          </a:custGeom>
          <a:ln w="19049">
            <a:solidFill>
              <a:srgbClr val="FFFFFF"/>
            </a:solidFill>
          </a:ln>
        </p:spPr>
        <p:txBody>
          <a:bodyPr wrap="square" lIns="0" tIns="0" rIns="0" bIns="0" rtlCol="0"/>
          <a:lstStyle/>
          <a:p>
            <a:endParaRPr/>
          </a:p>
        </p:txBody>
      </p:sp>
      <p:sp>
        <p:nvSpPr>
          <p:cNvPr id="179" name="object 179"/>
          <p:cNvSpPr/>
          <p:nvPr/>
        </p:nvSpPr>
        <p:spPr>
          <a:xfrm>
            <a:off x="3551237" y="4449763"/>
            <a:ext cx="0" cy="11430"/>
          </a:xfrm>
          <a:custGeom>
            <a:avLst/>
            <a:gdLst/>
            <a:ahLst/>
            <a:cxnLst/>
            <a:rect l="l" t="t" r="r" b="b"/>
            <a:pathLst>
              <a:path h="11429">
                <a:moveTo>
                  <a:pt x="0" y="11111"/>
                </a:moveTo>
                <a:lnTo>
                  <a:pt x="0" y="0"/>
                </a:lnTo>
              </a:path>
            </a:pathLst>
          </a:custGeom>
          <a:ln w="19049">
            <a:solidFill>
              <a:srgbClr val="FFFFFF"/>
            </a:solidFill>
          </a:ln>
        </p:spPr>
        <p:txBody>
          <a:bodyPr wrap="square" lIns="0" tIns="0" rIns="0" bIns="0" rtlCol="0"/>
          <a:lstStyle/>
          <a:p>
            <a:endParaRPr/>
          </a:p>
        </p:txBody>
      </p:sp>
      <p:sp>
        <p:nvSpPr>
          <p:cNvPr id="180" name="object 180"/>
          <p:cNvSpPr/>
          <p:nvPr/>
        </p:nvSpPr>
        <p:spPr>
          <a:xfrm>
            <a:off x="3552826" y="4448175"/>
            <a:ext cx="1905" cy="12700"/>
          </a:xfrm>
          <a:custGeom>
            <a:avLst/>
            <a:gdLst/>
            <a:ahLst/>
            <a:cxnLst/>
            <a:rect l="l" t="t" r="r" b="b"/>
            <a:pathLst>
              <a:path w="1905" h="12700">
                <a:moveTo>
                  <a:pt x="0" y="12700"/>
                </a:moveTo>
                <a:lnTo>
                  <a:pt x="1588" y="0"/>
                </a:lnTo>
              </a:path>
            </a:pathLst>
          </a:custGeom>
          <a:ln w="19049">
            <a:solidFill>
              <a:srgbClr val="FFFFFF"/>
            </a:solidFill>
          </a:ln>
        </p:spPr>
        <p:txBody>
          <a:bodyPr wrap="square" lIns="0" tIns="0" rIns="0" bIns="0" rtlCol="0"/>
          <a:lstStyle/>
          <a:p>
            <a:endParaRPr/>
          </a:p>
        </p:txBody>
      </p:sp>
      <p:sp>
        <p:nvSpPr>
          <p:cNvPr id="181" name="object 181"/>
          <p:cNvSpPr/>
          <p:nvPr/>
        </p:nvSpPr>
        <p:spPr>
          <a:xfrm>
            <a:off x="3570287"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182" name="object 182"/>
          <p:cNvSpPr/>
          <p:nvPr/>
        </p:nvSpPr>
        <p:spPr>
          <a:xfrm>
            <a:off x="3575050" y="4451351"/>
            <a:ext cx="0" cy="9525"/>
          </a:xfrm>
          <a:custGeom>
            <a:avLst/>
            <a:gdLst/>
            <a:ahLst/>
            <a:cxnLst/>
            <a:rect l="l" t="t" r="r" b="b"/>
            <a:pathLst>
              <a:path h="9525">
                <a:moveTo>
                  <a:pt x="-9524" y="4762"/>
                </a:moveTo>
                <a:lnTo>
                  <a:pt x="9525" y="4762"/>
                </a:lnTo>
              </a:path>
            </a:pathLst>
          </a:custGeom>
          <a:ln w="9524">
            <a:solidFill>
              <a:srgbClr val="FFFFFF"/>
            </a:solidFill>
          </a:ln>
        </p:spPr>
        <p:txBody>
          <a:bodyPr wrap="square" lIns="0" tIns="0" rIns="0" bIns="0" rtlCol="0"/>
          <a:lstStyle/>
          <a:p>
            <a:endParaRPr/>
          </a:p>
        </p:txBody>
      </p:sp>
      <p:sp>
        <p:nvSpPr>
          <p:cNvPr id="183" name="object 183"/>
          <p:cNvSpPr/>
          <p:nvPr/>
        </p:nvSpPr>
        <p:spPr>
          <a:xfrm>
            <a:off x="3576638" y="4437063"/>
            <a:ext cx="1905" cy="24130"/>
          </a:xfrm>
          <a:custGeom>
            <a:avLst/>
            <a:gdLst/>
            <a:ahLst/>
            <a:cxnLst/>
            <a:rect l="l" t="t" r="r" b="b"/>
            <a:pathLst>
              <a:path w="1905" h="24129">
                <a:moveTo>
                  <a:pt x="793" y="-9524"/>
                </a:moveTo>
                <a:lnTo>
                  <a:pt x="793" y="33336"/>
                </a:lnTo>
              </a:path>
            </a:pathLst>
          </a:custGeom>
          <a:ln w="20636">
            <a:solidFill>
              <a:srgbClr val="FFFFFF"/>
            </a:solidFill>
          </a:ln>
        </p:spPr>
        <p:txBody>
          <a:bodyPr wrap="square" lIns="0" tIns="0" rIns="0" bIns="0" rtlCol="0"/>
          <a:lstStyle/>
          <a:p>
            <a:endParaRPr/>
          </a:p>
        </p:txBody>
      </p:sp>
      <p:sp>
        <p:nvSpPr>
          <p:cNvPr id="184" name="object 184"/>
          <p:cNvSpPr/>
          <p:nvPr/>
        </p:nvSpPr>
        <p:spPr>
          <a:xfrm>
            <a:off x="3581400" y="4311651"/>
            <a:ext cx="0" cy="149225"/>
          </a:xfrm>
          <a:custGeom>
            <a:avLst/>
            <a:gdLst/>
            <a:ahLst/>
            <a:cxnLst/>
            <a:rect l="l" t="t" r="r" b="b"/>
            <a:pathLst>
              <a:path h="149225">
                <a:moveTo>
                  <a:pt x="0" y="149225"/>
                </a:moveTo>
                <a:lnTo>
                  <a:pt x="0" y="0"/>
                </a:lnTo>
              </a:path>
            </a:pathLst>
          </a:custGeom>
          <a:ln w="19049">
            <a:solidFill>
              <a:srgbClr val="FFFFFF"/>
            </a:solidFill>
          </a:ln>
        </p:spPr>
        <p:txBody>
          <a:bodyPr wrap="square" lIns="0" tIns="0" rIns="0" bIns="0" rtlCol="0"/>
          <a:lstStyle/>
          <a:p>
            <a:endParaRPr/>
          </a:p>
        </p:txBody>
      </p:sp>
      <p:sp>
        <p:nvSpPr>
          <p:cNvPr id="185" name="object 185"/>
          <p:cNvSpPr/>
          <p:nvPr/>
        </p:nvSpPr>
        <p:spPr>
          <a:xfrm>
            <a:off x="3582987" y="4252914"/>
            <a:ext cx="0" cy="208279"/>
          </a:xfrm>
          <a:custGeom>
            <a:avLst/>
            <a:gdLst/>
            <a:ahLst/>
            <a:cxnLst/>
            <a:rect l="l" t="t" r="r" b="b"/>
            <a:pathLst>
              <a:path h="208279">
                <a:moveTo>
                  <a:pt x="0" y="207961"/>
                </a:moveTo>
                <a:lnTo>
                  <a:pt x="0" y="0"/>
                </a:lnTo>
              </a:path>
            </a:pathLst>
          </a:custGeom>
          <a:ln w="19049">
            <a:solidFill>
              <a:srgbClr val="FFFFFF"/>
            </a:solidFill>
          </a:ln>
        </p:spPr>
        <p:txBody>
          <a:bodyPr wrap="square" lIns="0" tIns="0" rIns="0" bIns="0" rtlCol="0"/>
          <a:lstStyle/>
          <a:p>
            <a:endParaRPr/>
          </a:p>
        </p:txBody>
      </p:sp>
      <p:sp>
        <p:nvSpPr>
          <p:cNvPr id="186" name="object 186"/>
          <p:cNvSpPr/>
          <p:nvPr/>
        </p:nvSpPr>
        <p:spPr>
          <a:xfrm>
            <a:off x="3586162" y="4389439"/>
            <a:ext cx="0" cy="71755"/>
          </a:xfrm>
          <a:custGeom>
            <a:avLst/>
            <a:gdLst/>
            <a:ahLst/>
            <a:cxnLst/>
            <a:rect l="l" t="t" r="r" b="b"/>
            <a:pathLst>
              <a:path h="71754">
                <a:moveTo>
                  <a:pt x="0" y="71436"/>
                </a:moveTo>
                <a:lnTo>
                  <a:pt x="0" y="0"/>
                </a:lnTo>
              </a:path>
            </a:pathLst>
          </a:custGeom>
          <a:ln w="19049">
            <a:solidFill>
              <a:srgbClr val="FFFFFF"/>
            </a:solidFill>
          </a:ln>
        </p:spPr>
        <p:txBody>
          <a:bodyPr wrap="square" lIns="0" tIns="0" rIns="0" bIns="0" rtlCol="0"/>
          <a:lstStyle/>
          <a:p>
            <a:endParaRPr/>
          </a:p>
        </p:txBody>
      </p:sp>
      <p:sp>
        <p:nvSpPr>
          <p:cNvPr id="187" name="object 187"/>
          <p:cNvSpPr/>
          <p:nvPr/>
        </p:nvSpPr>
        <p:spPr>
          <a:xfrm>
            <a:off x="3587750"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188" name="object 188"/>
          <p:cNvSpPr/>
          <p:nvPr/>
        </p:nvSpPr>
        <p:spPr>
          <a:xfrm>
            <a:off x="3589338" y="4457701"/>
            <a:ext cx="1905" cy="3175"/>
          </a:xfrm>
          <a:custGeom>
            <a:avLst/>
            <a:gdLst/>
            <a:ahLst/>
            <a:cxnLst/>
            <a:rect l="l" t="t" r="r" b="b"/>
            <a:pathLst>
              <a:path w="1905" h="3175">
                <a:moveTo>
                  <a:pt x="0" y="3174"/>
                </a:moveTo>
                <a:lnTo>
                  <a:pt x="1586" y="0"/>
                </a:lnTo>
              </a:path>
            </a:pathLst>
          </a:custGeom>
          <a:ln w="19049">
            <a:solidFill>
              <a:srgbClr val="FFFFFF"/>
            </a:solidFill>
          </a:ln>
        </p:spPr>
        <p:txBody>
          <a:bodyPr wrap="square" lIns="0" tIns="0" rIns="0" bIns="0" rtlCol="0"/>
          <a:lstStyle/>
          <a:p>
            <a:endParaRPr/>
          </a:p>
        </p:txBody>
      </p:sp>
      <p:sp>
        <p:nvSpPr>
          <p:cNvPr id="189" name="object 189"/>
          <p:cNvSpPr/>
          <p:nvPr/>
        </p:nvSpPr>
        <p:spPr>
          <a:xfrm>
            <a:off x="3590926" y="4441825"/>
            <a:ext cx="1905" cy="19050"/>
          </a:xfrm>
          <a:custGeom>
            <a:avLst/>
            <a:gdLst/>
            <a:ahLst/>
            <a:cxnLst/>
            <a:rect l="l" t="t" r="r" b="b"/>
            <a:pathLst>
              <a:path w="1905" h="19050">
                <a:moveTo>
                  <a:pt x="0" y="19050"/>
                </a:moveTo>
                <a:lnTo>
                  <a:pt x="1588" y="0"/>
                </a:lnTo>
              </a:path>
            </a:pathLst>
          </a:custGeom>
          <a:ln w="19049">
            <a:solidFill>
              <a:srgbClr val="FFFFFF"/>
            </a:solidFill>
          </a:ln>
        </p:spPr>
        <p:txBody>
          <a:bodyPr wrap="square" lIns="0" tIns="0" rIns="0" bIns="0" rtlCol="0"/>
          <a:lstStyle/>
          <a:p>
            <a:endParaRPr/>
          </a:p>
        </p:txBody>
      </p:sp>
      <p:sp>
        <p:nvSpPr>
          <p:cNvPr id="190" name="object 190"/>
          <p:cNvSpPr/>
          <p:nvPr/>
        </p:nvSpPr>
        <p:spPr>
          <a:xfrm>
            <a:off x="3595688" y="4460874"/>
            <a:ext cx="1905" cy="0"/>
          </a:xfrm>
          <a:custGeom>
            <a:avLst/>
            <a:gdLst/>
            <a:ahLst/>
            <a:cxnLst/>
            <a:rect l="l" t="t" r="r" b="b"/>
            <a:pathLst>
              <a:path w="1905">
                <a:moveTo>
                  <a:pt x="0" y="0"/>
                </a:moveTo>
                <a:lnTo>
                  <a:pt x="1586" y="0"/>
                </a:lnTo>
              </a:path>
            </a:pathLst>
          </a:custGeom>
          <a:ln w="19049">
            <a:solidFill>
              <a:srgbClr val="FFFFFF"/>
            </a:solidFill>
          </a:ln>
        </p:spPr>
        <p:txBody>
          <a:bodyPr wrap="square" lIns="0" tIns="0" rIns="0" bIns="0" rtlCol="0"/>
          <a:lstStyle/>
          <a:p>
            <a:endParaRPr/>
          </a:p>
        </p:txBody>
      </p:sp>
      <p:sp>
        <p:nvSpPr>
          <p:cNvPr id="191" name="object 191"/>
          <p:cNvSpPr/>
          <p:nvPr/>
        </p:nvSpPr>
        <p:spPr>
          <a:xfrm>
            <a:off x="3600450" y="4446588"/>
            <a:ext cx="0" cy="14604"/>
          </a:xfrm>
          <a:custGeom>
            <a:avLst/>
            <a:gdLst/>
            <a:ahLst/>
            <a:cxnLst/>
            <a:rect l="l" t="t" r="r" b="b"/>
            <a:pathLst>
              <a:path h="14604">
                <a:moveTo>
                  <a:pt x="0" y="14286"/>
                </a:moveTo>
                <a:lnTo>
                  <a:pt x="0" y="0"/>
                </a:lnTo>
              </a:path>
            </a:pathLst>
          </a:custGeom>
          <a:ln w="19049">
            <a:solidFill>
              <a:srgbClr val="FFFFFF"/>
            </a:solidFill>
          </a:ln>
        </p:spPr>
        <p:txBody>
          <a:bodyPr wrap="square" lIns="0" tIns="0" rIns="0" bIns="0" rtlCol="0"/>
          <a:lstStyle/>
          <a:p>
            <a:endParaRPr/>
          </a:p>
        </p:txBody>
      </p:sp>
      <p:sp>
        <p:nvSpPr>
          <p:cNvPr id="192" name="object 192"/>
          <p:cNvSpPr/>
          <p:nvPr/>
        </p:nvSpPr>
        <p:spPr>
          <a:xfrm>
            <a:off x="3611562" y="4448175"/>
            <a:ext cx="0" cy="12700"/>
          </a:xfrm>
          <a:custGeom>
            <a:avLst/>
            <a:gdLst/>
            <a:ahLst/>
            <a:cxnLst/>
            <a:rect l="l" t="t" r="r" b="b"/>
            <a:pathLst>
              <a:path h="12700">
                <a:moveTo>
                  <a:pt x="0" y="12700"/>
                </a:moveTo>
                <a:lnTo>
                  <a:pt x="0" y="0"/>
                </a:lnTo>
              </a:path>
            </a:pathLst>
          </a:custGeom>
          <a:ln w="19049">
            <a:solidFill>
              <a:srgbClr val="FFFFFF"/>
            </a:solidFill>
          </a:ln>
        </p:spPr>
        <p:txBody>
          <a:bodyPr wrap="square" lIns="0" tIns="0" rIns="0" bIns="0" rtlCol="0"/>
          <a:lstStyle/>
          <a:p>
            <a:endParaRPr/>
          </a:p>
        </p:txBody>
      </p:sp>
      <p:sp>
        <p:nvSpPr>
          <p:cNvPr id="193" name="object 193"/>
          <p:cNvSpPr/>
          <p:nvPr/>
        </p:nvSpPr>
        <p:spPr>
          <a:xfrm>
            <a:off x="3613151" y="4460874"/>
            <a:ext cx="1905" cy="0"/>
          </a:xfrm>
          <a:custGeom>
            <a:avLst/>
            <a:gdLst/>
            <a:ahLst/>
            <a:cxnLst/>
            <a:rect l="l" t="t" r="r" b="b"/>
            <a:pathLst>
              <a:path w="1905">
                <a:moveTo>
                  <a:pt x="0" y="0"/>
                </a:moveTo>
                <a:lnTo>
                  <a:pt x="1588" y="0"/>
                </a:lnTo>
              </a:path>
            </a:pathLst>
          </a:custGeom>
          <a:ln w="19049">
            <a:solidFill>
              <a:srgbClr val="FFFFFF"/>
            </a:solidFill>
          </a:ln>
        </p:spPr>
        <p:txBody>
          <a:bodyPr wrap="square" lIns="0" tIns="0" rIns="0" bIns="0" rtlCol="0"/>
          <a:lstStyle/>
          <a:p>
            <a:endParaRPr/>
          </a:p>
        </p:txBody>
      </p:sp>
      <p:sp>
        <p:nvSpPr>
          <p:cNvPr id="194" name="object 194"/>
          <p:cNvSpPr/>
          <p:nvPr/>
        </p:nvSpPr>
        <p:spPr>
          <a:xfrm>
            <a:off x="3614738" y="4456113"/>
            <a:ext cx="1905" cy="5080"/>
          </a:xfrm>
          <a:custGeom>
            <a:avLst/>
            <a:gdLst/>
            <a:ahLst/>
            <a:cxnLst/>
            <a:rect l="l" t="t" r="r" b="b"/>
            <a:pathLst>
              <a:path w="1905" h="5079">
                <a:moveTo>
                  <a:pt x="0" y="4761"/>
                </a:moveTo>
                <a:lnTo>
                  <a:pt x="1586" y="0"/>
                </a:lnTo>
              </a:path>
            </a:pathLst>
          </a:custGeom>
          <a:ln w="19049">
            <a:solidFill>
              <a:srgbClr val="FFFFFF"/>
            </a:solidFill>
          </a:ln>
        </p:spPr>
        <p:txBody>
          <a:bodyPr wrap="square" lIns="0" tIns="0" rIns="0" bIns="0" rtlCol="0"/>
          <a:lstStyle/>
          <a:p>
            <a:endParaRPr/>
          </a:p>
        </p:txBody>
      </p:sp>
      <p:sp>
        <p:nvSpPr>
          <p:cNvPr id="195" name="object 195"/>
          <p:cNvSpPr/>
          <p:nvPr/>
        </p:nvSpPr>
        <p:spPr>
          <a:xfrm>
            <a:off x="3625849" y="4448175"/>
            <a:ext cx="0" cy="12700"/>
          </a:xfrm>
          <a:custGeom>
            <a:avLst/>
            <a:gdLst/>
            <a:ahLst/>
            <a:cxnLst/>
            <a:rect l="l" t="t" r="r" b="b"/>
            <a:pathLst>
              <a:path h="12700">
                <a:moveTo>
                  <a:pt x="0" y="12700"/>
                </a:moveTo>
                <a:lnTo>
                  <a:pt x="0" y="0"/>
                </a:lnTo>
              </a:path>
            </a:pathLst>
          </a:custGeom>
          <a:ln w="19049">
            <a:solidFill>
              <a:srgbClr val="FFFFFF"/>
            </a:solidFill>
          </a:ln>
        </p:spPr>
        <p:txBody>
          <a:bodyPr wrap="square" lIns="0" tIns="0" rIns="0" bIns="0" rtlCol="0"/>
          <a:lstStyle/>
          <a:p>
            <a:endParaRPr/>
          </a:p>
        </p:txBody>
      </p:sp>
      <p:sp>
        <p:nvSpPr>
          <p:cNvPr id="196" name="object 196"/>
          <p:cNvSpPr/>
          <p:nvPr/>
        </p:nvSpPr>
        <p:spPr>
          <a:xfrm>
            <a:off x="3629024" y="4459289"/>
            <a:ext cx="0" cy="1905"/>
          </a:xfrm>
          <a:custGeom>
            <a:avLst/>
            <a:gdLst/>
            <a:ahLst/>
            <a:cxnLst/>
            <a:rect l="l" t="t" r="r" b="b"/>
            <a:pathLst>
              <a:path h="1904">
                <a:moveTo>
                  <a:pt x="0" y="1586"/>
                </a:moveTo>
                <a:lnTo>
                  <a:pt x="0" y="0"/>
                </a:lnTo>
              </a:path>
            </a:pathLst>
          </a:custGeom>
          <a:ln w="19049">
            <a:solidFill>
              <a:srgbClr val="FFFFFF"/>
            </a:solidFill>
          </a:ln>
        </p:spPr>
        <p:txBody>
          <a:bodyPr wrap="square" lIns="0" tIns="0" rIns="0" bIns="0" rtlCol="0"/>
          <a:lstStyle/>
          <a:p>
            <a:endParaRPr/>
          </a:p>
        </p:txBody>
      </p:sp>
      <p:sp>
        <p:nvSpPr>
          <p:cNvPr id="197" name="object 197"/>
          <p:cNvSpPr/>
          <p:nvPr/>
        </p:nvSpPr>
        <p:spPr>
          <a:xfrm>
            <a:off x="3630612" y="4443413"/>
            <a:ext cx="0" cy="17780"/>
          </a:xfrm>
          <a:custGeom>
            <a:avLst/>
            <a:gdLst/>
            <a:ahLst/>
            <a:cxnLst/>
            <a:rect l="l" t="t" r="r" b="b"/>
            <a:pathLst>
              <a:path h="17779">
                <a:moveTo>
                  <a:pt x="0" y="17461"/>
                </a:moveTo>
                <a:lnTo>
                  <a:pt x="0" y="0"/>
                </a:lnTo>
              </a:path>
            </a:pathLst>
          </a:custGeom>
          <a:ln w="19049">
            <a:solidFill>
              <a:srgbClr val="FFFFFF"/>
            </a:solidFill>
          </a:ln>
        </p:spPr>
        <p:txBody>
          <a:bodyPr wrap="square" lIns="0" tIns="0" rIns="0" bIns="0" rtlCol="0"/>
          <a:lstStyle/>
          <a:p>
            <a:endParaRPr/>
          </a:p>
        </p:txBody>
      </p:sp>
      <p:sp>
        <p:nvSpPr>
          <p:cNvPr id="198" name="object 198"/>
          <p:cNvSpPr/>
          <p:nvPr/>
        </p:nvSpPr>
        <p:spPr>
          <a:xfrm>
            <a:off x="3641725" y="4449763"/>
            <a:ext cx="0" cy="11430"/>
          </a:xfrm>
          <a:custGeom>
            <a:avLst/>
            <a:gdLst/>
            <a:ahLst/>
            <a:cxnLst/>
            <a:rect l="l" t="t" r="r" b="b"/>
            <a:pathLst>
              <a:path h="11429">
                <a:moveTo>
                  <a:pt x="0" y="11111"/>
                </a:moveTo>
                <a:lnTo>
                  <a:pt x="0" y="0"/>
                </a:lnTo>
              </a:path>
            </a:pathLst>
          </a:custGeom>
          <a:ln w="19049">
            <a:solidFill>
              <a:srgbClr val="FFFFFF"/>
            </a:solidFill>
          </a:ln>
        </p:spPr>
        <p:txBody>
          <a:bodyPr wrap="square" lIns="0" tIns="0" rIns="0" bIns="0" rtlCol="0"/>
          <a:lstStyle/>
          <a:p>
            <a:endParaRPr/>
          </a:p>
        </p:txBody>
      </p:sp>
      <p:sp>
        <p:nvSpPr>
          <p:cNvPr id="199" name="object 199"/>
          <p:cNvSpPr/>
          <p:nvPr/>
        </p:nvSpPr>
        <p:spPr>
          <a:xfrm>
            <a:off x="3643312" y="4443413"/>
            <a:ext cx="0" cy="17780"/>
          </a:xfrm>
          <a:custGeom>
            <a:avLst/>
            <a:gdLst/>
            <a:ahLst/>
            <a:cxnLst/>
            <a:rect l="l" t="t" r="r" b="b"/>
            <a:pathLst>
              <a:path h="17779">
                <a:moveTo>
                  <a:pt x="0" y="17461"/>
                </a:moveTo>
                <a:lnTo>
                  <a:pt x="0" y="0"/>
                </a:lnTo>
              </a:path>
            </a:pathLst>
          </a:custGeom>
          <a:ln w="19049">
            <a:solidFill>
              <a:srgbClr val="FFFFFF"/>
            </a:solidFill>
          </a:ln>
        </p:spPr>
        <p:txBody>
          <a:bodyPr wrap="square" lIns="0" tIns="0" rIns="0" bIns="0" rtlCol="0"/>
          <a:lstStyle/>
          <a:p>
            <a:endParaRPr/>
          </a:p>
        </p:txBody>
      </p:sp>
      <p:sp>
        <p:nvSpPr>
          <p:cNvPr id="200" name="object 200"/>
          <p:cNvSpPr/>
          <p:nvPr/>
        </p:nvSpPr>
        <p:spPr>
          <a:xfrm>
            <a:off x="3649662" y="4460874"/>
            <a:ext cx="0" cy="0"/>
          </a:xfrm>
          <a:custGeom>
            <a:avLst/>
            <a:gdLst/>
            <a:ahLst/>
            <a:cxnLst/>
            <a:rect l="l" t="t" r="r" b="b"/>
            <a:pathLst>
              <a:path>
                <a:moveTo>
                  <a:pt x="0" y="0"/>
                </a:moveTo>
                <a:lnTo>
                  <a:pt x="0" y="0"/>
                </a:lnTo>
              </a:path>
            </a:pathLst>
          </a:custGeom>
          <a:ln w="19049">
            <a:solidFill>
              <a:srgbClr val="FFFFFF"/>
            </a:solidFill>
          </a:ln>
        </p:spPr>
        <p:txBody>
          <a:bodyPr wrap="square" lIns="0" tIns="0" rIns="0" bIns="0" rtlCol="0"/>
          <a:lstStyle/>
          <a:p>
            <a:endParaRPr/>
          </a:p>
        </p:txBody>
      </p:sp>
      <p:sp>
        <p:nvSpPr>
          <p:cNvPr id="201" name="object 201"/>
          <p:cNvSpPr/>
          <p:nvPr/>
        </p:nvSpPr>
        <p:spPr>
          <a:xfrm>
            <a:off x="3651251" y="4457701"/>
            <a:ext cx="1905" cy="3175"/>
          </a:xfrm>
          <a:custGeom>
            <a:avLst/>
            <a:gdLst/>
            <a:ahLst/>
            <a:cxnLst/>
            <a:rect l="l" t="t" r="r" b="b"/>
            <a:pathLst>
              <a:path w="1905" h="3175">
                <a:moveTo>
                  <a:pt x="0" y="3174"/>
                </a:moveTo>
                <a:lnTo>
                  <a:pt x="1588" y="0"/>
                </a:lnTo>
              </a:path>
            </a:pathLst>
          </a:custGeom>
          <a:ln w="19049">
            <a:solidFill>
              <a:srgbClr val="FFFFFF"/>
            </a:solidFill>
          </a:ln>
        </p:spPr>
        <p:txBody>
          <a:bodyPr wrap="square" lIns="0" tIns="0" rIns="0" bIns="0" rtlCol="0"/>
          <a:lstStyle/>
          <a:p>
            <a:endParaRPr/>
          </a:p>
        </p:txBody>
      </p:sp>
      <p:sp>
        <p:nvSpPr>
          <p:cNvPr id="202" name="object 202"/>
          <p:cNvSpPr/>
          <p:nvPr/>
        </p:nvSpPr>
        <p:spPr>
          <a:xfrm>
            <a:off x="3671887" y="4445001"/>
            <a:ext cx="0" cy="15875"/>
          </a:xfrm>
          <a:custGeom>
            <a:avLst/>
            <a:gdLst/>
            <a:ahLst/>
            <a:cxnLst/>
            <a:rect l="l" t="t" r="r" b="b"/>
            <a:pathLst>
              <a:path h="15875">
                <a:moveTo>
                  <a:pt x="0" y="15875"/>
                </a:moveTo>
                <a:lnTo>
                  <a:pt x="0" y="0"/>
                </a:lnTo>
              </a:path>
            </a:pathLst>
          </a:custGeom>
          <a:ln w="19049">
            <a:solidFill>
              <a:srgbClr val="FFFFFF"/>
            </a:solidFill>
          </a:ln>
        </p:spPr>
        <p:txBody>
          <a:bodyPr wrap="square" lIns="0" tIns="0" rIns="0" bIns="0" rtlCol="0"/>
          <a:lstStyle/>
          <a:p>
            <a:endParaRPr/>
          </a:p>
        </p:txBody>
      </p:sp>
      <p:sp>
        <p:nvSpPr>
          <p:cNvPr id="203" name="object 203"/>
          <p:cNvSpPr/>
          <p:nvPr/>
        </p:nvSpPr>
        <p:spPr>
          <a:xfrm>
            <a:off x="3673475" y="4416425"/>
            <a:ext cx="0" cy="44450"/>
          </a:xfrm>
          <a:custGeom>
            <a:avLst/>
            <a:gdLst/>
            <a:ahLst/>
            <a:cxnLst/>
            <a:rect l="l" t="t" r="r" b="b"/>
            <a:pathLst>
              <a:path h="44450">
                <a:moveTo>
                  <a:pt x="0" y="44449"/>
                </a:moveTo>
                <a:lnTo>
                  <a:pt x="0" y="0"/>
                </a:lnTo>
              </a:path>
            </a:pathLst>
          </a:custGeom>
          <a:ln w="19049">
            <a:solidFill>
              <a:srgbClr val="FFFFFF"/>
            </a:solidFill>
          </a:ln>
        </p:spPr>
        <p:txBody>
          <a:bodyPr wrap="square" lIns="0" tIns="0" rIns="0" bIns="0" rtlCol="0"/>
          <a:lstStyle/>
          <a:p>
            <a:endParaRPr/>
          </a:p>
        </p:txBody>
      </p:sp>
      <p:sp>
        <p:nvSpPr>
          <p:cNvPr id="204" name="object 204"/>
          <p:cNvSpPr/>
          <p:nvPr/>
        </p:nvSpPr>
        <p:spPr>
          <a:xfrm>
            <a:off x="3675063" y="4449763"/>
            <a:ext cx="1905" cy="11430"/>
          </a:xfrm>
          <a:custGeom>
            <a:avLst/>
            <a:gdLst/>
            <a:ahLst/>
            <a:cxnLst/>
            <a:rect l="l" t="t" r="r" b="b"/>
            <a:pathLst>
              <a:path w="1905" h="11429">
                <a:moveTo>
                  <a:pt x="0" y="11111"/>
                </a:moveTo>
                <a:lnTo>
                  <a:pt x="1586" y="0"/>
                </a:lnTo>
              </a:path>
            </a:pathLst>
          </a:custGeom>
          <a:ln w="19049">
            <a:solidFill>
              <a:srgbClr val="FFFFFF"/>
            </a:solidFill>
          </a:ln>
        </p:spPr>
        <p:txBody>
          <a:bodyPr wrap="square" lIns="0" tIns="0" rIns="0" bIns="0" rtlCol="0"/>
          <a:lstStyle/>
          <a:p>
            <a:endParaRPr/>
          </a:p>
        </p:txBody>
      </p:sp>
      <p:sp>
        <p:nvSpPr>
          <p:cNvPr id="205" name="object 205"/>
          <p:cNvSpPr/>
          <p:nvPr/>
        </p:nvSpPr>
        <p:spPr>
          <a:xfrm>
            <a:off x="3678237" y="4456113"/>
            <a:ext cx="0" cy="5080"/>
          </a:xfrm>
          <a:custGeom>
            <a:avLst/>
            <a:gdLst/>
            <a:ahLst/>
            <a:cxnLst/>
            <a:rect l="l" t="t" r="r" b="b"/>
            <a:pathLst>
              <a:path h="5079">
                <a:moveTo>
                  <a:pt x="-9524" y="2380"/>
                </a:moveTo>
                <a:lnTo>
                  <a:pt x="9525" y="2380"/>
                </a:lnTo>
              </a:path>
            </a:pathLst>
          </a:custGeom>
          <a:ln w="4761">
            <a:solidFill>
              <a:srgbClr val="FFFFFF"/>
            </a:solidFill>
          </a:ln>
        </p:spPr>
        <p:txBody>
          <a:bodyPr wrap="square" lIns="0" tIns="0" rIns="0" bIns="0" rtlCol="0"/>
          <a:lstStyle/>
          <a:p>
            <a:endParaRPr/>
          </a:p>
        </p:txBody>
      </p:sp>
      <p:sp>
        <p:nvSpPr>
          <p:cNvPr id="206" name="object 206"/>
          <p:cNvSpPr/>
          <p:nvPr/>
        </p:nvSpPr>
        <p:spPr>
          <a:xfrm>
            <a:off x="3686176" y="4459289"/>
            <a:ext cx="3175" cy="1905"/>
          </a:xfrm>
          <a:custGeom>
            <a:avLst/>
            <a:gdLst/>
            <a:ahLst/>
            <a:cxnLst/>
            <a:rect l="l" t="t" r="r" b="b"/>
            <a:pathLst>
              <a:path w="3175" h="1904">
                <a:moveTo>
                  <a:pt x="0" y="1586"/>
                </a:moveTo>
                <a:lnTo>
                  <a:pt x="3174" y="0"/>
                </a:lnTo>
              </a:path>
            </a:pathLst>
          </a:custGeom>
          <a:ln w="19049">
            <a:solidFill>
              <a:srgbClr val="FFFFFF"/>
            </a:solidFill>
          </a:ln>
        </p:spPr>
        <p:txBody>
          <a:bodyPr wrap="square" lIns="0" tIns="0" rIns="0" bIns="0" rtlCol="0"/>
          <a:lstStyle/>
          <a:p>
            <a:endParaRPr/>
          </a:p>
        </p:txBody>
      </p:sp>
      <p:sp>
        <p:nvSpPr>
          <p:cNvPr id="207" name="object 207"/>
          <p:cNvSpPr/>
          <p:nvPr/>
        </p:nvSpPr>
        <p:spPr>
          <a:xfrm>
            <a:off x="3698875" y="4456113"/>
            <a:ext cx="1905" cy="5080"/>
          </a:xfrm>
          <a:custGeom>
            <a:avLst/>
            <a:gdLst/>
            <a:ahLst/>
            <a:cxnLst/>
            <a:rect l="l" t="t" r="r" b="b"/>
            <a:pathLst>
              <a:path w="1905" h="5079">
                <a:moveTo>
                  <a:pt x="0" y="4761"/>
                </a:moveTo>
                <a:lnTo>
                  <a:pt x="1588" y="0"/>
                </a:lnTo>
              </a:path>
            </a:pathLst>
          </a:custGeom>
          <a:ln w="19049">
            <a:solidFill>
              <a:srgbClr val="FFFFFF"/>
            </a:solidFill>
          </a:ln>
        </p:spPr>
        <p:txBody>
          <a:bodyPr wrap="square" lIns="0" tIns="0" rIns="0" bIns="0" rtlCol="0"/>
          <a:lstStyle/>
          <a:p>
            <a:endParaRPr/>
          </a:p>
        </p:txBody>
      </p:sp>
      <p:sp>
        <p:nvSpPr>
          <p:cNvPr id="208" name="object 208"/>
          <p:cNvSpPr/>
          <p:nvPr/>
        </p:nvSpPr>
        <p:spPr>
          <a:xfrm>
            <a:off x="3703637" y="4445001"/>
            <a:ext cx="0" cy="15875"/>
          </a:xfrm>
          <a:custGeom>
            <a:avLst/>
            <a:gdLst/>
            <a:ahLst/>
            <a:cxnLst/>
            <a:rect l="l" t="t" r="r" b="b"/>
            <a:pathLst>
              <a:path h="15875">
                <a:moveTo>
                  <a:pt x="0" y="15875"/>
                </a:moveTo>
                <a:lnTo>
                  <a:pt x="0" y="0"/>
                </a:lnTo>
              </a:path>
            </a:pathLst>
          </a:custGeom>
          <a:ln w="19049">
            <a:solidFill>
              <a:srgbClr val="FFFFFF"/>
            </a:solidFill>
          </a:ln>
        </p:spPr>
        <p:txBody>
          <a:bodyPr wrap="square" lIns="0" tIns="0" rIns="0" bIns="0" rtlCol="0"/>
          <a:lstStyle/>
          <a:p>
            <a:endParaRPr/>
          </a:p>
        </p:txBody>
      </p:sp>
      <p:sp>
        <p:nvSpPr>
          <p:cNvPr id="209" name="object 209"/>
          <p:cNvSpPr/>
          <p:nvPr/>
        </p:nvSpPr>
        <p:spPr>
          <a:xfrm>
            <a:off x="3706812" y="4460874"/>
            <a:ext cx="0" cy="0"/>
          </a:xfrm>
          <a:custGeom>
            <a:avLst/>
            <a:gdLst/>
            <a:ahLst/>
            <a:cxnLst/>
            <a:rect l="l" t="t" r="r" b="b"/>
            <a:pathLst>
              <a:path>
                <a:moveTo>
                  <a:pt x="0" y="0"/>
                </a:moveTo>
                <a:lnTo>
                  <a:pt x="0" y="0"/>
                </a:lnTo>
              </a:path>
            </a:pathLst>
          </a:custGeom>
          <a:ln w="19049">
            <a:solidFill>
              <a:srgbClr val="FFFFFF"/>
            </a:solidFill>
          </a:ln>
        </p:spPr>
        <p:txBody>
          <a:bodyPr wrap="square" lIns="0" tIns="0" rIns="0" bIns="0" rtlCol="0"/>
          <a:lstStyle/>
          <a:p>
            <a:endParaRPr/>
          </a:p>
        </p:txBody>
      </p:sp>
      <p:sp>
        <p:nvSpPr>
          <p:cNvPr id="210" name="object 210"/>
          <p:cNvSpPr/>
          <p:nvPr/>
        </p:nvSpPr>
        <p:spPr>
          <a:xfrm>
            <a:off x="3709987" y="4459289"/>
            <a:ext cx="0" cy="1905"/>
          </a:xfrm>
          <a:custGeom>
            <a:avLst/>
            <a:gdLst/>
            <a:ahLst/>
            <a:cxnLst/>
            <a:rect l="l" t="t" r="r" b="b"/>
            <a:pathLst>
              <a:path h="1904">
                <a:moveTo>
                  <a:pt x="0" y="1586"/>
                </a:moveTo>
                <a:lnTo>
                  <a:pt x="0" y="0"/>
                </a:lnTo>
              </a:path>
            </a:pathLst>
          </a:custGeom>
          <a:ln w="19049">
            <a:solidFill>
              <a:srgbClr val="FFFFFF"/>
            </a:solidFill>
          </a:ln>
        </p:spPr>
        <p:txBody>
          <a:bodyPr wrap="square" lIns="0" tIns="0" rIns="0" bIns="0" rtlCol="0"/>
          <a:lstStyle/>
          <a:p>
            <a:endParaRPr/>
          </a:p>
        </p:txBody>
      </p:sp>
      <p:sp>
        <p:nvSpPr>
          <p:cNvPr id="211" name="object 211"/>
          <p:cNvSpPr/>
          <p:nvPr/>
        </p:nvSpPr>
        <p:spPr>
          <a:xfrm>
            <a:off x="3729037"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212" name="object 212"/>
          <p:cNvSpPr/>
          <p:nvPr/>
        </p:nvSpPr>
        <p:spPr>
          <a:xfrm>
            <a:off x="3733799" y="4459289"/>
            <a:ext cx="0" cy="1905"/>
          </a:xfrm>
          <a:custGeom>
            <a:avLst/>
            <a:gdLst/>
            <a:ahLst/>
            <a:cxnLst/>
            <a:rect l="l" t="t" r="r" b="b"/>
            <a:pathLst>
              <a:path h="1904">
                <a:moveTo>
                  <a:pt x="0" y="1586"/>
                </a:moveTo>
                <a:lnTo>
                  <a:pt x="0" y="0"/>
                </a:lnTo>
              </a:path>
            </a:pathLst>
          </a:custGeom>
          <a:ln w="19049">
            <a:solidFill>
              <a:srgbClr val="FFFFFF"/>
            </a:solidFill>
          </a:ln>
        </p:spPr>
        <p:txBody>
          <a:bodyPr wrap="square" lIns="0" tIns="0" rIns="0" bIns="0" rtlCol="0"/>
          <a:lstStyle/>
          <a:p>
            <a:endParaRPr/>
          </a:p>
        </p:txBody>
      </p:sp>
      <p:sp>
        <p:nvSpPr>
          <p:cNvPr id="213" name="object 213"/>
          <p:cNvSpPr/>
          <p:nvPr/>
        </p:nvSpPr>
        <p:spPr>
          <a:xfrm>
            <a:off x="3746499" y="4451351"/>
            <a:ext cx="0" cy="9525"/>
          </a:xfrm>
          <a:custGeom>
            <a:avLst/>
            <a:gdLst/>
            <a:ahLst/>
            <a:cxnLst/>
            <a:rect l="l" t="t" r="r" b="b"/>
            <a:pathLst>
              <a:path h="9525">
                <a:moveTo>
                  <a:pt x="-9524" y="4762"/>
                </a:moveTo>
                <a:lnTo>
                  <a:pt x="9525" y="4762"/>
                </a:lnTo>
              </a:path>
            </a:pathLst>
          </a:custGeom>
          <a:ln w="9524">
            <a:solidFill>
              <a:srgbClr val="FFFFFF"/>
            </a:solidFill>
          </a:ln>
        </p:spPr>
        <p:txBody>
          <a:bodyPr wrap="square" lIns="0" tIns="0" rIns="0" bIns="0" rtlCol="0"/>
          <a:lstStyle/>
          <a:p>
            <a:endParaRPr/>
          </a:p>
        </p:txBody>
      </p:sp>
      <p:sp>
        <p:nvSpPr>
          <p:cNvPr id="214" name="object 214"/>
          <p:cNvSpPr/>
          <p:nvPr/>
        </p:nvSpPr>
        <p:spPr>
          <a:xfrm>
            <a:off x="3752850"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215" name="object 215"/>
          <p:cNvSpPr/>
          <p:nvPr/>
        </p:nvSpPr>
        <p:spPr>
          <a:xfrm>
            <a:off x="3760788" y="4448175"/>
            <a:ext cx="1905" cy="12700"/>
          </a:xfrm>
          <a:custGeom>
            <a:avLst/>
            <a:gdLst/>
            <a:ahLst/>
            <a:cxnLst/>
            <a:rect l="l" t="t" r="r" b="b"/>
            <a:pathLst>
              <a:path w="1905" h="12700">
                <a:moveTo>
                  <a:pt x="0" y="12700"/>
                </a:moveTo>
                <a:lnTo>
                  <a:pt x="1586" y="0"/>
                </a:lnTo>
              </a:path>
            </a:pathLst>
          </a:custGeom>
          <a:ln w="19049">
            <a:solidFill>
              <a:srgbClr val="FFFFFF"/>
            </a:solidFill>
          </a:ln>
        </p:spPr>
        <p:txBody>
          <a:bodyPr wrap="square" lIns="0" tIns="0" rIns="0" bIns="0" rtlCol="0"/>
          <a:lstStyle/>
          <a:p>
            <a:endParaRPr/>
          </a:p>
        </p:txBody>
      </p:sp>
      <p:sp>
        <p:nvSpPr>
          <p:cNvPr id="216" name="object 216"/>
          <p:cNvSpPr/>
          <p:nvPr/>
        </p:nvSpPr>
        <p:spPr>
          <a:xfrm>
            <a:off x="3763962" y="4443413"/>
            <a:ext cx="0" cy="17780"/>
          </a:xfrm>
          <a:custGeom>
            <a:avLst/>
            <a:gdLst/>
            <a:ahLst/>
            <a:cxnLst/>
            <a:rect l="l" t="t" r="r" b="b"/>
            <a:pathLst>
              <a:path h="17779">
                <a:moveTo>
                  <a:pt x="0" y="17461"/>
                </a:moveTo>
                <a:lnTo>
                  <a:pt x="0" y="0"/>
                </a:lnTo>
              </a:path>
            </a:pathLst>
          </a:custGeom>
          <a:ln w="19049">
            <a:solidFill>
              <a:srgbClr val="FFFFFF"/>
            </a:solidFill>
          </a:ln>
        </p:spPr>
        <p:txBody>
          <a:bodyPr wrap="square" lIns="0" tIns="0" rIns="0" bIns="0" rtlCol="0"/>
          <a:lstStyle/>
          <a:p>
            <a:endParaRPr/>
          </a:p>
        </p:txBody>
      </p:sp>
      <p:sp>
        <p:nvSpPr>
          <p:cNvPr id="217" name="object 217"/>
          <p:cNvSpPr/>
          <p:nvPr/>
        </p:nvSpPr>
        <p:spPr>
          <a:xfrm>
            <a:off x="3765550" y="4456113"/>
            <a:ext cx="0" cy="5080"/>
          </a:xfrm>
          <a:custGeom>
            <a:avLst/>
            <a:gdLst/>
            <a:ahLst/>
            <a:cxnLst/>
            <a:rect l="l" t="t" r="r" b="b"/>
            <a:pathLst>
              <a:path h="5079">
                <a:moveTo>
                  <a:pt x="-9524" y="2380"/>
                </a:moveTo>
                <a:lnTo>
                  <a:pt x="9525" y="2380"/>
                </a:lnTo>
              </a:path>
            </a:pathLst>
          </a:custGeom>
          <a:ln w="4761">
            <a:solidFill>
              <a:srgbClr val="FFFFFF"/>
            </a:solidFill>
          </a:ln>
        </p:spPr>
        <p:txBody>
          <a:bodyPr wrap="square" lIns="0" tIns="0" rIns="0" bIns="0" rtlCol="0"/>
          <a:lstStyle/>
          <a:p>
            <a:endParaRPr/>
          </a:p>
        </p:txBody>
      </p:sp>
      <p:sp>
        <p:nvSpPr>
          <p:cNvPr id="218" name="object 218"/>
          <p:cNvSpPr/>
          <p:nvPr/>
        </p:nvSpPr>
        <p:spPr>
          <a:xfrm>
            <a:off x="3768724" y="4456113"/>
            <a:ext cx="0" cy="5080"/>
          </a:xfrm>
          <a:custGeom>
            <a:avLst/>
            <a:gdLst/>
            <a:ahLst/>
            <a:cxnLst/>
            <a:rect l="l" t="t" r="r" b="b"/>
            <a:pathLst>
              <a:path h="5079">
                <a:moveTo>
                  <a:pt x="-9524" y="2380"/>
                </a:moveTo>
                <a:lnTo>
                  <a:pt x="9525" y="2380"/>
                </a:lnTo>
              </a:path>
            </a:pathLst>
          </a:custGeom>
          <a:ln w="4761">
            <a:solidFill>
              <a:srgbClr val="FFFFFF"/>
            </a:solidFill>
          </a:ln>
        </p:spPr>
        <p:txBody>
          <a:bodyPr wrap="square" lIns="0" tIns="0" rIns="0" bIns="0" rtlCol="0"/>
          <a:lstStyle/>
          <a:p>
            <a:endParaRPr/>
          </a:p>
        </p:txBody>
      </p:sp>
      <p:sp>
        <p:nvSpPr>
          <p:cNvPr id="219" name="object 219"/>
          <p:cNvSpPr/>
          <p:nvPr/>
        </p:nvSpPr>
        <p:spPr>
          <a:xfrm>
            <a:off x="3773487" y="4456113"/>
            <a:ext cx="0" cy="5080"/>
          </a:xfrm>
          <a:custGeom>
            <a:avLst/>
            <a:gdLst/>
            <a:ahLst/>
            <a:cxnLst/>
            <a:rect l="l" t="t" r="r" b="b"/>
            <a:pathLst>
              <a:path h="5079">
                <a:moveTo>
                  <a:pt x="-9524" y="2380"/>
                </a:moveTo>
                <a:lnTo>
                  <a:pt x="9525" y="2380"/>
                </a:lnTo>
              </a:path>
            </a:pathLst>
          </a:custGeom>
          <a:ln w="4761">
            <a:solidFill>
              <a:srgbClr val="FFFFFF"/>
            </a:solidFill>
          </a:ln>
        </p:spPr>
        <p:txBody>
          <a:bodyPr wrap="square" lIns="0" tIns="0" rIns="0" bIns="0" rtlCol="0"/>
          <a:lstStyle/>
          <a:p>
            <a:endParaRPr/>
          </a:p>
        </p:txBody>
      </p:sp>
      <p:sp>
        <p:nvSpPr>
          <p:cNvPr id="220" name="object 220"/>
          <p:cNvSpPr/>
          <p:nvPr/>
        </p:nvSpPr>
        <p:spPr>
          <a:xfrm>
            <a:off x="3776662" y="4391025"/>
            <a:ext cx="0" cy="69850"/>
          </a:xfrm>
          <a:custGeom>
            <a:avLst/>
            <a:gdLst/>
            <a:ahLst/>
            <a:cxnLst/>
            <a:rect l="l" t="t" r="r" b="b"/>
            <a:pathLst>
              <a:path h="69850">
                <a:moveTo>
                  <a:pt x="0" y="69849"/>
                </a:moveTo>
                <a:lnTo>
                  <a:pt x="0" y="0"/>
                </a:lnTo>
              </a:path>
            </a:pathLst>
          </a:custGeom>
          <a:ln w="19049">
            <a:solidFill>
              <a:srgbClr val="FFFFFF"/>
            </a:solidFill>
          </a:ln>
        </p:spPr>
        <p:txBody>
          <a:bodyPr wrap="square" lIns="0" tIns="0" rIns="0" bIns="0" rtlCol="0"/>
          <a:lstStyle/>
          <a:p>
            <a:endParaRPr/>
          </a:p>
        </p:txBody>
      </p:sp>
      <p:sp>
        <p:nvSpPr>
          <p:cNvPr id="221" name="object 221"/>
          <p:cNvSpPr/>
          <p:nvPr/>
        </p:nvSpPr>
        <p:spPr>
          <a:xfrm>
            <a:off x="3778250" y="4400551"/>
            <a:ext cx="0" cy="60325"/>
          </a:xfrm>
          <a:custGeom>
            <a:avLst/>
            <a:gdLst/>
            <a:ahLst/>
            <a:cxnLst/>
            <a:rect l="l" t="t" r="r" b="b"/>
            <a:pathLst>
              <a:path h="60325">
                <a:moveTo>
                  <a:pt x="0" y="60324"/>
                </a:moveTo>
                <a:lnTo>
                  <a:pt x="0" y="0"/>
                </a:lnTo>
              </a:path>
            </a:pathLst>
          </a:custGeom>
          <a:ln w="19049">
            <a:solidFill>
              <a:srgbClr val="FFFFFF"/>
            </a:solidFill>
          </a:ln>
        </p:spPr>
        <p:txBody>
          <a:bodyPr wrap="square" lIns="0" tIns="0" rIns="0" bIns="0" rtlCol="0"/>
          <a:lstStyle/>
          <a:p>
            <a:endParaRPr/>
          </a:p>
        </p:txBody>
      </p:sp>
      <p:sp>
        <p:nvSpPr>
          <p:cNvPr id="222" name="object 222"/>
          <p:cNvSpPr/>
          <p:nvPr/>
        </p:nvSpPr>
        <p:spPr>
          <a:xfrm>
            <a:off x="3781425" y="4427539"/>
            <a:ext cx="0" cy="33655"/>
          </a:xfrm>
          <a:custGeom>
            <a:avLst/>
            <a:gdLst/>
            <a:ahLst/>
            <a:cxnLst/>
            <a:rect l="l" t="t" r="r" b="b"/>
            <a:pathLst>
              <a:path h="33654">
                <a:moveTo>
                  <a:pt x="0" y="33336"/>
                </a:moveTo>
                <a:lnTo>
                  <a:pt x="0" y="0"/>
                </a:lnTo>
              </a:path>
            </a:pathLst>
          </a:custGeom>
          <a:ln w="19049">
            <a:solidFill>
              <a:srgbClr val="FFFFFF"/>
            </a:solidFill>
          </a:ln>
        </p:spPr>
        <p:txBody>
          <a:bodyPr wrap="square" lIns="0" tIns="0" rIns="0" bIns="0" rtlCol="0"/>
          <a:lstStyle/>
          <a:p>
            <a:endParaRPr/>
          </a:p>
        </p:txBody>
      </p:sp>
      <p:sp>
        <p:nvSpPr>
          <p:cNvPr id="223" name="object 223"/>
          <p:cNvSpPr/>
          <p:nvPr/>
        </p:nvSpPr>
        <p:spPr>
          <a:xfrm>
            <a:off x="3789362" y="4460874"/>
            <a:ext cx="0" cy="0"/>
          </a:xfrm>
          <a:custGeom>
            <a:avLst/>
            <a:gdLst/>
            <a:ahLst/>
            <a:cxnLst/>
            <a:rect l="l" t="t" r="r" b="b"/>
            <a:pathLst>
              <a:path>
                <a:moveTo>
                  <a:pt x="0" y="0"/>
                </a:moveTo>
                <a:lnTo>
                  <a:pt x="0" y="0"/>
                </a:lnTo>
              </a:path>
            </a:pathLst>
          </a:custGeom>
          <a:ln w="19049">
            <a:solidFill>
              <a:srgbClr val="FFFFFF"/>
            </a:solidFill>
          </a:ln>
        </p:spPr>
        <p:txBody>
          <a:bodyPr wrap="square" lIns="0" tIns="0" rIns="0" bIns="0" rtlCol="0"/>
          <a:lstStyle/>
          <a:p>
            <a:endParaRPr/>
          </a:p>
        </p:txBody>
      </p:sp>
      <p:sp>
        <p:nvSpPr>
          <p:cNvPr id="224" name="object 224"/>
          <p:cNvSpPr/>
          <p:nvPr/>
        </p:nvSpPr>
        <p:spPr>
          <a:xfrm>
            <a:off x="3792537" y="4449763"/>
            <a:ext cx="0" cy="11430"/>
          </a:xfrm>
          <a:custGeom>
            <a:avLst/>
            <a:gdLst/>
            <a:ahLst/>
            <a:cxnLst/>
            <a:rect l="l" t="t" r="r" b="b"/>
            <a:pathLst>
              <a:path h="11429">
                <a:moveTo>
                  <a:pt x="0" y="11111"/>
                </a:moveTo>
                <a:lnTo>
                  <a:pt x="0" y="0"/>
                </a:lnTo>
              </a:path>
            </a:pathLst>
          </a:custGeom>
          <a:ln w="19049">
            <a:solidFill>
              <a:srgbClr val="FFFFFF"/>
            </a:solidFill>
          </a:ln>
        </p:spPr>
        <p:txBody>
          <a:bodyPr wrap="square" lIns="0" tIns="0" rIns="0" bIns="0" rtlCol="0"/>
          <a:lstStyle/>
          <a:p>
            <a:endParaRPr/>
          </a:p>
        </p:txBody>
      </p:sp>
      <p:sp>
        <p:nvSpPr>
          <p:cNvPr id="225" name="object 225"/>
          <p:cNvSpPr/>
          <p:nvPr/>
        </p:nvSpPr>
        <p:spPr>
          <a:xfrm>
            <a:off x="3795712" y="4443413"/>
            <a:ext cx="0" cy="17780"/>
          </a:xfrm>
          <a:custGeom>
            <a:avLst/>
            <a:gdLst/>
            <a:ahLst/>
            <a:cxnLst/>
            <a:rect l="l" t="t" r="r" b="b"/>
            <a:pathLst>
              <a:path h="17779">
                <a:moveTo>
                  <a:pt x="0" y="17461"/>
                </a:moveTo>
                <a:lnTo>
                  <a:pt x="0" y="0"/>
                </a:lnTo>
              </a:path>
            </a:pathLst>
          </a:custGeom>
          <a:ln w="19049">
            <a:solidFill>
              <a:srgbClr val="FFFFFF"/>
            </a:solidFill>
          </a:ln>
        </p:spPr>
        <p:txBody>
          <a:bodyPr wrap="square" lIns="0" tIns="0" rIns="0" bIns="0" rtlCol="0"/>
          <a:lstStyle/>
          <a:p>
            <a:endParaRPr/>
          </a:p>
        </p:txBody>
      </p:sp>
      <p:sp>
        <p:nvSpPr>
          <p:cNvPr id="226" name="object 226"/>
          <p:cNvSpPr/>
          <p:nvPr/>
        </p:nvSpPr>
        <p:spPr>
          <a:xfrm>
            <a:off x="3797301" y="4451351"/>
            <a:ext cx="1905" cy="9525"/>
          </a:xfrm>
          <a:custGeom>
            <a:avLst/>
            <a:gdLst/>
            <a:ahLst/>
            <a:cxnLst/>
            <a:rect l="l" t="t" r="r" b="b"/>
            <a:pathLst>
              <a:path w="1905" h="9525">
                <a:moveTo>
                  <a:pt x="0" y="9524"/>
                </a:moveTo>
                <a:lnTo>
                  <a:pt x="1588" y="0"/>
                </a:lnTo>
              </a:path>
            </a:pathLst>
          </a:custGeom>
          <a:ln w="19049">
            <a:solidFill>
              <a:srgbClr val="FFFFFF"/>
            </a:solidFill>
          </a:ln>
        </p:spPr>
        <p:txBody>
          <a:bodyPr wrap="square" lIns="0" tIns="0" rIns="0" bIns="0" rtlCol="0"/>
          <a:lstStyle/>
          <a:p>
            <a:endParaRPr/>
          </a:p>
        </p:txBody>
      </p:sp>
      <p:sp>
        <p:nvSpPr>
          <p:cNvPr id="227" name="object 227"/>
          <p:cNvSpPr/>
          <p:nvPr/>
        </p:nvSpPr>
        <p:spPr>
          <a:xfrm>
            <a:off x="3800475"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228" name="object 228"/>
          <p:cNvSpPr/>
          <p:nvPr/>
        </p:nvSpPr>
        <p:spPr>
          <a:xfrm>
            <a:off x="3802063" y="4460874"/>
            <a:ext cx="1905" cy="0"/>
          </a:xfrm>
          <a:custGeom>
            <a:avLst/>
            <a:gdLst/>
            <a:ahLst/>
            <a:cxnLst/>
            <a:rect l="l" t="t" r="r" b="b"/>
            <a:pathLst>
              <a:path w="1905">
                <a:moveTo>
                  <a:pt x="0" y="0"/>
                </a:moveTo>
                <a:lnTo>
                  <a:pt x="1586" y="0"/>
                </a:lnTo>
              </a:path>
            </a:pathLst>
          </a:custGeom>
          <a:ln w="19049">
            <a:solidFill>
              <a:srgbClr val="FFFFFF"/>
            </a:solidFill>
          </a:ln>
        </p:spPr>
        <p:txBody>
          <a:bodyPr wrap="square" lIns="0" tIns="0" rIns="0" bIns="0" rtlCol="0"/>
          <a:lstStyle/>
          <a:p>
            <a:endParaRPr/>
          </a:p>
        </p:txBody>
      </p:sp>
      <p:sp>
        <p:nvSpPr>
          <p:cNvPr id="229" name="object 229"/>
          <p:cNvSpPr/>
          <p:nvPr/>
        </p:nvSpPr>
        <p:spPr>
          <a:xfrm>
            <a:off x="3811588" y="4425950"/>
            <a:ext cx="20955" cy="44450"/>
          </a:xfrm>
          <a:custGeom>
            <a:avLst/>
            <a:gdLst/>
            <a:ahLst/>
            <a:cxnLst/>
            <a:rect l="l" t="t" r="r" b="b"/>
            <a:pathLst>
              <a:path w="20955" h="44450">
                <a:moveTo>
                  <a:pt x="0" y="44449"/>
                </a:moveTo>
                <a:lnTo>
                  <a:pt x="20636" y="44449"/>
                </a:lnTo>
                <a:lnTo>
                  <a:pt x="20636" y="0"/>
                </a:lnTo>
                <a:lnTo>
                  <a:pt x="0" y="0"/>
                </a:lnTo>
                <a:lnTo>
                  <a:pt x="0" y="44449"/>
                </a:lnTo>
                <a:close/>
              </a:path>
            </a:pathLst>
          </a:custGeom>
          <a:solidFill>
            <a:srgbClr val="FFFFFF"/>
          </a:solidFill>
        </p:spPr>
        <p:txBody>
          <a:bodyPr wrap="square" lIns="0" tIns="0" rIns="0" bIns="0" rtlCol="0"/>
          <a:lstStyle/>
          <a:p>
            <a:endParaRPr/>
          </a:p>
        </p:txBody>
      </p:sp>
      <p:sp>
        <p:nvSpPr>
          <p:cNvPr id="230" name="object 230"/>
          <p:cNvSpPr/>
          <p:nvPr/>
        </p:nvSpPr>
        <p:spPr>
          <a:xfrm>
            <a:off x="3824287" y="4430713"/>
            <a:ext cx="0" cy="30480"/>
          </a:xfrm>
          <a:custGeom>
            <a:avLst/>
            <a:gdLst/>
            <a:ahLst/>
            <a:cxnLst/>
            <a:rect l="l" t="t" r="r" b="b"/>
            <a:pathLst>
              <a:path h="30479">
                <a:moveTo>
                  <a:pt x="0" y="30161"/>
                </a:moveTo>
                <a:lnTo>
                  <a:pt x="0" y="0"/>
                </a:lnTo>
              </a:path>
            </a:pathLst>
          </a:custGeom>
          <a:ln w="19049">
            <a:solidFill>
              <a:srgbClr val="FFFFFF"/>
            </a:solidFill>
          </a:ln>
        </p:spPr>
        <p:txBody>
          <a:bodyPr wrap="square" lIns="0" tIns="0" rIns="0" bIns="0" rtlCol="0"/>
          <a:lstStyle/>
          <a:p>
            <a:endParaRPr/>
          </a:p>
        </p:txBody>
      </p:sp>
      <p:sp>
        <p:nvSpPr>
          <p:cNvPr id="231" name="object 231"/>
          <p:cNvSpPr/>
          <p:nvPr/>
        </p:nvSpPr>
        <p:spPr>
          <a:xfrm>
            <a:off x="3825875" y="4429125"/>
            <a:ext cx="0" cy="31750"/>
          </a:xfrm>
          <a:custGeom>
            <a:avLst/>
            <a:gdLst/>
            <a:ahLst/>
            <a:cxnLst/>
            <a:rect l="l" t="t" r="r" b="b"/>
            <a:pathLst>
              <a:path h="31750">
                <a:moveTo>
                  <a:pt x="0" y="31749"/>
                </a:moveTo>
                <a:lnTo>
                  <a:pt x="0" y="0"/>
                </a:lnTo>
              </a:path>
            </a:pathLst>
          </a:custGeom>
          <a:ln w="19049">
            <a:solidFill>
              <a:srgbClr val="FFFFFF"/>
            </a:solidFill>
          </a:ln>
        </p:spPr>
        <p:txBody>
          <a:bodyPr wrap="square" lIns="0" tIns="0" rIns="0" bIns="0" rtlCol="0"/>
          <a:lstStyle/>
          <a:p>
            <a:endParaRPr/>
          </a:p>
        </p:txBody>
      </p:sp>
      <p:sp>
        <p:nvSpPr>
          <p:cNvPr id="232" name="object 232"/>
          <p:cNvSpPr/>
          <p:nvPr/>
        </p:nvSpPr>
        <p:spPr>
          <a:xfrm>
            <a:off x="3817938" y="4419600"/>
            <a:ext cx="20955" cy="50800"/>
          </a:xfrm>
          <a:custGeom>
            <a:avLst/>
            <a:gdLst/>
            <a:ahLst/>
            <a:cxnLst/>
            <a:rect l="l" t="t" r="r" b="b"/>
            <a:pathLst>
              <a:path w="20955" h="50800">
                <a:moveTo>
                  <a:pt x="0" y="50799"/>
                </a:moveTo>
                <a:lnTo>
                  <a:pt x="20636" y="50799"/>
                </a:lnTo>
                <a:lnTo>
                  <a:pt x="20636" y="0"/>
                </a:lnTo>
                <a:lnTo>
                  <a:pt x="0" y="0"/>
                </a:lnTo>
                <a:lnTo>
                  <a:pt x="0" y="50799"/>
                </a:lnTo>
                <a:close/>
              </a:path>
            </a:pathLst>
          </a:custGeom>
          <a:solidFill>
            <a:srgbClr val="FFFFFF"/>
          </a:solidFill>
        </p:spPr>
        <p:txBody>
          <a:bodyPr wrap="square" lIns="0" tIns="0" rIns="0" bIns="0" rtlCol="0"/>
          <a:lstStyle/>
          <a:p>
            <a:endParaRPr/>
          </a:p>
        </p:txBody>
      </p:sp>
      <p:sp>
        <p:nvSpPr>
          <p:cNvPr id="233" name="object 233"/>
          <p:cNvSpPr/>
          <p:nvPr/>
        </p:nvSpPr>
        <p:spPr>
          <a:xfrm>
            <a:off x="3830637" y="4460874"/>
            <a:ext cx="0" cy="0"/>
          </a:xfrm>
          <a:custGeom>
            <a:avLst/>
            <a:gdLst/>
            <a:ahLst/>
            <a:cxnLst/>
            <a:rect l="l" t="t" r="r" b="b"/>
            <a:pathLst>
              <a:path>
                <a:moveTo>
                  <a:pt x="0" y="0"/>
                </a:moveTo>
                <a:lnTo>
                  <a:pt x="0" y="0"/>
                </a:lnTo>
              </a:path>
            </a:pathLst>
          </a:custGeom>
          <a:ln w="19049">
            <a:solidFill>
              <a:srgbClr val="FFFFFF"/>
            </a:solidFill>
          </a:ln>
        </p:spPr>
        <p:txBody>
          <a:bodyPr wrap="square" lIns="0" tIns="0" rIns="0" bIns="0" rtlCol="0"/>
          <a:lstStyle/>
          <a:p>
            <a:endParaRPr/>
          </a:p>
        </p:txBody>
      </p:sp>
      <p:sp>
        <p:nvSpPr>
          <p:cNvPr id="234" name="object 234"/>
          <p:cNvSpPr/>
          <p:nvPr/>
        </p:nvSpPr>
        <p:spPr>
          <a:xfrm>
            <a:off x="3832225" y="4451351"/>
            <a:ext cx="0" cy="9525"/>
          </a:xfrm>
          <a:custGeom>
            <a:avLst/>
            <a:gdLst/>
            <a:ahLst/>
            <a:cxnLst/>
            <a:rect l="l" t="t" r="r" b="b"/>
            <a:pathLst>
              <a:path h="9525">
                <a:moveTo>
                  <a:pt x="-9524" y="4762"/>
                </a:moveTo>
                <a:lnTo>
                  <a:pt x="9525" y="4762"/>
                </a:lnTo>
              </a:path>
            </a:pathLst>
          </a:custGeom>
          <a:ln w="9524">
            <a:solidFill>
              <a:srgbClr val="FFFFFF"/>
            </a:solidFill>
          </a:ln>
        </p:spPr>
        <p:txBody>
          <a:bodyPr wrap="square" lIns="0" tIns="0" rIns="0" bIns="0" rtlCol="0"/>
          <a:lstStyle/>
          <a:p>
            <a:endParaRPr/>
          </a:p>
        </p:txBody>
      </p:sp>
      <p:sp>
        <p:nvSpPr>
          <p:cNvPr id="235" name="object 235"/>
          <p:cNvSpPr/>
          <p:nvPr/>
        </p:nvSpPr>
        <p:spPr>
          <a:xfrm>
            <a:off x="3838575" y="4456113"/>
            <a:ext cx="0" cy="5080"/>
          </a:xfrm>
          <a:custGeom>
            <a:avLst/>
            <a:gdLst/>
            <a:ahLst/>
            <a:cxnLst/>
            <a:rect l="l" t="t" r="r" b="b"/>
            <a:pathLst>
              <a:path h="5079">
                <a:moveTo>
                  <a:pt x="-9524" y="2380"/>
                </a:moveTo>
                <a:lnTo>
                  <a:pt x="9525" y="2380"/>
                </a:lnTo>
              </a:path>
            </a:pathLst>
          </a:custGeom>
          <a:ln w="4761">
            <a:solidFill>
              <a:srgbClr val="FFFFFF"/>
            </a:solidFill>
          </a:ln>
        </p:spPr>
        <p:txBody>
          <a:bodyPr wrap="square" lIns="0" tIns="0" rIns="0" bIns="0" rtlCol="0"/>
          <a:lstStyle/>
          <a:p>
            <a:endParaRPr/>
          </a:p>
        </p:txBody>
      </p:sp>
      <p:sp>
        <p:nvSpPr>
          <p:cNvPr id="236" name="object 236"/>
          <p:cNvSpPr/>
          <p:nvPr/>
        </p:nvSpPr>
        <p:spPr>
          <a:xfrm>
            <a:off x="3848100" y="4443413"/>
            <a:ext cx="0" cy="17780"/>
          </a:xfrm>
          <a:custGeom>
            <a:avLst/>
            <a:gdLst/>
            <a:ahLst/>
            <a:cxnLst/>
            <a:rect l="l" t="t" r="r" b="b"/>
            <a:pathLst>
              <a:path h="17779">
                <a:moveTo>
                  <a:pt x="0" y="17461"/>
                </a:moveTo>
                <a:lnTo>
                  <a:pt x="0" y="0"/>
                </a:lnTo>
              </a:path>
            </a:pathLst>
          </a:custGeom>
          <a:ln w="19049">
            <a:solidFill>
              <a:srgbClr val="FFFFFF"/>
            </a:solidFill>
          </a:ln>
        </p:spPr>
        <p:txBody>
          <a:bodyPr wrap="square" lIns="0" tIns="0" rIns="0" bIns="0" rtlCol="0"/>
          <a:lstStyle/>
          <a:p>
            <a:endParaRPr/>
          </a:p>
        </p:txBody>
      </p:sp>
      <p:sp>
        <p:nvSpPr>
          <p:cNvPr id="237" name="object 237"/>
          <p:cNvSpPr/>
          <p:nvPr/>
        </p:nvSpPr>
        <p:spPr>
          <a:xfrm>
            <a:off x="3870326" y="4419601"/>
            <a:ext cx="1905" cy="41275"/>
          </a:xfrm>
          <a:custGeom>
            <a:avLst/>
            <a:gdLst/>
            <a:ahLst/>
            <a:cxnLst/>
            <a:rect l="l" t="t" r="r" b="b"/>
            <a:pathLst>
              <a:path w="1905" h="41275">
                <a:moveTo>
                  <a:pt x="794" y="-9524"/>
                </a:moveTo>
                <a:lnTo>
                  <a:pt x="794" y="50799"/>
                </a:lnTo>
              </a:path>
            </a:pathLst>
          </a:custGeom>
          <a:ln w="20638">
            <a:solidFill>
              <a:srgbClr val="FFFFFF"/>
            </a:solidFill>
          </a:ln>
        </p:spPr>
        <p:txBody>
          <a:bodyPr wrap="square" lIns="0" tIns="0" rIns="0" bIns="0" rtlCol="0"/>
          <a:lstStyle/>
          <a:p>
            <a:endParaRPr/>
          </a:p>
        </p:txBody>
      </p:sp>
      <p:sp>
        <p:nvSpPr>
          <p:cNvPr id="238" name="object 238"/>
          <p:cNvSpPr/>
          <p:nvPr/>
        </p:nvSpPr>
        <p:spPr>
          <a:xfrm>
            <a:off x="3873500" y="4281489"/>
            <a:ext cx="0" cy="179705"/>
          </a:xfrm>
          <a:custGeom>
            <a:avLst/>
            <a:gdLst/>
            <a:ahLst/>
            <a:cxnLst/>
            <a:rect l="l" t="t" r="r" b="b"/>
            <a:pathLst>
              <a:path h="179704">
                <a:moveTo>
                  <a:pt x="0" y="179386"/>
                </a:moveTo>
                <a:lnTo>
                  <a:pt x="0" y="0"/>
                </a:lnTo>
              </a:path>
            </a:pathLst>
          </a:custGeom>
          <a:ln w="19049">
            <a:solidFill>
              <a:srgbClr val="FFFFFF"/>
            </a:solidFill>
          </a:ln>
        </p:spPr>
        <p:txBody>
          <a:bodyPr wrap="square" lIns="0" tIns="0" rIns="0" bIns="0" rtlCol="0"/>
          <a:lstStyle/>
          <a:p>
            <a:endParaRPr/>
          </a:p>
        </p:txBody>
      </p:sp>
      <p:sp>
        <p:nvSpPr>
          <p:cNvPr id="239" name="object 239"/>
          <p:cNvSpPr/>
          <p:nvPr/>
        </p:nvSpPr>
        <p:spPr>
          <a:xfrm>
            <a:off x="3875087" y="4352925"/>
            <a:ext cx="0" cy="107950"/>
          </a:xfrm>
          <a:custGeom>
            <a:avLst/>
            <a:gdLst/>
            <a:ahLst/>
            <a:cxnLst/>
            <a:rect l="l" t="t" r="r" b="b"/>
            <a:pathLst>
              <a:path h="107950">
                <a:moveTo>
                  <a:pt x="0" y="107949"/>
                </a:moveTo>
                <a:lnTo>
                  <a:pt x="0" y="0"/>
                </a:lnTo>
              </a:path>
            </a:pathLst>
          </a:custGeom>
          <a:ln w="19049">
            <a:solidFill>
              <a:srgbClr val="FFFFFF"/>
            </a:solidFill>
          </a:ln>
        </p:spPr>
        <p:txBody>
          <a:bodyPr wrap="square" lIns="0" tIns="0" rIns="0" bIns="0" rtlCol="0"/>
          <a:lstStyle/>
          <a:p>
            <a:endParaRPr/>
          </a:p>
        </p:txBody>
      </p:sp>
      <p:sp>
        <p:nvSpPr>
          <p:cNvPr id="240" name="object 240"/>
          <p:cNvSpPr/>
          <p:nvPr/>
        </p:nvSpPr>
        <p:spPr>
          <a:xfrm>
            <a:off x="3878262" y="4437063"/>
            <a:ext cx="0" cy="24130"/>
          </a:xfrm>
          <a:custGeom>
            <a:avLst/>
            <a:gdLst/>
            <a:ahLst/>
            <a:cxnLst/>
            <a:rect l="l" t="t" r="r" b="b"/>
            <a:pathLst>
              <a:path h="24129">
                <a:moveTo>
                  <a:pt x="0" y="23811"/>
                </a:moveTo>
                <a:lnTo>
                  <a:pt x="0" y="0"/>
                </a:lnTo>
              </a:path>
            </a:pathLst>
          </a:custGeom>
          <a:ln w="19049">
            <a:solidFill>
              <a:srgbClr val="FFFFFF"/>
            </a:solidFill>
          </a:ln>
        </p:spPr>
        <p:txBody>
          <a:bodyPr wrap="square" lIns="0" tIns="0" rIns="0" bIns="0" rtlCol="0"/>
          <a:lstStyle/>
          <a:p>
            <a:endParaRPr/>
          </a:p>
        </p:txBody>
      </p:sp>
      <p:sp>
        <p:nvSpPr>
          <p:cNvPr id="241" name="object 241"/>
          <p:cNvSpPr/>
          <p:nvPr/>
        </p:nvSpPr>
        <p:spPr>
          <a:xfrm>
            <a:off x="3892550"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242" name="object 242"/>
          <p:cNvSpPr/>
          <p:nvPr/>
        </p:nvSpPr>
        <p:spPr>
          <a:xfrm>
            <a:off x="3917950" y="4443413"/>
            <a:ext cx="0" cy="17780"/>
          </a:xfrm>
          <a:custGeom>
            <a:avLst/>
            <a:gdLst/>
            <a:ahLst/>
            <a:cxnLst/>
            <a:rect l="l" t="t" r="r" b="b"/>
            <a:pathLst>
              <a:path h="17779">
                <a:moveTo>
                  <a:pt x="0" y="17461"/>
                </a:moveTo>
                <a:lnTo>
                  <a:pt x="0" y="0"/>
                </a:lnTo>
              </a:path>
            </a:pathLst>
          </a:custGeom>
          <a:ln w="19049">
            <a:solidFill>
              <a:srgbClr val="FFFFFF"/>
            </a:solidFill>
          </a:ln>
        </p:spPr>
        <p:txBody>
          <a:bodyPr wrap="square" lIns="0" tIns="0" rIns="0" bIns="0" rtlCol="0"/>
          <a:lstStyle/>
          <a:p>
            <a:endParaRPr/>
          </a:p>
        </p:txBody>
      </p:sp>
      <p:sp>
        <p:nvSpPr>
          <p:cNvPr id="243" name="object 243"/>
          <p:cNvSpPr/>
          <p:nvPr/>
        </p:nvSpPr>
        <p:spPr>
          <a:xfrm>
            <a:off x="3935412"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244" name="object 244"/>
          <p:cNvSpPr/>
          <p:nvPr/>
        </p:nvSpPr>
        <p:spPr>
          <a:xfrm>
            <a:off x="3937001" y="4440239"/>
            <a:ext cx="1905" cy="20955"/>
          </a:xfrm>
          <a:custGeom>
            <a:avLst/>
            <a:gdLst/>
            <a:ahLst/>
            <a:cxnLst/>
            <a:rect l="l" t="t" r="r" b="b"/>
            <a:pathLst>
              <a:path w="1905" h="20954">
                <a:moveTo>
                  <a:pt x="0" y="20636"/>
                </a:moveTo>
                <a:lnTo>
                  <a:pt x="1588" y="0"/>
                </a:lnTo>
              </a:path>
            </a:pathLst>
          </a:custGeom>
          <a:ln w="19049">
            <a:solidFill>
              <a:srgbClr val="FFFFFF"/>
            </a:solidFill>
          </a:ln>
        </p:spPr>
        <p:txBody>
          <a:bodyPr wrap="square" lIns="0" tIns="0" rIns="0" bIns="0" rtlCol="0"/>
          <a:lstStyle/>
          <a:p>
            <a:endParaRPr/>
          </a:p>
        </p:txBody>
      </p:sp>
      <p:sp>
        <p:nvSpPr>
          <p:cNvPr id="245" name="object 245"/>
          <p:cNvSpPr/>
          <p:nvPr/>
        </p:nvSpPr>
        <p:spPr>
          <a:xfrm>
            <a:off x="3965575" y="4456113"/>
            <a:ext cx="0" cy="5080"/>
          </a:xfrm>
          <a:custGeom>
            <a:avLst/>
            <a:gdLst/>
            <a:ahLst/>
            <a:cxnLst/>
            <a:rect l="l" t="t" r="r" b="b"/>
            <a:pathLst>
              <a:path h="5079">
                <a:moveTo>
                  <a:pt x="-9524" y="2380"/>
                </a:moveTo>
                <a:lnTo>
                  <a:pt x="9525" y="2380"/>
                </a:lnTo>
              </a:path>
            </a:pathLst>
          </a:custGeom>
          <a:ln w="4761">
            <a:solidFill>
              <a:srgbClr val="FFFFFF"/>
            </a:solidFill>
          </a:ln>
        </p:spPr>
        <p:txBody>
          <a:bodyPr wrap="square" lIns="0" tIns="0" rIns="0" bIns="0" rtlCol="0"/>
          <a:lstStyle/>
          <a:p>
            <a:endParaRPr/>
          </a:p>
        </p:txBody>
      </p:sp>
      <p:sp>
        <p:nvSpPr>
          <p:cNvPr id="246" name="object 246"/>
          <p:cNvSpPr/>
          <p:nvPr/>
        </p:nvSpPr>
        <p:spPr>
          <a:xfrm>
            <a:off x="3973513" y="4449763"/>
            <a:ext cx="1905" cy="11430"/>
          </a:xfrm>
          <a:custGeom>
            <a:avLst/>
            <a:gdLst/>
            <a:ahLst/>
            <a:cxnLst/>
            <a:rect l="l" t="t" r="r" b="b"/>
            <a:pathLst>
              <a:path w="1905" h="11429">
                <a:moveTo>
                  <a:pt x="0" y="11111"/>
                </a:moveTo>
                <a:lnTo>
                  <a:pt x="1586" y="0"/>
                </a:lnTo>
              </a:path>
            </a:pathLst>
          </a:custGeom>
          <a:ln w="19049">
            <a:solidFill>
              <a:srgbClr val="FFFFFF"/>
            </a:solidFill>
          </a:ln>
        </p:spPr>
        <p:txBody>
          <a:bodyPr wrap="square" lIns="0" tIns="0" rIns="0" bIns="0" rtlCol="0"/>
          <a:lstStyle/>
          <a:p>
            <a:endParaRPr/>
          </a:p>
        </p:txBody>
      </p:sp>
      <p:sp>
        <p:nvSpPr>
          <p:cNvPr id="247" name="object 247"/>
          <p:cNvSpPr/>
          <p:nvPr/>
        </p:nvSpPr>
        <p:spPr>
          <a:xfrm>
            <a:off x="3978275"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248" name="object 248"/>
          <p:cNvSpPr/>
          <p:nvPr/>
        </p:nvSpPr>
        <p:spPr>
          <a:xfrm>
            <a:off x="3994150" y="4451351"/>
            <a:ext cx="0" cy="9525"/>
          </a:xfrm>
          <a:custGeom>
            <a:avLst/>
            <a:gdLst/>
            <a:ahLst/>
            <a:cxnLst/>
            <a:rect l="l" t="t" r="r" b="b"/>
            <a:pathLst>
              <a:path h="9525">
                <a:moveTo>
                  <a:pt x="-9524" y="4762"/>
                </a:moveTo>
                <a:lnTo>
                  <a:pt x="9525" y="4762"/>
                </a:lnTo>
              </a:path>
            </a:pathLst>
          </a:custGeom>
          <a:ln w="9524">
            <a:solidFill>
              <a:srgbClr val="FFFFFF"/>
            </a:solidFill>
          </a:ln>
        </p:spPr>
        <p:txBody>
          <a:bodyPr wrap="square" lIns="0" tIns="0" rIns="0" bIns="0" rtlCol="0"/>
          <a:lstStyle/>
          <a:p>
            <a:endParaRPr/>
          </a:p>
        </p:txBody>
      </p:sp>
      <p:sp>
        <p:nvSpPr>
          <p:cNvPr id="249" name="object 249"/>
          <p:cNvSpPr/>
          <p:nvPr/>
        </p:nvSpPr>
        <p:spPr>
          <a:xfrm>
            <a:off x="3997325" y="4446588"/>
            <a:ext cx="0" cy="14604"/>
          </a:xfrm>
          <a:custGeom>
            <a:avLst/>
            <a:gdLst/>
            <a:ahLst/>
            <a:cxnLst/>
            <a:rect l="l" t="t" r="r" b="b"/>
            <a:pathLst>
              <a:path h="14604">
                <a:moveTo>
                  <a:pt x="0" y="14286"/>
                </a:moveTo>
                <a:lnTo>
                  <a:pt x="0" y="0"/>
                </a:lnTo>
              </a:path>
            </a:pathLst>
          </a:custGeom>
          <a:ln w="19049">
            <a:solidFill>
              <a:srgbClr val="FFFFFF"/>
            </a:solidFill>
          </a:ln>
        </p:spPr>
        <p:txBody>
          <a:bodyPr wrap="square" lIns="0" tIns="0" rIns="0" bIns="0" rtlCol="0"/>
          <a:lstStyle/>
          <a:p>
            <a:endParaRPr/>
          </a:p>
        </p:txBody>
      </p:sp>
      <p:sp>
        <p:nvSpPr>
          <p:cNvPr id="250" name="object 250"/>
          <p:cNvSpPr/>
          <p:nvPr/>
        </p:nvSpPr>
        <p:spPr>
          <a:xfrm>
            <a:off x="4019550" y="4449763"/>
            <a:ext cx="0" cy="11430"/>
          </a:xfrm>
          <a:custGeom>
            <a:avLst/>
            <a:gdLst/>
            <a:ahLst/>
            <a:cxnLst/>
            <a:rect l="l" t="t" r="r" b="b"/>
            <a:pathLst>
              <a:path h="11429">
                <a:moveTo>
                  <a:pt x="0" y="11111"/>
                </a:moveTo>
                <a:lnTo>
                  <a:pt x="0" y="0"/>
                </a:lnTo>
              </a:path>
            </a:pathLst>
          </a:custGeom>
          <a:ln w="19049">
            <a:solidFill>
              <a:srgbClr val="FFFFFF"/>
            </a:solidFill>
          </a:ln>
        </p:spPr>
        <p:txBody>
          <a:bodyPr wrap="square" lIns="0" tIns="0" rIns="0" bIns="0" rtlCol="0"/>
          <a:lstStyle/>
          <a:p>
            <a:endParaRPr/>
          </a:p>
        </p:txBody>
      </p:sp>
      <p:sp>
        <p:nvSpPr>
          <p:cNvPr id="251" name="object 251"/>
          <p:cNvSpPr/>
          <p:nvPr/>
        </p:nvSpPr>
        <p:spPr>
          <a:xfrm>
            <a:off x="4022726" y="4459289"/>
            <a:ext cx="1905" cy="1905"/>
          </a:xfrm>
          <a:custGeom>
            <a:avLst/>
            <a:gdLst/>
            <a:ahLst/>
            <a:cxnLst/>
            <a:rect l="l" t="t" r="r" b="b"/>
            <a:pathLst>
              <a:path w="1905" h="1904">
                <a:moveTo>
                  <a:pt x="0" y="1586"/>
                </a:moveTo>
                <a:lnTo>
                  <a:pt x="1588" y="0"/>
                </a:lnTo>
              </a:path>
            </a:pathLst>
          </a:custGeom>
          <a:ln w="19049">
            <a:solidFill>
              <a:srgbClr val="FFFFFF"/>
            </a:solidFill>
          </a:ln>
        </p:spPr>
        <p:txBody>
          <a:bodyPr wrap="square" lIns="0" tIns="0" rIns="0" bIns="0" rtlCol="0"/>
          <a:lstStyle/>
          <a:p>
            <a:endParaRPr/>
          </a:p>
        </p:txBody>
      </p:sp>
      <p:sp>
        <p:nvSpPr>
          <p:cNvPr id="252" name="object 252"/>
          <p:cNvSpPr/>
          <p:nvPr/>
        </p:nvSpPr>
        <p:spPr>
          <a:xfrm>
            <a:off x="4025900" y="4459289"/>
            <a:ext cx="0" cy="1905"/>
          </a:xfrm>
          <a:custGeom>
            <a:avLst/>
            <a:gdLst/>
            <a:ahLst/>
            <a:cxnLst/>
            <a:rect l="l" t="t" r="r" b="b"/>
            <a:pathLst>
              <a:path h="1904">
                <a:moveTo>
                  <a:pt x="0" y="1586"/>
                </a:moveTo>
                <a:lnTo>
                  <a:pt x="0" y="0"/>
                </a:lnTo>
              </a:path>
            </a:pathLst>
          </a:custGeom>
          <a:ln w="19049">
            <a:solidFill>
              <a:srgbClr val="FFFFFF"/>
            </a:solidFill>
          </a:ln>
        </p:spPr>
        <p:txBody>
          <a:bodyPr wrap="square" lIns="0" tIns="0" rIns="0" bIns="0" rtlCol="0"/>
          <a:lstStyle/>
          <a:p>
            <a:endParaRPr/>
          </a:p>
        </p:txBody>
      </p:sp>
      <p:sp>
        <p:nvSpPr>
          <p:cNvPr id="253" name="object 253"/>
          <p:cNvSpPr/>
          <p:nvPr/>
        </p:nvSpPr>
        <p:spPr>
          <a:xfrm>
            <a:off x="4035426" y="4457701"/>
            <a:ext cx="1905" cy="3175"/>
          </a:xfrm>
          <a:custGeom>
            <a:avLst/>
            <a:gdLst/>
            <a:ahLst/>
            <a:cxnLst/>
            <a:rect l="l" t="t" r="r" b="b"/>
            <a:pathLst>
              <a:path w="1905" h="3175">
                <a:moveTo>
                  <a:pt x="0" y="3174"/>
                </a:moveTo>
                <a:lnTo>
                  <a:pt x="1588" y="0"/>
                </a:lnTo>
              </a:path>
            </a:pathLst>
          </a:custGeom>
          <a:ln w="19049">
            <a:solidFill>
              <a:srgbClr val="FFFFFF"/>
            </a:solidFill>
          </a:ln>
        </p:spPr>
        <p:txBody>
          <a:bodyPr wrap="square" lIns="0" tIns="0" rIns="0" bIns="0" rtlCol="0"/>
          <a:lstStyle/>
          <a:p>
            <a:endParaRPr/>
          </a:p>
        </p:txBody>
      </p:sp>
      <p:sp>
        <p:nvSpPr>
          <p:cNvPr id="254" name="object 254"/>
          <p:cNvSpPr/>
          <p:nvPr/>
        </p:nvSpPr>
        <p:spPr>
          <a:xfrm>
            <a:off x="4038600" y="4459289"/>
            <a:ext cx="0" cy="1905"/>
          </a:xfrm>
          <a:custGeom>
            <a:avLst/>
            <a:gdLst/>
            <a:ahLst/>
            <a:cxnLst/>
            <a:rect l="l" t="t" r="r" b="b"/>
            <a:pathLst>
              <a:path h="1904">
                <a:moveTo>
                  <a:pt x="0" y="1586"/>
                </a:moveTo>
                <a:lnTo>
                  <a:pt x="0" y="0"/>
                </a:lnTo>
              </a:path>
            </a:pathLst>
          </a:custGeom>
          <a:ln w="19049">
            <a:solidFill>
              <a:srgbClr val="FFFFFF"/>
            </a:solidFill>
          </a:ln>
        </p:spPr>
        <p:txBody>
          <a:bodyPr wrap="square" lIns="0" tIns="0" rIns="0" bIns="0" rtlCol="0"/>
          <a:lstStyle/>
          <a:p>
            <a:endParaRPr/>
          </a:p>
        </p:txBody>
      </p:sp>
      <p:sp>
        <p:nvSpPr>
          <p:cNvPr id="255" name="object 255"/>
          <p:cNvSpPr/>
          <p:nvPr/>
        </p:nvSpPr>
        <p:spPr>
          <a:xfrm>
            <a:off x="4040187"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256" name="object 256"/>
          <p:cNvSpPr/>
          <p:nvPr/>
        </p:nvSpPr>
        <p:spPr>
          <a:xfrm>
            <a:off x="4095751" y="4445001"/>
            <a:ext cx="1905" cy="15875"/>
          </a:xfrm>
          <a:custGeom>
            <a:avLst/>
            <a:gdLst/>
            <a:ahLst/>
            <a:cxnLst/>
            <a:rect l="l" t="t" r="r" b="b"/>
            <a:pathLst>
              <a:path w="1905" h="15875">
                <a:moveTo>
                  <a:pt x="0" y="15875"/>
                </a:moveTo>
                <a:lnTo>
                  <a:pt x="1588" y="0"/>
                </a:lnTo>
              </a:path>
            </a:pathLst>
          </a:custGeom>
          <a:ln w="19049">
            <a:solidFill>
              <a:srgbClr val="FFFFFF"/>
            </a:solidFill>
          </a:ln>
        </p:spPr>
        <p:txBody>
          <a:bodyPr wrap="square" lIns="0" tIns="0" rIns="0" bIns="0" rtlCol="0"/>
          <a:lstStyle/>
          <a:p>
            <a:endParaRPr/>
          </a:p>
        </p:txBody>
      </p:sp>
      <p:sp>
        <p:nvSpPr>
          <p:cNvPr id="257" name="object 257"/>
          <p:cNvSpPr/>
          <p:nvPr/>
        </p:nvSpPr>
        <p:spPr>
          <a:xfrm>
            <a:off x="4117975" y="4457701"/>
            <a:ext cx="0" cy="3175"/>
          </a:xfrm>
          <a:custGeom>
            <a:avLst/>
            <a:gdLst/>
            <a:ahLst/>
            <a:cxnLst/>
            <a:rect l="l" t="t" r="r" b="b"/>
            <a:pathLst>
              <a:path h="3175">
                <a:moveTo>
                  <a:pt x="-9524" y="1587"/>
                </a:moveTo>
                <a:lnTo>
                  <a:pt x="9525" y="1587"/>
                </a:lnTo>
              </a:path>
            </a:pathLst>
          </a:custGeom>
          <a:ln w="3175">
            <a:solidFill>
              <a:srgbClr val="FFFFFF"/>
            </a:solidFill>
          </a:ln>
        </p:spPr>
        <p:txBody>
          <a:bodyPr wrap="square" lIns="0" tIns="0" rIns="0" bIns="0" rtlCol="0"/>
          <a:lstStyle/>
          <a:p>
            <a:endParaRPr/>
          </a:p>
        </p:txBody>
      </p:sp>
      <p:sp>
        <p:nvSpPr>
          <p:cNvPr id="258" name="object 258"/>
          <p:cNvSpPr/>
          <p:nvPr/>
        </p:nvSpPr>
        <p:spPr>
          <a:xfrm>
            <a:off x="4175126" y="4443413"/>
            <a:ext cx="1905" cy="17780"/>
          </a:xfrm>
          <a:custGeom>
            <a:avLst/>
            <a:gdLst/>
            <a:ahLst/>
            <a:cxnLst/>
            <a:rect l="l" t="t" r="r" b="b"/>
            <a:pathLst>
              <a:path w="1905" h="17779">
                <a:moveTo>
                  <a:pt x="0" y="17461"/>
                </a:moveTo>
                <a:lnTo>
                  <a:pt x="1588" y="0"/>
                </a:lnTo>
              </a:path>
            </a:pathLst>
          </a:custGeom>
          <a:ln w="19049">
            <a:solidFill>
              <a:srgbClr val="FFFFFF"/>
            </a:solidFill>
          </a:ln>
        </p:spPr>
        <p:txBody>
          <a:bodyPr wrap="square" lIns="0" tIns="0" rIns="0" bIns="0" rtlCol="0"/>
          <a:lstStyle/>
          <a:p>
            <a:endParaRPr/>
          </a:p>
        </p:txBody>
      </p:sp>
      <p:sp>
        <p:nvSpPr>
          <p:cNvPr id="259" name="object 259"/>
          <p:cNvSpPr/>
          <p:nvPr/>
        </p:nvSpPr>
        <p:spPr>
          <a:xfrm>
            <a:off x="3405188" y="4464051"/>
            <a:ext cx="1905" cy="15875"/>
          </a:xfrm>
          <a:custGeom>
            <a:avLst/>
            <a:gdLst/>
            <a:ahLst/>
            <a:cxnLst/>
            <a:rect l="l" t="t" r="r" b="b"/>
            <a:pathLst>
              <a:path w="1905" h="15875">
                <a:moveTo>
                  <a:pt x="0" y="0"/>
                </a:moveTo>
                <a:lnTo>
                  <a:pt x="1586" y="15874"/>
                </a:lnTo>
              </a:path>
            </a:pathLst>
          </a:custGeom>
          <a:ln w="19049">
            <a:solidFill>
              <a:srgbClr val="FFFFFF"/>
            </a:solidFill>
          </a:ln>
        </p:spPr>
        <p:txBody>
          <a:bodyPr wrap="square" lIns="0" tIns="0" rIns="0" bIns="0" rtlCol="0"/>
          <a:lstStyle/>
          <a:p>
            <a:endParaRPr/>
          </a:p>
        </p:txBody>
      </p:sp>
      <p:sp>
        <p:nvSpPr>
          <p:cNvPr id="260" name="object 260"/>
          <p:cNvSpPr/>
          <p:nvPr/>
        </p:nvSpPr>
        <p:spPr>
          <a:xfrm>
            <a:off x="4911378" y="3963989"/>
            <a:ext cx="0" cy="835025"/>
          </a:xfrm>
          <a:custGeom>
            <a:avLst/>
            <a:gdLst/>
            <a:ahLst/>
            <a:cxnLst/>
            <a:rect l="l" t="t" r="r" b="b"/>
            <a:pathLst>
              <a:path h="835025">
                <a:moveTo>
                  <a:pt x="0" y="0"/>
                </a:moveTo>
                <a:lnTo>
                  <a:pt x="0" y="835024"/>
                </a:lnTo>
              </a:path>
            </a:pathLst>
          </a:custGeom>
          <a:ln w="28574">
            <a:solidFill>
              <a:srgbClr val="73FDFF"/>
            </a:solidFill>
          </a:ln>
        </p:spPr>
        <p:txBody>
          <a:bodyPr wrap="square" lIns="0" tIns="0" rIns="0" bIns="0" rtlCol="0"/>
          <a:lstStyle/>
          <a:p>
            <a:endParaRPr/>
          </a:p>
        </p:txBody>
      </p:sp>
      <p:sp>
        <p:nvSpPr>
          <p:cNvPr id="261" name="object 261"/>
          <p:cNvSpPr/>
          <p:nvPr/>
        </p:nvSpPr>
        <p:spPr>
          <a:xfrm>
            <a:off x="4868516" y="4741864"/>
            <a:ext cx="85725" cy="85725"/>
          </a:xfrm>
          <a:custGeom>
            <a:avLst/>
            <a:gdLst/>
            <a:ahLst/>
            <a:cxnLst/>
            <a:rect l="l" t="t" r="r" b="b"/>
            <a:pathLst>
              <a:path w="85725" h="85725">
                <a:moveTo>
                  <a:pt x="85725" y="0"/>
                </a:moveTo>
                <a:lnTo>
                  <a:pt x="0" y="0"/>
                </a:lnTo>
                <a:lnTo>
                  <a:pt x="42862" y="85725"/>
                </a:lnTo>
                <a:lnTo>
                  <a:pt x="85725" y="0"/>
                </a:lnTo>
                <a:close/>
              </a:path>
            </a:pathLst>
          </a:custGeom>
          <a:solidFill>
            <a:srgbClr val="73FDFF"/>
          </a:solidFill>
        </p:spPr>
        <p:txBody>
          <a:bodyPr wrap="square" lIns="0" tIns="0" rIns="0" bIns="0" rtlCol="0"/>
          <a:lstStyle/>
          <a:p>
            <a:endParaRPr/>
          </a:p>
        </p:txBody>
      </p:sp>
      <p:sp>
        <p:nvSpPr>
          <p:cNvPr id="262" name="object 262"/>
          <p:cNvSpPr/>
          <p:nvPr/>
        </p:nvSpPr>
        <p:spPr>
          <a:xfrm>
            <a:off x="4208463" y="3963988"/>
            <a:ext cx="1456055" cy="0"/>
          </a:xfrm>
          <a:custGeom>
            <a:avLst/>
            <a:gdLst/>
            <a:ahLst/>
            <a:cxnLst/>
            <a:rect l="l" t="t" r="r" b="b"/>
            <a:pathLst>
              <a:path w="1456054">
                <a:moveTo>
                  <a:pt x="0" y="0"/>
                </a:moveTo>
                <a:lnTo>
                  <a:pt x="1455737" y="0"/>
                </a:lnTo>
              </a:path>
            </a:pathLst>
          </a:custGeom>
          <a:ln w="28574">
            <a:solidFill>
              <a:srgbClr val="73FDFF"/>
            </a:solidFill>
          </a:ln>
        </p:spPr>
        <p:txBody>
          <a:bodyPr wrap="square" lIns="0" tIns="0" rIns="0" bIns="0" rtlCol="0"/>
          <a:lstStyle/>
          <a:p>
            <a:endParaRPr/>
          </a:p>
        </p:txBody>
      </p:sp>
      <p:sp>
        <p:nvSpPr>
          <p:cNvPr id="263" name="object 263"/>
          <p:cNvSpPr/>
          <p:nvPr/>
        </p:nvSpPr>
        <p:spPr>
          <a:xfrm>
            <a:off x="4179888" y="3921127"/>
            <a:ext cx="85725" cy="85725"/>
          </a:xfrm>
          <a:custGeom>
            <a:avLst/>
            <a:gdLst/>
            <a:ahLst/>
            <a:cxnLst/>
            <a:rect l="l" t="t" r="r" b="b"/>
            <a:pathLst>
              <a:path w="85725" h="85725">
                <a:moveTo>
                  <a:pt x="85725" y="0"/>
                </a:moveTo>
                <a:lnTo>
                  <a:pt x="0" y="42862"/>
                </a:lnTo>
                <a:lnTo>
                  <a:pt x="85725" y="85725"/>
                </a:lnTo>
                <a:lnTo>
                  <a:pt x="85725" y="0"/>
                </a:lnTo>
                <a:close/>
              </a:path>
            </a:pathLst>
          </a:custGeom>
          <a:solidFill>
            <a:srgbClr val="73FDFF"/>
          </a:solidFill>
        </p:spPr>
        <p:txBody>
          <a:bodyPr wrap="square" lIns="0" tIns="0" rIns="0" bIns="0" rtlCol="0"/>
          <a:lstStyle/>
          <a:p>
            <a:endParaRPr/>
          </a:p>
        </p:txBody>
      </p:sp>
      <p:sp>
        <p:nvSpPr>
          <p:cNvPr id="264" name="object 264"/>
          <p:cNvSpPr/>
          <p:nvPr/>
        </p:nvSpPr>
        <p:spPr>
          <a:xfrm>
            <a:off x="5607051" y="3921127"/>
            <a:ext cx="85725" cy="85725"/>
          </a:xfrm>
          <a:custGeom>
            <a:avLst/>
            <a:gdLst/>
            <a:ahLst/>
            <a:cxnLst/>
            <a:rect l="l" t="t" r="r" b="b"/>
            <a:pathLst>
              <a:path w="85725" h="85725">
                <a:moveTo>
                  <a:pt x="0" y="0"/>
                </a:moveTo>
                <a:lnTo>
                  <a:pt x="0" y="85725"/>
                </a:lnTo>
                <a:lnTo>
                  <a:pt x="85725" y="42862"/>
                </a:lnTo>
                <a:lnTo>
                  <a:pt x="0" y="0"/>
                </a:lnTo>
                <a:close/>
              </a:path>
            </a:pathLst>
          </a:custGeom>
          <a:solidFill>
            <a:srgbClr val="73FDFF"/>
          </a:solidFill>
        </p:spPr>
        <p:txBody>
          <a:bodyPr wrap="square" lIns="0" tIns="0" rIns="0" bIns="0" rtlCol="0"/>
          <a:lstStyle/>
          <a:p>
            <a:endParaRPr/>
          </a:p>
        </p:txBody>
      </p:sp>
      <p:sp>
        <p:nvSpPr>
          <p:cNvPr id="265" name="object 265"/>
          <p:cNvSpPr/>
          <p:nvPr/>
        </p:nvSpPr>
        <p:spPr>
          <a:xfrm>
            <a:off x="7878816" y="3387725"/>
            <a:ext cx="909955" cy="560070"/>
          </a:xfrm>
          <a:custGeom>
            <a:avLst/>
            <a:gdLst/>
            <a:ahLst/>
            <a:cxnLst/>
            <a:rect l="l" t="t" r="r" b="b"/>
            <a:pathLst>
              <a:path w="909954" h="560070">
                <a:moveTo>
                  <a:pt x="909583" y="0"/>
                </a:moveTo>
                <a:lnTo>
                  <a:pt x="0" y="559625"/>
                </a:lnTo>
              </a:path>
            </a:pathLst>
          </a:custGeom>
          <a:ln w="31749">
            <a:solidFill>
              <a:srgbClr val="FFFC78"/>
            </a:solidFill>
          </a:ln>
        </p:spPr>
        <p:txBody>
          <a:bodyPr wrap="square" lIns="0" tIns="0" rIns="0" bIns="0" rtlCol="0"/>
          <a:lstStyle/>
          <a:p>
            <a:endParaRPr/>
          </a:p>
        </p:txBody>
      </p:sp>
      <p:sp>
        <p:nvSpPr>
          <p:cNvPr id="266" name="object 266"/>
          <p:cNvSpPr/>
          <p:nvPr/>
        </p:nvSpPr>
        <p:spPr>
          <a:xfrm>
            <a:off x="7851773" y="3873513"/>
            <a:ext cx="106680" cy="90805"/>
          </a:xfrm>
          <a:custGeom>
            <a:avLst/>
            <a:gdLst/>
            <a:ahLst/>
            <a:cxnLst/>
            <a:rect l="l" t="t" r="r" b="b"/>
            <a:pathLst>
              <a:path w="106679" h="90804">
                <a:moveTo>
                  <a:pt x="56169" y="0"/>
                </a:moveTo>
                <a:lnTo>
                  <a:pt x="0" y="90476"/>
                </a:lnTo>
                <a:lnTo>
                  <a:pt x="106081" y="81125"/>
                </a:lnTo>
                <a:lnTo>
                  <a:pt x="56169" y="0"/>
                </a:lnTo>
                <a:close/>
              </a:path>
            </a:pathLst>
          </a:custGeom>
          <a:solidFill>
            <a:srgbClr val="FFFC78"/>
          </a:solidFill>
        </p:spPr>
        <p:txBody>
          <a:bodyPr wrap="square" lIns="0" tIns="0" rIns="0" bIns="0" rtlCol="0"/>
          <a:lstStyle/>
          <a:p>
            <a:endParaRPr/>
          </a:p>
        </p:txBody>
      </p:sp>
      <p:sp>
        <p:nvSpPr>
          <p:cNvPr id="267" name="object 267"/>
          <p:cNvSpPr txBox="1"/>
          <p:nvPr/>
        </p:nvSpPr>
        <p:spPr>
          <a:xfrm>
            <a:off x="4403089" y="3492183"/>
            <a:ext cx="1098550" cy="330200"/>
          </a:xfrm>
          <a:prstGeom prst="rect">
            <a:avLst/>
          </a:prstGeom>
        </p:spPr>
        <p:txBody>
          <a:bodyPr vert="horz" wrap="square" lIns="0" tIns="12700" rIns="0" bIns="0" rtlCol="0">
            <a:spAutoFit/>
          </a:bodyPr>
          <a:lstStyle/>
          <a:p>
            <a:pPr marL="12700">
              <a:spcBef>
                <a:spcPts val="100"/>
              </a:spcBef>
            </a:pPr>
            <a:r>
              <a:rPr sz="2000" b="1" spc="-5" dirty="0">
                <a:solidFill>
                  <a:srgbClr val="00FF00"/>
                </a:solidFill>
                <a:latin typeface="Arial"/>
                <a:cs typeface="Arial"/>
              </a:rPr>
              <a:t>correlate</a:t>
            </a:r>
            <a:endParaRPr sz="2000">
              <a:latin typeface="Arial"/>
              <a:cs typeface="Arial"/>
            </a:endParaRPr>
          </a:p>
        </p:txBody>
      </p:sp>
      <p:sp>
        <p:nvSpPr>
          <p:cNvPr id="268" name="object 268"/>
          <p:cNvSpPr txBox="1"/>
          <p:nvPr/>
        </p:nvSpPr>
        <p:spPr>
          <a:xfrm>
            <a:off x="5842952" y="2917508"/>
            <a:ext cx="2338070" cy="299720"/>
          </a:xfrm>
          <a:prstGeom prst="rect">
            <a:avLst/>
          </a:prstGeom>
        </p:spPr>
        <p:txBody>
          <a:bodyPr vert="horz" wrap="square" lIns="0" tIns="12700" rIns="0" bIns="0" rtlCol="0">
            <a:spAutoFit/>
          </a:bodyPr>
          <a:lstStyle/>
          <a:p>
            <a:pPr marL="12700">
              <a:spcBef>
                <a:spcPts val="100"/>
              </a:spcBef>
            </a:pPr>
            <a:r>
              <a:rPr b="1" spc="-5" dirty="0">
                <a:solidFill>
                  <a:srgbClr val="FFFF66"/>
                </a:solidFill>
                <a:latin typeface="Arial"/>
                <a:cs typeface="Arial"/>
              </a:rPr>
              <a:t>Theoretical</a:t>
            </a:r>
            <a:r>
              <a:rPr b="1" spc="-35" dirty="0">
                <a:solidFill>
                  <a:srgbClr val="FFFF66"/>
                </a:solidFill>
                <a:latin typeface="Arial"/>
                <a:cs typeface="Arial"/>
              </a:rPr>
              <a:t> </a:t>
            </a:r>
            <a:r>
              <a:rPr b="1" spc="-5" dirty="0">
                <a:solidFill>
                  <a:srgbClr val="FFFF66"/>
                </a:solidFill>
                <a:latin typeface="Arial"/>
                <a:cs typeface="Arial"/>
              </a:rPr>
              <a:t>spectrum</a:t>
            </a:r>
            <a:endParaRPr>
              <a:latin typeface="Arial"/>
              <a:cs typeface="Arial"/>
            </a:endParaRPr>
          </a:p>
        </p:txBody>
      </p:sp>
      <p:sp>
        <p:nvSpPr>
          <p:cNvPr id="269" name="object 269"/>
          <p:cNvSpPr txBox="1"/>
          <p:nvPr/>
        </p:nvSpPr>
        <p:spPr>
          <a:xfrm>
            <a:off x="3166093" y="4800283"/>
            <a:ext cx="3921125" cy="755650"/>
          </a:xfrm>
          <a:prstGeom prst="rect">
            <a:avLst/>
          </a:prstGeom>
        </p:spPr>
        <p:txBody>
          <a:bodyPr vert="horz" wrap="square" lIns="0" tIns="73025" rIns="0" bIns="0" rtlCol="0">
            <a:spAutoFit/>
          </a:bodyPr>
          <a:lstStyle/>
          <a:p>
            <a:pPr marL="817880">
              <a:spcBef>
                <a:spcPts val="575"/>
              </a:spcBef>
            </a:pPr>
            <a:r>
              <a:rPr sz="2000" b="1" spc="-5" dirty="0">
                <a:solidFill>
                  <a:srgbClr val="00FF00"/>
                </a:solidFill>
                <a:latin typeface="Arial"/>
                <a:cs typeface="Arial"/>
              </a:rPr>
              <a:t>similarity score</a:t>
            </a:r>
            <a:endParaRPr sz="2000">
              <a:latin typeface="Arial"/>
              <a:cs typeface="Arial"/>
            </a:endParaRPr>
          </a:p>
          <a:p>
            <a:pPr marL="12700">
              <a:spcBef>
                <a:spcPts val="475"/>
              </a:spcBef>
            </a:pPr>
            <a:r>
              <a:rPr sz="2000" b="1" dirty="0">
                <a:solidFill>
                  <a:srgbClr val="FF3300"/>
                </a:solidFill>
                <a:latin typeface="Arial"/>
                <a:cs typeface="Arial"/>
              </a:rPr>
              <a:t>Best </a:t>
            </a:r>
            <a:r>
              <a:rPr sz="2000" b="1" spc="-5" dirty="0">
                <a:solidFill>
                  <a:srgbClr val="FF3300"/>
                </a:solidFill>
                <a:latin typeface="Arial"/>
                <a:cs typeface="Arial"/>
              </a:rPr>
              <a:t>matching database</a:t>
            </a:r>
            <a:r>
              <a:rPr sz="2000" b="1" spc="-35" dirty="0">
                <a:solidFill>
                  <a:srgbClr val="FF3300"/>
                </a:solidFill>
                <a:latin typeface="Arial"/>
                <a:cs typeface="Arial"/>
              </a:rPr>
              <a:t> </a:t>
            </a:r>
            <a:r>
              <a:rPr sz="2000" b="1" spc="-5" dirty="0">
                <a:solidFill>
                  <a:srgbClr val="FF3300"/>
                </a:solidFill>
                <a:latin typeface="Arial"/>
                <a:cs typeface="Arial"/>
              </a:rPr>
              <a:t>peptide</a:t>
            </a:r>
            <a:endParaRPr sz="2000">
              <a:latin typeface="Arial"/>
              <a:cs typeface="Arial"/>
            </a:endParaRPr>
          </a:p>
        </p:txBody>
      </p:sp>
      <p:sp>
        <p:nvSpPr>
          <p:cNvPr id="270" name="object 270"/>
          <p:cNvSpPr txBox="1"/>
          <p:nvPr/>
        </p:nvSpPr>
        <p:spPr>
          <a:xfrm>
            <a:off x="1853565" y="5441103"/>
            <a:ext cx="8071484" cy="1088390"/>
          </a:xfrm>
          <a:prstGeom prst="rect">
            <a:avLst/>
          </a:prstGeom>
        </p:spPr>
        <p:txBody>
          <a:bodyPr vert="horz" wrap="square" lIns="0" tIns="191135" rIns="0" bIns="0" rtlCol="0">
            <a:spAutoFit/>
          </a:bodyPr>
          <a:lstStyle/>
          <a:p>
            <a:pPr marL="408940" algn="ctr">
              <a:spcBef>
                <a:spcPts val="1505"/>
              </a:spcBef>
            </a:pPr>
            <a:r>
              <a:rPr sz="2000" b="1" spc="-5" dirty="0">
                <a:solidFill>
                  <a:srgbClr val="FF3300"/>
                </a:solidFill>
                <a:latin typeface="Arial"/>
                <a:cs typeface="Arial"/>
              </a:rPr>
              <a:t>Determine peptide FDR by searching </a:t>
            </a:r>
            <a:r>
              <a:rPr sz="2000" b="1" dirty="0">
                <a:solidFill>
                  <a:srgbClr val="FF3300"/>
                </a:solidFill>
                <a:latin typeface="Arial"/>
                <a:cs typeface="Arial"/>
              </a:rPr>
              <a:t>reversed</a:t>
            </a:r>
            <a:r>
              <a:rPr sz="2000" b="1" spc="10" dirty="0">
                <a:solidFill>
                  <a:srgbClr val="FF3300"/>
                </a:solidFill>
                <a:latin typeface="Arial"/>
                <a:cs typeface="Arial"/>
              </a:rPr>
              <a:t> </a:t>
            </a:r>
            <a:r>
              <a:rPr sz="2000" b="1" dirty="0">
                <a:solidFill>
                  <a:srgbClr val="FF3300"/>
                </a:solidFill>
                <a:latin typeface="Arial"/>
                <a:cs typeface="Arial"/>
              </a:rPr>
              <a:t>DB</a:t>
            </a:r>
            <a:endParaRPr sz="2000">
              <a:latin typeface="Arial"/>
              <a:cs typeface="Arial"/>
            </a:endParaRPr>
          </a:p>
          <a:p>
            <a:pPr marL="12700">
              <a:spcBef>
                <a:spcPts val="1685"/>
              </a:spcBef>
              <a:tabLst>
                <a:tab pos="1706245" algn="l"/>
              </a:tabLst>
            </a:pPr>
            <a:r>
              <a:rPr sz="2400" spc="-5" dirty="0">
                <a:solidFill>
                  <a:srgbClr val="FFFF66"/>
                </a:solidFill>
                <a:latin typeface="Arial"/>
                <a:cs typeface="Arial"/>
              </a:rPr>
              <a:t>Algorithms</a:t>
            </a:r>
            <a:r>
              <a:rPr sz="2400" spc="-5" dirty="0">
                <a:solidFill>
                  <a:srgbClr val="FFFFFF"/>
                </a:solidFill>
                <a:latin typeface="Arial"/>
                <a:cs typeface="Arial"/>
              </a:rPr>
              <a:t>:	Mascot, MaxQuant, SpectrumMill,</a:t>
            </a:r>
            <a:r>
              <a:rPr sz="2400" spc="15" dirty="0">
                <a:solidFill>
                  <a:srgbClr val="FFFFFF"/>
                </a:solidFill>
                <a:latin typeface="Arial"/>
                <a:cs typeface="Arial"/>
              </a:rPr>
              <a:t> </a:t>
            </a:r>
            <a:r>
              <a:rPr sz="2400" spc="-30" dirty="0">
                <a:solidFill>
                  <a:srgbClr val="FFFFFF"/>
                </a:solidFill>
                <a:latin typeface="Arial"/>
                <a:cs typeface="Arial"/>
              </a:rPr>
              <a:t>X-Tandem…</a:t>
            </a:r>
            <a:endParaRPr sz="2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30" y="134827"/>
            <a:ext cx="7120255" cy="505267"/>
          </a:xfrm>
          <a:prstGeom prst="rect">
            <a:avLst/>
          </a:prstGeom>
        </p:spPr>
        <p:txBody>
          <a:bodyPr vert="horz" wrap="square" lIns="0" tIns="12700" rIns="0" bIns="0" rtlCol="0" anchor="ctr">
            <a:spAutoFit/>
          </a:bodyPr>
          <a:lstStyle/>
          <a:p>
            <a:pPr marL="12700">
              <a:lnSpc>
                <a:spcPct val="100000"/>
              </a:lnSpc>
              <a:spcBef>
                <a:spcPts val="100"/>
              </a:spcBef>
            </a:pPr>
            <a:r>
              <a:rPr sz="3200" spc="-5" dirty="0">
                <a:solidFill>
                  <a:srgbClr val="FFFF00"/>
                </a:solidFill>
              </a:rPr>
              <a:t>Modern </a:t>
            </a:r>
            <a:r>
              <a:rPr sz="3200" dirty="0">
                <a:solidFill>
                  <a:srgbClr val="FFFF00"/>
                </a:solidFill>
              </a:rPr>
              <a:t>Mass </a:t>
            </a:r>
            <a:r>
              <a:rPr sz="3200" spc="-5" dirty="0">
                <a:solidFill>
                  <a:srgbClr val="FFFF00"/>
                </a:solidFill>
              </a:rPr>
              <a:t>Spectrometer </a:t>
            </a:r>
            <a:r>
              <a:rPr sz="3200" dirty="0">
                <a:solidFill>
                  <a:srgbClr val="FFFF00"/>
                </a:solidFill>
              </a:rPr>
              <a:t>(MS)</a:t>
            </a:r>
            <a:r>
              <a:rPr sz="3200" spc="-30" dirty="0">
                <a:solidFill>
                  <a:srgbClr val="FFFF00"/>
                </a:solidFill>
              </a:rPr>
              <a:t> </a:t>
            </a:r>
            <a:r>
              <a:rPr sz="3200" dirty="0">
                <a:solidFill>
                  <a:srgbClr val="FFFF00"/>
                </a:solidFill>
              </a:rPr>
              <a:t>Systems</a:t>
            </a:r>
          </a:p>
        </p:txBody>
      </p:sp>
      <p:sp>
        <p:nvSpPr>
          <p:cNvPr id="6" name="object 6"/>
          <p:cNvSpPr txBox="1"/>
          <p:nvPr/>
        </p:nvSpPr>
        <p:spPr>
          <a:xfrm>
            <a:off x="8229601" y="1524000"/>
            <a:ext cx="3657600" cy="3706143"/>
          </a:xfrm>
          <a:prstGeom prst="rect">
            <a:avLst/>
          </a:prstGeom>
        </p:spPr>
        <p:txBody>
          <a:bodyPr vert="horz" wrap="square" lIns="0" tIns="12700" rIns="0" bIns="0" rtlCol="0">
            <a:spAutoFit/>
          </a:bodyPr>
          <a:lstStyle/>
          <a:p>
            <a:pPr marL="12700">
              <a:spcBef>
                <a:spcPts val="100"/>
              </a:spcBef>
            </a:pPr>
            <a:r>
              <a:rPr sz="2000" b="1" dirty="0">
                <a:solidFill>
                  <a:srgbClr val="FFFF00"/>
                </a:solidFill>
                <a:latin typeface="Arial"/>
                <a:cs typeface="Arial"/>
              </a:rPr>
              <a:t>MS systems </a:t>
            </a:r>
            <a:r>
              <a:rPr sz="2000" b="1" spc="-5" dirty="0">
                <a:solidFill>
                  <a:srgbClr val="FFFF00"/>
                </a:solidFill>
                <a:latin typeface="Arial"/>
                <a:cs typeface="Arial"/>
              </a:rPr>
              <a:t>used for proteomics have </a:t>
            </a:r>
            <a:r>
              <a:rPr sz="2000" b="1" dirty="0">
                <a:solidFill>
                  <a:srgbClr val="FFFF00"/>
                </a:solidFill>
                <a:latin typeface="Arial"/>
                <a:cs typeface="Arial"/>
              </a:rPr>
              <a:t>4</a:t>
            </a:r>
            <a:r>
              <a:rPr sz="2000" b="1" spc="-20" dirty="0">
                <a:solidFill>
                  <a:srgbClr val="FFFF00"/>
                </a:solidFill>
                <a:latin typeface="Arial"/>
                <a:cs typeface="Arial"/>
              </a:rPr>
              <a:t> </a:t>
            </a:r>
            <a:r>
              <a:rPr sz="2000" b="1" dirty="0">
                <a:solidFill>
                  <a:srgbClr val="FFFF00"/>
                </a:solidFill>
                <a:latin typeface="Arial"/>
                <a:cs typeface="Arial"/>
              </a:rPr>
              <a:t>tasks:</a:t>
            </a:r>
            <a:endParaRPr sz="2000" dirty="0">
              <a:solidFill>
                <a:srgbClr val="FFFF00"/>
              </a:solidFill>
              <a:latin typeface="Arial"/>
              <a:cs typeface="Arial"/>
            </a:endParaRPr>
          </a:p>
          <a:p>
            <a:pPr marL="238125" indent="-225425">
              <a:buChar char="•"/>
              <a:tabLst>
                <a:tab pos="237490" algn="l"/>
                <a:tab pos="238125" algn="l"/>
              </a:tabLst>
            </a:pPr>
            <a:r>
              <a:rPr sz="2000" spc="-5" dirty="0">
                <a:solidFill>
                  <a:srgbClr val="FFFF00"/>
                </a:solidFill>
                <a:latin typeface="Arial"/>
                <a:cs typeface="Arial"/>
              </a:rPr>
              <a:t>Create </a:t>
            </a:r>
            <a:r>
              <a:rPr sz="2000" dirty="0">
                <a:solidFill>
                  <a:srgbClr val="FFFF00"/>
                </a:solidFill>
                <a:latin typeface="Arial"/>
                <a:cs typeface="Arial"/>
              </a:rPr>
              <a:t>ions </a:t>
            </a:r>
            <a:r>
              <a:rPr sz="2000" spc="-5" dirty="0">
                <a:solidFill>
                  <a:srgbClr val="FFFF00"/>
                </a:solidFill>
                <a:latin typeface="Arial"/>
                <a:cs typeface="Arial"/>
              </a:rPr>
              <a:t>from analyte </a:t>
            </a:r>
            <a:r>
              <a:rPr sz="2000" dirty="0">
                <a:solidFill>
                  <a:srgbClr val="FFFF00"/>
                </a:solidFill>
                <a:latin typeface="Arial"/>
                <a:cs typeface="Arial"/>
              </a:rPr>
              <a:t>molecules</a:t>
            </a:r>
          </a:p>
          <a:p>
            <a:pPr marL="238125" indent="-225425">
              <a:buChar char="•"/>
              <a:tabLst>
                <a:tab pos="237490" algn="l"/>
                <a:tab pos="238125" algn="l"/>
              </a:tabLst>
            </a:pPr>
            <a:r>
              <a:rPr sz="2000" spc="-5" dirty="0">
                <a:solidFill>
                  <a:srgbClr val="FFFF00"/>
                </a:solidFill>
                <a:latin typeface="Arial"/>
                <a:cs typeface="Arial"/>
              </a:rPr>
              <a:t>Separate the </a:t>
            </a:r>
            <a:r>
              <a:rPr sz="2000" dirty="0">
                <a:solidFill>
                  <a:srgbClr val="FFFF00"/>
                </a:solidFill>
                <a:latin typeface="Arial"/>
                <a:cs typeface="Arial"/>
              </a:rPr>
              <a:t>ions based on charge and</a:t>
            </a:r>
            <a:r>
              <a:rPr sz="2000" spc="-30" dirty="0">
                <a:solidFill>
                  <a:srgbClr val="FFFF00"/>
                </a:solidFill>
                <a:latin typeface="Arial"/>
                <a:cs typeface="Arial"/>
              </a:rPr>
              <a:t> </a:t>
            </a:r>
            <a:r>
              <a:rPr sz="2000" dirty="0">
                <a:solidFill>
                  <a:srgbClr val="FFFF00"/>
                </a:solidFill>
                <a:latin typeface="Arial"/>
                <a:cs typeface="Arial"/>
              </a:rPr>
              <a:t>mass</a:t>
            </a:r>
          </a:p>
          <a:p>
            <a:pPr marL="238125" indent="-225425">
              <a:buChar char="•"/>
              <a:tabLst>
                <a:tab pos="237490" algn="l"/>
                <a:tab pos="238125" algn="l"/>
              </a:tabLst>
            </a:pPr>
            <a:r>
              <a:rPr sz="2000" spc="-5" dirty="0">
                <a:solidFill>
                  <a:srgbClr val="FFFF00"/>
                </a:solidFill>
                <a:latin typeface="Arial"/>
                <a:cs typeface="Arial"/>
              </a:rPr>
              <a:t>Detect </a:t>
            </a:r>
            <a:r>
              <a:rPr sz="2000" dirty="0">
                <a:solidFill>
                  <a:srgbClr val="FFFF00"/>
                </a:solidFill>
                <a:latin typeface="Arial"/>
                <a:cs typeface="Arial"/>
              </a:rPr>
              <a:t>ions and </a:t>
            </a:r>
            <a:r>
              <a:rPr sz="2000" spc="-5" dirty="0">
                <a:solidFill>
                  <a:srgbClr val="FFFF00"/>
                </a:solidFill>
                <a:latin typeface="Arial"/>
                <a:cs typeface="Arial"/>
              </a:rPr>
              <a:t>determine their</a:t>
            </a:r>
            <a:r>
              <a:rPr sz="2000" spc="35" dirty="0">
                <a:solidFill>
                  <a:srgbClr val="FFFF00"/>
                </a:solidFill>
                <a:latin typeface="Arial"/>
                <a:cs typeface="Arial"/>
              </a:rPr>
              <a:t> </a:t>
            </a:r>
            <a:r>
              <a:rPr sz="2000" spc="-5" dirty="0">
                <a:solidFill>
                  <a:srgbClr val="FFFF00"/>
                </a:solidFill>
                <a:latin typeface="Arial"/>
                <a:cs typeface="Arial"/>
              </a:rPr>
              <a:t>mass-to-charge</a:t>
            </a:r>
            <a:endParaRPr sz="2000" dirty="0">
              <a:solidFill>
                <a:srgbClr val="FFFF00"/>
              </a:solidFill>
              <a:latin typeface="Arial"/>
              <a:cs typeface="Arial"/>
            </a:endParaRPr>
          </a:p>
          <a:p>
            <a:pPr marL="228600" marR="244475" indent="-215900">
              <a:buChar char="•"/>
              <a:tabLst>
                <a:tab pos="237490" algn="l"/>
                <a:tab pos="238125" algn="l"/>
              </a:tabLst>
            </a:pPr>
            <a:r>
              <a:rPr sz="2000" dirty="0">
                <a:solidFill>
                  <a:srgbClr val="FFFF00"/>
                </a:solidFill>
                <a:latin typeface="Arial"/>
                <a:cs typeface="Arial"/>
              </a:rPr>
              <a:t>Select and </a:t>
            </a:r>
            <a:r>
              <a:rPr sz="2000" spc="-5" dirty="0">
                <a:solidFill>
                  <a:srgbClr val="FFFF00"/>
                </a:solidFill>
                <a:latin typeface="Arial"/>
                <a:cs typeface="Arial"/>
              </a:rPr>
              <a:t>fragment </a:t>
            </a:r>
            <a:r>
              <a:rPr sz="2000" dirty="0">
                <a:solidFill>
                  <a:srgbClr val="FFFF00"/>
                </a:solidFill>
                <a:latin typeface="Arial"/>
                <a:cs typeface="Arial"/>
              </a:rPr>
              <a:t>ions of </a:t>
            </a:r>
            <a:r>
              <a:rPr sz="2000" spc="-5" dirty="0">
                <a:solidFill>
                  <a:srgbClr val="FFFF00"/>
                </a:solidFill>
                <a:latin typeface="Arial"/>
                <a:cs typeface="Arial"/>
              </a:rPr>
              <a:t>interest to </a:t>
            </a:r>
            <a:r>
              <a:rPr sz="2000" dirty="0">
                <a:solidFill>
                  <a:srgbClr val="FFFF00"/>
                </a:solidFill>
                <a:latin typeface="Arial"/>
                <a:cs typeface="Arial"/>
              </a:rPr>
              <a:t>provide  </a:t>
            </a:r>
            <a:r>
              <a:rPr sz="2000" spc="-5" dirty="0">
                <a:solidFill>
                  <a:srgbClr val="FFFF00"/>
                </a:solidFill>
                <a:latin typeface="Arial"/>
                <a:cs typeface="Arial"/>
              </a:rPr>
              <a:t>structural information</a:t>
            </a:r>
            <a:r>
              <a:rPr sz="2000" spc="5" dirty="0">
                <a:solidFill>
                  <a:srgbClr val="FFFF00"/>
                </a:solidFill>
                <a:latin typeface="Arial"/>
                <a:cs typeface="Arial"/>
              </a:rPr>
              <a:t> </a:t>
            </a:r>
            <a:r>
              <a:rPr sz="2000" spc="-5" dirty="0">
                <a:solidFill>
                  <a:srgbClr val="FFFF00"/>
                </a:solidFill>
                <a:latin typeface="Arial"/>
                <a:cs typeface="Arial"/>
              </a:rPr>
              <a:t>(MS/MS)</a:t>
            </a:r>
            <a:endParaRPr sz="2000" dirty="0">
              <a:solidFill>
                <a:srgbClr val="FFFF00"/>
              </a:solidFill>
              <a:latin typeface="Arial"/>
              <a:cs typeface="Arial"/>
            </a:endParaRPr>
          </a:p>
        </p:txBody>
      </p:sp>
      <p:sp>
        <p:nvSpPr>
          <p:cNvPr id="7" name="object 7"/>
          <p:cNvSpPr/>
          <p:nvPr/>
        </p:nvSpPr>
        <p:spPr>
          <a:xfrm>
            <a:off x="1756756" y="689957"/>
            <a:ext cx="8678486" cy="182879"/>
          </a:xfrm>
          <a:prstGeom prst="rect">
            <a:avLst/>
          </a:prstGeom>
          <a:blipFill>
            <a:blip r:embed="rId2" cstate="print"/>
            <a:stretch>
              <a:fillRect/>
            </a:stretch>
          </a:blipFill>
        </p:spPr>
        <p:txBody>
          <a:bodyPr wrap="square" lIns="0" tIns="0" rIns="0" bIns="0" rtlCol="0"/>
          <a:lstStyle/>
          <a:p>
            <a:endParaRPr sz="1200">
              <a:solidFill>
                <a:srgbClr val="FFFF00"/>
              </a:solidFill>
            </a:endParaRPr>
          </a:p>
        </p:txBody>
      </p:sp>
      <p:sp>
        <p:nvSpPr>
          <p:cNvPr id="8" name="object 8"/>
          <p:cNvSpPr/>
          <p:nvPr/>
        </p:nvSpPr>
        <p:spPr>
          <a:xfrm>
            <a:off x="1752600" y="705339"/>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sz="1200">
              <a:solidFill>
                <a:srgbClr val="FFFF00"/>
              </a:solidFill>
            </a:endParaRPr>
          </a:p>
        </p:txBody>
      </p:sp>
      <p:pic>
        <p:nvPicPr>
          <p:cNvPr id="16" name="Picture 15" descr="A screenshot of a cell phone&#10;&#10;Description automatically generated">
            <a:extLst>
              <a:ext uri="{FF2B5EF4-FFF2-40B4-BE49-F238E27FC236}">
                <a16:creationId xmlns:a16="http://schemas.microsoft.com/office/drawing/2014/main" id="{9F9D0290-DBFE-4591-9AAC-A6E9E2D7D0E9}"/>
              </a:ext>
            </a:extLst>
          </p:cNvPr>
          <p:cNvPicPr>
            <a:picLocks noChangeAspect="1"/>
          </p:cNvPicPr>
          <p:nvPr/>
        </p:nvPicPr>
        <p:blipFill rotWithShape="1">
          <a:blip r:embed="rId3">
            <a:extLst>
              <a:ext uri="{28A0092B-C50C-407E-A947-70E740481C1C}">
                <a14:useLocalDpi xmlns:a14="http://schemas.microsoft.com/office/drawing/2010/main" val="0"/>
              </a:ext>
            </a:extLst>
          </a:blip>
          <a:srcRect b="14179"/>
          <a:stretch/>
        </p:blipFill>
        <p:spPr>
          <a:xfrm>
            <a:off x="838200" y="1524000"/>
            <a:ext cx="7193281" cy="350520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3" name="object 3"/>
          <p:cNvSpPr/>
          <p:nvPr/>
        </p:nvSpPr>
        <p:spPr>
          <a:xfrm>
            <a:off x="6521448" y="1828801"/>
            <a:ext cx="914400" cy="822325"/>
          </a:xfrm>
          <a:custGeom>
            <a:avLst/>
            <a:gdLst/>
            <a:ahLst/>
            <a:cxnLst/>
            <a:rect l="l" t="t" r="r" b="b"/>
            <a:pathLst>
              <a:path w="914400" h="822325">
                <a:moveTo>
                  <a:pt x="457200" y="0"/>
                </a:moveTo>
                <a:lnTo>
                  <a:pt x="407383" y="2412"/>
                </a:lnTo>
                <a:lnTo>
                  <a:pt x="359120" y="9483"/>
                </a:lnTo>
                <a:lnTo>
                  <a:pt x="312689" y="20961"/>
                </a:lnTo>
                <a:lnTo>
                  <a:pt x="268370" y="36595"/>
                </a:lnTo>
                <a:lnTo>
                  <a:pt x="226442" y="56135"/>
                </a:lnTo>
                <a:lnTo>
                  <a:pt x="187183" y="79330"/>
                </a:lnTo>
                <a:lnTo>
                  <a:pt x="150873" y="105929"/>
                </a:lnTo>
                <a:lnTo>
                  <a:pt x="117790" y="135681"/>
                </a:lnTo>
                <a:lnTo>
                  <a:pt x="88213" y="168335"/>
                </a:lnTo>
                <a:lnTo>
                  <a:pt x="62421" y="203641"/>
                </a:lnTo>
                <a:lnTo>
                  <a:pt x="40693" y="241347"/>
                </a:lnTo>
                <a:lnTo>
                  <a:pt x="23308" y="281204"/>
                </a:lnTo>
                <a:lnTo>
                  <a:pt x="10545" y="322959"/>
                </a:lnTo>
                <a:lnTo>
                  <a:pt x="2682" y="366362"/>
                </a:lnTo>
                <a:lnTo>
                  <a:pt x="0" y="411163"/>
                </a:lnTo>
                <a:lnTo>
                  <a:pt x="2682" y="455964"/>
                </a:lnTo>
                <a:lnTo>
                  <a:pt x="10545" y="499367"/>
                </a:lnTo>
                <a:lnTo>
                  <a:pt x="23308" y="541122"/>
                </a:lnTo>
                <a:lnTo>
                  <a:pt x="40693" y="580978"/>
                </a:lnTo>
                <a:lnTo>
                  <a:pt x="62421" y="618685"/>
                </a:lnTo>
                <a:lnTo>
                  <a:pt x="88213" y="653990"/>
                </a:lnTo>
                <a:lnTo>
                  <a:pt x="117790" y="686645"/>
                </a:lnTo>
                <a:lnTo>
                  <a:pt x="150873" y="716396"/>
                </a:lnTo>
                <a:lnTo>
                  <a:pt x="187183" y="742995"/>
                </a:lnTo>
                <a:lnTo>
                  <a:pt x="226442" y="766190"/>
                </a:lnTo>
                <a:lnTo>
                  <a:pt x="268370" y="785730"/>
                </a:lnTo>
                <a:lnTo>
                  <a:pt x="312689" y="801364"/>
                </a:lnTo>
                <a:lnTo>
                  <a:pt x="359120" y="812842"/>
                </a:lnTo>
                <a:lnTo>
                  <a:pt x="407383" y="819913"/>
                </a:lnTo>
                <a:lnTo>
                  <a:pt x="457200" y="822326"/>
                </a:lnTo>
                <a:lnTo>
                  <a:pt x="507017" y="819913"/>
                </a:lnTo>
                <a:lnTo>
                  <a:pt x="555280" y="812842"/>
                </a:lnTo>
                <a:lnTo>
                  <a:pt x="601710" y="801364"/>
                </a:lnTo>
                <a:lnTo>
                  <a:pt x="646029" y="785730"/>
                </a:lnTo>
                <a:lnTo>
                  <a:pt x="687957" y="766190"/>
                </a:lnTo>
                <a:lnTo>
                  <a:pt x="727216" y="742995"/>
                </a:lnTo>
                <a:lnTo>
                  <a:pt x="763527" y="716396"/>
                </a:lnTo>
                <a:lnTo>
                  <a:pt x="796610" y="686645"/>
                </a:lnTo>
                <a:lnTo>
                  <a:pt x="826187" y="653990"/>
                </a:lnTo>
                <a:lnTo>
                  <a:pt x="851978" y="618685"/>
                </a:lnTo>
                <a:lnTo>
                  <a:pt x="873706" y="580978"/>
                </a:lnTo>
                <a:lnTo>
                  <a:pt x="891091" y="541122"/>
                </a:lnTo>
                <a:lnTo>
                  <a:pt x="903854" y="499367"/>
                </a:lnTo>
                <a:lnTo>
                  <a:pt x="911717" y="455964"/>
                </a:lnTo>
                <a:lnTo>
                  <a:pt x="914400" y="411163"/>
                </a:lnTo>
                <a:lnTo>
                  <a:pt x="911717" y="366362"/>
                </a:lnTo>
                <a:lnTo>
                  <a:pt x="903854" y="322959"/>
                </a:lnTo>
                <a:lnTo>
                  <a:pt x="891091" y="281204"/>
                </a:lnTo>
                <a:lnTo>
                  <a:pt x="873706" y="241347"/>
                </a:lnTo>
                <a:lnTo>
                  <a:pt x="851978" y="203641"/>
                </a:lnTo>
                <a:lnTo>
                  <a:pt x="826187" y="168335"/>
                </a:lnTo>
                <a:lnTo>
                  <a:pt x="796610" y="135681"/>
                </a:lnTo>
                <a:lnTo>
                  <a:pt x="763527" y="105929"/>
                </a:lnTo>
                <a:lnTo>
                  <a:pt x="727216" y="79330"/>
                </a:lnTo>
                <a:lnTo>
                  <a:pt x="687957" y="56135"/>
                </a:lnTo>
                <a:lnTo>
                  <a:pt x="646029" y="36595"/>
                </a:lnTo>
                <a:lnTo>
                  <a:pt x="601710" y="20961"/>
                </a:lnTo>
                <a:lnTo>
                  <a:pt x="555280" y="9483"/>
                </a:lnTo>
                <a:lnTo>
                  <a:pt x="507017" y="2412"/>
                </a:lnTo>
                <a:lnTo>
                  <a:pt x="457200" y="0"/>
                </a:lnTo>
                <a:close/>
              </a:path>
            </a:pathLst>
          </a:custGeom>
          <a:solidFill>
            <a:srgbClr val="FF4C00"/>
          </a:solidFill>
        </p:spPr>
        <p:txBody>
          <a:bodyPr wrap="square" lIns="0" tIns="0" rIns="0" bIns="0" rtlCol="0"/>
          <a:lstStyle/>
          <a:p>
            <a:endParaRPr/>
          </a:p>
        </p:txBody>
      </p:sp>
      <p:sp>
        <p:nvSpPr>
          <p:cNvPr id="4" name="object 4"/>
          <p:cNvSpPr/>
          <p:nvPr/>
        </p:nvSpPr>
        <p:spPr>
          <a:xfrm>
            <a:off x="6521448" y="1828801"/>
            <a:ext cx="914400" cy="822325"/>
          </a:xfrm>
          <a:custGeom>
            <a:avLst/>
            <a:gdLst/>
            <a:ahLst/>
            <a:cxnLst/>
            <a:rect l="l" t="t" r="r" b="b"/>
            <a:pathLst>
              <a:path w="914400" h="822325">
                <a:moveTo>
                  <a:pt x="0" y="411162"/>
                </a:moveTo>
                <a:lnTo>
                  <a:pt x="2682" y="366362"/>
                </a:lnTo>
                <a:lnTo>
                  <a:pt x="10545" y="322958"/>
                </a:lnTo>
                <a:lnTo>
                  <a:pt x="23308" y="281203"/>
                </a:lnTo>
                <a:lnTo>
                  <a:pt x="40693" y="241347"/>
                </a:lnTo>
                <a:lnTo>
                  <a:pt x="62421" y="203641"/>
                </a:lnTo>
                <a:lnTo>
                  <a:pt x="88213" y="168335"/>
                </a:lnTo>
                <a:lnTo>
                  <a:pt x="117789" y="135681"/>
                </a:lnTo>
                <a:lnTo>
                  <a:pt x="150873" y="105929"/>
                </a:lnTo>
                <a:lnTo>
                  <a:pt x="187183" y="79330"/>
                </a:lnTo>
                <a:lnTo>
                  <a:pt x="226442" y="56135"/>
                </a:lnTo>
                <a:lnTo>
                  <a:pt x="268370" y="36595"/>
                </a:lnTo>
                <a:lnTo>
                  <a:pt x="312689" y="20961"/>
                </a:lnTo>
                <a:lnTo>
                  <a:pt x="359119" y="9483"/>
                </a:lnTo>
                <a:lnTo>
                  <a:pt x="407382" y="2412"/>
                </a:lnTo>
                <a:lnTo>
                  <a:pt x="457199" y="0"/>
                </a:lnTo>
                <a:lnTo>
                  <a:pt x="507016" y="2412"/>
                </a:lnTo>
                <a:lnTo>
                  <a:pt x="555280" y="9483"/>
                </a:lnTo>
                <a:lnTo>
                  <a:pt x="601710" y="20961"/>
                </a:lnTo>
                <a:lnTo>
                  <a:pt x="646029" y="36595"/>
                </a:lnTo>
                <a:lnTo>
                  <a:pt x="687957" y="56135"/>
                </a:lnTo>
                <a:lnTo>
                  <a:pt x="727216" y="79330"/>
                </a:lnTo>
                <a:lnTo>
                  <a:pt x="763526" y="105929"/>
                </a:lnTo>
                <a:lnTo>
                  <a:pt x="796609" y="135681"/>
                </a:lnTo>
                <a:lnTo>
                  <a:pt x="826186" y="168335"/>
                </a:lnTo>
                <a:lnTo>
                  <a:pt x="851978" y="203641"/>
                </a:lnTo>
                <a:lnTo>
                  <a:pt x="873706" y="241347"/>
                </a:lnTo>
                <a:lnTo>
                  <a:pt x="891091" y="281203"/>
                </a:lnTo>
                <a:lnTo>
                  <a:pt x="903854" y="322958"/>
                </a:lnTo>
                <a:lnTo>
                  <a:pt x="911717" y="366362"/>
                </a:lnTo>
                <a:lnTo>
                  <a:pt x="914399" y="411162"/>
                </a:lnTo>
                <a:lnTo>
                  <a:pt x="911717" y="455963"/>
                </a:lnTo>
                <a:lnTo>
                  <a:pt x="903854" y="499366"/>
                </a:lnTo>
                <a:lnTo>
                  <a:pt x="891091" y="541122"/>
                </a:lnTo>
                <a:lnTo>
                  <a:pt x="873706" y="580978"/>
                </a:lnTo>
                <a:lnTo>
                  <a:pt x="851978" y="618684"/>
                </a:lnTo>
                <a:lnTo>
                  <a:pt x="826186" y="653990"/>
                </a:lnTo>
                <a:lnTo>
                  <a:pt x="796609" y="686644"/>
                </a:lnTo>
                <a:lnTo>
                  <a:pt x="763526" y="716396"/>
                </a:lnTo>
                <a:lnTo>
                  <a:pt x="727216" y="742995"/>
                </a:lnTo>
                <a:lnTo>
                  <a:pt x="687957" y="766189"/>
                </a:lnTo>
                <a:lnTo>
                  <a:pt x="646029" y="785729"/>
                </a:lnTo>
                <a:lnTo>
                  <a:pt x="601710" y="801364"/>
                </a:lnTo>
                <a:lnTo>
                  <a:pt x="555280" y="812842"/>
                </a:lnTo>
                <a:lnTo>
                  <a:pt x="507016" y="819913"/>
                </a:lnTo>
                <a:lnTo>
                  <a:pt x="457199" y="822325"/>
                </a:lnTo>
                <a:lnTo>
                  <a:pt x="407382" y="819913"/>
                </a:lnTo>
                <a:lnTo>
                  <a:pt x="359119" y="812842"/>
                </a:lnTo>
                <a:lnTo>
                  <a:pt x="312689" y="801364"/>
                </a:lnTo>
                <a:lnTo>
                  <a:pt x="268370" y="785729"/>
                </a:lnTo>
                <a:lnTo>
                  <a:pt x="226442" y="766189"/>
                </a:lnTo>
                <a:lnTo>
                  <a:pt x="187183" y="742995"/>
                </a:lnTo>
                <a:lnTo>
                  <a:pt x="150873" y="716396"/>
                </a:lnTo>
                <a:lnTo>
                  <a:pt x="117789" y="686644"/>
                </a:lnTo>
                <a:lnTo>
                  <a:pt x="88213" y="653990"/>
                </a:lnTo>
                <a:lnTo>
                  <a:pt x="62421" y="618684"/>
                </a:lnTo>
                <a:lnTo>
                  <a:pt x="40693" y="580978"/>
                </a:lnTo>
                <a:lnTo>
                  <a:pt x="23308" y="541122"/>
                </a:lnTo>
                <a:lnTo>
                  <a:pt x="10545" y="499366"/>
                </a:lnTo>
                <a:lnTo>
                  <a:pt x="2682" y="455963"/>
                </a:lnTo>
                <a:lnTo>
                  <a:pt x="0" y="411162"/>
                </a:lnTo>
                <a:close/>
              </a:path>
            </a:pathLst>
          </a:custGeom>
          <a:ln w="9524">
            <a:solidFill>
              <a:srgbClr val="000000"/>
            </a:solidFill>
          </a:ln>
        </p:spPr>
        <p:txBody>
          <a:bodyPr wrap="square" lIns="0" tIns="0" rIns="0" bIns="0" rtlCol="0"/>
          <a:lstStyle/>
          <a:p>
            <a:endParaRPr/>
          </a:p>
        </p:txBody>
      </p:sp>
      <p:sp>
        <p:nvSpPr>
          <p:cNvPr id="5" name="object 5"/>
          <p:cNvSpPr txBox="1"/>
          <p:nvPr/>
        </p:nvSpPr>
        <p:spPr>
          <a:xfrm>
            <a:off x="3016250" y="1898651"/>
            <a:ext cx="914400" cy="274955"/>
          </a:xfrm>
          <a:prstGeom prst="rect">
            <a:avLst/>
          </a:prstGeom>
          <a:solidFill>
            <a:srgbClr val="FF4C00"/>
          </a:solidFill>
          <a:ln w="9524">
            <a:solidFill>
              <a:srgbClr val="000000"/>
            </a:solidFill>
          </a:ln>
        </p:spPr>
        <p:txBody>
          <a:bodyPr vert="horz" wrap="square" lIns="0" tIns="0" rIns="0" bIns="0" rtlCol="0">
            <a:spAutoFit/>
          </a:bodyPr>
          <a:lstStyle/>
          <a:p>
            <a:pPr marL="65405"/>
            <a:r>
              <a:rPr dirty="0">
                <a:latin typeface="Arial Narrow"/>
                <a:cs typeface="Arial Narrow"/>
              </a:rPr>
              <a:t>Peptide</a:t>
            </a:r>
            <a:r>
              <a:rPr spc="-50" dirty="0">
                <a:latin typeface="Arial Narrow"/>
                <a:cs typeface="Arial Narrow"/>
              </a:rPr>
              <a:t> </a:t>
            </a:r>
            <a:r>
              <a:rPr dirty="0">
                <a:latin typeface="Arial Narrow"/>
                <a:cs typeface="Arial Narrow"/>
              </a:rPr>
              <a:t>1</a:t>
            </a:r>
            <a:endParaRPr>
              <a:latin typeface="Arial Narrow"/>
              <a:cs typeface="Arial Narrow"/>
            </a:endParaRPr>
          </a:p>
        </p:txBody>
      </p:sp>
      <p:sp>
        <p:nvSpPr>
          <p:cNvPr id="6" name="object 6"/>
          <p:cNvSpPr txBox="1"/>
          <p:nvPr/>
        </p:nvSpPr>
        <p:spPr>
          <a:xfrm>
            <a:off x="3016250" y="2241551"/>
            <a:ext cx="914400" cy="274955"/>
          </a:xfrm>
          <a:prstGeom prst="rect">
            <a:avLst/>
          </a:prstGeom>
          <a:solidFill>
            <a:srgbClr val="00FDFF"/>
          </a:solidFill>
          <a:ln w="9524">
            <a:solidFill>
              <a:srgbClr val="000000"/>
            </a:solidFill>
          </a:ln>
        </p:spPr>
        <p:txBody>
          <a:bodyPr vert="horz" wrap="square" lIns="0" tIns="0" rIns="0" bIns="0" rtlCol="0">
            <a:spAutoFit/>
          </a:bodyPr>
          <a:lstStyle/>
          <a:p>
            <a:pPr marL="65405"/>
            <a:r>
              <a:rPr dirty="0">
                <a:latin typeface="Arial Narrow"/>
                <a:cs typeface="Arial Narrow"/>
              </a:rPr>
              <a:t>Peptide</a:t>
            </a:r>
            <a:r>
              <a:rPr spc="-50" dirty="0">
                <a:latin typeface="Arial Narrow"/>
                <a:cs typeface="Arial Narrow"/>
              </a:rPr>
              <a:t> </a:t>
            </a:r>
            <a:r>
              <a:rPr dirty="0">
                <a:latin typeface="Arial Narrow"/>
                <a:cs typeface="Arial Narrow"/>
              </a:rPr>
              <a:t>2</a:t>
            </a:r>
            <a:endParaRPr>
              <a:latin typeface="Arial Narrow"/>
              <a:cs typeface="Arial Narrow"/>
            </a:endParaRPr>
          </a:p>
        </p:txBody>
      </p:sp>
      <p:sp>
        <p:nvSpPr>
          <p:cNvPr id="7" name="object 7"/>
          <p:cNvSpPr/>
          <p:nvPr/>
        </p:nvSpPr>
        <p:spPr>
          <a:xfrm>
            <a:off x="6521448" y="2446339"/>
            <a:ext cx="914400" cy="822325"/>
          </a:xfrm>
          <a:custGeom>
            <a:avLst/>
            <a:gdLst/>
            <a:ahLst/>
            <a:cxnLst/>
            <a:rect l="l" t="t" r="r" b="b"/>
            <a:pathLst>
              <a:path w="914400" h="822325">
                <a:moveTo>
                  <a:pt x="457200" y="0"/>
                </a:moveTo>
                <a:lnTo>
                  <a:pt x="407383" y="2412"/>
                </a:lnTo>
                <a:lnTo>
                  <a:pt x="359120" y="9483"/>
                </a:lnTo>
                <a:lnTo>
                  <a:pt x="312689" y="20961"/>
                </a:lnTo>
                <a:lnTo>
                  <a:pt x="268370" y="36595"/>
                </a:lnTo>
                <a:lnTo>
                  <a:pt x="226442" y="56135"/>
                </a:lnTo>
                <a:lnTo>
                  <a:pt x="187183" y="79330"/>
                </a:lnTo>
                <a:lnTo>
                  <a:pt x="150873" y="105929"/>
                </a:lnTo>
                <a:lnTo>
                  <a:pt x="117790" y="135681"/>
                </a:lnTo>
                <a:lnTo>
                  <a:pt x="88213" y="168335"/>
                </a:lnTo>
                <a:lnTo>
                  <a:pt x="62421" y="203641"/>
                </a:lnTo>
                <a:lnTo>
                  <a:pt x="40693" y="241347"/>
                </a:lnTo>
                <a:lnTo>
                  <a:pt x="23308" y="281203"/>
                </a:lnTo>
                <a:lnTo>
                  <a:pt x="10545" y="322958"/>
                </a:lnTo>
                <a:lnTo>
                  <a:pt x="2682" y="366361"/>
                </a:lnTo>
                <a:lnTo>
                  <a:pt x="0" y="411162"/>
                </a:lnTo>
                <a:lnTo>
                  <a:pt x="2682" y="455963"/>
                </a:lnTo>
                <a:lnTo>
                  <a:pt x="10545" y="499366"/>
                </a:lnTo>
                <a:lnTo>
                  <a:pt x="23308" y="541122"/>
                </a:lnTo>
                <a:lnTo>
                  <a:pt x="40693" y="580978"/>
                </a:lnTo>
                <a:lnTo>
                  <a:pt x="62421" y="618684"/>
                </a:lnTo>
                <a:lnTo>
                  <a:pt x="88213" y="653990"/>
                </a:lnTo>
                <a:lnTo>
                  <a:pt x="117790" y="686644"/>
                </a:lnTo>
                <a:lnTo>
                  <a:pt x="150873" y="716396"/>
                </a:lnTo>
                <a:lnTo>
                  <a:pt x="187183" y="742995"/>
                </a:lnTo>
                <a:lnTo>
                  <a:pt x="226442" y="766190"/>
                </a:lnTo>
                <a:lnTo>
                  <a:pt x="268370" y="785730"/>
                </a:lnTo>
                <a:lnTo>
                  <a:pt x="312689" y="801364"/>
                </a:lnTo>
                <a:lnTo>
                  <a:pt x="359120" y="812842"/>
                </a:lnTo>
                <a:lnTo>
                  <a:pt x="407383" y="819913"/>
                </a:lnTo>
                <a:lnTo>
                  <a:pt x="457200" y="822326"/>
                </a:lnTo>
                <a:lnTo>
                  <a:pt x="507017" y="819913"/>
                </a:lnTo>
                <a:lnTo>
                  <a:pt x="555280" y="812842"/>
                </a:lnTo>
                <a:lnTo>
                  <a:pt x="601710" y="801364"/>
                </a:lnTo>
                <a:lnTo>
                  <a:pt x="646029" y="785730"/>
                </a:lnTo>
                <a:lnTo>
                  <a:pt x="687957" y="766190"/>
                </a:lnTo>
                <a:lnTo>
                  <a:pt x="727216" y="742995"/>
                </a:lnTo>
                <a:lnTo>
                  <a:pt x="763527" y="716396"/>
                </a:lnTo>
                <a:lnTo>
                  <a:pt x="796610" y="686644"/>
                </a:lnTo>
                <a:lnTo>
                  <a:pt x="826187" y="653990"/>
                </a:lnTo>
                <a:lnTo>
                  <a:pt x="851978" y="618684"/>
                </a:lnTo>
                <a:lnTo>
                  <a:pt x="873706" y="580978"/>
                </a:lnTo>
                <a:lnTo>
                  <a:pt x="891091" y="541122"/>
                </a:lnTo>
                <a:lnTo>
                  <a:pt x="903854" y="499366"/>
                </a:lnTo>
                <a:lnTo>
                  <a:pt x="911717" y="455963"/>
                </a:lnTo>
                <a:lnTo>
                  <a:pt x="914400" y="411162"/>
                </a:lnTo>
                <a:lnTo>
                  <a:pt x="911717" y="366361"/>
                </a:lnTo>
                <a:lnTo>
                  <a:pt x="903854" y="322958"/>
                </a:lnTo>
                <a:lnTo>
                  <a:pt x="891091" y="281203"/>
                </a:lnTo>
                <a:lnTo>
                  <a:pt x="873706" y="241347"/>
                </a:lnTo>
                <a:lnTo>
                  <a:pt x="851978" y="203641"/>
                </a:lnTo>
                <a:lnTo>
                  <a:pt x="826187" y="168335"/>
                </a:lnTo>
                <a:lnTo>
                  <a:pt x="796610" y="135681"/>
                </a:lnTo>
                <a:lnTo>
                  <a:pt x="763527" y="105929"/>
                </a:lnTo>
                <a:lnTo>
                  <a:pt x="727216" y="79330"/>
                </a:lnTo>
                <a:lnTo>
                  <a:pt x="687957" y="56135"/>
                </a:lnTo>
                <a:lnTo>
                  <a:pt x="646029" y="36595"/>
                </a:lnTo>
                <a:lnTo>
                  <a:pt x="601710" y="20961"/>
                </a:lnTo>
                <a:lnTo>
                  <a:pt x="555280" y="9483"/>
                </a:lnTo>
                <a:lnTo>
                  <a:pt x="507017" y="2412"/>
                </a:lnTo>
                <a:lnTo>
                  <a:pt x="457200" y="0"/>
                </a:lnTo>
                <a:close/>
              </a:path>
            </a:pathLst>
          </a:custGeom>
          <a:solidFill>
            <a:srgbClr val="FFD300"/>
          </a:solidFill>
        </p:spPr>
        <p:txBody>
          <a:bodyPr wrap="square" lIns="0" tIns="0" rIns="0" bIns="0" rtlCol="0"/>
          <a:lstStyle/>
          <a:p>
            <a:endParaRPr/>
          </a:p>
        </p:txBody>
      </p:sp>
      <p:sp>
        <p:nvSpPr>
          <p:cNvPr id="8" name="object 8"/>
          <p:cNvSpPr/>
          <p:nvPr/>
        </p:nvSpPr>
        <p:spPr>
          <a:xfrm>
            <a:off x="6521448" y="2446339"/>
            <a:ext cx="914400" cy="822325"/>
          </a:xfrm>
          <a:custGeom>
            <a:avLst/>
            <a:gdLst/>
            <a:ahLst/>
            <a:cxnLst/>
            <a:rect l="l" t="t" r="r" b="b"/>
            <a:pathLst>
              <a:path w="914400" h="822325">
                <a:moveTo>
                  <a:pt x="0" y="411162"/>
                </a:moveTo>
                <a:lnTo>
                  <a:pt x="2682" y="366362"/>
                </a:lnTo>
                <a:lnTo>
                  <a:pt x="10545" y="322958"/>
                </a:lnTo>
                <a:lnTo>
                  <a:pt x="23308" y="281203"/>
                </a:lnTo>
                <a:lnTo>
                  <a:pt x="40693" y="241347"/>
                </a:lnTo>
                <a:lnTo>
                  <a:pt x="62421" y="203641"/>
                </a:lnTo>
                <a:lnTo>
                  <a:pt x="88213" y="168335"/>
                </a:lnTo>
                <a:lnTo>
                  <a:pt x="117789" y="135681"/>
                </a:lnTo>
                <a:lnTo>
                  <a:pt x="150873" y="105929"/>
                </a:lnTo>
                <a:lnTo>
                  <a:pt x="187183" y="79330"/>
                </a:lnTo>
                <a:lnTo>
                  <a:pt x="226442" y="56135"/>
                </a:lnTo>
                <a:lnTo>
                  <a:pt x="268370" y="36595"/>
                </a:lnTo>
                <a:lnTo>
                  <a:pt x="312689" y="20961"/>
                </a:lnTo>
                <a:lnTo>
                  <a:pt x="359119" y="9483"/>
                </a:lnTo>
                <a:lnTo>
                  <a:pt x="407382" y="2412"/>
                </a:lnTo>
                <a:lnTo>
                  <a:pt x="457199" y="0"/>
                </a:lnTo>
                <a:lnTo>
                  <a:pt x="507016" y="2412"/>
                </a:lnTo>
                <a:lnTo>
                  <a:pt x="555280" y="9483"/>
                </a:lnTo>
                <a:lnTo>
                  <a:pt x="601710" y="20961"/>
                </a:lnTo>
                <a:lnTo>
                  <a:pt x="646029" y="36595"/>
                </a:lnTo>
                <a:lnTo>
                  <a:pt x="687957" y="56135"/>
                </a:lnTo>
                <a:lnTo>
                  <a:pt x="727216" y="79330"/>
                </a:lnTo>
                <a:lnTo>
                  <a:pt x="763526" y="105929"/>
                </a:lnTo>
                <a:lnTo>
                  <a:pt x="796609" y="135681"/>
                </a:lnTo>
                <a:lnTo>
                  <a:pt x="826186" y="168335"/>
                </a:lnTo>
                <a:lnTo>
                  <a:pt x="851978" y="203641"/>
                </a:lnTo>
                <a:lnTo>
                  <a:pt x="873706" y="241347"/>
                </a:lnTo>
                <a:lnTo>
                  <a:pt x="891091" y="281203"/>
                </a:lnTo>
                <a:lnTo>
                  <a:pt x="903854" y="322958"/>
                </a:lnTo>
                <a:lnTo>
                  <a:pt x="911717" y="366362"/>
                </a:lnTo>
                <a:lnTo>
                  <a:pt x="914399" y="411162"/>
                </a:lnTo>
                <a:lnTo>
                  <a:pt x="911717" y="455963"/>
                </a:lnTo>
                <a:lnTo>
                  <a:pt x="903854" y="499366"/>
                </a:lnTo>
                <a:lnTo>
                  <a:pt x="891091" y="541122"/>
                </a:lnTo>
                <a:lnTo>
                  <a:pt x="873706" y="580978"/>
                </a:lnTo>
                <a:lnTo>
                  <a:pt x="851978" y="618684"/>
                </a:lnTo>
                <a:lnTo>
                  <a:pt x="826186" y="653990"/>
                </a:lnTo>
                <a:lnTo>
                  <a:pt x="796609" y="686644"/>
                </a:lnTo>
                <a:lnTo>
                  <a:pt x="763526" y="716396"/>
                </a:lnTo>
                <a:lnTo>
                  <a:pt x="727216" y="742995"/>
                </a:lnTo>
                <a:lnTo>
                  <a:pt x="687957" y="766189"/>
                </a:lnTo>
                <a:lnTo>
                  <a:pt x="646029" y="785729"/>
                </a:lnTo>
                <a:lnTo>
                  <a:pt x="601710" y="801364"/>
                </a:lnTo>
                <a:lnTo>
                  <a:pt x="555280" y="812842"/>
                </a:lnTo>
                <a:lnTo>
                  <a:pt x="507016" y="819913"/>
                </a:lnTo>
                <a:lnTo>
                  <a:pt x="457199" y="822325"/>
                </a:lnTo>
                <a:lnTo>
                  <a:pt x="407382" y="819913"/>
                </a:lnTo>
                <a:lnTo>
                  <a:pt x="359119" y="812842"/>
                </a:lnTo>
                <a:lnTo>
                  <a:pt x="312689" y="801364"/>
                </a:lnTo>
                <a:lnTo>
                  <a:pt x="268370" y="785729"/>
                </a:lnTo>
                <a:lnTo>
                  <a:pt x="226442" y="766189"/>
                </a:lnTo>
                <a:lnTo>
                  <a:pt x="187183" y="742995"/>
                </a:lnTo>
                <a:lnTo>
                  <a:pt x="150873" y="716396"/>
                </a:lnTo>
                <a:lnTo>
                  <a:pt x="117789" y="686644"/>
                </a:lnTo>
                <a:lnTo>
                  <a:pt x="88213" y="653990"/>
                </a:lnTo>
                <a:lnTo>
                  <a:pt x="62421" y="618684"/>
                </a:lnTo>
                <a:lnTo>
                  <a:pt x="40693" y="580978"/>
                </a:lnTo>
                <a:lnTo>
                  <a:pt x="23308" y="541122"/>
                </a:lnTo>
                <a:lnTo>
                  <a:pt x="10545" y="499366"/>
                </a:lnTo>
                <a:lnTo>
                  <a:pt x="2682" y="455963"/>
                </a:lnTo>
                <a:lnTo>
                  <a:pt x="0" y="411162"/>
                </a:lnTo>
                <a:close/>
              </a:path>
            </a:pathLst>
          </a:custGeom>
          <a:ln w="9524">
            <a:solidFill>
              <a:srgbClr val="000000"/>
            </a:solidFill>
          </a:ln>
        </p:spPr>
        <p:txBody>
          <a:bodyPr wrap="square" lIns="0" tIns="0" rIns="0" bIns="0" rtlCol="0"/>
          <a:lstStyle/>
          <a:p>
            <a:endParaRPr/>
          </a:p>
        </p:txBody>
      </p:sp>
      <p:sp>
        <p:nvSpPr>
          <p:cNvPr id="9" name="object 9"/>
          <p:cNvSpPr txBox="1"/>
          <p:nvPr/>
        </p:nvSpPr>
        <p:spPr>
          <a:xfrm>
            <a:off x="6619800" y="2044383"/>
            <a:ext cx="720090" cy="1009015"/>
          </a:xfrm>
          <a:prstGeom prst="rect">
            <a:avLst/>
          </a:prstGeom>
        </p:spPr>
        <p:txBody>
          <a:bodyPr vert="horz" wrap="square" lIns="0" tIns="12700" rIns="0" bIns="0" rtlCol="0">
            <a:spAutoFit/>
          </a:bodyPr>
          <a:lstStyle/>
          <a:p>
            <a:pPr marL="25400">
              <a:spcBef>
                <a:spcPts val="100"/>
              </a:spcBef>
            </a:pPr>
            <a:r>
              <a:rPr sz="2400" spc="-5" dirty="0">
                <a:latin typeface="Arial Narrow"/>
                <a:cs typeface="Arial Narrow"/>
              </a:rPr>
              <a:t>Prot</a:t>
            </a:r>
            <a:r>
              <a:rPr sz="2400" spc="-195" dirty="0">
                <a:latin typeface="Arial Narrow"/>
                <a:cs typeface="Arial Narrow"/>
              </a:rPr>
              <a:t> </a:t>
            </a:r>
            <a:r>
              <a:rPr sz="2400" dirty="0">
                <a:latin typeface="Arial Narrow"/>
                <a:cs typeface="Arial Narrow"/>
              </a:rPr>
              <a:t>A</a:t>
            </a:r>
            <a:endParaRPr sz="2400">
              <a:latin typeface="Arial Narrow"/>
              <a:cs typeface="Arial Narrow"/>
            </a:endParaRPr>
          </a:p>
          <a:p>
            <a:pPr marL="12700">
              <a:spcBef>
                <a:spcPts val="1980"/>
              </a:spcBef>
            </a:pPr>
            <a:r>
              <a:rPr sz="2400" spc="-5" dirty="0">
                <a:latin typeface="Arial Narrow"/>
                <a:cs typeface="Arial Narrow"/>
              </a:rPr>
              <a:t>Prot</a:t>
            </a:r>
            <a:r>
              <a:rPr sz="2400" spc="-90" dirty="0">
                <a:latin typeface="Arial Narrow"/>
                <a:cs typeface="Arial Narrow"/>
              </a:rPr>
              <a:t> </a:t>
            </a:r>
            <a:r>
              <a:rPr sz="2400" dirty="0">
                <a:latin typeface="Arial Narrow"/>
                <a:cs typeface="Arial Narrow"/>
              </a:rPr>
              <a:t>B</a:t>
            </a:r>
            <a:endParaRPr sz="2400">
              <a:latin typeface="Arial Narrow"/>
              <a:cs typeface="Arial Narrow"/>
            </a:endParaRPr>
          </a:p>
        </p:txBody>
      </p:sp>
      <p:sp>
        <p:nvSpPr>
          <p:cNvPr id="10" name="object 10"/>
          <p:cNvSpPr txBox="1"/>
          <p:nvPr/>
        </p:nvSpPr>
        <p:spPr>
          <a:xfrm>
            <a:off x="3016250" y="2584451"/>
            <a:ext cx="914400" cy="274955"/>
          </a:xfrm>
          <a:prstGeom prst="rect">
            <a:avLst/>
          </a:prstGeom>
          <a:solidFill>
            <a:srgbClr val="FFD300"/>
          </a:solidFill>
          <a:ln w="9524">
            <a:solidFill>
              <a:srgbClr val="000000"/>
            </a:solidFill>
          </a:ln>
        </p:spPr>
        <p:txBody>
          <a:bodyPr vert="horz" wrap="square" lIns="0" tIns="0" rIns="0" bIns="0" rtlCol="0">
            <a:spAutoFit/>
          </a:bodyPr>
          <a:lstStyle/>
          <a:p>
            <a:pPr marL="65405"/>
            <a:r>
              <a:rPr dirty="0">
                <a:latin typeface="Arial Narrow"/>
                <a:cs typeface="Arial Narrow"/>
              </a:rPr>
              <a:t>Peptide</a:t>
            </a:r>
            <a:r>
              <a:rPr spc="-50" dirty="0">
                <a:latin typeface="Arial Narrow"/>
                <a:cs typeface="Arial Narrow"/>
              </a:rPr>
              <a:t> </a:t>
            </a:r>
            <a:r>
              <a:rPr dirty="0">
                <a:latin typeface="Arial Narrow"/>
                <a:cs typeface="Arial Narrow"/>
              </a:rPr>
              <a:t>3</a:t>
            </a:r>
            <a:endParaRPr>
              <a:latin typeface="Arial Narrow"/>
              <a:cs typeface="Arial Narrow"/>
            </a:endParaRPr>
          </a:p>
        </p:txBody>
      </p:sp>
      <p:sp>
        <p:nvSpPr>
          <p:cNvPr id="11" name="object 11"/>
          <p:cNvSpPr txBox="1"/>
          <p:nvPr/>
        </p:nvSpPr>
        <p:spPr>
          <a:xfrm>
            <a:off x="3016250" y="2927351"/>
            <a:ext cx="914400" cy="274955"/>
          </a:xfrm>
          <a:prstGeom prst="rect">
            <a:avLst/>
          </a:prstGeom>
          <a:solidFill>
            <a:srgbClr val="FF4C00"/>
          </a:solidFill>
          <a:ln w="9524">
            <a:solidFill>
              <a:srgbClr val="000000"/>
            </a:solidFill>
          </a:ln>
        </p:spPr>
        <p:txBody>
          <a:bodyPr vert="horz" wrap="square" lIns="0" tIns="0" rIns="0" bIns="0" rtlCol="0">
            <a:spAutoFit/>
          </a:bodyPr>
          <a:lstStyle/>
          <a:p>
            <a:pPr marL="65405"/>
            <a:r>
              <a:rPr dirty="0">
                <a:latin typeface="Arial Narrow"/>
                <a:cs typeface="Arial Narrow"/>
              </a:rPr>
              <a:t>Peptide</a:t>
            </a:r>
            <a:r>
              <a:rPr spc="-50" dirty="0">
                <a:latin typeface="Arial Narrow"/>
                <a:cs typeface="Arial Narrow"/>
              </a:rPr>
              <a:t> </a:t>
            </a:r>
            <a:r>
              <a:rPr dirty="0">
                <a:latin typeface="Arial Narrow"/>
                <a:cs typeface="Arial Narrow"/>
              </a:rPr>
              <a:t>4</a:t>
            </a:r>
            <a:endParaRPr>
              <a:latin typeface="Arial Narrow"/>
              <a:cs typeface="Arial Narrow"/>
            </a:endParaRPr>
          </a:p>
        </p:txBody>
      </p:sp>
      <p:sp>
        <p:nvSpPr>
          <p:cNvPr id="12" name="object 12"/>
          <p:cNvSpPr txBox="1"/>
          <p:nvPr/>
        </p:nvSpPr>
        <p:spPr>
          <a:xfrm>
            <a:off x="3016250" y="3270251"/>
            <a:ext cx="914400" cy="274955"/>
          </a:xfrm>
          <a:prstGeom prst="rect">
            <a:avLst/>
          </a:prstGeom>
          <a:solidFill>
            <a:srgbClr val="004DD6"/>
          </a:solidFill>
          <a:ln w="9524">
            <a:solidFill>
              <a:srgbClr val="000000"/>
            </a:solidFill>
          </a:ln>
        </p:spPr>
        <p:txBody>
          <a:bodyPr vert="horz" wrap="square" lIns="0" tIns="0" rIns="0" bIns="0" rtlCol="0">
            <a:spAutoFit/>
          </a:bodyPr>
          <a:lstStyle/>
          <a:p>
            <a:pPr marL="65405"/>
            <a:r>
              <a:rPr dirty="0">
                <a:latin typeface="Arial Narrow"/>
                <a:cs typeface="Arial Narrow"/>
              </a:rPr>
              <a:t>Peptide</a:t>
            </a:r>
            <a:r>
              <a:rPr spc="-50" dirty="0">
                <a:latin typeface="Arial Narrow"/>
                <a:cs typeface="Arial Narrow"/>
              </a:rPr>
              <a:t> </a:t>
            </a:r>
            <a:r>
              <a:rPr dirty="0">
                <a:latin typeface="Arial Narrow"/>
                <a:cs typeface="Arial Narrow"/>
              </a:rPr>
              <a:t>5</a:t>
            </a:r>
            <a:endParaRPr>
              <a:latin typeface="Arial Narrow"/>
              <a:cs typeface="Arial Narrow"/>
            </a:endParaRPr>
          </a:p>
        </p:txBody>
      </p:sp>
      <p:sp>
        <p:nvSpPr>
          <p:cNvPr id="13" name="object 13"/>
          <p:cNvSpPr/>
          <p:nvPr/>
        </p:nvSpPr>
        <p:spPr>
          <a:xfrm>
            <a:off x="6369048" y="3475039"/>
            <a:ext cx="914400" cy="822325"/>
          </a:xfrm>
          <a:custGeom>
            <a:avLst/>
            <a:gdLst/>
            <a:ahLst/>
            <a:cxnLst/>
            <a:rect l="l" t="t" r="r" b="b"/>
            <a:pathLst>
              <a:path w="914400" h="822325">
                <a:moveTo>
                  <a:pt x="457200" y="0"/>
                </a:moveTo>
                <a:lnTo>
                  <a:pt x="407383" y="2412"/>
                </a:lnTo>
                <a:lnTo>
                  <a:pt x="359120" y="9483"/>
                </a:lnTo>
                <a:lnTo>
                  <a:pt x="312689" y="20961"/>
                </a:lnTo>
                <a:lnTo>
                  <a:pt x="268370" y="36595"/>
                </a:lnTo>
                <a:lnTo>
                  <a:pt x="226442" y="56135"/>
                </a:lnTo>
                <a:lnTo>
                  <a:pt x="187183" y="79330"/>
                </a:lnTo>
                <a:lnTo>
                  <a:pt x="150873" y="105929"/>
                </a:lnTo>
                <a:lnTo>
                  <a:pt x="117790" y="135681"/>
                </a:lnTo>
                <a:lnTo>
                  <a:pt x="88213" y="168335"/>
                </a:lnTo>
                <a:lnTo>
                  <a:pt x="62421" y="203641"/>
                </a:lnTo>
                <a:lnTo>
                  <a:pt x="40693" y="241347"/>
                </a:lnTo>
                <a:lnTo>
                  <a:pt x="23308" y="281203"/>
                </a:lnTo>
                <a:lnTo>
                  <a:pt x="10545" y="322958"/>
                </a:lnTo>
                <a:lnTo>
                  <a:pt x="2682" y="366361"/>
                </a:lnTo>
                <a:lnTo>
                  <a:pt x="0" y="411162"/>
                </a:lnTo>
                <a:lnTo>
                  <a:pt x="2682" y="455963"/>
                </a:lnTo>
                <a:lnTo>
                  <a:pt x="10545" y="499366"/>
                </a:lnTo>
                <a:lnTo>
                  <a:pt x="23308" y="541121"/>
                </a:lnTo>
                <a:lnTo>
                  <a:pt x="40693" y="580977"/>
                </a:lnTo>
                <a:lnTo>
                  <a:pt x="62421" y="618683"/>
                </a:lnTo>
                <a:lnTo>
                  <a:pt x="88213" y="653989"/>
                </a:lnTo>
                <a:lnTo>
                  <a:pt x="117790" y="686643"/>
                </a:lnTo>
                <a:lnTo>
                  <a:pt x="150873" y="716395"/>
                </a:lnTo>
                <a:lnTo>
                  <a:pt x="187183" y="742994"/>
                </a:lnTo>
                <a:lnTo>
                  <a:pt x="226442" y="766189"/>
                </a:lnTo>
                <a:lnTo>
                  <a:pt x="268370" y="785729"/>
                </a:lnTo>
                <a:lnTo>
                  <a:pt x="312689" y="801363"/>
                </a:lnTo>
                <a:lnTo>
                  <a:pt x="359120" y="812841"/>
                </a:lnTo>
                <a:lnTo>
                  <a:pt x="407383" y="819912"/>
                </a:lnTo>
                <a:lnTo>
                  <a:pt x="457200" y="822325"/>
                </a:lnTo>
                <a:lnTo>
                  <a:pt x="507017" y="819912"/>
                </a:lnTo>
                <a:lnTo>
                  <a:pt x="555280" y="812841"/>
                </a:lnTo>
                <a:lnTo>
                  <a:pt x="601710" y="801363"/>
                </a:lnTo>
                <a:lnTo>
                  <a:pt x="646029" y="785729"/>
                </a:lnTo>
                <a:lnTo>
                  <a:pt x="687957" y="766189"/>
                </a:lnTo>
                <a:lnTo>
                  <a:pt x="727216" y="742994"/>
                </a:lnTo>
                <a:lnTo>
                  <a:pt x="763527" y="716395"/>
                </a:lnTo>
                <a:lnTo>
                  <a:pt x="796610" y="686643"/>
                </a:lnTo>
                <a:lnTo>
                  <a:pt x="826187" y="653989"/>
                </a:lnTo>
                <a:lnTo>
                  <a:pt x="851978" y="618683"/>
                </a:lnTo>
                <a:lnTo>
                  <a:pt x="873706" y="580977"/>
                </a:lnTo>
                <a:lnTo>
                  <a:pt x="891091" y="541121"/>
                </a:lnTo>
                <a:lnTo>
                  <a:pt x="903854" y="499366"/>
                </a:lnTo>
                <a:lnTo>
                  <a:pt x="911717" y="455963"/>
                </a:lnTo>
                <a:lnTo>
                  <a:pt x="914400" y="411162"/>
                </a:lnTo>
                <a:lnTo>
                  <a:pt x="911717" y="366361"/>
                </a:lnTo>
                <a:lnTo>
                  <a:pt x="903854" y="322958"/>
                </a:lnTo>
                <a:lnTo>
                  <a:pt x="891091" y="281203"/>
                </a:lnTo>
                <a:lnTo>
                  <a:pt x="873706" y="241347"/>
                </a:lnTo>
                <a:lnTo>
                  <a:pt x="851978" y="203641"/>
                </a:lnTo>
                <a:lnTo>
                  <a:pt x="826187" y="168335"/>
                </a:lnTo>
                <a:lnTo>
                  <a:pt x="796610" y="135681"/>
                </a:lnTo>
                <a:lnTo>
                  <a:pt x="763527" y="105929"/>
                </a:lnTo>
                <a:lnTo>
                  <a:pt x="727216" y="79330"/>
                </a:lnTo>
                <a:lnTo>
                  <a:pt x="687957" y="56135"/>
                </a:lnTo>
                <a:lnTo>
                  <a:pt x="646029" y="36595"/>
                </a:lnTo>
                <a:lnTo>
                  <a:pt x="601710" y="20961"/>
                </a:lnTo>
                <a:lnTo>
                  <a:pt x="555280" y="9483"/>
                </a:lnTo>
                <a:lnTo>
                  <a:pt x="507017" y="2412"/>
                </a:lnTo>
                <a:lnTo>
                  <a:pt x="457200" y="0"/>
                </a:lnTo>
                <a:close/>
              </a:path>
            </a:pathLst>
          </a:custGeom>
          <a:solidFill>
            <a:srgbClr val="00FDFF"/>
          </a:solidFill>
        </p:spPr>
        <p:txBody>
          <a:bodyPr wrap="square" lIns="0" tIns="0" rIns="0" bIns="0" rtlCol="0"/>
          <a:lstStyle/>
          <a:p>
            <a:endParaRPr/>
          </a:p>
        </p:txBody>
      </p:sp>
      <p:sp>
        <p:nvSpPr>
          <p:cNvPr id="14" name="object 14"/>
          <p:cNvSpPr/>
          <p:nvPr/>
        </p:nvSpPr>
        <p:spPr>
          <a:xfrm>
            <a:off x="6369048" y="3475039"/>
            <a:ext cx="914400" cy="822325"/>
          </a:xfrm>
          <a:custGeom>
            <a:avLst/>
            <a:gdLst/>
            <a:ahLst/>
            <a:cxnLst/>
            <a:rect l="l" t="t" r="r" b="b"/>
            <a:pathLst>
              <a:path w="914400" h="822325">
                <a:moveTo>
                  <a:pt x="0" y="411162"/>
                </a:moveTo>
                <a:lnTo>
                  <a:pt x="2682" y="366362"/>
                </a:lnTo>
                <a:lnTo>
                  <a:pt x="10545" y="322958"/>
                </a:lnTo>
                <a:lnTo>
                  <a:pt x="23308" y="281203"/>
                </a:lnTo>
                <a:lnTo>
                  <a:pt x="40693" y="241347"/>
                </a:lnTo>
                <a:lnTo>
                  <a:pt x="62421" y="203641"/>
                </a:lnTo>
                <a:lnTo>
                  <a:pt x="88213" y="168335"/>
                </a:lnTo>
                <a:lnTo>
                  <a:pt x="117789" y="135681"/>
                </a:lnTo>
                <a:lnTo>
                  <a:pt x="150873" y="105929"/>
                </a:lnTo>
                <a:lnTo>
                  <a:pt x="187183" y="79330"/>
                </a:lnTo>
                <a:lnTo>
                  <a:pt x="226442" y="56135"/>
                </a:lnTo>
                <a:lnTo>
                  <a:pt x="268370" y="36595"/>
                </a:lnTo>
                <a:lnTo>
                  <a:pt x="312689" y="20961"/>
                </a:lnTo>
                <a:lnTo>
                  <a:pt x="359119" y="9483"/>
                </a:lnTo>
                <a:lnTo>
                  <a:pt x="407382" y="2412"/>
                </a:lnTo>
                <a:lnTo>
                  <a:pt x="457199" y="0"/>
                </a:lnTo>
                <a:lnTo>
                  <a:pt x="507016" y="2412"/>
                </a:lnTo>
                <a:lnTo>
                  <a:pt x="555279" y="9483"/>
                </a:lnTo>
                <a:lnTo>
                  <a:pt x="601710" y="20961"/>
                </a:lnTo>
                <a:lnTo>
                  <a:pt x="646029" y="36595"/>
                </a:lnTo>
                <a:lnTo>
                  <a:pt x="687957" y="56135"/>
                </a:lnTo>
                <a:lnTo>
                  <a:pt x="727216" y="79330"/>
                </a:lnTo>
                <a:lnTo>
                  <a:pt x="763526" y="105929"/>
                </a:lnTo>
                <a:lnTo>
                  <a:pt x="796609" y="135681"/>
                </a:lnTo>
                <a:lnTo>
                  <a:pt x="826186" y="168335"/>
                </a:lnTo>
                <a:lnTo>
                  <a:pt x="851978" y="203641"/>
                </a:lnTo>
                <a:lnTo>
                  <a:pt x="873706" y="241347"/>
                </a:lnTo>
                <a:lnTo>
                  <a:pt x="891091" y="281203"/>
                </a:lnTo>
                <a:lnTo>
                  <a:pt x="903854" y="322958"/>
                </a:lnTo>
                <a:lnTo>
                  <a:pt x="911717" y="366362"/>
                </a:lnTo>
                <a:lnTo>
                  <a:pt x="914399" y="411162"/>
                </a:lnTo>
                <a:lnTo>
                  <a:pt x="911717" y="455963"/>
                </a:lnTo>
                <a:lnTo>
                  <a:pt x="903854" y="499366"/>
                </a:lnTo>
                <a:lnTo>
                  <a:pt x="891091" y="541122"/>
                </a:lnTo>
                <a:lnTo>
                  <a:pt x="873706" y="580978"/>
                </a:lnTo>
                <a:lnTo>
                  <a:pt x="851978" y="618684"/>
                </a:lnTo>
                <a:lnTo>
                  <a:pt x="826186" y="653990"/>
                </a:lnTo>
                <a:lnTo>
                  <a:pt x="796609" y="686644"/>
                </a:lnTo>
                <a:lnTo>
                  <a:pt x="763526" y="716396"/>
                </a:lnTo>
                <a:lnTo>
                  <a:pt x="727216" y="742995"/>
                </a:lnTo>
                <a:lnTo>
                  <a:pt x="687957" y="766189"/>
                </a:lnTo>
                <a:lnTo>
                  <a:pt x="646029" y="785729"/>
                </a:lnTo>
                <a:lnTo>
                  <a:pt x="601710" y="801364"/>
                </a:lnTo>
                <a:lnTo>
                  <a:pt x="555279" y="812842"/>
                </a:lnTo>
                <a:lnTo>
                  <a:pt x="507016" y="819913"/>
                </a:lnTo>
                <a:lnTo>
                  <a:pt x="457199" y="822325"/>
                </a:lnTo>
                <a:lnTo>
                  <a:pt x="407382" y="819913"/>
                </a:lnTo>
                <a:lnTo>
                  <a:pt x="359119" y="812842"/>
                </a:lnTo>
                <a:lnTo>
                  <a:pt x="312689" y="801364"/>
                </a:lnTo>
                <a:lnTo>
                  <a:pt x="268370" y="785729"/>
                </a:lnTo>
                <a:lnTo>
                  <a:pt x="226442" y="766189"/>
                </a:lnTo>
                <a:lnTo>
                  <a:pt x="187183" y="742995"/>
                </a:lnTo>
                <a:lnTo>
                  <a:pt x="150873" y="716396"/>
                </a:lnTo>
                <a:lnTo>
                  <a:pt x="117789" y="686644"/>
                </a:lnTo>
                <a:lnTo>
                  <a:pt x="88213" y="653990"/>
                </a:lnTo>
                <a:lnTo>
                  <a:pt x="62421" y="618684"/>
                </a:lnTo>
                <a:lnTo>
                  <a:pt x="40693" y="580978"/>
                </a:lnTo>
                <a:lnTo>
                  <a:pt x="23308" y="541122"/>
                </a:lnTo>
                <a:lnTo>
                  <a:pt x="10545" y="499366"/>
                </a:lnTo>
                <a:lnTo>
                  <a:pt x="2682" y="455963"/>
                </a:lnTo>
                <a:lnTo>
                  <a:pt x="0" y="411162"/>
                </a:lnTo>
                <a:close/>
              </a:path>
            </a:pathLst>
          </a:custGeom>
          <a:ln w="9524">
            <a:solidFill>
              <a:srgbClr val="000000"/>
            </a:solidFill>
          </a:ln>
        </p:spPr>
        <p:txBody>
          <a:bodyPr wrap="square" lIns="0" tIns="0" rIns="0" bIns="0" rtlCol="0"/>
          <a:lstStyle/>
          <a:p>
            <a:endParaRPr/>
          </a:p>
        </p:txBody>
      </p:sp>
      <p:sp>
        <p:nvSpPr>
          <p:cNvPr id="15" name="object 15"/>
          <p:cNvSpPr/>
          <p:nvPr/>
        </p:nvSpPr>
        <p:spPr>
          <a:xfrm>
            <a:off x="6826248" y="4022725"/>
            <a:ext cx="914400" cy="824230"/>
          </a:xfrm>
          <a:custGeom>
            <a:avLst/>
            <a:gdLst/>
            <a:ahLst/>
            <a:cxnLst/>
            <a:rect l="l" t="t" r="r" b="b"/>
            <a:pathLst>
              <a:path w="914400" h="824229">
                <a:moveTo>
                  <a:pt x="457200" y="0"/>
                </a:moveTo>
                <a:lnTo>
                  <a:pt x="407383" y="2417"/>
                </a:lnTo>
                <a:lnTo>
                  <a:pt x="359120" y="9501"/>
                </a:lnTo>
                <a:lnTo>
                  <a:pt x="312689" y="21001"/>
                </a:lnTo>
                <a:lnTo>
                  <a:pt x="268370" y="36666"/>
                </a:lnTo>
                <a:lnTo>
                  <a:pt x="226442" y="56244"/>
                </a:lnTo>
                <a:lnTo>
                  <a:pt x="187183" y="79483"/>
                </a:lnTo>
                <a:lnTo>
                  <a:pt x="150873" y="106134"/>
                </a:lnTo>
                <a:lnTo>
                  <a:pt x="117790" y="135943"/>
                </a:lnTo>
                <a:lnTo>
                  <a:pt x="88213" y="168660"/>
                </a:lnTo>
                <a:lnTo>
                  <a:pt x="62421" y="204034"/>
                </a:lnTo>
                <a:lnTo>
                  <a:pt x="40693" y="241813"/>
                </a:lnTo>
                <a:lnTo>
                  <a:pt x="23308" y="281747"/>
                </a:lnTo>
                <a:lnTo>
                  <a:pt x="10545" y="323582"/>
                </a:lnTo>
                <a:lnTo>
                  <a:pt x="2682" y="367070"/>
                </a:lnTo>
                <a:lnTo>
                  <a:pt x="0" y="411957"/>
                </a:lnTo>
                <a:lnTo>
                  <a:pt x="2682" y="456844"/>
                </a:lnTo>
                <a:lnTo>
                  <a:pt x="10545" y="500331"/>
                </a:lnTo>
                <a:lnTo>
                  <a:pt x="23308" y="542167"/>
                </a:lnTo>
                <a:lnTo>
                  <a:pt x="40693" y="582100"/>
                </a:lnTo>
                <a:lnTo>
                  <a:pt x="62421" y="619879"/>
                </a:lnTo>
                <a:lnTo>
                  <a:pt x="88213" y="655253"/>
                </a:lnTo>
                <a:lnTo>
                  <a:pt x="117790" y="687970"/>
                </a:lnTo>
                <a:lnTo>
                  <a:pt x="150873" y="717779"/>
                </a:lnTo>
                <a:lnTo>
                  <a:pt x="187183" y="744429"/>
                </a:lnTo>
                <a:lnTo>
                  <a:pt x="226442" y="767669"/>
                </a:lnTo>
                <a:lnTo>
                  <a:pt x="268370" y="787247"/>
                </a:lnTo>
                <a:lnTo>
                  <a:pt x="312689" y="802911"/>
                </a:lnTo>
                <a:lnTo>
                  <a:pt x="359120" y="814412"/>
                </a:lnTo>
                <a:lnTo>
                  <a:pt x="407383" y="821496"/>
                </a:lnTo>
                <a:lnTo>
                  <a:pt x="457200" y="823913"/>
                </a:lnTo>
                <a:lnTo>
                  <a:pt x="507017" y="821496"/>
                </a:lnTo>
                <a:lnTo>
                  <a:pt x="555280" y="814412"/>
                </a:lnTo>
                <a:lnTo>
                  <a:pt x="601710" y="802911"/>
                </a:lnTo>
                <a:lnTo>
                  <a:pt x="646029" y="787247"/>
                </a:lnTo>
                <a:lnTo>
                  <a:pt x="687957" y="767669"/>
                </a:lnTo>
                <a:lnTo>
                  <a:pt x="727216" y="744429"/>
                </a:lnTo>
                <a:lnTo>
                  <a:pt x="763527" y="717779"/>
                </a:lnTo>
                <a:lnTo>
                  <a:pt x="796610" y="687970"/>
                </a:lnTo>
                <a:lnTo>
                  <a:pt x="826187" y="655253"/>
                </a:lnTo>
                <a:lnTo>
                  <a:pt x="851978" y="619879"/>
                </a:lnTo>
                <a:lnTo>
                  <a:pt x="873706" y="582100"/>
                </a:lnTo>
                <a:lnTo>
                  <a:pt x="891091" y="542167"/>
                </a:lnTo>
                <a:lnTo>
                  <a:pt x="903854" y="500331"/>
                </a:lnTo>
                <a:lnTo>
                  <a:pt x="911717" y="456844"/>
                </a:lnTo>
                <a:lnTo>
                  <a:pt x="914400" y="411957"/>
                </a:lnTo>
                <a:lnTo>
                  <a:pt x="911717" y="367070"/>
                </a:lnTo>
                <a:lnTo>
                  <a:pt x="903854" y="323582"/>
                </a:lnTo>
                <a:lnTo>
                  <a:pt x="891091" y="281747"/>
                </a:lnTo>
                <a:lnTo>
                  <a:pt x="873706" y="241813"/>
                </a:lnTo>
                <a:lnTo>
                  <a:pt x="851978" y="204034"/>
                </a:lnTo>
                <a:lnTo>
                  <a:pt x="826187" y="168660"/>
                </a:lnTo>
                <a:lnTo>
                  <a:pt x="796610" y="135943"/>
                </a:lnTo>
                <a:lnTo>
                  <a:pt x="763527" y="106134"/>
                </a:lnTo>
                <a:lnTo>
                  <a:pt x="727216" y="79483"/>
                </a:lnTo>
                <a:lnTo>
                  <a:pt x="687957" y="56244"/>
                </a:lnTo>
                <a:lnTo>
                  <a:pt x="646029" y="36666"/>
                </a:lnTo>
                <a:lnTo>
                  <a:pt x="601710" y="21001"/>
                </a:lnTo>
                <a:lnTo>
                  <a:pt x="555280" y="9501"/>
                </a:lnTo>
                <a:lnTo>
                  <a:pt x="507017" y="2417"/>
                </a:lnTo>
                <a:lnTo>
                  <a:pt x="457200" y="0"/>
                </a:lnTo>
                <a:close/>
              </a:path>
            </a:pathLst>
          </a:custGeom>
          <a:solidFill>
            <a:srgbClr val="004DD6"/>
          </a:solidFill>
        </p:spPr>
        <p:txBody>
          <a:bodyPr wrap="square" lIns="0" tIns="0" rIns="0" bIns="0" rtlCol="0"/>
          <a:lstStyle/>
          <a:p>
            <a:endParaRPr/>
          </a:p>
        </p:txBody>
      </p:sp>
      <p:sp>
        <p:nvSpPr>
          <p:cNvPr id="16" name="object 16"/>
          <p:cNvSpPr/>
          <p:nvPr/>
        </p:nvSpPr>
        <p:spPr>
          <a:xfrm>
            <a:off x="6826248" y="4022725"/>
            <a:ext cx="914400" cy="824230"/>
          </a:xfrm>
          <a:custGeom>
            <a:avLst/>
            <a:gdLst/>
            <a:ahLst/>
            <a:cxnLst/>
            <a:rect l="l" t="t" r="r" b="b"/>
            <a:pathLst>
              <a:path w="914400" h="824229">
                <a:moveTo>
                  <a:pt x="0" y="411956"/>
                </a:moveTo>
                <a:lnTo>
                  <a:pt x="2682" y="367069"/>
                </a:lnTo>
                <a:lnTo>
                  <a:pt x="10545" y="323582"/>
                </a:lnTo>
                <a:lnTo>
                  <a:pt x="23308" y="281746"/>
                </a:lnTo>
                <a:lnTo>
                  <a:pt x="40693" y="241813"/>
                </a:lnTo>
                <a:lnTo>
                  <a:pt x="62421" y="204034"/>
                </a:lnTo>
                <a:lnTo>
                  <a:pt x="88213" y="168660"/>
                </a:lnTo>
                <a:lnTo>
                  <a:pt x="117789" y="135943"/>
                </a:lnTo>
                <a:lnTo>
                  <a:pt x="150873" y="106133"/>
                </a:lnTo>
                <a:lnTo>
                  <a:pt x="187183" y="79483"/>
                </a:lnTo>
                <a:lnTo>
                  <a:pt x="226442" y="56244"/>
                </a:lnTo>
                <a:lnTo>
                  <a:pt x="268370" y="36666"/>
                </a:lnTo>
                <a:lnTo>
                  <a:pt x="312689" y="21001"/>
                </a:lnTo>
                <a:lnTo>
                  <a:pt x="359119" y="9501"/>
                </a:lnTo>
                <a:lnTo>
                  <a:pt x="407382" y="2417"/>
                </a:lnTo>
                <a:lnTo>
                  <a:pt x="457199" y="0"/>
                </a:lnTo>
                <a:lnTo>
                  <a:pt x="507016" y="2417"/>
                </a:lnTo>
                <a:lnTo>
                  <a:pt x="555279" y="9501"/>
                </a:lnTo>
                <a:lnTo>
                  <a:pt x="601710" y="21001"/>
                </a:lnTo>
                <a:lnTo>
                  <a:pt x="646029" y="36666"/>
                </a:lnTo>
                <a:lnTo>
                  <a:pt x="687957" y="56244"/>
                </a:lnTo>
                <a:lnTo>
                  <a:pt x="727216" y="79483"/>
                </a:lnTo>
                <a:lnTo>
                  <a:pt x="763526" y="106133"/>
                </a:lnTo>
                <a:lnTo>
                  <a:pt x="796609" y="135943"/>
                </a:lnTo>
                <a:lnTo>
                  <a:pt x="826186" y="168660"/>
                </a:lnTo>
                <a:lnTo>
                  <a:pt x="851978" y="204034"/>
                </a:lnTo>
                <a:lnTo>
                  <a:pt x="873706" y="241813"/>
                </a:lnTo>
                <a:lnTo>
                  <a:pt x="891091" y="281746"/>
                </a:lnTo>
                <a:lnTo>
                  <a:pt x="903854" y="323582"/>
                </a:lnTo>
                <a:lnTo>
                  <a:pt x="911717" y="367069"/>
                </a:lnTo>
                <a:lnTo>
                  <a:pt x="914399" y="411956"/>
                </a:lnTo>
                <a:lnTo>
                  <a:pt x="911717" y="456844"/>
                </a:lnTo>
                <a:lnTo>
                  <a:pt x="903854" y="500331"/>
                </a:lnTo>
                <a:lnTo>
                  <a:pt x="891091" y="542167"/>
                </a:lnTo>
                <a:lnTo>
                  <a:pt x="873706" y="582100"/>
                </a:lnTo>
                <a:lnTo>
                  <a:pt x="851978" y="619879"/>
                </a:lnTo>
                <a:lnTo>
                  <a:pt x="826186" y="655253"/>
                </a:lnTo>
                <a:lnTo>
                  <a:pt x="796609" y="687970"/>
                </a:lnTo>
                <a:lnTo>
                  <a:pt x="763526" y="717779"/>
                </a:lnTo>
                <a:lnTo>
                  <a:pt x="727216" y="744430"/>
                </a:lnTo>
                <a:lnTo>
                  <a:pt x="687957" y="767669"/>
                </a:lnTo>
                <a:lnTo>
                  <a:pt x="646029" y="787247"/>
                </a:lnTo>
                <a:lnTo>
                  <a:pt x="601710" y="802911"/>
                </a:lnTo>
                <a:lnTo>
                  <a:pt x="555279" y="814412"/>
                </a:lnTo>
                <a:lnTo>
                  <a:pt x="507016" y="821496"/>
                </a:lnTo>
                <a:lnTo>
                  <a:pt x="457199" y="823913"/>
                </a:lnTo>
                <a:lnTo>
                  <a:pt x="407382" y="821496"/>
                </a:lnTo>
                <a:lnTo>
                  <a:pt x="359119" y="814412"/>
                </a:lnTo>
                <a:lnTo>
                  <a:pt x="312689" y="802911"/>
                </a:lnTo>
                <a:lnTo>
                  <a:pt x="268370" y="787247"/>
                </a:lnTo>
                <a:lnTo>
                  <a:pt x="226442" y="767669"/>
                </a:lnTo>
                <a:lnTo>
                  <a:pt x="187183" y="744430"/>
                </a:lnTo>
                <a:lnTo>
                  <a:pt x="150873" y="717779"/>
                </a:lnTo>
                <a:lnTo>
                  <a:pt x="117789" y="687970"/>
                </a:lnTo>
                <a:lnTo>
                  <a:pt x="88213" y="655253"/>
                </a:lnTo>
                <a:lnTo>
                  <a:pt x="62421" y="619879"/>
                </a:lnTo>
                <a:lnTo>
                  <a:pt x="40693" y="582100"/>
                </a:lnTo>
                <a:lnTo>
                  <a:pt x="23308" y="542167"/>
                </a:lnTo>
                <a:lnTo>
                  <a:pt x="10545" y="500331"/>
                </a:lnTo>
                <a:lnTo>
                  <a:pt x="2682" y="456844"/>
                </a:lnTo>
                <a:lnTo>
                  <a:pt x="0" y="411956"/>
                </a:lnTo>
                <a:close/>
              </a:path>
            </a:pathLst>
          </a:custGeom>
          <a:ln w="9524">
            <a:solidFill>
              <a:srgbClr val="000000"/>
            </a:solidFill>
          </a:ln>
        </p:spPr>
        <p:txBody>
          <a:bodyPr wrap="square" lIns="0" tIns="0" rIns="0" bIns="0" rtlCol="0"/>
          <a:lstStyle/>
          <a:p>
            <a:endParaRPr/>
          </a:p>
        </p:txBody>
      </p:sp>
      <p:sp>
        <p:nvSpPr>
          <p:cNvPr id="17" name="object 17"/>
          <p:cNvSpPr/>
          <p:nvPr/>
        </p:nvSpPr>
        <p:spPr>
          <a:xfrm>
            <a:off x="6369048" y="4572001"/>
            <a:ext cx="914400" cy="822325"/>
          </a:xfrm>
          <a:custGeom>
            <a:avLst/>
            <a:gdLst/>
            <a:ahLst/>
            <a:cxnLst/>
            <a:rect l="l" t="t" r="r" b="b"/>
            <a:pathLst>
              <a:path w="914400" h="822325">
                <a:moveTo>
                  <a:pt x="457200" y="0"/>
                </a:moveTo>
                <a:lnTo>
                  <a:pt x="407383" y="2412"/>
                </a:lnTo>
                <a:lnTo>
                  <a:pt x="359120" y="9483"/>
                </a:lnTo>
                <a:lnTo>
                  <a:pt x="312689" y="20961"/>
                </a:lnTo>
                <a:lnTo>
                  <a:pt x="268370" y="36595"/>
                </a:lnTo>
                <a:lnTo>
                  <a:pt x="226442" y="56135"/>
                </a:lnTo>
                <a:lnTo>
                  <a:pt x="187183" y="79330"/>
                </a:lnTo>
                <a:lnTo>
                  <a:pt x="150873" y="105929"/>
                </a:lnTo>
                <a:lnTo>
                  <a:pt x="117790" y="135681"/>
                </a:lnTo>
                <a:lnTo>
                  <a:pt x="88213" y="168335"/>
                </a:lnTo>
                <a:lnTo>
                  <a:pt x="62421" y="203641"/>
                </a:lnTo>
                <a:lnTo>
                  <a:pt x="40693" y="241347"/>
                </a:lnTo>
                <a:lnTo>
                  <a:pt x="23308" y="281203"/>
                </a:lnTo>
                <a:lnTo>
                  <a:pt x="10545" y="322958"/>
                </a:lnTo>
                <a:lnTo>
                  <a:pt x="2682" y="366361"/>
                </a:lnTo>
                <a:lnTo>
                  <a:pt x="0" y="411162"/>
                </a:lnTo>
                <a:lnTo>
                  <a:pt x="2682" y="455963"/>
                </a:lnTo>
                <a:lnTo>
                  <a:pt x="10545" y="499366"/>
                </a:lnTo>
                <a:lnTo>
                  <a:pt x="23308" y="541122"/>
                </a:lnTo>
                <a:lnTo>
                  <a:pt x="40693" y="580978"/>
                </a:lnTo>
                <a:lnTo>
                  <a:pt x="62421" y="618684"/>
                </a:lnTo>
                <a:lnTo>
                  <a:pt x="88213" y="653990"/>
                </a:lnTo>
                <a:lnTo>
                  <a:pt x="117790" y="686644"/>
                </a:lnTo>
                <a:lnTo>
                  <a:pt x="150873" y="716396"/>
                </a:lnTo>
                <a:lnTo>
                  <a:pt x="187183" y="742995"/>
                </a:lnTo>
                <a:lnTo>
                  <a:pt x="226442" y="766190"/>
                </a:lnTo>
                <a:lnTo>
                  <a:pt x="268370" y="785730"/>
                </a:lnTo>
                <a:lnTo>
                  <a:pt x="312689" y="801364"/>
                </a:lnTo>
                <a:lnTo>
                  <a:pt x="359120" y="812842"/>
                </a:lnTo>
                <a:lnTo>
                  <a:pt x="407383" y="819913"/>
                </a:lnTo>
                <a:lnTo>
                  <a:pt x="457200" y="822326"/>
                </a:lnTo>
                <a:lnTo>
                  <a:pt x="507017" y="819913"/>
                </a:lnTo>
                <a:lnTo>
                  <a:pt x="555280" y="812842"/>
                </a:lnTo>
                <a:lnTo>
                  <a:pt x="601710" y="801364"/>
                </a:lnTo>
                <a:lnTo>
                  <a:pt x="646029" y="785730"/>
                </a:lnTo>
                <a:lnTo>
                  <a:pt x="687957" y="766190"/>
                </a:lnTo>
                <a:lnTo>
                  <a:pt x="727216" y="742995"/>
                </a:lnTo>
                <a:lnTo>
                  <a:pt x="763527" y="716396"/>
                </a:lnTo>
                <a:lnTo>
                  <a:pt x="796610" y="686644"/>
                </a:lnTo>
                <a:lnTo>
                  <a:pt x="826187" y="653990"/>
                </a:lnTo>
                <a:lnTo>
                  <a:pt x="851978" y="618684"/>
                </a:lnTo>
                <a:lnTo>
                  <a:pt x="873706" y="580978"/>
                </a:lnTo>
                <a:lnTo>
                  <a:pt x="891091" y="541122"/>
                </a:lnTo>
                <a:lnTo>
                  <a:pt x="903854" y="499366"/>
                </a:lnTo>
                <a:lnTo>
                  <a:pt x="911717" y="455963"/>
                </a:lnTo>
                <a:lnTo>
                  <a:pt x="914400" y="411162"/>
                </a:lnTo>
                <a:lnTo>
                  <a:pt x="911717" y="366361"/>
                </a:lnTo>
                <a:lnTo>
                  <a:pt x="903854" y="322958"/>
                </a:lnTo>
                <a:lnTo>
                  <a:pt x="891091" y="281203"/>
                </a:lnTo>
                <a:lnTo>
                  <a:pt x="873706" y="241347"/>
                </a:lnTo>
                <a:lnTo>
                  <a:pt x="851978" y="203641"/>
                </a:lnTo>
                <a:lnTo>
                  <a:pt x="826187" y="168335"/>
                </a:lnTo>
                <a:lnTo>
                  <a:pt x="796610" y="135681"/>
                </a:lnTo>
                <a:lnTo>
                  <a:pt x="763527" y="105929"/>
                </a:lnTo>
                <a:lnTo>
                  <a:pt x="727216" y="79330"/>
                </a:lnTo>
                <a:lnTo>
                  <a:pt x="687957" y="56135"/>
                </a:lnTo>
                <a:lnTo>
                  <a:pt x="646029" y="36595"/>
                </a:lnTo>
                <a:lnTo>
                  <a:pt x="601710" y="20961"/>
                </a:lnTo>
                <a:lnTo>
                  <a:pt x="555280" y="9483"/>
                </a:lnTo>
                <a:lnTo>
                  <a:pt x="507017" y="2412"/>
                </a:lnTo>
                <a:lnTo>
                  <a:pt x="457200" y="0"/>
                </a:lnTo>
                <a:close/>
              </a:path>
            </a:pathLst>
          </a:custGeom>
          <a:solidFill>
            <a:srgbClr val="417DD6"/>
          </a:solidFill>
        </p:spPr>
        <p:txBody>
          <a:bodyPr wrap="square" lIns="0" tIns="0" rIns="0" bIns="0" rtlCol="0"/>
          <a:lstStyle/>
          <a:p>
            <a:endParaRPr/>
          </a:p>
        </p:txBody>
      </p:sp>
      <p:sp>
        <p:nvSpPr>
          <p:cNvPr id="18" name="object 18"/>
          <p:cNvSpPr/>
          <p:nvPr/>
        </p:nvSpPr>
        <p:spPr>
          <a:xfrm>
            <a:off x="6369048" y="4572001"/>
            <a:ext cx="914400" cy="822325"/>
          </a:xfrm>
          <a:custGeom>
            <a:avLst/>
            <a:gdLst/>
            <a:ahLst/>
            <a:cxnLst/>
            <a:rect l="l" t="t" r="r" b="b"/>
            <a:pathLst>
              <a:path w="914400" h="822325">
                <a:moveTo>
                  <a:pt x="0" y="411162"/>
                </a:moveTo>
                <a:lnTo>
                  <a:pt x="2682" y="366362"/>
                </a:lnTo>
                <a:lnTo>
                  <a:pt x="10545" y="322958"/>
                </a:lnTo>
                <a:lnTo>
                  <a:pt x="23308" y="281203"/>
                </a:lnTo>
                <a:lnTo>
                  <a:pt x="40693" y="241347"/>
                </a:lnTo>
                <a:lnTo>
                  <a:pt x="62421" y="203641"/>
                </a:lnTo>
                <a:lnTo>
                  <a:pt x="88213" y="168335"/>
                </a:lnTo>
                <a:lnTo>
                  <a:pt x="117789" y="135681"/>
                </a:lnTo>
                <a:lnTo>
                  <a:pt x="150873" y="105929"/>
                </a:lnTo>
                <a:lnTo>
                  <a:pt x="187183" y="79330"/>
                </a:lnTo>
                <a:lnTo>
                  <a:pt x="226442" y="56135"/>
                </a:lnTo>
                <a:lnTo>
                  <a:pt x="268370" y="36595"/>
                </a:lnTo>
                <a:lnTo>
                  <a:pt x="312689" y="20961"/>
                </a:lnTo>
                <a:lnTo>
                  <a:pt x="359119" y="9483"/>
                </a:lnTo>
                <a:lnTo>
                  <a:pt x="407382" y="2412"/>
                </a:lnTo>
                <a:lnTo>
                  <a:pt x="457199" y="0"/>
                </a:lnTo>
                <a:lnTo>
                  <a:pt x="507016" y="2412"/>
                </a:lnTo>
                <a:lnTo>
                  <a:pt x="555279" y="9483"/>
                </a:lnTo>
                <a:lnTo>
                  <a:pt x="601710" y="20961"/>
                </a:lnTo>
                <a:lnTo>
                  <a:pt x="646029" y="36595"/>
                </a:lnTo>
                <a:lnTo>
                  <a:pt x="687957" y="56135"/>
                </a:lnTo>
                <a:lnTo>
                  <a:pt x="727216" y="79330"/>
                </a:lnTo>
                <a:lnTo>
                  <a:pt x="763526" y="105929"/>
                </a:lnTo>
                <a:lnTo>
                  <a:pt x="796609" y="135681"/>
                </a:lnTo>
                <a:lnTo>
                  <a:pt x="826186" y="168335"/>
                </a:lnTo>
                <a:lnTo>
                  <a:pt x="851978" y="203641"/>
                </a:lnTo>
                <a:lnTo>
                  <a:pt x="873706" y="241347"/>
                </a:lnTo>
                <a:lnTo>
                  <a:pt x="891091" y="281203"/>
                </a:lnTo>
                <a:lnTo>
                  <a:pt x="903854" y="322958"/>
                </a:lnTo>
                <a:lnTo>
                  <a:pt x="911717" y="366362"/>
                </a:lnTo>
                <a:lnTo>
                  <a:pt x="914399" y="411162"/>
                </a:lnTo>
                <a:lnTo>
                  <a:pt x="911717" y="455963"/>
                </a:lnTo>
                <a:lnTo>
                  <a:pt x="903854" y="499366"/>
                </a:lnTo>
                <a:lnTo>
                  <a:pt x="891091" y="541122"/>
                </a:lnTo>
                <a:lnTo>
                  <a:pt x="873706" y="580978"/>
                </a:lnTo>
                <a:lnTo>
                  <a:pt x="851978" y="618684"/>
                </a:lnTo>
                <a:lnTo>
                  <a:pt x="826186" y="653990"/>
                </a:lnTo>
                <a:lnTo>
                  <a:pt x="796609" y="686644"/>
                </a:lnTo>
                <a:lnTo>
                  <a:pt x="763526" y="716396"/>
                </a:lnTo>
                <a:lnTo>
                  <a:pt x="727216" y="742995"/>
                </a:lnTo>
                <a:lnTo>
                  <a:pt x="687957" y="766190"/>
                </a:lnTo>
                <a:lnTo>
                  <a:pt x="646029" y="785730"/>
                </a:lnTo>
                <a:lnTo>
                  <a:pt x="601710" y="801364"/>
                </a:lnTo>
                <a:lnTo>
                  <a:pt x="555279" y="812842"/>
                </a:lnTo>
                <a:lnTo>
                  <a:pt x="507016" y="819913"/>
                </a:lnTo>
                <a:lnTo>
                  <a:pt x="457199" y="822325"/>
                </a:lnTo>
                <a:lnTo>
                  <a:pt x="407382" y="819913"/>
                </a:lnTo>
                <a:lnTo>
                  <a:pt x="359119" y="812842"/>
                </a:lnTo>
                <a:lnTo>
                  <a:pt x="312689" y="801364"/>
                </a:lnTo>
                <a:lnTo>
                  <a:pt x="268370" y="785730"/>
                </a:lnTo>
                <a:lnTo>
                  <a:pt x="226442" y="766190"/>
                </a:lnTo>
                <a:lnTo>
                  <a:pt x="187183" y="742995"/>
                </a:lnTo>
                <a:lnTo>
                  <a:pt x="150873" y="716396"/>
                </a:lnTo>
                <a:lnTo>
                  <a:pt x="117789" y="686644"/>
                </a:lnTo>
                <a:lnTo>
                  <a:pt x="88213" y="653990"/>
                </a:lnTo>
                <a:lnTo>
                  <a:pt x="62421" y="618684"/>
                </a:lnTo>
                <a:lnTo>
                  <a:pt x="40693" y="580978"/>
                </a:lnTo>
                <a:lnTo>
                  <a:pt x="23308" y="541122"/>
                </a:lnTo>
                <a:lnTo>
                  <a:pt x="10545" y="499366"/>
                </a:lnTo>
                <a:lnTo>
                  <a:pt x="2682" y="455963"/>
                </a:lnTo>
                <a:lnTo>
                  <a:pt x="0" y="411162"/>
                </a:lnTo>
                <a:close/>
              </a:path>
            </a:pathLst>
          </a:custGeom>
          <a:ln w="9524">
            <a:solidFill>
              <a:srgbClr val="000000"/>
            </a:solidFill>
          </a:ln>
        </p:spPr>
        <p:txBody>
          <a:bodyPr wrap="square" lIns="0" tIns="0" rIns="0" bIns="0" rtlCol="0"/>
          <a:lstStyle/>
          <a:p>
            <a:endParaRPr/>
          </a:p>
        </p:txBody>
      </p:sp>
      <p:sp>
        <p:nvSpPr>
          <p:cNvPr id="19" name="object 19"/>
          <p:cNvSpPr/>
          <p:nvPr/>
        </p:nvSpPr>
        <p:spPr>
          <a:xfrm>
            <a:off x="5911850" y="4022725"/>
            <a:ext cx="914400" cy="824230"/>
          </a:xfrm>
          <a:custGeom>
            <a:avLst/>
            <a:gdLst/>
            <a:ahLst/>
            <a:cxnLst/>
            <a:rect l="l" t="t" r="r" b="b"/>
            <a:pathLst>
              <a:path w="914400" h="824229">
                <a:moveTo>
                  <a:pt x="457200" y="0"/>
                </a:moveTo>
                <a:lnTo>
                  <a:pt x="407382" y="2417"/>
                </a:lnTo>
                <a:lnTo>
                  <a:pt x="359119" y="9501"/>
                </a:lnTo>
                <a:lnTo>
                  <a:pt x="312689" y="21001"/>
                </a:lnTo>
                <a:lnTo>
                  <a:pt x="268370" y="36666"/>
                </a:lnTo>
                <a:lnTo>
                  <a:pt x="226442" y="56244"/>
                </a:lnTo>
                <a:lnTo>
                  <a:pt x="187183" y="79483"/>
                </a:lnTo>
                <a:lnTo>
                  <a:pt x="150872" y="106134"/>
                </a:lnTo>
                <a:lnTo>
                  <a:pt x="117789" y="135943"/>
                </a:lnTo>
                <a:lnTo>
                  <a:pt x="88212" y="168660"/>
                </a:lnTo>
                <a:lnTo>
                  <a:pt x="62421" y="204034"/>
                </a:lnTo>
                <a:lnTo>
                  <a:pt x="40693" y="241813"/>
                </a:lnTo>
                <a:lnTo>
                  <a:pt x="23308" y="281747"/>
                </a:lnTo>
                <a:lnTo>
                  <a:pt x="10545" y="323582"/>
                </a:lnTo>
                <a:lnTo>
                  <a:pt x="2682" y="367070"/>
                </a:lnTo>
                <a:lnTo>
                  <a:pt x="0" y="411957"/>
                </a:lnTo>
                <a:lnTo>
                  <a:pt x="2682" y="456844"/>
                </a:lnTo>
                <a:lnTo>
                  <a:pt x="10545" y="500331"/>
                </a:lnTo>
                <a:lnTo>
                  <a:pt x="23308" y="542167"/>
                </a:lnTo>
                <a:lnTo>
                  <a:pt x="40693" y="582100"/>
                </a:lnTo>
                <a:lnTo>
                  <a:pt x="62421" y="619879"/>
                </a:lnTo>
                <a:lnTo>
                  <a:pt x="88212" y="655253"/>
                </a:lnTo>
                <a:lnTo>
                  <a:pt x="117789" y="687970"/>
                </a:lnTo>
                <a:lnTo>
                  <a:pt x="150872" y="717779"/>
                </a:lnTo>
                <a:lnTo>
                  <a:pt x="187183" y="744429"/>
                </a:lnTo>
                <a:lnTo>
                  <a:pt x="226442" y="767669"/>
                </a:lnTo>
                <a:lnTo>
                  <a:pt x="268370" y="787247"/>
                </a:lnTo>
                <a:lnTo>
                  <a:pt x="312689" y="802911"/>
                </a:lnTo>
                <a:lnTo>
                  <a:pt x="359119" y="814412"/>
                </a:lnTo>
                <a:lnTo>
                  <a:pt x="407382" y="821496"/>
                </a:lnTo>
                <a:lnTo>
                  <a:pt x="457200" y="823913"/>
                </a:lnTo>
                <a:lnTo>
                  <a:pt x="507016" y="821496"/>
                </a:lnTo>
                <a:lnTo>
                  <a:pt x="555279" y="814412"/>
                </a:lnTo>
                <a:lnTo>
                  <a:pt x="601710" y="802911"/>
                </a:lnTo>
                <a:lnTo>
                  <a:pt x="646029" y="787247"/>
                </a:lnTo>
                <a:lnTo>
                  <a:pt x="687957" y="767669"/>
                </a:lnTo>
                <a:lnTo>
                  <a:pt x="727216" y="744429"/>
                </a:lnTo>
                <a:lnTo>
                  <a:pt x="763526" y="717779"/>
                </a:lnTo>
                <a:lnTo>
                  <a:pt x="796609" y="687970"/>
                </a:lnTo>
                <a:lnTo>
                  <a:pt x="826186" y="655253"/>
                </a:lnTo>
                <a:lnTo>
                  <a:pt x="851978" y="619879"/>
                </a:lnTo>
                <a:lnTo>
                  <a:pt x="873706" y="582100"/>
                </a:lnTo>
                <a:lnTo>
                  <a:pt x="891091" y="542167"/>
                </a:lnTo>
                <a:lnTo>
                  <a:pt x="903854" y="500331"/>
                </a:lnTo>
                <a:lnTo>
                  <a:pt x="911717" y="456844"/>
                </a:lnTo>
                <a:lnTo>
                  <a:pt x="914400" y="411957"/>
                </a:lnTo>
                <a:lnTo>
                  <a:pt x="911717" y="367070"/>
                </a:lnTo>
                <a:lnTo>
                  <a:pt x="903854" y="323582"/>
                </a:lnTo>
                <a:lnTo>
                  <a:pt x="891091" y="281747"/>
                </a:lnTo>
                <a:lnTo>
                  <a:pt x="873706" y="241813"/>
                </a:lnTo>
                <a:lnTo>
                  <a:pt x="851978" y="204034"/>
                </a:lnTo>
                <a:lnTo>
                  <a:pt x="826186" y="168660"/>
                </a:lnTo>
                <a:lnTo>
                  <a:pt x="796609" y="135943"/>
                </a:lnTo>
                <a:lnTo>
                  <a:pt x="763526" y="106134"/>
                </a:lnTo>
                <a:lnTo>
                  <a:pt x="727216" y="79483"/>
                </a:lnTo>
                <a:lnTo>
                  <a:pt x="687957" y="56244"/>
                </a:lnTo>
                <a:lnTo>
                  <a:pt x="646029" y="36666"/>
                </a:lnTo>
                <a:lnTo>
                  <a:pt x="601710" y="21001"/>
                </a:lnTo>
                <a:lnTo>
                  <a:pt x="555279" y="9501"/>
                </a:lnTo>
                <a:lnTo>
                  <a:pt x="507016" y="2417"/>
                </a:lnTo>
                <a:lnTo>
                  <a:pt x="457200" y="0"/>
                </a:lnTo>
                <a:close/>
              </a:path>
            </a:pathLst>
          </a:custGeom>
          <a:solidFill>
            <a:srgbClr val="73FBA9"/>
          </a:solidFill>
        </p:spPr>
        <p:txBody>
          <a:bodyPr wrap="square" lIns="0" tIns="0" rIns="0" bIns="0" rtlCol="0"/>
          <a:lstStyle/>
          <a:p>
            <a:endParaRPr/>
          </a:p>
        </p:txBody>
      </p:sp>
      <p:sp>
        <p:nvSpPr>
          <p:cNvPr id="20" name="object 20"/>
          <p:cNvSpPr/>
          <p:nvPr/>
        </p:nvSpPr>
        <p:spPr>
          <a:xfrm>
            <a:off x="5911849" y="4022725"/>
            <a:ext cx="914400" cy="824230"/>
          </a:xfrm>
          <a:custGeom>
            <a:avLst/>
            <a:gdLst/>
            <a:ahLst/>
            <a:cxnLst/>
            <a:rect l="l" t="t" r="r" b="b"/>
            <a:pathLst>
              <a:path w="914400" h="824229">
                <a:moveTo>
                  <a:pt x="0" y="411956"/>
                </a:moveTo>
                <a:lnTo>
                  <a:pt x="2682" y="367069"/>
                </a:lnTo>
                <a:lnTo>
                  <a:pt x="10545" y="323582"/>
                </a:lnTo>
                <a:lnTo>
                  <a:pt x="23308" y="281746"/>
                </a:lnTo>
                <a:lnTo>
                  <a:pt x="40693" y="241813"/>
                </a:lnTo>
                <a:lnTo>
                  <a:pt x="62421" y="204034"/>
                </a:lnTo>
                <a:lnTo>
                  <a:pt x="88213" y="168660"/>
                </a:lnTo>
                <a:lnTo>
                  <a:pt x="117789" y="135943"/>
                </a:lnTo>
                <a:lnTo>
                  <a:pt x="150873" y="106133"/>
                </a:lnTo>
                <a:lnTo>
                  <a:pt x="187183" y="79483"/>
                </a:lnTo>
                <a:lnTo>
                  <a:pt x="226442" y="56244"/>
                </a:lnTo>
                <a:lnTo>
                  <a:pt x="268370" y="36666"/>
                </a:lnTo>
                <a:lnTo>
                  <a:pt x="312689" y="21001"/>
                </a:lnTo>
                <a:lnTo>
                  <a:pt x="359119" y="9501"/>
                </a:lnTo>
                <a:lnTo>
                  <a:pt x="407382" y="2417"/>
                </a:lnTo>
                <a:lnTo>
                  <a:pt x="457199" y="0"/>
                </a:lnTo>
                <a:lnTo>
                  <a:pt x="507016" y="2417"/>
                </a:lnTo>
                <a:lnTo>
                  <a:pt x="555279" y="9501"/>
                </a:lnTo>
                <a:lnTo>
                  <a:pt x="601710" y="21001"/>
                </a:lnTo>
                <a:lnTo>
                  <a:pt x="646029" y="36666"/>
                </a:lnTo>
                <a:lnTo>
                  <a:pt x="687957" y="56244"/>
                </a:lnTo>
                <a:lnTo>
                  <a:pt x="727216" y="79483"/>
                </a:lnTo>
                <a:lnTo>
                  <a:pt x="763526" y="106133"/>
                </a:lnTo>
                <a:lnTo>
                  <a:pt x="796609" y="135943"/>
                </a:lnTo>
                <a:lnTo>
                  <a:pt x="826186" y="168660"/>
                </a:lnTo>
                <a:lnTo>
                  <a:pt x="851978" y="204034"/>
                </a:lnTo>
                <a:lnTo>
                  <a:pt x="873706" y="241813"/>
                </a:lnTo>
                <a:lnTo>
                  <a:pt x="891091" y="281746"/>
                </a:lnTo>
                <a:lnTo>
                  <a:pt x="903854" y="323582"/>
                </a:lnTo>
                <a:lnTo>
                  <a:pt x="911717" y="367069"/>
                </a:lnTo>
                <a:lnTo>
                  <a:pt x="914399" y="411956"/>
                </a:lnTo>
                <a:lnTo>
                  <a:pt x="911717" y="456844"/>
                </a:lnTo>
                <a:lnTo>
                  <a:pt x="903854" y="500331"/>
                </a:lnTo>
                <a:lnTo>
                  <a:pt x="891091" y="542167"/>
                </a:lnTo>
                <a:lnTo>
                  <a:pt x="873706" y="582100"/>
                </a:lnTo>
                <a:lnTo>
                  <a:pt x="851978" y="619879"/>
                </a:lnTo>
                <a:lnTo>
                  <a:pt x="826186" y="655253"/>
                </a:lnTo>
                <a:lnTo>
                  <a:pt x="796609" y="687970"/>
                </a:lnTo>
                <a:lnTo>
                  <a:pt x="763526" y="717779"/>
                </a:lnTo>
                <a:lnTo>
                  <a:pt x="727216" y="744430"/>
                </a:lnTo>
                <a:lnTo>
                  <a:pt x="687957" y="767669"/>
                </a:lnTo>
                <a:lnTo>
                  <a:pt x="646029" y="787247"/>
                </a:lnTo>
                <a:lnTo>
                  <a:pt x="601710" y="802911"/>
                </a:lnTo>
                <a:lnTo>
                  <a:pt x="555279" y="814412"/>
                </a:lnTo>
                <a:lnTo>
                  <a:pt x="507016" y="821496"/>
                </a:lnTo>
                <a:lnTo>
                  <a:pt x="457199" y="823913"/>
                </a:lnTo>
                <a:lnTo>
                  <a:pt x="407382" y="821496"/>
                </a:lnTo>
                <a:lnTo>
                  <a:pt x="359119" y="814412"/>
                </a:lnTo>
                <a:lnTo>
                  <a:pt x="312689" y="802911"/>
                </a:lnTo>
                <a:lnTo>
                  <a:pt x="268370" y="787247"/>
                </a:lnTo>
                <a:lnTo>
                  <a:pt x="226442" y="767669"/>
                </a:lnTo>
                <a:lnTo>
                  <a:pt x="187183" y="744430"/>
                </a:lnTo>
                <a:lnTo>
                  <a:pt x="150873" y="717779"/>
                </a:lnTo>
                <a:lnTo>
                  <a:pt x="117789" y="687970"/>
                </a:lnTo>
                <a:lnTo>
                  <a:pt x="88213" y="655253"/>
                </a:lnTo>
                <a:lnTo>
                  <a:pt x="62421" y="619879"/>
                </a:lnTo>
                <a:lnTo>
                  <a:pt x="40693" y="582100"/>
                </a:lnTo>
                <a:lnTo>
                  <a:pt x="23308" y="542167"/>
                </a:lnTo>
                <a:lnTo>
                  <a:pt x="10545" y="500331"/>
                </a:lnTo>
                <a:lnTo>
                  <a:pt x="2682" y="456844"/>
                </a:lnTo>
                <a:lnTo>
                  <a:pt x="0" y="411956"/>
                </a:lnTo>
                <a:close/>
              </a:path>
            </a:pathLst>
          </a:custGeom>
          <a:ln w="9524">
            <a:solidFill>
              <a:srgbClr val="000000"/>
            </a:solidFill>
          </a:ln>
        </p:spPr>
        <p:txBody>
          <a:bodyPr wrap="square" lIns="0" tIns="0" rIns="0" bIns="0" rtlCol="0"/>
          <a:lstStyle/>
          <a:p>
            <a:endParaRPr/>
          </a:p>
        </p:txBody>
      </p:sp>
      <p:sp>
        <p:nvSpPr>
          <p:cNvPr id="21" name="object 21"/>
          <p:cNvSpPr/>
          <p:nvPr/>
        </p:nvSpPr>
        <p:spPr>
          <a:xfrm>
            <a:off x="7131050" y="4776788"/>
            <a:ext cx="914400" cy="824230"/>
          </a:xfrm>
          <a:custGeom>
            <a:avLst/>
            <a:gdLst/>
            <a:ahLst/>
            <a:cxnLst/>
            <a:rect l="l" t="t" r="r" b="b"/>
            <a:pathLst>
              <a:path w="914400" h="824229">
                <a:moveTo>
                  <a:pt x="457200" y="0"/>
                </a:moveTo>
                <a:lnTo>
                  <a:pt x="407382" y="2417"/>
                </a:lnTo>
                <a:lnTo>
                  <a:pt x="359119" y="9501"/>
                </a:lnTo>
                <a:lnTo>
                  <a:pt x="312689" y="21001"/>
                </a:lnTo>
                <a:lnTo>
                  <a:pt x="268370" y="36666"/>
                </a:lnTo>
                <a:lnTo>
                  <a:pt x="226442" y="56243"/>
                </a:lnTo>
                <a:lnTo>
                  <a:pt x="187183" y="79483"/>
                </a:lnTo>
                <a:lnTo>
                  <a:pt x="150872" y="106133"/>
                </a:lnTo>
                <a:lnTo>
                  <a:pt x="117789" y="135942"/>
                </a:lnTo>
                <a:lnTo>
                  <a:pt x="88212" y="168659"/>
                </a:lnTo>
                <a:lnTo>
                  <a:pt x="62421" y="204033"/>
                </a:lnTo>
                <a:lnTo>
                  <a:pt x="40693" y="241812"/>
                </a:lnTo>
                <a:lnTo>
                  <a:pt x="23308" y="281745"/>
                </a:lnTo>
                <a:lnTo>
                  <a:pt x="10545" y="323580"/>
                </a:lnTo>
                <a:lnTo>
                  <a:pt x="2682" y="367067"/>
                </a:lnTo>
                <a:lnTo>
                  <a:pt x="0" y="411954"/>
                </a:lnTo>
                <a:lnTo>
                  <a:pt x="2682" y="456842"/>
                </a:lnTo>
                <a:lnTo>
                  <a:pt x="10545" y="500329"/>
                </a:lnTo>
                <a:lnTo>
                  <a:pt x="23308" y="542165"/>
                </a:lnTo>
                <a:lnTo>
                  <a:pt x="40693" y="582098"/>
                </a:lnTo>
                <a:lnTo>
                  <a:pt x="62421" y="619877"/>
                </a:lnTo>
                <a:lnTo>
                  <a:pt x="88212" y="655251"/>
                </a:lnTo>
                <a:lnTo>
                  <a:pt x="117789" y="687968"/>
                </a:lnTo>
                <a:lnTo>
                  <a:pt x="150872" y="717777"/>
                </a:lnTo>
                <a:lnTo>
                  <a:pt x="187183" y="744427"/>
                </a:lnTo>
                <a:lnTo>
                  <a:pt x="226442" y="767667"/>
                </a:lnTo>
                <a:lnTo>
                  <a:pt x="268370" y="787245"/>
                </a:lnTo>
                <a:lnTo>
                  <a:pt x="312689" y="802909"/>
                </a:lnTo>
                <a:lnTo>
                  <a:pt x="359119" y="814409"/>
                </a:lnTo>
                <a:lnTo>
                  <a:pt x="407382" y="821494"/>
                </a:lnTo>
                <a:lnTo>
                  <a:pt x="457200" y="823911"/>
                </a:lnTo>
                <a:lnTo>
                  <a:pt x="507016" y="821494"/>
                </a:lnTo>
                <a:lnTo>
                  <a:pt x="555279" y="814409"/>
                </a:lnTo>
                <a:lnTo>
                  <a:pt x="601710" y="802909"/>
                </a:lnTo>
                <a:lnTo>
                  <a:pt x="646028" y="787245"/>
                </a:lnTo>
                <a:lnTo>
                  <a:pt x="687956" y="767667"/>
                </a:lnTo>
                <a:lnTo>
                  <a:pt x="727215" y="744427"/>
                </a:lnTo>
                <a:lnTo>
                  <a:pt x="763525" y="717777"/>
                </a:lnTo>
                <a:lnTo>
                  <a:pt x="796609" y="687968"/>
                </a:lnTo>
                <a:lnTo>
                  <a:pt x="826185" y="655251"/>
                </a:lnTo>
                <a:lnTo>
                  <a:pt x="851977" y="619877"/>
                </a:lnTo>
                <a:lnTo>
                  <a:pt x="873705" y="582098"/>
                </a:lnTo>
                <a:lnTo>
                  <a:pt x="891090" y="542165"/>
                </a:lnTo>
                <a:lnTo>
                  <a:pt x="903853" y="500329"/>
                </a:lnTo>
                <a:lnTo>
                  <a:pt x="911715" y="456842"/>
                </a:lnTo>
                <a:lnTo>
                  <a:pt x="914398" y="411954"/>
                </a:lnTo>
                <a:lnTo>
                  <a:pt x="911715" y="367067"/>
                </a:lnTo>
                <a:lnTo>
                  <a:pt x="903853" y="323580"/>
                </a:lnTo>
                <a:lnTo>
                  <a:pt x="891090" y="281745"/>
                </a:lnTo>
                <a:lnTo>
                  <a:pt x="873705" y="241812"/>
                </a:lnTo>
                <a:lnTo>
                  <a:pt x="851977" y="204033"/>
                </a:lnTo>
                <a:lnTo>
                  <a:pt x="826185" y="168659"/>
                </a:lnTo>
                <a:lnTo>
                  <a:pt x="796609" y="135942"/>
                </a:lnTo>
                <a:lnTo>
                  <a:pt x="763525" y="106133"/>
                </a:lnTo>
                <a:lnTo>
                  <a:pt x="727215" y="79483"/>
                </a:lnTo>
                <a:lnTo>
                  <a:pt x="687956" y="56243"/>
                </a:lnTo>
                <a:lnTo>
                  <a:pt x="646028" y="36666"/>
                </a:lnTo>
                <a:lnTo>
                  <a:pt x="601710" y="21001"/>
                </a:lnTo>
                <a:lnTo>
                  <a:pt x="555279" y="9501"/>
                </a:lnTo>
                <a:lnTo>
                  <a:pt x="507016" y="2417"/>
                </a:lnTo>
                <a:lnTo>
                  <a:pt x="457200" y="0"/>
                </a:lnTo>
                <a:close/>
              </a:path>
            </a:pathLst>
          </a:custGeom>
          <a:solidFill>
            <a:srgbClr val="797BA9"/>
          </a:solidFill>
        </p:spPr>
        <p:txBody>
          <a:bodyPr wrap="square" lIns="0" tIns="0" rIns="0" bIns="0" rtlCol="0"/>
          <a:lstStyle/>
          <a:p>
            <a:endParaRPr/>
          </a:p>
        </p:txBody>
      </p:sp>
      <p:sp>
        <p:nvSpPr>
          <p:cNvPr id="22" name="object 22"/>
          <p:cNvSpPr/>
          <p:nvPr/>
        </p:nvSpPr>
        <p:spPr>
          <a:xfrm>
            <a:off x="7131050" y="4776788"/>
            <a:ext cx="914400" cy="824230"/>
          </a:xfrm>
          <a:custGeom>
            <a:avLst/>
            <a:gdLst/>
            <a:ahLst/>
            <a:cxnLst/>
            <a:rect l="l" t="t" r="r" b="b"/>
            <a:pathLst>
              <a:path w="914400" h="824229">
                <a:moveTo>
                  <a:pt x="0" y="411955"/>
                </a:moveTo>
                <a:lnTo>
                  <a:pt x="2682" y="367068"/>
                </a:lnTo>
                <a:lnTo>
                  <a:pt x="10545" y="323581"/>
                </a:lnTo>
                <a:lnTo>
                  <a:pt x="23308" y="281745"/>
                </a:lnTo>
                <a:lnTo>
                  <a:pt x="40693" y="241812"/>
                </a:lnTo>
                <a:lnTo>
                  <a:pt x="62421" y="204033"/>
                </a:lnTo>
                <a:lnTo>
                  <a:pt x="88213" y="168660"/>
                </a:lnTo>
                <a:lnTo>
                  <a:pt x="117789" y="135942"/>
                </a:lnTo>
                <a:lnTo>
                  <a:pt x="150873" y="106133"/>
                </a:lnTo>
                <a:lnTo>
                  <a:pt x="187183" y="79483"/>
                </a:lnTo>
                <a:lnTo>
                  <a:pt x="226442" y="56244"/>
                </a:lnTo>
                <a:lnTo>
                  <a:pt x="268370" y="36666"/>
                </a:lnTo>
                <a:lnTo>
                  <a:pt x="312689" y="21001"/>
                </a:lnTo>
                <a:lnTo>
                  <a:pt x="359119" y="9501"/>
                </a:lnTo>
                <a:lnTo>
                  <a:pt x="407382" y="2417"/>
                </a:lnTo>
                <a:lnTo>
                  <a:pt x="457199" y="0"/>
                </a:lnTo>
                <a:lnTo>
                  <a:pt x="507016" y="2417"/>
                </a:lnTo>
                <a:lnTo>
                  <a:pt x="555279" y="9501"/>
                </a:lnTo>
                <a:lnTo>
                  <a:pt x="601710" y="21001"/>
                </a:lnTo>
                <a:lnTo>
                  <a:pt x="646029" y="36666"/>
                </a:lnTo>
                <a:lnTo>
                  <a:pt x="687957" y="56244"/>
                </a:lnTo>
                <a:lnTo>
                  <a:pt x="727216" y="79483"/>
                </a:lnTo>
                <a:lnTo>
                  <a:pt x="763526" y="106133"/>
                </a:lnTo>
                <a:lnTo>
                  <a:pt x="796609" y="135942"/>
                </a:lnTo>
                <a:lnTo>
                  <a:pt x="826186" y="168660"/>
                </a:lnTo>
                <a:lnTo>
                  <a:pt x="851978" y="204033"/>
                </a:lnTo>
                <a:lnTo>
                  <a:pt x="873706" y="241812"/>
                </a:lnTo>
                <a:lnTo>
                  <a:pt x="891091" y="281745"/>
                </a:lnTo>
                <a:lnTo>
                  <a:pt x="903854" y="323581"/>
                </a:lnTo>
                <a:lnTo>
                  <a:pt x="911716" y="367068"/>
                </a:lnTo>
                <a:lnTo>
                  <a:pt x="914399" y="411955"/>
                </a:lnTo>
                <a:lnTo>
                  <a:pt x="911716" y="456842"/>
                </a:lnTo>
                <a:lnTo>
                  <a:pt x="903854" y="500330"/>
                </a:lnTo>
                <a:lnTo>
                  <a:pt x="891091" y="542165"/>
                </a:lnTo>
                <a:lnTo>
                  <a:pt x="873706" y="582098"/>
                </a:lnTo>
                <a:lnTo>
                  <a:pt x="851978" y="619877"/>
                </a:lnTo>
                <a:lnTo>
                  <a:pt x="826186" y="655251"/>
                </a:lnTo>
                <a:lnTo>
                  <a:pt x="796609" y="687968"/>
                </a:lnTo>
                <a:lnTo>
                  <a:pt x="763526" y="717778"/>
                </a:lnTo>
                <a:lnTo>
                  <a:pt x="727216" y="744428"/>
                </a:lnTo>
                <a:lnTo>
                  <a:pt x="687957" y="767667"/>
                </a:lnTo>
                <a:lnTo>
                  <a:pt x="646029" y="787245"/>
                </a:lnTo>
                <a:lnTo>
                  <a:pt x="601710" y="802909"/>
                </a:lnTo>
                <a:lnTo>
                  <a:pt x="555279" y="814410"/>
                </a:lnTo>
                <a:lnTo>
                  <a:pt x="507016" y="821494"/>
                </a:lnTo>
                <a:lnTo>
                  <a:pt x="457199" y="823911"/>
                </a:lnTo>
                <a:lnTo>
                  <a:pt x="407382" y="821494"/>
                </a:lnTo>
                <a:lnTo>
                  <a:pt x="359119" y="814410"/>
                </a:lnTo>
                <a:lnTo>
                  <a:pt x="312689" y="802909"/>
                </a:lnTo>
                <a:lnTo>
                  <a:pt x="268370" y="787245"/>
                </a:lnTo>
                <a:lnTo>
                  <a:pt x="226442" y="767667"/>
                </a:lnTo>
                <a:lnTo>
                  <a:pt x="187183" y="744428"/>
                </a:lnTo>
                <a:lnTo>
                  <a:pt x="150873" y="717778"/>
                </a:lnTo>
                <a:lnTo>
                  <a:pt x="117789" y="687968"/>
                </a:lnTo>
                <a:lnTo>
                  <a:pt x="88213" y="655251"/>
                </a:lnTo>
                <a:lnTo>
                  <a:pt x="62421" y="619877"/>
                </a:lnTo>
                <a:lnTo>
                  <a:pt x="40693" y="582098"/>
                </a:lnTo>
                <a:lnTo>
                  <a:pt x="23308" y="542165"/>
                </a:lnTo>
                <a:lnTo>
                  <a:pt x="10545" y="500330"/>
                </a:lnTo>
                <a:lnTo>
                  <a:pt x="2682" y="456842"/>
                </a:lnTo>
                <a:lnTo>
                  <a:pt x="0" y="411955"/>
                </a:lnTo>
                <a:close/>
              </a:path>
            </a:pathLst>
          </a:custGeom>
          <a:ln w="9524">
            <a:solidFill>
              <a:srgbClr val="000000"/>
            </a:solidFill>
          </a:ln>
        </p:spPr>
        <p:txBody>
          <a:bodyPr wrap="square" lIns="0" tIns="0" rIns="0" bIns="0" rtlCol="0"/>
          <a:lstStyle/>
          <a:p>
            <a:endParaRPr/>
          </a:p>
        </p:txBody>
      </p:sp>
      <p:sp>
        <p:nvSpPr>
          <p:cNvPr id="23" name="object 23"/>
          <p:cNvSpPr txBox="1"/>
          <p:nvPr/>
        </p:nvSpPr>
        <p:spPr>
          <a:xfrm>
            <a:off x="5972100" y="3507900"/>
            <a:ext cx="2001520" cy="1671320"/>
          </a:xfrm>
          <a:prstGeom prst="rect">
            <a:avLst/>
          </a:prstGeom>
        </p:spPr>
        <p:txBody>
          <a:bodyPr vert="horz" wrap="square" lIns="0" tIns="12065" rIns="0" bIns="0" rtlCol="0">
            <a:spAutoFit/>
          </a:bodyPr>
          <a:lstStyle/>
          <a:p>
            <a:pPr marL="38100" marR="333375" indent="469900">
              <a:lnSpc>
                <a:spcPct val="150000"/>
              </a:lnSpc>
              <a:spcBef>
                <a:spcPts val="95"/>
              </a:spcBef>
              <a:tabLst>
                <a:tab pos="964565" algn="l"/>
              </a:tabLst>
            </a:pPr>
            <a:r>
              <a:rPr sz="2400" spc="-5" dirty="0">
                <a:latin typeface="Arial Narrow"/>
                <a:cs typeface="Arial Narrow"/>
              </a:rPr>
              <a:t>Prot </a:t>
            </a:r>
            <a:r>
              <a:rPr sz="2400" dirty="0">
                <a:latin typeface="Arial Narrow"/>
                <a:cs typeface="Arial Narrow"/>
              </a:rPr>
              <a:t>E  </a:t>
            </a:r>
            <a:r>
              <a:rPr sz="2400" spc="-5" dirty="0">
                <a:latin typeface="Arial Narrow"/>
                <a:cs typeface="Arial Narrow"/>
              </a:rPr>
              <a:t>Prot </a:t>
            </a:r>
            <a:r>
              <a:rPr sz="2400" dirty="0">
                <a:latin typeface="Arial Narrow"/>
                <a:cs typeface="Arial Narrow"/>
              </a:rPr>
              <a:t>D	</a:t>
            </a:r>
            <a:r>
              <a:rPr sz="2400" spc="-5" dirty="0">
                <a:latin typeface="Arial Narrow"/>
                <a:cs typeface="Arial Narrow"/>
              </a:rPr>
              <a:t>Prot</a:t>
            </a:r>
            <a:r>
              <a:rPr sz="2400" spc="-85" dirty="0">
                <a:latin typeface="Arial Narrow"/>
                <a:cs typeface="Arial Narrow"/>
              </a:rPr>
              <a:t> </a:t>
            </a:r>
            <a:r>
              <a:rPr sz="2400" dirty="0">
                <a:latin typeface="Arial Narrow"/>
                <a:cs typeface="Arial Narrow"/>
              </a:rPr>
              <a:t>X</a:t>
            </a:r>
            <a:endParaRPr sz="2400">
              <a:latin typeface="Arial Narrow"/>
              <a:cs typeface="Arial Narrow"/>
            </a:endParaRPr>
          </a:p>
          <a:p>
            <a:pPr marL="508000">
              <a:spcBef>
                <a:spcPts val="1440"/>
              </a:spcBef>
            </a:pPr>
            <a:r>
              <a:rPr sz="2400" spc="-5" dirty="0">
                <a:latin typeface="Arial Narrow"/>
                <a:cs typeface="Arial Narrow"/>
              </a:rPr>
              <a:t>Prot </a:t>
            </a:r>
            <a:r>
              <a:rPr sz="2400" dirty="0">
                <a:latin typeface="Arial Narrow"/>
                <a:cs typeface="Arial Narrow"/>
              </a:rPr>
              <a:t>Y </a:t>
            </a:r>
            <a:r>
              <a:rPr sz="3600" spc="-7" baseline="-37037" dirty="0">
                <a:latin typeface="Arial Narrow"/>
                <a:cs typeface="Arial Narrow"/>
              </a:rPr>
              <a:t>Prot</a:t>
            </a:r>
            <a:r>
              <a:rPr sz="3600" spc="-120" baseline="-37037" dirty="0">
                <a:latin typeface="Arial Narrow"/>
                <a:cs typeface="Arial Narrow"/>
              </a:rPr>
              <a:t> </a:t>
            </a:r>
            <a:r>
              <a:rPr sz="3600" baseline="-37037" dirty="0">
                <a:latin typeface="Arial Narrow"/>
                <a:cs typeface="Arial Narrow"/>
              </a:rPr>
              <a:t>Z</a:t>
            </a:r>
            <a:endParaRPr sz="3600" baseline="-37037">
              <a:latin typeface="Arial Narrow"/>
              <a:cs typeface="Arial Narrow"/>
            </a:endParaRPr>
          </a:p>
        </p:txBody>
      </p:sp>
      <p:sp>
        <p:nvSpPr>
          <p:cNvPr id="24" name="object 24"/>
          <p:cNvSpPr txBox="1"/>
          <p:nvPr/>
        </p:nvSpPr>
        <p:spPr>
          <a:xfrm>
            <a:off x="3016250" y="3613151"/>
            <a:ext cx="914400" cy="274955"/>
          </a:xfrm>
          <a:prstGeom prst="rect">
            <a:avLst/>
          </a:prstGeom>
          <a:solidFill>
            <a:srgbClr val="73FBA9"/>
          </a:solidFill>
          <a:ln w="9524">
            <a:solidFill>
              <a:srgbClr val="000000"/>
            </a:solidFill>
          </a:ln>
        </p:spPr>
        <p:txBody>
          <a:bodyPr vert="horz" wrap="square" lIns="0" tIns="0" rIns="0" bIns="0" rtlCol="0">
            <a:spAutoFit/>
          </a:bodyPr>
          <a:lstStyle/>
          <a:p>
            <a:pPr marL="65405"/>
            <a:r>
              <a:rPr dirty="0">
                <a:latin typeface="Arial Narrow"/>
                <a:cs typeface="Arial Narrow"/>
              </a:rPr>
              <a:t>Peptide</a:t>
            </a:r>
            <a:r>
              <a:rPr spc="-50" dirty="0">
                <a:latin typeface="Arial Narrow"/>
                <a:cs typeface="Arial Narrow"/>
              </a:rPr>
              <a:t> </a:t>
            </a:r>
            <a:r>
              <a:rPr dirty="0">
                <a:latin typeface="Arial Narrow"/>
                <a:cs typeface="Arial Narrow"/>
              </a:rPr>
              <a:t>6</a:t>
            </a:r>
            <a:endParaRPr>
              <a:latin typeface="Arial Narrow"/>
              <a:cs typeface="Arial Narrow"/>
            </a:endParaRPr>
          </a:p>
        </p:txBody>
      </p:sp>
      <p:sp>
        <p:nvSpPr>
          <p:cNvPr id="25" name="object 25"/>
          <p:cNvSpPr txBox="1"/>
          <p:nvPr/>
        </p:nvSpPr>
        <p:spPr>
          <a:xfrm>
            <a:off x="3016250" y="3956051"/>
            <a:ext cx="914400" cy="274955"/>
          </a:xfrm>
          <a:prstGeom prst="rect">
            <a:avLst/>
          </a:prstGeom>
          <a:solidFill>
            <a:srgbClr val="FF4C00"/>
          </a:solidFill>
          <a:ln w="9524">
            <a:solidFill>
              <a:srgbClr val="000000"/>
            </a:solidFill>
          </a:ln>
        </p:spPr>
        <p:txBody>
          <a:bodyPr vert="horz" wrap="square" lIns="0" tIns="0" rIns="0" bIns="0" rtlCol="0">
            <a:spAutoFit/>
          </a:bodyPr>
          <a:lstStyle/>
          <a:p>
            <a:pPr marL="65405"/>
            <a:r>
              <a:rPr dirty="0">
                <a:latin typeface="Arial Narrow"/>
                <a:cs typeface="Arial Narrow"/>
              </a:rPr>
              <a:t>Peptide</a:t>
            </a:r>
            <a:r>
              <a:rPr spc="-50" dirty="0">
                <a:latin typeface="Arial Narrow"/>
                <a:cs typeface="Arial Narrow"/>
              </a:rPr>
              <a:t> </a:t>
            </a:r>
            <a:r>
              <a:rPr dirty="0">
                <a:latin typeface="Arial Narrow"/>
                <a:cs typeface="Arial Narrow"/>
              </a:rPr>
              <a:t>7</a:t>
            </a:r>
            <a:endParaRPr>
              <a:latin typeface="Arial Narrow"/>
              <a:cs typeface="Arial Narrow"/>
            </a:endParaRPr>
          </a:p>
        </p:txBody>
      </p:sp>
      <p:sp>
        <p:nvSpPr>
          <p:cNvPr id="26" name="object 26"/>
          <p:cNvSpPr txBox="1"/>
          <p:nvPr/>
        </p:nvSpPr>
        <p:spPr>
          <a:xfrm>
            <a:off x="3016250" y="4298951"/>
            <a:ext cx="914400" cy="274955"/>
          </a:xfrm>
          <a:prstGeom prst="rect">
            <a:avLst/>
          </a:prstGeom>
          <a:solidFill>
            <a:srgbClr val="417DD6"/>
          </a:solidFill>
          <a:ln w="9524">
            <a:solidFill>
              <a:srgbClr val="000000"/>
            </a:solidFill>
          </a:ln>
        </p:spPr>
        <p:txBody>
          <a:bodyPr vert="horz" wrap="square" lIns="0" tIns="0" rIns="0" bIns="0" rtlCol="0">
            <a:spAutoFit/>
          </a:bodyPr>
          <a:lstStyle/>
          <a:p>
            <a:pPr marL="65405"/>
            <a:r>
              <a:rPr dirty="0">
                <a:latin typeface="Arial Narrow"/>
                <a:cs typeface="Arial Narrow"/>
              </a:rPr>
              <a:t>Peptide</a:t>
            </a:r>
            <a:r>
              <a:rPr spc="-50" dirty="0">
                <a:latin typeface="Arial Narrow"/>
                <a:cs typeface="Arial Narrow"/>
              </a:rPr>
              <a:t> </a:t>
            </a:r>
            <a:r>
              <a:rPr dirty="0">
                <a:latin typeface="Arial Narrow"/>
                <a:cs typeface="Arial Narrow"/>
              </a:rPr>
              <a:t>8</a:t>
            </a:r>
            <a:endParaRPr>
              <a:latin typeface="Arial Narrow"/>
              <a:cs typeface="Arial Narrow"/>
            </a:endParaRPr>
          </a:p>
        </p:txBody>
      </p:sp>
      <p:sp>
        <p:nvSpPr>
          <p:cNvPr id="27" name="object 27"/>
          <p:cNvSpPr txBox="1"/>
          <p:nvPr/>
        </p:nvSpPr>
        <p:spPr>
          <a:xfrm>
            <a:off x="3016250" y="4641851"/>
            <a:ext cx="914400" cy="274955"/>
          </a:xfrm>
          <a:prstGeom prst="rect">
            <a:avLst/>
          </a:prstGeom>
          <a:solidFill>
            <a:srgbClr val="797BA9"/>
          </a:solidFill>
          <a:ln w="9524">
            <a:solidFill>
              <a:srgbClr val="000000"/>
            </a:solidFill>
          </a:ln>
        </p:spPr>
        <p:txBody>
          <a:bodyPr vert="horz" wrap="square" lIns="0" tIns="0" rIns="0" bIns="0" rtlCol="0">
            <a:spAutoFit/>
          </a:bodyPr>
          <a:lstStyle/>
          <a:p>
            <a:pPr marL="65405"/>
            <a:r>
              <a:rPr dirty="0">
                <a:latin typeface="Arial Narrow"/>
                <a:cs typeface="Arial Narrow"/>
              </a:rPr>
              <a:t>Peptide</a:t>
            </a:r>
            <a:r>
              <a:rPr spc="-50" dirty="0">
                <a:latin typeface="Arial Narrow"/>
                <a:cs typeface="Arial Narrow"/>
              </a:rPr>
              <a:t> </a:t>
            </a:r>
            <a:r>
              <a:rPr dirty="0">
                <a:latin typeface="Arial Narrow"/>
                <a:cs typeface="Arial Narrow"/>
              </a:rPr>
              <a:t>9</a:t>
            </a:r>
            <a:endParaRPr>
              <a:latin typeface="Arial Narrow"/>
              <a:cs typeface="Arial Narrow"/>
            </a:endParaRPr>
          </a:p>
        </p:txBody>
      </p:sp>
      <p:sp>
        <p:nvSpPr>
          <p:cNvPr id="28" name="object 28"/>
          <p:cNvSpPr txBox="1"/>
          <p:nvPr/>
        </p:nvSpPr>
        <p:spPr>
          <a:xfrm>
            <a:off x="3016250" y="4984751"/>
            <a:ext cx="914400" cy="274955"/>
          </a:xfrm>
          <a:prstGeom prst="rect">
            <a:avLst/>
          </a:prstGeom>
          <a:solidFill>
            <a:srgbClr val="FFD300"/>
          </a:solidFill>
          <a:ln w="9524">
            <a:solidFill>
              <a:srgbClr val="000000"/>
            </a:solidFill>
          </a:ln>
        </p:spPr>
        <p:txBody>
          <a:bodyPr vert="horz" wrap="square" lIns="0" tIns="0" rIns="0" bIns="0" rtlCol="0">
            <a:spAutoFit/>
          </a:bodyPr>
          <a:lstStyle/>
          <a:p>
            <a:pPr marL="40005"/>
            <a:r>
              <a:rPr dirty="0">
                <a:latin typeface="Arial Narrow"/>
                <a:cs typeface="Arial Narrow"/>
              </a:rPr>
              <a:t>Peptide10</a:t>
            </a:r>
            <a:endParaRPr>
              <a:latin typeface="Arial Narrow"/>
              <a:cs typeface="Arial Narrow"/>
            </a:endParaRPr>
          </a:p>
        </p:txBody>
      </p:sp>
      <p:sp>
        <p:nvSpPr>
          <p:cNvPr id="29" name="object 29"/>
          <p:cNvSpPr/>
          <p:nvPr/>
        </p:nvSpPr>
        <p:spPr>
          <a:xfrm>
            <a:off x="4159251" y="2033588"/>
            <a:ext cx="2185035" cy="204470"/>
          </a:xfrm>
          <a:custGeom>
            <a:avLst/>
            <a:gdLst/>
            <a:ahLst/>
            <a:cxnLst/>
            <a:rect l="l" t="t" r="r" b="b"/>
            <a:pathLst>
              <a:path w="2185035" h="204469">
                <a:moveTo>
                  <a:pt x="0" y="0"/>
                </a:moveTo>
                <a:lnTo>
                  <a:pt x="2184509" y="204013"/>
                </a:lnTo>
              </a:path>
            </a:pathLst>
          </a:custGeom>
          <a:ln w="25399">
            <a:solidFill>
              <a:srgbClr val="FF4C00"/>
            </a:solidFill>
          </a:ln>
        </p:spPr>
        <p:txBody>
          <a:bodyPr wrap="square" lIns="0" tIns="0" rIns="0" bIns="0" rtlCol="0"/>
          <a:lstStyle/>
          <a:p>
            <a:endParaRPr/>
          </a:p>
        </p:txBody>
      </p:sp>
      <p:sp>
        <p:nvSpPr>
          <p:cNvPr id="30" name="object 30"/>
          <p:cNvSpPr/>
          <p:nvPr/>
        </p:nvSpPr>
        <p:spPr>
          <a:xfrm>
            <a:off x="6289637" y="2194943"/>
            <a:ext cx="80010" cy="76200"/>
          </a:xfrm>
          <a:custGeom>
            <a:avLst/>
            <a:gdLst/>
            <a:ahLst/>
            <a:cxnLst/>
            <a:rect l="l" t="t" r="r" b="b"/>
            <a:pathLst>
              <a:path w="80010" h="76200">
                <a:moveTo>
                  <a:pt x="7085" y="0"/>
                </a:moveTo>
                <a:lnTo>
                  <a:pt x="0" y="75869"/>
                </a:lnTo>
                <a:lnTo>
                  <a:pt x="79413" y="45020"/>
                </a:lnTo>
                <a:lnTo>
                  <a:pt x="7085" y="0"/>
                </a:lnTo>
                <a:close/>
              </a:path>
            </a:pathLst>
          </a:custGeom>
          <a:solidFill>
            <a:srgbClr val="FF4C00"/>
          </a:solidFill>
        </p:spPr>
        <p:txBody>
          <a:bodyPr wrap="square" lIns="0" tIns="0" rIns="0" bIns="0" rtlCol="0"/>
          <a:lstStyle/>
          <a:p>
            <a:endParaRPr/>
          </a:p>
        </p:txBody>
      </p:sp>
      <p:sp>
        <p:nvSpPr>
          <p:cNvPr id="31" name="object 31"/>
          <p:cNvSpPr/>
          <p:nvPr/>
        </p:nvSpPr>
        <p:spPr>
          <a:xfrm>
            <a:off x="4083051" y="2316184"/>
            <a:ext cx="2262505" cy="746125"/>
          </a:xfrm>
          <a:custGeom>
            <a:avLst/>
            <a:gdLst/>
            <a:ahLst/>
            <a:cxnLst/>
            <a:rect l="l" t="t" r="r" b="b"/>
            <a:pathLst>
              <a:path w="2262504" h="746125">
                <a:moveTo>
                  <a:pt x="0" y="746105"/>
                </a:moveTo>
                <a:lnTo>
                  <a:pt x="2261878" y="0"/>
                </a:lnTo>
              </a:path>
            </a:pathLst>
          </a:custGeom>
          <a:ln w="25399">
            <a:solidFill>
              <a:srgbClr val="FF4C00"/>
            </a:solidFill>
          </a:ln>
        </p:spPr>
        <p:txBody>
          <a:bodyPr wrap="square" lIns="0" tIns="0" rIns="0" bIns="0" rtlCol="0"/>
          <a:lstStyle/>
          <a:p>
            <a:endParaRPr/>
          </a:p>
        </p:txBody>
      </p:sp>
      <p:sp>
        <p:nvSpPr>
          <p:cNvPr id="32" name="object 32"/>
          <p:cNvSpPr/>
          <p:nvPr/>
        </p:nvSpPr>
        <p:spPr>
          <a:xfrm>
            <a:off x="6284751" y="2295913"/>
            <a:ext cx="84455" cy="72390"/>
          </a:xfrm>
          <a:custGeom>
            <a:avLst/>
            <a:gdLst/>
            <a:ahLst/>
            <a:cxnLst/>
            <a:rect l="l" t="t" r="r" b="b"/>
            <a:pathLst>
              <a:path w="84454" h="72389">
                <a:moveTo>
                  <a:pt x="0" y="0"/>
                </a:moveTo>
                <a:lnTo>
                  <a:pt x="23870" y="72364"/>
                </a:lnTo>
                <a:lnTo>
                  <a:pt x="84300" y="12312"/>
                </a:lnTo>
                <a:lnTo>
                  <a:pt x="0" y="0"/>
                </a:lnTo>
                <a:close/>
              </a:path>
            </a:pathLst>
          </a:custGeom>
          <a:solidFill>
            <a:srgbClr val="FF4C00"/>
          </a:solidFill>
        </p:spPr>
        <p:txBody>
          <a:bodyPr wrap="square" lIns="0" tIns="0" rIns="0" bIns="0" rtlCol="0"/>
          <a:lstStyle/>
          <a:p>
            <a:endParaRPr/>
          </a:p>
        </p:txBody>
      </p:sp>
      <p:sp>
        <p:nvSpPr>
          <p:cNvPr id="33" name="object 33"/>
          <p:cNvSpPr/>
          <p:nvPr/>
        </p:nvSpPr>
        <p:spPr>
          <a:xfrm>
            <a:off x="4083050" y="2391728"/>
            <a:ext cx="2265680" cy="1699260"/>
          </a:xfrm>
          <a:custGeom>
            <a:avLst/>
            <a:gdLst/>
            <a:ahLst/>
            <a:cxnLst/>
            <a:rect l="l" t="t" r="r" b="b"/>
            <a:pathLst>
              <a:path w="2265679" h="1699260">
                <a:moveTo>
                  <a:pt x="0" y="1699259"/>
                </a:moveTo>
                <a:lnTo>
                  <a:pt x="2265679" y="0"/>
                </a:lnTo>
              </a:path>
            </a:pathLst>
          </a:custGeom>
          <a:ln w="25399">
            <a:solidFill>
              <a:srgbClr val="FF4C00"/>
            </a:solidFill>
          </a:ln>
        </p:spPr>
        <p:txBody>
          <a:bodyPr wrap="square" lIns="0" tIns="0" rIns="0" bIns="0" rtlCol="0"/>
          <a:lstStyle/>
          <a:p>
            <a:endParaRPr/>
          </a:p>
        </p:txBody>
      </p:sp>
      <p:sp>
        <p:nvSpPr>
          <p:cNvPr id="34" name="object 34"/>
          <p:cNvSpPr/>
          <p:nvPr/>
        </p:nvSpPr>
        <p:spPr>
          <a:xfrm>
            <a:off x="6285229" y="2376487"/>
            <a:ext cx="83820" cy="76200"/>
          </a:xfrm>
          <a:custGeom>
            <a:avLst/>
            <a:gdLst/>
            <a:ahLst/>
            <a:cxnLst/>
            <a:rect l="l" t="t" r="r" b="b"/>
            <a:pathLst>
              <a:path w="83820" h="76200">
                <a:moveTo>
                  <a:pt x="83820" y="0"/>
                </a:moveTo>
                <a:lnTo>
                  <a:pt x="0" y="15239"/>
                </a:lnTo>
                <a:lnTo>
                  <a:pt x="45720" y="76200"/>
                </a:lnTo>
                <a:lnTo>
                  <a:pt x="83820" y="0"/>
                </a:lnTo>
                <a:close/>
              </a:path>
            </a:pathLst>
          </a:custGeom>
          <a:solidFill>
            <a:srgbClr val="FF4C00"/>
          </a:solidFill>
        </p:spPr>
        <p:txBody>
          <a:bodyPr wrap="square" lIns="0" tIns="0" rIns="0" bIns="0" rtlCol="0"/>
          <a:lstStyle/>
          <a:p>
            <a:endParaRPr/>
          </a:p>
        </p:txBody>
      </p:sp>
      <p:sp>
        <p:nvSpPr>
          <p:cNvPr id="35" name="object 35"/>
          <p:cNvSpPr/>
          <p:nvPr/>
        </p:nvSpPr>
        <p:spPr>
          <a:xfrm>
            <a:off x="4159251" y="2719389"/>
            <a:ext cx="2185035" cy="136525"/>
          </a:xfrm>
          <a:custGeom>
            <a:avLst/>
            <a:gdLst/>
            <a:ahLst/>
            <a:cxnLst/>
            <a:rect l="l" t="t" r="r" b="b"/>
            <a:pathLst>
              <a:path w="2185035" h="136525">
                <a:moveTo>
                  <a:pt x="0" y="0"/>
                </a:moveTo>
                <a:lnTo>
                  <a:pt x="2184449" y="136528"/>
                </a:lnTo>
              </a:path>
            </a:pathLst>
          </a:custGeom>
          <a:ln w="25399">
            <a:solidFill>
              <a:srgbClr val="FFD300"/>
            </a:solidFill>
          </a:ln>
        </p:spPr>
        <p:txBody>
          <a:bodyPr wrap="square" lIns="0" tIns="0" rIns="0" bIns="0" rtlCol="0"/>
          <a:lstStyle/>
          <a:p>
            <a:endParaRPr/>
          </a:p>
        </p:txBody>
      </p:sp>
      <p:sp>
        <p:nvSpPr>
          <p:cNvPr id="36" name="object 36"/>
          <p:cNvSpPr/>
          <p:nvPr/>
        </p:nvSpPr>
        <p:spPr>
          <a:xfrm>
            <a:off x="6290621" y="2814721"/>
            <a:ext cx="78740" cy="76200"/>
          </a:xfrm>
          <a:custGeom>
            <a:avLst/>
            <a:gdLst/>
            <a:ahLst/>
            <a:cxnLst/>
            <a:rect l="l" t="t" r="r" b="b"/>
            <a:pathLst>
              <a:path w="78739" h="76200">
                <a:moveTo>
                  <a:pt x="4753" y="0"/>
                </a:moveTo>
                <a:lnTo>
                  <a:pt x="0" y="76052"/>
                </a:lnTo>
                <a:lnTo>
                  <a:pt x="78427" y="42779"/>
                </a:lnTo>
                <a:lnTo>
                  <a:pt x="4753" y="0"/>
                </a:lnTo>
                <a:close/>
              </a:path>
            </a:pathLst>
          </a:custGeom>
          <a:solidFill>
            <a:srgbClr val="FFD300"/>
          </a:solidFill>
        </p:spPr>
        <p:txBody>
          <a:bodyPr wrap="square" lIns="0" tIns="0" rIns="0" bIns="0" rtlCol="0"/>
          <a:lstStyle/>
          <a:p>
            <a:endParaRPr/>
          </a:p>
        </p:txBody>
      </p:sp>
      <p:sp>
        <p:nvSpPr>
          <p:cNvPr id="37" name="object 37"/>
          <p:cNvSpPr/>
          <p:nvPr/>
        </p:nvSpPr>
        <p:spPr>
          <a:xfrm>
            <a:off x="4083050" y="2943357"/>
            <a:ext cx="2268220" cy="2178050"/>
          </a:xfrm>
          <a:custGeom>
            <a:avLst/>
            <a:gdLst/>
            <a:ahLst/>
            <a:cxnLst/>
            <a:rect l="l" t="t" r="r" b="b"/>
            <a:pathLst>
              <a:path w="2268220" h="2178050">
                <a:moveTo>
                  <a:pt x="0" y="2177917"/>
                </a:moveTo>
                <a:lnTo>
                  <a:pt x="2267680" y="0"/>
                </a:lnTo>
              </a:path>
            </a:pathLst>
          </a:custGeom>
          <a:ln w="25399">
            <a:solidFill>
              <a:srgbClr val="FFD300"/>
            </a:solidFill>
          </a:ln>
        </p:spPr>
        <p:txBody>
          <a:bodyPr wrap="square" lIns="0" tIns="0" rIns="0" bIns="0" rtlCol="0"/>
          <a:lstStyle/>
          <a:p>
            <a:endParaRPr/>
          </a:p>
        </p:txBody>
      </p:sp>
      <p:sp>
        <p:nvSpPr>
          <p:cNvPr id="38" name="object 38"/>
          <p:cNvSpPr/>
          <p:nvPr/>
        </p:nvSpPr>
        <p:spPr>
          <a:xfrm>
            <a:off x="6287701" y="2925763"/>
            <a:ext cx="81915" cy="80645"/>
          </a:xfrm>
          <a:custGeom>
            <a:avLst/>
            <a:gdLst/>
            <a:ahLst/>
            <a:cxnLst/>
            <a:rect l="l" t="t" r="r" b="b"/>
            <a:pathLst>
              <a:path w="81914" h="80644">
                <a:moveTo>
                  <a:pt x="81349" y="0"/>
                </a:moveTo>
                <a:lnTo>
                  <a:pt x="0" y="25304"/>
                </a:lnTo>
                <a:lnTo>
                  <a:pt x="52782" y="80262"/>
                </a:lnTo>
                <a:lnTo>
                  <a:pt x="81349" y="0"/>
                </a:lnTo>
                <a:close/>
              </a:path>
            </a:pathLst>
          </a:custGeom>
          <a:solidFill>
            <a:srgbClr val="FFD300"/>
          </a:solidFill>
        </p:spPr>
        <p:txBody>
          <a:bodyPr wrap="square" lIns="0" tIns="0" rIns="0" bIns="0" rtlCol="0"/>
          <a:lstStyle/>
          <a:p>
            <a:endParaRPr/>
          </a:p>
        </p:txBody>
      </p:sp>
      <p:sp>
        <p:nvSpPr>
          <p:cNvPr id="39" name="object 39"/>
          <p:cNvSpPr/>
          <p:nvPr/>
        </p:nvSpPr>
        <p:spPr>
          <a:xfrm>
            <a:off x="4083050" y="2376489"/>
            <a:ext cx="2264410" cy="1290955"/>
          </a:xfrm>
          <a:custGeom>
            <a:avLst/>
            <a:gdLst/>
            <a:ahLst/>
            <a:cxnLst/>
            <a:rect l="l" t="t" r="r" b="b"/>
            <a:pathLst>
              <a:path w="2264410" h="1290954">
                <a:moveTo>
                  <a:pt x="0" y="0"/>
                </a:moveTo>
                <a:lnTo>
                  <a:pt x="2263934" y="1290756"/>
                </a:lnTo>
              </a:path>
            </a:pathLst>
          </a:custGeom>
          <a:ln w="25399">
            <a:solidFill>
              <a:srgbClr val="00D5FF"/>
            </a:solidFill>
          </a:ln>
        </p:spPr>
        <p:txBody>
          <a:bodyPr wrap="square" lIns="0" tIns="0" rIns="0" bIns="0" rtlCol="0"/>
          <a:lstStyle/>
          <a:p>
            <a:endParaRPr/>
          </a:p>
        </p:txBody>
      </p:sp>
      <p:sp>
        <p:nvSpPr>
          <p:cNvPr id="40" name="object 40"/>
          <p:cNvSpPr/>
          <p:nvPr/>
        </p:nvSpPr>
        <p:spPr>
          <a:xfrm>
            <a:off x="6283982" y="3608985"/>
            <a:ext cx="85090" cy="71120"/>
          </a:xfrm>
          <a:custGeom>
            <a:avLst/>
            <a:gdLst/>
            <a:ahLst/>
            <a:cxnLst/>
            <a:rect l="l" t="t" r="r" b="b"/>
            <a:pathLst>
              <a:path w="85089" h="71120">
                <a:moveTo>
                  <a:pt x="37740" y="0"/>
                </a:moveTo>
                <a:lnTo>
                  <a:pt x="0" y="66197"/>
                </a:lnTo>
                <a:lnTo>
                  <a:pt x="85067" y="70840"/>
                </a:lnTo>
                <a:lnTo>
                  <a:pt x="37740" y="0"/>
                </a:lnTo>
                <a:close/>
              </a:path>
            </a:pathLst>
          </a:custGeom>
          <a:solidFill>
            <a:srgbClr val="00D5FF"/>
          </a:solidFill>
        </p:spPr>
        <p:txBody>
          <a:bodyPr wrap="square" lIns="0" tIns="0" rIns="0" bIns="0" rtlCol="0"/>
          <a:lstStyle/>
          <a:p>
            <a:endParaRPr/>
          </a:p>
        </p:txBody>
      </p:sp>
      <p:sp>
        <p:nvSpPr>
          <p:cNvPr id="41" name="object 41"/>
          <p:cNvSpPr/>
          <p:nvPr/>
        </p:nvSpPr>
        <p:spPr>
          <a:xfrm>
            <a:off x="4083050" y="3748088"/>
            <a:ext cx="1728470" cy="542290"/>
          </a:xfrm>
          <a:custGeom>
            <a:avLst/>
            <a:gdLst/>
            <a:ahLst/>
            <a:cxnLst/>
            <a:rect l="l" t="t" r="r" b="b"/>
            <a:pathLst>
              <a:path w="1728470" h="542289">
                <a:moveTo>
                  <a:pt x="0" y="0"/>
                </a:moveTo>
                <a:lnTo>
                  <a:pt x="1728362" y="541678"/>
                </a:lnTo>
              </a:path>
            </a:pathLst>
          </a:custGeom>
          <a:ln w="25399">
            <a:solidFill>
              <a:srgbClr val="73FBA9"/>
            </a:solidFill>
          </a:ln>
        </p:spPr>
        <p:txBody>
          <a:bodyPr wrap="square" lIns="0" tIns="0" rIns="0" bIns="0" rtlCol="0"/>
          <a:lstStyle/>
          <a:p>
            <a:endParaRPr/>
          </a:p>
        </p:txBody>
      </p:sp>
      <p:sp>
        <p:nvSpPr>
          <p:cNvPr id="42" name="object 42"/>
          <p:cNvSpPr/>
          <p:nvPr/>
        </p:nvSpPr>
        <p:spPr>
          <a:xfrm>
            <a:off x="5751544" y="4238219"/>
            <a:ext cx="84455" cy="73025"/>
          </a:xfrm>
          <a:custGeom>
            <a:avLst/>
            <a:gdLst/>
            <a:ahLst/>
            <a:cxnLst/>
            <a:rect l="l" t="t" r="r" b="b"/>
            <a:pathLst>
              <a:path w="84454" h="73025">
                <a:moveTo>
                  <a:pt x="22788" y="0"/>
                </a:moveTo>
                <a:lnTo>
                  <a:pt x="0" y="72712"/>
                </a:lnTo>
                <a:lnTo>
                  <a:pt x="84107" y="59145"/>
                </a:lnTo>
                <a:lnTo>
                  <a:pt x="22788" y="0"/>
                </a:lnTo>
                <a:close/>
              </a:path>
            </a:pathLst>
          </a:custGeom>
          <a:solidFill>
            <a:srgbClr val="73FBA9"/>
          </a:solidFill>
        </p:spPr>
        <p:txBody>
          <a:bodyPr wrap="square" lIns="0" tIns="0" rIns="0" bIns="0" rtlCol="0"/>
          <a:lstStyle/>
          <a:p>
            <a:endParaRPr/>
          </a:p>
        </p:txBody>
      </p:sp>
      <p:sp>
        <p:nvSpPr>
          <p:cNvPr id="43" name="object 43"/>
          <p:cNvSpPr/>
          <p:nvPr/>
        </p:nvSpPr>
        <p:spPr>
          <a:xfrm>
            <a:off x="4159250" y="3475039"/>
            <a:ext cx="2719070" cy="747395"/>
          </a:xfrm>
          <a:custGeom>
            <a:avLst/>
            <a:gdLst/>
            <a:ahLst/>
            <a:cxnLst/>
            <a:rect l="l" t="t" r="r" b="b"/>
            <a:pathLst>
              <a:path w="2719070" h="747395">
                <a:moveTo>
                  <a:pt x="0" y="0"/>
                </a:moveTo>
                <a:lnTo>
                  <a:pt x="2718708" y="747329"/>
                </a:lnTo>
              </a:path>
            </a:pathLst>
          </a:custGeom>
          <a:ln w="25399">
            <a:solidFill>
              <a:srgbClr val="004DD6"/>
            </a:solidFill>
          </a:ln>
        </p:spPr>
        <p:txBody>
          <a:bodyPr wrap="square" lIns="0" tIns="0" rIns="0" bIns="0" rtlCol="0"/>
          <a:lstStyle/>
          <a:p>
            <a:endParaRPr/>
          </a:p>
        </p:txBody>
      </p:sp>
      <p:sp>
        <p:nvSpPr>
          <p:cNvPr id="44" name="object 44"/>
          <p:cNvSpPr/>
          <p:nvPr/>
        </p:nvSpPr>
        <p:spPr>
          <a:xfrm>
            <a:off x="6818876" y="4172165"/>
            <a:ext cx="83820" cy="73660"/>
          </a:xfrm>
          <a:custGeom>
            <a:avLst/>
            <a:gdLst/>
            <a:ahLst/>
            <a:cxnLst/>
            <a:rect l="l" t="t" r="r" b="b"/>
            <a:pathLst>
              <a:path w="83820" h="73660">
                <a:moveTo>
                  <a:pt x="20196" y="0"/>
                </a:moveTo>
                <a:lnTo>
                  <a:pt x="0" y="73474"/>
                </a:lnTo>
                <a:lnTo>
                  <a:pt x="83573" y="56935"/>
                </a:lnTo>
                <a:lnTo>
                  <a:pt x="20196" y="0"/>
                </a:lnTo>
                <a:close/>
              </a:path>
            </a:pathLst>
          </a:custGeom>
          <a:solidFill>
            <a:srgbClr val="004DD6"/>
          </a:solidFill>
        </p:spPr>
        <p:txBody>
          <a:bodyPr wrap="square" lIns="0" tIns="0" rIns="0" bIns="0" rtlCol="0"/>
          <a:lstStyle/>
          <a:p>
            <a:endParaRPr/>
          </a:p>
        </p:txBody>
      </p:sp>
      <p:sp>
        <p:nvSpPr>
          <p:cNvPr id="45" name="object 45"/>
          <p:cNvSpPr/>
          <p:nvPr/>
        </p:nvSpPr>
        <p:spPr>
          <a:xfrm>
            <a:off x="4159251" y="4433890"/>
            <a:ext cx="2108835" cy="475615"/>
          </a:xfrm>
          <a:custGeom>
            <a:avLst/>
            <a:gdLst/>
            <a:ahLst/>
            <a:cxnLst/>
            <a:rect l="l" t="t" r="r" b="b"/>
            <a:pathLst>
              <a:path w="2108835" h="475614">
                <a:moveTo>
                  <a:pt x="0" y="0"/>
                </a:moveTo>
                <a:lnTo>
                  <a:pt x="2108821" y="475426"/>
                </a:lnTo>
              </a:path>
            </a:pathLst>
          </a:custGeom>
          <a:ln w="25399">
            <a:solidFill>
              <a:srgbClr val="417DD6"/>
            </a:solidFill>
          </a:ln>
        </p:spPr>
        <p:txBody>
          <a:bodyPr wrap="square" lIns="0" tIns="0" rIns="0" bIns="0" rtlCol="0"/>
          <a:lstStyle/>
          <a:p>
            <a:endParaRPr/>
          </a:p>
        </p:txBody>
      </p:sp>
      <p:sp>
        <p:nvSpPr>
          <p:cNvPr id="46" name="object 46"/>
          <p:cNvSpPr/>
          <p:nvPr/>
        </p:nvSpPr>
        <p:spPr>
          <a:xfrm>
            <a:off x="6210137" y="4860975"/>
            <a:ext cx="83185" cy="74930"/>
          </a:xfrm>
          <a:custGeom>
            <a:avLst/>
            <a:gdLst/>
            <a:ahLst/>
            <a:cxnLst/>
            <a:rect l="l" t="t" r="r" b="b"/>
            <a:pathLst>
              <a:path w="83185" h="74929">
                <a:moveTo>
                  <a:pt x="16758" y="0"/>
                </a:moveTo>
                <a:lnTo>
                  <a:pt x="0" y="74334"/>
                </a:lnTo>
                <a:lnTo>
                  <a:pt x="82713" y="53925"/>
                </a:lnTo>
                <a:lnTo>
                  <a:pt x="16758" y="0"/>
                </a:lnTo>
                <a:close/>
              </a:path>
            </a:pathLst>
          </a:custGeom>
          <a:solidFill>
            <a:srgbClr val="417DD6"/>
          </a:solidFill>
        </p:spPr>
        <p:txBody>
          <a:bodyPr wrap="square" lIns="0" tIns="0" rIns="0" bIns="0" rtlCol="0"/>
          <a:lstStyle/>
          <a:p>
            <a:endParaRPr/>
          </a:p>
        </p:txBody>
      </p:sp>
      <p:sp>
        <p:nvSpPr>
          <p:cNvPr id="47" name="object 47"/>
          <p:cNvSpPr/>
          <p:nvPr/>
        </p:nvSpPr>
        <p:spPr>
          <a:xfrm>
            <a:off x="4159251" y="4846639"/>
            <a:ext cx="3023235" cy="680720"/>
          </a:xfrm>
          <a:custGeom>
            <a:avLst/>
            <a:gdLst/>
            <a:ahLst/>
            <a:cxnLst/>
            <a:rect l="l" t="t" r="r" b="b"/>
            <a:pathLst>
              <a:path w="3023235" h="680720">
                <a:moveTo>
                  <a:pt x="0" y="0"/>
                </a:moveTo>
                <a:lnTo>
                  <a:pt x="3023219" y="680224"/>
                </a:lnTo>
              </a:path>
            </a:pathLst>
          </a:custGeom>
          <a:ln w="25399">
            <a:solidFill>
              <a:srgbClr val="797BA9"/>
            </a:solidFill>
          </a:ln>
        </p:spPr>
        <p:txBody>
          <a:bodyPr wrap="square" lIns="0" tIns="0" rIns="0" bIns="0" rtlCol="0"/>
          <a:lstStyle/>
          <a:p>
            <a:endParaRPr/>
          </a:p>
        </p:txBody>
      </p:sp>
      <p:sp>
        <p:nvSpPr>
          <p:cNvPr id="48" name="object 48"/>
          <p:cNvSpPr/>
          <p:nvPr/>
        </p:nvSpPr>
        <p:spPr>
          <a:xfrm>
            <a:off x="7124545" y="5478541"/>
            <a:ext cx="83185" cy="74930"/>
          </a:xfrm>
          <a:custGeom>
            <a:avLst/>
            <a:gdLst/>
            <a:ahLst/>
            <a:cxnLst/>
            <a:rect l="l" t="t" r="r" b="b"/>
            <a:pathLst>
              <a:path w="83185" h="74929">
                <a:moveTo>
                  <a:pt x="16725" y="0"/>
                </a:moveTo>
                <a:lnTo>
                  <a:pt x="0" y="74340"/>
                </a:lnTo>
                <a:lnTo>
                  <a:pt x="82704" y="53897"/>
                </a:lnTo>
                <a:lnTo>
                  <a:pt x="16725" y="0"/>
                </a:lnTo>
                <a:close/>
              </a:path>
            </a:pathLst>
          </a:custGeom>
          <a:solidFill>
            <a:srgbClr val="797BA9"/>
          </a:solidFill>
        </p:spPr>
        <p:txBody>
          <a:bodyPr wrap="square" lIns="0" tIns="0" rIns="0" bIns="0" rtlCol="0"/>
          <a:lstStyle/>
          <a:p>
            <a:endParaRPr/>
          </a:p>
        </p:txBody>
      </p:sp>
      <p:sp>
        <p:nvSpPr>
          <p:cNvPr id="49" name="object 49"/>
          <p:cNvSpPr txBox="1">
            <a:spLocks noGrp="1"/>
          </p:cNvSpPr>
          <p:nvPr>
            <p:ph type="title"/>
          </p:nvPr>
        </p:nvSpPr>
        <p:spPr>
          <a:xfrm>
            <a:off x="1907541" y="616681"/>
            <a:ext cx="6584315" cy="505267"/>
          </a:xfrm>
          <a:prstGeom prst="rect">
            <a:avLst/>
          </a:prstGeom>
        </p:spPr>
        <p:txBody>
          <a:bodyPr vert="horz" wrap="square" lIns="0" tIns="12700" rIns="0" bIns="0" rtlCol="0" anchor="ctr">
            <a:spAutoFit/>
          </a:bodyPr>
          <a:lstStyle/>
          <a:p>
            <a:pPr marL="12700">
              <a:lnSpc>
                <a:spcPct val="100000"/>
              </a:lnSpc>
              <a:spcBef>
                <a:spcPts val="100"/>
              </a:spcBef>
            </a:pPr>
            <a:r>
              <a:rPr sz="3200" spc="-5" dirty="0">
                <a:solidFill>
                  <a:srgbClr val="FFFF66"/>
                </a:solidFill>
              </a:rPr>
              <a:t>Rolling peptides up </a:t>
            </a:r>
            <a:r>
              <a:rPr sz="3200" dirty="0">
                <a:solidFill>
                  <a:srgbClr val="FFFF66"/>
                </a:solidFill>
              </a:rPr>
              <a:t>to </a:t>
            </a:r>
            <a:r>
              <a:rPr sz="3200" spc="-5" dirty="0">
                <a:solidFill>
                  <a:srgbClr val="FFFF66"/>
                </a:solidFill>
              </a:rPr>
              <a:t>the protein</a:t>
            </a:r>
            <a:r>
              <a:rPr sz="3200" spc="-15" dirty="0">
                <a:solidFill>
                  <a:srgbClr val="FFFF66"/>
                </a:solidFill>
              </a:rPr>
              <a:t> </a:t>
            </a:r>
            <a:r>
              <a:rPr sz="3200" spc="-5" dirty="0">
                <a:solidFill>
                  <a:srgbClr val="FFFF66"/>
                </a:solidFill>
              </a:rPr>
              <a:t>level</a:t>
            </a:r>
          </a:p>
        </p:txBody>
      </p:sp>
      <p:sp>
        <p:nvSpPr>
          <p:cNvPr id="50" name="object 50"/>
          <p:cNvSpPr/>
          <p:nvPr/>
        </p:nvSpPr>
        <p:spPr>
          <a:xfrm>
            <a:off x="1981200" y="1143001"/>
            <a:ext cx="8001000" cy="0"/>
          </a:xfrm>
          <a:custGeom>
            <a:avLst/>
            <a:gdLst/>
            <a:ahLst/>
            <a:cxnLst/>
            <a:rect l="l" t="t" r="r" b="b"/>
            <a:pathLst>
              <a:path w="8001000">
                <a:moveTo>
                  <a:pt x="0" y="0"/>
                </a:moveTo>
                <a:lnTo>
                  <a:pt x="8000997" y="1"/>
                </a:lnTo>
              </a:path>
            </a:pathLst>
          </a:custGeom>
          <a:ln w="19049">
            <a:solidFill>
              <a:srgbClr val="FF2600"/>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602740" y="128367"/>
            <a:ext cx="8303260" cy="505267"/>
          </a:xfrm>
          <a:prstGeom prst="rect">
            <a:avLst/>
          </a:prstGeom>
        </p:spPr>
        <p:txBody>
          <a:bodyPr vert="horz" wrap="square" lIns="0" tIns="12700" rIns="0" bIns="0" rtlCol="0" anchor="ctr">
            <a:spAutoFit/>
          </a:bodyPr>
          <a:lstStyle/>
          <a:p>
            <a:pPr marL="12700">
              <a:lnSpc>
                <a:spcPct val="100000"/>
              </a:lnSpc>
              <a:spcBef>
                <a:spcPts val="100"/>
              </a:spcBef>
            </a:pPr>
            <a:r>
              <a:rPr sz="3200" spc="-5" dirty="0">
                <a:solidFill>
                  <a:srgbClr val="FFFF66"/>
                </a:solidFill>
              </a:rPr>
              <a:t>Examples</a:t>
            </a:r>
            <a:r>
              <a:rPr sz="2400" spc="-5" dirty="0">
                <a:solidFill>
                  <a:srgbClr val="000000"/>
                </a:solidFill>
              </a:rPr>
              <a:t> </a:t>
            </a:r>
            <a:r>
              <a:rPr sz="3200" spc="-5" dirty="0">
                <a:solidFill>
                  <a:srgbClr val="FFFF66"/>
                </a:solidFill>
              </a:rPr>
              <a:t>of a Protein Centric Table (MaxQuant)</a:t>
            </a:r>
          </a:p>
        </p:txBody>
      </p:sp>
      <p:sp>
        <p:nvSpPr>
          <p:cNvPr id="3" name="object 3"/>
          <p:cNvSpPr/>
          <p:nvPr/>
        </p:nvSpPr>
        <p:spPr>
          <a:xfrm>
            <a:off x="1756756" y="673331"/>
            <a:ext cx="8678486" cy="17872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52600" y="685801"/>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
        <p:nvSpPr>
          <p:cNvPr id="5" name="object 5"/>
          <p:cNvSpPr/>
          <p:nvPr/>
        </p:nvSpPr>
        <p:spPr>
          <a:xfrm>
            <a:off x="1880191" y="2362271"/>
            <a:ext cx="658495" cy="334010"/>
          </a:xfrm>
          <a:custGeom>
            <a:avLst/>
            <a:gdLst/>
            <a:ahLst/>
            <a:cxnLst/>
            <a:rect l="l" t="t" r="r" b="b"/>
            <a:pathLst>
              <a:path w="658494" h="334010">
                <a:moveTo>
                  <a:pt x="0" y="0"/>
                </a:moveTo>
                <a:lnTo>
                  <a:pt x="658120" y="0"/>
                </a:lnTo>
                <a:lnTo>
                  <a:pt x="658120" y="334010"/>
                </a:lnTo>
                <a:lnTo>
                  <a:pt x="0" y="334010"/>
                </a:lnTo>
                <a:lnTo>
                  <a:pt x="0" y="0"/>
                </a:lnTo>
                <a:close/>
              </a:path>
            </a:pathLst>
          </a:custGeom>
          <a:solidFill>
            <a:srgbClr val="D5D5D5"/>
          </a:solidFill>
        </p:spPr>
        <p:txBody>
          <a:bodyPr wrap="square" lIns="0" tIns="0" rIns="0" bIns="0" rtlCol="0"/>
          <a:lstStyle/>
          <a:p>
            <a:endParaRPr/>
          </a:p>
        </p:txBody>
      </p:sp>
      <p:sp>
        <p:nvSpPr>
          <p:cNvPr id="6" name="object 6"/>
          <p:cNvSpPr/>
          <p:nvPr/>
        </p:nvSpPr>
        <p:spPr>
          <a:xfrm>
            <a:off x="2538312" y="2362271"/>
            <a:ext cx="658495" cy="334010"/>
          </a:xfrm>
          <a:custGeom>
            <a:avLst/>
            <a:gdLst/>
            <a:ahLst/>
            <a:cxnLst/>
            <a:rect l="l" t="t" r="r" b="b"/>
            <a:pathLst>
              <a:path w="658494" h="334010">
                <a:moveTo>
                  <a:pt x="0" y="0"/>
                </a:moveTo>
                <a:lnTo>
                  <a:pt x="658120" y="0"/>
                </a:lnTo>
                <a:lnTo>
                  <a:pt x="658120" y="334010"/>
                </a:lnTo>
                <a:lnTo>
                  <a:pt x="0" y="334010"/>
                </a:lnTo>
                <a:lnTo>
                  <a:pt x="0" y="0"/>
                </a:lnTo>
                <a:close/>
              </a:path>
            </a:pathLst>
          </a:custGeom>
          <a:solidFill>
            <a:srgbClr val="D5D5D5"/>
          </a:solidFill>
        </p:spPr>
        <p:txBody>
          <a:bodyPr wrap="square" lIns="0" tIns="0" rIns="0" bIns="0" rtlCol="0"/>
          <a:lstStyle/>
          <a:p>
            <a:endParaRPr/>
          </a:p>
        </p:txBody>
      </p:sp>
      <p:sp>
        <p:nvSpPr>
          <p:cNvPr id="7" name="object 7"/>
          <p:cNvSpPr/>
          <p:nvPr/>
        </p:nvSpPr>
        <p:spPr>
          <a:xfrm>
            <a:off x="3196433" y="2362271"/>
            <a:ext cx="658495" cy="334010"/>
          </a:xfrm>
          <a:custGeom>
            <a:avLst/>
            <a:gdLst/>
            <a:ahLst/>
            <a:cxnLst/>
            <a:rect l="l" t="t" r="r" b="b"/>
            <a:pathLst>
              <a:path w="658494" h="334010">
                <a:moveTo>
                  <a:pt x="0" y="0"/>
                </a:moveTo>
                <a:lnTo>
                  <a:pt x="658121" y="0"/>
                </a:lnTo>
                <a:lnTo>
                  <a:pt x="658121" y="334010"/>
                </a:lnTo>
                <a:lnTo>
                  <a:pt x="0" y="334010"/>
                </a:lnTo>
                <a:lnTo>
                  <a:pt x="0" y="0"/>
                </a:lnTo>
                <a:close/>
              </a:path>
            </a:pathLst>
          </a:custGeom>
          <a:solidFill>
            <a:srgbClr val="D5D5D5"/>
          </a:solidFill>
        </p:spPr>
        <p:txBody>
          <a:bodyPr wrap="square" lIns="0" tIns="0" rIns="0" bIns="0" rtlCol="0"/>
          <a:lstStyle/>
          <a:p>
            <a:endParaRPr/>
          </a:p>
        </p:txBody>
      </p:sp>
      <p:sp>
        <p:nvSpPr>
          <p:cNvPr id="8" name="object 8"/>
          <p:cNvSpPr/>
          <p:nvPr/>
        </p:nvSpPr>
        <p:spPr>
          <a:xfrm>
            <a:off x="3854554" y="2362271"/>
            <a:ext cx="831850" cy="334010"/>
          </a:xfrm>
          <a:custGeom>
            <a:avLst/>
            <a:gdLst/>
            <a:ahLst/>
            <a:cxnLst/>
            <a:rect l="l" t="t" r="r" b="b"/>
            <a:pathLst>
              <a:path w="831850" h="334010">
                <a:moveTo>
                  <a:pt x="0" y="0"/>
                </a:moveTo>
                <a:lnTo>
                  <a:pt x="831776" y="0"/>
                </a:lnTo>
                <a:lnTo>
                  <a:pt x="831776" y="334010"/>
                </a:lnTo>
                <a:lnTo>
                  <a:pt x="0" y="334010"/>
                </a:lnTo>
                <a:lnTo>
                  <a:pt x="0" y="0"/>
                </a:lnTo>
                <a:close/>
              </a:path>
            </a:pathLst>
          </a:custGeom>
          <a:solidFill>
            <a:srgbClr val="D5D5D5"/>
          </a:solidFill>
        </p:spPr>
        <p:txBody>
          <a:bodyPr wrap="square" lIns="0" tIns="0" rIns="0" bIns="0" rtlCol="0"/>
          <a:lstStyle/>
          <a:p>
            <a:endParaRPr/>
          </a:p>
        </p:txBody>
      </p:sp>
      <p:sp>
        <p:nvSpPr>
          <p:cNvPr id="9" name="object 9"/>
          <p:cNvSpPr/>
          <p:nvPr/>
        </p:nvSpPr>
        <p:spPr>
          <a:xfrm>
            <a:off x="4686330" y="2362271"/>
            <a:ext cx="712470" cy="334010"/>
          </a:xfrm>
          <a:custGeom>
            <a:avLst/>
            <a:gdLst/>
            <a:ahLst/>
            <a:cxnLst/>
            <a:rect l="l" t="t" r="r" b="b"/>
            <a:pathLst>
              <a:path w="712470" h="334010">
                <a:moveTo>
                  <a:pt x="0" y="0"/>
                </a:moveTo>
                <a:lnTo>
                  <a:pt x="711902" y="0"/>
                </a:lnTo>
                <a:lnTo>
                  <a:pt x="711902" y="334010"/>
                </a:lnTo>
                <a:lnTo>
                  <a:pt x="0" y="334010"/>
                </a:lnTo>
                <a:lnTo>
                  <a:pt x="0" y="0"/>
                </a:lnTo>
                <a:close/>
              </a:path>
            </a:pathLst>
          </a:custGeom>
          <a:solidFill>
            <a:srgbClr val="D5D5D5"/>
          </a:solidFill>
        </p:spPr>
        <p:txBody>
          <a:bodyPr wrap="square" lIns="0" tIns="0" rIns="0" bIns="0" rtlCol="0"/>
          <a:lstStyle/>
          <a:p>
            <a:endParaRPr/>
          </a:p>
        </p:txBody>
      </p:sp>
      <p:sp>
        <p:nvSpPr>
          <p:cNvPr id="10" name="object 10"/>
          <p:cNvSpPr/>
          <p:nvPr/>
        </p:nvSpPr>
        <p:spPr>
          <a:xfrm>
            <a:off x="5398232" y="2362271"/>
            <a:ext cx="671830" cy="334010"/>
          </a:xfrm>
          <a:custGeom>
            <a:avLst/>
            <a:gdLst/>
            <a:ahLst/>
            <a:cxnLst/>
            <a:rect l="l" t="t" r="r" b="b"/>
            <a:pathLst>
              <a:path w="671829" h="334010">
                <a:moveTo>
                  <a:pt x="0" y="0"/>
                </a:moveTo>
                <a:lnTo>
                  <a:pt x="671479" y="0"/>
                </a:lnTo>
                <a:lnTo>
                  <a:pt x="671479" y="334010"/>
                </a:lnTo>
                <a:lnTo>
                  <a:pt x="0" y="334010"/>
                </a:lnTo>
                <a:lnTo>
                  <a:pt x="0" y="0"/>
                </a:lnTo>
                <a:close/>
              </a:path>
            </a:pathLst>
          </a:custGeom>
          <a:solidFill>
            <a:srgbClr val="D5D5D5"/>
          </a:solidFill>
        </p:spPr>
        <p:txBody>
          <a:bodyPr wrap="square" lIns="0" tIns="0" rIns="0" bIns="0" rtlCol="0"/>
          <a:lstStyle/>
          <a:p>
            <a:endParaRPr/>
          </a:p>
        </p:txBody>
      </p:sp>
      <p:sp>
        <p:nvSpPr>
          <p:cNvPr id="11" name="object 11"/>
          <p:cNvSpPr/>
          <p:nvPr/>
        </p:nvSpPr>
        <p:spPr>
          <a:xfrm>
            <a:off x="6069712" y="2362271"/>
            <a:ext cx="650240" cy="334010"/>
          </a:xfrm>
          <a:custGeom>
            <a:avLst/>
            <a:gdLst/>
            <a:ahLst/>
            <a:cxnLst/>
            <a:rect l="l" t="t" r="r" b="b"/>
            <a:pathLst>
              <a:path w="650239" h="334010">
                <a:moveTo>
                  <a:pt x="0" y="0"/>
                </a:moveTo>
                <a:lnTo>
                  <a:pt x="649817" y="0"/>
                </a:lnTo>
                <a:lnTo>
                  <a:pt x="649817" y="334010"/>
                </a:lnTo>
                <a:lnTo>
                  <a:pt x="0" y="334010"/>
                </a:lnTo>
                <a:lnTo>
                  <a:pt x="0" y="0"/>
                </a:lnTo>
                <a:close/>
              </a:path>
            </a:pathLst>
          </a:custGeom>
          <a:solidFill>
            <a:srgbClr val="D5D5D5"/>
          </a:solidFill>
        </p:spPr>
        <p:txBody>
          <a:bodyPr wrap="square" lIns="0" tIns="0" rIns="0" bIns="0" rtlCol="0"/>
          <a:lstStyle/>
          <a:p>
            <a:endParaRPr/>
          </a:p>
        </p:txBody>
      </p:sp>
      <p:sp>
        <p:nvSpPr>
          <p:cNvPr id="12" name="object 12"/>
          <p:cNvSpPr/>
          <p:nvPr/>
        </p:nvSpPr>
        <p:spPr>
          <a:xfrm>
            <a:off x="6719530" y="2362271"/>
            <a:ext cx="658495" cy="334010"/>
          </a:xfrm>
          <a:custGeom>
            <a:avLst/>
            <a:gdLst/>
            <a:ahLst/>
            <a:cxnLst/>
            <a:rect l="l" t="t" r="r" b="b"/>
            <a:pathLst>
              <a:path w="658495" h="334010">
                <a:moveTo>
                  <a:pt x="0" y="0"/>
                </a:moveTo>
                <a:lnTo>
                  <a:pt x="658121" y="0"/>
                </a:lnTo>
                <a:lnTo>
                  <a:pt x="658121" y="334010"/>
                </a:lnTo>
                <a:lnTo>
                  <a:pt x="0" y="334010"/>
                </a:lnTo>
                <a:lnTo>
                  <a:pt x="0" y="0"/>
                </a:lnTo>
                <a:close/>
              </a:path>
            </a:pathLst>
          </a:custGeom>
          <a:solidFill>
            <a:srgbClr val="D5D5D5"/>
          </a:solidFill>
        </p:spPr>
        <p:txBody>
          <a:bodyPr wrap="square" lIns="0" tIns="0" rIns="0" bIns="0" rtlCol="0"/>
          <a:lstStyle/>
          <a:p>
            <a:endParaRPr/>
          </a:p>
        </p:txBody>
      </p:sp>
      <p:sp>
        <p:nvSpPr>
          <p:cNvPr id="13" name="object 13"/>
          <p:cNvSpPr/>
          <p:nvPr/>
        </p:nvSpPr>
        <p:spPr>
          <a:xfrm>
            <a:off x="2538311" y="1094328"/>
            <a:ext cx="0" cy="2776855"/>
          </a:xfrm>
          <a:custGeom>
            <a:avLst/>
            <a:gdLst/>
            <a:ahLst/>
            <a:cxnLst/>
            <a:rect l="l" t="t" r="r" b="b"/>
            <a:pathLst>
              <a:path h="2776854">
                <a:moveTo>
                  <a:pt x="0" y="0"/>
                </a:moveTo>
                <a:lnTo>
                  <a:pt x="0" y="2776833"/>
                </a:lnTo>
              </a:path>
            </a:pathLst>
          </a:custGeom>
          <a:ln w="12699">
            <a:solidFill>
              <a:srgbClr val="FFFFFF"/>
            </a:solidFill>
          </a:ln>
        </p:spPr>
        <p:txBody>
          <a:bodyPr wrap="square" lIns="0" tIns="0" rIns="0" bIns="0" rtlCol="0"/>
          <a:lstStyle/>
          <a:p>
            <a:endParaRPr/>
          </a:p>
        </p:txBody>
      </p:sp>
      <p:sp>
        <p:nvSpPr>
          <p:cNvPr id="14" name="object 14"/>
          <p:cNvSpPr/>
          <p:nvPr/>
        </p:nvSpPr>
        <p:spPr>
          <a:xfrm>
            <a:off x="3196432" y="1094328"/>
            <a:ext cx="0" cy="2776855"/>
          </a:xfrm>
          <a:custGeom>
            <a:avLst/>
            <a:gdLst/>
            <a:ahLst/>
            <a:cxnLst/>
            <a:rect l="l" t="t" r="r" b="b"/>
            <a:pathLst>
              <a:path h="2776854">
                <a:moveTo>
                  <a:pt x="0" y="0"/>
                </a:moveTo>
                <a:lnTo>
                  <a:pt x="0" y="2776833"/>
                </a:lnTo>
              </a:path>
            </a:pathLst>
          </a:custGeom>
          <a:ln w="12699">
            <a:solidFill>
              <a:srgbClr val="FFFFFF"/>
            </a:solidFill>
          </a:ln>
        </p:spPr>
        <p:txBody>
          <a:bodyPr wrap="square" lIns="0" tIns="0" rIns="0" bIns="0" rtlCol="0"/>
          <a:lstStyle/>
          <a:p>
            <a:endParaRPr/>
          </a:p>
        </p:txBody>
      </p:sp>
      <p:sp>
        <p:nvSpPr>
          <p:cNvPr id="15" name="object 15"/>
          <p:cNvSpPr/>
          <p:nvPr/>
        </p:nvSpPr>
        <p:spPr>
          <a:xfrm>
            <a:off x="3854553" y="1094328"/>
            <a:ext cx="0" cy="2776855"/>
          </a:xfrm>
          <a:custGeom>
            <a:avLst/>
            <a:gdLst/>
            <a:ahLst/>
            <a:cxnLst/>
            <a:rect l="l" t="t" r="r" b="b"/>
            <a:pathLst>
              <a:path h="2776854">
                <a:moveTo>
                  <a:pt x="0" y="0"/>
                </a:moveTo>
                <a:lnTo>
                  <a:pt x="0" y="2776833"/>
                </a:lnTo>
              </a:path>
            </a:pathLst>
          </a:custGeom>
          <a:ln w="12699">
            <a:solidFill>
              <a:srgbClr val="FFFFFF"/>
            </a:solidFill>
          </a:ln>
        </p:spPr>
        <p:txBody>
          <a:bodyPr wrap="square" lIns="0" tIns="0" rIns="0" bIns="0" rtlCol="0"/>
          <a:lstStyle/>
          <a:p>
            <a:endParaRPr/>
          </a:p>
        </p:txBody>
      </p:sp>
      <p:sp>
        <p:nvSpPr>
          <p:cNvPr id="16" name="object 16"/>
          <p:cNvSpPr/>
          <p:nvPr/>
        </p:nvSpPr>
        <p:spPr>
          <a:xfrm>
            <a:off x="4686330" y="1094328"/>
            <a:ext cx="0" cy="2776855"/>
          </a:xfrm>
          <a:custGeom>
            <a:avLst/>
            <a:gdLst/>
            <a:ahLst/>
            <a:cxnLst/>
            <a:rect l="l" t="t" r="r" b="b"/>
            <a:pathLst>
              <a:path h="2776854">
                <a:moveTo>
                  <a:pt x="0" y="0"/>
                </a:moveTo>
                <a:lnTo>
                  <a:pt x="0" y="2776833"/>
                </a:lnTo>
              </a:path>
            </a:pathLst>
          </a:custGeom>
          <a:ln w="12699">
            <a:solidFill>
              <a:srgbClr val="FFFFFF"/>
            </a:solidFill>
          </a:ln>
        </p:spPr>
        <p:txBody>
          <a:bodyPr wrap="square" lIns="0" tIns="0" rIns="0" bIns="0" rtlCol="0"/>
          <a:lstStyle/>
          <a:p>
            <a:endParaRPr/>
          </a:p>
        </p:txBody>
      </p:sp>
      <p:sp>
        <p:nvSpPr>
          <p:cNvPr id="17" name="object 17"/>
          <p:cNvSpPr/>
          <p:nvPr/>
        </p:nvSpPr>
        <p:spPr>
          <a:xfrm>
            <a:off x="5398232" y="1094328"/>
            <a:ext cx="0" cy="2776855"/>
          </a:xfrm>
          <a:custGeom>
            <a:avLst/>
            <a:gdLst/>
            <a:ahLst/>
            <a:cxnLst/>
            <a:rect l="l" t="t" r="r" b="b"/>
            <a:pathLst>
              <a:path h="2776854">
                <a:moveTo>
                  <a:pt x="0" y="0"/>
                </a:moveTo>
                <a:lnTo>
                  <a:pt x="0" y="2776833"/>
                </a:lnTo>
              </a:path>
            </a:pathLst>
          </a:custGeom>
          <a:ln w="12699">
            <a:solidFill>
              <a:srgbClr val="FFFFFF"/>
            </a:solidFill>
          </a:ln>
        </p:spPr>
        <p:txBody>
          <a:bodyPr wrap="square" lIns="0" tIns="0" rIns="0" bIns="0" rtlCol="0"/>
          <a:lstStyle/>
          <a:p>
            <a:endParaRPr/>
          </a:p>
        </p:txBody>
      </p:sp>
      <p:sp>
        <p:nvSpPr>
          <p:cNvPr id="18" name="object 18"/>
          <p:cNvSpPr/>
          <p:nvPr/>
        </p:nvSpPr>
        <p:spPr>
          <a:xfrm>
            <a:off x="6069711" y="1094328"/>
            <a:ext cx="0" cy="2776855"/>
          </a:xfrm>
          <a:custGeom>
            <a:avLst/>
            <a:gdLst/>
            <a:ahLst/>
            <a:cxnLst/>
            <a:rect l="l" t="t" r="r" b="b"/>
            <a:pathLst>
              <a:path h="2776854">
                <a:moveTo>
                  <a:pt x="0" y="0"/>
                </a:moveTo>
                <a:lnTo>
                  <a:pt x="0" y="2776833"/>
                </a:lnTo>
              </a:path>
            </a:pathLst>
          </a:custGeom>
          <a:ln w="12699">
            <a:solidFill>
              <a:srgbClr val="FFFFFF"/>
            </a:solidFill>
          </a:ln>
        </p:spPr>
        <p:txBody>
          <a:bodyPr wrap="square" lIns="0" tIns="0" rIns="0" bIns="0" rtlCol="0"/>
          <a:lstStyle/>
          <a:p>
            <a:endParaRPr/>
          </a:p>
        </p:txBody>
      </p:sp>
      <p:sp>
        <p:nvSpPr>
          <p:cNvPr id="19" name="object 19"/>
          <p:cNvSpPr/>
          <p:nvPr/>
        </p:nvSpPr>
        <p:spPr>
          <a:xfrm>
            <a:off x="6719529" y="1094328"/>
            <a:ext cx="0" cy="2776855"/>
          </a:xfrm>
          <a:custGeom>
            <a:avLst/>
            <a:gdLst/>
            <a:ahLst/>
            <a:cxnLst/>
            <a:rect l="l" t="t" r="r" b="b"/>
            <a:pathLst>
              <a:path h="2776854">
                <a:moveTo>
                  <a:pt x="0" y="0"/>
                </a:moveTo>
                <a:lnTo>
                  <a:pt x="0" y="2776833"/>
                </a:lnTo>
              </a:path>
            </a:pathLst>
          </a:custGeom>
          <a:ln w="12699">
            <a:solidFill>
              <a:srgbClr val="FFFFFF"/>
            </a:solidFill>
          </a:ln>
        </p:spPr>
        <p:txBody>
          <a:bodyPr wrap="square" lIns="0" tIns="0" rIns="0" bIns="0" rtlCol="0"/>
          <a:lstStyle/>
          <a:p>
            <a:endParaRPr/>
          </a:p>
        </p:txBody>
      </p:sp>
      <p:sp>
        <p:nvSpPr>
          <p:cNvPr id="20" name="object 20"/>
          <p:cNvSpPr/>
          <p:nvPr/>
        </p:nvSpPr>
        <p:spPr>
          <a:xfrm>
            <a:off x="1873841" y="2696281"/>
            <a:ext cx="5089525" cy="0"/>
          </a:xfrm>
          <a:custGeom>
            <a:avLst/>
            <a:gdLst/>
            <a:ahLst/>
            <a:cxnLst/>
            <a:rect l="l" t="t" r="r" b="b"/>
            <a:pathLst>
              <a:path w="5089525">
                <a:moveTo>
                  <a:pt x="0" y="0"/>
                </a:moveTo>
                <a:lnTo>
                  <a:pt x="5088987" y="0"/>
                </a:lnTo>
              </a:path>
            </a:pathLst>
          </a:custGeom>
          <a:ln w="12699">
            <a:solidFill>
              <a:srgbClr val="FFFFFF"/>
            </a:solidFill>
          </a:ln>
        </p:spPr>
        <p:txBody>
          <a:bodyPr wrap="square" lIns="0" tIns="0" rIns="0" bIns="0" rtlCol="0"/>
          <a:lstStyle/>
          <a:p>
            <a:endParaRPr/>
          </a:p>
        </p:txBody>
      </p:sp>
      <p:sp>
        <p:nvSpPr>
          <p:cNvPr id="21" name="object 21"/>
          <p:cNvSpPr/>
          <p:nvPr/>
        </p:nvSpPr>
        <p:spPr>
          <a:xfrm>
            <a:off x="1880190" y="1094328"/>
            <a:ext cx="0" cy="2776855"/>
          </a:xfrm>
          <a:custGeom>
            <a:avLst/>
            <a:gdLst/>
            <a:ahLst/>
            <a:cxnLst/>
            <a:rect l="l" t="t" r="r" b="b"/>
            <a:pathLst>
              <a:path h="2776854">
                <a:moveTo>
                  <a:pt x="0" y="0"/>
                </a:moveTo>
                <a:lnTo>
                  <a:pt x="0" y="2776833"/>
                </a:lnTo>
              </a:path>
            </a:pathLst>
          </a:custGeom>
          <a:ln w="12699">
            <a:solidFill>
              <a:srgbClr val="FFFFFF"/>
            </a:solidFill>
          </a:ln>
        </p:spPr>
        <p:txBody>
          <a:bodyPr wrap="square" lIns="0" tIns="0" rIns="0" bIns="0" rtlCol="0"/>
          <a:lstStyle/>
          <a:p>
            <a:endParaRPr/>
          </a:p>
        </p:txBody>
      </p:sp>
      <p:sp>
        <p:nvSpPr>
          <p:cNvPr id="22" name="object 22"/>
          <p:cNvSpPr/>
          <p:nvPr/>
        </p:nvSpPr>
        <p:spPr>
          <a:xfrm>
            <a:off x="7377650" y="1094328"/>
            <a:ext cx="0" cy="1386205"/>
          </a:xfrm>
          <a:custGeom>
            <a:avLst/>
            <a:gdLst/>
            <a:ahLst/>
            <a:cxnLst/>
            <a:rect l="l" t="t" r="r" b="b"/>
            <a:pathLst>
              <a:path h="1386205">
                <a:moveTo>
                  <a:pt x="0" y="0"/>
                </a:moveTo>
                <a:lnTo>
                  <a:pt x="0" y="1385982"/>
                </a:lnTo>
              </a:path>
            </a:pathLst>
          </a:custGeom>
          <a:ln w="12699">
            <a:solidFill>
              <a:srgbClr val="FFFFFF"/>
            </a:solidFill>
          </a:ln>
        </p:spPr>
        <p:txBody>
          <a:bodyPr wrap="square" lIns="0" tIns="0" rIns="0" bIns="0" rtlCol="0"/>
          <a:lstStyle/>
          <a:p>
            <a:endParaRPr/>
          </a:p>
        </p:txBody>
      </p:sp>
      <p:sp>
        <p:nvSpPr>
          <p:cNvPr id="23" name="object 23"/>
          <p:cNvSpPr/>
          <p:nvPr/>
        </p:nvSpPr>
        <p:spPr>
          <a:xfrm>
            <a:off x="1873841" y="3864810"/>
            <a:ext cx="5089525" cy="0"/>
          </a:xfrm>
          <a:custGeom>
            <a:avLst/>
            <a:gdLst/>
            <a:ahLst/>
            <a:cxnLst/>
            <a:rect l="l" t="t" r="r" b="b"/>
            <a:pathLst>
              <a:path w="5089525">
                <a:moveTo>
                  <a:pt x="0" y="0"/>
                </a:moveTo>
                <a:lnTo>
                  <a:pt x="5088987" y="0"/>
                </a:lnTo>
              </a:path>
            </a:pathLst>
          </a:custGeom>
          <a:ln w="12699">
            <a:solidFill>
              <a:srgbClr val="FFFFFF"/>
            </a:solidFill>
          </a:ln>
        </p:spPr>
        <p:txBody>
          <a:bodyPr wrap="square" lIns="0" tIns="0" rIns="0" bIns="0" rtlCol="0"/>
          <a:lstStyle/>
          <a:p>
            <a:endParaRPr/>
          </a:p>
        </p:txBody>
      </p:sp>
      <p:graphicFrame>
        <p:nvGraphicFramePr>
          <p:cNvPr id="24" name="object 24"/>
          <p:cNvGraphicFramePr>
            <a:graphicFrameLocks noGrp="1"/>
          </p:cNvGraphicFramePr>
          <p:nvPr/>
        </p:nvGraphicFramePr>
        <p:xfrm>
          <a:off x="1880190" y="1100677"/>
          <a:ext cx="8733788" cy="1269306"/>
        </p:xfrm>
        <a:graphic>
          <a:graphicData uri="http://schemas.openxmlformats.org/drawingml/2006/table">
            <a:tbl>
              <a:tblPr firstRow="1" bandRow="1">
                <a:tableStyleId>{2D5ABB26-0587-4C30-8999-92F81FD0307C}</a:tableStyleId>
              </a:tblPr>
              <a:tblGrid>
                <a:gridCol w="657860">
                  <a:extLst>
                    <a:ext uri="{9D8B030D-6E8A-4147-A177-3AD203B41FA5}">
                      <a16:colId xmlns:a16="http://schemas.microsoft.com/office/drawing/2014/main" val="20000"/>
                    </a:ext>
                  </a:extLst>
                </a:gridCol>
                <a:gridCol w="657860">
                  <a:extLst>
                    <a:ext uri="{9D8B030D-6E8A-4147-A177-3AD203B41FA5}">
                      <a16:colId xmlns:a16="http://schemas.microsoft.com/office/drawing/2014/main" val="20001"/>
                    </a:ext>
                  </a:extLst>
                </a:gridCol>
                <a:gridCol w="657859">
                  <a:extLst>
                    <a:ext uri="{9D8B030D-6E8A-4147-A177-3AD203B41FA5}">
                      <a16:colId xmlns:a16="http://schemas.microsoft.com/office/drawing/2014/main" val="20002"/>
                    </a:ext>
                  </a:extLst>
                </a:gridCol>
                <a:gridCol w="831214">
                  <a:extLst>
                    <a:ext uri="{9D8B030D-6E8A-4147-A177-3AD203B41FA5}">
                      <a16:colId xmlns:a16="http://schemas.microsoft.com/office/drawing/2014/main" val="20003"/>
                    </a:ext>
                  </a:extLst>
                </a:gridCol>
                <a:gridCol w="711200">
                  <a:extLst>
                    <a:ext uri="{9D8B030D-6E8A-4147-A177-3AD203B41FA5}">
                      <a16:colId xmlns:a16="http://schemas.microsoft.com/office/drawing/2014/main" val="20004"/>
                    </a:ext>
                  </a:extLst>
                </a:gridCol>
                <a:gridCol w="670560">
                  <a:extLst>
                    <a:ext uri="{9D8B030D-6E8A-4147-A177-3AD203B41FA5}">
                      <a16:colId xmlns:a16="http://schemas.microsoft.com/office/drawing/2014/main" val="20005"/>
                    </a:ext>
                  </a:extLst>
                </a:gridCol>
                <a:gridCol w="648970">
                  <a:extLst>
                    <a:ext uri="{9D8B030D-6E8A-4147-A177-3AD203B41FA5}">
                      <a16:colId xmlns:a16="http://schemas.microsoft.com/office/drawing/2014/main" val="20006"/>
                    </a:ext>
                  </a:extLst>
                </a:gridCol>
                <a:gridCol w="661670">
                  <a:extLst>
                    <a:ext uri="{9D8B030D-6E8A-4147-A177-3AD203B41FA5}">
                      <a16:colId xmlns:a16="http://schemas.microsoft.com/office/drawing/2014/main" val="20007"/>
                    </a:ext>
                  </a:extLst>
                </a:gridCol>
                <a:gridCol w="3236595">
                  <a:extLst>
                    <a:ext uri="{9D8B030D-6E8A-4147-A177-3AD203B41FA5}">
                      <a16:colId xmlns:a16="http://schemas.microsoft.com/office/drawing/2014/main" val="20008"/>
                    </a:ext>
                  </a:extLst>
                </a:gridCol>
              </a:tblGrid>
              <a:tr h="557048">
                <a:tc>
                  <a:txBody>
                    <a:bodyPr/>
                    <a:lstStyle/>
                    <a:p>
                      <a:pPr>
                        <a:lnSpc>
                          <a:spcPct val="100000"/>
                        </a:lnSpc>
                        <a:spcBef>
                          <a:spcPts val="15"/>
                        </a:spcBef>
                      </a:pPr>
                      <a:endParaRPr sz="1350">
                        <a:latin typeface="Times New Roman"/>
                        <a:cs typeface="Times New Roman"/>
                      </a:endParaRPr>
                    </a:p>
                    <a:p>
                      <a:pPr marL="6350" marR="118745">
                        <a:lnSpc>
                          <a:spcPts val="1400"/>
                        </a:lnSpc>
                        <a:spcBef>
                          <a:spcPts val="5"/>
                        </a:spcBef>
                      </a:pPr>
                      <a:r>
                        <a:rPr sz="1200" b="1" dirty="0">
                          <a:solidFill>
                            <a:srgbClr val="FFFFFF"/>
                          </a:solidFill>
                          <a:latin typeface="Arial"/>
                          <a:cs typeface="Arial"/>
                        </a:rPr>
                        <a:t>Protein  IDs</a:t>
                      </a:r>
                      <a:endParaRPr sz="1200">
                        <a:latin typeface="Arial"/>
                        <a:cs typeface="Arial"/>
                      </a:endParaRPr>
                    </a:p>
                  </a:txBody>
                  <a:tcPr marL="0" marR="0" marT="1905" marB="0">
                    <a:lnT w="12700">
                      <a:solidFill>
                        <a:srgbClr val="FFFFFF"/>
                      </a:solidFill>
                      <a:prstDash val="solid"/>
                    </a:lnT>
                    <a:lnB w="38100">
                      <a:solidFill>
                        <a:srgbClr val="FFFFFF"/>
                      </a:solidFill>
                      <a:prstDash val="solid"/>
                    </a:lnB>
                    <a:solidFill>
                      <a:srgbClr val="000000"/>
                    </a:solidFill>
                  </a:tcPr>
                </a:tc>
                <a:tc>
                  <a:txBody>
                    <a:bodyPr/>
                    <a:lstStyle/>
                    <a:p>
                      <a:pPr>
                        <a:lnSpc>
                          <a:spcPct val="100000"/>
                        </a:lnSpc>
                        <a:spcBef>
                          <a:spcPts val="15"/>
                        </a:spcBef>
                      </a:pPr>
                      <a:endParaRPr sz="1350">
                        <a:latin typeface="Times New Roman"/>
                        <a:cs typeface="Times New Roman"/>
                      </a:endParaRPr>
                    </a:p>
                    <a:p>
                      <a:pPr marL="6350" marR="143510">
                        <a:lnSpc>
                          <a:spcPts val="1400"/>
                        </a:lnSpc>
                        <a:spcBef>
                          <a:spcPts val="5"/>
                        </a:spcBef>
                      </a:pPr>
                      <a:r>
                        <a:rPr sz="1200" b="1" dirty="0">
                          <a:solidFill>
                            <a:srgbClr val="FFFFFF"/>
                          </a:solidFill>
                          <a:latin typeface="Arial"/>
                          <a:cs typeface="Arial"/>
                        </a:rPr>
                        <a:t>Gene  Names</a:t>
                      </a:r>
                      <a:endParaRPr sz="1200">
                        <a:latin typeface="Arial"/>
                        <a:cs typeface="Arial"/>
                      </a:endParaRPr>
                    </a:p>
                  </a:txBody>
                  <a:tcPr marL="0" marR="0" marT="1905" marB="0">
                    <a:lnT w="12700">
                      <a:solidFill>
                        <a:srgbClr val="FFFFFF"/>
                      </a:solidFill>
                      <a:prstDash val="solid"/>
                    </a:lnT>
                    <a:lnB w="38100">
                      <a:solidFill>
                        <a:srgbClr val="FFFFFF"/>
                      </a:solidFill>
                      <a:prstDash val="solid"/>
                    </a:lnB>
                    <a:solidFill>
                      <a:srgbClr val="000000"/>
                    </a:solidFill>
                  </a:tcPr>
                </a:tc>
                <a:tc>
                  <a:txBody>
                    <a:bodyPr/>
                    <a:lstStyle/>
                    <a:p>
                      <a:pPr marL="6350" marR="8255">
                        <a:lnSpc>
                          <a:spcPts val="1400"/>
                        </a:lnSpc>
                        <a:spcBef>
                          <a:spcPts val="130"/>
                        </a:spcBef>
                      </a:pPr>
                      <a:r>
                        <a:rPr sz="1200" b="1" spc="-5" dirty="0">
                          <a:solidFill>
                            <a:srgbClr val="FFFFFF"/>
                          </a:solidFill>
                          <a:latin typeface="Arial"/>
                          <a:cs typeface="Arial"/>
                        </a:rPr>
                        <a:t>Unique  </a:t>
                      </a:r>
                      <a:r>
                        <a:rPr sz="1200" b="1" dirty="0">
                          <a:solidFill>
                            <a:srgbClr val="FFFFFF"/>
                          </a:solidFill>
                          <a:latin typeface="Arial"/>
                          <a:cs typeface="Arial"/>
                        </a:rPr>
                        <a:t>Pept</a:t>
                      </a:r>
                      <a:r>
                        <a:rPr sz="1200" b="1" spc="-5" dirty="0">
                          <a:solidFill>
                            <a:srgbClr val="FFFFFF"/>
                          </a:solidFill>
                          <a:latin typeface="Arial"/>
                          <a:cs typeface="Arial"/>
                        </a:rPr>
                        <a:t>i</a:t>
                      </a:r>
                      <a:r>
                        <a:rPr sz="1200" b="1" dirty="0">
                          <a:solidFill>
                            <a:srgbClr val="FFFFFF"/>
                          </a:solidFill>
                          <a:latin typeface="Arial"/>
                          <a:cs typeface="Arial"/>
                        </a:rPr>
                        <a:t>des  Rep01</a:t>
                      </a:r>
                      <a:endParaRPr sz="1200">
                        <a:latin typeface="Arial"/>
                        <a:cs typeface="Arial"/>
                      </a:endParaRPr>
                    </a:p>
                  </a:txBody>
                  <a:tcPr marL="0" marR="0" marT="16510" marB="0">
                    <a:lnT w="12700">
                      <a:solidFill>
                        <a:srgbClr val="FFFFFF"/>
                      </a:solidFill>
                      <a:prstDash val="solid"/>
                    </a:lnT>
                    <a:lnB w="38100">
                      <a:solidFill>
                        <a:srgbClr val="FFFFFF"/>
                      </a:solidFill>
                      <a:prstDash val="solid"/>
                    </a:lnB>
                    <a:solidFill>
                      <a:srgbClr val="000000"/>
                    </a:solidFill>
                  </a:tcPr>
                </a:tc>
                <a:tc>
                  <a:txBody>
                    <a:bodyPr/>
                    <a:lstStyle/>
                    <a:p>
                      <a:pPr marL="6350" marR="97155" algn="just">
                        <a:lnSpc>
                          <a:spcPts val="1400"/>
                        </a:lnSpc>
                        <a:spcBef>
                          <a:spcPts val="130"/>
                        </a:spcBef>
                      </a:pPr>
                      <a:r>
                        <a:rPr sz="1200" b="1" dirty="0">
                          <a:solidFill>
                            <a:srgbClr val="FFFFFF"/>
                          </a:solidFill>
                          <a:latin typeface="Arial"/>
                          <a:cs typeface="Arial"/>
                        </a:rPr>
                        <a:t>Sequence  </a:t>
                      </a:r>
                      <a:r>
                        <a:rPr sz="1200" b="1" spc="-5" dirty="0">
                          <a:solidFill>
                            <a:srgbClr val="FFFFFF"/>
                          </a:solidFill>
                          <a:latin typeface="Arial"/>
                          <a:cs typeface="Arial"/>
                        </a:rPr>
                        <a:t>Coverage  </a:t>
                      </a:r>
                      <a:r>
                        <a:rPr sz="1200" b="1" dirty="0">
                          <a:solidFill>
                            <a:srgbClr val="FFFFFF"/>
                          </a:solidFill>
                          <a:latin typeface="Arial"/>
                          <a:cs typeface="Arial"/>
                        </a:rPr>
                        <a:t>[%]</a:t>
                      </a:r>
                      <a:endParaRPr sz="1200">
                        <a:latin typeface="Arial"/>
                        <a:cs typeface="Arial"/>
                      </a:endParaRPr>
                    </a:p>
                  </a:txBody>
                  <a:tcPr marL="0" marR="0" marT="16510" marB="0">
                    <a:lnT w="12700">
                      <a:solidFill>
                        <a:srgbClr val="FFFFFF"/>
                      </a:solidFill>
                      <a:prstDash val="solid"/>
                    </a:lnT>
                    <a:lnB w="38100">
                      <a:solidFill>
                        <a:srgbClr val="FFFFFF"/>
                      </a:solidFill>
                      <a:prstDash val="solid"/>
                    </a:lnB>
                    <a:solidFill>
                      <a:srgbClr val="000000"/>
                    </a:solidFill>
                  </a:tcPr>
                </a:tc>
                <a:tc>
                  <a:txBody>
                    <a:bodyPr/>
                    <a:lstStyle/>
                    <a:p>
                      <a:pPr marL="6350" marR="192405">
                        <a:lnSpc>
                          <a:spcPts val="1400"/>
                        </a:lnSpc>
                        <a:spcBef>
                          <a:spcPts val="130"/>
                        </a:spcBef>
                      </a:pPr>
                      <a:r>
                        <a:rPr sz="1200" b="1" spc="-5" dirty="0">
                          <a:solidFill>
                            <a:srgbClr val="FFFFFF"/>
                          </a:solidFill>
                          <a:latin typeface="Arial"/>
                          <a:cs typeface="Arial"/>
                        </a:rPr>
                        <a:t>Mol.  </a:t>
                      </a:r>
                      <a:r>
                        <a:rPr sz="1200" b="1" spc="-25" dirty="0">
                          <a:solidFill>
                            <a:srgbClr val="FFFFFF"/>
                          </a:solidFill>
                          <a:latin typeface="Arial"/>
                          <a:cs typeface="Arial"/>
                        </a:rPr>
                        <a:t>W</a:t>
                      </a:r>
                      <a:r>
                        <a:rPr sz="1200" b="1" dirty="0">
                          <a:solidFill>
                            <a:srgbClr val="FFFFFF"/>
                          </a:solidFill>
                          <a:latin typeface="Arial"/>
                          <a:cs typeface="Arial"/>
                        </a:rPr>
                        <a:t>eight  </a:t>
                      </a:r>
                      <a:r>
                        <a:rPr sz="1200" b="1" spc="-5" dirty="0">
                          <a:solidFill>
                            <a:srgbClr val="FFFFFF"/>
                          </a:solidFill>
                          <a:latin typeface="Arial"/>
                          <a:cs typeface="Arial"/>
                        </a:rPr>
                        <a:t>[kDa]</a:t>
                      </a:r>
                      <a:endParaRPr sz="1200">
                        <a:latin typeface="Arial"/>
                        <a:cs typeface="Arial"/>
                      </a:endParaRPr>
                    </a:p>
                  </a:txBody>
                  <a:tcPr marL="0" marR="0" marT="16510" marB="0">
                    <a:lnT w="12700">
                      <a:solidFill>
                        <a:srgbClr val="FFFFFF"/>
                      </a:solidFill>
                      <a:prstDash val="solid"/>
                    </a:lnT>
                    <a:lnB w="38100">
                      <a:solidFill>
                        <a:srgbClr val="FFFFFF"/>
                      </a:solidFill>
                      <a:prstDash val="solid"/>
                    </a:lnB>
                    <a:solidFill>
                      <a:srgbClr val="000000"/>
                    </a:solidFill>
                  </a:tcPr>
                </a:tc>
                <a:tc>
                  <a:txBody>
                    <a:bodyPr/>
                    <a:lstStyle/>
                    <a:p>
                      <a:pPr>
                        <a:lnSpc>
                          <a:spcPct val="100000"/>
                        </a:lnSpc>
                        <a:spcBef>
                          <a:spcPts val="15"/>
                        </a:spcBef>
                      </a:pPr>
                      <a:endParaRPr sz="1350">
                        <a:latin typeface="Times New Roman"/>
                        <a:cs typeface="Times New Roman"/>
                      </a:endParaRPr>
                    </a:p>
                    <a:p>
                      <a:pPr marL="6350" marR="81280">
                        <a:lnSpc>
                          <a:spcPts val="1400"/>
                        </a:lnSpc>
                        <a:spcBef>
                          <a:spcPts val="5"/>
                        </a:spcBef>
                      </a:pPr>
                      <a:r>
                        <a:rPr sz="1200" b="1" spc="-5" dirty="0">
                          <a:solidFill>
                            <a:srgbClr val="FFFFFF"/>
                          </a:solidFill>
                          <a:latin typeface="Arial"/>
                          <a:cs typeface="Arial"/>
                        </a:rPr>
                        <a:t>Ratio</a:t>
                      </a:r>
                      <a:r>
                        <a:rPr sz="1200" b="1" spc="-85" dirty="0">
                          <a:solidFill>
                            <a:srgbClr val="FFFFFF"/>
                          </a:solidFill>
                          <a:latin typeface="Arial"/>
                          <a:cs typeface="Arial"/>
                        </a:rPr>
                        <a:t> </a:t>
                      </a:r>
                      <a:r>
                        <a:rPr sz="1200" b="1" dirty="0">
                          <a:solidFill>
                            <a:srgbClr val="FFFFFF"/>
                          </a:solidFill>
                          <a:latin typeface="Arial"/>
                          <a:cs typeface="Arial"/>
                        </a:rPr>
                        <a:t>H/  L</a:t>
                      </a:r>
                      <a:endParaRPr sz="1200">
                        <a:latin typeface="Arial"/>
                        <a:cs typeface="Arial"/>
                      </a:endParaRPr>
                    </a:p>
                  </a:txBody>
                  <a:tcPr marL="0" marR="0" marT="1905" marB="0">
                    <a:lnT w="12700">
                      <a:solidFill>
                        <a:srgbClr val="FFFFFF"/>
                      </a:solidFill>
                      <a:prstDash val="solid"/>
                    </a:lnT>
                    <a:lnB w="38100">
                      <a:solidFill>
                        <a:srgbClr val="FFFFFF"/>
                      </a:solidFill>
                      <a:prstDash val="solid"/>
                    </a:lnB>
                    <a:solidFill>
                      <a:srgbClr val="000000"/>
                    </a:solidFill>
                  </a:tcPr>
                </a:tc>
                <a:tc>
                  <a:txBody>
                    <a:bodyPr/>
                    <a:lstStyle/>
                    <a:p>
                      <a:pPr>
                        <a:lnSpc>
                          <a:spcPct val="100000"/>
                        </a:lnSpc>
                        <a:spcBef>
                          <a:spcPts val="15"/>
                        </a:spcBef>
                      </a:pPr>
                      <a:endParaRPr sz="1350">
                        <a:latin typeface="Times New Roman"/>
                        <a:cs typeface="Times New Roman"/>
                      </a:endParaRPr>
                    </a:p>
                    <a:p>
                      <a:pPr marL="6350" marR="59690">
                        <a:lnSpc>
                          <a:spcPts val="1400"/>
                        </a:lnSpc>
                        <a:spcBef>
                          <a:spcPts val="5"/>
                        </a:spcBef>
                      </a:pPr>
                      <a:r>
                        <a:rPr sz="1200" b="1" spc="-5" dirty="0">
                          <a:solidFill>
                            <a:srgbClr val="FFFFFF"/>
                          </a:solidFill>
                          <a:latin typeface="Arial"/>
                          <a:cs typeface="Arial"/>
                        </a:rPr>
                        <a:t>Ratio</a:t>
                      </a:r>
                      <a:r>
                        <a:rPr sz="1200" b="1" spc="-85" dirty="0">
                          <a:solidFill>
                            <a:srgbClr val="FFFFFF"/>
                          </a:solidFill>
                          <a:latin typeface="Arial"/>
                          <a:cs typeface="Arial"/>
                        </a:rPr>
                        <a:t> </a:t>
                      </a:r>
                      <a:r>
                        <a:rPr sz="1200" b="1" dirty="0">
                          <a:solidFill>
                            <a:srgbClr val="FFFFFF"/>
                          </a:solidFill>
                          <a:latin typeface="Arial"/>
                          <a:cs typeface="Arial"/>
                        </a:rPr>
                        <a:t>H/  L</a:t>
                      </a:r>
                      <a:r>
                        <a:rPr sz="1200" b="1" spc="-100" dirty="0">
                          <a:solidFill>
                            <a:srgbClr val="FFFFFF"/>
                          </a:solidFill>
                          <a:latin typeface="Arial"/>
                          <a:cs typeface="Arial"/>
                        </a:rPr>
                        <a:t> </a:t>
                      </a:r>
                      <a:r>
                        <a:rPr sz="1200" b="1" spc="-5" dirty="0">
                          <a:solidFill>
                            <a:srgbClr val="FFFFFF"/>
                          </a:solidFill>
                          <a:latin typeface="Arial"/>
                          <a:cs typeface="Arial"/>
                        </a:rPr>
                        <a:t>Count</a:t>
                      </a:r>
                      <a:endParaRPr sz="1200">
                        <a:latin typeface="Arial"/>
                        <a:cs typeface="Arial"/>
                      </a:endParaRPr>
                    </a:p>
                  </a:txBody>
                  <a:tcPr marL="0" marR="0" marT="1905" marB="0">
                    <a:lnT w="12700">
                      <a:solidFill>
                        <a:srgbClr val="FFFFFF"/>
                      </a:solidFill>
                      <a:prstDash val="solid"/>
                    </a:lnT>
                    <a:lnB w="38100">
                      <a:solidFill>
                        <a:srgbClr val="FFFFFF"/>
                      </a:solidFill>
                      <a:prstDash val="solid"/>
                    </a:lnB>
                    <a:solidFill>
                      <a:srgbClr val="000000"/>
                    </a:solidFill>
                  </a:tcPr>
                </a:tc>
                <a:tc>
                  <a:txBody>
                    <a:bodyPr/>
                    <a:lstStyle/>
                    <a:p>
                      <a:pPr>
                        <a:lnSpc>
                          <a:spcPct val="100000"/>
                        </a:lnSpc>
                      </a:pPr>
                      <a:endParaRPr sz="1300">
                        <a:latin typeface="Times New Roman"/>
                        <a:cs typeface="Times New Roman"/>
                      </a:endParaRPr>
                    </a:p>
                    <a:p>
                      <a:pPr>
                        <a:lnSpc>
                          <a:spcPct val="100000"/>
                        </a:lnSpc>
                        <a:spcBef>
                          <a:spcPts val="55"/>
                        </a:spcBef>
                      </a:pPr>
                      <a:endParaRPr sz="1200">
                        <a:latin typeface="Times New Roman"/>
                        <a:cs typeface="Times New Roman"/>
                      </a:endParaRPr>
                    </a:p>
                    <a:p>
                      <a:pPr marL="6350">
                        <a:lnSpc>
                          <a:spcPts val="1340"/>
                        </a:lnSpc>
                      </a:pPr>
                      <a:r>
                        <a:rPr sz="1200" b="1" dirty="0">
                          <a:solidFill>
                            <a:srgbClr val="FFFFFF"/>
                          </a:solidFill>
                          <a:latin typeface="Arial"/>
                          <a:cs typeface="Arial"/>
                        </a:rPr>
                        <a:t>p-value</a:t>
                      </a:r>
                      <a:endParaRPr sz="1200">
                        <a:latin typeface="Arial"/>
                        <a:cs typeface="Arial"/>
                      </a:endParaRPr>
                    </a:p>
                  </a:txBody>
                  <a:tcPr marL="0" marR="0" marT="0" marB="0">
                    <a:lnT w="12700">
                      <a:solidFill>
                        <a:srgbClr val="FFFFFF"/>
                      </a:solidFill>
                      <a:prstDash val="solid"/>
                    </a:lnT>
                    <a:lnB w="38100">
                      <a:solidFill>
                        <a:srgbClr val="FFFFFF"/>
                      </a:solidFill>
                      <a:prstDash val="solid"/>
                    </a:lnB>
                    <a:solidFill>
                      <a:srgbClr val="000000"/>
                    </a:solidFill>
                  </a:tcPr>
                </a:tc>
                <a:tc>
                  <a:txBody>
                    <a:bodyPr/>
                    <a:lstStyle/>
                    <a:p>
                      <a:pPr>
                        <a:lnSpc>
                          <a:spcPct val="100000"/>
                        </a:lnSpc>
                      </a:pPr>
                      <a:endParaRPr sz="1500" dirty="0">
                        <a:latin typeface="Times New Roman"/>
                        <a:cs typeface="Times New Roman"/>
                      </a:endParaRPr>
                    </a:p>
                  </a:txBody>
                  <a:tcPr marL="0" marR="0" marT="0" marB="0"/>
                </a:tc>
                <a:extLst>
                  <a:ext uri="{0D108BD9-81ED-4DB2-BD59-A6C34878D82A}">
                    <a16:rowId xmlns:a16="http://schemas.microsoft.com/office/drawing/2014/main" val="10000"/>
                  </a:ext>
                </a:extLst>
              </a:tr>
              <a:tr h="333951">
                <a:tc>
                  <a:txBody>
                    <a:bodyPr/>
                    <a:lstStyle/>
                    <a:p>
                      <a:pPr>
                        <a:lnSpc>
                          <a:spcPct val="100000"/>
                        </a:lnSpc>
                        <a:spcBef>
                          <a:spcPts val="40"/>
                        </a:spcBef>
                      </a:pPr>
                      <a:endParaRPr sz="1000">
                        <a:latin typeface="Times New Roman"/>
                        <a:cs typeface="Times New Roman"/>
                      </a:endParaRPr>
                    </a:p>
                    <a:p>
                      <a:pPr marL="6350">
                        <a:lnSpc>
                          <a:spcPts val="1340"/>
                        </a:lnSpc>
                      </a:pPr>
                      <a:r>
                        <a:rPr sz="1200" b="1" spc="-5" dirty="0">
                          <a:latin typeface="Arial"/>
                          <a:cs typeface="Arial"/>
                        </a:rPr>
                        <a:t>A0ELI5</a:t>
                      </a:r>
                      <a:endParaRPr sz="1200">
                        <a:latin typeface="Arial"/>
                        <a:cs typeface="Arial"/>
                      </a:endParaRPr>
                    </a:p>
                  </a:txBody>
                  <a:tcPr marL="0" marR="0" marT="5080" marB="0">
                    <a:lnT w="38100">
                      <a:solidFill>
                        <a:srgbClr val="FFFFFF"/>
                      </a:solidFill>
                      <a:prstDash val="solid"/>
                    </a:lnT>
                    <a:lnB w="12700">
                      <a:solidFill>
                        <a:srgbClr val="FFFFFF"/>
                      </a:solidFill>
                      <a:prstDash val="solid"/>
                    </a:lnB>
                    <a:solidFill>
                      <a:srgbClr val="D5D5D5"/>
                    </a:solidFill>
                  </a:tcPr>
                </a:tc>
                <a:tc>
                  <a:txBody>
                    <a:bodyPr/>
                    <a:lstStyle/>
                    <a:p>
                      <a:pPr>
                        <a:lnSpc>
                          <a:spcPct val="100000"/>
                        </a:lnSpc>
                        <a:spcBef>
                          <a:spcPts val="40"/>
                        </a:spcBef>
                      </a:pPr>
                      <a:endParaRPr sz="1000">
                        <a:latin typeface="Times New Roman"/>
                        <a:cs typeface="Times New Roman"/>
                      </a:endParaRPr>
                    </a:p>
                    <a:p>
                      <a:pPr marL="6350">
                        <a:lnSpc>
                          <a:spcPts val="1340"/>
                        </a:lnSpc>
                      </a:pPr>
                      <a:r>
                        <a:rPr sz="1200" b="1" spc="-5" dirty="0">
                          <a:latin typeface="Arial"/>
                          <a:cs typeface="Arial"/>
                        </a:rPr>
                        <a:t>Edc3</a:t>
                      </a:r>
                      <a:endParaRPr sz="1200">
                        <a:latin typeface="Arial"/>
                        <a:cs typeface="Arial"/>
                      </a:endParaRPr>
                    </a:p>
                  </a:txBody>
                  <a:tcPr marL="0" marR="0" marT="5080" marB="0">
                    <a:lnT w="38100">
                      <a:solidFill>
                        <a:srgbClr val="FFFFFF"/>
                      </a:solidFill>
                      <a:prstDash val="solid"/>
                    </a:lnT>
                    <a:lnB w="12700">
                      <a:solidFill>
                        <a:srgbClr val="FFFFFF"/>
                      </a:solidFill>
                      <a:prstDash val="solid"/>
                    </a:lnB>
                    <a:solidFill>
                      <a:srgbClr val="D5D5D5"/>
                    </a:solidFill>
                  </a:tcPr>
                </a:tc>
                <a:tc>
                  <a:txBody>
                    <a:bodyPr/>
                    <a:lstStyle/>
                    <a:p>
                      <a:pPr>
                        <a:lnSpc>
                          <a:spcPct val="100000"/>
                        </a:lnSpc>
                        <a:spcBef>
                          <a:spcPts val="40"/>
                        </a:spcBef>
                      </a:pPr>
                      <a:endParaRPr sz="1000">
                        <a:latin typeface="Times New Roman"/>
                        <a:cs typeface="Times New Roman"/>
                      </a:endParaRPr>
                    </a:p>
                    <a:p>
                      <a:pPr marL="5715" algn="ctr">
                        <a:lnSpc>
                          <a:spcPts val="1340"/>
                        </a:lnSpc>
                      </a:pPr>
                      <a:r>
                        <a:rPr sz="1200" b="1" dirty="0">
                          <a:latin typeface="Arial"/>
                          <a:cs typeface="Arial"/>
                        </a:rPr>
                        <a:t>3</a:t>
                      </a:r>
                      <a:endParaRPr sz="1200">
                        <a:latin typeface="Arial"/>
                        <a:cs typeface="Arial"/>
                      </a:endParaRPr>
                    </a:p>
                  </a:txBody>
                  <a:tcPr marL="0" marR="0" marT="5080" marB="0">
                    <a:lnT w="38100">
                      <a:solidFill>
                        <a:srgbClr val="FFFFFF"/>
                      </a:solidFill>
                      <a:prstDash val="solid"/>
                    </a:lnT>
                    <a:lnB w="12700">
                      <a:solidFill>
                        <a:srgbClr val="FFFFFF"/>
                      </a:solidFill>
                      <a:prstDash val="solid"/>
                    </a:lnB>
                    <a:solidFill>
                      <a:srgbClr val="D5D5D5"/>
                    </a:solidFill>
                  </a:tcPr>
                </a:tc>
                <a:tc>
                  <a:txBody>
                    <a:bodyPr/>
                    <a:lstStyle/>
                    <a:p>
                      <a:pPr>
                        <a:lnSpc>
                          <a:spcPct val="100000"/>
                        </a:lnSpc>
                        <a:spcBef>
                          <a:spcPts val="40"/>
                        </a:spcBef>
                      </a:pPr>
                      <a:endParaRPr sz="1000">
                        <a:latin typeface="Times New Roman"/>
                        <a:cs typeface="Times New Roman"/>
                      </a:endParaRPr>
                    </a:p>
                    <a:p>
                      <a:pPr marL="5080" algn="ctr">
                        <a:lnSpc>
                          <a:spcPts val="1340"/>
                        </a:lnSpc>
                      </a:pPr>
                      <a:r>
                        <a:rPr sz="1200" b="1" dirty="0">
                          <a:latin typeface="Arial"/>
                          <a:cs typeface="Arial"/>
                        </a:rPr>
                        <a:t>10.2</a:t>
                      </a:r>
                      <a:endParaRPr sz="1200">
                        <a:latin typeface="Arial"/>
                        <a:cs typeface="Arial"/>
                      </a:endParaRPr>
                    </a:p>
                  </a:txBody>
                  <a:tcPr marL="0" marR="0" marT="5080" marB="0">
                    <a:lnT w="38100">
                      <a:solidFill>
                        <a:srgbClr val="FFFFFF"/>
                      </a:solidFill>
                      <a:prstDash val="solid"/>
                    </a:lnT>
                    <a:lnB w="12700">
                      <a:solidFill>
                        <a:srgbClr val="FFFFFF"/>
                      </a:solidFill>
                      <a:prstDash val="solid"/>
                    </a:lnB>
                    <a:solidFill>
                      <a:srgbClr val="D5D5D5"/>
                    </a:solidFill>
                  </a:tcPr>
                </a:tc>
                <a:tc>
                  <a:txBody>
                    <a:bodyPr/>
                    <a:lstStyle/>
                    <a:p>
                      <a:pPr>
                        <a:lnSpc>
                          <a:spcPct val="100000"/>
                        </a:lnSpc>
                        <a:spcBef>
                          <a:spcPts val="40"/>
                        </a:spcBef>
                      </a:pPr>
                      <a:endParaRPr sz="1000">
                        <a:latin typeface="Times New Roman"/>
                        <a:cs typeface="Times New Roman"/>
                      </a:endParaRPr>
                    </a:p>
                    <a:p>
                      <a:pPr marL="5715" algn="ctr">
                        <a:lnSpc>
                          <a:spcPts val="1340"/>
                        </a:lnSpc>
                      </a:pPr>
                      <a:r>
                        <a:rPr sz="1200" b="1" dirty="0">
                          <a:latin typeface="Arial"/>
                          <a:cs typeface="Arial"/>
                        </a:rPr>
                        <a:t>55.9</a:t>
                      </a:r>
                      <a:endParaRPr sz="1200">
                        <a:latin typeface="Arial"/>
                        <a:cs typeface="Arial"/>
                      </a:endParaRPr>
                    </a:p>
                  </a:txBody>
                  <a:tcPr marL="0" marR="0" marT="5080" marB="0">
                    <a:lnT w="38100">
                      <a:solidFill>
                        <a:srgbClr val="FFFFFF"/>
                      </a:solidFill>
                      <a:prstDash val="solid"/>
                    </a:lnT>
                    <a:lnB w="12700">
                      <a:solidFill>
                        <a:srgbClr val="FFFFFF"/>
                      </a:solidFill>
                      <a:prstDash val="solid"/>
                    </a:lnB>
                    <a:solidFill>
                      <a:srgbClr val="D5D5D5"/>
                    </a:solidFill>
                  </a:tcPr>
                </a:tc>
                <a:tc>
                  <a:txBody>
                    <a:bodyPr/>
                    <a:lstStyle/>
                    <a:p>
                      <a:pPr>
                        <a:lnSpc>
                          <a:spcPct val="100000"/>
                        </a:lnSpc>
                        <a:spcBef>
                          <a:spcPts val="40"/>
                        </a:spcBef>
                      </a:pPr>
                      <a:endParaRPr sz="1000">
                        <a:latin typeface="Times New Roman"/>
                        <a:cs typeface="Times New Roman"/>
                      </a:endParaRPr>
                    </a:p>
                    <a:p>
                      <a:pPr marR="219075" algn="r">
                        <a:lnSpc>
                          <a:spcPts val="1340"/>
                        </a:lnSpc>
                      </a:pPr>
                      <a:r>
                        <a:rPr sz="1200" b="1" dirty="0">
                          <a:latin typeface="Arial"/>
                          <a:cs typeface="Arial"/>
                        </a:rPr>
                        <a:t>1.2</a:t>
                      </a:r>
                      <a:endParaRPr sz="1200">
                        <a:latin typeface="Arial"/>
                        <a:cs typeface="Arial"/>
                      </a:endParaRPr>
                    </a:p>
                  </a:txBody>
                  <a:tcPr marL="0" marR="0" marT="5080" marB="0">
                    <a:lnT w="38100">
                      <a:solidFill>
                        <a:srgbClr val="FFFFFF"/>
                      </a:solidFill>
                      <a:prstDash val="solid"/>
                    </a:lnT>
                    <a:lnB w="12700">
                      <a:solidFill>
                        <a:srgbClr val="FFFFFF"/>
                      </a:solidFill>
                      <a:prstDash val="solid"/>
                    </a:lnB>
                    <a:solidFill>
                      <a:srgbClr val="D5D5D5"/>
                    </a:solidFill>
                  </a:tcPr>
                </a:tc>
                <a:tc>
                  <a:txBody>
                    <a:bodyPr/>
                    <a:lstStyle/>
                    <a:p>
                      <a:pPr>
                        <a:lnSpc>
                          <a:spcPct val="100000"/>
                        </a:lnSpc>
                        <a:spcBef>
                          <a:spcPts val="40"/>
                        </a:spcBef>
                      </a:pPr>
                      <a:endParaRPr sz="1000">
                        <a:latin typeface="Times New Roman"/>
                        <a:cs typeface="Times New Roman"/>
                      </a:endParaRPr>
                    </a:p>
                    <a:p>
                      <a:pPr marR="271145" algn="r">
                        <a:lnSpc>
                          <a:spcPts val="1340"/>
                        </a:lnSpc>
                      </a:pPr>
                      <a:r>
                        <a:rPr sz="1200" b="1" dirty="0">
                          <a:latin typeface="Arial"/>
                          <a:cs typeface="Arial"/>
                        </a:rPr>
                        <a:t>4</a:t>
                      </a:r>
                      <a:endParaRPr sz="1200">
                        <a:latin typeface="Arial"/>
                        <a:cs typeface="Arial"/>
                      </a:endParaRPr>
                    </a:p>
                  </a:txBody>
                  <a:tcPr marL="0" marR="0" marT="5080" marB="0">
                    <a:lnT w="38100">
                      <a:solidFill>
                        <a:srgbClr val="FFFFFF"/>
                      </a:solidFill>
                      <a:prstDash val="solid"/>
                    </a:lnT>
                    <a:lnB w="12700">
                      <a:solidFill>
                        <a:srgbClr val="FFFFFF"/>
                      </a:solidFill>
                      <a:prstDash val="solid"/>
                    </a:lnB>
                    <a:solidFill>
                      <a:srgbClr val="D5D5D5"/>
                    </a:solidFill>
                  </a:tcPr>
                </a:tc>
                <a:tc>
                  <a:txBody>
                    <a:bodyPr/>
                    <a:lstStyle/>
                    <a:p>
                      <a:pPr>
                        <a:lnSpc>
                          <a:spcPct val="100000"/>
                        </a:lnSpc>
                        <a:spcBef>
                          <a:spcPts val="40"/>
                        </a:spcBef>
                      </a:pPr>
                      <a:endParaRPr sz="1000">
                        <a:latin typeface="Times New Roman"/>
                        <a:cs typeface="Times New Roman"/>
                      </a:endParaRPr>
                    </a:p>
                    <a:p>
                      <a:pPr marL="183515">
                        <a:lnSpc>
                          <a:spcPts val="1340"/>
                        </a:lnSpc>
                      </a:pPr>
                      <a:r>
                        <a:rPr sz="1200" b="1" spc="-5" dirty="0">
                          <a:latin typeface="Arial"/>
                          <a:cs typeface="Arial"/>
                        </a:rPr>
                        <a:t>0.96</a:t>
                      </a:r>
                      <a:endParaRPr sz="1200">
                        <a:latin typeface="Arial"/>
                        <a:cs typeface="Arial"/>
                      </a:endParaRPr>
                    </a:p>
                  </a:txBody>
                  <a:tcPr marL="0" marR="0" marT="5080" marB="0">
                    <a:lnT w="38100">
                      <a:solidFill>
                        <a:srgbClr val="FFFFFF"/>
                      </a:solidFill>
                      <a:prstDash val="solid"/>
                    </a:lnT>
                    <a:lnB w="12700">
                      <a:solidFill>
                        <a:srgbClr val="FFFFFF"/>
                      </a:solidFill>
                      <a:prstDash val="solid"/>
                    </a:lnB>
                    <a:solidFill>
                      <a:srgbClr val="D5D5D5"/>
                    </a:solidFill>
                  </a:tcPr>
                </a:tc>
                <a:tc>
                  <a:txBody>
                    <a:bodyPr/>
                    <a:lstStyle/>
                    <a:p>
                      <a:pPr>
                        <a:lnSpc>
                          <a:spcPct val="100000"/>
                        </a:lnSpc>
                      </a:pPr>
                      <a:endParaRPr sz="1500">
                        <a:latin typeface="Times New Roman"/>
                        <a:cs typeface="Times New Roman"/>
                      </a:endParaRPr>
                    </a:p>
                  </a:txBody>
                  <a:tcPr marL="0" marR="0" marT="0" marB="0"/>
                </a:tc>
                <a:extLst>
                  <a:ext uri="{0D108BD9-81ED-4DB2-BD59-A6C34878D82A}">
                    <a16:rowId xmlns:a16="http://schemas.microsoft.com/office/drawing/2014/main" val="10001"/>
                  </a:ext>
                </a:extLst>
              </a:tr>
              <a:tr h="370535">
                <a:tc>
                  <a:txBody>
                    <a:bodyPr/>
                    <a:lstStyle/>
                    <a:p>
                      <a:pPr>
                        <a:lnSpc>
                          <a:spcPct val="100000"/>
                        </a:lnSpc>
                        <a:spcBef>
                          <a:spcPts val="50"/>
                        </a:spcBef>
                      </a:pPr>
                      <a:endParaRPr sz="1250">
                        <a:latin typeface="Times New Roman"/>
                        <a:cs typeface="Times New Roman"/>
                      </a:endParaRPr>
                    </a:p>
                    <a:p>
                      <a:pPr marL="6350">
                        <a:lnSpc>
                          <a:spcPts val="1340"/>
                        </a:lnSpc>
                        <a:spcBef>
                          <a:spcPts val="5"/>
                        </a:spcBef>
                      </a:pPr>
                      <a:r>
                        <a:rPr sz="1200" b="1" dirty="0">
                          <a:latin typeface="Arial"/>
                          <a:cs typeface="Arial"/>
                        </a:rPr>
                        <a:t>A0MNP4</a:t>
                      </a:r>
                      <a:endParaRPr sz="1200">
                        <a:latin typeface="Arial"/>
                        <a:cs typeface="Arial"/>
                      </a:endParaRPr>
                    </a:p>
                  </a:txBody>
                  <a:tcPr marL="0" marR="0" marT="6350" marB="0">
                    <a:lnT w="12700">
                      <a:solidFill>
                        <a:srgbClr val="FFFFFF"/>
                      </a:solidFill>
                      <a:prstDash val="solid"/>
                    </a:lnT>
                    <a:lnB w="12700">
                      <a:solidFill>
                        <a:srgbClr val="FFFFFF"/>
                      </a:solidFill>
                      <a:prstDash val="solid"/>
                    </a:lnB>
                    <a:solidFill>
                      <a:srgbClr val="ECECEC"/>
                    </a:solidFill>
                  </a:tcPr>
                </a:tc>
                <a:tc>
                  <a:txBody>
                    <a:bodyPr/>
                    <a:lstStyle/>
                    <a:p>
                      <a:pPr marL="6350" marR="25400">
                        <a:lnSpc>
                          <a:spcPts val="1400"/>
                        </a:lnSpc>
                        <a:spcBef>
                          <a:spcPts val="130"/>
                        </a:spcBef>
                      </a:pPr>
                      <a:r>
                        <a:rPr sz="1200" b="1" dirty="0">
                          <a:latin typeface="Arial"/>
                          <a:cs typeface="Arial"/>
                        </a:rPr>
                        <a:t>mCG_96  84</a:t>
                      </a:r>
                      <a:endParaRPr sz="1200">
                        <a:latin typeface="Arial"/>
                        <a:cs typeface="Arial"/>
                      </a:endParaRPr>
                    </a:p>
                  </a:txBody>
                  <a:tcPr marL="0" marR="0" marT="16510" marB="0">
                    <a:lnT w="12700">
                      <a:solidFill>
                        <a:srgbClr val="FFFFFF"/>
                      </a:solidFill>
                      <a:prstDash val="solid"/>
                    </a:lnT>
                    <a:lnB w="12700">
                      <a:solidFill>
                        <a:srgbClr val="FFFFFF"/>
                      </a:solidFill>
                      <a:prstDash val="solid"/>
                    </a:lnB>
                    <a:solidFill>
                      <a:srgbClr val="ECECEC"/>
                    </a:solidFill>
                  </a:tcPr>
                </a:tc>
                <a:tc>
                  <a:txBody>
                    <a:bodyPr/>
                    <a:lstStyle/>
                    <a:p>
                      <a:pPr>
                        <a:lnSpc>
                          <a:spcPct val="100000"/>
                        </a:lnSpc>
                        <a:spcBef>
                          <a:spcPts val="50"/>
                        </a:spcBef>
                      </a:pPr>
                      <a:endParaRPr sz="1250">
                        <a:latin typeface="Times New Roman"/>
                        <a:cs typeface="Times New Roman"/>
                      </a:endParaRPr>
                    </a:p>
                    <a:p>
                      <a:pPr marL="5715" algn="ctr">
                        <a:lnSpc>
                          <a:spcPts val="1340"/>
                        </a:lnSpc>
                        <a:spcBef>
                          <a:spcPts val="5"/>
                        </a:spcBef>
                      </a:pPr>
                      <a:r>
                        <a:rPr sz="1200" b="1" dirty="0">
                          <a:latin typeface="Arial"/>
                          <a:cs typeface="Arial"/>
                        </a:rPr>
                        <a:t>1</a:t>
                      </a:r>
                      <a:endParaRPr sz="1200">
                        <a:latin typeface="Arial"/>
                        <a:cs typeface="Arial"/>
                      </a:endParaRPr>
                    </a:p>
                  </a:txBody>
                  <a:tcPr marL="0" marR="0" marT="6350" marB="0">
                    <a:lnT w="12700">
                      <a:solidFill>
                        <a:srgbClr val="FFFFFF"/>
                      </a:solidFill>
                      <a:prstDash val="solid"/>
                    </a:lnT>
                    <a:lnB w="12700">
                      <a:solidFill>
                        <a:srgbClr val="FFFFFF"/>
                      </a:solidFill>
                      <a:prstDash val="solid"/>
                    </a:lnB>
                    <a:solidFill>
                      <a:srgbClr val="ECECEC"/>
                    </a:solidFill>
                  </a:tcPr>
                </a:tc>
                <a:tc>
                  <a:txBody>
                    <a:bodyPr/>
                    <a:lstStyle/>
                    <a:p>
                      <a:pPr>
                        <a:lnSpc>
                          <a:spcPct val="100000"/>
                        </a:lnSpc>
                        <a:spcBef>
                          <a:spcPts val="50"/>
                        </a:spcBef>
                      </a:pPr>
                      <a:endParaRPr sz="1250">
                        <a:latin typeface="Times New Roman"/>
                        <a:cs typeface="Times New Roman"/>
                      </a:endParaRPr>
                    </a:p>
                    <a:p>
                      <a:pPr marL="5080" algn="ctr">
                        <a:lnSpc>
                          <a:spcPts val="1340"/>
                        </a:lnSpc>
                        <a:spcBef>
                          <a:spcPts val="5"/>
                        </a:spcBef>
                      </a:pPr>
                      <a:r>
                        <a:rPr sz="1200" b="1" dirty="0">
                          <a:latin typeface="Arial"/>
                          <a:cs typeface="Arial"/>
                        </a:rPr>
                        <a:t>3</a:t>
                      </a:r>
                      <a:endParaRPr sz="1200">
                        <a:latin typeface="Arial"/>
                        <a:cs typeface="Arial"/>
                      </a:endParaRPr>
                    </a:p>
                  </a:txBody>
                  <a:tcPr marL="0" marR="0" marT="6350" marB="0">
                    <a:lnT w="12700">
                      <a:solidFill>
                        <a:srgbClr val="FFFFFF"/>
                      </a:solidFill>
                      <a:prstDash val="solid"/>
                    </a:lnT>
                    <a:lnB w="12700">
                      <a:solidFill>
                        <a:srgbClr val="FFFFFF"/>
                      </a:solidFill>
                      <a:prstDash val="solid"/>
                    </a:lnB>
                    <a:solidFill>
                      <a:srgbClr val="ECECEC"/>
                    </a:solidFill>
                  </a:tcPr>
                </a:tc>
                <a:tc>
                  <a:txBody>
                    <a:bodyPr/>
                    <a:lstStyle/>
                    <a:p>
                      <a:pPr>
                        <a:lnSpc>
                          <a:spcPct val="100000"/>
                        </a:lnSpc>
                        <a:spcBef>
                          <a:spcPts val="50"/>
                        </a:spcBef>
                      </a:pPr>
                      <a:endParaRPr sz="1250">
                        <a:latin typeface="Times New Roman"/>
                        <a:cs typeface="Times New Roman"/>
                      </a:endParaRPr>
                    </a:p>
                    <a:p>
                      <a:pPr marL="5715" algn="ctr">
                        <a:lnSpc>
                          <a:spcPts val="1340"/>
                        </a:lnSpc>
                        <a:spcBef>
                          <a:spcPts val="5"/>
                        </a:spcBef>
                      </a:pPr>
                      <a:r>
                        <a:rPr sz="1200" b="1" dirty="0">
                          <a:latin typeface="Arial"/>
                          <a:cs typeface="Arial"/>
                        </a:rPr>
                        <a:t>33.7</a:t>
                      </a:r>
                      <a:endParaRPr sz="1200">
                        <a:latin typeface="Arial"/>
                        <a:cs typeface="Arial"/>
                      </a:endParaRPr>
                    </a:p>
                  </a:txBody>
                  <a:tcPr marL="0" marR="0" marT="6350" marB="0">
                    <a:lnT w="12700">
                      <a:solidFill>
                        <a:srgbClr val="FFFFFF"/>
                      </a:solidFill>
                      <a:prstDash val="solid"/>
                    </a:lnT>
                    <a:lnB w="12700">
                      <a:solidFill>
                        <a:srgbClr val="FFFFFF"/>
                      </a:solidFill>
                      <a:prstDash val="solid"/>
                    </a:lnB>
                    <a:solidFill>
                      <a:srgbClr val="ECECEC"/>
                    </a:solidFill>
                  </a:tcPr>
                </a:tc>
                <a:tc>
                  <a:txBody>
                    <a:bodyPr/>
                    <a:lstStyle/>
                    <a:p>
                      <a:pPr>
                        <a:lnSpc>
                          <a:spcPct val="100000"/>
                        </a:lnSpc>
                        <a:spcBef>
                          <a:spcPts val="50"/>
                        </a:spcBef>
                      </a:pPr>
                      <a:endParaRPr sz="1250">
                        <a:latin typeface="Times New Roman"/>
                        <a:cs typeface="Times New Roman"/>
                      </a:endParaRPr>
                    </a:p>
                    <a:p>
                      <a:pPr marR="219075" algn="r">
                        <a:lnSpc>
                          <a:spcPts val="1340"/>
                        </a:lnSpc>
                        <a:spcBef>
                          <a:spcPts val="5"/>
                        </a:spcBef>
                      </a:pPr>
                      <a:r>
                        <a:rPr sz="1200" b="1" dirty="0">
                          <a:latin typeface="Arial"/>
                          <a:cs typeface="Arial"/>
                        </a:rPr>
                        <a:t>1.0</a:t>
                      </a:r>
                      <a:endParaRPr sz="1200">
                        <a:latin typeface="Arial"/>
                        <a:cs typeface="Arial"/>
                      </a:endParaRPr>
                    </a:p>
                  </a:txBody>
                  <a:tcPr marL="0" marR="0" marT="6350" marB="0">
                    <a:lnT w="12700">
                      <a:solidFill>
                        <a:srgbClr val="FFFFFF"/>
                      </a:solidFill>
                      <a:prstDash val="solid"/>
                    </a:lnT>
                    <a:lnB w="12700">
                      <a:solidFill>
                        <a:srgbClr val="FFFFFF"/>
                      </a:solidFill>
                      <a:prstDash val="solid"/>
                    </a:lnB>
                    <a:solidFill>
                      <a:srgbClr val="ECECEC"/>
                    </a:solidFill>
                  </a:tcPr>
                </a:tc>
                <a:tc>
                  <a:txBody>
                    <a:bodyPr/>
                    <a:lstStyle/>
                    <a:p>
                      <a:pPr>
                        <a:lnSpc>
                          <a:spcPct val="100000"/>
                        </a:lnSpc>
                        <a:spcBef>
                          <a:spcPts val="50"/>
                        </a:spcBef>
                      </a:pPr>
                      <a:endParaRPr sz="1250">
                        <a:latin typeface="Times New Roman"/>
                        <a:cs typeface="Times New Roman"/>
                      </a:endParaRPr>
                    </a:p>
                    <a:p>
                      <a:pPr marR="271145" algn="r">
                        <a:lnSpc>
                          <a:spcPts val="1340"/>
                        </a:lnSpc>
                        <a:spcBef>
                          <a:spcPts val="5"/>
                        </a:spcBef>
                      </a:pPr>
                      <a:r>
                        <a:rPr sz="1200" b="1" dirty="0">
                          <a:latin typeface="Arial"/>
                          <a:cs typeface="Arial"/>
                        </a:rPr>
                        <a:t>1</a:t>
                      </a:r>
                      <a:endParaRPr sz="1200">
                        <a:latin typeface="Arial"/>
                        <a:cs typeface="Arial"/>
                      </a:endParaRPr>
                    </a:p>
                  </a:txBody>
                  <a:tcPr marL="0" marR="0" marT="6350" marB="0">
                    <a:lnT w="12700">
                      <a:solidFill>
                        <a:srgbClr val="FFFFFF"/>
                      </a:solidFill>
                      <a:prstDash val="solid"/>
                    </a:lnT>
                    <a:lnB w="12700">
                      <a:solidFill>
                        <a:srgbClr val="FFFFFF"/>
                      </a:solidFill>
                      <a:prstDash val="solid"/>
                    </a:lnB>
                    <a:solidFill>
                      <a:srgbClr val="ECECEC"/>
                    </a:solidFill>
                  </a:tcPr>
                </a:tc>
                <a:tc>
                  <a:txBody>
                    <a:bodyPr/>
                    <a:lstStyle/>
                    <a:p>
                      <a:pPr>
                        <a:lnSpc>
                          <a:spcPct val="100000"/>
                        </a:lnSpc>
                        <a:spcBef>
                          <a:spcPts val="50"/>
                        </a:spcBef>
                      </a:pPr>
                      <a:endParaRPr sz="1250">
                        <a:latin typeface="Times New Roman"/>
                        <a:cs typeface="Times New Roman"/>
                      </a:endParaRPr>
                    </a:p>
                    <a:p>
                      <a:pPr marL="183515">
                        <a:lnSpc>
                          <a:spcPts val="1340"/>
                        </a:lnSpc>
                        <a:spcBef>
                          <a:spcPts val="5"/>
                        </a:spcBef>
                      </a:pPr>
                      <a:r>
                        <a:rPr sz="1200" b="1" spc="-5" dirty="0">
                          <a:latin typeface="Arial"/>
                          <a:cs typeface="Arial"/>
                        </a:rPr>
                        <a:t>0.01</a:t>
                      </a:r>
                      <a:endParaRPr sz="1200">
                        <a:latin typeface="Arial"/>
                        <a:cs typeface="Arial"/>
                      </a:endParaRPr>
                    </a:p>
                  </a:txBody>
                  <a:tcPr marL="0" marR="0" marT="6350" marB="0">
                    <a:lnT w="12700">
                      <a:solidFill>
                        <a:srgbClr val="FFFFFF"/>
                      </a:solidFill>
                      <a:prstDash val="solid"/>
                    </a:lnT>
                    <a:lnB w="12700">
                      <a:solidFill>
                        <a:srgbClr val="FFFFFF"/>
                      </a:solidFill>
                      <a:prstDash val="solid"/>
                    </a:lnB>
                    <a:solidFill>
                      <a:srgbClr val="ECECEC"/>
                    </a:solidFill>
                  </a:tcPr>
                </a:tc>
                <a:tc>
                  <a:txBody>
                    <a:bodyPr/>
                    <a:lstStyle/>
                    <a:p>
                      <a:pPr>
                        <a:lnSpc>
                          <a:spcPct val="100000"/>
                        </a:lnSpc>
                      </a:pPr>
                      <a:endParaRPr sz="1500" dirty="0">
                        <a:latin typeface="Times New Roman"/>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25" name="object 25"/>
          <p:cNvSpPr txBox="1"/>
          <p:nvPr/>
        </p:nvSpPr>
        <p:spPr>
          <a:xfrm>
            <a:off x="6987992" y="2527838"/>
            <a:ext cx="212090" cy="170815"/>
          </a:xfrm>
          <a:prstGeom prst="rect">
            <a:avLst/>
          </a:prstGeom>
        </p:spPr>
        <p:txBody>
          <a:bodyPr vert="horz" wrap="square" lIns="0" tIns="0" rIns="0" bIns="0" rtlCol="0">
            <a:spAutoFit/>
          </a:bodyPr>
          <a:lstStyle/>
          <a:p>
            <a:pPr>
              <a:lnSpc>
                <a:spcPts val="1325"/>
              </a:lnSpc>
            </a:pPr>
            <a:r>
              <a:rPr sz="1200" b="1" spc="-5" dirty="0">
                <a:latin typeface="Arial"/>
                <a:cs typeface="Arial"/>
              </a:rPr>
              <a:t>.03</a:t>
            </a:r>
            <a:endParaRPr sz="1200">
              <a:latin typeface="Arial"/>
              <a:cs typeface="Arial"/>
            </a:endParaRPr>
          </a:p>
        </p:txBody>
      </p:sp>
      <p:sp>
        <p:nvSpPr>
          <p:cNvPr id="26" name="object 26"/>
          <p:cNvSpPr txBox="1"/>
          <p:nvPr/>
        </p:nvSpPr>
        <p:spPr>
          <a:xfrm>
            <a:off x="6987992" y="2917348"/>
            <a:ext cx="212090" cy="170815"/>
          </a:xfrm>
          <a:prstGeom prst="rect">
            <a:avLst/>
          </a:prstGeom>
        </p:spPr>
        <p:txBody>
          <a:bodyPr vert="horz" wrap="square" lIns="0" tIns="0" rIns="0" bIns="0" rtlCol="0">
            <a:spAutoFit/>
          </a:bodyPr>
          <a:lstStyle/>
          <a:p>
            <a:pPr>
              <a:lnSpc>
                <a:spcPts val="1325"/>
              </a:lnSpc>
            </a:pPr>
            <a:r>
              <a:rPr sz="1200" b="1" spc="-5" dirty="0">
                <a:latin typeface="Arial"/>
                <a:cs typeface="Arial"/>
              </a:rPr>
              <a:t>.54</a:t>
            </a:r>
            <a:endParaRPr sz="1200">
              <a:latin typeface="Arial"/>
              <a:cs typeface="Arial"/>
            </a:endParaRPr>
          </a:p>
        </p:txBody>
      </p:sp>
      <p:sp>
        <p:nvSpPr>
          <p:cNvPr id="27" name="object 27"/>
          <p:cNvSpPr txBox="1"/>
          <p:nvPr/>
        </p:nvSpPr>
        <p:spPr>
          <a:xfrm>
            <a:off x="6987992" y="3306858"/>
            <a:ext cx="212090" cy="170815"/>
          </a:xfrm>
          <a:prstGeom prst="rect">
            <a:avLst/>
          </a:prstGeom>
        </p:spPr>
        <p:txBody>
          <a:bodyPr vert="horz" wrap="square" lIns="0" tIns="0" rIns="0" bIns="0" rtlCol="0">
            <a:spAutoFit/>
          </a:bodyPr>
          <a:lstStyle/>
          <a:p>
            <a:pPr>
              <a:lnSpc>
                <a:spcPts val="1325"/>
              </a:lnSpc>
            </a:pPr>
            <a:r>
              <a:rPr sz="1200" b="1" spc="-5" dirty="0">
                <a:latin typeface="Arial"/>
                <a:cs typeface="Arial"/>
              </a:rPr>
              <a:t>.78</a:t>
            </a:r>
            <a:endParaRPr sz="1200">
              <a:latin typeface="Arial"/>
              <a:cs typeface="Arial"/>
            </a:endParaRPr>
          </a:p>
        </p:txBody>
      </p:sp>
      <p:sp>
        <p:nvSpPr>
          <p:cNvPr id="28" name="object 28"/>
          <p:cNvSpPr txBox="1"/>
          <p:nvPr/>
        </p:nvSpPr>
        <p:spPr>
          <a:xfrm>
            <a:off x="6987992" y="3696369"/>
            <a:ext cx="212090" cy="170815"/>
          </a:xfrm>
          <a:prstGeom prst="rect">
            <a:avLst/>
          </a:prstGeom>
        </p:spPr>
        <p:txBody>
          <a:bodyPr vert="horz" wrap="square" lIns="0" tIns="0" rIns="0" bIns="0" rtlCol="0">
            <a:spAutoFit/>
          </a:bodyPr>
          <a:lstStyle/>
          <a:p>
            <a:pPr>
              <a:lnSpc>
                <a:spcPts val="1325"/>
              </a:lnSpc>
            </a:pPr>
            <a:r>
              <a:rPr sz="1200" b="1" spc="-5" dirty="0">
                <a:latin typeface="Arial"/>
                <a:cs typeface="Arial"/>
              </a:rPr>
              <a:t>.66</a:t>
            </a:r>
            <a:endParaRPr sz="1200">
              <a:latin typeface="Arial"/>
              <a:cs typeface="Arial"/>
            </a:endParaRPr>
          </a:p>
        </p:txBody>
      </p:sp>
      <p:sp>
        <p:nvSpPr>
          <p:cNvPr id="29" name="object 29"/>
          <p:cNvSpPr txBox="1"/>
          <p:nvPr/>
        </p:nvSpPr>
        <p:spPr>
          <a:xfrm>
            <a:off x="1602740" y="4395544"/>
            <a:ext cx="8806815" cy="2334260"/>
          </a:xfrm>
          <a:prstGeom prst="rect">
            <a:avLst/>
          </a:prstGeom>
        </p:spPr>
        <p:txBody>
          <a:bodyPr vert="horz" wrap="square" lIns="0" tIns="12700" rIns="0" bIns="0" rtlCol="0">
            <a:spAutoFit/>
          </a:bodyPr>
          <a:lstStyle/>
          <a:p>
            <a:pPr marL="12700">
              <a:spcBef>
                <a:spcPts val="100"/>
              </a:spcBef>
            </a:pPr>
            <a:r>
              <a:rPr sz="2000" spc="-459" dirty="0">
                <a:solidFill>
                  <a:srgbClr val="FF0000"/>
                </a:solidFill>
                <a:latin typeface="Wingdings"/>
                <a:cs typeface="Wingdings"/>
              </a:rPr>
              <a:t></a:t>
            </a:r>
            <a:endParaRPr sz="2000" dirty="0">
              <a:latin typeface="Wingdings"/>
              <a:cs typeface="Wingdings"/>
            </a:endParaRPr>
          </a:p>
          <a:p>
            <a:pPr marL="12700">
              <a:spcBef>
                <a:spcPts val="1680"/>
              </a:spcBef>
              <a:tabLst>
                <a:tab pos="354965" algn="l"/>
              </a:tabLst>
            </a:pPr>
            <a:r>
              <a:rPr sz="2000" spc="-459" dirty="0">
                <a:solidFill>
                  <a:srgbClr val="FF0000"/>
                </a:solidFill>
                <a:latin typeface="Wingdings"/>
                <a:cs typeface="Wingdings"/>
              </a:rPr>
              <a:t></a:t>
            </a:r>
            <a:r>
              <a:rPr sz="2000" spc="-459" dirty="0">
                <a:solidFill>
                  <a:srgbClr val="FF0000"/>
                </a:solidFill>
                <a:latin typeface="Times New Roman"/>
                <a:cs typeface="Times New Roman"/>
              </a:rPr>
              <a:t>	</a:t>
            </a:r>
            <a:r>
              <a:rPr sz="2000" dirty="0">
                <a:latin typeface="Arial"/>
                <a:cs typeface="Arial"/>
              </a:rPr>
              <a:t>A </a:t>
            </a:r>
            <a:r>
              <a:rPr sz="2000" spc="-5" dirty="0">
                <a:latin typeface="Arial"/>
                <a:cs typeface="Arial"/>
              </a:rPr>
              <a:t>ratio that indicates </a:t>
            </a:r>
            <a:r>
              <a:rPr sz="2000" dirty="0">
                <a:latin typeface="Arial"/>
                <a:cs typeface="Arial"/>
              </a:rPr>
              <a:t>a </a:t>
            </a:r>
            <a:r>
              <a:rPr sz="2000" spc="-5" dirty="0">
                <a:latin typeface="Arial"/>
                <a:cs typeface="Arial"/>
              </a:rPr>
              <a:t>fold-change </a:t>
            </a:r>
            <a:r>
              <a:rPr sz="2000" dirty="0">
                <a:latin typeface="Arial"/>
                <a:cs typeface="Arial"/>
              </a:rPr>
              <a:t>vs. a </a:t>
            </a:r>
            <a:r>
              <a:rPr sz="2000" spc="-5" dirty="0">
                <a:latin typeface="Arial"/>
                <a:cs typeface="Arial"/>
              </a:rPr>
              <a:t>control</a:t>
            </a:r>
            <a:r>
              <a:rPr sz="2000" spc="-90" dirty="0">
                <a:latin typeface="Arial"/>
                <a:cs typeface="Arial"/>
              </a:rPr>
              <a:t> </a:t>
            </a:r>
            <a:r>
              <a:rPr sz="2000" spc="-5" dirty="0">
                <a:latin typeface="Arial"/>
                <a:cs typeface="Arial"/>
              </a:rPr>
              <a:t>condition</a:t>
            </a:r>
            <a:endParaRPr sz="2000" dirty="0">
              <a:latin typeface="Arial"/>
              <a:cs typeface="Arial"/>
            </a:endParaRPr>
          </a:p>
          <a:p>
            <a:pPr marL="355600" marR="5080" indent="-342900">
              <a:lnSpc>
                <a:spcPct val="150800"/>
              </a:lnSpc>
              <a:spcBef>
                <a:spcPts val="380"/>
              </a:spcBef>
              <a:tabLst>
                <a:tab pos="354965" algn="l"/>
              </a:tabLst>
            </a:pPr>
            <a:r>
              <a:rPr sz="2000" spc="-459" dirty="0">
                <a:solidFill>
                  <a:srgbClr val="FF0000"/>
                </a:solidFill>
                <a:latin typeface="Wingdings"/>
                <a:cs typeface="Wingdings"/>
              </a:rPr>
              <a:t></a:t>
            </a:r>
            <a:r>
              <a:rPr sz="2000" spc="-459" dirty="0">
                <a:solidFill>
                  <a:srgbClr val="FF0000"/>
                </a:solidFill>
                <a:latin typeface="Times New Roman"/>
                <a:cs typeface="Times New Roman"/>
              </a:rPr>
              <a:t>	</a:t>
            </a:r>
            <a:r>
              <a:rPr lang="en-US" sz="2000" spc="-5" dirty="0">
                <a:latin typeface="Arial"/>
                <a:cs typeface="Arial"/>
              </a:rPr>
              <a:t>Fa</a:t>
            </a:r>
            <a:r>
              <a:rPr sz="2000" spc="-5" dirty="0">
                <a:latin typeface="Arial"/>
                <a:cs typeface="Arial"/>
              </a:rPr>
              <a:t>lse </a:t>
            </a:r>
            <a:r>
              <a:rPr sz="2000" dirty="0">
                <a:latin typeface="Arial"/>
                <a:cs typeface="Arial"/>
              </a:rPr>
              <a:t>discovery </a:t>
            </a:r>
            <a:r>
              <a:rPr sz="2000" spc="-5" dirty="0">
                <a:latin typeface="Arial"/>
                <a:cs typeface="Arial"/>
              </a:rPr>
              <a:t>rate </a:t>
            </a:r>
            <a:r>
              <a:rPr sz="2000" dirty="0">
                <a:latin typeface="Arial"/>
                <a:cs typeface="Arial"/>
              </a:rPr>
              <a:t>or p-value </a:t>
            </a:r>
            <a:r>
              <a:rPr sz="2000" spc="-5" dirty="0">
                <a:latin typeface="Arial"/>
                <a:cs typeface="Arial"/>
              </a:rPr>
              <a:t>statistic for </a:t>
            </a:r>
            <a:r>
              <a:rPr sz="2000" dirty="0">
                <a:latin typeface="Arial"/>
                <a:cs typeface="Arial"/>
              </a:rPr>
              <a:t>each </a:t>
            </a:r>
            <a:r>
              <a:rPr sz="2000" spc="-5" dirty="0">
                <a:latin typeface="Arial"/>
                <a:cs typeface="Arial"/>
              </a:rPr>
              <a:t>protein ratio  to indicate </a:t>
            </a:r>
            <a:r>
              <a:rPr sz="2000" dirty="0">
                <a:latin typeface="Arial"/>
                <a:cs typeface="Arial"/>
              </a:rPr>
              <a:t>how </a:t>
            </a:r>
            <a:r>
              <a:rPr sz="2000" spc="-5" dirty="0">
                <a:latin typeface="Arial"/>
                <a:cs typeface="Arial"/>
              </a:rPr>
              <a:t>different from the </a:t>
            </a:r>
            <a:r>
              <a:rPr sz="2000" dirty="0">
                <a:latin typeface="Arial"/>
                <a:cs typeface="Arial"/>
              </a:rPr>
              <a:t>null </a:t>
            </a:r>
            <a:r>
              <a:rPr sz="2000" spc="-5" dirty="0">
                <a:latin typeface="Arial"/>
                <a:cs typeface="Arial"/>
              </a:rPr>
              <a:t>hypothesis</a:t>
            </a:r>
            <a:r>
              <a:rPr sz="2000" spc="10" dirty="0">
                <a:latin typeface="Arial"/>
                <a:cs typeface="Arial"/>
              </a:rPr>
              <a:t> </a:t>
            </a:r>
            <a:r>
              <a:rPr sz="2000" dirty="0">
                <a:latin typeface="Arial"/>
                <a:cs typeface="Arial"/>
              </a:rPr>
              <a:t>(unchanged)</a:t>
            </a:r>
          </a:p>
          <a:p>
            <a:pPr marL="12700">
              <a:spcBef>
                <a:spcPts val="1680"/>
              </a:spcBef>
              <a:tabLst>
                <a:tab pos="354965" algn="l"/>
              </a:tabLst>
            </a:pPr>
            <a:r>
              <a:rPr sz="2000" spc="-459" dirty="0">
                <a:solidFill>
                  <a:srgbClr val="FF0000"/>
                </a:solidFill>
                <a:latin typeface="Wingdings"/>
                <a:cs typeface="Wingdings"/>
              </a:rPr>
              <a:t></a:t>
            </a:r>
            <a:r>
              <a:rPr sz="2000" spc="-459" dirty="0">
                <a:solidFill>
                  <a:srgbClr val="FF0000"/>
                </a:solidFill>
                <a:latin typeface="Times New Roman"/>
                <a:cs typeface="Times New Roman"/>
              </a:rPr>
              <a:t>	</a:t>
            </a:r>
            <a:r>
              <a:rPr sz="2000" b="1" i="1" dirty="0">
                <a:latin typeface="Arial"/>
                <a:cs typeface="Arial"/>
              </a:rPr>
              <a:t>A </a:t>
            </a:r>
            <a:r>
              <a:rPr sz="2000" b="1" i="1" spc="-5" dirty="0">
                <a:latin typeface="Arial"/>
                <a:cs typeface="Arial"/>
              </a:rPr>
              <a:t>prioritized list of candidates for follow-up</a:t>
            </a:r>
            <a:r>
              <a:rPr sz="2000" b="1" i="1" spc="-70" dirty="0">
                <a:latin typeface="Arial"/>
                <a:cs typeface="Arial"/>
              </a:rPr>
              <a:t> </a:t>
            </a:r>
            <a:r>
              <a:rPr sz="2000" b="1" i="1" spc="-5" dirty="0">
                <a:latin typeface="Arial"/>
                <a:cs typeface="Arial"/>
              </a:rPr>
              <a:t>studies</a:t>
            </a:r>
            <a:endParaRPr sz="2000" dirty="0">
              <a:latin typeface="Arial"/>
              <a:cs typeface="Arial"/>
            </a:endParaRPr>
          </a:p>
        </p:txBody>
      </p:sp>
      <p:sp>
        <p:nvSpPr>
          <p:cNvPr id="30" name="object 30"/>
          <p:cNvSpPr/>
          <p:nvPr/>
        </p:nvSpPr>
        <p:spPr>
          <a:xfrm>
            <a:off x="6962828" y="2754629"/>
            <a:ext cx="2286000" cy="274320"/>
          </a:xfrm>
          <a:custGeom>
            <a:avLst/>
            <a:gdLst/>
            <a:ahLst/>
            <a:cxnLst/>
            <a:rect l="l" t="t" r="r" b="b"/>
            <a:pathLst>
              <a:path w="2286000" h="274319">
                <a:moveTo>
                  <a:pt x="0" y="0"/>
                </a:moveTo>
                <a:lnTo>
                  <a:pt x="2285999" y="0"/>
                </a:lnTo>
                <a:lnTo>
                  <a:pt x="2285999" y="274320"/>
                </a:lnTo>
                <a:lnTo>
                  <a:pt x="0" y="274320"/>
                </a:lnTo>
                <a:lnTo>
                  <a:pt x="0" y="0"/>
                </a:lnTo>
                <a:close/>
              </a:path>
            </a:pathLst>
          </a:custGeom>
          <a:solidFill>
            <a:srgbClr val="D5D5D5"/>
          </a:solidFill>
        </p:spPr>
        <p:txBody>
          <a:bodyPr wrap="square" lIns="0" tIns="0" rIns="0" bIns="0" rtlCol="0"/>
          <a:lstStyle/>
          <a:p>
            <a:endParaRPr/>
          </a:p>
        </p:txBody>
      </p:sp>
      <p:sp>
        <p:nvSpPr>
          <p:cNvPr id="31" name="object 31"/>
          <p:cNvSpPr/>
          <p:nvPr/>
        </p:nvSpPr>
        <p:spPr>
          <a:xfrm>
            <a:off x="9248828" y="2754629"/>
            <a:ext cx="1371600" cy="274320"/>
          </a:xfrm>
          <a:custGeom>
            <a:avLst/>
            <a:gdLst/>
            <a:ahLst/>
            <a:cxnLst/>
            <a:rect l="l" t="t" r="r" b="b"/>
            <a:pathLst>
              <a:path w="1371600" h="274319">
                <a:moveTo>
                  <a:pt x="0" y="0"/>
                </a:moveTo>
                <a:lnTo>
                  <a:pt x="1371600" y="0"/>
                </a:lnTo>
                <a:lnTo>
                  <a:pt x="1371600" y="274320"/>
                </a:lnTo>
                <a:lnTo>
                  <a:pt x="0" y="274320"/>
                </a:lnTo>
                <a:lnTo>
                  <a:pt x="0" y="0"/>
                </a:lnTo>
                <a:close/>
              </a:path>
            </a:pathLst>
          </a:custGeom>
          <a:solidFill>
            <a:srgbClr val="D5D5D5"/>
          </a:solidFill>
        </p:spPr>
        <p:txBody>
          <a:bodyPr wrap="square" lIns="0" tIns="0" rIns="0" bIns="0" rtlCol="0"/>
          <a:lstStyle/>
          <a:p>
            <a:endParaRPr/>
          </a:p>
        </p:txBody>
      </p:sp>
      <p:sp>
        <p:nvSpPr>
          <p:cNvPr id="32" name="object 32"/>
          <p:cNvSpPr/>
          <p:nvPr/>
        </p:nvSpPr>
        <p:spPr>
          <a:xfrm>
            <a:off x="6962828" y="3028950"/>
            <a:ext cx="2286000" cy="274320"/>
          </a:xfrm>
          <a:custGeom>
            <a:avLst/>
            <a:gdLst/>
            <a:ahLst/>
            <a:cxnLst/>
            <a:rect l="l" t="t" r="r" b="b"/>
            <a:pathLst>
              <a:path w="2286000" h="274320">
                <a:moveTo>
                  <a:pt x="0" y="0"/>
                </a:moveTo>
                <a:lnTo>
                  <a:pt x="2285999" y="0"/>
                </a:lnTo>
                <a:lnTo>
                  <a:pt x="2285999" y="274320"/>
                </a:lnTo>
                <a:lnTo>
                  <a:pt x="0" y="274320"/>
                </a:lnTo>
                <a:lnTo>
                  <a:pt x="0" y="0"/>
                </a:lnTo>
                <a:close/>
              </a:path>
            </a:pathLst>
          </a:custGeom>
          <a:solidFill>
            <a:srgbClr val="ECECEC"/>
          </a:solidFill>
        </p:spPr>
        <p:txBody>
          <a:bodyPr wrap="square" lIns="0" tIns="0" rIns="0" bIns="0" rtlCol="0"/>
          <a:lstStyle/>
          <a:p>
            <a:endParaRPr/>
          </a:p>
        </p:txBody>
      </p:sp>
      <p:sp>
        <p:nvSpPr>
          <p:cNvPr id="33" name="object 33"/>
          <p:cNvSpPr/>
          <p:nvPr/>
        </p:nvSpPr>
        <p:spPr>
          <a:xfrm>
            <a:off x="9248828" y="3028950"/>
            <a:ext cx="1371600" cy="274320"/>
          </a:xfrm>
          <a:custGeom>
            <a:avLst/>
            <a:gdLst/>
            <a:ahLst/>
            <a:cxnLst/>
            <a:rect l="l" t="t" r="r" b="b"/>
            <a:pathLst>
              <a:path w="1371600" h="274320">
                <a:moveTo>
                  <a:pt x="0" y="0"/>
                </a:moveTo>
                <a:lnTo>
                  <a:pt x="1371600" y="0"/>
                </a:lnTo>
                <a:lnTo>
                  <a:pt x="1371600" y="274320"/>
                </a:lnTo>
                <a:lnTo>
                  <a:pt x="0" y="274320"/>
                </a:lnTo>
                <a:lnTo>
                  <a:pt x="0" y="0"/>
                </a:lnTo>
                <a:close/>
              </a:path>
            </a:pathLst>
          </a:custGeom>
          <a:solidFill>
            <a:srgbClr val="ECECEC"/>
          </a:solidFill>
        </p:spPr>
        <p:txBody>
          <a:bodyPr wrap="square" lIns="0" tIns="0" rIns="0" bIns="0" rtlCol="0"/>
          <a:lstStyle/>
          <a:p>
            <a:endParaRPr/>
          </a:p>
        </p:txBody>
      </p:sp>
      <p:sp>
        <p:nvSpPr>
          <p:cNvPr id="34" name="object 34"/>
          <p:cNvSpPr/>
          <p:nvPr/>
        </p:nvSpPr>
        <p:spPr>
          <a:xfrm>
            <a:off x="6962828" y="3303270"/>
            <a:ext cx="2286000" cy="274320"/>
          </a:xfrm>
          <a:custGeom>
            <a:avLst/>
            <a:gdLst/>
            <a:ahLst/>
            <a:cxnLst/>
            <a:rect l="l" t="t" r="r" b="b"/>
            <a:pathLst>
              <a:path w="2286000" h="274320">
                <a:moveTo>
                  <a:pt x="0" y="0"/>
                </a:moveTo>
                <a:lnTo>
                  <a:pt x="2285999" y="0"/>
                </a:lnTo>
                <a:lnTo>
                  <a:pt x="2285999" y="274319"/>
                </a:lnTo>
                <a:lnTo>
                  <a:pt x="0" y="274319"/>
                </a:lnTo>
                <a:lnTo>
                  <a:pt x="0" y="0"/>
                </a:lnTo>
                <a:close/>
              </a:path>
            </a:pathLst>
          </a:custGeom>
          <a:solidFill>
            <a:srgbClr val="D5D5D5"/>
          </a:solidFill>
        </p:spPr>
        <p:txBody>
          <a:bodyPr wrap="square" lIns="0" tIns="0" rIns="0" bIns="0" rtlCol="0"/>
          <a:lstStyle/>
          <a:p>
            <a:endParaRPr/>
          </a:p>
        </p:txBody>
      </p:sp>
      <p:sp>
        <p:nvSpPr>
          <p:cNvPr id="35" name="object 35"/>
          <p:cNvSpPr/>
          <p:nvPr/>
        </p:nvSpPr>
        <p:spPr>
          <a:xfrm>
            <a:off x="9248828" y="3303270"/>
            <a:ext cx="1371600" cy="274320"/>
          </a:xfrm>
          <a:custGeom>
            <a:avLst/>
            <a:gdLst/>
            <a:ahLst/>
            <a:cxnLst/>
            <a:rect l="l" t="t" r="r" b="b"/>
            <a:pathLst>
              <a:path w="1371600" h="274320">
                <a:moveTo>
                  <a:pt x="0" y="0"/>
                </a:moveTo>
                <a:lnTo>
                  <a:pt x="1371600" y="0"/>
                </a:lnTo>
                <a:lnTo>
                  <a:pt x="1371600" y="274319"/>
                </a:lnTo>
                <a:lnTo>
                  <a:pt x="0" y="274319"/>
                </a:lnTo>
                <a:lnTo>
                  <a:pt x="0" y="0"/>
                </a:lnTo>
                <a:close/>
              </a:path>
            </a:pathLst>
          </a:custGeom>
          <a:solidFill>
            <a:srgbClr val="D5D5D5"/>
          </a:solidFill>
        </p:spPr>
        <p:txBody>
          <a:bodyPr wrap="square" lIns="0" tIns="0" rIns="0" bIns="0" rtlCol="0"/>
          <a:lstStyle/>
          <a:p>
            <a:endParaRPr/>
          </a:p>
        </p:txBody>
      </p:sp>
      <p:sp>
        <p:nvSpPr>
          <p:cNvPr id="36" name="object 36"/>
          <p:cNvSpPr/>
          <p:nvPr/>
        </p:nvSpPr>
        <p:spPr>
          <a:xfrm>
            <a:off x="6962828" y="3577590"/>
            <a:ext cx="2286000" cy="274320"/>
          </a:xfrm>
          <a:custGeom>
            <a:avLst/>
            <a:gdLst/>
            <a:ahLst/>
            <a:cxnLst/>
            <a:rect l="l" t="t" r="r" b="b"/>
            <a:pathLst>
              <a:path w="2286000" h="274320">
                <a:moveTo>
                  <a:pt x="0" y="0"/>
                </a:moveTo>
                <a:lnTo>
                  <a:pt x="2285999" y="0"/>
                </a:lnTo>
                <a:lnTo>
                  <a:pt x="2285999" y="274320"/>
                </a:lnTo>
                <a:lnTo>
                  <a:pt x="0" y="274320"/>
                </a:lnTo>
                <a:lnTo>
                  <a:pt x="0" y="0"/>
                </a:lnTo>
                <a:close/>
              </a:path>
            </a:pathLst>
          </a:custGeom>
          <a:solidFill>
            <a:srgbClr val="ECECEC"/>
          </a:solidFill>
        </p:spPr>
        <p:txBody>
          <a:bodyPr wrap="square" lIns="0" tIns="0" rIns="0" bIns="0" rtlCol="0"/>
          <a:lstStyle/>
          <a:p>
            <a:endParaRPr/>
          </a:p>
        </p:txBody>
      </p:sp>
      <p:sp>
        <p:nvSpPr>
          <p:cNvPr id="37" name="object 37"/>
          <p:cNvSpPr/>
          <p:nvPr/>
        </p:nvSpPr>
        <p:spPr>
          <a:xfrm>
            <a:off x="9248828" y="3577590"/>
            <a:ext cx="1371600" cy="274320"/>
          </a:xfrm>
          <a:custGeom>
            <a:avLst/>
            <a:gdLst/>
            <a:ahLst/>
            <a:cxnLst/>
            <a:rect l="l" t="t" r="r" b="b"/>
            <a:pathLst>
              <a:path w="1371600" h="274320">
                <a:moveTo>
                  <a:pt x="0" y="0"/>
                </a:moveTo>
                <a:lnTo>
                  <a:pt x="1371600" y="0"/>
                </a:lnTo>
                <a:lnTo>
                  <a:pt x="1371600" y="274320"/>
                </a:lnTo>
                <a:lnTo>
                  <a:pt x="0" y="274320"/>
                </a:lnTo>
                <a:lnTo>
                  <a:pt x="0" y="0"/>
                </a:lnTo>
                <a:close/>
              </a:path>
            </a:pathLst>
          </a:custGeom>
          <a:solidFill>
            <a:srgbClr val="ECECEC"/>
          </a:solidFill>
        </p:spPr>
        <p:txBody>
          <a:bodyPr wrap="square" lIns="0" tIns="0" rIns="0" bIns="0" rtlCol="0"/>
          <a:lstStyle/>
          <a:p>
            <a:endParaRPr/>
          </a:p>
        </p:txBody>
      </p:sp>
      <p:sp>
        <p:nvSpPr>
          <p:cNvPr id="38" name="object 38"/>
          <p:cNvSpPr/>
          <p:nvPr/>
        </p:nvSpPr>
        <p:spPr>
          <a:xfrm>
            <a:off x="6962828" y="3851909"/>
            <a:ext cx="2286000" cy="274320"/>
          </a:xfrm>
          <a:custGeom>
            <a:avLst/>
            <a:gdLst/>
            <a:ahLst/>
            <a:cxnLst/>
            <a:rect l="l" t="t" r="r" b="b"/>
            <a:pathLst>
              <a:path w="2286000" h="274320">
                <a:moveTo>
                  <a:pt x="0" y="0"/>
                </a:moveTo>
                <a:lnTo>
                  <a:pt x="2285999" y="0"/>
                </a:lnTo>
                <a:lnTo>
                  <a:pt x="2285999" y="274319"/>
                </a:lnTo>
                <a:lnTo>
                  <a:pt x="0" y="274319"/>
                </a:lnTo>
                <a:lnTo>
                  <a:pt x="0" y="0"/>
                </a:lnTo>
                <a:close/>
              </a:path>
            </a:pathLst>
          </a:custGeom>
          <a:solidFill>
            <a:srgbClr val="D5D5D5"/>
          </a:solidFill>
        </p:spPr>
        <p:txBody>
          <a:bodyPr wrap="square" lIns="0" tIns="0" rIns="0" bIns="0" rtlCol="0"/>
          <a:lstStyle/>
          <a:p>
            <a:endParaRPr/>
          </a:p>
        </p:txBody>
      </p:sp>
      <p:sp>
        <p:nvSpPr>
          <p:cNvPr id="39" name="object 39"/>
          <p:cNvSpPr/>
          <p:nvPr/>
        </p:nvSpPr>
        <p:spPr>
          <a:xfrm>
            <a:off x="9248828" y="3851909"/>
            <a:ext cx="1371600" cy="274320"/>
          </a:xfrm>
          <a:custGeom>
            <a:avLst/>
            <a:gdLst/>
            <a:ahLst/>
            <a:cxnLst/>
            <a:rect l="l" t="t" r="r" b="b"/>
            <a:pathLst>
              <a:path w="1371600" h="274320">
                <a:moveTo>
                  <a:pt x="0" y="0"/>
                </a:moveTo>
                <a:lnTo>
                  <a:pt x="1371600" y="0"/>
                </a:lnTo>
                <a:lnTo>
                  <a:pt x="1371600" y="274319"/>
                </a:lnTo>
                <a:lnTo>
                  <a:pt x="0" y="274319"/>
                </a:lnTo>
                <a:lnTo>
                  <a:pt x="0" y="0"/>
                </a:lnTo>
                <a:close/>
              </a:path>
            </a:pathLst>
          </a:custGeom>
          <a:solidFill>
            <a:srgbClr val="D5D5D5"/>
          </a:solidFill>
        </p:spPr>
        <p:txBody>
          <a:bodyPr wrap="square" lIns="0" tIns="0" rIns="0" bIns="0" rtlCol="0"/>
          <a:lstStyle/>
          <a:p>
            <a:endParaRPr/>
          </a:p>
        </p:txBody>
      </p:sp>
      <p:sp>
        <p:nvSpPr>
          <p:cNvPr id="40" name="object 40"/>
          <p:cNvSpPr/>
          <p:nvPr/>
        </p:nvSpPr>
        <p:spPr>
          <a:xfrm>
            <a:off x="6962828" y="4126229"/>
            <a:ext cx="2286000" cy="274320"/>
          </a:xfrm>
          <a:custGeom>
            <a:avLst/>
            <a:gdLst/>
            <a:ahLst/>
            <a:cxnLst/>
            <a:rect l="l" t="t" r="r" b="b"/>
            <a:pathLst>
              <a:path w="2286000" h="274320">
                <a:moveTo>
                  <a:pt x="0" y="0"/>
                </a:moveTo>
                <a:lnTo>
                  <a:pt x="2285999" y="0"/>
                </a:lnTo>
                <a:lnTo>
                  <a:pt x="2285999" y="274320"/>
                </a:lnTo>
                <a:lnTo>
                  <a:pt x="0" y="274320"/>
                </a:lnTo>
                <a:lnTo>
                  <a:pt x="0" y="0"/>
                </a:lnTo>
                <a:close/>
              </a:path>
            </a:pathLst>
          </a:custGeom>
          <a:solidFill>
            <a:srgbClr val="ECECEC"/>
          </a:solidFill>
        </p:spPr>
        <p:txBody>
          <a:bodyPr wrap="square" lIns="0" tIns="0" rIns="0" bIns="0" rtlCol="0"/>
          <a:lstStyle/>
          <a:p>
            <a:endParaRPr/>
          </a:p>
        </p:txBody>
      </p:sp>
      <p:sp>
        <p:nvSpPr>
          <p:cNvPr id="41" name="object 41"/>
          <p:cNvSpPr/>
          <p:nvPr/>
        </p:nvSpPr>
        <p:spPr>
          <a:xfrm>
            <a:off x="9248828" y="4126229"/>
            <a:ext cx="1371600" cy="274320"/>
          </a:xfrm>
          <a:custGeom>
            <a:avLst/>
            <a:gdLst/>
            <a:ahLst/>
            <a:cxnLst/>
            <a:rect l="l" t="t" r="r" b="b"/>
            <a:pathLst>
              <a:path w="1371600" h="274320">
                <a:moveTo>
                  <a:pt x="0" y="0"/>
                </a:moveTo>
                <a:lnTo>
                  <a:pt x="1371600" y="0"/>
                </a:lnTo>
                <a:lnTo>
                  <a:pt x="1371600" y="274320"/>
                </a:lnTo>
                <a:lnTo>
                  <a:pt x="0" y="274320"/>
                </a:lnTo>
                <a:lnTo>
                  <a:pt x="0" y="0"/>
                </a:lnTo>
                <a:close/>
              </a:path>
            </a:pathLst>
          </a:custGeom>
          <a:solidFill>
            <a:srgbClr val="ECECEC"/>
          </a:solidFill>
        </p:spPr>
        <p:txBody>
          <a:bodyPr wrap="square" lIns="0" tIns="0" rIns="0" bIns="0" rtlCol="0"/>
          <a:lstStyle/>
          <a:p>
            <a:endParaRPr/>
          </a:p>
        </p:txBody>
      </p:sp>
      <p:sp>
        <p:nvSpPr>
          <p:cNvPr id="42" name="object 42"/>
          <p:cNvSpPr/>
          <p:nvPr/>
        </p:nvSpPr>
        <p:spPr>
          <a:xfrm>
            <a:off x="6962828" y="4400550"/>
            <a:ext cx="2286000" cy="274320"/>
          </a:xfrm>
          <a:custGeom>
            <a:avLst/>
            <a:gdLst/>
            <a:ahLst/>
            <a:cxnLst/>
            <a:rect l="l" t="t" r="r" b="b"/>
            <a:pathLst>
              <a:path w="2286000" h="274320">
                <a:moveTo>
                  <a:pt x="0" y="0"/>
                </a:moveTo>
                <a:lnTo>
                  <a:pt x="2285999" y="0"/>
                </a:lnTo>
                <a:lnTo>
                  <a:pt x="2285999" y="274319"/>
                </a:lnTo>
                <a:lnTo>
                  <a:pt x="0" y="274319"/>
                </a:lnTo>
                <a:lnTo>
                  <a:pt x="0" y="0"/>
                </a:lnTo>
                <a:close/>
              </a:path>
            </a:pathLst>
          </a:custGeom>
          <a:solidFill>
            <a:srgbClr val="D5D5D5"/>
          </a:solidFill>
        </p:spPr>
        <p:txBody>
          <a:bodyPr wrap="square" lIns="0" tIns="0" rIns="0" bIns="0" rtlCol="0"/>
          <a:lstStyle/>
          <a:p>
            <a:endParaRPr/>
          </a:p>
        </p:txBody>
      </p:sp>
      <p:sp>
        <p:nvSpPr>
          <p:cNvPr id="43" name="object 43"/>
          <p:cNvSpPr/>
          <p:nvPr/>
        </p:nvSpPr>
        <p:spPr>
          <a:xfrm>
            <a:off x="9248828" y="4400550"/>
            <a:ext cx="1371600" cy="274320"/>
          </a:xfrm>
          <a:custGeom>
            <a:avLst/>
            <a:gdLst/>
            <a:ahLst/>
            <a:cxnLst/>
            <a:rect l="l" t="t" r="r" b="b"/>
            <a:pathLst>
              <a:path w="1371600" h="274320">
                <a:moveTo>
                  <a:pt x="0" y="0"/>
                </a:moveTo>
                <a:lnTo>
                  <a:pt x="1371600" y="0"/>
                </a:lnTo>
                <a:lnTo>
                  <a:pt x="1371600" y="274319"/>
                </a:lnTo>
                <a:lnTo>
                  <a:pt x="0" y="274319"/>
                </a:lnTo>
                <a:lnTo>
                  <a:pt x="0" y="0"/>
                </a:lnTo>
                <a:close/>
              </a:path>
            </a:pathLst>
          </a:custGeom>
          <a:solidFill>
            <a:srgbClr val="D5D5D5"/>
          </a:solidFill>
        </p:spPr>
        <p:txBody>
          <a:bodyPr wrap="square" lIns="0" tIns="0" rIns="0" bIns="0" rtlCol="0"/>
          <a:lstStyle/>
          <a:p>
            <a:endParaRPr/>
          </a:p>
        </p:txBody>
      </p:sp>
      <p:sp>
        <p:nvSpPr>
          <p:cNvPr id="44" name="object 44"/>
          <p:cNvSpPr/>
          <p:nvPr/>
        </p:nvSpPr>
        <p:spPr>
          <a:xfrm>
            <a:off x="6962828" y="4674870"/>
            <a:ext cx="2286000" cy="274320"/>
          </a:xfrm>
          <a:custGeom>
            <a:avLst/>
            <a:gdLst/>
            <a:ahLst/>
            <a:cxnLst/>
            <a:rect l="l" t="t" r="r" b="b"/>
            <a:pathLst>
              <a:path w="2286000" h="274320">
                <a:moveTo>
                  <a:pt x="0" y="0"/>
                </a:moveTo>
                <a:lnTo>
                  <a:pt x="2285999" y="0"/>
                </a:lnTo>
                <a:lnTo>
                  <a:pt x="2285999" y="274319"/>
                </a:lnTo>
                <a:lnTo>
                  <a:pt x="0" y="274319"/>
                </a:lnTo>
                <a:lnTo>
                  <a:pt x="0" y="0"/>
                </a:lnTo>
                <a:close/>
              </a:path>
            </a:pathLst>
          </a:custGeom>
          <a:solidFill>
            <a:srgbClr val="ECECEC"/>
          </a:solidFill>
        </p:spPr>
        <p:txBody>
          <a:bodyPr wrap="square" lIns="0" tIns="0" rIns="0" bIns="0" rtlCol="0"/>
          <a:lstStyle/>
          <a:p>
            <a:endParaRPr/>
          </a:p>
        </p:txBody>
      </p:sp>
      <p:sp>
        <p:nvSpPr>
          <p:cNvPr id="45" name="object 45"/>
          <p:cNvSpPr/>
          <p:nvPr/>
        </p:nvSpPr>
        <p:spPr>
          <a:xfrm>
            <a:off x="9248828" y="4674870"/>
            <a:ext cx="1371600" cy="274320"/>
          </a:xfrm>
          <a:custGeom>
            <a:avLst/>
            <a:gdLst/>
            <a:ahLst/>
            <a:cxnLst/>
            <a:rect l="l" t="t" r="r" b="b"/>
            <a:pathLst>
              <a:path w="1371600" h="274320">
                <a:moveTo>
                  <a:pt x="0" y="0"/>
                </a:moveTo>
                <a:lnTo>
                  <a:pt x="1371600" y="0"/>
                </a:lnTo>
                <a:lnTo>
                  <a:pt x="1371600" y="274319"/>
                </a:lnTo>
                <a:lnTo>
                  <a:pt x="0" y="274319"/>
                </a:lnTo>
                <a:lnTo>
                  <a:pt x="0" y="0"/>
                </a:lnTo>
                <a:close/>
              </a:path>
            </a:pathLst>
          </a:custGeom>
          <a:solidFill>
            <a:srgbClr val="ECECEC"/>
          </a:solidFill>
        </p:spPr>
        <p:txBody>
          <a:bodyPr wrap="square" lIns="0" tIns="0" rIns="0" bIns="0" rtlCol="0"/>
          <a:lstStyle/>
          <a:p>
            <a:endParaRPr/>
          </a:p>
        </p:txBody>
      </p:sp>
      <p:sp>
        <p:nvSpPr>
          <p:cNvPr id="46" name="object 46"/>
          <p:cNvSpPr/>
          <p:nvPr/>
        </p:nvSpPr>
        <p:spPr>
          <a:xfrm>
            <a:off x="6956478" y="2754630"/>
            <a:ext cx="3670300" cy="0"/>
          </a:xfrm>
          <a:custGeom>
            <a:avLst/>
            <a:gdLst/>
            <a:ahLst/>
            <a:cxnLst/>
            <a:rect l="l" t="t" r="r" b="b"/>
            <a:pathLst>
              <a:path w="3670300">
                <a:moveTo>
                  <a:pt x="0" y="0"/>
                </a:moveTo>
                <a:lnTo>
                  <a:pt x="3670299" y="0"/>
                </a:lnTo>
              </a:path>
            </a:pathLst>
          </a:custGeom>
          <a:ln w="38099">
            <a:solidFill>
              <a:srgbClr val="FFFFFF"/>
            </a:solidFill>
          </a:ln>
        </p:spPr>
        <p:txBody>
          <a:bodyPr wrap="square" lIns="0" tIns="0" rIns="0" bIns="0" rtlCol="0"/>
          <a:lstStyle/>
          <a:p>
            <a:endParaRPr/>
          </a:p>
        </p:txBody>
      </p:sp>
      <p:sp>
        <p:nvSpPr>
          <p:cNvPr id="47" name="object 47"/>
          <p:cNvSpPr/>
          <p:nvPr/>
        </p:nvSpPr>
        <p:spPr>
          <a:xfrm>
            <a:off x="6956478" y="3028949"/>
            <a:ext cx="3670300" cy="0"/>
          </a:xfrm>
          <a:custGeom>
            <a:avLst/>
            <a:gdLst/>
            <a:ahLst/>
            <a:cxnLst/>
            <a:rect l="l" t="t" r="r" b="b"/>
            <a:pathLst>
              <a:path w="3670300">
                <a:moveTo>
                  <a:pt x="0" y="0"/>
                </a:moveTo>
                <a:lnTo>
                  <a:pt x="3670299" y="0"/>
                </a:lnTo>
              </a:path>
            </a:pathLst>
          </a:custGeom>
          <a:ln w="12699">
            <a:solidFill>
              <a:srgbClr val="FFFFFF"/>
            </a:solidFill>
          </a:ln>
        </p:spPr>
        <p:txBody>
          <a:bodyPr wrap="square" lIns="0" tIns="0" rIns="0" bIns="0" rtlCol="0"/>
          <a:lstStyle/>
          <a:p>
            <a:endParaRPr/>
          </a:p>
        </p:txBody>
      </p:sp>
      <p:sp>
        <p:nvSpPr>
          <p:cNvPr id="48" name="object 48"/>
          <p:cNvSpPr/>
          <p:nvPr/>
        </p:nvSpPr>
        <p:spPr>
          <a:xfrm>
            <a:off x="6956478" y="3303269"/>
            <a:ext cx="3670300" cy="0"/>
          </a:xfrm>
          <a:custGeom>
            <a:avLst/>
            <a:gdLst/>
            <a:ahLst/>
            <a:cxnLst/>
            <a:rect l="l" t="t" r="r" b="b"/>
            <a:pathLst>
              <a:path w="3670300">
                <a:moveTo>
                  <a:pt x="0" y="0"/>
                </a:moveTo>
                <a:lnTo>
                  <a:pt x="3670299" y="0"/>
                </a:lnTo>
              </a:path>
            </a:pathLst>
          </a:custGeom>
          <a:ln w="12699">
            <a:solidFill>
              <a:srgbClr val="FFFFFF"/>
            </a:solidFill>
          </a:ln>
        </p:spPr>
        <p:txBody>
          <a:bodyPr wrap="square" lIns="0" tIns="0" rIns="0" bIns="0" rtlCol="0"/>
          <a:lstStyle/>
          <a:p>
            <a:endParaRPr/>
          </a:p>
        </p:txBody>
      </p:sp>
      <p:sp>
        <p:nvSpPr>
          <p:cNvPr id="49" name="object 49"/>
          <p:cNvSpPr/>
          <p:nvPr/>
        </p:nvSpPr>
        <p:spPr>
          <a:xfrm>
            <a:off x="6956478" y="3577589"/>
            <a:ext cx="3670300" cy="0"/>
          </a:xfrm>
          <a:custGeom>
            <a:avLst/>
            <a:gdLst/>
            <a:ahLst/>
            <a:cxnLst/>
            <a:rect l="l" t="t" r="r" b="b"/>
            <a:pathLst>
              <a:path w="3670300">
                <a:moveTo>
                  <a:pt x="0" y="0"/>
                </a:moveTo>
                <a:lnTo>
                  <a:pt x="3670299" y="0"/>
                </a:lnTo>
              </a:path>
            </a:pathLst>
          </a:custGeom>
          <a:ln w="12699">
            <a:solidFill>
              <a:srgbClr val="FFFFFF"/>
            </a:solidFill>
          </a:ln>
        </p:spPr>
        <p:txBody>
          <a:bodyPr wrap="square" lIns="0" tIns="0" rIns="0" bIns="0" rtlCol="0"/>
          <a:lstStyle/>
          <a:p>
            <a:endParaRPr/>
          </a:p>
        </p:txBody>
      </p:sp>
      <p:sp>
        <p:nvSpPr>
          <p:cNvPr id="50" name="object 50"/>
          <p:cNvSpPr/>
          <p:nvPr/>
        </p:nvSpPr>
        <p:spPr>
          <a:xfrm>
            <a:off x="6956478" y="3851909"/>
            <a:ext cx="3670300" cy="0"/>
          </a:xfrm>
          <a:custGeom>
            <a:avLst/>
            <a:gdLst/>
            <a:ahLst/>
            <a:cxnLst/>
            <a:rect l="l" t="t" r="r" b="b"/>
            <a:pathLst>
              <a:path w="3670300">
                <a:moveTo>
                  <a:pt x="0" y="0"/>
                </a:moveTo>
                <a:lnTo>
                  <a:pt x="3670299" y="0"/>
                </a:lnTo>
              </a:path>
            </a:pathLst>
          </a:custGeom>
          <a:ln w="12699">
            <a:solidFill>
              <a:srgbClr val="FFFFFF"/>
            </a:solidFill>
          </a:ln>
        </p:spPr>
        <p:txBody>
          <a:bodyPr wrap="square" lIns="0" tIns="0" rIns="0" bIns="0" rtlCol="0"/>
          <a:lstStyle/>
          <a:p>
            <a:endParaRPr/>
          </a:p>
        </p:txBody>
      </p:sp>
      <p:sp>
        <p:nvSpPr>
          <p:cNvPr id="51" name="object 51"/>
          <p:cNvSpPr/>
          <p:nvPr/>
        </p:nvSpPr>
        <p:spPr>
          <a:xfrm>
            <a:off x="6956478" y="4126229"/>
            <a:ext cx="3670300" cy="0"/>
          </a:xfrm>
          <a:custGeom>
            <a:avLst/>
            <a:gdLst/>
            <a:ahLst/>
            <a:cxnLst/>
            <a:rect l="l" t="t" r="r" b="b"/>
            <a:pathLst>
              <a:path w="3670300">
                <a:moveTo>
                  <a:pt x="0" y="0"/>
                </a:moveTo>
                <a:lnTo>
                  <a:pt x="3670299" y="0"/>
                </a:lnTo>
              </a:path>
            </a:pathLst>
          </a:custGeom>
          <a:ln w="12699">
            <a:solidFill>
              <a:srgbClr val="FFFFFF"/>
            </a:solidFill>
          </a:ln>
        </p:spPr>
        <p:txBody>
          <a:bodyPr wrap="square" lIns="0" tIns="0" rIns="0" bIns="0" rtlCol="0"/>
          <a:lstStyle/>
          <a:p>
            <a:endParaRPr/>
          </a:p>
        </p:txBody>
      </p:sp>
      <p:sp>
        <p:nvSpPr>
          <p:cNvPr id="52" name="object 52"/>
          <p:cNvSpPr/>
          <p:nvPr/>
        </p:nvSpPr>
        <p:spPr>
          <a:xfrm>
            <a:off x="6956478" y="4400550"/>
            <a:ext cx="3670300" cy="0"/>
          </a:xfrm>
          <a:custGeom>
            <a:avLst/>
            <a:gdLst/>
            <a:ahLst/>
            <a:cxnLst/>
            <a:rect l="l" t="t" r="r" b="b"/>
            <a:pathLst>
              <a:path w="3670300">
                <a:moveTo>
                  <a:pt x="0" y="0"/>
                </a:moveTo>
                <a:lnTo>
                  <a:pt x="3670299" y="0"/>
                </a:lnTo>
              </a:path>
            </a:pathLst>
          </a:custGeom>
          <a:ln w="12699">
            <a:solidFill>
              <a:srgbClr val="FFFFFF"/>
            </a:solidFill>
          </a:ln>
        </p:spPr>
        <p:txBody>
          <a:bodyPr wrap="square" lIns="0" tIns="0" rIns="0" bIns="0" rtlCol="0"/>
          <a:lstStyle/>
          <a:p>
            <a:endParaRPr/>
          </a:p>
        </p:txBody>
      </p:sp>
      <p:sp>
        <p:nvSpPr>
          <p:cNvPr id="53" name="object 53"/>
          <p:cNvSpPr/>
          <p:nvPr/>
        </p:nvSpPr>
        <p:spPr>
          <a:xfrm>
            <a:off x="6956478" y="4674869"/>
            <a:ext cx="3670300" cy="0"/>
          </a:xfrm>
          <a:custGeom>
            <a:avLst/>
            <a:gdLst/>
            <a:ahLst/>
            <a:cxnLst/>
            <a:rect l="l" t="t" r="r" b="b"/>
            <a:pathLst>
              <a:path w="3670300">
                <a:moveTo>
                  <a:pt x="0" y="0"/>
                </a:moveTo>
                <a:lnTo>
                  <a:pt x="3670299" y="0"/>
                </a:lnTo>
              </a:path>
            </a:pathLst>
          </a:custGeom>
          <a:ln w="12699">
            <a:solidFill>
              <a:srgbClr val="000000"/>
            </a:solidFill>
          </a:ln>
        </p:spPr>
        <p:txBody>
          <a:bodyPr wrap="square" lIns="0" tIns="0" rIns="0" bIns="0" rtlCol="0"/>
          <a:lstStyle/>
          <a:p>
            <a:endParaRPr/>
          </a:p>
        </p:txBody>
      </p:sp>
      <p:sp>
        <p:nvSpPr>
          <p:cNvPr id="54" name="object 54"/>
          <p:cNvSpPr/>
          <p:nvPr/>
        </p:nvSpPr>
        <p:spPr>
          <a:xfrm>
            <a:off x="6962828" y="2473960"/>
            <a:ext cx="0" cy="2481580"/>
          </a:xfrm>
          <a:custGeom>
            <a:avLst/>
            <a:gdLst/>
            <a:ahLst/>
            <a:cxnLst/>
            <a:rect l="l" t="t" r="r" b="b"/>
            <a:pathLst>
              <a:path h="2481579">
                <a:moveTo>
                  <a:pt x="0" y="0"/>
                </a:moveTo>
                <a:lnTo>
                  <a:pt x="0" y="2481579"/>
                </a:lnTo>
              </a:path>
            </a:pathLst>
          </a:custGeom>
          <a:ln w="12699">
            <a:solidFill>
              <a:srgbClr val="FFFFFF"/>
            </a:solidFill>
          </a:ln>
        </p:spPr>
        <p:txBody>
          <a:bodyPr wrap="square" lIns="0" tIns="0" rIns="0" bIns="0" rtlCol="0"/>
          <a:lstStyle/>
          <a:p>
            <a:endParaRPr/>
          </a:p>
        </p:txBody>
      </p:sp>
      <p:sp>
        <p:nvSpPr>
          <p:cNvPr id="55" name="object 55"/>
          <p:cNvSpPr/>
          <p:nvPr/>
        </p:nvSpPr>
        <p:spPr>
          <a:xfrm>
            <a:off x="10620427" y="2473960"/>
            <a:ext cx="0" cy="2481580"/>
          </a:xfrm>
          <a:custGeom>
            <a:avLst/>
            <a:gdLst/>
            <a:ahLst/>
            <a:cxnLst/>
            <a:rect l="l" t="t" r="r" b="b"/>
            <a:pathLst>
              <a:path h="2481579">
                <a:moveTo>
                  <a:pt x="0" y="0"/>
                </a:moveTo>
                <a:lnTo>
                  <a:pt x="0" y="2481579"/>
                </a:lnTo>
              </a:path>
            </a:pathLst>
          </a:custGeom>
          <a:ln w="12699">
            <a:solidFill>
              <a:srgbClr val="FFFFFF"/>
            </a:solidFill>
          </a:ln>
        </p:spPr>
        <p:txBody>
          <a:bodyPr wrap="square" lIns="0" tIns="0" rIns="0" bIns="0" rtlCol="0"/>
          <a:lstStyle/>
          <a:p>
            <a:endParaRPr/>
          </a:p>
        </p:txBody>
      </p:sp>
      <p:sp>
        <p:nvSpPr>
          <p:cNvPr id="56" name="object 56"/>
          <p:cNvSpPr/>
          <p:nvPr/>
        </p:nvSpPr>
        <p:spPr>
          <a:xfrm>
            <a:off x="6956478" y="4949189"/>
            <a:ext cx="3670300" cy="0"/>
          </a:xfrm>
          <a:custGeom>
            <a:avLst/>
            <a:gdLst/>
            <a:ahLst/>
            <a:cxnLst/>
            <a:rect l="l" t="t" r="r" b="b"/>
            <a:pathLst>
              <a:path w="3670300">
                <a:moveTo>
                  <a:pt x="0" y="0"/>
                </a:moveTo>
                <a:lnTo>
                  <a:pt x="3670299" y="0"/>
                </a:lnTo>
              </a:path>
            </a:pathLst>
          </a:custGeom>
          <a:ln w="12699">
            <a:solidFill>
              <a:srgbClr val="FFFFFF"/>
            </a:solidFill>
          </a:ln>
        </p:spPr>
        <p:txBody>
          <a:bodyPr wrap="square" lIns="0" tIns="0" rIns="0" bIns="0" rtlCol="0"/>
          <a:lstStyle/>
          <a:p>
            <a:endParaRPr/>
          </a:p>
        </p:txBody>
      </p:sp>
      <p:graphicFrame>
        <p:nvGraphicFramePr>
          <p:cNvPr id="57" name="object 57"/>
          <p:cNvGraphicFramePr>
            <a:graphicFrameLocks noGrp="1"/>
          </p:cNvGraphicFramePr>
          <p:nvPr>
            <p:extLst>
              <p:ext uri="{D42A27DB-BD31-4B8C-83A1-F6EECF244321}">
                <p14:modId xmlns:p14="http://schemas.microsoft.com/office/powerpoint/2010/main" val="4219631545"/>
              </p:ext>
            </p:extLst>
          </p:nvPr>
        </p:nvGraphicFramePr>
        <p:xfrm>
          <a:off x="1905000" y="2362200"/>
          <a:ext cx="8732517" cy="2619717"/>
        </p:xfrm>
        <a:graphic>
          <a:graphicData uri="http://schemas.openxmlformats.org/drawingml/2006/table">
            <a:tbl>
              <a:tblPr firstRow="1" bandRow="1">
                <a:tableStyleId>{2D5ABB26-0587-4C30-8999-92F81FD0307C}</a:tableStyleId>
              </a:tblPr>
              <a:tblGrid>
                <a:gridCol w="657860">
                  <a:extLst>
                    <a:ext uri="{9D8B030D-6E8A-4147-A177-3AD203B41FA5}">
                      <a16:colId xmlns:a16="http://schemas.microsoft.com/office/drawing/2014/main" val="20000"/>
                    </a:ext>
                  </a:extLst>
                </a:gridCol>
                <a:gridCol w="657860">
                  <a:extLst>
                    <a:ext uri="{9D8B030D-6E8A-4147-A177-3AD203B41FA5}">
                      <a16:colId xmlns:a16="http://schemas.microsoft.com/office/drawing/2014/main" val="20001"/>
                    </a:ext>
                  </a:extLst>
                </a:gridCol>
                <a:gridCol w="657859">
                  <a:extLst>
                    <a:ext uri="{9D8B030D-6E8A-4147-A177-3AD203B41FA5}">
                      <a16:colId xmlns:a16="http://schemas.microsoft.com/office/drawing/2014/main" val="20002"/>
                    </a:ext>
                  </a:extLst>
                </a:gridCol>
                <a:gridCol w="831214">
                  <a:extLst>
                    <a:ext uri="{9D8B030D-6E8A-4147-A177-3AD203B41FA5}">
                      <a16:colId xmlns:a16="http://schemas.microsoft.com/office/drawing/2014/main" val="20003"/>
                    </a:ext>
                  </a:extLst>
                </a:gridCol>
                <a:gridCol w="711200">
                  <a:extLst>
                    <a:ext uri="{9D8B030D-6E8A-4147-A177-3AD203B41FA5}">
                      <a16:colId xmlns:a16="http://schemas.microsoft.com/office/drawing/2014/main" val="20004"/>
                    </a:ext>
                  </a:extLst>
                </a:gridCol>
                <a:gridCol w="670560">
                  <a:extLst>
                    <a:ext uri="{9D8B030D-6E8A-4147-A177-3AD203B41FA5}">
                      <a16:colId xmlns:a16="http://schemas.microsoft.com/office/drawing/2014/main" val="20005"/>
                    </a:ext>
                  </a:extLst>
                </a:gridCol>
                <a:gridCol w="888365">
                  <a:extLst>
                    <a:ext uri="{9D8B030D-6E8A-4147-A177-3AD203B41FA5}">
                      <a16:colId xmlns:a16="http://schemas.microsoft.com/office/drawing/2014/main" val="20006"/>
                    </a:ext>
                  </a:extLst>
                </a:gridCol>
                <a:gridCol w="2287270">
                  <a:extLst>
                    <a:ext uri="{9D8B030D-6E8A-4147-A177-3AD203B41FA5}">
                      <a16:colId xmlns:a16="http://schemas.microsoft.com/office/drawing/2014/main" val="20007"/>
                    </a:ext>
                  </a:extLst>
                </a:gridCol>
                <a:gridCol w="1370329">
                  <a:extLst>
                    <a:ext uri="{9D8B030D-6E8A-4147-A177-3AD203B41FA5}">
                      <a16:colId xmlns:a16="http://schemas.microsoft.com/office/drawing/2014/main" val="20008"/>
                    </a:ext>
                  </a:extLst>
                </a:gridCol>
              </a:tblGrid>
              <a:tr h="251495">
                <a:tc>
                  <a:txBody>
                    <a:bodyPr/>
                    <a:lstStyle/>
                    <a:p>
                      <a:pPr marL="6350">
                        <a:lnSpc>
                          <a:spcPct val="100000"/>
                        </a:lnSpc>
                        <a:spcBef>
                          <a:spcPts val="260"/>
                        </a:spcBef>
                      </a:pPr>
                      <a:r>
                        <a:rPr sz="1200" b="1" dirty="0">
                          <a:latin typeface="Arial"/>
                          <a:cs typeface="Arial"/>
                        </a:rPr>
                        <a:t>A1A549</a:t>
                      </a:r>
                      <a:endParaRPr sz="1200">
                        <a:latin typeface="Arial"/>
                        <a:cs typeface="Arial"/>
                      </a:endParaRPr>
                    </a:p>
                  </a:txBody>
                  <a:tcPr marL="0" marR="0" marT="33020" marB="0">
                    <a:solidFill>
                      <a:srgbClr val="D5D5D5"/>
                    </a:solidFill>
                  </a:tcPr>
                </a:tc>
                <a:tc>
                  <a:txBody>
                    <a:bodyPr/>
                    <a:lstStyle/>
                    <a:p>
                      <a:pPr marL="6350">
                        <a:lnSpc>
                          <a:spcPct val="100000"/>
                        </a:lnSpc>
                        <a:spcBef>
                          <a:spcPts val="260"/>
                        </a:spcBef>
                      </a:pPr>
                      <a:r>
                        <a:rPr sz="1200" b="1" spc="-25" dirty="0">
                          <a:latin typeface="Arial"/>
                          <a:cs typeface="Arial"/>
                        </a:rPr>
                        <a:t>Tcf3</a:t>
                      </a:r>
                      <a:endParaRPr sz="1200">
                        <a:latin typeface="Arial"/>
                        <a:cs typeface="Arial"/>
                      </a:endParaRPr>
                    </a:p>
                  </a:txBody>
                  <a:tcPr marL="0" marR="0" marT="33020" marB="0">
                    <a:solidFill>
                      <a:srgbClr val="D5D5D5"/>
                    </a:solidFill>
                  </a:tcPr>
                </a:tc>
                <a:tc>
                  <a:txBody>
                    <a:bodyPr/>
                    <a:lstStyle/>
                    <a:p>
                      <a:pPr marL="5715" algn="ctr">
                        <a:lnSpc>
                          <a:spcPct val="100000"/>
                        </a:lnSpc>
                        <a:spcBef>
                          <a:spcPts val="260"/>
                        </a:spcBef>
                      </a:pPr>
                      <a:r>
                        <a:rPr sz="1200" b="1" dirty="0">
                          <a:latin typeface="Arial"/>
                          <a:cs typeface="Arial"/>
                        </a:rPr>
                        <a:t>3</a:t>
                      </a:r>
                      <a:endParaRPr sz="1200">
                        <a:latin typeface="Arial"/>
                        <a:cs typeface="Arial"/>
                      </a:endParaRPr>
                    </a:p>
                  </a:txBody>
                  <a:tcPr marL="0" marR="0" marT="33020" marB="0">
                    <a:solidFill>
                      <a:srgbClr val="D5D5D5"/>
                    </a:solidFill>
                  </a:tcPr>
                </a:tc>
                <a:tc>
                  <a:txBody>
                    <a:bodyPr/>
                    <a:lstStyle/>
                    <a:p>
                      <a:pPr marL="5080" algn="ctr">
                        <a:lnSpc>
                          <a:spcPct val="100000"/>
                        </a:lnSpc>
                        <a:spcBef>
                          <a:spcPts val="260"/>
                        </a:spcBef>
                      </a:pPr>
                      <a:r>
                        <a:rPr sz="1200" b="1" dirty="0">
                          <a:latin typeface="Arial"/>
                          <a:cs typeface="Arial"/>
                        </a:rPr>
                        <a:t>5.2</a:t>
                      </a:r>
                      <a:endParaRPr sz="1200">
                        <a:latin typeface="Arial"/>
                        <a:cs typeface="Arial"/>
                      </a:endParaRPr>
                    </a:p>
                  </a:txBody>
                  <a:tcPr marL="0" marR="0" marT="33020" marB="0">
                    <a:solidFill>
                      <a:srgbClr val="D5D5D5"/>
                    </a:solidFill>
                  </a:tcPr>
                </a:tc>
                <a:tc>
                  <a:txBody>
                    <a:bodyPr/>
                    <a:lstStyle/>
                    <a:p>
                      <a:pPr marL="210185">
                        <a:lnSpc>
                          <a:spcPct val="100000"/>
                        </a:lnSpc>
                        <a:spcBef>
                          <a:spcPts val="260"/>
                        </a:spcBef>
                      </a:pPr>
                      <a:r>
                        <a:rPr sz="1200" b="1" dirty="0">
                          <a:latin typeface="Arial"/>
                          <a:cs typeface="Arial"/>
                        </a:rPr>
                        <a:t>64.0</a:t>
                      </a:r>
                      <a:endParaRPr sz="1200">
                        <a:latin typeface="Arial"/>
                        <a:cs typeface="Arial"/>
                      </a:endParaRPr>
                    </a:p>
                  </a:txBody>
                  <a:tcPr marL="0" marR="0" marT="33020" marB="0">
                    <a:solidFill>
                      <a:srgbClr val="D5D5D5"/>
                    </a:solidFill>
                  </a:tcPr>
                </a:tc>
                <a:tc>
                  <a:txBody>
                    <a:bodyPr/>
                    <a:lstStyle/>
                    <a:p>
                      <a:pPr marL="5080" algn="ctr">
                        <a:lnSpc>
                          <a:spcPct val="100000"/>
                        </a:lnSpc>
                        <a:spcBef>
                          <a:spcPts val="260"/>
                        </a:spcBef>
                      </a:pPr>
                      <a:r>
                        <a:rPr sz="1200" b="1" dirty="0">
                          <a:latin typeface="Arial"/>
                          <a:cs typeface="Arial"/>
                        </a:rPr>
                        <a:t>1.0</a:t>
                      </a:r>
                      <a:endParaRPr sz="1200">
                        <a:latin typeface="Arial"/>
                        <a:cs typeface="Arial"/>
                      </a:endParaRPr>
                    </a:p>
                  </a:txBody>
                  <a:tcPr marL="0" marR="0" marT="33020" marB="0">
                    <a:solidFill>
                      <a:srgbClr val="D5D5D5"/>
                    </a:solidFill>
                  </a:tcPr>
                </a:tc>
                <a:tc>
                  <a:txBody>
                    <a:bodyPr/>
                    <a:lstStyle/>
                    <a:p>
                      <a:pPr marL="285115">
                        <a:lnSpc>
                          <a:spcPct val="100000"/>
                        </a:lnSpc>
                        <a:spcBef>
                          <a:spcPts val="260"/>
                        </a:spcBef>
                        <a:tabLst>
                          <a:tab pos="833119" algn="l"/>
                        </a:tabLst>
                      </a:pPr>
                      <a:r>
                        <a:rPr sz="1200" b="1" dirty="0">
                          <a:latin typeface="Arial"/>
                          <a:cs typeface="Arial"/>
                        </a:rPr>
                        <a:t>5 	 </a:t>
                      </a:r>
                      <a:r>
                        <a:rPr sz="1200" b="1" spc="-5" dirty="0">
                          <a:latin typeface="Arial"/>
                          <a:cs typeface="Arial"/>
                        </a:rPr>
                        <a:t>0</a:t>
                      </a:r>
                      <a:endParaRPr sz="1200">
                        <a:latin typeface="Arial"/>
                        <a:cs typeface="Arial"/>
                      </a:endParaRPr>
                    </a:p>
                  </a:txBody>
                  <a:tcPr marL="0" marR="0" marT="33020" marB="0">
                    <a:lnR w="12700">
                      <a:solidFill>
                        <a:srgbClr val="FFFFFF"/>
                      </a:solidFill>
                      <a:prstDash val="solid"/>
                    </a:lnR>
                    <a:solidFill>
                      <a:srgbClr val="000000"/>
                    </a:solidFill>
                  </a:tcPr>
                </a:tc>
                <a:tc>
                  <a:txBody>
                    <a:bodyPr/>
                    <a:lstStyle/>
                    <a:p>
                      <a:pPr>
                        <a:lnSpc>
                          <a:spcPct val="100000"/>
                        </a:lnSpc>
                        <a:spcBef>
                          <a:spcPts val="359"/>
                        </a:spcBef>
                      </a:pPr>
                      <a:r>
                        <a:rPr sz="1200" b="1" spc="10" dirty="0">
                          <a:solidFill>
                            <a:srgbClr val="FFFFFF"/>
                          </a:solidFill>
                          <a:latin typeface="Calibri"/>
                          <a:cs typeface="Calibri"/>
                        </a:rPr>
                        <a:t>Pep$de</a:t>
                      </a:r>
                      <a:endParaRPr sz="1200">
                        <a:latin typeface="Calibri"/>
                        <a:cs typeface="Calibri"/>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solidFill>
                      <a:srgbClr val="000000"/>
                    </a:solidFill>
                  </a:tcPr>
                </a:tc>
                <a:tc>
                  <a:txBody>
                    <a:bodyPr/>
                    <a:lstStyle/>
                    <a:p>
                      <a:pPr marL="4445" algn="ctr">
                        <a:lnSpc>
                          <a:spcPct val="100000"/>
                        </a:lnSpc>
                        <a:spcBef>
                          <a:spcPts val="359"/>
                        </a:spcBef>
                      </a:pPr>
                      <a:r>
                        <a:rPr sz="1200" b="1" spc="20" dirty="0">
                          <a:solidFill>
                            <a:srgbClr val="FFFFFF"/>
                          </a:solidFill>
                          <a:latin typeface="Calibri"/>
                          <a:cs typeface="Calibri"/>
                        </a:rPr>
                        <a:t>Ra</a:t>
                      </a:r>
                      <a:r>
                        <a:rPr lang="en-US" sz="1200" b="1" spc="20" dirty="0">
                          <a:solidFill>
                            <a:srgbClr val="FFFFFF"/>
                          </a:solidFill>
                          <a:latin typeface="Calibri"/>
                          <a:cs typeface="Calibri"/>
                        </a:rPr>
                        <a:t>ti</a:t>
                      </a:r>
                      <a:r>
                        <a:rPr sz="1200" b="1" spc="20" dirty="0">
                          <a:solidFill>
                            <a:srgbClr val="FFFFFF"/>
                          </a:solidFill>
                          <a:latin typeface="Calibri"/>
                          <a:cs typeface="Calibri"/>
                        </a:rPr>
                        <a:t>o</a:t>
                      </a:r>
                      <a:r>
                        <a:rPr sz="1200" b="1" spc="-10" dirty="0">
                          <a:solidFill>
                            <a:srgbClr val="FFFFFF"/>
                          </a:solidFill>
                          <a:latin typeface="Calibri"/>
                          <a:cs typeface="Calibri"/>
                        </a:rPr>
                        <a:t> </a:t>
                      </a:r>
                      <a:r>
                        <a:rPr sz="1200" b="1" dirty="0">
                          <a:solidFill>
                            <a:srgbClr val="FFFFFF"/>
                          </a:solidFill>
                          <a:latin typeface="Calibri"/>
                          <a:cs typeface="Calibri"/>
                        </a:rPr>
                        <a:t>H/L</a:t>
                      </a:r>
                      <a:endParaRPr sz="1200" dirty="0">
                        <a:latin typeface="Calibri"/>
                        <a:cs typeface="Calibri"/>
                      </a:endParaRPr>
                    </a:p>
                  </a:txBody>
                  <a:tcPr marL="0" marR="0" marT="45719" marB="0">
                    <a:lnL w="12700">
                      <a:solidFill>
                        <a:srgbClr val="FFFFFF"/>
                      </a:solidFill>
                      <a:prstDash val="solid"/>
                    </a:lnL>
                    <a:lnT w="12700">
                      <a:solidFill>
                        <a:srgbClr val="FFFFFF"/>
                      </a:solidFill>
                      <a:prstDash val="solid"/>
                    </a:lnT>
                    <a:solidFill>
                      <a:srgbClr val="000000"/>
                    </a:solidFill>
                  </a:tcPr>
                </a:tc>
                <a:extLst>
                  <a:ext uri="{0D108BD9-81ED-4DB2-BD59-A6C34878D82A}">
                    <a16:rowId xmlns:a16="http://schemas.microsoft.com/office/drawing/2014/main" val="10000"/>
                  </a:ext>
                </a:extLst>
              </a:tr>
              <a:tr h="355801">
                <a:tc>
                  <a:txBody>
                    <a:bodyPr/>
                    <a:lstStyle/>
                    <a:p>
                      <a:pPr>
                        <a:lnSpc>
                          <a:spcPct val="100000"/>
                        </a:lnSpc>
                        <a:spcBef>
                          <a:spcPts val="20"/>
                        </a:spcBef>
                      </a:pPr>
                      <a:endParaRPr sz="1150">
                        <a:latin typeface="Times New Roman"/>
                        <a:cs typeface="Times New Roman"/>
                      </a:endParaRPr>
                    </a:p>
                    <a:p>
                      <a:pPr marL="6350">
                        <a:lnSpc>
                          <a:spcPts val="1340"/>
                        </a:lnSpc>
                        <a:spcBef>
                          <a:spcPts val="5"/>
                        </a:spcBef>
                      </a:pPr>
                      <a:r>
                        <a:rPr sz="1200" b="1" dirty="0">
                          <a:latin typeface="Arial"/>
                          <a:cs typeface="Arial"/>
                        </a:rPr>
                        <a:t>A1L013</a:t>
                      </a:r>
                      <a:endParaRPr sz="1200">
                        <a:latin typeface="Arial"/>
                        <a:cs typeface="Arial"/>
                      </a:endParaRPr>
                    </a:p>
                  </a:txBody>
                  <a:tcPr marL="0" marR="0" marT="2540" marB="0">
                    <a:lnB w="12700">
                      <a:solidFill>
                        <a:srgbClr val="FFFFFF"/>
                      </a:solidFill>
                      <a:prstDash val="solid"/>
                    </a:lnB>
                    <a:solidFill>
                      <a:srgbClr val="ECECEC"/>
                    </a:solidFill>
                  </a:tcPr>
                </a:tc>
                <a:tc>
                  <a:txBody>
                    <a:bodyPr/>
                    <a:lstStyle/>
                    <a:p>
                      <a:pPr marL="6350">
                        <a:lnSpc>
                          <a:spcPts val="1325"/>
                        </a:lnSpc>
                      </a:pPr>
                      <a:r>
                        <a:rPr sz="1200" b="1" dirty="0">
                          <a:latin typeface="Arial"/>
                          <a:cs typeface="Arial"/>
                        </a:rPr>
                        <a:t>2510012</a:t>
                      </a:r>
                      <a:endParaRPr sz="1200">
                        <a:latin typeface="Arial"/>
                        <a:cs typeface="Arial"/>
                      </a:endParaRPr>
                    </a:p>
                    <a:p>
                      <a:pPr marL="6350">
                        <a:lnSpc>
                          <a:spcPts val="1360"/>
                        </a:lnSpc>
                      </a:pPr>
                      <a:r>
                        <a:rPr sz="1200" b="1" dirty="0">
                          <a:latin typeface="Arial"/>
                          <a:cs typeface="Arial"/>
                        </a:rPr>
                        <a:t>J08Rik</a:t>
                      </a:r>
                      <a:endParaRPr sz="1200">
                        <a:latin typeface="Arial"/>
                        <a:cs typeface="Arial"/>
                      </a:endParaRPr>
                    </a:p>
                  </a:txBody>
                  <a:tcPr marL="0" marR="0" marT="0" marB="0">
                    <a:lnB w="12700">
                      <a:solidFill>
                        <a:srgbClr val="FFFFFF"/>
                      </a:solidFill>
                      <a:prstDash val="solid"/>
                    </a:lnB>
                    <a:solidFill>
                      <a:srgbClr val="ECECEC"/>
                    </a:solidFill>
                  </a:tcPr>
                </a:tc>
                <a:tc>
                  <a:txBody>
                    <a:bodyPr/>
                    <a:lstStyle/>
                    <a:p>
                      <a:pPr>
                        <a:lnSpc>
                          <a:spcPct val="100000"/>
                        </a:lnSpc>
                        <a:spcBef>
                          <a:spcPts val="20"/>
                        </a:spcBef>
                      </a:pPr>
                      <a:endParaRPr sz="1150">
                        <a:latin typeface="Times New Roman"/>
                        <a:cs typeface="Times New Roman"/>
                      </a:endParaRPr>
                    </a:p>
                    <a:p>
                      <a:pPr marL="5715" algn="ctr">
                        <a:lnSpc>
                          <a:spcPts val="1340"/>
                        </a:lnSpc>
                        <a:spcBef>
                          <a:spcPts val="5"/>
                        </a:spcBef>
                      </a:pPr>
                      <a:r>
                        <a:rPr sz="1200" b="1" dirty="0">
                          <a:latin typeface="Arial"/>
                          <a:cs typeface="Arial"/>
                        </a:rPr>
                        <a:t>5</a:t>
                      </a:r>
                      <a:endParaRPr sz="1200">
                        <a:latin typeface="Arial"/>
                        <a:cs typeface="Arial"/>
                      </a:endParaRPr>
                    </a:p>
                  </a:txBody>
                  <a:tcPr marL="0" marR="0" marT="2540" marB="0">
                    <a:lnB w="12700">
                      <a:solidFill>
                        <a:srgbClr val="FFFFFF"/>
                      </a:solidFill>
                      <a:prstDash val="solid"/>
                    </a:lnB>
                    <a:solidFill>
                      <a:srgbClr val="ECECEC"/>
                    </a:solidFill>
                  </a:tcPr>
                </a:tc>
                <a:tc>
                  <a:txBody>
                    <a:bodyPr/>
                    <a:lstStyle/>
                    <a:p>
                      <a:pPr>
                        <a:lnSpc>
                          <a:spcPct val="100000"/>
                        </a:lnSpc>
                        <a:spcBef>
                          <a:spcPts val="20"/>
                        </a:spcBef>
                      </a:pPr>
                      <a:endParaRPr sz="1150">
                        <a:latin typeface="Times New Roman"/>
                        <a:cs typeface="Times New Roman"/>
                      </a:endParaRPr>
                    </a:p>
                    <a:p>
                      <a:pPr marL="5080" algn="ctr">
                        <a:lnSpc>
                          <a:spcPts val="1340"/>
                        </a:lnSpc>
                        <a:spcBef>
                          <a:spcPts val="5"/>
                        </a:spcBef>
                      </a:pPr>
                      <a:r>
                        <a:rPr sz="1200" b="1" dirty="0">
                          <a:latin typeface="Arial"/>
                          <a:cs typeface="Arial"/>
                        </a:rPr>
                        <a:t>7.8</a:t>
                      </a:r>
                      <a:endParaRPr sz="1200">
                        <a:latin typeface="Arial"/>
                        <a:cs typeface="Arial"/>
                      </a:endParaRPr>
                    </a:p>
                  </a:txBody>
                  <a:tcPr marL="0" marR="0" marT="2540" marB="0">
                    <a:lnB w="12700">
                      <a:solidFill>
                        <a:srgbClr val="FFFFFF"/>
                      </a:solidFill>
                      <a:prstDash val="solid"/>
                    </a:lnB>
                    <a:solidFill>
                      <a:srgbClr val="ECECEC"/>
                    </a:solidFill>
                  </a:tcPr>
                </a:tc>
                <a:tc>
                  <a:txBody>
                    <a:bodyPr/>
                    <a:lstStyle/>
                    <a:p>
                      <a:pPr>
                        <a:lnSpc>
                          <a:spcPct val="100000"/>
                        </a:lnSpc>
                        <a:spcBef>
                          <a:spcPts val="20"/>
                        </a:spcBef>
                      </a:pPr>
                      <a:endParaRPr sz="1150">
                        <a:latin typeface="Times New Roman"/>
                        <a:cs typeface="Times New Roman"/>
                      </a:endParaRPr>
                    </a:p>
                    <a:p>
                      <a:pPr marL="210185">
                        <a:lnSpc>
                          <a:spcPts val="1340"/>
                        </a:lnSpc>
                        <a:spcBef>
                          <a:spcPts val="5"/>
                        </a:spcBef>
                      </a:pPr>
                      <a:r>
                        <a:rPr sz="1200" b="1" dirty="0">
                          <a:latin typeface="Arial"/>
                          <a:cs typeface="Arial"/>
                        </a:rPr>
                        <a:t>90.6</a:t>
                      </a:r>
                      <a:endParaRPr sz="1200">
                        <a:latin typeface="Arial"/>
                        <a:cs typeface="Arial"/>
                      </a:endParaRPr>
                    </a:p>
                  </a:txBody>
                  <a:tcPr marL="0" marR="0" marT="2540" marB="0">
                    <a:lnB w="12700">
                      <a:solidFill>
                        <a:srgbClr val="FFFFFF"/>
                      </a:solidFill>
                      <a:prstDash val="solid"/>
                    </a:lnB>
                    <a:solidFill>
                      <a:srgbClr val="ECECEC"/>
                    </a:solidFill>
                  </a:tcPr>
                </a:tc>
                <a:tc>
                  <a:txBody>
                    <a:bodyPr/>
                    <a:lstStyle/>
                    <a:p>
                      <a:pPr>
                        <a:lnSpc>
                          <a:spcPct val="100000"/>
                        </a:lnSpc>
                        <a:spcBef>
                          <a:spcPts val="20"/>
                        </a:spcBef>
                      </a:pPr>
                      <a:endParaRPr sz="1150">
                        <a:latin typeface="Times New Roman"/>
                        <a:cs typeface="Times New Roman"/>
                      </a:endParaRPr>
                    </a:p>
                    <a:p>
                      <a:pPr marL="5080" algn="ctr">
                        <a:lnSpc>
                          <a:spcPts val="1340"/>
                        </a:lnSpc>
                        <a:spcBef>
                          <a:spcPts val="5"/>
                        </a:spcBef>
                      </a:pPr>
                      <a:r>
                        <a:rPr sz="1200" b="1" dirty="0">
                          <a:latin typeface="Arial"/>
                          <a:cs typeface="Arial"/>
                        </a:rPr>
                        <a:t>0.78</a:t>
                      </a:r>
                      <a:endParaRPr sz="1200">
                        <a:latin typeface="Arial"/>
                        <a:cs typeface="Arial"/>
                      </a:endParaRPr>
                    </a:p>
                  </a:txBody>
                  <a:tcPr marL="0" marR="0" marT="2540" marB="0">
                    <a:lnB w="12700">
                      <a:solidFill>
                        <a:srgbClr val="FFFFFF"/>
                      </a:solidFill>
                      <a:prstDash val="solid"/>
                    </a:lnB>
                    <a:solidFill>
                      <a:srgbClr val="ECECEC"/>
                    </a:solidFill>
                  </a:tcPr>
                </a:tc>
                <a:tc>
                  <a:txBody>
                    <a:bodyPr/>
                    <a:lstStyle/>
                    <a:p>
                      <a:pPr>
                        <a:lnSpc>
                          <a:spcPct val="100000"/>
                        </a:lnSpc>
                        <a:spcBef>
                          <a:spcPts val="20"/>
                        </a:spcBef>
                      </a:pPr>
                      <a:endParaRPr sz="1150" dirty="0">
                        <a:latin typeface="Times New Roman"/>
                        <a:cs typeface="Times New Roman"/>
                      </a:endParaRPr>
                    </a:p>
                    <a:p>
                      <a:pPr marL="285115">
                        <a:lnSpc>
                          <a:spcPts val="1340"/>
                        </a:lnSpc>
                        <a:spcBef>
                          <a:spcPts val="5"/>
                        </a:spcBef>
                        <a:tabLst>
                          <a:tab pos="833119" algn="l"/>
                        </a:tabLst>
                      </a:pPr>
                      <a:r>
                        <a:rPr sz="1200" b="1" dirty="0">
                          <a:latin typeface="Arial"/>
                          <a:cs typeface="Arial"/>
                        </a:rPr>
                        <a:t>8 	 </a:t>
                      </a:r>
                      <a:endParaRPr sz="1200" dirty="0">
                        <a:latin typeface="Arial"/>
                        <a:cs typeface="Arial"/>
                      </a:endParaRPr>
                    </a:p>
                  </a:txBody>
                  <a:tcPr marL="0" marR="0" marT="2540" marB="0">
                    <a:lnR w="12700">
                      <a:solidFill>
                        <a:srgbClr val="FFFFFF"/>
                      </a:solidFill>
                      <a:prstDash val="solid"/>
                    </a:lnR>
                  </a:tcPr>
                </a:tc>
                <a:tc>
                  <a:txBody>
                    <a:bodyPr/>
                    <a:lstStyle/>
                    <a:p>
                      <a:pPr>
                        <a:lnSpc>
                          <a:spcPct val="100000"/>
                        </a:lnSpc>
                        <a:spcBef>
                          <a:spcPts val="540"/>
                        </a:spcBef>
                      </a:pPr>
                      <a:r>
                        <a:rPr sz="1200" dirty="0">
                          <a:latin typeface="Calibri"/>
                          <a:cs typeface="Calibri"/>
                        </a:rPr>
                        <a:t>APEPTIDEK</a:t>
                      </a:r>
                      <a:endParaRPr sz="1200">
                        <a:latin typeface="Calibri"/>
                        <a:cs typeface="Calibri"/>
                      </a:endParaRPr>
                    </a:p>
                  </a:txBody>
                  <a:tcPr marL="0" marR="0" marT="68580" marB="0">
                    <a:lnL w="12700">
                      <a:solidFill>
                        <a:srgbClr val="FFFFFF"/>
                      </a:solidFill>
                      <a:prstDash val="solid"/>
                    </a:lnL>
                    <a:lnR w="12700">
                      <a:solidFill>
                        <a:srgbClr val="FFFFFF"/>
                      </a:solidFill>
                      <a:prstDash val="solid"/>
                    </a:lnR>
                    <a:solidFill>
                      <a:srgbClr val="D5D5D5"/>
                    </a:solidFill>
                  </a:tcPr>
                </a:tc>
                <a:tc>
                  <a:txBody>
                    <a:bodyPr/>
                    <a:lstStyle/>
                    <a:p>
                      <a:pPr marL="5080" algn="ctr">
                        <a:lnSpc>
                          <a:spcPct val="100000"/>
                        </a:lnSpc>
                        <a:spcBef>
                          <a:spcPts val="540"/>
                        </a:spcBef>
                      </a:pPr>
                      <a:r>
                        <a:rPr sz="1200" dirty="0">
                          <a:latin typeface="Calibri"/>
                          <a:cs typeface="Calibri"/>
                        </a:rPr>
                        <a:t>1.0</a:t>
                      </a:r>
                      <a:endParaRPr sz="1200">
                        <a:latin typeface="Calibri"/>
                        <a:cs typeface="Calibri"/>
                      </a:endParaRPr>
                    </a:p>
                  </a:txBody>
                  <a:tcPr marL="0" marR="0" marT="68580" marB="0">
                    <a:lnL w="12700">
                      <a:solidFill>
                        <a:srgbClr val="FFFFFF"/>
                      </a:solidFill>
                      <a:prstDash val="solid"/>
                    </a:lnL>
                    <a:solidFill>
                      <a:srgbClr val="D5D5D5"/>
                    </a:solidFill>
                  </a:tcPr>
                </a:tc>
                <a:extLst>
                  <a:ext uri="{0D108BD9-81ED-4DB2-BD59-A6C34878D82A}">
                    <a16:rowId xmlns:a16="http://schemas.microsoft.com/office/drawing/2014/main" val="10001"/>
                  </a:ext>
                </a:extLst>
              </a:tr>
              <a:tr h="214170">
                <a:tc>
                  <a:txBody>
                    <a:bodyPr/>
                    <a:lstStyle/>
                    <a:p>
                      <a:pPr>
                        <a:lnSpc>
                          <a:spcPct val="100000"/>
                        </a:lnSpc>
                      </a:pPr>
                      <a:endParaRPr sz="1300">
                        <a:latin typeface="Times New Roman"/>
                        <a:cs typeface="Times New Roman"/>
                      </a:endParaRPr>
                    </a:p>
                  </a:txBody>
                  <a:tcPr marL="0" marR="0" marT="0" marB="0">
                    <a:lnT w="12700">
                      <a:solidFill>
                        <a:srgbClr val="FFFFFF"/>
                      </a:solidFill>
                      <a:prstDash val="solid"/>
                    </a:lnT>
                    <a:solidFill>
                      <a:srgbClr val="D5D5D5"/>
                    </a:solidFill>
                  </a:tcPr>
                </a:tc>
                <a:tc>
                  <a:txBody>
                    <a:bodyPr/>
                    <a:lstStyle/>
                    <a:p>
                      <a:pPr marL="6350">
                        <a:lnSpc>
                          <a:spcPts val="1415"/>
                        </a:lnSpc>
                        <a:spcBef>
                          <a:spcPts val="185"/>
                        </a:spcBef>
                      </a:pPr>
                      <a:r>
                        <a:rPr sz="1200" b="1" dirty="0">
                          <a:latin typeface="Arial"/>
                          <a:cs typeface="Arial"/>
                        </a:rPr>
                        <a:t>mCG_20</a:t>
                      </a:r>
                      <a:endParaRPr sz="1200">
                        <a:latin typeface="Arial"/>
                        <a:cs typeface="Arial"/>
                      </a:endParaRPr>
                    </a:p>
                  </a:txBody>
                  <a:tcPr marL="0" marR="0" marT="23495" marB="0">
                    <a:lnT w="12700">
                      <a:solidFill>
                        <a:srgbClr val="FFFFFF"/>
                      </a:solidFill>
                      <a:prstDash val="solid"/>
                    </a:lnT>
                    <a:solidFill>
                      <a:srgbClr val="D5D5D5"/>
                    </a:solidFill>
                  </a:tcPr>
                </a:tc>
                <a:tc>
                  <a:txBody>
                    <a:bodyPr/>
                    <a:lstStyle/>
                    <a:p>
                      <a:pPr>
                        <a:lnSpc>
                          <a:spcPct val="100000"/>
                        </a:lnSpc>
                      </a:pPr>
                      <a:endParaRPr sz="1300">
                        <a:latin typeface="Times New Roman"/>
                        <a:cs typeface="Times New Roman"/>
                      </a:endParaRPr>
                    </a:p>
                  </a:txBody>
                  <a:tcPr marL="0" marR="0" marT="0" marB="0">
                    <a:lnT w="12700">
                      <a:solidFill>
                        <a:srgbClr val="FFFFFF"/>
                      </a:solidFill>
                      <a:prstDash val="solid"/>
                    </a:lnT>
                    <a:solidFill>
                      <a:srgbClr val="D5D5D5"/>
                    </a:solidFill>
                  </a:tcPr>
                </a:tc>
                <a:tc>
                  <a:txBody>
                    <a:bodyPr/>
                    <a:lstStyle/>
                    <a:p>
                      <a:pPr>
                        <a:lnSpc>
                          <a:spcPct val="100000"/>
                        </a:lnSpc>
                      </a:pPr>
                      <a:endParaRPr sz="1300">
                        <a:latin typeface="Times New Roman"/>
                        <a:cs typeface="Times New Roman"/>
                      </a:endParaRPr>
                    </a:p>
                  </a:txBody>
                  <a:tcPr marL="0" marR="0" marT="0" marB="0">
                    <a:lnT w="12700">
                      <a:solidFill>
                        <a:srgbClr val="FFFFFF"/>
                      </a:solidFill>
                      <a:prstDash val="solid"/>
                    </a:lnT>
                    <a:solidFill>
                      <a:srgbClr val="D5D5D5"/>
                    </a:solidFill>
                  </a:tcPr>
                </a:tc>
                <a:tc>
                  <a:txBody>
                    <a:bodyPr/>
                    <a:lstStyle/>
                    <a:p>
                      <a:pPr>
                        <a:lnSpc>
                          <a:spcPct val="100000"/>
                        </a:lnSpc>
                      </a:pPr>
                      <a:endParaRPr sz="1300">
                        <a:latin typeface="Times New Roman"/>
                        <a:cs typeface="Times New Roman"/>
                      </a:endParaRPr>
                    </a:p>
                  </a:txBody>
                  <a:tcPr marL="0" marR="0" marT="0" marB="0">
                    <a:lnT w="12700">
                      <a:solidFill>
                        <a:srgbClr val="FFFFFF"/>
                      </a:solidFill>
                      <a:prstDash val="solid"/>
                    </a:lnT>
                    <a:solidFill>
                      <a:srgbClr val="D5D5D5"/>
                    </a:solidFill>
                  </a:tcPr>
                </a:tc>
                <a:tc>
                  <a:txBody>
                    <a:bodyPr/>
                    <a:lstStyle/>
                    <a:p>
                      <a:pPr>
                        <a:lnSpc>
                          <a:spcPct val="100000"/>
                        </a:lnSpc>
                      </a:pPr>
                      <a:endParaRPr sz="1300">
                        <a:latin typeface="Times New Roman"/>
                        <a:cs typeface="Times New Roman"/>
                      </a:endParaRPr>
                    </a:p>
                  </a:txBody>
                  <a:tcPr marL="0" marR="0" marT="0" marB="0">
                    <a:lnT w="12700">
                      <a:solidFill>
                        <a:srgbClr val="FFFFFF"/>
                      </a:solidFill>
                      <a:prstDash val="solid"/>
                    </a:lnT>
                    <a:solidFill>
                      <a:srgbClr val="D5D5D5"/>
                    </a:solidFill>
                  </a:tcPr>
                </a:tc>
                <a:tc>
                  <a:txBody>
                    <a:bodyPr/>
                    <a:lstStyle/>
                    <a:p>
                      <a:pPr>
                        <a:lnSpc>
                          <a:spcPct val="100000"/>
                        </a:lnSpc>
                      </a:pPr>
                      <a:endParaRPr sz="1300">
                        <a:latin typeface="Times New Roman"/>
                        <a:cs typeface="Times New Roman"/>
                      </a:endParaRPr>
                    </a:p>
                  </a:txBody>
                  <a:tcPr marL="0" marR="0" marT="0" marB="0">
                    <a:lnR w="12700">
                      <a:solidFill>
                        <a:srgbClr val="FFFFFF"/>
                      </a:solidFill>
                      <a:prstDash val="solid"/>
                    </a:lnR>
                  </a:tcPr>
                </a:tc>
                <a:tc>
                  <a:txBody>
                    <a:bodyPr/>
                    <a:lstStyle/>
                    <a:p>
                      <a:pPr>
                        <a:lnSpc>
                          <a:spcPts val="1350"/>
                        </a:lnSpc>
                      </a:pPr>
                      <a:r>
                        <a:rPr sz="1200" dirty="0">
                          <a:latin typeface="Calibri"/>
                          <a:cs typeface="Calibri"/>
                        </a:rPr>
                        <a:t>YKPSTELLIR</a:t>
                      </a:r>
                      <a:endParaRPr sz="1200">
                        <a:latin typeface="Calibri"/>
                        <a:cs typeface="Calibri"/>
                      </a:endParaRPr>
                    </a:p>
                  </a:txBody>
                  <a:tcPr marL="0" marR="0" marT="0" marB="0">
                    <a:lnL w="12700">
                      <a:solidFill>
                        <a:srgbClr val="FFFFFF"/>
                      </a:solidFill>
                      <a:prstDash val="solid"/>
                    </a:lnL>
                    <a:lnR w="12700">
                      <a:solidFill>
                        <a:srgbClr val="FFFFFF"/>
                      </a:solidFill>
                      <a:prstDash val="solid"/>
                    </a:lnR>
                    <a:solidFill>
                      <a:srgbClr val="ECECEC"/>
                    </a:solidFill>
                  </a:tcPr>
                </a:tc>
                <a:tc>
                  <a:txBody>
                    <a:bodyPr/>
                    <a:lstStyle/>
                    <a:p>
                      <a:pPr marL="5080" algn="ctr">
                        <a:lnSpc>
                          <a:spcPts val="1340"/>
                        </a:lnSpc>
                      </a:pPr>
                      <a:r>
                        <a:rPr sz="1200" dirty="0">
                          <a:latin typeface="Calibri"/>
                          <a:cs typeface="Calibri"/>
                        </a:rPr>
                        <a:t>1.2</a:t>
                      </a:r>
                      <a:endParaRPr sz="1200">
                        <a:latin typeface="Calibri"/>
                        <a:cs typeface="Calibri"/>
                      </a:endParaRPr>
                    </a:p>
                  </a:txBody>
                  <a:tcPr marL="0" marR="0" marT="0" marB="0">
                    <a:lnL w="12700">
                      <a:solidFill>
                        <a:srgbClr val="FFFFFF"/>
                      </a:solidFill>
                      <a:prstDash val="solid"/>
                    </a:lnL>
                    <a:solidFill>
                      <a:srgbClr val="ECECEC"/>
                    </a:solidFill>
                  </a:tcPr>
                </a:tc>
                <a:extLst>
                  <a:ext uri="{0D108BD9-81ED-4DB2-BD59-A6C34878D82A}">
                    <a16:rowId xmlns:a16="http://schemas.microsoft.com/office/drawing/2014/main" val="10002"/>
                  </a:ext>
                </a:extLst>
              </a:tr>
              <a:tr h="175339">
                <a:tc>
                  <a:txBody>
                    <a:bodyPr/>
                    <a:lstStyle/>
                    <a:p>
                      <a:pPr marL="6350">
                        <a:lnSpc>
                          <a:spcPts val="1265"/>
                        </a:lnSpc>
                      </a:pPr>
                      <a:r>
                        <a:rPr sz="1200" b="1" dirty="0">
                          <a:latin typeface="Arial"/>
                          <a:cs typeface="Arial"/>
                        </a:rPr>
                        <a:t>A1L329</a:t>
                      </a:r>
                      <a:endParaRPr sz="1200">
                        <a:latin typeface="Arial"/>
                        <a:cs typeface="Arial"/>
                      </a:endParaRPr>
                    </a:p>
                  </a:txBody>
                  <a:tcPr marL="0" marR="0" marT="0" marB="0">
                    <a:lnB w="12700">
                      <a:solidFill>
                        <a:srgbClr val="FFFFFF"/>
                      </a:solidFill>
                      <a:prstDash val="solid"/>
                    </a:lnB>
                    <a:solidFill>
                      <a:srgbClr val="D5D5D5"/>
                    </a:solidFill>
                  </a:tcPr>
                </a:tc>
                <a:tc>
                  <a:txBody>
                    <a:bodyPr/>
                    <a:lstStyle/>
                    <a:p>
                      <a:pPr marL="6350">
                        <a:lnSpc>
                          <a:spcPts val="1265"/>
                        </a:lnSpc>
                      </a:pPr>
                      <a:r>
                        <a:rPr sz="1200" b="1" dirty="0">
                          <a:latin typeface="Arial"/>
                          <a:cs typeface="Arial"/>
                        </a:rPr>
                        <a:t>206</a:t>
                      </a:r>
                      <a:endParaRPr sz="1200">
                        <a:latin typeface="Arial"/>
                        <a:cs typeface="Arial"/>
                      </a:endParaRPr>
                    </a:p>
                  </a:txBody>
                  <a:tcPr marL="0" marR="0" marT="0" marB="0">
                    <a:lnB w="12700">
                      <a:solidFill>
                        <a:srgbClr val="FFFFFF"/>
                      </a:solidFill>
                      <a:prstDash val="solid"/>
                    </a:lnB>
                    <a:solidFill>
                      <a:srgbClr val="D5D5D5"/>
                    </a:solidFill>
                  </a:tcPr>
                </a:tc>
                <a:tc>
                  <a:txBody>
                    <a:bodyPr/>
                    <a:lstStyle/>
                    <a:p>
                      <a:pPr marL="5715" algn="ctr">
                        <a:lnSpc>
                          <a:spcPts val="1265"/>
                        </a:lnSpc>
                      </a:pPr>
                      <a:r>
                        <a:rPr sz="1200" b="1" dirty="0">
                          <a:latin typeface="Arial"/>
                          <a:cs typeface="Arial"/>
                        </a:rPr>
                        <a:t>9</a:t>
                      </a:r>
                      <a:endParaRPr sz="1200">
                        <a:latin typeface="Arial"/>
                        <a:cs typeface="Arial"/>
                      </a:endParaRPr>
                    </a:p>
                  </a:txBody>
                  <a:tcPr marL="0" marR="0" marT="0" marB="0">
                    <a:lnB w="12700">
                      <a:solidFill>
                        <a:srgbClr val="FFFFFF"/>
                      </a:solidFill>
                      <a:prstDash val="solid"/>
                    </a:lnB>
                    <a:solidFill>
                      <a:srgbClr val="D5D5D5"/>
                    </a:solidFill>
                  </a:tcPr>
                </a:tc>
                <a:tc>
                  <a:txBody>
                    <a:bodyPr/>
                    <a:lstStyle/>
                    <a:p>
                      <a:pPr marL="5080" algn="ctr">
                        <a:lnSpc>
                          <a:spcPts val="1265"/>
                        </a:lnSpc>
                      </a:pPr>
                      <a:r>
                        <a:rPr sz="1200" b="1" dirty="0">
                          <a:latin typeface="Arial"/>
                          <a:cs typeface="Arial"/>
                        </a:rPr>
                        <a:t>10.9</a:t>
                      </a:r>
                      <a:endParaRPr sz="1200">
                        <a:latin typeface="Arial"/>
                        <a:cs typeface="Arial"/>
                      </a:endParaRPr>
                    </a:p>
                  </a:txBody>
                  <a:tcPr marL="0" marR="0" marT="0" marB="0">
                    <a:lnB w="12700">
                      <a:solidFill>
                        <a:srgbClr val="FFFFFF"/>
                      </a:solidFill>
                      <a:prstDash val="solid"/>
                    </a:lnB>
                    <a:solidFill>
                      <a:srgbClr val="D5D5D5"/>
                    </a:solidFill>
                  </a:tcPr>
                </a:tc>
                <a:tc>
                  <a:txBody>
                    <a:bodyPr/>
                    <a:lstStyle/>
                    <a:p>
                      <a:pPr marL="168275">
                        <a:lnSpc>
                          <a:spcPts val="1265"/>
                        </a:lnSpc>
                      </a:pPr>
                      <a:r>
                        <a:rPr sz="1200" b="1" dirty="0">
                          <a:latin typeface="Arial"/>
                          <a:cs typeface="Arial"/>
                        </a:rPr>
                        <a:t>109.9</a:t>
                      </a:r>
                      <a:endParaRPr sz="1200">
                        <a:latin typeface="Arial"/>
                        <a:cs typeface="Arial"/>
                      </a:endParaRPr>
                    </a:p>
                  </a:txBody>
                  <a:tcPr marL="0" marR="0" marT="0" marB="0">
                    <a:lnB w="12700">
                      <a:solidFill>
                        <a:srgbClr val="FFFFFF"/>
                      </a:solidFill>
                      <a:prstDash val="solid"/>
                    </a:lnB>
                    <a:solidFill>
                      <a:srgbClr val="D5D5D5"/>
                    </a:solidFill>
                  </a:tcPr>
                </a:tc>
                <a:tc>
                  <a:txBody>
                    <a:bodyPr/>
                    <a:lstStyle/>
                    <a:p>
                      <a:pPr marL="5080" algn="ctr">
                        <a:lnSpc>
                          <a:spcPts val="1265"/>
                        </a:lnSpc>
                      </a:pPr>
                      <a:r>
                        <a:rPr sz="1200" b="1" dirty="0">
                          <a:latin typeface="Arial"/>
                          <a:cs typeface="Arial"/>
                        </a:rPr>
                        <a:t>0.86</a:t>
                      </a:r>
                      <a:endParaRPr sz="1200">
                        <a:latin typeface="Arial"/>
                        <a:cs typeface="Arial"/>
                      </a:endParaRPr>
                    </a:p>
                  </a:txBody>
                  <a:tcPr marL="0" marR="0" marT="0" marB="0">
                    <a:lnB w="12700">
                      <a:solidFill>
                        <a:srgbClr val="FFFFFF"/>
                      </a:solidFill>
                      <a:prstDash val="solid"/>
                    </a:lnB>
                    <a:solidFill>
                      <a:srgbClr val="D5D5D5"/>
                    </a:solidFill>
                  </a:tcPr>
                </a:tc>
                <a:tc>
                  <a:txBody>
                    <a:bodyPr/>
                    <a:lstStyle/>
                    <a:p>
                      <a:pPr marL="243204">
                        <a:lnSpc>
                          <a:spcPts val="1265"/>
                        </a:lnSpc>
                        <a:tabLst>
                          <a:tab pos="833119" algn="l"/>
                        </a:tabLst>
                      </a:pPr>
                      <a:r>
                        <a:rPr sz="1200" b="1" dirty="0">
                          <a:latin typeface="Arial"/>
                          <a:cs typeface="Arial"/>
                        </a:rPr>
                        <a:t>16 	 </a:t>
                      </a:r>
                      <a:endParaRPr sz="1200" dirty="0">
                        <a:latin typeface="Arial"/>
                        <a:cs typeface="Arial"/>
                      </a:endParaRPr>
                    </a:p>
                  </a:txBody>
                  <a:tcPr marL="0" marR="0" marT="0" marB="0">
                    <a:lnR w="12700">
                      <a:solidFill>
                        <a:srgbClr val="FFFFFF"/>
                      </a:solidFill>
                      <a:prstDash val="solid"/>
                    </a:lnR>
                    <a:solidFill>
                      <a:srgbClr val="D5D5D5"/>
                    </a:solidFill>
                  </a:tcPr>
                </a:tc>
                <a:tc>
                  <a:txBody>
                    <a:bodyPr/>
                    <a:lstStyle/>
                    <a:p>
                      <a:pPr>
                        <a:lnSpc>
                          <a:spcPts val="894"/>
                        </a:lnSpc>
                        <a:spcBef>
                          <a:spcPts val="370"/>
                        </a:spcBef>
                      </a:pPr>
                      <a:r>
                        <a:rPr sz="1200" spc="-5" dirty="0">
                          <a:latin typeface="Calibri"/>
                          <a:cs typeface="Calibri"/>
                        </a:rPr>
                        <a:t>EWERTHEFAASLR</a:t>
                      </a:r>
                      <a:endParaRPr sz="1200">
                        <a:latin typeface="Calibri"/>
                        <a:cs typeface="Calibri"/>
                      </a:endParaRPr>
                    </a:p>
                  </a:txBody>
                  <a:tcPr marL="0" marR="0" marT="46990" marB="0">
                    <a:lnL w="12700">
                      <a:solidFill>
                        <a:srgbClr val="FFFFFF"/>
                      </a:solidFill>
                      <a:prstDash val="solid"/>
                    </a:lnL>
                    <a:lnR w="12700">
                      <a:solidFill>
                        <a:srgbClr val="FFFFFF"/>
                      </a:solidFill>
                      <a:prstDash val="solid"/>
                    </a:lnR>
                    <a:solidFill>
                      <a:srgbClr val="D5D5D5"/>
                    </a:solidFill>
                  </a:tcPr>
                </a:tc>
                <a:tc>
                  <a:txBody>
                    <a:bodyPr/>
                    <a:lstStyle/>
                    <a:p>
                      <a:pPr marL="5080" algn="ctr">
                        <a:lnSpc>
                          <a:spcPts val="910"/>
                        </a:lnSpc>
                        <a:spcBef>
                          <a:spcPts val="370"/>
                        </a:spcBef>
                      </a:pPr>
                      <a:r>
                        <a:rPr sz="1200" dirty="0">
                          <a:latin typeface="Calibri"/>
                          <a:cs typeface="Calibri"/>
                        </a:rPr>
                        <a:t>1.6</a:t>
                      </a:r>
                      <a:endParaRPr sz="1200">
                        <a:latin typeface="Calibri"/>
                        <a:cs typeface="Calibri"/>
                      </a:endParaRPr>
                    </a:p>
                  </a:txBody>
                  <a:tcPr marL="0" marR="0" marT="46990" marB="0">
                    <a:lnL w="12700">
                      <a:solidFill>
                        <a:srgbClr val="FFFFFF"/>
                      </a:solidFill>
                      <a:prstDash val="solid"/>
                    </a:lnL>
                    <a:solidFill>
                      <a:srgbClr val="D5D5D5"/>
                    </a:solidFill>
                  </a:tcPr>
                </a:tc>
                <a:extLst>
                  <a:ext uri="{0D108BD9-81ED-4DB2-BD59-A6C34878D82A}">
                    <a16:rowId xmlns:a16="http://schemas.microsoft.com/office/drawing/2014/main" val="10003"/>
                  </a:ext>
                </a:extLst>
              </a:tr>
              <a:tr h="389510">
                <a:tc>
                  <a:txBody>
                    <a:bodyPr/>
                    <a:lstStyle/>
                    <a:p>
                      <a:pPr>
                        <a:lnSpc>
                          <a:spcPct val="100000"/>
                        </a:lnSpc>
                        <a:spcBef>
                          <a:spcPts val="15"/>
                        </a:spcBef>
                      </a:pPr>
                      <a:endParaRPr sz="1400">
                        <a:latin typeface="Times New Roman"/>
                        <a:cs typeface="Times New Roman"/>
                      </a:endParaRPr>
                    </a:p>
                    <a:p>
                      <a:pPr marL="6350">
                        <a:lnSpc>
                          <a:spcPts val="1355"/>
                        </a:lnSpc>
                      </a:pPr>
                      <a:r>
                        <a:rPr sz="1200" b="1" dirty="0">
                          <a:latin typeface="Arial"/>
                          <a:cs typeface="Arial"/>
                        </a:rPr>
                        <a:t>A1L3B6</a:t>
                      </a:r>
                      <a:endParaRPr sz="1200">
                        <a:latin typeface="Arial"/>
                        <a:cs typeface="Arial"/>
                      </a:endParaRPr>
                    </a:p>
                  </a:txBody>
                  <a:tcPr marL="0" marR="0" marT="1905" marB="0">
                    <a:lnT w="12700">
                      <a:solidFill>
                        <a:srgbClr val="FFFFFF"/>
                      </a:solidFill>
                      <a:prstDash val="solid"/>
                    </a:lnT>
                    <a:solidFill>
                      <a:srgbClr val="ECECEC"/>
                    </a:solidFill>
                  </a:tcPr>
                </a:tc>
                <a:tc>
                  <a:txBody>
                    <a:bodyPr/>
                    <a:lstStyle/>
                    <a:p>
                      <a:pPr marL="6350" marR="25400">
                        <a:lnSpc>
                          <a:spcPts val="1400"/>
                        </a:lnSpc>
                        <a:spcBef>
                          <a:spcPts val="265"/>
                        </a:spcBef>
                      </a:pPr>
                      <a:r>
                        <a:rPr sz="1200" b="1" dirty="0">
                          <a:latin typeface="Arial"/>
                          <a:cs typeface="Arial"/>
                        </a:rPr>
                        <a:t>mCG_19  432</a:t>
                      </a:r>
                      <a:endParaRPr sz="1200">
                        <a:latin typeface="Arial"/>
                        <a:cs typeface="Arial"/>
                      </a:endParaRPr>
                    </a:p>
                  </a:txBody>
                  <a:tcPr marL="0" marR="0" marT="33655" marB="0">
                    <a:lnT w="12700">
                      <a:solidFill>
                        <a:srgbClr val="FFFFFF"/>
                      </a:solidFill>
                      <a:prstDash val="solid"/>
                    </a:lnT>
                    <a:solidFill>
                      <a:srgbClr val="ECECEC"/>
                    </a:solidFill>
                  </a:tcPr>
                </a:tc>
                <a:tc>
                  <a:txBody>
                    <a:bodyPr/>
                    <a:lstStyle/>
                    <a:p>
                      <a:pPr>
                        <a:lnSpc>
                          <a:spcPct val="100000"/>
                        </a:lnSpc>
                        <a:spcBef>
                          <a:spcPts val="15"/>
                        </a:spcBef>
                      </a:pPr>
                      <a:endParaRPr sz="1400">
                        <a:latin typeface="Times New Roman"/>
                        <a:cs typeface="Times New Roman"/>
                      </a:endParaRPr>
                    </a:p>
                    <a:p>
                      <a:pPr marL="5715" algn="ctr">
                        <a:lnSpc>
                          <a:spcPts val="1355"/>
                        </a:lnSpc>
                      </a:pPr>
                      <a:r>
                        <a:rPr sz="1200" b="1" dirty="0">
                          <a:latin typeface="Arial"/>
                          <a:cs typeface="Arial"/>
                        </a:rPr>
                        <a:t>8</a:t>
                      </a:r>
                      <a:endParaRPr sz="1200">
                        <a:latin typeface="Arial"/>
                        <a:cs typeface="Arial"/>
                      </a:endParaRPr>
                    </a:p>
                  </a:txBody>
                  <a:tcPr marL="0" marR="0" marT="1905" marB="0">
                    <a:lnT w="12700">
                      <a:solidFill>
                        <a:srgbClr val="FFFFFF"/>
                      </a:solidFill>
                      <a:prstDash val="solid"/>
                    </a:lnT>
                    <a:solidFill>
                      <a:srgbClr val="ECECEC"/>
                    </a:solidFill>
                  </a:tcPr>
                </a:tc>
                <a:tc>
                  <a:txBody>
                    <a:bodyPr/>
                    <a:lstStyle/>
                    <a:p>
                      <a:pPr>
                        <a:lnSpc>
                          <a:spcPct val="100000"/>
                        </a:lnSpc>
                        <a:spcBef>
                          <a:spcPts val="15"/>
                        </a:spcBef>
                      </a:pPr>
                      <a:endParaRPr sz="1400">
                        <a:latin typeface="Times New Roman"/>
                        <a:cs typeface="Times New Roman"/>
                      </a:endParaRPr>
                    </a:p>
                    <a:p>
                      <a:pPr marL="5080" algn="ctr">
                        <a:lnSpc>
                          <a:spcPts val="1355"/>
                        </a:lnSpc>
                      </a:pPr>
                      <a:r>
                        <a:rPr sz="1200" b="1" dirty="0">
                          <a:latin typeface="Arial"/>
                          <a:cs typeface="Arial"/>
                        </a:rPr>
                        <a:t>37.4</a:t>
                      </a:r>
                      <a:endParaRPr sz="1200">
                        <a:latin typeface="Arial"/>
                        <a:cs typeface="Arial"/>
                      </a:endParaRPr>
                    </a:p>
                  </a:txBody>
                  <a:tcPr marL="0" marR="0" marT="1905" marB="0">
                    <a:lnT w="12700">
                      <a:solidFill>
                        <a:srgbClr val="FFFFFF"/>
                      </a:solidFill>
                      <a:prstDash val="solid"/>
                    </a:lnT>
                    <a:solidFill>
                      <a:srgbClr val="ECECEC"/>
                    </a:solidFill>
                  </a:tcPr>
                </a:tc>
                <a:tc>
                  <a:txBody>
                    <a:bodyPr/>
                    <a:lstStyle/>
                    <a:p>
                      <a:pPr>
                        <a:lnSpc>
                          <a:spcPct val="100000"/>
                        </a:lnSpc>
                        <a:spcBef>
                          <a:spcPts val="15"/>
                        </a:spcBef>
                      </a:pPr>
                      <a:endParaRPr sz="1400">
                        <a:latin typeface="Times New Roman"/>
                        <a:cs typeface="Times New Roman"/>
                      </a:endParaRPr>
                    </a:p>
                    <a:p>
                      <a:pPr marL="210185">
                        <a:lnSpc>
                          <a:spcPts val="1355"/>
                        </a:lnSpc>
                      </a:pPr>
                      <a:r>
                        <a:rPr sz="1200" b="1" dirty="0">
                          <a:latin typeface="Arial"/>
                          <a:cs typeface="Arial"/>
                        </a:rPr>
                        <a:t>28.9</a:t>
                      </a:r>
                      <a:endParaRPr sz="1200">
                        <a:latin typeface="Arial"/>
                        <a:cs typeface="Arial"/>
                      </a:endParaRPr>
                    </a:p>
                  </a:txBody>
                  <a:tcPr marL="0" marR="0" marT="1905" marB="0">
                    <a:lnT w="12700">
                      <a:solidFill>
                        <a:srgbClr val="FFFFFF"/>
                      </a:solidFill>
                      <a:prstDash val="solid"/>
                    </a:lnT>
                    <a:solidFill>
                      <a:srgbClr val="ECECEC"/>
                    </a:solidFill>
                  </a:tcPr>
                </a:tc>
                <a:tc>
                  <a:txBody>
                    <a:bodyPr/>
                    <a:lstStyle/>
                    <a:p>
                      <a:pPr>
                        <a:lnSpc>
                          <a:spcPct val="100000"/>
                        </a:lnSpc>
                        <a:spcBef>
                          <a:spcPts val="15"/>
                        </a:spcBef>
                      </a:pPr>
                      <a:endParaRPr sz="1400">
                        <a:latin typeface="Times New Roman"/>
                        <a:cs typeface="Times New Roman"/>
                      </a:endParaRPr>
                    </a:p>
                    <a:p>
                      <a:pPr marL="5080" algn="ctr">
                        <a:lnSpc>
                          <a:spcPts val="1355"/>
                        </a:lnSpc>
                      </a:pPr>
                      <a:r>
                        <a:rPr sz="1200" b="1" dirty="0">
                          <a:latin typeface="Arial"/>
                          <a:cs typeface="Arial"/>
                        </a:rPr>
                        <a:t>0.73</a:t>
                      </a:r>
                      <a:endParaRPr sz="1200">
                        <a:latin typeface="Arial"/>
                        <a:cs typeface="Arial"/>
                      </a:endParaRPr>
                    </a:p>
                  </a:txBody>
                  <a:tcPr marL="0" marR="0" marT="1905" marB="0">
                    <a:lnT w="12700">
                      <a:solidFill>
                        <a:srgbClr val="FFFFFF"/>
                      </a:solidFill>
                      <a:prstDash val="solid"/>
                    </a:lnT>
                    <a:solidFill>
                      <a:srgbClr val="ECECEC"/>
                    </a:solidFill>
                  </a:tcPr>
                </a:tc>
                <a:tc>
                  <a:txBody>
                    <a:bodyPr/>
                    <a:lstStyle/>
                    <a:p>
                      <a:pPr>
                        <a:lnSpc>
                          <a:spcPct val="100000"/>
                        </a:lnSpc>
                        <a:spcBef>
                          <a:spcPts val="15"/>
                        </a:spcBef>
                      </a:pPr>
                      <a:endParaRPr sz="1400" dirty="0">
                        <a:latin typeface="Times New Roman"/>
                        <a:cs typeface="Times New Roman"/>
                      </a:endParaRPr>
                    </a:p>
                    <a:p>
                      <a:pPr marL="243204">
                        <a:lnSpc>
                          <a:spcPts val="1355"/>
                        </a:lnSpc>
                        <a:tabLst>
                          <a:tab pos="833119" algn="l"/>
                        </a:tabLst>
                      </a:pPr>
                      <a:r>
                        <a:rPr sz="1200" b="1" dirty="0">
                          <a:latin typeface="Arial"/>
                          <a:cs typeface="Arial"/>
                        </a:rPr>
                        <a:t>19 	 </a:t>
                      </a:r>
                      <a:endParaRPr sz="1200" dirty="0">
                        <a:latin typeface="Arial"/>
                        <a:cs typeface="Arial"/>
                      </a:endParaRPr>
                    </a:p>
                  </a:txBody>
                  <a:tcPr marL="0" marR="0" marT="1905" marB="0">
                    <a:lnR w="12700">
                      <a:solidFill>
                        <a:srgbClr val="FFFFFF"/>
                      </a:solidFill>
                      <a:prstDash val="solid"/>
                    </a:lnR>
                  </a:tcPr>
                </a:tc>
                <a:tc>
                  <a:txBody>
                    <a:bodyPr/>
                    <a:lstStyle/>
                    <a:p>
                      <a:pPr>
                        <a:lnSpc>
                          <a:spcPct val="100000"/>
                        </a:lnSpc>
                        <a:spcBef>
                          <a:spcPts val="1165"/>
                        </a:spcBef>
                      </a:pPr>
                      <a:r>
                        <a:rPr sz="1200" spc="-5" dirty="0">
                          <a:latin typeface="Calibri"/>
                          <a:cs typeface="Calibri"/>
                        </a:rPr>
                        <a:t>IAMAPEPTIDER</a:t>
                      </a:r>
                      <a:endParaRPr sz="1200">
                        <a:latin typeface="Calibri"/>
                        <a:cs typeface="Calibri"/>
                      </a:endParaRPr>
                    </a:p>
                  </a:txBody>
                  <a:tcPr marL="0" marR="0" marT="147955" marB="0">
                    <a:lnL w="12700">
                      <a:solidFill>
                        <a:srgbClr val="FFFFFF"/>
                      </a:solidFill>
                      <a:prstDash val="solid"/>
                    </a:lnL>
                    <a:lnR w="12700">
                      <a:solidFill>
                        <a:srgbClr val="FFFFFF"/>
                      </a:solidFill>
                      <a:prstDash val="solid"/>
                    </a:lnR>
                  </a:tcPr>
                </a:tc>
                <a:tc>
                  <a:txBody>
                    <a:bodyPr/>
                    <a:lstStyle/>
                    <a:p>
                      <a:pPr marL="5080" algn="ctr">
                        <a:lnSpc>
                          <a:spcPct val="100000"/>
                        </a:lnSpc>
                        <a:spcBef>
                          <a:spcPts val="1150"/>
                        </a:spcBef>
                      </a:pPr>
                      <a:r>
                        <a:rPr sz="1200" dirty="0">
                          <a:latin typeface="Calibri"/>
                          <a:cs typeface="Calibri"/>
                        </a:rPr>
                        <a:t>0.9</a:t>
                      </a:r>
                      <a:endParaRPr sz="1200">
                        <a:latin typeface="Calibri"/>
                        <a:cs typeface="Calibri"/>
                      </a:endParaRPr>
                    </a:p>
                  </a:txBody>
                  <a:tcPr marL="0" marR="0" marT="146050" marB="0">
                    <a:lnL w="12700">
                      <a:solidFill>
                        <a:srgbClr val="FFFFFF"/>
                      </a:solidFill>
                      <a:prstDash val="solid"/>
                    </a:lnL>
                  </a:tcPr>
                </a:tc>
                <a:extLst>
                  <a:ext uri="{0D108BD9-81ED-4DB2-BD59-A6C34878D82A}">
                    <a16:rowId xmlns:a16="http://schemas.microsoft.com/office/drawing/2014/main" val="10004"/>
                  </a:ext>
                </a:extLst>
              </a:tr>
              <a:tr h="1082562">
                <a:tc gridSpan="7">
                  <a:txBody>
                    <a:bodyPr/>
                    <a:lstStyle/>
                    <a:p>
                      <a:pPr>
                        <a:lnSpc>
                          <a:spcPct val="100000"/>
                        </a:lnSpc>
                      </a:pPr>
                      <a:endParaRPr sz="2200" dirty="0">
                        <a:latin typeface="Times New Roman"/>
                        <a:cs typeface="Times New Roman"/>
                      </a:endParaRPr>
                    </a:p>
                  </a:txBody>
                  <a:tcPr marL="0" marR="0" marT="0" marB="0">
                    <a:lnR w="12700">
                      <a:solidFill>
                        <a:srgbClr val="FFFFFF"/>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spcBef>
                          <a:spcPts val="244"/>
                        </a:spcBef>
                      </a:pPr>
                      <a:r>
                        <a:rPr sz="1200" spc="-5" dirty="0">
                          <a:latin typeface="Calibri"/>
                          <a:cs typeface="Calibri"/>
                        </a:rPr>
                        <a:t>GWQIMNCSTYK</a:t>
                      </a:r>
                      <a:endParaRPr sz="1200">
                        <a:latin typeface="Calibri"/>
                        <a:cs typeface="Calibri"/>
                      </a:endParaRPr>
                    </a:p>
                    <a:p>
                      <a:pPr marR="843915">
                        <a:lnSpc>
                          <a:spcPct val="150000"/>
                        </a:lnSpc>
                      </a:pPr>
                      <a:r>
                        <a:rPr sz="1200" spc="-5" dirty="0">
                          <a:latin typeface="Calibri"/>
                          <a:cs typeface="Calibri"/>
                        </a:rPr>
                        <a:t>YHTLSSVTYEHLK</a:t>
                      </a:r>
                      <a:r>
                        <a:rPr sz="1200" dirty="0">
                          <a:latin typeface="Calibri"/>
                          <a:cs typeface="Calibri"/>
                        </a:rPr>
                        <a:t> </a:t>
                      </a:r>
                      <a:r>
                        <a:rPr sz="1200" spc="-5" dirty="0">
                          <a:latin typeface="Calibri"/>
                          <a:cs typeface="Calibri"/>
                        </a:rPr>
                        <a:t>ISEEALARGEPEPTIDEK</a:t>
                      </a:r>
                      <a:endParaRPr sz="1200">
                        <a:latin typeface="Calibri"/>
                        <a:cs typeface="Calibri"/>
                      </a:endParaRPr>
                    </a:p>
                    <a:p>
                      <a:pPr>
                        <a:lnSpc>
                          <a:spcPct val="100000"/>
                        </a:lnSpc>
                        <a:spcBef>
                          <a:spcPts val="720"/>
                        </a:spcBef>
                      </a:pPr>
                      <a:r>
                        <a:rPr sz="1200" spc="-5" dirty="0">
                          <a:latin typeface="Calibri"/>
                          <a:cs typeface="Calibri"/>
                        </a:rPr>
                        <a:t>Median</a:t>
                      </a:r>
                      <a:endParaRPr sz="1200">
                        <a:latin typeface="Calibri"/>
                        <a:cs typeface="Calibri"/>
                      </a:endParaRPr>
                    </a:p>
                  </a:txBody>
                  <a:tcPr marL="0" marR="0" marT="31114" marB="0">
                    <a:lnL w="12700">
                      <a:solidFill>
                        <a:srgbClr val="FFFFFF"/>
                      </a:solidFill>
                      <a:prstDash val="solid"/>
                    </a:lnL>
                    <a:lnR w="12700">
                      <a:solidFill>
                        <a:srgbClr val="FFFFFF"/>
                      </a:solidFill>
                      <a:prstDash val="solid"/>
                    </a:lnR>
                  </a:tcPr>
                </a:tc>
                <a:tc>
                  <a:txBody>
                    <a:bodyPr/>
                    <a:lstStyle/>
                    <a:p>
                      <a:pPr marL="5080" algn="ctr">
                        <a:lnSpc>
                          <a:spcPct val="100000"/>
                        </a:lnSpc>
                        <a:spcBef>
                          <a:spcPts val="244"/>
                        </a:spcBef>
                      </a:pPr>
                      <a:r>
                        <a:rPr sz="1200" dirty="0">
                          <a:latin typeface="Calibri"/>
                          <a:cs typeface="Calibri"/>
                        </a:rPr>
                        <a:t>0.5</a:t>
                      </a:r>
                    </a:p>
                    <a:p>
                      <a:pPr marL="5080" algn="ctr">
                        <a:lnSpc>
                          <a:spcPct val="100000"/>
                        </a:lnSpc>
                        <a:spcBef>
                          <a:spcPts val="720"/>
                        </a:spcBef>
                      </a:pPr>
                      <a:r>
                        <a:rPr sz="1200" dirty="0">
                          <a:latin typeface="Calibri"/>
                          <a:cs typeface="Calibri"/>
                        </a:rPr>
                        <a:t>1.5</a:t>
                      </a:r>
                    </a:p>
                    <a:p>
                      <a:pPr marL="5080" algn="ctr">
                        <a:lnSpc>
                          <a:spcPct val="100000"/>
                        </a:lnSpc>
                        <a:spcBef>
                          <a:spcPts val="720"/>
                        </a:spcBef>
                      </a:pPr>
                      <a:r>
                        <a:rPr sz="1200" dirty="0">
                          <a:latin typeface="Calibri"/>
                          <a:cs typeface="Calibri"/>
                        </a:rPr>
                        <a:t>1.2</a:t>
                      </a:r>
                    </a:p>
                    <a:p>
                      <a:pPr marL="5080" algn="ctr">
                        <a:lnSpc>
                          <a:spcPct val="100000"/>
                        </a:lnSpc>
                        <a:spcBef>
                          <a:spcPts val="720"/>
                        </a:spcBef>
                      </a:pPr>
                      <a:r>
                        <a:rPr sz="1200" dirty="0">
                          <a:latin typeface="Calibri"/>
                          <a:cs typeface="Calibri"/>
                        </a:rPr>
                        <a:t>1.2</a:t>
                      </a:r>
                    </a:p>
                  </a:txBody>
                  <a:tcPr marL="0" marR="0" marT="31114" marB="0">
                    <a:lnL w="12700">
                      <a:solidFill>
                        <a:srgbClr val="FFFFFF"/>
                      </a:solidFill>
                      <a:prstDash val="solid"/>
                    </a:lnL>
                  </a:tcPr>
                </a:tc>
                <a:extLst>
                  <a:ext uri="{0D108BD9-81ED-4DB2-BD59-A6C34878D82A}">
                    <a16:rowId xmlns:a16="http://schemas.microsoft.com/office/drawing/2014/main" val="10005"/>
                  </a:ext>
                </a:extLst>
              </a:tr>
            </a:tbl>
          </a:graphicData>
        </a:graphic>
      </p:graphicFrame>
      <p:sp>
        <p:nvSpPr>
          <p:cNvPr id="58" name="object 58"/>
          <p:cNvSpPr txBox="1"/>
          <p:nvPr/>
        </p:nvSpPr>
        <p:spPr>
          <a:xfrm>
            <a:off x="6691585" y="3982198"/>
            <a:ext cx="179536" cy="694690"/>
          </a:xfrm>
          <a:prstGeom prst="rect">
            <a:avLst/>
          </a:prstGeom>
        </p:spPr>
        <p:txBody>
          <a:bodyPr vert="vert270" wrap="square" lIns="0" tIns="0" rIns="0" bIns="0" rtlCol="0">
            <a:spAutoFit/>
          </a:bodyPr>
          <a:lstStyle/>
          <a:p>
            <a:pPr marL="12700">
              <a:lnSpc>
                <a:spcPts val="1425"/>
              </a:lnSpc>
            </a:pPr>
            <a:r>
              <a:rPr sz="1200" b="1" dirty="0">
                <a:latin typeface="Arial"/>
                <a:cs typeface="Arial"/>
              </a:rPr>
              <a:t>Protein</a:t>
            </a:r>
            <a:r>
              <a:rPr sz="1200" b="1" spc="-85" dirty="0">
                <a:latin typeface="Arial"/>
                <a:cs typeface="Arial"/>
              </a:rPr>
              <a:t> </a:t>
            </a:r>
            <a:r>
              <a:rPr sz="1200" b="1" dirty="0">
                <a:latin typeface="Arial"/>
                <a:cs typeface="Arial"/>
              </a:rPr>
              <a:t>X</a:t>
            </a:r>
            <a:endParaRPr sz="1200">
              <a:latin typeface="Arial"/>
              <a:cs typeface="Arial"/>
            </a:endParaRPr>
          </a:p>
        </p:txBody>
      </p:sp>
      <p:sp>
        <p:nvSpPr>
          <p:cNvPr id="59" name="object 59"/>
          <p:cNvSpPr/>
          <p:nvPr/>
        </p:nvSpPr>
        <p:spPr>
          <a:xfrm>
            <a:off x="1842976" y="1669312"/>
            <a:ext cx="5571490" cy="340360"/>
          </a:xfrm>
          <a:custGeom>
            <a:avLst/>
            <a:gdLst/>
            <a:ahLst/>
            <a:cxnLst/>
            <a:rect l="l" t="t" r="r" b="b"/>
            <a:pathLst>
              <a:path w="5571490" h="340360">
                <a:moveTo>
                  <a:pt x="0" y="56708"/>
                </a:moveTo>
                <a:lnTo>
                  <a:pt x="4456" y="34634"/>
                </a:lnTo>
                <a:lnTo>
                  <a:pt x="16609" y="16609"/>
                </a:lnTo>
                <a:lnTo>
                  <a:pt x="34634" y="4456"/>
                </a:lnTo>
                <a:lnTo>
                  <a:pt x="56707" y="0"/>
                </a:lnTo>
                <a:lnTo>
                  <a:pt x="5514750" y="0"/>
                </a:lnTo>
                <a:lnTo>
                  <a:pt x="5536823" y="4456"/>
                </a:lnTo>
                <a:lnTo>
                  <a:pt x="5554849" y="16609"/>
                </a:lnTo>
                <a:lnTo>
                  <a:pt x="5567002" y="34634"/>
                </a:lnTo>
                <a:lnTo>
                  <a:pt x="5571458" y="56708"/>
                </a:lnTo>
                <a:lnTo>
                  <a:pt x="5571458" y="283533"/>
                </a:lnTo>
                <a:lnTo>
                  <a:pt x="5567002" y="305606"/>
                </a:lnTo>
                <a:lnTo>
                  <a:pt x="5554849" y="323631"/>
                </a:lnTo>
                <a:lnTo>
                  <a:pt x="5536823" y="335784"/>
                </a:lnTo>
                <a:lnTo>
                  <a:pt x="5514750" y="340240"/>
                </a:lnTo>
                <a:lnTo>
                  <a:pt x="56707" y="340240"/>
                </a:lnTo>
                <a:lnTo>
                  <a:pt x="34634" y="335784"/>
                </a:lnTo>
                <a:lnTo>
                  <a:pt x="16609" y="323631"/>
                </a:lnTo>
                <a:lnTo>
                  <a:pt x="4456" y="305606"/>
                </a:lnTo>
                <a:lnTo>
                  <a:pt x="0" y="283533"/>
                </a:lnTo>
                <a:lnTo>
                  <a:pt x="0" y="56708"/>
                </a:lnTo>
                <a:close/>
              </a:path>
            </a:pathLst>
          </a:custGeom>
          <a:ln w="25399">
            <a:solidFill>
              <a:srgbClr val="FF2600"/>
            </a:solidFill>
          </a:ln>
        </p:spPr>
        <p:txBody>
          <a:bodyPr wrap="square" lIns="0" tIns="0" rIns="0" bIns="0" rtlCol="0"/>
          <a:lstStyle/>
          <a:p>
            <a:endParaRPr/>
          </a:p>
        </p:txBody>
      </p:sp>
      <p:sp>
        <p:nvSpPr>
          <p:cNvPr id="60" name="object 60"/>
          <p:cNvSpPr/>
          <p:nvPr/>
        </p:nvSpPr>
        <p:spPr>
          <a:xfrm>
            <a:off x="7435701" y="1669313"/>
            <a:ext cx="501650" cy="593725"/>
          </a:xfrm>
          <a:custGeom>
            <a:avLst/>
            <a:gdLst/>
            <a:ahLst/>
            <a:cxnLst/>
            <a:rect l="l" t="t" r="r" b="b"/>
            <a:pathLst>
              <a:path w="501650" h="593725">
                <a:moveTo>
                  <a:pt x="0" y="0"/>
                </a:moveTo>
                <a:lnTo>
                  <a:pt x="76993" y="14287"/>
                </a:lnTo>
                <a:lnTo>
                  <a:pt x="150018" y="30162"/>
                </a:lnTo>
                <a:lnTo>
                  <a:pt x="214312" y="50006"/>
                </a:lnTo>
                <a:lnTo>
                  <a:pt x="265906" y="74612"/>
                </a:lnTo>
                <a:lnTo>
                  <a:pt x="298449" y="100806"/>
                </a:lnTo>
                <a:lnTo>
                  <a:pt x="328612" y="166687"/>
                </a:lnTo>
                <a:lnTo>
                  <a:pt x="338137" y="192087"/>
                </a:lnTo>
                <a:lnTo>
                  <a:pt x="350837" y="223043"/>
                </a:lnTo>
                <a:lnTo>
                  <a:pt x="366712" y="259556"/>
                </a:lnTo>
                <a:lnTo>
                  <a:pt x="384174" y="301624"/>
                </a:lnTo>
                <a:lnTo>
                  <a:pt x="423862" y="396874"/>
                </a:lnTo>
                <a:lnTo>
                  <a:pt x="465931" y="504031"/>
                </a:lnTo>
                <a:lnTo>
                  <a:pt x="501062" y="593114"/>
                </a:lnTo>
              </a:path>
            </a:pathLst>
          </a:custGeom>
          <a:ln w="25399">
            <a:solidFill>
              <a:srgbClr val="FF2600"/>
            </a:solidFill>
          </a:ln>
        </p:spPr>
        <p:txBody>
          <a:bodyPr wrap="square" lIns="0" tIns="0" rIns="0" bIns="0" rtlCol="0"/>
          <a:lstStyle/>
          <a:p>
            <a:endParaRPr/>
          </a:p>
        </p:txBody>
      </p:sp>
      <p:sp>
        <p:nvSpPr>
          <p:cNvPr id="61" name="object 61"/>
          <p:cNvSpPr/>
          <p:nvPr/>
        </p:nvSpPr>
        <p:spPr>
          <a:xfrm>
            <a:off x="7840418" y="2144616"/>
            <a:ext cx="118144" cy="141439"/>
          </a:xfrm>
          <a:prstGeom prst="rect">
            <a:avLst/>
          </a:prstGeom>
          <a:blipFill>
            <a:blip r:embed="rId4" cstate="print"/>
            <a:stretch>
              <a:fillRect/>
            </a:stretch>
          </a:blipFill>
        </p:spPr>
        <p:txBody>
          <a:bodyPr wrap="square" lIns="0" tIns="0" rIns="0" bIns="0" rtlCol="0"/>
          <a:lstStyle/>
          <a:p>
            <a:endParaRPr/>
          </a:p>
        </p:txBody>
      </p:sp>
      <p:sp>
        <p:nvSpPr>
          <p:cNvPr id="62" name="Rectangle 61">
            <a:extLst>
              <a:ext uri="{FF2B5EF4-FFF2-40B4-BE49-F238E27FC236}">
                <a16:creationId xmlns:a16="http://schemas.microsoft.com/office/drawing/2014/main" id="{905BF5CA-9693-4EE4-8408-7952A75C6421}"/>
              </a:ext>
            </a:extLst>
          </p:cNvPr>
          <p:cNvSpPr/>
          <p:nvPr/>
        </p:nvSpPr>
        <p:spPr>
          <a:xfrm>
            <a:off x="1752600" y="4387334"/>
            <a:ext cx="4506426" cy="369332"/>
          </a:xfrm>
          <a:prstGeom prst="rect">
            <a:avLst/>
          </a:prstGeom>
        </p:spPr>
        <p:txBody>
          <a:bodyPr wrap="none">
            <a:spAutoFit/>
          </a:bodyPr>
          <a:lstStyle/>
          <a:p>
            <a:pPr marL="78105">
              <a:lnSpc>
                <a:spcPct val="100000"/>
              </a:lnSpc>
              <a:spcBef>
                <a:spcPts val="1735"/>
              </a:spcBef>
            </a:pPr>
            <a:r>
              <a:rPr lang="en-US" spc="-45" dirty="0">
                <a:latin typeface="Arial"/>
                <a:cs typeface="Arial"/>
              </a:rPr>
              <a:t>Table </a:t>
            </a:r>
            <a:r>
              <a:rPr lang="en-US" dirty="0">
                <a:latin typeface="Arial"/>
                <a:cs typeface="Arial"/>
              </a:rPr>
              <a:t>of values organized around</a:t>
            </a:r>
            <a:r>
              <a:rPr lang="en-US" spc="-5" dirty="0">
                <a:latin typeface="Arial"/>
                <a:cs typeface="Arial"/>
              </a:rPr>
              <a:t> proteins</a:t>
            </a:r>
            <a:endParaRPr lang="en-US" dirty="0">
              <a:latin typeface="Arial"/>
              <a:cs typeface="Arial"/>
            </a:endParaRP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4" name="object 4"/>
          <p:cNvSpPr txBox="1">
            <a:spLocks noGrp="1"/>
          </p:cNvSpPr>
          <p:nvPr>
            <p:ph type="title"/>
          </p:nvPr>
        </p:nvSpPr>
        <p:spPr>
          <a:xfrm>
            <a:off x="2288540" y="391159"/>
            <a:ext cx="5084445" cy="513080"/>
          </a:xfrm>
          <a:prstGeom prst="rect">
            <a:avLst/>
          </a:prstGeom>
        </p:spPr>
        <p:txBody>
          <a:bodyPr vert="horz" wrap="square" lIns="0" tIns="12700" rIns="0" bIns="0" rtlCol="0" anchor="ctr">
            <a:spAutoFit/>
          </a:bodyPr>
          <a:lstStyle/>
          <a:p>
            <a:pPr marL="12700">
              <a:lnSpc>
                <a:spcPct val="100000"/>
              </a:lnSpc>
              <a:spcBef>
                <a:spcPts val="100"/>
              </a:spcBef>
            </a:pPr>
            <a:r>
              <a:rPr sz="3200" spc="-5" dirty="0">
                <a:solidFill>
                  <a:srgbClr val="FFFF66"/>
                </a:solidFill>
              </a:rPr>
              <a:t>Protein</a:t>
            </a:r>
            <a:r>
              <a:rPr sz="3200" spc="-5" dirty="0">
                <a:solidFill>
                  <a:srgbClr val="FFCC00"/>
                </a:solidFill>
              </a:rPr>
              <a:t> </a:t>
            </a:r>
            <a:r>
              <a:rPr sz="3200" spc="-5" dirty="0">
                <a:solidFill>
                  <a:srgbClr val="FFFF66"/>
                </a:solidFill>
              </a:rPr>
              <a:t>Inference Problem</a:t>
            </a:r>
          </a:p>
        </p:txBody>
      </p:sp>
      <p:sp>
        <p:nvSpPr>
          <p:cNvPr id="18" name="object 18"/>
          <p:cNvSpPr txBox="1">
            <a:spLocks noGrp="1"/>
          </p:cNvSpPr>
          <p:nvPr>
            <p:ph idx="1"/>
          </p:nvPr>
        </p:nvSpPr>
        <p:spPr>
          <a:xfrm>
            <a:off x="2362200" y="1752600"/>
            <a:ext cx="9677400" cy="2590800"/>
          </a:xfrm>
          <a:prstGeom prst="rect">
            <a:avLst/>
          </a:prstGeom>
        </p:spPr>
        <p:txBody>
          <a:bodyPr vert="horz" wrap="square" lIns="0" tIns="739204" rIns="0" bIns="0" rtlCol="0">
            <a:spAutoFit/>
          </a:bodyPr>
          <a:lstStyle/>
          <a:p>
            <a:pPr marL="3675379" marR="645160" algn="ctr">
              <a:lnSpc>
                <a:spcPct val="100000"/>
              </a:lnSpc>
              <a:spcBef>
                <a:spcPts val="750"/>
              </a:spcBef>
            </a:pPr>
            <a:r>
              <a:rPr sz="2400" spc="-5" dirty="0">
                <a:solidFill>
                  <a:srgbClr val="FFFFFF"/>
                </a:solidFill>
              </a:rPr>
              <a:t>protein </a:t>
            </a:r>
            <a:r>
              <a:rPr sz="2400" dirty="0">
                <a:solidFill>
                  <a:srgbClr val="FFFFFF"/>
                </a:solidFill>
              </a:rPr>
              <a:t>A or </a:t>
            </a:r>
            <a:r>
              <a:rPr sz="2400" spc="-5" dirty="0">
                <a:solidFill>
                  <a:srgbClr val="FFFFFF"/>
                </a:solidFill>
              </a:rPr>
              <a:t>protein </a:t>
            </a:r>
            <a:r>
              <a:rPr sz="2400" dirty="0">
                <a:solidFill>
                  <a:srgbClr val="FFFFFF"/>
                </a:solidFill>
              </a:rPr>
              <a:t>B</a:t>
            </a:r>
            <a:r>
              <a:rPr sz="2400" spc="-300" dirty="0">
                <a:solidFill>
                  <a:srgbClr val="FFFFFF"/>
                </a:solidFill>
              </a:rPr>
              <a:t> </a:t>
            </a:r>
            <a:r>
              <a:rPr sz="2400" dirty="0">
                <a:solidFill>
                  <a:srgbClr val="FFFFFF"/>
                </a:solidFill>
              </a:rPr>
              <a:t>??</a:t>
            </a:r>
            <a:endParaRPr sz="2400" dirty="0"/>
          </a:p>
          <a:p>
            <a:pPr marL="3675379" marR="629920" algn="ctr">
              <a:lnSpc>
                <a:spcPct val="100000"/>
              </a:lnSpc>
              <a:spcBef>
                <a:spcPts val="655"/>
              </a:spcBef>
            </a:pPr>
            <a:r>
              <a:rPr sz="2400" spc="-5" dirty="0">
                <a:solidFill>
                  <a:srgbClr val="FFFFFF"/>
                </a:solidFill>
              </a:rPr>
              <a:t>Or</a:t>
            </a:r>
            <a:r>
              <a:rPr sz="2400" spc="-15" dirty="0">
                <a:solidFill>
                  <a:srgbClr val="FFFFFF"/>
                </a:solidFill>
              </a:rPr>
              <a:t> </a:t>
            </a:r>
            <a:r>
              <a:rPr sz="2400" spc="-5" dirty="0">
                <a:solidFill>
                  <a:srgbClr val="FFFFFF"/>
                </a:solidFill>
              </a:rPr>
              <a:t>both?</a:t>
            </a:r>
            <a:endParaRPr sz="2400" dirty="0"/>
          </a:p>
          <a:p>
            <a:pPr marL="3914140" marR="5080">
              <a:lnSpc>
                <a:spcPct val="99000"/>
              </a:lnSpc>
              <a:spcBef>
                <a:spcPts val="1789"/>
              </a:spcBef>
            </a:pPr>
            <a:r>
              <a:rPr sz="2400" spc="-5" dirty="0">
                <a:solidFill>
                  <a:srgbClr val="FFFF66"/>
                </a:solidFill>
              </a:rPr>
              <a:t>In bottom-up proteomics the connectivity between peptides  </a:t>
            </a:r>
            <a:r>
              <a:rPr sz="2400" dirty="0">
                <a:solidFill>
                  <a:srgbClr val="FFFF66"/>
                </a:solidFill>
              </a:rPr>
              <a:t>and </a:t>
            </a:r>
            <a:r>
              <a:rPr sz="2400" spc="-5" dirty="0">
                <a:solidFill>
                  <a:srgbClr val="FFFF66"/>
                </a:solidFill>
              </a:rPr>
              <a:t>proteins </a:t>
            </a:r>
            <a:r>
              <a:rPr sz="2400" dirty="0">
                <a:solidFill>
                  <a:srgbClr val="FFFF66"/>
                </a:solidFill>
              </a:rPr>
              <a:t>is</a:t>
            </a:r>
            <a:r>
              <a:rPr sz="2400" spc="-15" dirty="0">
                <a:solidFill>
                  <a:srgbClr val="FFFF66"/>
                </a:solidFill>
              </a:rPr>
              <a:t> </a:t>
            </a:r>
            <a:r>
              <a:rPr sz="2400" dirty="0">
                <a:solidFill>
                  <a:srgbClr val="FFFF66"/>
                </a:solidFill>
              </a:rPr>
              <a:t>lost</a:t>
            </a:r>
            <a:endParaRPr sz="2400" dirty="0"/>
          </a:p>
        </p:txBody>
      </p:sp>
      <p:sp>
        <p:nvSpPr>
          <p:cNvPr id="5" name="object 5"/>
          <p:cNvSpPr/>
          <p:nvPr/>
        </p:nvSpPr>
        <p:spPr>
          <a:xfrm>
            <a:off x="4343400" y="2057400"/>
            <a:ext cx="914400" cy="914400"/>
          </a:xfrm>
          <a:custGeom>
            <a:avLst/>
            <a:gdLst/>
            <a:ahLst/>
            <a:cxnLst/>
            <a:rect l="l" t="t" r="r" b="b"/>
            <a:pathLst>
              <a:path w="914400" h="914400">
                <a:moveTo>
                  <a:pt x="457200" y="0"/>
                </a:moveTo>
                <a:lnTo>
                  <a:pt x="410453" y="2360"/>
                </a:lnTo>
                <a:lnTo>
                  <a:pt x="365058" y="9288"/>
                </a:lnTo>
                <a:lnTo>
                  <a:pt x="321242" y="20554"/>
                </a:lnTo>
                <a:lnTo>
                  <a:pt x="279236" y="35929"/>
                </a:lnTo>
                <a:lnTo>
                  <a:pt x="239271" y="55181"/>
                </a:lnTo>
                <a:lnTo>
                  <a:pt x="201574" y="78082"/>
                </a:lnTo>
                <a:lnTo>
                  <a:pt x="166378" y="104402"/>
                </a:lnTo>
                <a:lnTo>
                  <a:pt x="133910" y="133911"/>
                </a:lnTo>
                <a:lnTo>
                  <a:pt x="104402" y="166378"/>
                </a:lnTo>
                <a:lnTo>
                  <a:pt x="78082" y="201575"/>
                </a:lnTo>
                <a:lnTo>
                  <a:pt x="55181" y="239271"/>
                </a:lnTo>
                <a:lnTo>
                  <a:pt x="35928" y="279237"/>
                </a:lnTo>
                <a:lnTo>
                  <a:pt x="20554" y="321242"/>
                </a:lnTo>
                <a:lnTo>
                  <a:pt x="9288" y="365058"/>
                </a:lnTo>
                <a:lnTo>
                  <a:pt x="2360" y="410454"/>
                </a:lnTo>
                <a:lnTo>
                  <a:pt x="0" y="457200"/>
                </a:lnTo>
                <a:lnTo>
                  <a:pt x="2360" y="503946"/>
                </a:lnTo>
                <a:lnTo>
                  <a:pt x="9288" y="549341"/>
                </a:lnTo>
                <a:lnTo>
                  <a:pt x="20554" y="593157"/>
                </a:lnTo>
                <a:lnTo>
                  <a:pt x="35928" y="635163"/>
                </a:lnTo>
                <a:lnTo>
                  <a:pt x="55181" y="675128"/>
                </a:lnTo>
                <a:lnTo>
                  <a:pt x="78082" y="712825"/>
                </a:lnTo>
                <a:lnTo>
                  <a:pt x="104402" y="748021"/>
                </a:lnTo>
                <a:lnTo>
                  <a:pt x="133910" y="780489"/>
                </a:lnTo>
                <a:lnTo>
                  <a:pt x="166378" y="809997"/>
                </a:lnTo>
                <a:lnTo>
                  <a:pt x="201574" y="836317"/>
                </a:lnTo>
                <a:lnTo>
                  <a:pt x="239271" y="859218"/>
                </a:lnTo>
                <a:lnTo>
                  <a:pt x="279236" y="878471"/>
                </a:lnTo>
                <a:lnTo>
                  <a:pt x="321242" y="893845"/>
                </a:lnTo>
                <a:lnTo>
                  <a:pt x="365058" y="905111"/>
                </a:lnTo>
                <a:lnTo>
                  <a:pt x="410453" y="912039"/>
                </a:lnTo>
                <a:lnTo>
                  <a:pt x="457200" y="914400"/>
                </a:lnTo>
                <a:lnTo>
                  <a:pt x="503945" y="912039"/>
                </a:lnTo>
                <a:lnTo>
                  <a:pt x="549341" y="905111"/>
                </a:lnTo>
                <a:lnTo>
                  <a:pt x="593157" y="893845"/>
                </a:lnTo>
                <a:lnTo>
                  <a:pt x="635162" y="878471"/>
                </a:lnTo>
                <a:lnTo>
                  <a:pt x="675128" y="859218"/>
                </a:lnTo>
                <a:lnTo>
                  <a:pt x="712824" y="836317"/>
                </a:lnTo>
                <a:lnTo>
                  <a:pt x="748021" y="809997"/>
                </a:lnTo>
                <a:lnTo>
                  <a:pt x="780488" y="780489"/>
                </a:lnTo>
                <a:lnTo>
                  <a:pt x="809997" y="748021"/>
                </a:lnTo>
                <a:lnTo>
                  <a:pt x="836317" y="712825"/>
                </a:lnTo>
                <a:lnTo>
                  <a:pt x="859218" y="675128"/>
                </a:lnTo>
                <a:lnTo>
                  <a:pt x="878470" y="635163"/>
                </a:lnTo>
                <a:lnTo>
                  <a:pt x="893845" y="593157"/>
                </a:lnTo>
                <a:lnTo>
                  <a:pt x="905111" y="549341"/>
                </a:lnTo>
                <a:lnTo>
                  <a:pt x="912039" y="503946"/>
                </a:lnTo>
                <a:lnTo>
                  <a:pt x="914400" y="457200"/>
                </a:lnTo>
                <a:lnTo>
                  <a:pt x="912039" y="410454"/>
                </a:lnTo>
                <a:lnTo>
                  <a:pt x="905111" y="365058"/>
                </a:lnTo>
                <a:lnTo>
                  <a:pt x="893845" y="321242"/>
                </a:lnTo>
                <a:lnTo>
                  <a:pt x="878470" y="279237"/>
                </a:lnTo>
                <a:lnTo>
                  <a:pt x="859218" y="239271"/>
                </a:lnTo>
                <a:lnTo>
                  <a:pt x="836317" y="201575"/>
                </a:lnTo>
                <a:lnTo>
                  <a:pt x="809997" y="166378"/>
                </a:lnTo>
                <a:lnTo>
                  <a:pt x="780488" y="133911"/>
                </a:lnTo>
                <a:lnTo>
                  <a:pt x="748021" y="104402"/>
                </a:lnTo>
                <a:lnTo>
                  <a:pt x="712824" y="78082"/>
                </a:lnTo>
                <a:lnTo>
                  <a:pt x="675128" y="55181"/>
                </a:lnTo>
                <a:lnTo>
                  <a:pt x="635162" y="35929"/>
                </a:lnTo>
                <a:lnTo>
                  <a:pt x="593157" y="20554"/>
                </a:lnTo>
                <a:lnTo>
                  <a:pt x="549341" y="9288"/>
                </a:lnTo>
                <a:lnTo>
                  <a:pt x="503945" y="2360"/>
                </a:lnTo>
                <a:lnTo>
                  <a:pt x="457200" y="0"/>
                </a:lnTo>
                <a:close/>
              </a:path>
            </a:pathLst>
          </a:custGeom>
          <a:solidFill>
            <a:srgbClr val="CBCBCB"/>
          </a:solidFill>
        </p:spPr>
        <p:txBody>
          <a:bodyPr wrap="square" lIns="0" tIns="0" rIns="0" bIns="0" rtlCol="0"/>
          <a:lstStyle/>
          <a:p>
            <a:endParaRPr/>
          </a:p>
        </p:txBody>
      </p:sp>
      <p:sp>
        <p:nvSpPr>
          <p:cNvPr id="6" name="object 6"/>
          <p:cNvSpPr/>
          <p:nvPr/>
        </p:nvSpPr>
        <p:spPr>
          <a:xfrm>
            <a:off x="4343400" y="2057400"/>
            <a:ext cx="914400" cy="914400"/>
          </a:xfrm>
          <a:custGeom>
            <a:avLst/>
            <a:gdLst/>
            <a:ahLst/>
            <a:cxnLst/>
            <a:rect l="l" t="t" r="r" b="b"/>
            <a:pathLst>
              <a:path w="914400" h="914400">
                <a:moveTo>
                  <a:pt x="0" y="457199"/>
                </a:moveTo>
                <a:lnTo>
                  <a:pt x="2360" y="410453"/>
                </a:lnTo>
                <a:lnTo>
                  <a:pt x="9288" y="365058"/>
                </a:lnTo>
                <a:lnTo>
                  <a:pt x="20554" y="321242"/>
                </a:lnTo>
                <a:lnTo>
                  <a:pt x="35929" y="279237"/>
                </a:lnTo>
                <a:lnTo>
                  <a:pt x="55181" y="239271"/>
                </a:lnTo>
                <a:lnTo>
                  <a:pt x="78082" y="201575"/>
                </a:lnTo>
                <a:lnTo>
                  <a:pt x="104402" y="166378"/>
                </a:lnTo>
                <a:lnTo>
                  <a:pt x="133910" y="133910"/>
                </a:lnTo>
                <a:lnTo>
                  <a:pt x="166378" y="104402"/>
                </a:lnTo>
                <a:lnTo>
                  <a:pt x="201575" y="78082"/>
                </a:lnTo>
                <a:lnTo>
                  <a:pt x="239271" y="55181"/>
                </a:lnTo>
                <a:lnTo>
                  <a:pt x="279237" y="35929"/>
                </a:lnTo>
                <a:lnTo>
                  <a:pt x="321242" y="20554"/>
                </a:lnTo>
                <a:lnTo>
                  <a:pt x="365058" y="9288"/>
                </a:lnTo>
                <a:lnTo>
                  <a:pt x="410453" y="2360"/>
                </a:lnTo>
                <a:lnTo>
                  <a:pt x="457199" y="0"/>
                </a:lnTo>
                <a:lnTo>
                  <a:pt x="503945" y="2360"/>
                </a:lnTo>
                <a:lnTo>
                  <a:pt x="549341" y="9288"/>
                </a:lnTo>
                <a:lnTo>
                  <a:pt x="593157" y="20554"/>
                </a:lnTo>
                <a:lnTo>
                  <a:pt x="635162" y="35929"/>
                </a:lnTo>
                <a:lnTo>
                  <a:pt x="675128" y="55181"/>
                </a:lnTo>
                <a:lnTo>
                  <a:pt x="712824" y="78082"/>
                </a:lnTo>
                <a:lnTo>
                  <a:pt x="748021" y="104402"/>
                </a:lnTo>
                <a:lnTo>
                  <a:pt x="780489" y="133910"/>
                </a:lnTo>
                <a:lnTo>
                  <a:pt x="809997" y="166378"/>
                </a:lnTo>
                <a:lnTo>
                  <a:pt x="836317" y="201575"/>
                </a:lnTo>
                <a:lnTo>
                  <a:pt x="859218" y="239271"/>
                </a:lnTo>
                <a:lnTo>
                  <a:pt x="878470" y="279237"/>
                </a:lnTo>
                <a:lnTo>
                  <a:pt x="893845" y="321242"/>
                </a:lnTo>
                <a:lnTo>
                  <a:pt x="905111" y="365058"/>
                </a:lnTo>
                <a:lnTo>
                  <a:pt x="912039" y="410453"/>
                </a:lnTo>
                <a:lnTo>
                  <a:pt x="914399" y="457199"/>
                </a:lnTo>
                <a:lnTo>
                  <a:pt x="912039" y="503945"/>
                </a:lnTo>
                <a:lnTo>
                  <a:pt x="905111" y="549341"/>
                </a:lnTo>
                <a:lnTo>
                  <a:pt x="893845" y="593157"/>
                </a:lnTo>
                <a:lnTo>
                  <a:pt x="878470" y="635162"/>
                </a:lnTo>
                <a:lnTo>
                  <a:pt x="859218" y="675128"/>
                </a:lnTo>
                <a:lnTo>
                  <a:pt x="836317" y="712824"/>
                </a:lnTo>
                <a:lnTo>
                  <a:pt x="809997" y="748021"/>
                </a:lnTo>
                <a:lnTo>
                  <a:pt x="780489" y="780489"/>
                </a:lnTo>
                <a:lnTo>
                  <a:pt x="748021" y="809997"/>
                </a:lnTo>
                <a:lnTo>
                  <a:pt x="712824" y="836317"/>
                </a:lnTo>
                <a:lnTo>
                  <a:pt x="675128" y="859218"/>
                </a:lnTo>
                <a:lnTo>
                  <a:pt x="635162" y="878470"/>
                </a:lnTo>
                <a:lnTo>
                  <a:pt x="593157" y="893845"/>
                </a:lnTo>
                <a:lnTo>
                  <a:pt x="549341" y="905111"/>
                </a:lnTo>
                <a:lnTo>
                  <a:pt x="503945" y="912039"/>
                </a:lnTo>
                <a:lnTo>
                  <a:pt x="457199" y="914399"/>
                </a:lnTo>
                <a:lnTo>
                  <a:pt x="410453" y="912039"/>
                </a:lnTo>
                <a:lnTo>
                  <a:pt x="365058" y="905111"/>
                </a:lnTo>
                <a:lnTo>
                  <a:pt x="321242" y="893845"/>
                </a:lnTo>
                <a:lnTo>
                  <a:pt x="279237" y="878470"/>
                </a:lnTo>
                <a:lnTo>
                  <a:pt x="239271" y="859218"/>
                </a:lnTo>
                <a:lnTo>
                  <a:pt x="201575" y="836317"/>
                </a:lnTo>
                <a:lnTo>
                  <a:pt x="166378" y="809997"/>
                </a:lnTo>
                <a:lnTo>
                  <a:pt x="133910" y="780489"/>
                </a:lnTo>
                <a:lnTo>
                  <a:pt x="104402" y="748021"/>
                </a:lnTo>
                <a:lnTo>
                  <a:pt x="78082" y="712824"/>
                </a:lnTo>
                <a:lnTo>
                  <a:pt x="55181" y="675128"/>
                </a:lnTo>
                <a:lnTo>
                  <a:pt x="35929" y="635162"/>
                </a:lnTo>
                <a:lnTo>
                  <a:pt x="20554" y="593157"/>
                </a:lnTo>
                <a:lnTo>
                  <a:pt x="9288" y="549341"/>
                </a:lnTo>
                <a:lnTo>
                  <a:pt x="2360" y="503945"/>
                </a:lnTo>
                <a:lnTo>
                  <a:pt x="0" y="457199"/>
                </a:lnTo>
                <a:close/>
              </a:path>
            </a:pathLst>
          </a:custGeom>
          <a:ln w="9524">
            <a:solidFill>
              <a:srgbClr val="000000"/>
            </a:solidFill>
          </a:ln>
        </p:spPr>
        <p:txBody>
          <a:bodyPr wrap="square" lIns="0" tIns="0" rIns="0" bIns="0" rtlCol="0"/>
          <a:lstStyle/>
          <a:p>
            <a:endParaRPr/>
          </a:p>
        </p:txBody>
      </p:sp>
      <p:sp>
        <p:nvSpPr>
          <p:cNvPr id="7" name="object 7"/>
          <p:cNvSpPr txBox="1"/>
          <p:nvPr/>
        </p:nvSpPr>
        <p:spPr>
          <a:xfrm>
            <a:off x="4390951" y="2319020"/>
            <a:ext cx="813435" cy="391160"/>
          </a:xfrm>
          <a:prstGeom prst="rect">
            <a:avLst/>
          </a:prstGeom>
        </p:spPr>
        <p:txBody>
          <a:bodyPr vert="horz" wrap="square" lIns="0" tIns="12700" rIns="0" bIns="0" rtlCol="0">
            <a:spAutoFit/>
          </a:bodyPr>
          <a:lstStyle/>
          <a:p>
            <a:pPr marL="12700">
              <a:spcBef>
                <a:spcPts val="100"/>
              </a:spcBef>
            </a:pPr>
            <a:r>
              <a:rPr sz="2400" dirty="0">
                <a:latin typeface="Times New Roman"/>
                <a:cs typeface="Times New Roman"/>
              </a:rPr>
              <a:t>Prot</a:t>
            </a:r>
            <a:r>
              <a:rPr sz="2400" spc="-220" dirty="0">
                <a:latin typeface="Times New Roman"/>
                <a:cs typeface="Times New Roman"/>
              </a:rPr>
              <a:t> </a:t>
            </a:r>
            <a:r>
              <a:rPr sz="2400" dirty="0">
                <a:latin typeface="Times New Roman"/>
                <a:cs typeface="Times New Roman"/>
              </a:rPr>
              <a:t>A</a:t>
            </a:r>
            <a:endParaRPr sz="2400">
              <a:latin typeface="Times New Roman"/>
              <a:cs typeface="Times New Roman"/>
            </a:endParaRPr>
          </a:p>
        </p:txBody>
      </p:sp>
      <p:sp>
        <p:nvSpPr>
          <p:cNvPr id="8" name="object 8"/>
          <p:cNvSpPr txBox="1"/>
          <p:nvPr/>
        </p:nvSpPr>
        <p:spPr>
          <a:xfrm>
            <a:off x="2514599" y="2819400"/>
            <a:ext cx="914400" cy="292388"/>
          </a:xfrm>
          <a:prstGeom prst="rect">
            <a:avLst/>
          </a:prstGeom>
          <a:solidFill>
            <a:srgbClr val="CBCBCB"/>
          </a:solidFill>
          <a:ln w="9524">
            <a:solidFill>
              <a:srgbClr val="000000"/>
            </a:solidFill>
          </a:ln>
        </p:spPr>
        <p:txBody>
          <a:bodyPr vert="horz" wrap="square" lIns="0" tIns="15240" rIns="0" bIns="0" rtlCol="0">
            <a:spAutoFit/>
          </a:bodyPr>
          <a:lstStyle/>
          <a:p>
            <a:pPr marL="116839">
              <a:spcBef>
                <a:spcPts val="120"/>
              </a:spcBef>
            </a:pPr>
            <a:r>
              <a:rPr spc="-5" dirty="0">
                <a:latin typeface="Times New Roman"/>
                <a:cs typeface="Times New Roman"/>
              </a:rPr>
              <a:t>Peptide</a:t>
            </a:r>
            <a:endParaRPr dirty="0">
              <a:latin typeface="Times New Roman"/>
              <a:cs typeface="Times New Roman"/>
            </a:endParaRPr>
          </a:p>
        </p:txBody>
      </p:sp>
      <p:sp>
        <p:nvSpPr>
          <p:cNvPr id="9" name="object 9"/>
          <p:cNvSpPr/>
          <p:nvPr/>
        </p:nvSpPr>
        <p:spPr>
          <a:xfrm>
            <a:off x="3505201" y="2675681"/>
            <a:ext cx="814705" cy="296545"/>
          </a:xfrm>
          <a:custGeom>
            <a:avLst/>
            <a:gdLst/>
            <a:ahLst/>
            <a:cxnLst/>
            <a:rect l="l" t="t" r="r" b="b"/>
            <a:pathLst>
              <a:path w="814705" h="296544">
                <a:moveTo>
                  <a:pt x="0" y="296119"/>
                </a:moveTo>
                <a:lnTo>
                  <a:pt x="814329" y="0"/>
                </a:lnTo>
              </a:path>
            </a:pathLst>
          </a:custGeom>
          <a:ln w="9524">
            <a:solidFill>
              <a:srgbClr val="FFA900"/>
            </a:solidFill>
          </a:ln>
        </p:spPr>
        <p:txBody>
          <a:bodyPr wrap="square" lIns="0" tIns="0" rIns="0" bIns="0" rtlCol="0"/>
          <a:lstStyle/>
          <a:p>
            <a:endParaRPr/>
          </a:p>
        </p:txBody>
      </p:sp>
      <p:sp>
        <p:nvSpPr>
          <p:cNvPr id="10" name="object 10"/>
          <p:cNvSpPr/>
          <p:nvPr/>
        </p:nvSpPr>
        <p:spPr>
          <a:xfrm>
            <a:off x="4258767" y="2657235"/>
            <a:ext cx="85090" cy="71755"/>
          </a:xfrm>
          <a:custGeom>
            <a:avLst/>
            <a:gdLst/>
            <a:ahLst/>
            <a:cxnLst/>
            <a:rect l="l" t="t" r="r" b="b"/>
            <a:pathLst>
              <a:path w="85089" h="71755">
                <a:moveTo>
                  <a:pt x="0" y="0"/>
                </a:moveTo>
                <a:lnTo>
                  <a:pt x="26040" y="71611"/>
                </a:lnTo>
                <a:lnTo>
                  <a:pt x="84632" y="9765"/>
                </a:lnTo>
                <a:lnTo>
                  <a:pt x="0" y="0"/>
                </a:lnTo>
                <a:close/>
              </a:path>
            </a:pathLst>
          </a:custGeom>
          <a:solidFill>
            <a:srgbClr val="FFA900"/>
          </a:solidFill>
        </p:spPr>
        <p:txBody>
          <a:bodyPr wrap="square" lIns="0" tIns="0" rIns="0" bIns="0" rtlCol="0"/>
          <a:lstStyle/>
          <a:p>
            <a:endParaRPr/>
          </a:p>
        </p:txBody>
      </p:sp>
      <p:sp>
        <p:nvSpPr>
          <p:cNvPr id="11" name="object 11"/>
          <p:cNvSpPr/>
          <p:nvPr/>
        </p:nvSpPr>
        <p:spPr>
          <a:xfrm>
            <a:off x="4343400" y="3124200"/>
            <a:ext cx="914400" cy="914400"/>
          </a:xfrm>
          <a:custGeom>
            <a:avLst/>
            <a:gdLst/>
            <a:ahLst/>
            <a:cxnLst/>
            <a:rect l="l" t="t" r="r" b="b"/>
            <a:pathLst>
              <a:path w="914400" h="914400">
                <a:moveTo>
                  <a:pt x="457200" y="0"/>
                </a:moveTo>
                <a:lnTo>
                  <a:pt x="410453" y="2360"/>
                </a:lnTo>
                <a:lnTo>
                  <a:pt x="365058" y="9288"/>
                </a:lnTo>
                <a:lnTo>
                  <a:pt x="321242" y="20554"/>
                </a:lnTo>
                <a:lnTo>
                  <a:pt x="279236" y="35929"/>
                </a:lnTo>
                <a:lnTo>
                  <a:pt x="239271" y="55181"/>
                </a:lnTo>
                <a:lnTo>
                  <a:pt x="201574" y="78082"/>
                </a:lnTo>
                <a:lnTo>
                  <a:pt x="166378" y="104402"/>
                </a:lnTo>
                <a:lnTo>
                  <a:pt x="133910" y="133911"/>
                </a:lnTo>
                <a:lnTo>
                  <a:pt x="104402" y="166378"/>
                </a:lnTo>
                <a:lnTo>
                  <a:pt x="78082" y="201575"/>
                </a:lnTo>
                <a:lnTo>
                  <a:pt x="55181" y="239271"/>
                </a:lnTo>
                <a:lnTo>
                  <a:pt x="35928" y="279237"/>
                </a:lnTo>
                <a:lnTo>
                  <a:pt x="20554" y="321242"/>
                </a:lnTo>
                <a:lnTo>
                  <a:pt x="9288" y="365058"/>
                </a:lnTo>
                <a:lnTo>
                  <a:pt x="2360" y="410454"/>
                </a:lnTo>
                <a:lnTo>
                  <a:pt x="0" y="457200"/>
                </a:lnTo>
                <a:lnTo>
                  <a:pt x="2360" y="503946"/>
                </a:lnTo>
                <a:lnTo>
                  <a:pt x="9288" y="549341"/>
                </a:lnTo>
                <a:lnTo>
                  <a:pt x="20554" y="593157"/>
                </a:lnTo>
                <a:lnTo>
                  <a:pt x="35928" y="635163"/>
                </a:lnTo>
                <a:lnTo>
                  <a:pt x="55181" y="675128"/>
                </a:lnTo>
                <a:lnTo>
                  <a:pt x="78082" y="712825"/>
                </a:lnTo>
                <a:lnTo>
                  <a:pt x="104402" y="748021"/>
                </a:lnTo>
                <a:lnTo>
                  <a:pt x="133910" y="780489"/>
                </a:lnTo>
                <a:lnTo>
                  <a:pt x="166378" y="809997"/>
                </a:lnTo>
                <a:lnTo>
                  <a:pt x="201574" y="836317"/>
                </a:lnTo>
                <a:lnTo>
                  <a:pt x="239271" y="859218"/>
                </a:lnTo>
                <a:lnTo>
                  <a:pt x="279236" y="878471"/>
                </a:lnTo>
                <a:lnTo>
                  <a:pt x="321242" y="893845"/>
                </a:lnTo>
                <a:lnTo>
                  <a:pt x="365058" y="905111"/>
                </a:lnTo>
                <a:lnTo>
                  <a:pt x="410453" y="912039"/>
                </a:lnTo>
                <a:lnTo>
                  <a:pt x="457200" y="914400"/>
                </a:lnTo>
                <a:lnTo>
                  <a:pt x="503945" y="912039"/>
                </a:lnTo>
                <a:lnTo>
                  <a:pt x="549341" y="905111"/>
                </a:lnTo>
                <a:lnTo>
                  <a:pt x="593157" y="893845"/>
                </a:lnTo>
                <a:lnTo>
                  <a:pt x="635162" y="878471"/>
                </a:lnTo>
                <a:lnTo>
                  <a:pt x="675128" y="859218"/>
                </a:lnTo>
                <a:lnTo>
                  <a:pt x="712824" y="836317"/>
                </a:lnTo>
                <a:lnTo>
                  <a:pt x="748021" y="809997"/>
                </a:lnTo>
                <a:lnTo>
                  <a:pt x="780488" y="780489"/>
                </a:lnTo>
                <a:lnTo>
                  <a:pt x="809997" y="748021"/>
                </a:lnTo>
                <a:lnTo>
                  <a:pt x="836317" y="712825"/>
                </a:lnTo>
                <a:lnTo>
                  <a:pt x="859218" y="675128"/>
                </a:lnTo>
                <a:lnTo>
                  <a:pt x="878470" y="635163"/>
                </a:lnTo>
                <a:lnTo>
                  <a:pt x="893845" y="593157"/>
                </a:lnTo>
                <a:lnTo>
                  <a:pt x="905111" y="549341"/>
                </a:lnTo>
                <a:lnTo>
                  <a:pt x="912039" y="503946"/>
                </a:lnTo>
                <a:lnTo>
                  <a:pt x="914400" y="457200"/>
                </a:lnTo>
                <a:lnTo>
                  <a:pt x="912039" y="410454"/>
                </a:lnTo>
                <a:lnTo>
                  <a:pt x="905111" y="365058"/>
                </a:lnTo>
                <a:lnTo>
                  <a:pt x="893845" y="321242"/>
                </a:lnTo>
                <a:lnTo>
                  <a:pt x="878470" y="279237"/>
                </a:lnTo>
                <a:lnTo>
                  <a:pt x="859218" y="239271"/>
                </a:lnTo>
                <a:lnTo>
                  <a:pt x="836317" y="201575"/>
                </a:lnTo>
                <a:lnTo>
                  <a:pt x="809997" y="166378"/>
                </a:lnTo>
                <a:lnTo>
                  <a:pt x="780488" y="133911"/>
                </a:lnTo>
                <a:lnTo>
                  <a:pt x="748021" y="104402"/>
                </a:lnTo>
                <a:lnTo>
                  <a:pt x="712824" y="78082"/>
                </a:lnTo>
                <a:lnTo>
                  <a:pt x="675128" y="55181"/>
                </a:lnTo>
                <a:lnTo>
                  <a:pt x="635162" y="35929"/>
                </a:lnTo>
                <a:lnTo>
                  <a:pt x="593157" y="20554"/>
                </a:lnTo>
                <a:lnTo>
                  <a:pt x="549341" y="9288"/>
                </a:lnTo>
                <a:lnTo>
                  <a:pt x="503945" y="2360"/>
                </a:lnTo>
                <a:lnTo>
                  <a:pt x="457200" y="0"/>
                </a:lnTo>
                <a:close/>
              </a:path>
            </a:pathLst>
          </a:custGeom>
          <a:solidFill>
            <a:srgbClr val="CBCBCB"/>
          </a:solidFill>
        </p:spPr>
        <p:txBody>
          <a:bodyPr wrap="square" lIns="0" tIns="0" rIns="0" bIns="0" rtlCol="0"/>
          <a:lstStyle/>
          <a:p>
            <a:endParaRPr/>
          </a:p>
        </p:txBody>
      </p:sp>
      <p:sp>
        <p:nvSpPr>
          <p:cNvPr id="12" name="object 12"/>
          <p:cNvSpPr/>
          <p:nvPr/>
        </p:nvSpPr>
        <p:spPr>
          <a:xfrm>
            <a:off x="4343400" y="3124200"/>
            <a:ext cx="914400" cy="914400"/>
          </a:xfrm>
          <a:custGeom>
            <a:avLst/>
            <a:gdLst/>
            <a:ahLst/>
            <a:cxnLst/>
            <a:rect l="l" t="t" r="r" b="b"/>
            <a:pathLst>
              <a:path w="914400" h="914400">
                <a:moveTo>
                  <a:pt x="0" y="457199"/>
                </a:moveTo>
                <a:lnTo>
                  <a:pt x="2360" y="410453"/>
                </a:lnTo>
                <a:lnTo>
                  <a:pt x="9288" y="365058"/>
                </a:lnTo>
                <a:lnTo>
                  <a:pt x="20554" y="321242"/>
                </a:lnTo>
                <a:lnTo>
                  <a:pt x="35929" y="279237"/>
                </a:lnTo>
                <a:lnTo>
                  <a:pt x="55181" y="239271"/>
                </a:lnTo>
                <a:lnTo>
                  <a:pt x="78082" y="201575"/>
                </a:lnTo>
                <a:lnTo>
                  <a:pt x="104402" y="166378"/>
                </a:lnTo>
                <a:lnTo>
                  <a:pt x="133910" y="133910"/>
                </a:lnTo>
                <a:lnTo>
                  <a:pt x="166378" y="104402"/>
                </a:lnTo>
                <a:lnTo>
                  <a:pt x="201575" y="78082"/>
                </a:lnTo>
                <a:lnTo>
                  <a:pt x="239271" y="55181"/>
                </a:lnTo>
                <a:lnTo>
                  <a:pt x="279237" y="35929"/>
                </a:lnTo>
                <a:lnTo>
                  <a:pt x="321242" y="20554"/>
                </a:lnTo>
                <a:lnTo>
                  <a:pt x="365058" y="9288"/>
                </a:lnTo>
                <a:lnTo>
                  <a:pt x="410453" y="2360"/>
                </a:lnTo>
                <a:lnTo>
                  <a:pt x="457199" y="0"/>
                </a:lnTo>
                <a:lnTo>
                  <a:pt x="503945" y="2360"/>
                </a:lnTo>
                <a:lnTo>
                  <a:pt x="549341" y="9288"/>
                </a:lnTo>
                <a:lnTo>
                  <a:pt x="593157" y="20554"/>
                </a:lnTo>
                <a:lnTo>
                  <a:pt x="635162" y="35929"/>
                </a:lnTo>
                <a:lnTo>
                  <a:pt x="675128" y="55181"/>
                </a:lnTo>
                <a:lnTo>
                  <a:pt x="712824" y="78082"/>
                </a:lnTo>
                <a:lnTo>
                  <a:pt x="748021" y="104402"/>
                </a:lnTo>
                <a:lnTo>
                  <a:pt x="780489" y="133910"/>
                </a:lnTo>
                <a:lnTo>
                  <a:pt x="809997" y="166378"/>
                </a:lnTo>
                <a:lnTo>
                  <a:pt x="836317" y="201575"/>
                </a:lnTo>
                <a:lnTo>
                  <a:pt x="859218" y="239271"/>
                </a:lnTo>
                <a:lnTo>
                  <a:pt x="878470" y="279237"/>
                </a:lnTo>
                <a:lnTo>
                  <a:pt x="893845" y="321242"/>
                </a:lnTo>
                <a:lnTo>
                  <a:pt x="905111" y="365058"/>
                </a:lnTo>
                <a:lnTo>
                  <a:pt x="912039" y="410453"/>
                </a:lnTo>
                <a:lnTo>
                  <a:pt x="914399" y="457199"/>
                </a:lnTo>
                <a:lnTo>
                  <a:pt x="912039" y="503945"/>
                </a:lnTo>
                <a:lnTo>
                  <a:pt x="905111" y="549341"/>
                </a:lnTo>
                <a:lnTo>
                  <a:pt x="893845" y="593157"/>
                </a:lnTo>
                <a:lnTo>
                  <a:pt x="878470" y="635162"/>
                </a:lnTo>
                <a:lnTo>
                  <a:pt x="859218" y="675128"/>
                </a:lnTo>
                <a:lnTo>
                  <a:pt x="836317" y="712824"/>
                </a:lnTo>
                <a:lnTo>
                  <a:pt x="809997" y="748021"/>
                </a:lnTo>
                <a:lnTo>
                  <a:pt x="780489" y="780488"/>
                </a:lnTo>
                <a:lnTo>
                  <a:pt x="748021" y="809997"/>
                </a:lnTo>
                <a:lnTo>
                  <a:pt x="712824" y="836317"/>
                </a:lnTo>
                <a:lnTo>
                  <a:pt x="675128" y="859218"/>
                </a:lnTo>
                <a:lnTo>
                  <a:pt x="635162" y="878470"/>
                </a:lnTo>
                <a:lnTo>
                  <a:pt x="593157" y="893844"/>
                </a:lnTo>
                <a:lnTo>
                  <a:pt x="549341" y="905111"/>
                </a:lnTo>
                <a:lnTo>
                  <a:pt x="503945" y="912039"/>
                </a:lnTo>
                <a:lnTo>
                  <a:pt x="457199" y="914399"/>
                </a:lnTo>
                <a:lnTo>
                  <a:pt x="410453" y="912039"/>
                </a:lnTo>
                <a:lnTo>
                  <a:pt x="365058" y="905111"/>
                </a:lnTo>
                <a:lnTo>
                  <a:pt x="321242" y="893844"/>
                </a:lnTo>
                <a:lnTo>
                  <a:pt x="279237" y="878470"/>
                </a:lnTo>
                <a:lnTo>
                  <a:pt x="239271" y="859218"/>
                </a:lnTo>
                <a:lnTo>
                  <a:pt x="201575" y="836317"/>
                </a:lnTo>
                <a:lnTo>
                  <a:pt x="166378" y="809997"/>
                </a:lnTo>
                <a:lnTo>
                  <a:pt x="133910" y="780488"/>
                </a:lnTo>
                <a:lnTo>
                  <a:pt x="104402" y="748021"/>
                </a:lnTo>
                <a:lnTo>
                  <a:pt x="78082" y="712824"/>
                </a:lnTo>
                <a:lnTo>
                  <a:pt x="55181" y="675128"/>
                </a:lnTo>
                <a:lnTo>
                  <a:pt x="35929" y="635162"/>
                </a:lnTo>
                <a:lnTo>
                  <a:pt x="20554" y="593157"/>
                </a:lnTo>
                <a:lnTo>
                  <a:pt x="9288" y="549341"/>
                </a:lnTo>
                <a:lnTo>
                  <a:pt x="2360" y="503945"/>
                </a:lnTo>
                <a:lnTo>
                  <a:pt x="0" y="457199"/>
                </a:lnTo>
                <a:close/>
              </a:path>
            </a:pathLst>
          </a:custGeom>
          <a:ln w="9524">
            <a:solidFill>
              <a:srgbClr val="000000"/>
            </a:solidFill>
          </a:ln>
        </p:spPr>
        <p:txBody>
          <a:bodyPr wrap="square" lIns="0" tIns="0" rIns="0" bIns="0" rtlCol="0"/>
          <a:lstStyle/>
          <a:p>
            <a:endParaRPr/>
          </a:p>
        </p:txBody>
      </p:sp>
      <p:sp>
        <p:nvSpPr>
          <p:cNvPr id="13" name="object 13"/>
          <p:cNvSpPr txBox="1"/>
          <p:nvPr/>
        </p:nvSpPr>
        <p:spPr>
          <a:xfrm>
            <a:off x="4390951" y="3385820"/>
            <a:ext cx="813435" cy="391160"/>
          </a:xfrm>
          <a:prstGeom prst="rect">
            <a:avLst/>
          </a:prstGeom>
        </p:spPr>
        <p:txBody>
          <a:bodyPr vert="horz" wrap="square" lIns="0" tIns="12700" rIns="0" bIns="0" rtlCol="0">
            <a:spAutoFit/>
          </a:bodyPr>
          <a:lstStyle/>
          <a:p>
            <a:pPr marL="12700">
              <a:spcBef>
                <a:spcPts val="100"/>
              </a:spcBef>
            </a:pPr>
            <a:r>
              <a:rPr sz="2400" dirty="0">
                <a:latin typeface="Times New Roman"/>
                <a:cs typeface="Times New Roman"/>
              </a:rPr>
              <a:t>Prot</a:t>
            </a:r>
            <a:r>
              <a:rPr sz="2400" spc="-90" dirty="0">
                <a:latin typeface="Times New Roman"/>
                <a:cs typeface="Times New Roman"/>
              </a:rPr>
              <a:t> </a:t>
            </a:r>
            <a:r>
              <a:rPr sz="2400" dirty="0">
                <a:latin typeface="Times New Roman"/>
                <a:cs typeface="Times New Roman"/>
              </a:rPr>
              <a:t>B</a:t>
            </a:r>
            <a:endParaRPr sz="2400">
              <a:latin typeface="Times New Roman"/>
              <a:cs typeface="Times New Roman"/>
            </a:endParaRPr>
          </a:p>
        </p:txBody>
      </p:sp>
      <p:sp>
        <p:nvSpPr>
          <p:cNvPr id="14" name="object 14"/>
          <p:cNvSpPr/>
          <p:nvPr/>
        </p:nvSpPr>
        <p:spPr>
          <a:xfrm>
            <a:off x="3505201" y="2971800"/>
            <a:ext cx="815975" cy="445134"/>
          </a:xfrm>
          <a:custGeom>
            <a:avLst/>
            <a:gdLst/>
            <a:ahLst/>
            <a:cxnLst/>
            <a:rect l="l" t="t" r="r" b="b"/>
            <a:pathLst>
              <a:path w="815975" h="445135">
                <a:moveTo>
                  <a:pt x="0" y="0"/>
                </a:moveTo>
                <a:lnTo>
                  <a:pt x="815901" y="445037"/>
                </a:lnTo>
              </a:path>
            </a:pathLst>
          </a:custGeom>
          <a:ln w="9524">
            <a:solidFill>
              <a:srgbClr val="FFA900"/>
            </a:solidFill>
          </a:ln>
        </p:spPr>
        <p:txBody>
          <a:bodyPr wrap="square" lIns="0" tIns="0" rIns="0" bIns="0" rtlCol="0"/>
          <a:lstStyle/>
          <a:p>
            <a:endParaRPr/>
          </a:p>
        </p:txBody>
      </p:sp>
      <p:sp>
        <p:nvSpPr>
          <p:cNvPr id="15" name="object 15"/>
          <p:cNvSpPr/>
          <p:nvPr/>
        </p:nvSpPr>
        <p:spPr>
          <a:xfrm>
            <a:off x="4258260" y="3359064"/>
            <a:ext cx="85725" cy="70485"/>
          </a:xfrm>
          <a:custGeom>
            <a:avLst/>
            <a:gdLst/>
            <a:ahLst/>
            <a:cxnLst/>
            <a:rect l="l" t="t" r="r" b="b"/>
            <a:pathLst>
              <a:path w="85725" h="70485">
                <a:moveTo>
                  <a:pt x="36488" y="0"/>
                </a:moveTo>
                <a:lnTo>
                  <a:pt x="0" y="66895"/>
                </a:lnTo>
                <a:lnTo>
                  <a:pt x="85140" y="69936"/>
                </a:lnTo>
                <a:lnTo>
                  <a:pt x="36488" y="0"/>
                </a:lnTo>
                <a:close/>
              </a:path>
            </a:pathLst>
          </a:custGeom>
          <a:solidFill>
            <a:srgbClr val="FFA900"/>
          </a:solidFill>
        </p:spPr>
        <p:txBody>
          <a:bodyPr wrap="square" lIns="0" tIns="0" rIns="0" bIns="0" rtlCol="0"/>
          <a:lstStyle/>
          <a:p>
            <a:endParaRPr/>
          </a:p>
        </p:txBody>
      </p:sp>
      <p:sp>
        <p:nvSpPr>
          <p:cNvPr id="16" name="object 16"/>
          <p:cNvSpPr txBox="1"/>
          <p:nvPr/>
        </p:nvSpPr>
        <p:spPr>
          <a:xfrm>
            <a:off x="2071053" y="4614545"/>
            <a:ext cx="7007225" cy="2004060"/>
          </a:xfrm>
          <a:prstGeom prst="rect">
            <a:avLst/>
          </a:prstGeom>
        </p:spPr>
        <p:txBody>
          <a:bodyPr vert="horz" wrap="square" lIns="0" tIns="33019" rIns="0" bIns="0" rtlCol="0">
            <a:spAutoFit/>
          </a:bodyPr>
          <a:lstStyle/>
          <a:p>
            <a:pPr marL="12700" marR="5080">
              <a:lnSpc>
                <a:spcPts val="2800"/>
              </a:lnSpc>
              <a:spcBef>
                <a:spcPts val="259"/>
              </a:spcBef>
            </a:pPr>
            <a:r>
              <a:rPr sz="2400" dirty="0">
                <a:solidFill>
                  <a:srgbClr val="FFFFFF"/>
                </a:solidFill>
                <a:latin typeface="Arial"/>
                <a:cs typeface="Arial"/>
              </a:rPr>
              <a:t>Shared </a:t>
            </a:r>
            <a:r>
              <a:rPr sz="2400" spc="-5" dirty="0">
                <a:solidFill>
                  <a:srgbClr val="FFFFFF"/>
                </a:solidFill>
                <a:latin typeface="Arial"/>
                <a:cs typeface="Arial"/>
              </a:rPr>
              <a:t>peptides </a:t>
            </a:r>
            <a:r>
              <a:rPr sz="2400" dirty="0">
                <a:solidFill>
                  <a:srgbClr val="FFFFFF"/>
                </a:solidFill>
                <a:latin typeface="Arial"/>
                <a:cs typeface="Arial"/>
              </a:rPr>
              <a:t>are more prevalent </a:t>
            </a:r>
            <a:r>
              <a:rPr sz="2400" spc="-5" dirty="0">
                <a:solidFill>
                  <a:srgbClr val="FFFFFF"/>
                </a:solidFill>
                <a:latin typeface="Arial"/>
                <a:cs typeface="Arial"/>
              </a:rPr>
              <a:t>with databases  </a:t>
            </a:r>
            <a:r>
              <a:rPr sz="2400" dirty="0">
                <a:solidFill>
                  <a:srgbClr val="FFFFFF"/>
                </a:solidFill>
                <a:latin typeface="Arial"/>
                <a:cs typeface="Arial"/>
              </a:rPr>
              <a:t>of higher </a:t>
            </a:r>
            <a:r>
              <a:rPr sz="2400" spc="-5" dirty="0">
                <a:solidFill>
                  <a:srgbClr val="FFFFFF"/>
                </a:solidFill>
                <a:latin typeface="Arial"/>
                <a:cs typeface="Arial"/>
              </a:rPr>
              <a:t>eukaryotes </a:t>
            </a:r>
            <a:r>
              <a:rPr sz="2400" dirty="0">
                <a:solidFill>
                  <a:srgbClr val="FFFFFF"/>
                </a:solidFill>
                <a:latin typeface="Arial"/>
                <a:cs typeface="Arial"/>
              </a:rPr>
              <a:t>due </a:t>
            </a:r>
            <a:r>
              <a:rPr sz="2400" spc="-5" dirty="0">
                <a:solidFill>
                  <a:srgbClr val="FFFFFF"/>
                </a:solidFill>
                <a:latin typeface="Arial"/>
                <a:cs typeface="Arial"/>
              </a:rPr>
              <a:t>to the </a:t>
            </a:r>
            <a:r>
              <a:rPr sz="2400" dirty="0">
                <a:solidFill>
                  <a:srgbClr val="FFFFFF"/>
                </a:solidFill>
                <a:latin typeface="Arial"/>
                <a:cs typeface="Arial"/>
              </a:rPr>
              <a:t>presence</a:t>
            </a:r>
            <a:r>
              <a:rPr sz="2400" spc="-15" dirty="0">
                <a:solidFill>
                  <a:srgbClr val="FFFFFF"/>
                </a:solidFill>
                <a:latin typeface="Arial"/>
                <a:cs typeface="Arial"/>
              </a:rPr>
              <a:t> </a:t>
            </a:r>
            <a:r>
              <a:rPr sz="2400" spc="-5" dirty="0">
                <a:solidFill>
                  <a:srgbClr val="FFFFFF"/>
                </a:solidFill>
                <a:latin typeface="Arial"/>
                <a:cs typeface="Arial"/>
              </a:rPr>
              <a:t>of:</a:t>
            </a:r>
            <a:endParaRPr sz="2400">
              <a:latin typeface="Arial"/>
              <a:cs typeface="Arial"/>
            </a:endParaRPr>
          </a:p>
          <a:p>
            <a:pPr marL="926465">
              <a:spcBef>
                <a:spcPts val="1140"/>
              </a:spcBef>
              <a:tabLst>
                <a:tab pos="1404620" algn="l"/>
              </a:tabLst>
            </a:pPr>
            <a:r>
              <a:rPr sz="2400" spc="-550" dirty="0">
                <a:solidFill>
                  <a:srgbClr val="00FF00"/>
                </a:solidFill>
                <a:latin typeface="Wingdings"/>
                <a:cs typeface="Wingdings"/>
              </a:rPr>
              <a:t></a:t>
            </a:r>
            <a:r>
              <a:rPr sz="2400" spc="-550" dirty="0">
                <a:solidFill>
                  <a:srgbClr val="00FF00"/>
                </a:solidFill>
                <a:latin typeface="Times New Roman"/>
                <a:cs typeface="Times New Roman"/>
              </a:rPr>
              <a:t>	</a:t>
            </a:r>
            <a:r>
              <a:rPr sz="2400" spc="-5" dirty="0">
                <a:solidFill>
                  <a:srgbClr val="FFFFFF"/>
                </a:solidFill>
                <a:latin typeface="Arial"/>
                <a:cs typeface="Arial"/>
              </a:rPr>
              <a:t>related protein family</a:t>
            </a:r>
            <a:r>
              <a:rPr sz="2400" dirty="0">
                <a:solidFill>
                  <a:srgbClr val="FFFFFF"/>
                </a:solidFill>
                <a:latin typeface="Arial"/>
                <a:cs typeface="Arial"/>
              </a:rPr>
              <a:t> members</a:t>
            </a:r>
            <a:endParaRPr sz="2400">
              <a:latin typeface="Arial"/>
              <a:cs typeface="Arial"/>
            </a:endParaRPr>
          </a:p>
          <a:p>
            <a:pPr marL="926465">
              <a:spcBef>
                <a:spcPts val="20"/>
              </a:spcBef>
              <a:tabLst>
                <a:tab pos="1404620" algn="l"/>
              </a:tabLst>
            </a:pPr>
            <a:r>
              <a:rPr sz="2400" spc="-550" dirty="0">
                <a:solidFill>
                  <a:srgbClr val="00FF00"/>
                </a:solidFill>
                <a:latin typeface="Wingdings"/>
                <a:cs typeface="Wingdings"/>
              </a:rPr>
              <a:t></a:t>
            </a:r>
            <a:r>
              <a:rPr sz="2400" spc="-550" dirty="0">
                <a:solidFill>
                  <a:srgbClr val="00FF00"/>
                </a:solidFill>
                <a:latin typeface="Times New Roman"/>
                <a:cs typeface="Times New Roman"/>
              </a:rPr>
              <a:t>	</a:t>
            </a:r>
            <a:r>
              <a:rPr sz="2400" spc="-5" dirty="0">
                <a:solidFill>
                  <a:srgbClr val="FFFFFF"/>
                </a:solidFill>
                <a:latin typeface="Arial"/>
                <a:cs typeface="Arial"/>
              </a:rPr>
              <a:t>alternative </a:t>
            </a:r>
            <a:r>
              <a:rPr sz="2400" dirty="0">
                <a:solidFill>
                  <a:srgbClr val="FFFFFF"/>
                </a:solidFill>
                <a:latin typeface="Arial"/>
                <a:cs typeface="Arial"/>
              </a:rPr>
              <a:t>splice </a:t>
            </a:r>
            <a:r>
              <a:rPr sz="2400" spc="-5" dirty="0">
                <a:solidFill>
                  <a:srgbClr val="FFFFFF"/>
                </a:solidFill>
                <a:latin typeface="Arial"/>
                <a:cs typeface="Arial"/>
              </a:rPr>
              <a:t>forms</a:t>
            </a:r>
            <a:endParaRPr sz="2400">
              <a:latin typeface="Arial"/>
              <a:cs typeface="Arial"/>
            </a:endParaRPr>
          </a:p>
          <a:p>
            <a:pPr marL="926465">
              <a:spcBef>
                <a:spcPts val="20"/>
              </a:spcBef>
              <a:tabLst>
                <a:tab pos="1404620" algn="l"/>
              </a:tabLst>
            </a:pPr>
            <a:r>
              <a:rPr sz="2400" spc="-550" dirty="0">
                <a:solidFill>
                  <a:srgbClr val="00FF00"/>
                </a:solidFill>
                <a:latin typeface="Wingdings"/>
                <a:cs typeface="Wingdings"/>
              </a:rPr>
              <a:t></a:t>
            </a:r>
            <a:r>
              <a:rPr sz="2400" spc="-550" dirty="0">
                <a:solidFill>
                  <a:srgbClr val="00FF00"/>
                </a:solidFill>
                <a:latin typeface="Times New Roman"/>
                <a:cs typeface="Times New Roman"/>
              </a:rPr>
              <a:t>	</a:t>
            </a:r>
            <a:r>
              <a:rPr sz="2400" spc="-5" dirty="0">
                <a:solidFill>
                  <a:srgbClr val="FFFFFF"/>
                </a:solidFill>
                <a:latin typeface="Arial"/>
                <a:cs typeface="Arial"/>
              </a:rPr>
              <a:t>partial </a:t>
            </a:r>
            <a:r>
              <a:rPr sz="2400" dirty="0">
                <a:solidFill>
                  <a:srgbClr val="FFFFFF"/>
                </a:solidFill>
                <a:latin typeface="Arial"/>
                <a:cs typeface="Arial"/>
              </a:rPr>
              <a:t>sequences</a:t>
            </a:r>
            <a:endParaRPr sz="2400">
              <a:latin typeface="Arial"/>
              <a:cs typeface="Arial"/>
            </a:endParaRPr>
          </a:p>
        </p:txBody>
      </p:sp>
      <p:sp>
        <p:nvSpPr>
          <p:cNvPr id="17" name="object 17"/>
          <p:cNvSpPr txBox="1"/>
          <p:nvPr/>
        </p:nvSpPr>
        <p:spPr>
          <a:xfrm>
            <a:off x="2142489" y="1229995"/>
            <a:ext cx="6701790" cy="746760"/>
          </a:xfrm>
          <a:prstGeom prst="rect">
            <a:avLst/>
          </a:prstGeom>
        </p:spPr>
        <p:txBody>
          <a:bodyPr vert="horz" wrap="square" lIns="0" tIns="12700" rIns="0" bIns="0" rtlCol="0">
            <a:spAutoFit/>
          </a:bodyPr>
          <a:lstStyle/>
          <a:p>
            <a:pPr marL="12700">
              <a:lnSpc>
                <a:spcPts val="2840"/>
              </a:lnSpc>
              <a:spcBef>
                <a:spcPts val="100"/>
              </a:spcBef>
            </a:pPr>
            <a:r>
              <a:rPr sz="2400" dirty="0">
                <a:solidFill>
                  <a:srgbClr val="FFFFFF"/>
                </a:solidFill>
                <a:latin typeface="Arial"/>
                <a:cs typeface="Arial"/>
              </a:rPr>
              <a:t>Shared </a:t>
            </a:r>
            <a:r>
              <a:rPr sz="2400" spc="-5" dirty="0">
                <a:solidFill>
                  <a:srgbClr val="FFFFFF"/>
                </a:solidFill>
                <a:latin typeface="Arial"/>
                <a:cs typeface="Arial"/>
              </a:rPr>
              <a:t>peptides: </a:t>
            </a:r>
            <a:r>
              <a:rPr sz="2400" dirty="0">
                <a:solidFill>
                  <a:srgbClr val="FFFFFF"/>
                </a:solidFill>
                <a:latin typeface="Arial"/>
                <a:cs typeface="Arial"/>
              </a:rPr>
              <a:t>map </a:t>
            </a:r>
            <a:r>
              <a:rPr sz="2400" spc="-5" dirty="0">
                <a:solidFill>
                  <a:srgbClr val="FFFFFF"/>
                </a:solidFill>
                <a:latin typeface="Arial"/>
                <a:cs typeface="Arial"/>
              </a:rPr>
              <a:t>to </a:t>
            </a:r>
            <a:r>
              <a:rPr sz="2400" dirty="0">
                <a:solidFill>
                  <a:srgbClr val="FFFFFF"/>
                </a:solidFill>
                <a:latin typeface="Arial"/>
                <a:cs typeface="Arial"/>
              </a:rPr>
              <a:t>more </a:t>
            </a:r>
            <a:r>
              <a:rPr sz="2400" spc="-5" dirty="0">
                <a:solidFill>
                  <a:srgbClr val="FFFFFF"/>
                </a:solidFill>
                <a:latin typeface="Arial"/>
                <a:cs typeface="Arial"/>
              </a:rPr>
              <a:t>than </a:t>
            </a:r>
            <a:r>
              <a:rPr sz="2400" dirty="0">
                <a:solidFill>
                  <a:srgbClr val="FFFFFF"/>
                </a:solidFill>
                <a:latin typeface="Arial"/>
                <a:cs typeface="Arial"/>
              </a:rPr>
              <a:t>a single</a:t>
            </a:r>
            <a:r>
              <a:rPr sz="2400" spc="-10" dirty="0">
                <a:solidFill>
                  <a:srgbClr val="FFFFFF"/>
                </a:solidFill>
                <a:latin typeface="Arial"/>
                <a:cs typeface="Arial"/>
              </a:rPr>
              <a:t> </a:t>
            </a:r>
            <a:r>
              <a:rPr sz="2400" spc="-5" dirty="0">
                <a:solidFill>
                  <a:srgbClr val="FFFFFF"/>
                </a:solidFill>
                <a:latin typeface="Arial"/>
                <a:cs typeface="Arial"/>
              </a:rPr>
              <a:t>entry</a:t>
            </a:r>
            <a:endParaRPr sz="2400">
              <a:latin typeface="Arial"/>
              <a:cs typeface="Arial"/>
            </a:endParaRPr>
          </a:p>
          <a:p>
            <a:pPr marL="2413000">
              <a:lnSpc>
                <a:spcPts val="2840"/>
              </a:lnSpc>
            </a:pPr>
            <a:r>
              <a:rPr sz="2400" dirty="0">
                <a:solidFill>
                  <a:srgbClr val="FFFFFF"/>
                </a:solidFill>
                <a:latin typeface="Arial"/>
                <a:cs typeface="Arial"/>
              </a:rPr>
              <a:t>in </a:t>
            </a:r>
            <a:r>
              <a:rPr sz="2400" spc="-5" dirty="0">
                <a:solidFill>
                  <a:srgbClr val="FFFFFF"/>
                </a:solidFill>
                <a:latin typeface="Arial"/>
                <a:cs typeface="Arial"/>
              </a:rPr>
              <a:t>protein database</a:t>
            </a:r>
            <a:endParaRPr sz="24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203450" y="1551336"/>
          <a:ext cx="3657600" cy="356615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74320">
                <a:tc>
                  <a:txBody>
                    <a:bodyPr/>
                    <a:lstStyle/>
                    <a:p>
                      <a:pPr marL="90805">
                        <a:lnSpc>
                          <a:spcPct val="100000"/>
                        </a:lnSpc>
                        <a:spcBef>
                          <a:spcPts val="360"/>
                        </a:spcBef>
                      </a:pPr>
                      <a:r>
                        <a:rPr sz="1200" b="1" spc="10" dirty="0">
                          <a:solidFill>
                            <a:srgbClr val="FFFFFF"/>
                          </a:solidFill>
                          <a:latin typeface="Calibri"/>
                          <a:cs typeface="Calibri"/>
                        </a:rPr>
                        <a:t>Pep$de</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c>
                  <a:txBody>
                    <a:bodyPr/>
                    <a:lstStyle/>
                    <a:p>
                      <a:pPr marL="91440">
                        <a:lnSpc>
                          <a:spcPct val="100000"/>
                        </a:lnSpc>
                        <a:spcBef>
                          <a:spcPts val="360"/>
                        </a:spcBef>
                      </a:pPr>
                      <a:r>
                        <a:rPr sz="1200" b="1" spc="-5" dirty="0">
                          <a:solidFill>
                            <a:srgbClr val="FFFFFF"/>
                          </a:solidFill>
                          <a:latin typeface="Calibri"/>
                          <a:cs typeface="Calibri"/>
                        </a:rPr>
                        <a:t>Log</a:t>
                      </a:r>
                      <a:r>
                        <a:rPr sz="1200" b="1" spc="-7" baseline="-20833" dirty="0">
                          <a:solidFill>
                            <a:srgbClr val="FFFFFF"/>
                          </a:solidFill>
                          <a:latin typeface="Calibri"/>
                          <a:cs typeface="Calibri"/>
                        </a:rPr>
                        <a:t>2 </a:t>
                      </a:r>
                      <a:r>
                        <a:rPr sz="1200" b="1" dirty="0">
                          <a:solidFill>
                            <a:srgbClr val="FFFFFF"/>
                          </a:solidFill>
                          <a:latin typeface="Calibri"/>
                          <a:cs typeface="Calibri"/>
                        </a:rPr>
                        <a:t>SILAC</a:t>
                      </a:r>
                      <a:r>
                        <a:rPr sz="1200" b="1" spc="-105" dirty="0">
                          <a:solidFill>
                            <a:srgbClr val="FFFFFF"/>
                          </a:solidFill>
                          <a:latin typeface="Calibri"/>
                          <a:cs typeface="Calibri"/>
                        </a:rPr>
                        <a:t> </a:t>
                      </a:r>
                      <a:r>
                        <a:rPr sz="1200" b="1" spc="20" dirty="0">
                          <a:solidFill>
                            <a:srgbClr val="FFFFFF"/>
                          </a:solidFill>
                          <a:latin typeface="Calibri"/>
                          <a:cs typeface="Calibri"/>
                        </a:rPr>
                        <a:t>Ra$o</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extLst>
                  <a:ext uri="{0D108BD9-81ED-4DB2-BD59-A6C34878D82A}">
                    <a16:rowId xmlns:a16="http://schemas.microsoft.com/office/drawing/2014/main" val="10000"/>
                  </a:ext>
                </a:extLst>
              </a:tr>
              <a:tr h="274319">
                <a:tc>
                  <a:txBody>
                    <a:bodyPr/>
                    <a:lstStyle/>
                    <a:p>
                      <a:pPr marL="90805">
                        <a:lnSpc>
                          <a:spcPct val="100000"/>
                        </a:lnSpc>
                        <a:spcBef>
                          <a:spcPts val="360"/>
                        </a:spcBef>
                      </a:pPr>
                      <a:r>
                        <a:rPr sz="1200" dirty="0">
                          <a:latin typeface="Calibri"/>
                          <a:cs typeface="Calibri"/>
                        </a:rPr>
                        <a:t>APEPTIDEK</a:t>
                      </a:r>
                      <a:endParaRPr sz="1200">
                        <a:latin typeface="Calibri"/>
                        <a:cs typeface="Calibri"/>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5D5D5"/>
                    </a:solidFill>
                  </a:tcPr>
                </a:tc>
                <a:tc>
                  <a:txBody>
                    <a:bodyPr/>
                    <a:lstStyle/>
                    <a:p>
                      <a:pPr marL="5080" algn="ctr">
                        <a:lnSpc>
                          <a:spcPct val="100000"/>
                        </a:lnSpc>
                        <a:spcBef>
                          <a:spcPts val="360"/>
                        </a:spcBef>
                      </a:pPr>
                      <a:r>
                        <a:rPr sz="1200" dirty="0">
                          <a:latin typeface="Calibri"/>
                          <a:cs typeface="Calibri"/>
                        </a:rPr>
                        <a:t>0.12</a:t>
                      </a:r>
                      <a:endParaRPr sz="1200">
                        <a:latin typeface="Calibri"/>
                        <a:cs typeface="Calibri"/>
                      </a:endParaRPr>
                    </a:p>
                  </a:txBody>
                  <a:tcPr marL="0" marR="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5D5D5"/>
                    </a:solidFill>
                  </a:tcPr>
                </a:tc>
                <a:extLst>
                  <a:ext uri="{0D108BD9-81ED-4DB2-BD59-A6C34878D82A}">
                    <a16:rowId xmlns:a16="http://schemas.microsoft.com/office/drawing/2014/main" val="10001"/>
                  </a:ext>
                </a:extLst>
              </a:tr>
              <a:tr h="274320">
                <a:tc>
                  <a:txBody>
                    <a:bodyPr/>
                    <a:lstStyle/>
                    <a:p>
                      <a:pPr marL="90805">
                        <a:lnSpc>
                          <a:spcPct val="100000"/>
                        </a:lnSpc>
                        <a:spcBef>
                          <a:spcPts val="360"/>
                        </a:spcBef>
                      </a:pPr>
                      <a:r>
                        <a:rPr sz="1200" dirty="0">
                          <a:latin typeface="Calibri"/>
                          <a:cs typeface="Calibri"/>
                        </a:rPr>
                        <a:t>YKPSTELLIR</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L="5080" algn="ctr">
                        <a:lnSpc>
                          <a:spcPct val="100000"/>
                        </a:lnSpc>
                        <a:spcBef>
                          <a:spcPts val="360"/>
                        </a:spcBef>
                      </a:pPr>
                      <a:r>
                        <a:rPr sz="1200" dirty="0">
                          <a:latin typeface="Calibri"/>
                          <a:cs typeface="Calibri"/>
                        </a:rPr>
                        <a:t>0.15</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extLst>
                  <a:ext uri="{0D108BD9-81ED-4DB2-BD59-A6C34878D82A}">
                    <a16:rowId xmlns:a16="http://schemas.microsoft.com/office/drawing/2014/main" val="10002"/>
                  </a:ext>
                </a:extLst>
              </a:tr>
              <a:tr h="274320">
                <a:tc>
                  <a:txBody>
                    <a:bodyPr/>
                    <a:lstStyle/>
                    <a:p>
                      <a:pPr marL="90805">
                        <a:lnSpc>
                          <a:spcPct val="100000"/>
                        </a:lnSpc>
                        <a:spcBef>
                          <a:spcPts val="360"/>
                        </a:spcBef>
                      </a:pPr>
                      <a:r>
                        <a:rPr sz="1200" spc="-5" dirty="0">
                          <a:latin typeface="Calibri"/>
                          <a:cs typeface="Calibri"/>
                        </a:rPr>
                        <a:t>EWERTHEFAASLR</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D5D5"/>
                    </a:solidFill>
                  </a:tcPr>
                </a:tc>
                <a:tc>
                  <a:txBody>
                    <a:bodyPr/>
                    <a:lstStyle/>
                    <a:p>
                      <a:pPr marL="5080" algn="ctr">
                        <a:lnSpc>
                          <a:spcPct val="100000"/>
                        </a:lnSpc>
                        <a:spcBef>
                          <a:spcPts val="360"/>
                        </a:spcBef>
                      </a:pPr>
                      <a:r>
                        <a:rPr sz="1200" dirty="0">
                          <a:latin typeface="Calibri"/>
                          <a:cs typeface="Calibri"/>
                        </a:rPr>
                        <a:t>0.07</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D5D5"/>
                    </a:solidFill>
                  </a:tcPr>
                </a:tc>
                <a:extLst>
                  <a:ext uri="{0D108BD9-81ED-4DB2-BD59-A6C34878D82A}">
                    <a16:rowId xmlns:a16="http://schemas.microsoft.com/office/drawing/2014/main" val="10003"/>
                  </a:ext>
                </a:extLst>
              </a:tr>
              <a:tr h="274319">
                <a:tc>
                  <a:txBody>
                    <a:bodyPr/>
                    <a:lstStyle/>
                    <a:p>
                      <a:pPr marL="90805">
                        <a:lnSpc>
                          <a:spcPct val="100000"/>
                        </a:lnSpc>
                        <a:spcBef>
                          <a:spcPts val="360"/>
                        </a:spcBef>
                      </a:pPr>
                      <a:r>
                        <a:rPr sz="1200" spc="-5" dirty="0">
                          <a:latin typeface="Calibri"/>
                          <a:cs typeface="Calibri"/>
                        </a:rPr>
                        <a:t>IAMAPEPTIDER</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L="5080" algn="ctr">
                        <a:lnSpc>
                          <a:spcPct val="100000"/>
                        </a:lnSpc>
                        <a:spcBef>
                          <a:spcPts val="360"/>
                        </a:spcBef>
                      </a:pPr>
                      <a:r>
                        <a:rPr sz="1200" dirty="0">
                          <a:latin typeface="Calibri"/>
                          <a:cs typeface="Calibri"/>
                        </a:rPr>
                        <a:t>0.21</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extLst>
                  <a:ext uri="{0D108BD9-81ED-4DB2-BD59-A6C34878D82A}">
                    <a16:rowId xmlns:a16="http://schemas.microsoft.com/office/drawing/2014/main" val="10004"/>
                  </a:ext>
                </a:extLst>
              </a:tr>
              <a:tr h="274319">
                <a:tc>
                  <a:txBody>
                    <a:bodyPr/>
                    <a:lstStyle/>
                    <a:p>
                      <a:pPr marL="90805">
                        <a:lnSpc>
                          <a:spcPct val="100000"/>
                        </a:lnSpc>
                        <a:spcBef>
                          <a:spcPts val="360"/>
                        </a:spcBef>
                      </a:pPr>
                      <a:r>
                        <a:rPr sz="1200" spc="-5" dirty="0">
                          <a:latin typeface="Calibri"/>
                          <a:cs typeface="Calibri"/>
                        </a:rPr>
                        <a:t>GWQIMNCSTYK</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D5D5"/>
                    </a:solidFill>
                  </a:tcPr>
                </a:tc>
                <a:tc>
                  <a:txBody>
                    <a:bodyPr/>
                    <a:lstStyle/>
                    <a:p>
                      <a:pPr marL="5080" algn="ctr">
                        <a:lnSpc>
                          <a:spcPct val="100000"/>
                        </a:lnSpc>
                        <a:spcBef>
                          <a:spcPts val="360"/>
                        </a:spcBef>
                      </a:pPr>
                      <a:r>
                        <a:rPr sz="1200" dirty="0">
                          <a:latin typeface="Calibri"/>
                          <a:cs typeface="Calibri"/>
                        </a:rPr>
                        <a:t>0.14</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D5D5"/>
                    </a:solidFill>
                  </a:tcPr>
                </a:tc>
                <a:extLst>
                  <a:ext uri="{0D108BD9-81ED-4DB2-BD59-A6C34878D82A}">
                    <a16:rowId xmlns:a16="http://schemas.microsoft.com/office/drawing/2014/main" val="10005"/>
                  </a:ext>
                </a:extLst>
              </a:tr>
              <a:tr h="274319">
                <a:tc>
                  <a:txBody>
                    <a:bodyPr/>
                    <a:lstStyle/>
                    <a:p>
                      <a:pPr marL="90805">
                        <a:lnSpc>
                          <a:spcPct val="100000"/>
                        </a:lnSpc>
                        <a:spcBef>
                          <a:spcPts val="360"/>
                        </a:spcBef>
                      </a:pPr>
                      <a:r>
                        <a:rPr sz="1200" spc="-5" dirty="0">
                          <a:latin typeface="Calibri"/>
                          <a:cs typeface="Calibri"/>
                        </a:rPr>
                        <a:t>YHTLSSVTYEHLK</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L="5080" algn="ctr">
                        <a:lnSpc>
                          <a:spcPct val="100000"/>
                        </a:lnSpc>
                        <a:spcBef>
                          <a:spcPts val="360"/>
                        </a:spcBef>
                      </a:pPr>
                      <a:r>
                        <a:rPr sz="1200" dirty="0">
                          <a:latin typeface="Calibri"/>
                          <a:cs typeface="Calibri"/>
                        </a:rPr>
                        <a:t>0.29</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extLst>
                  <a:ext uri="{0D108BD9-81ED-4DB2-BD59-A6C34878D82A}">
                    <a16:rowId xmlns:a16="http://schemas.microsoft.com/office/drawing/2014/main" val="10006"/>
                  </a:ext>
                </a:extLst>
              </a:tr>
              <a:tr h="274319">
                <a:tc>
                  <a:txBody>
                    <a:bodyPr/>
                    <a:lstStyle/>
                    <a:p>
                      <a:pPr marL="90805">
                        <a:lnSpc>
                          <a:spcPct val="100000"/>
                        </a:lnSpc>
                        <a:spcBef>
                          <a:spcPts val="360"/>
                        </a:spcBef>
                      </a:pPr>
                      <a:r>
                        <a:rPr sz="1200" spc="-5" dirty="0">
                          <a:latin typeface="Calibri"/>
                          <a:cs typeface="Calibri"/>
                        </a:rPr>
                        <a:t>ISEEALARGEPEPTIDEK</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D5D5"/>
                    </a:solidFill>
                  </a:tcPr>
                </a:tc>
                <a:tc>
                  <a:txBody>
                    <a:bodyPr/>
                    <a:lstStyle/>
                    <a:p>
                      <a:pPr marL="5080" algn="ctr">
                        <a:lnSpc>
                          <a:spcPct val="100000"/>
                        </a:lnSpc>
                        <a:spcBef>
                          <a:spcPts val="360"/>
                        </a:spcBef>
                      </a:pPr>
                      <a:r>
                        <a:rPr sz="1200" dirty="0">
                          <a:latin typeface="Calibri"/>
                          <a:cs typeface="Calibri"/>
                        </a:rPr>
                        <a:t>0.23</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D5D5"/>
                    </a:solidFill>
                  </a:tcPr>
                </a:tc>
                <a:extLst>
                  <a:ext uri="{0D108BD9-81ED-4DB2-BD59-A6C34878D82A}">
                    <a16:rowId xmlns:a16="http://schemas.microsoft.com/office/drawing/2014/main" val="10007"/>
                  </a:ext>
                </a:extLst>
              </a:tr>
              <a:tr h="274319">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extLst>
                  <a:ext uri="{0D108BD9-81ED-4DB2-BD59-A6C34878D82A}">
                    <a16:rowId xmlns:a16="http://schemas.microsoft.com/office/drawing/2014/main" val="10008"/>
                  </a:ext>
                </a:extLst>
              </a:tr>
              <a:tr h="274319">
                <a:tc>
                  <a:txBody>
                    <a:bodyPr/>
                    <a:lstStyle/>
                    <a:p>
                      <a:pPr marL="90805">
                        <a:lnSpc>
                          <a:spcPct val="100000"/>
                        </a:lnSpc>
                        <a:spcBef>
                          <a:spcPts val="360"/>
                        </a:spcBef>
                      </a:pPr>
                      <a:r>
                        <a:rPr sz="1200" b="1" i="1" spc="-5" dirty="0">
                          <a:solidFill>
                            <a:srgbClr val="FF0000"/>
                          </a:solidFill>
                          <a:latin typeface="Calibri"/>
                          <a:cs typeface="Calibri"/>
                        </a:rPr>
                        <a:t>EITHERWAYK</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D5D5"/>
                    </a:solidFill>
                  </a:tcPr>
                </a:tc>
                <a:tc>
                  <a:txBody>
                    <a:bodyPr/>
                    <a:lstStyle/>
                    <a:p>
                      <a:pPr marL="5080" algn="ctr">
                        <a:lnSpc>
                          <a:spcPct val="100000"/>
                        </a:lnSpc>
                        <a:spcBef>
                          <a:spcPts val="360"/>
                        </a:spcBef>
                      </a:pPr>
                      <a:r>
                        <a:rPr sz="1200" b="1" i="1" dirty="0">
                          <a:solidFill>
                            <a:srgbClr val="FF0000"/>
                          </a:solidFill>
                          <a:latin typeface="Calibri"/>
                          <a:cs typeface="Calibri"/>
                        </a:rPr>
                        <a:t>0.22</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D5D5"/>
                    </a:solidFill>
                  </a:tcPr>
                </a:tc>
                <a:extLst>
                  <a:ext uri="{0D108BD9-81ED-4DB2-BD59-A6C34878D82A}">
                    <a16:rowId xmlns:a16="http://schemas.microsoft.com/office/drawing/2014/main" val="10009"/>
                  </a:ext>
                </a:extLst>
              </a:tr>
              <a:tr h="274319">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extLst>
                  <a:ext uri="{0D108BD9-81ED-4DB2-BD59-A6C34878D82A}">
                    <a16:rowId xmlns:a16="http://schemas.microsoft.com/office/drawing/2014/main" val="10010"/>
                  </a:ext>
                </a:extLst>
              </a:tr>
              <a:tr h="274319">
                <a:tc>
                  <a:txBody>
                    <a:bodyPr/>
                    <a:lstStyle/>
                    <a:p>
                      <a:pPr marL="90805">
                        <a:lnSpc>
                          <a:spcPct val="100000"/>
                        </a:lnSpc>
                        <a:spcBef>
                          <a:spcPts val="360"/>
                        </a:spcBef>
                      </a:pPr>
                      <a:r>
                        <a:rPr sz="1200" spc="-5" dirty="0">
                          <a:latin typeface="Calibri"/>
                          <a:cs typeface="Calibri"/>
                        </a:rPr>
                        <a:t>SIMPLESEQK</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D5D5"/>
                    </a:solidFill>
                  </a:tcPr>
                </a:tc>
                <a:tc>
                  <a:txBody>
                    <a:bodyPr/>
                    <a:lstStyle/>
                    <a:p>
                      <a:pPr marL="5080" algn="ctr">
                        <a:lnSpc>
                          <a:spcPct val="100000"/>
                        </a:lnSpc>
                        <a:spcBef>
                          <a:spcPts val="360"/>
                        </a:spcBef>
                      </a:pPr>
                      <a:r>
                        <a:rPr sz="1200" dirty="0">
                          <a:latin typeface="Calibri"/>
                          <a:cs typeface="Calibri"/>
                        </a:rPr>
                        <a:t>0.77</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D5D5"/>
                    </a:solidFill>
                  </a:tcPr>
                </a:tc>
                <a:extLst>
                  <a:ext uri="{0D108BD9-81ED-4DB2-BD59-A6C34878D82A}">
                    <a16:rowId xmlns:a16="http://schemas.microsoft.com/office/drawing/2014/main" val="10011"/>
                  </a:ext>
                </a:extLst>
              </a:tr>
              <a:tr h="274319">
                <a:tc>
                  <a:txBody>
                    <a:bodyPr/>
                    <a:lstStyle/>
                    <a:p>
                      <a:pPr marL="90805">
                        <a:lnSpc>
                          <a:spcPct val="100000"/>
                        </a:lnSpc>
                        <a:spcBef>
                          <a:spcPts val="360"/>
                        </a:spcBef>
                      </a:pPr>
                      <a:r>
                        <a:rPr sz="1200" dirty="0">
                          <a:latin typeface="Calibri"/>
                          <a:cs typeface="Calibri"/>
                        </a:rPr>
                        <a:t>LITTLEPEPTIDER</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tc>
                  <a:txBody>
                    <a:bodyPr/>
                    <a:lstStyle/>
                    <a:p>
                      <a:pPr marL="5080" algn="ctr">
                        <a:lnSpc>
                          <a:spcPct val="100000"/>
                        </a:lnSpc>
                        <a:spcBef>
                          <a:spcPts val="360"/>
                        </a:spcBef>
                      </a:pPr>
                      <a:r>
                        <a:rPr sz="1200" dirty="0">
                          <a:latin typeface="Calibri"/>
                          <a:cs typeface="Calibri"/>
                        </a:rPr>
                        <a:t>0.99</a:t>
                      </a:r>
                      <a:endParaRPr sz="1200">
                        <a:latin typeface="Calibri"/>
                        <a:cs typeface="Calibri"/>
                      </a:endParaRPr>
                    </a:p>
                  </a:txBody>
                  <a:tcPr marL="0" marR="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CECEC"/>
                    </a:solidFill>
                  </a:tcPr>
                </a:tc>
                <a:extLst>
                  <a:ext uri="{0D108BD9-81ED-4DB2-BD59-A6C34878D82A}">
                    <a16:rowId xmlns:a16="http://schemas.microsoft.com/office/drawing/2014/main" val="10012"/>
                  </a:ext>
                </a:extLst>
              </a:tr>
            </a:tbl>
          </a:graphicData>
        </a:graphic>
      </p:graphicFrame>
      <p:sp>
        <p:nvSpPr>
          <p:cNvPr id="3" name="object 3"/>
          <p:cNvSpPr txBox="1"/>
          <p:nvPr/>
        </p:nvSpPr>
        <p:spPr>
          <a:xfrm>
            <a:off x="1792913" y="2333166"/>
            <a:ext cx="184666" cy="604520"/>
          </a:xfrm>
          <a:prstGeom prst="rect">
            <a:avLst/>
          </a:prstGeom>
        </p:spPr>
        <p:txBody>
          <a:bodyPr vert="vert270" wrap="square" lIns="0" tIns="5080" rIns="0" bIns="0" rtlCol="0">
            <a:spAutoFit/>
          </a:bodyPr>
          <a:lstStyle/>
          <a:p>
            <a:pPr marL="12700">
              <a:spcBef>
                <a:spcPts val="40"/>
              </a:spcBef>
            </a:pPr>
            <a:r>
              <a:rPr sz="1200" b="1" i="1" spc="-5" dirty="0">
                <a:latin typeface="Calibri"/>
                <a:cs typeface="Calibri"/>
              </a:rPr>
              <a:t>Protein</a:t>
            </a:r>
            <a:r>
              <a:rPr sz="1200" b="1" i="1" spc="-60" dirty="0">
                <a:latin typeface="Calibri"/>
                <a:cs typeface="Calibri"/>
              </a:rPr>
              <a:t> </a:t>
            </a:r>
            <a:r>
              <a:rPr sz="1200" b="1" i="1" dirty="0">
                <a:latin typeface="Calibri"/>
                <a:cs typeface="Calibri"/>
              </a:rPr>
              <a:t>X</a:t>
            </a:r>
            <a:endParaRPr sz="1200">
              <a:latin typeface="Calibri"/>
              <a:cs typeface="Calibri"/>
            </a:endParaRPr>
          </a:p>
        </p:txBody>
      </p:sp>
      <p:sp>
        <p:nvSpPr>
          <p:cNvPr id="4" name="object 4"/>
          <p:cNvSpPr txBox="1"/>
          <p:nvPr/>
        </p:nvSpPr>
        <p:spPr>
          <a:xfrm>
            <a:off x="6250941" y="1406409"/>
            <a:ext cx="3969385" cy="3435299"/>
          </a:xfrm>
          <a:prstGeom prst="rect">
            <a:avLst/>
          </a:prstGeom>
        </p:spPr>
        <p:txBody>
          <a:bodyPr vert="horz" wrap="square" lIns="0" tIns="12700" rIns="0" bIns="0" rtlCol="0">
            <a:spAutoFit/>
          </a:bodyPr>
          <a:lstStyle/>
          <a:p>
            <a:pPr marL="355600" marR="103505" indent="-342900">
              <a:spcBef>
                <a:spcPts val="100"/>
              </a:spcBef>
              <a:tabLst>
                <a:tab pos="354965" algn="l"/>
              </a:tabLst>
            </a:pPr>
            <a:r>
              <a:rPr sz="2000" spc="-459" dirty="0">
                <a:solidFill>
                  <a:srgbClr val="FF0000"/>
                </a:solidFill>
                <a:latin typeface="Wingdings"/>
                <a:cs typeface="Wingdings"/>
              </a:rPr>
              <a:t></a:t>
            </a:r>
            <a:r>
              <a:rPr sz="2000" spc="-459" dirty="0">
                <a:solidFill>
                  <a:srgbClr val="FF0000"/>
                </a:solidFill>
                <a:latin typeface="Times New Roman"/>
                <a:cs typeface="Times New Roman"/>
              </a:rPr>
              <a:t>	</a:t>
            </a:r>
            <a:r>
              <a:rPr sz="2000" dirty="0">
                <a:latin typeface="Arial"/>
                <a:cs typeface="Arial"/>
              </a:rPr>
              <a:t>A </a:t>
            </a:r>
            <a:r>
              <a:rPr sz="2000" spc="-5" dirty="0">
                <a:latin typeface="Arial"/>
                <a:cs typeface="Arial"/>
              </a:rPr>
              <a:t>peptide </a:t>
            </a:r>
            <a:r>
              <a:rPr sz="2000" dirty="0">
                <a:latin typeface="Arial"/>
                <a:cs typeface="Arial"/>
              </a:rPr>
              <a:t>could belong </a:t>
            </a:r>
            <a:r>
              <a:rPr sz="2000" spc="-5" dirty="0">
                <a:latin typeface="Arial"/>
                <a:cs typeface="Arial"/>
              </a:rPr>
              <a:t>to</a:t>
            </a:r>
            <a:r>
              <a:rPr sz="2000" spc="-175" dirty="0">
                <a:latin typeface="Arial"/>
                <a:cs typeface="Arial"/>
              </a:rPr>
              <a:t> </a:t>
            </a:r>
            <a:r>
              <a:rPr sz="2000" dirty="0">
                <a:latin typeface="Arial"/>
                <a:cs typeface="Arial"/>
              </a:rPr>
              <a:t>more  </a:t>
            </a:r>
            <a:r>
              <a:rPr sz="2000" spc="-5" dirty="0">
                <a:latin typeface="Arial"/>
                <a:cs typeface="Arial"/>
              </a:rPr>
              <a:t>than </a:t>
            </a:r>
            <a:r>
              <a:rPr sz="2000" dirty="0">
                <a:latin typeface="Arial"/>
                <a:cs typeface="Arial"/>
              </a:rPr>
              <a:t>one </a:t>
            </a:r>
            <a:r>
              <a:rPr sz="2000" spc="-5" dirty="0">
                <a:latin typeface="Arial"/>
                <a:cs typeface="Arial"/>
              </a:rPr>
              <a:t>protein</a:t>
            </a:r>
            <a:endParaRPr sz="2000">
              <a:latin typeface="Arial"/>
              <a:cs typeface="Arial"/>
            </a:endParaRPr>
          </a:p>
          <a:p>
            <a:pPr>
              <a:spcBef>
                <a:spcPts val="40"/>
              </a:spcBef>
            </a:pPr>
            <a:endParaRPr sz="2800">
              <a:latin typeface="Arial"/>
              <a:cs typeface="Arial"/>
            </a:endParaRPr>
          </a:p>
          <a:p>
            <a:pPr marL="355600" marR="259079" indent="-342900">
              <a:lnSpc>
                <a:spcPct val="100800"/>
              </a:lnSpc>
              <a:tabLst>
                <a:tab pos="354965" algn="l"/>
              </a:tabLst>
            </a:pPr>
            <a:r>
              <a:rPr sz="2000" spc="-459" dirty="0">
                <a:solidFill>
                  <a:srgbClr val="FF0000"/>
                </a:solidFill>
                <a:latin typeface="Wingdings"/>
                <a:cs typeface="Wingdings"/>
              </a:rPr>
              <a:t></a:t>
            </a:r>
            <a:r>
              <a:rPr sz="2000" spc="-459" dirty="0">
                <a:solidFill>
                  <a:srgbClr val="FF0000"/>
                </a:solidFill>
                <a:latin typeface="Times New Roman"/>
                <a:cs typeface="Times New Roman"/>
              </a:rPr>
              <a:t>	</a:t>
            </a:r>
            <a:r>
              <a:rPr sz="2000" spc="-5" dirty="0">
                <a:latin typeface="Arial"/>
                <a:cs typeface="Arial"/>
              </a:rPr>
              <a:t>Go with </a:t>
            </a:r>
            <a:r>
              <a:rPr sz="2000" dirty="0">
                <a:latin typeface="Arial"/>
                <a:cs typeface="Arial"/>
              </a:rPr>
              <a:t>preponderance of</a:t>
            </a:r>
            <a:r>
              <a:rPr sz="2000" spc="-65" dirty="0">
                <a:latin typeface="Arial"/>
                <a:cs typeface="Arial"/>
              </a:rPr>
              <a:t> </a:t>
            </a:r>
            <a:r>
              <a:rPr sz="2000" spc="-5" dirty="0">
                <a:latin typeface="Arial"/>
                <a:cs typeface="Arial"/>
              </a:rPr>
              <a:t>the  </a:t>
            </a:r>
            <a:r>
              <a:rPr sz="2000" dirty="0">
                <a:latin typeface="Arial"/>
                <a:cs typeface="Arial"/>
              </a:rPr>
              <a:t>evidence </a:t>
            </a:r>
            <a:r>
              <a:rPr sz="2000" spc="-5" dirty="0">
                <a:latin typeface="Arial"/>
                <a:cs typeface="Arial"/>
              </a:rPr>
              <a:t>to </a:t>
            </a:r>
            <a:r>
              <a:rPr sz="2000" dirty="0">
                <a:latin typeface="Arial"/>
                <a:cs typeface="Arial"/>
              </a:rPr>
              <a:t>assign</a:t>
            </a:r>
            <a:r>
              <a:rPr sz="2000" spc="-20" dirty="0">
                <a:latin typeface="Arial"/>
                <a:cs typeface="Arial"/>
              </a:rPr>
              <a:t> </a:t>
            </a:r>
            <a:r>
              <a:rPr sz="2000" spc="-5" dirty="0">
                <a:latin typeface="Arial"/>
                <a:cs typeface="Arial"/>
              </a:rPr>
              <a:t>peptide</a:t>
            </a:r>
            <a:endParaRPr sz="2000">
              <a:latin typeface="Arial"/>
              <a:cs typeface="Arial"/>
            </a:endParaRPr>
          </a:p>
          <a:p>
            <a:pPr marL="755650" indent="-285750">
              <a:spcBef>
                <a:spcPts val="480"/>
              </a:spcBef>
              <a:buClr>
                <a:srgbClr val="008000"/>
              </a:buClr>
              <a:buFont typeface="Times New Roman"/>
              <a:buChar char="•"/>
              <a:tabLst>
                <a:tab pos="755015" algn="l"/>
                <a:tab pos="755650" algn="l"/>
              </a:tabLst>
            </a:pPr>
            <a:r>
              <a:rPr sz="2000" spc="-10" dirty="0">
                <a:latin typeface="Arial"/>
                <a:cs typeface="Arial"/>
              </a:rPr>
              <a:t>Occam’s </a:t>
            </a:r>
            <a:r>
              <a:rPr sz="2000" i="1" dirty="0">
                <a:latin typeface="Arial"/>
                <a:cs typeface="Arial"/>
              </a:rPr>
              <a:t>razor</a:t>
            </a:r>
            <a:r>
              <a:rPr sz="2000" i="1" spc="-15" dirty="0">
                <a:latin typeface="Arial"/>
                <a:cs typeface="Arial"/>
              </a:rPr>
              <a:t> </a:t>
            </a:r>
            <a:r>
              <a:rPr sz="2000" dirty="0">
                <a:latin typeface="Arial"/>
                <a:cs typeface="Arial"/>
              </a:rPr>
              <a:t>principle</a:t>
            </a:r>
            <a:endParaRPr sz="2000">
              <a:latin typeface="Arial"/>
              <a:cs typeface="Arial"/>
            </a:endParaRPr>
          </a:p>
          <a:p>
            <a:pPr>
              <a:spcBef>
                <a:spcPts val="55"/>
              </a:spcBef>
            </a:pPr>
            <a:endParaRPr sz="2900">
              <a:latin typeface="Arial"/>
              <a:cs typeface="Arial"/>
            </a:endParaRPr>
          </a:p>
          <a:p>
            <a:pPr marL="355600" marR="5080" indent="-342900">
              <a:lnSpc>
                <a:spcPct val="100400"/>
              </a:lnSpc>
              <a:tabLst>
                <a:tab pos="354965" algn="l"/>
              </a:tabLst>
            </a:pPr>
            <a:r>
              <a:rPr sz="2000" spc="-459" dirty="0">
                <a:solidFill>
                  <a:srgbClr val="FF0000"/>
                </a:solidFill>
                <a:latin typeface="Wingdings"/>
                <a:cs typeface="Wingdings"/>
              </a:rPr>
              <a:t></a:t>
            </a:r>
            <a:r>
              <a:rPr sz="2000" spc="-459" dirty="0">
                <a:solidFill>
                  <a:srgbClr val="FF0000"/>
                </a:solidFill>
                <a:latin typeface="Times New Roman"/>
                <a:cs typeface="Times New Roman"/>
              </a:rPr>
              <a:t>	</a:t>
            </a:r>
            <a:r>
              <a:rPr sz="2000" spc="-5" dirty="0">
                <a:latin typeface="Arial"/>
                <a:cs typeface="Arial"/>
              </a:rPr>
              <a:t>In this </a:t>
            </a:r>
            <a:r>
              <a:rPr sz="2000" dirty="0">
                <a:latin typeface="Arial"/>
                <a:cs typeface="Arial"/>
              </a:rPr>
              <a:t>case, </a:t>
            </a:r>
            <a:r>
              <a:rPr sz="2000" spc="-5" dirty="0">
                <a:latin typeface="Arial"/>
                <a:cs typeface="Arial"/>
              </a:rPr>
              <a:t>peptide </a:t>
            </a:r>
            <a:r>
              <a:rPr sz="2000" dirty="0">
                <a:latin typeface="Arial"/>
                <a:cs typeface="Arial"/>
              </a:rPr>
              <a:t>is</a:t>
            </a:r>
            <a:r>
              <a:rPr sz="2000" spc="-50" dirty="0">
                <a:latin typeface="Arial"/>
                <a:cs typeface="Arial"/>
              </a:rPr>
              <a:t> </a:t>
            </a:r>
            <a:r>
              <a:rPr sz="2000" dirty="0">
                <a:latin typeface="Arial"/>
                <a:cs typeface="Arial"/>
              </a:rPr>
              <a:t>assigned  to </a:t>
            </a:r>
            <a:r>
              <a:rPr sz="2000" b="1" i="1" spc="-5" dirty="0">
                <a:latin typeface="Arial"/>
                <a:cs typeface="Arial"/>
              </a:rPr>
              <a:t>Protein </a:t>
            </a:r>
            <a:r>
              <a:rPr sz="2000" b="1" i="1" dirty="0">
                <a:latin typeface="Arial"/>
                <a:cs typeface="Arial"/>
              </a:rPr>
              <a:t>X </a:t>
            </a:r>
            <a:r>
              <a:rPr sz="2000" dirty="0">
                <a:latin typeface="Arial"/>
                <a:cs typeface="Arial"/>
              </a:rPr>
              <a:t>because </a:t>
            </a:r>
            <a:r>
              <a:rPr sz="2000" spc="-5" dirty="0">
                <a:latin typeface="Arial"/>
                <a:cs typeface="Arial"/>
              </a:rPr>
              <a:t>there </a:t>
            </a:r>
            <a:r>
              <a:rPr sz="2000" dirty="0">
                <a:latin typeface="Arial"/>
                <a:cs typeface="Arial"/>
              </a:rPr>
              <a:t>are  more </a:t>
            </a:r>
            <a:r>
              <a:rPr sz="2000" spc="-5" dirty="0">
                <a:latin typeface="Arial"/>
                <a:cs typeface="Arial"/>
              </a:rPr>
              <a:t>peptides supporting</a:t>
            </a:r>
            <a:r>
              <a:rPr sz="2000" spc="-10" dirty="0">
                <a:latin typeface="Arial"/>
                <a:cs typeface="Arial"/>
              </a:rPr>
              <a:t> </a:t>
            </a:r>
            <a:r>
              <a:rPr sz="2000" dirty="0">
                <a:latin typeface="Arial"/>
                <a:cs typeface="Arial"/>
              </a:rPr>
              <a:t>it</a:t>
            </a:r>
            <a:endParaRPr sz="2000">
              <a:latin typeface="Arial"/>
              <a:cs typeface="Arial"/>
            </a:endParaRPr>
          </a:p>
        </p:txBody>
      </p:sp>
      <p:sp>
        <p:nvSpPr>
          <p:cNvPr id="5" name="object 5"/>
          <p:cNvSpPr txBox="1"/>
          <p:nvPr/>
        </p:nvSpPr>
        <p:spPr>
          <a:xfrm>
            <a:off x="1792913" y="4613473"/>
            <a:ext cx="184666" cy="599440"/>
          </a:xfrm>
          <a:prstGeom prst="rect">
            <a:avLst/>
          </a:prstGeom>
        </p:spPr>
        <p:txBody>
          <a:bodyPr vert="vert270" wrap="square" lIns="0" tIns="5080" rIns="0" bIns="0" rtlCol="0">
            <a:spAutoFit/>
          </a:bodyPr>
          <a:lstStyle/>
          <a:p>
            <a:pPr marL="12700">
              <a:spcBef>
                <a:spcPts val="40"/>
              </a:spcBef>
            </a:pPr>
            <a:r>
              <a:rPr sz="1200" b="1" i="1" spc="-5" dirty="0">
                <a:latin typeface="Calibri"/>
                <a:cs typeface="Calibri"/>
              </a:rPr>
              <a:t>Protein</a:t>
            </a:r>
            <a:r>
              <a:rPr sz="1200" b="1" i="1" spc="-60" dirty="0">
                <a:latin typeface="Calibri"/>
                <a:cs typeface="Calibri"/>
              </a:rPr>
              <a:t> </a:t>
            </a:r>
            <a:r>
              <a:rPr sz="1200" b="1" i="1" dirty="0">
                <a:latin typeface="Calibri"/>
                <a:cs typeface="Calibri"/>
              </a:rPr>
              <a:t>Y</a:t>
            </a:r>
            <a:endParaRPr sz="1200">
              <a:latin typeface="Calibri"/>
              <a:cs typeface="Calibri"/>
            </a:endParaRPr>
          </a:p>
        </p:txBody>
      </p:sp>
      <p:sp>
        <p:nvSpPr>
          <p:cNvPr id="6" name="object 6"/>
          <p:cNvSpPr/>
          <p:nvPr/>
        </p:nvSpPr>
        <p:spPr>
          <a:xfrm>
            <a:off x="1833030" y="3015943"/>
            <a:ext cx="383121" cy="1503089"/>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752600" y="152400"/>
            <a:ext cx="5331460" cy="505267"/>
          </a:xfrm>
          <a:prstGeom prst="rect">
            <a:avLst/>
          </a:prstGeom>
        </p:spPr>
        <p:txBody>
          <a:bodyPr vert="horz" wrap="square" lIns="0" tIns="12700" rIns="0" bIns="0" rtlCol="0" anchor="ctr">
            <a:spAutoFit/>
          </a:bodyPr>
          <a:lstStyle/>
          <a:p>
            <a:pPr marL="12700">
              <a:lnSpc>
                <a:spcPct val="100000"/>
              </a:lnSpc>
              <a:spcBef>
                <a:spcPts val="100"/>
              </a:spcBef>
            </a:pPr>
            <a:r>
              <a:rPr sz="3200" spc="-5" dirty="0">
                <a:solidFill>
                  <a:srgbClr val="FFFF66"/>
                </a:solidFill>
              </a:rPr>
              <a:t>Peptide Quant to Protein Quant</a:t>
            </a:r>
          </a:p>
        </p:txBody>
      </p:sp>
      <p:sp>
        <p:nvSpPr>
          <p:cNvPr id="8" name="object 8"/>
          <p:cNvSpPr/>
          <p:nvPr/>
        </p:nvSpPr>
        <p:spPr>
          <a:xfrm>
            <a:off x="1756756" y="673331"/>
            <a:ext cx="8678486" cy="17872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752600" y="685801"/>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800707" y="0"/>
            <a:ext cx="9705493" cy="505267"/>
          </a:xfrm>
          <a:prstGeom prst="rect">
            <a:avLst/>
          </a:prstGeom>
        </p:spPr>
        <p:txBody>
          <a:bodyPr vert="horz" wrap="square" lIns="0" tIns="12700" rIns="0" bIns="0" rtlCol="0" anchor="ctr">
            <a:spAutoFit/>
          </a:bodyPr>
          <a:lstStyle/>
          <a:p>
            <a:pPr marL="12700">
              <a:lnSpc>
                <a:spcPct val="100000"/>
              </a:lnSpc>
              <a:spcBef>
                <a:spcPts val="100"/>
              </a:spcBef>
            </a:pPr>
            <a:r>
              <a:rPr sz="3200" spc="-5" dirty="0">
                <a:solidFill>
                  <a:srgbClr val="FFFF66"/>
                </a:solidFill>
                <a:latin typeface="+mj-lt"/>
                <a:cs typeface="+mj-cs"/>
              </a:rPr>
              <a:t>Relative</a:t>
            </a:r>
            <a:r>
              <a:rPr sz="2400" spc="-5" dirty="0"/>
              <a:t> </a:t>
            </a:r>
            <a:r>
              <a:rPr sz="3200" spc="-5" dirty="0">
                <a:solidFill>
                  <a:srgbClr val="FFFF66"/>
                </a:solidFill>
                <a:latin typeface="+mj-lt"/>
                <a:cs typeface="+mj-cs"/>
              </a:rPr>
              <a:t>Quantification Methods for Discovery Proteomics</a:t>
            </a:r>
          </a:p>
        </p:txBody>
      </p:sp>
      <p:sp>
        <p:nvSpPr>
          <p:cNvPr id="3" name="object 3"/>
          <p:cNvSpPr/>
          <p:nvPr/>
        </p:nvSpPr>
        <p:spPr>
          <a:xfrm>
            <a:off x="2085493" y="1714047"/>
            <a:ext cx="274333" cy="54500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69130" y="795020"/>
            <a:ext cx="2385060" cy="855344"/>
          </a:xfrm>
          <a:prstGeom prst="rect">
            <a:avLst/>
          </a:prstGeom>
        </p:spPr>
        <p:txBody>
          <a:bodyPr vert="horz" wrap="square" lIns="0" tIns="22860" rIns="0" bIns="0" rtlCol="0">
            <a:spAutoFit/>
          </a:bodyPr>
          <a:lstStyle/>
          <a:p>
            <a:pPr marL="248920" marR="5080" indent="-236854">
              <a:lnSpc>
                <a:spcPts val="1900"/>
              </a:lnSpc>
              <a:spcBef>
                <a:spcPts val="180"/>
              </a:spcBef>
            </a:pPr>
            <a:r>
              <a:rPr sz="1600" b="1" spc="-5" dirty="0">
                <a:latin typeface="Arial"/>
                <a:cs typeface="Arial"/>
              </a:rPr>
              <a:t>Label-free quantification  </a:t>
            </a:r>
            <a:r>
              <a:rPr sz="1600" b="1" dirty="0">
                <a:latin typeface="Arial"/>
                <a:cs typeface="Arial"/>
              </a:rPr>
              <a:t>(1 </a:t>
            </a:r>
            <a:r>
              <a:rPr sz="1600" b="1" spc="-5" dirty="0">
                <a:latin typeface="Arial"/>
                <a:cs typeface="Arial"/>
              </a:rPr>
              <a:t>sample </a:t>
            </a:r>
            <a:r>
              <a:rPr sz="1600" b="1" dirty="0">
                <a:latin typeface="Arial"/>
                <a:cs typeface="Arial"/>
              </a:rPr>
              <a:t>at a</a:t>
            </a:r>
            <a:r>
              <a:rPr sz="1600" b="1" spc="-30" dirty="0">
                <a:latin typeface="Arial"/>
                <a:cs typeface="Arial"/>
              </a:rPr>
              <a:t> </a:t>
            </a:r>
            <a:r>
              <a:rPr sz="1600" b="1" spc="-5" dirty="0">
                <a:latin typeface="Arial"/>
                <a:cs typeface="Arial"/>
              </a:rPr>
              <a:t>time)</a:t>
            </a:r>
            <a:endParaRPr sz="1600">
              <a:latin typeface="Arial"/>
              <a:cs typeface="Arial"/>
            </a:endParaRPr>
          </a:p>
          <a:p>
            <a:pPr marL="183515">
              <a:spcBef>
                <a:spcPts val="969"/>
              </a:spcBef>
              <a:tabLst>
                <a:tab pos="1548130" algn="l"/>
              </a:tabLst>
            </a:pPr>
            <a:r>
              <a:rPr sz="1400" spc="-5" dirty="0">
                <a:latin typeface="Arial"/>
                <a:cs typeface="Arial"/>
              </a:rPr>
              <a:t>State</a:t>
            </a:r>
            <a:r>
              <a:rPr sz="1400" spc="-75" dirty="0">
                <a:latin typeface="Arial"/>
                <a:cs typeface="Arial"/>
              </a:rPr>
              <a:t> </a:t>
            </a:r>
            <a:r>
              <a:rPr sz="1400" dirty="0">
                <a:latin typeface="Arial"/>
                <a:cs typeface="Arial"/>
              </a:rPr>
              <a:t>A	</a:t>
            </a:r>
            <a:r>
              <a:rPr sz="1400" spc="-5" dirty="0">
                <a:latin typeface="Arial"/>
                <a:cs typeface="Arial"/>
              </a:rPr>
              <a:t>State</a:t>
            </a:r>
            <a:r>
              <a:rPr sz="1400" spc="-80" dirty="0">
                <a:latin typeface="Arial"/>
                <a:cs typeface="Arial"/>
              </a:rPr>
              <a:t> </a:t>
            </a:r>
            <a:r>
              <a:rPr sz="1400" dirty="0">
                <a:latin typeface="Arial"/>
                <a:cs typeface="Arial"/>
              </a:rPr>
              <a:t>B</a:t>
            </a:r>
            <a:endParaRPr sz="1400">
              <a:latin typeface="Arial"/>
              <a:cs typeface="Arial"/>
            </a:endParaRPr>
          </a:p>
        </p:txBody>
      </p:sp>
      <p:sp>
        <p:nvSpPr>
          <p:cNvPr id="5" name="object 5"/>
          <p:cNvSpPr/>
          <p:nvPr/>
        </p:nvSpPr>
        <p:spPr>
          <a:xfrm>
            <a:off x="3454307" y="1717705"/>
            <a:ext cx="274332" cy="54500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32852" y="2736595"/>
            <a:ext cx="808672" cy="64579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237187" y="2351991"/>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8" name="object 8"/>
          <p:cNvSpPr/>
          <p:nvPr/>
        </p:nvSpPr>
        <p:spPr>
          <a:xfrm>
            <a:off x="2173687" y="2552015"/>
            <a:ext cx="127000" cy="12700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606001" y="2351991"/>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10" name="object 10"/>
          <p:cNvSpPr/>
          <p:nvPr/>
        </p:nvSpPr>
        <p:spPr>
          <a:xfrm>
            <a:off x="3542501" y="2552015"/>
            <a:ext cx="127000" cy="1270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273811" y="2736595"/>
            <a:ext cx="664382" cy="612647"/>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909719" y="3889786"/>
            <a:ext cx="482623" cy="344028"/>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2000342" y="3889702"/>
            <a:ext cx="282575" cy="55244"/>
          </a:xfrm>
          <a:custGeom>
            <a:avLst/>
            <a:gdLst/>
            <a:ahLst/>
            <a:cxnLst/>
            <a:rect l="l" t="t" r="r" b="b"/>
            <a:pathLst>
              <a:path w="282575" h="55245">
                <a:moveTo>
                  <a:pt x="282014" y="0"/>
                </a:moveTo>
                <a:lnTo>
                  <a:pt x="230238" y="2371"/>
                </a:lnTo>
                <a:lnTo>
                  <a:pt x="185071" y="8624"/>
                </a:lnTo>
                <a:lnTo>
                  <a:pt x="153124" y="17464"/>
                </a:lnTo>
                <a:lnTo>
                  <a:pt x="141006" y="27597"/>
                </a:lnTo>
                <a:lnTo>
                  <a:pt x="128889" y="37731"/>
                </a:lnTo>
                <a:lnTo>
                  <a:pt x="96942" y="46570"/>
                </a:lnTo>
                <a:lnTo>
                  <a:pt x="51776" y="52823"/>
                </a:lnTo>
                <a:lnTo>
                  <a:pt x="0" y="55195"/>
                </a:lnTo>
              </a:path>
            </a:pathLst>
          </a:custGeom>
          <a:ln w="25399">
            <a:solidFill>
              <a:srgbClr val="941100"/>
            </a:solidFill>
          </a:ln>
        </p:spPr>
        <p:txBody>
          <a:bodyPr wrap="square" lIns="0" tIns="0" rIns="0" bIns="0" rtlCol="0"/>
          <a:lstStyle/>
          <a:p>
            <a:endParaRPr/>
          </a:p>
        </p:txBody>
      </p:sp>
      <p:sp>
        <p:nvSpPr>
          <p:cNvPr id="14" name="object 14"/>
          <p:cNvSpPr/>
          <p:nvPr/>
        </p:nvSpPr>
        <p:spPr>
          <a:xfrm>
            <a:off x="2261378" y="3924188"/>
            <a:ext cx="235660" cy="204494"/>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1885075" y="3858620"/>
            <a:ext cx="237993" cy="295690"/>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2294587" y="3976451"/>
            <a:ext cx="282575" cy="55244"/>
          </a:xfrm>
          <a:custGeom>
            <a:avLst/>
            <a:gdLst/>
            <a:ahLst/>
            <a:cxnLst/>
            <a:rect l="l" t="t" r="r" b="b"/>
            <a:pathLst>
              <a:path w="282575" h="55245">
                <a:moveTo>
                  <a:pt x="282014" y="0"/>
                </a:moveTo>
                <a:lnTo>
                  <a:pt x="230238" y="2371"/>
                </a:lnTo>
                <a:lnTo>
                  <a:pt x="185071" y="8624"/>
                </a:lnTo>
                <a:lnTo>
                  <a:pt x="153124" y="17464"/>
                </a:lnTo>
                <a:lnTo>
                  <a:pt x="141006" y="27597"/>
                </a:lnTo>
                <a:lnTo>
                  <a:pt x="128889" y="37731"/>
                </a:lnTo>
                <a:lnTo>
                  <a:pt x="96942" y="46570"/>
                </a:lnTo>
                <a:lnTo>
                  <a:pt x="51776" y="52823"/>
                </a:lnTo>
                <a:lnTo>
                  <a:pt x="0" y="55195"/>
                </a:lnTo>
              </a:path>
            </a:pathLst>
          </a:custGeom>
          <a:ln w="25399">
            <a:solidFill>
              <a:srgbClr val="BD1900"/>
            </a:solidFill>
          </a:ln>
        </p:spPr>
        <p:txBody>
          <a:bodyPr wrap="square" lIns="0" tIns="0" rIns="0" bIns="0" rtlCol="0"/>
          <a:lstStyle/>
          <a:p>
            <a:endParaRPr/>
          </a:p>
        </p:txBody>
      </p:sp>
      <p:sp>
        <p:nvSpPr>
          <p:cNvPr id="17" name="object 17"/>
          <p:cNvSpPr/>
          <p:nvPr/>
        </p:nvSpPr>
        <p:spPr>
          <a:xfrm>
            <a:off x="3450849" y="3806727"/>
            <a:ext cx="482623" cy="344028"/>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3560835" y="4095644"/>
            <a:ext cx="282575" cy="55244"/>
          </a:xfrm>
          <a:custGeom>
            <a:avLst/>
            <a:gdLst/>
            <a:ahLst/>
            <a:cxnLst/>
            <a:rect l="l" t="t" r="r" b="b"/>
            <a:pathLst>
              <a:path w="282575" h="55245">
                <a:moveTo>
                  <a:pt x="0" y="55195"/>
                </a:moveTo>
                <a:lnTo>
                  <a:pt x="51776" y="52823"/>
                </a:lnTo>
                <a:lnTo>
                  <a:pt x="96943" y="46570"/>
                </a:lnTo>
                <a:lnTo>
                  <a:pt x="128890" y="37730"/>
                </a:lnTo>
                <a:lnTo>
                  <a:pt x="141008" y="27597"/>
                </a:lnTo>
                <a:lnTo>
                  <a:pt x="153125" y="17464"/>
                </a:lnTo>
                <a:lnTo>
                  <a:pt x="185072" y="8624"/>
                </a:lnTo>
                <a:lnTo>
                  <a:pt x="230238" y="2371"/>
                </a:lnTo>
                <a:lnTo>
                  <a:pt x="282014" y="0"/>
                </a:lnTo>
              </a:path>
            </a:pathLst>
          </a:custGeom>
          <a:ln w="25399">
            <a:solidFill>
              <a:srgbClr val="021CA1"/>
            </a:solidFill>
          </a:ln>
        </p:spPr>
        <p:txBody>
          <a:bodyPr wrap="square" lIns="0" tIns="0" rIns="0" bIns="0" rtlCol="0"/>
          <a:lstStyle/>
          <a:p>
            <a:endParaRPr/>
          </a:p>
        </p:txBody>
      </p:sp>
      <p:sp>
        <p:nvSpPr>
          <p:cNvPr id="19" name="object 19"/>
          <p:cNvSpPr/>
          <p:nvPr/>
        </p:nvSpPr>
        <p:spPr>
          <a:xfrm>
            <a:off x="3346150" y="3911857"/>
            <a:ext cx="235660" cy="204494"/>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3720121" y="3886231"/>
            <a:ext cx="237993" cy="295690"/>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3266589" y="4008896"/>
            <a:ext cx="282575" cy="55244"/>
          </a:xfrm>
          <a:custGeom>
            <a:avLst/>
            <a:gdLst/>
            <a:ahLst/>
            <a:cxnLst/>
            <a:rect l="l" t="t" r="r" b="b"/>
            <a:pathLst>
              <a:path w="282575" h="55245">
                <a:moveTo>
                  <a:pt x="0" y="55195"/>
                </a:moveTo>
                <a:lnTo>
                  <a:pt x="51776" y="52823"/>
                </a:lnTo>
                <a:lnTo>
                  <a:pt x="96943" y="46570"/>
                </a:lnTo>
                <a:lnTo>
                  <a:pt x="128890" y="37730"/>
                </a:lnTo>
                <a:lnTo>
                  <a:pt x="141008" y="27597"/>
                </a:lnTo>
                <a:lnTo>
                  <a:pt x="153125" y="17464"/>
                </a:lnTo>
                <a:lnTo>
                  <a:pt x="185072" y="8624"/>
                </a:lnTo>
                <a:lnTo>
                  <a:pt x="230238" y="2371"/>
                </a:lnTo>
                <a:lnTo>
                  <a:pt x="282014" y="0"/>
                </a:lnTo>
              </a:path>
            </a:pathLst>
          </a:custGeom>
          <a:ln w="25399">
            <a:solidFill>
              <a:srgbClr val="021CA1"/>
            </a:solidFill>
          </a:ln>
        </p:spPr>
        <p:txBody>
          <a:bodyPr wrap="square" lIns="0" tIns="0" rIns="0" bIns="0" rtlCol="0"/>
          <a:lstStyle/>
          <a:p>
            <a:endParaRPr/>
          </a:p>
        </p:txBody>
      </p:sp>
      <p:sp>
        <p:nvSpPr>
          <p:cNvPr id="22" name="object 22"/>
          <p:cNvSpPr/>
          <p:nvPr/>
        </p:nvSpPr>
        <p:spPr>
          <a:xfrm>
            <a:off x="2237187" y="3439957"/>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23" name="object 23"/>
          <p:cNvSpPr/>
          <p:nvPr/>
        </p:nvSpPr>
        <p:spPr>
          <a:xfrm>
            <a:off x="2173687" y="3639981"/>
            <a:ext cx="127000" cy="127000"/>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3606001" y="3439957"/>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25" name="object 25"/>
          <p:cNvSpPr/>
          <p:nvPr/>
        </p:nvSpPr>
        <p:spPr>
          <a:xfrm>
            <a:off x="3542501" y="3639981"/>
            <a:ext cx="127000" cy="127000"/>
          </a:xfrm>
          <a:prstGeom prst="rect">
            <a:avLst/>
          </a:prstGeom>
          <a:blipFill>
            <a:blip r:embed="rId6" cstate="print"/>
            <a:stretch>
              <a:fillRect/>
            </a:stretch>
          </a:blipFill>
        </p:spPr>
        <p:txBody>
          <a:bodyPr wrap="square" lIns="0" tIns="0" rIns="0" bIns="0" rtlCol="0"/>
          <a:lstStyle/>
          <a:p>
            <a:endParaRPr/>
          </a:p>
        </p:txBody>
      </p:sp>
      <p:sp>
        <p:nvSpPr>
          <p:cNvPr id="26" name="object 26"/>
          <p:cNvSpPr/>
          <p:nvPr/>
        </p:nvSpPr>
        <p:spPr>
          <a:xfrm>
            <a:off x="2237187" y="4264785"/>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27" name="object 27"/>
          <p:cNvSpPr/>
          <p:nvPr/>
        </p:nvSpPr>
        <p:spPr>
          <a:xfrm>
            <a:off x="2173687" y="4464809"/>
            <a:ext cx="127000" cy="127000"/>
          </a:xfrm>
          <a:prstGeom prst="rect">
            <a:avLst/>
          </a:prstGeom>
          <a:blipFill>
            <a:blip r:embed="rId5" cstate="print"/>
            <a:stretch>
              <a:fillRect/>
            </a:stretch>
          </a:blipFill>
        </p:spPr>
        <p:txBody>
          <a:bodyPr wrap="square" lIns="0" tIns="0" rIns="0" bIns="0" rtlCol="0"/>
          <a:lstStyle/>
          <a:p>
            <a:endParaRPr/>
          </a:p>
        </p:txBody>
      </p:sp>
      <p:sp>
        <p:nvSpPr>
          <p:cNvPr id="28" name="object 28"/>
          <p:cNvSpPr/>
          <p:nvPr/>
        </p:nvSpPr>
        <p:spPr>
          <a:xfrm>
            <a:off x="3606001" y="4264785"/>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29" name="object 29"/>
          <p:cNvSpPr/>
          <p:nvPr/>
        </p:nvSpPr>
        <p:spPr>
          <a:xfrm>
            <a:off x="3542501" y="4464809"/>
            <a:ext cx="127000" cy="127000"/>
          </a:xfrm>
          <a:prstGeom prst="rect">
            <a:avLst/>
          </a:prstGeom>
          <a:blipFill>
            <a:blip r:embed="rId6" cstate="print"/>
            <a:stretch>
              <a:fillRect/>
            </a:stretch>
          </a:blipFill>
        </p:spPr>
        <p:txBody>
          <a:bodyPr wrap="square" lIns="0" tIns="0" rIns="0" bIns="0" rtlCol="0"/>
          <a:lstStyle/>
          <a:p>
            <a:endParaRPr/>
          </a:p>
        </p:txBody>
      </p:sp>
      <p:sp>
        <p:nvSpPr>
          <p:cNvPr id="30" name="object 30"/>
          <p:cNvSpPr/>
          <p:nvPr/>
        </p:nvSpPr>
        <p:spPr>
          <a:xfrm>
            <a:off x="3234499" y="4607309"/>
            <a:ext cx="481455" cy="740699"/>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2467859" y="5039788"/>
            <a:ext cx="912494" cy="46355"/>
          </a:xfrm>
          <a:custGeom>
            <a:avLst/>
            <a:gdLst/>
            <a:ahLst/>
            <a:cxnLst/>
            <a:rect l="l" t="t" r="r" b="b"/>
            <a:pathLst>
              <a:path w="912494" h="46354">
                <a:moveTo>
                  <a:pt x="0" y="46336"/>
                </a:moveTo>
                <a:lnTo>
                  <a:pt x="912051" y="0"/>
                </a:lnTo>
              </a:path>
            </a:pathLst>
          </a:custGeom>
          <a:ln w="19049">
            <a:solidFill>
              <a:srgbClr val="000000"/>
            </a:solidFill>
          </a:ln>
        </p:spPr>
        <p:txBody>
          <a:bodyPr wrap="square" lIns="0" tIns="0" rIns="0" bIns="0" rtlCol="0"/>
          <a:lstStyle/>
          <a:p>
            <a:endParaRPr/>
          </a:p>
        </p:txBody>
      </p:sp>
      <p:sp>
        <p:nvSpPr>
          <p:cNvPr id="32" name="object 32"/>
          <p:cNvSpPr/>
          <p:nvPr/>
        </p:nvSpPr>
        <p:spPr>
          <a:xfrm>
            <a:off x="3327244" y="5004314"/>
            <a:ext cx="78105" cy="76200"/>
          </a:xfrm>
          <a:custGeom>
            <a:avLst/>
            <a:gdLst/>
            <a:ahLst/>
            <a:cxnLst/>
            <a:rect l="l" t="t" r="r" b="b"/>
            <a:pathLst>
              <a:path w="78105" h="76200">
                <a:moveTo>
                  <a:pt x="0" y="0"/>
                </a:moveTo>
                <a:lnTo>
                  <a:pt x="27299" y="36762"/>
                </a:lnTo>
                <a:lnTo>
                  <a:pt x="3865" y="76102"/>
                </a:lnTo>
                <a:lnTo>
                  <a:pt x="78035" y="34184"/>
                </a:lnTo>
                <a:lnTo>
                  <a:pt x="0" y="0"/>
                </a:lnTo>
                <a:close/>
              </a:path>
            </a:pathLst>
          </a:custGeom>
          <a:solidFill>
            <a:srgbClr val="000000"/>
          </a:solidFill>
        </p:spPr>
        <p:txBody>
          <a:bodyPr wrap="square" lIns="0" tIns="0" rIns="0" bIns="0" rtlCol="0"/>
          <a:lstStyle/>
          <a:p>
            <a:endParaRPr/>
          </a:p>
        </p:txBody>
      </p:sp>
      <p:sp>
        <p:nvSpPr>
          <p:cNvPr id="33" name="object 33"/>
          <p:cNvSpPr/>
          <p:nvPr/>
        </p:nvSpPr>
        <p:spPr>
          <a:xfrm>
            <a:off x="2730569" y="5246519"/>
            <a:ext cx="912494" cy="46355"/>
          </a:xfrm>
          <a:custGeom>
            <a:avLst/>
            <a:gdLst/>
            <a:ahLst/>
            <a:cxnLst/>
            <a:rect l="l" t="t" r="r" b="b"/>
            <a:pathLst>
              <a:path w="912494" h="46354">
                <a:moveTo>
                  <a:pt x="0" y="46336"/>
                </a:moveTo>
                <a:lnTo>
                  <a:pt x="912051" y="0"/>
                </a:lnTo>
              </a:path>
            </a:pathLst>
          </a:custGeom>
          <a:ln w="19049">
            <a:solidFill>
              <a:srgbClr val="000000"/>
            </a:solidFill>
          </a:ln>
        </p:spPr>
        <p:txBody>
          <a:bodyPr wrap="square" lIns="0" tIns="0" rIns="0" bIns="0" rtlCol="0"/>
          <a:lstStyle/>
          <a:p>
            <a:endParaRPr/>
          </a:p>
        </p:txBody>
      </p:sp>
      <p:sp>
        <p:nvSpPr>
          <p:cNvPr id="34" name="object 34"/>
          <p:cNvSpPr/>
          <p:nvPr/>
        </p:nvSpPr>
        <p:spPr>
          <a:xfrm>
            <a:off x="3589954" y="5211045"/>
            <a:ext cx="78105" cy="76200"/>
          </a:xfrm>
          <a:custGeom>
            <a:avLst/>
            <a:gdLst/>
            <a:ahLst/>
            <a:cxnLst/>
            <a:rect l="l" t="t" r="r" b="b"/>
            <a:pathLst>
              <a:path w="78105" h="76200">
                <a:moveTo>
                  <a:pt x="0" y="0"/>
                </a:moveTo>
                <a:lnTo>
                  <a:pt x="27301" y="36761"/>
                </a:lnTo>
                <a:lnTo>
                  <a:pt x="3865" y="76100"/>
                </a:lnTo>
                <a:lnTo>
                  <a:pt x="78035" y="34184"/>
                </a:lnTo>
                <a:lnTo>
                  <a:pt x="0" y="0"/>
                </a:lnTo>
                <a:close/>
              </a:path>
            </a:pathLst>
          </a:custGeom>
          <a:solidFill>
            <a:srgbClr val="000000"/>
          </a:solidFill>
        </p:spPr>
        <p:txBody>
          <a:bodyPr wrap="square" lIns="0" tIns="0" rIns="0" bIns="0" rtlCol="0"/>
          <a:lstStyle/>
          <a:p>
            <a:endParaRPr/>
          </a:p>
        </p:txBody>
      </p:sp>
      <p:sp>
        <p:nvSpPr>
          <p:cNvPr id="35" name="object 35"/>
          <p:cNvSpPr/>
          <p:nvPr/>
        </p:nvSpPr>
        <p:spPr>
          <a:xfrm>
            <a:off x="2551148" y="4855086"/>
            <a:ext cx="912494" cy="46355"/>
          </a:xfrm>
          <a:custGeom>
            <a:avLst/>
            <a:gdLst/>
            <a:ahLst/>
            <a:cxnLst/>
            <a:rect l="l" t="t" r="r" b="b"/>
            <a:pathLst>
              <a:path w="912494" h="46354">
                <a:moveTo>
                  <a:pt x="0" y="46336"/>
                </a:moveTo>
                <a:lnTo>
                  <a:pt x="912051" y="0"/>
                </a:lnTo>
              </a:path>
            </a:pathLst>
          </a:custGeom>
          <a:ln w="19049">
            <a:solidFill>
              <a:srgbClr val="000000"/>
            </a:solidFill>
          </a:ln>
        </p:spPr>
        <p:txBody>
          <a:bodyPr wrap="square" lIns="0" tIns="0" rIns="0" bIns="0" rtlCol="0"/>
          <a:lstStyle/>
          <a:p>
            <a:endParaRPr/>
          </a:p>
        </p:txBody>
      </p:sp>
      <p:sp>
        <p:nvSpPr>
          <p:cNvPr id="36" name="object 36"/>
          <p:cNvSpPr/>
          <p:nvPr/>
        </p:nvSpPr>
        <p:spPr>
          <a:xfrm>
            <a:off x="3410533" y="4819612"/>
            <a:ext cx="78105" cy="76200"/>
          </a:xfrm>
          <a:custGeom>
            <a:avLst/>
            <a:gdLst/>
            <a:ahLst/>
            <a:cxnLst/>
            <a:rect l="l" t="t" r="r" b="b"/>
            <a:pathLst>
              <a:path w="78105" h="76200">
                <a:moveTo>
                  <a:pt x="0" y="0"/>
                </a:moveTo>
                <a:lnTo>
                  <a:pt x="27299" y="36761"/>
                </a:lnTo>
                <a:lnTo>
                  <a:pt x="3865" y="76102"/>
                </a:lnTo>
                <a:lnTo>
                  <a:pt x="78035" y="34184"/>
                </a:lnTo>
                <a:lnTo>
                  <a:pt x="0" y="0"/>
                </a:lnTo>
                <a:close/>
              </a:path>
            </a:pathLst>
          </a:custGeom>
          <a:solidFill>
            <a:srgbClr val="000000"/>
          </a:solidFill>
        </p:spPr>
        <p:txBody>
          <a:bodyPr wrap="square" lIns="0" tIns="0" rIns="0" bIns="0" rtlCol="0"/>
          <a:lstStyle/>
          <a:p>
            <a:endParaRPr/>
          </a:p>
        </p:txBody>
      </p:sp>
      <p:sp>
        <p:nvSpPr>
          <p:cNvPr id="37" name="object 37"/>
          <p:cNvSpPr/>
          <p:nvPr/>
        </p:nvSpPr>
        <p:spPr>
          <a:xfrm>
            <a:off x="2304074" y="4605940"/>
            <a:ext cx="481455" cy="740699"/>
          </a:xfrm>
          <a:prstGeom prst="rect">
            <a:avLst/>
          </a:prstGeom>
          <a:blipFill>
            <a:blip r:embed="rId15" cstate="print"/>
            <a:stretch>
              <a:fillRect/>
            </a:stretch>
          </a:blipFill>
        </p:spPr>
        <p:txBody>
          <a:bodyPr wrap="square" lIns="0" tIns="0" rIns="0" bIns="0" rtlCol="0"/>
          <a:lstStyle/>
          <a:p>
            <a:endParaRPr/>
          </a:p>
        </p:txBody>
      </p:sp>
      <p:sp>
        <p:nvSpPr>
          <p:cNvPr id="38" name="object 38"/>
          <p:cNvSpPr/>
          <p:nvPr/>
        </p:nvSpPr>
        <p:spPr>
          <a:xfrm>
            <a:off x="2730569" y="4702517"/>
            <a:ext cx="637540" cy="33020"/>
          </a:xfrm>
          <a:custGeom>
            <a:avLst/>
            <a:gdLst/>
            <a:ahLst/>
            <a:cxnLst/>
            <a:rect l="l" t="t" r="r" b="b"/>
            <a:pathLst>
              <a:path w="637539" h="33020">
                <a:moveTo>
                  <a:pt x="0" y="32824"/>
                </a:moveTo>
                <a:lnTo>
                  <a:pt x="637414" y="0"/>
                </a:lnTo>
              </a:path>
            </a:pathLst>
          </a:custGeom>
          <a:ln w="19049">
            <a:solidFill>
              <a:srgbClr val="000000"/>
            </a:solidFill>
          </a:ln>
        </p:spPr>
        <p:txBody>
          <a:bodyPr wrap="square" lIns="0" tIns="0" rIns="0" bIns="0" rtlCol="0"/>
          <a:lstStyle/>
          <a:p>
            <a:endParaRPr/>
          </a:p>
        </p:txBody>
      </p:sp>
      <p:sp>
        <p:nvSpPr>
          <p:cNvPr id="39" name="object 39"/>
          <p:cNvSpPr/>
          <p:nvPr/>
        </p:nvSpPr>
        <p:spPr>
          <a:xfrm>
            <a:off x="3315294" y="4667079"/>
            <a:ext cx="78105" cy="76200"/>
          </a:xfrm>
          <a:custGeom>
            <a:avLst/>
            <a:gdLst/>
            <a:ahLst/>
            <a:cxnLst/>
            <a:rect l="l" t="t" r="r" b="b"/>
            <a:pathLst>
              <a:path w="78105" h="76200">
                <a:moveTo>
                  <a:pt x="0" y="0"/>
                </a:moveTo>
                <a:lnTo>
                  <a:pt x="27325" y="36743"/>
                </a:lnTo>
                <a:lnTo>
                  <a:pt x="3917" y="76099"/>
                </a:lnTo>
                <a:lnTo>
                  <a:pt x="78058" y="34131"/>
                </a:lnTo>
                <a:lnTo>
                  <a:pt x="0" y="0"/>
                </a:lnTo>
                <a:close/>
              </a:path>
            </a:pathLst>
          </a:custGeom>
          <a:solidFill>
            <a:srgbClr val="000000"/>
          </a:solidFill>
        </p:spPr>
        <p:txBody>
          <a:bodyPr wrap="square" lIns="0" tIns="0" rIns="0" bIns="0" rtlCol="0"/>
          <a:lstStyle/>
          <a:p>
            <a:endParaRPr/>
          </a:p>
        </p:txBody>
      </p:sp>
      <p:sp>
        <p:nvSpPr>
          <p:cNvPr id="40" name="object 40"/>
          <p:cNvSpPr/>
          <p:nvPr/>
        </p:nvSpPr>
        <p:spPr>
          <a:xfrm>
            <a:off x="3015161" y="5312583"/>
            <a:ext cx="219710" cy="271780"/>
          </a:xfrm>
          <a:custGeom>
            <a:avLst/>
            <a:gdLst/>
            <a:ahLst/>
            <a:cxnLst/>
            <a:rect l="l" t="t" r="r" b="b"/>
            <a:pathLst>
              <a:path w="219710" h="271779">
                <a:moveTo>
                  <a:pt x="219336" y="0"/>
                </a:moveTo>
                <a:lnTo>
                  <a:pt x="0" y="271181"/>
                </a:lnTo>
              </a:path>
            </a:pathLst>
          </a:custGeom>
          <a:ln w="25399">
            <a:solidFill>
              <a:srgbClr val="000000"/>
            </a:solidFill>
          </a:ln>
        </p:spPr>
        <p:txBody>
          <a:bodyPr wrap="square" lIns="0" tIns="0" rIns="0" bIns="0" rtlCol="0"/>
          <a:lstStyle/>
          <a:p>
            <a:endParaRPr/>
          </a:p>
        </p:txBody>
      </p:sp>
      <p:sp>
        <p:nvSpPr>
          <p:cNvPr id="41" name="object 41"/>
          <p:cNvSpPr/>
          <p:nvPr/>
        </p:nvSpPr>
        <p:spPr>
          <a:xfrm>
            <a:off x="2999188" y="5464837"/>
            <a:ext cx="129539" cy="139065"/>
          </a:xfrm>
          <a:custGeom>
            <a:avLst/>
            <a:gdLst/>
            <a:ahLst/>
            <a:cxnLst/>
            <a:rect l="l" t="t" r="r" b="b"/>
            <a:pathLst>
              <a:path w="129540" h="139064">
                <a:moveTo>
                  <a:pt x="30493" y="0"/>
                </a:moveTo>
                <a:lnTo>
                  <a:pt x="0" y="138677"/>
                </a:lnTo>
                <a:lnTo>
                  <a:pt x="129239" y="79866"/>
                </a:lnTo>
                <a:lnTo>
                  <a:pt x="47919" y="79430"/>
                </a:lnTo>
                <a:lnTo>
                  <a:pt x="30493" y="0"/>
                </a:lnTo>
                <a:close/>
              </a:path>
            </a:pathLst>
          </a:custGeom>
          <a:solidFill>
            <a:srgbClr val="000000"/>
          </a:solidFill>
        </p:spPr>
        <p:txBody>
          <a:bodyPr wrap="square" lIns="0" tIns="0" rIns="0" bIns="0" rtlCol="0"/>
          <a:lstStyle/>
          <a:p>
            <a:endParaRPr/>
          </a:p>
        </p:txBody>
      </p:sp>
      <p:sp>
        <p:nvSpPr>
          <p:cNvPr id="42" name="object 42"/>
          <p:cNvSpPr/>
          <p:nvPr/>
        </p:nvSpPr>
        <p:spPr>
          <a:xfrm>
            <a:off x="2816029" y="5450650"/>
            <a:ext cx="0" cy="579755"/>
          </a:xfrm>
          <a:custGeom>
            <a:avLst/>
            <a:gdLst/>
            <a:ahLst/>
            <a:cxnLst/>
            <a:rect l="l" t="t" r="r" b="b"/>
            <a:pathLst>
              <a:path h="579754">
                <a:moveTo>
                  <a:pt x="0" y="0"/>
                </a:moveTo>
                <a:lnTo>
                  <a:pt x="0" y="579452"/>
                </a:lnTo>
              </a:path>
            </a:pathLst>
          </a:custGeom>
          <a:ln w="25399">
            <a:solidFill>
              <a:srgbClr val="941100"/>
            </a:solidFill>
          </a:ln>
        </p:spPr>
        <p:txBody>
          <a:bodyPr wrap="square" lIns="0" tIns="0" rIns="0" bIns="0" rtlCol="0"/>
          <a:lstStyle/>
          <a:p>
            <a:endParaRPr/>
          </a:p>
        </p:txBody>
      </p:sp>
      <p:sp>
        <p:nvSpPr>
          <p:cNvPr id="43" name="object 43"/>
          <p:cNvSpPr/>
          <p:nvPr/>
        </p:nvSpPr>
        <p:spPr>
          <a:xfrm>
            <a:off x="3059605" y="5744574"/>
            <a:ext cx="0" cy="285750"/>
          </a:xfrm>
          <a:custGeom>
            <a:avLst/>
            <a:gdLst/>
            <a:ahLst/>
            <a:cxnLst/>
            <a:rect l="l" t="t" r="r" b="b"/>
            <a:pathLst>
              <a:path h="285750">
                <a:moveTo>
                  <a:pt x="0" y="0"/>
                </a:moveTo>
                <a:lnTo>
                  <a:pt x="0" y="285527"/>
                </a:lnTo>
              </a:path>
            </a:pathLst>
          </a:custGeom>
          <a:ln w="25399">
            <a:solidFill>
              <a:srgbClr val="021CA1"/>
            </a:solidFill>
          </a:ln>
        </p:spPr>
        <p:txBody>
          <a:bodyPr wrap="square" lIns="0" tIns="0" rIns="0" bIns="0" rtlCol="0"/>
          <a:lstStyle/>
          <a:p>
            <a:endParaRPr/>
          </a:p>
        </p:txBody>
      </p:sp>
      <p:sp>
        <p:nvSpPr>
          <p:cNvPr id="44" name="object 44"/>
          <p:cNvSpPr/>
          <p:nvPr/>
        </p:nvSpPr>
        <p:spPr>
          <a:xfrm>
            <a:off x="2435952" y="6030102"/>
            <a:ext cx="1126490" cy="0"/>
          </a:xfrm>
          <a:custGeom>
            <a:avLst/>
            <a:gdLst/>
            <a:ahLst/>
            <a:cxnLst/>
            <a:rect l="l" t="t" r="r" b="b"/>
            <a:pathLst>
              <a:path w="1126489">
                <a:moveTo>
                  <a:pt x="0" y="0"/>
                </a:moveTo>
                <a:lnTo>
                  <a:pt x="1126468" y="0"/>
                </a:lnTo>
              </a:path>
            </a:pathLst>
          </a:custGeom>
          <a:ln w="19049">
            <a:solidFill>
              <a:srgbClr val="000000"/>
            </a:solidFill>
          </a:ln>
        </p:spPr>
        <p:txBody>
          <a:bodyPr wrap="square" lIns="0" tIns="0" rIns="0" bIns="0" rtlCol="0"/>
          <a:lstStyle/>
          <a:p>
            <a:endParaRPr/>
          </a:p>
        </p:txBody>
      </p:sp>
      <p:sp>
        <p:nvSpPr>
          <p:cNvPr id="45" name="object 45"/>
          <p:cNvSpPr txBox="1"/>
          <p:nvPr/>
        </p:nvSpPr>
        <p:spPr>
          <a:xfrm>
            <a:off x="2887287" y="6040184"/>
            <a:ext cx="230504" cy="166712"/>
          </a:xfrm>
          <a:prstGeom prst="rect">
            <a:avLst/>
          </a:prstGeom>
        </p:spPr>
        <p:txBody>
          <a:bodyPr vert="horz" wrap="square" lIns="0" tIns="12700" rIns="0" bIns="0" rtlCol="0">
            <a:spAutoFit/>
          </a:bodyPr>
          <a:lstStyle/>
          <a:p>
            <a:pPr marL="12700">
              <a:spcBef>
                <a:spcPts val="100"/>
              </a:spcBef>
            </a:pPr>
            <a:r>
              <a:rPr sz="1000" dirty="0">
                <a:latin typeface="Arial"/>
                <a:cs typeface="Arial"/>
              </a:rPr>
              <a:t>m</a:t>
            </a:r>
            <a:r>
              <a:rPr sz="1000" spc="-5" dirty="0">
                <a:latin typeface="Arial"/>
                <a:cs typeface="Arial"/>
              </a:rPr>
              <a:t>/</a:t>
            </a:r>
            <a:r>
              <a:rPr sz="1000" dirty="0">
                <a:latin typeface="Arial"/>
                <a:cs typeface="Arial"/>
              </a:rPr>
              <a:t>z</a:t>
            </a:r>
            <a:endParaRPr sz="1000">
              <a:latin typeface="Arial"/>
              <a:cs typeface="Arial"/>
            </a:endParaRPr>
          </a:p>
        </p:txBody>
      </p:sp>
      <p:sp>
        <p:nvSpPr>
          <p:cNvPr id="46" name="object 46"/>
          <p:cNvSpPr/>
          <p:nvPr/>
        </p:nvSpPr>
        <p:spPr>
          <a:xfrm>
            <a:off x="3208821" y="5195395"/>
            <a:ext cx="110065" cy="125657"/>
          </a:xfrm>
          <a:prstGeom prst="rect">
            <a:avLst/>
          </a:prstGeom>
          <a:blipFill>
            <a:blip r:embed="rId16" cstate="print"/>
            <a:stretch>
              <a:fillRect/>
            </a:stretch>
          </a:blipFill>
        </p:spPr>
        <p:txBody>
          <a:bodyPr wrap="square" lIns="0" tIns="0" rIns="0" bIns="0" rtlCol="0"/>
          <a:lstStyle/>
          <a:p>
            <a:endParaRPr/>
          </a:p>
        </p:txBody>
      </p:sp>
      <p:sp>
        <p:nvSpPr>
          <p:cNvPr id="47" name="object 47"/>
          <p:cNvSpPr/>
          <p:nvPr/>
        </p:nvSpPr>
        <p:spPr>
          <a:xfrm>
            <a:off x="5240042" y="1714047"/>
            <a:ext cx="274332" cy="545008"/>
          </a:xfrm>
          <a:prstGeom prst="rect">
            <a:avLst/>
          </a:prstGeom>
          <a:blipFill>
            <a:blip r:embed="rId2" cstate="print"/>
            <a:stretch>
              <a:fillRect/>
            </a:stretch>
          </a:blipFill>
        </p:spPr>
        <p:txBody>
          <a:bodyPr wrap="square" lIns="0" tIns="0" rIns="0" bIns="0" rtlCol="0"/>
          <a:lstStyle/>
          <a:p>
            <a:endParaRPr/>
          </a:p>
        </p:txBody>
      </p:sp>
      <p:sp>
        <p:nvSpPr>
          <p:cNvPr id="48" name="object 48"/>
          <p:cNvSpPr txBox="1"/>
          <p:nvPr/>
        </p:nvSpPr>
        <p:spPr>
          <a:xfrm>
            <a:off x="4677182" y="795020"/>
            <a:ext cx="2690495" cy="855344"/>
          </a:xfrm>
          <a:prstGeom prst="rect">
            <a:avLst/>
          </a:prstGeom>
        </p:spPr>
        <p:txBody>
          <a:bodyPr vert="horz" wrap="square" lIns="0" tIns="12700" rIns="0" bIns="0" rtlCol="0">
            <a:spAutoFit/>
          </a:bodyPr>
          <a:lstStyle/>
          <a:p>
            <a:pPr marL="635" algn="ctr">
              <a:lnSpc>
                <a:spcPts val="1910"/>
              </a:lnSpc>
              <a:spcBef>
                <a:spcPts val="100"/>
              </a:spcBef>
            </a:pPr>
            <a:r>
              <a:rPr sz="1600" b="1" spc="-5" dirty="0">
                <a:latin typeface="Arial"/>
                <a:cs typeface="Arial"/>
              </a:rPr>
              <a:t>Chemical</a:t>
            </a:r>
            <a:r>
              <a:rPr sz="1600" b="1" spc="-10" dirty="0">
                <a:latin typeface="Arial"/>
                <a:cs typeface="Arial"/>
              </a:rPr>
              <a:t> </a:t>
            </a:r>
            <a:r>
              <a:rPr sz="1600" b="1" dirty="0">
                <a:latin typeface="Arial"/>
                <a:cs typeface="Arial"/>
              </a:rPr>
              <a:t>labeling</a:t>
            </a:r>
            <a:endParaRPr sz="1600">
              <a:latin typeface="Arial"/>
              <a:cs typeface="Arial"/>
            </a:endParaRPr>
          </a:p>
          <a:p>
            <a:pPr algn="ctr">
              <a:lnSpc>
                <a:spcPts val="1910"/>
              </a:lnSpc>
            </a:pPr>
            <a:r>
              <a:rPr sz="1600" b="1" spc="-5" dirty="0">
                <a:latin typeface="Arial"/>
                <a:cs typeface="Arial"/>
              </a:rPr>
              <a:t>(up </a:t>
            </a:r>
            <a:r>
              <a:rPr sz="1600" b="1" dirty="0">
                <a:latin typeface="Arial"/>
                <a:cs typeface="Arial"/>
              </a:rPr>
              <a:t>to 10 </a:t>
            </a:r>
            <a:r>
              <a:rPr sz="1600" b="1" spc="-5" dirty="0">
                <a:latin typeface="Arial"/>
                <a:cs typeface="Arial"/>
              </a:rPr>
              <a:t>samples </a:t>
            </a:r>
            <a:r>
              <a:rPr sz="1600" b="1" dirty="0">
                <a:latin typeface="Arial"/>
                <a:cs typeface="Arial"/>
              </a:rPr>
              <a:t>at a</a:t>
            </a:r>
            <a:r>
              <a:rPr sz="1600" b="1" spc="-50" dirty="0">
                <a:latin typeface="Arial"/>
                <a:cs typeface="Arial"/>
              </a:rPr>
              <a:t> </a:t>
            </a:r>
            <a:r>
              <a:rPr sz="1600" b="1" spc="-5" dirty="0">
                <a:latin typeface="Arial"/>
                <a:cs typeface="Arial"/>
              </a:rPr>
              <a:t>time)</a:t>
            </a:r>
            <a:endParaRPr sz="1600">
              <a:latin typeface="Arial"/>
              <a:cs typeface="Arial"/>
            </a:endParaRPr>
          </a:p>
          <a:p>
            <a:pPr marL="429895">
              <a:spcBef>
                <a:spcPts val="1030"/>
              </a:spcBef>
              <a:tabLst>
                <a:tab pos="1794510" algn="l"/>
              </a:tabLst>
            </a:pPr>
            <a:r>
              <a:rPr sz="1400" spc="-5" dirty="0">
                <a:latin typeface="Arial"/>
                <a:cs typeface="Arial"/>
              </a:rPr>
              <a:t>State</a:t>
            </a:r>
            <a:r>
              <a:rPr sz="1400" spc="-75" dirty="0">
                <a:latin typeface="Arial"/>
                <a:cs typeface="Arial"/>
              </a:rPr>
              <a:t> </a:t>
            </a:r>
            <a:r>
              <a:rPr sz="1400" dirty="0">
                <a:latin typeface="Arial"/>
                <a:cs typeface="Arial"/>
              </a:rPr>
              <a:t>A	</a:t>
            </a:r>
            <a:r>
              <a:rPr sz="1400" spc="-5" dirty="0">
                <a:latin typeface="Arial"/>
                <a:cs typeface="Arial"/>
              </a:rPr>
              <a:t>State</a:t>
            </a:r>
            <a:r>
              <a:rPr sz="1400" spc="-15" dirty="0">
                <a:latin typeface="Arial"/>
                <a:cs typeface="Arial"/>
              </a:rPr>
              <a:t> </a:t>
            </a:r>
            <a:r>
              <a:rPr sz="1400" dirty="0">
                <a:latin typeface="Arial"/>
                <a:cs typeface="Arial"/>
              </a:rPr>
              <a:t>B</a:t>
            </a:r>
            <a:endParaRPr sz="1400">
              <a:latin typeface="Arial"/>
              <a:cs typeface="Arial"/>
            </a:endParaRPr>
          </a:p>
        </p:txBody>
      </p:sp>
      <p:sp>
        <p:nvSpPr>
          <p:cNvPr id="49" name="object 49"/>
          <p:cNvSpPr/>
          <p:nvPr/>
        </p:nvSpPr>
        <p:spPr>
          <a:xfrm>
            <a:off x="6608856" y="1717705"/>
            <a:ext cx="274332" cy="545008"/>
          </a:xfrm>
          <a:prstGeom prst="rect">
            <a:avLst/>
          </a:prstGeom>
          <a:blipFill>
            <a:blip r:embed="rId3" cstate="print"/>
            <a:stretch>
              <a:fillRect/>
            </a:stretch>
          </a:blipFill>
        </p:spPr>
        <p:txBody>
          <a:bodyPr wrap="square" lIns="0" tIns="0" rIns="0" bIns="0" rtlCol="0"/>
          <a:lstStyle/>
          <a:p>
            <a:endParaRPr/>
          </a:p>
        </p:txBody>
      </p:sp>
      <p:sp>
        <p:nvSpPr>
          <p:cNvPr id="50" name="object 50"/>
          <p:cNvSpPr/>
          <p:nvPr/>
        </p:nvSpPr>
        <p:spPr>
          <a:xfrm>
            <a:off x="4987401" y="2736595"/>
            <a:ext cx="808672" cy="645795"/>
          </a:xfrm>
          <a:prstGeom prst="rect">
            <a:avLst/>
          </a:prstGeom>
          <a:blipFill>
            <a:blip r:embed="rId4" cstate="print"/>
            <a:stretch>
              <a:fillRect/>
            </a:stretch>
          </a:blipFill>
        </p:spPr>
        <p:txBody>
          <a:bodyPr wrap="square" lIns="0" tIns="0" rIns="0" bIns="0" rtlCol="0"/>
          <a:lstStyle/>
          <a:p>
            <a:endParaRPr/>
          </a:p>
        </p:txBody>
      </p:sp>
      <p:sp>
        <p:nvSpPr>
          <p:cNvPr id="51" name="object 51"/>
          <p:cNvSpPr/>
          <p:nvPr/>
        </p:nvSpPr>
        <p:spPr>
          <a:xfrm>
            <a:off x="5391737" y="2351991"/>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52" name="object 52"/>
          <p:cNvSpPr/>
          <p:nvPr/>
        </p:nvSpPr>
        <p:spPr>
          <a:xfrm>
            <a:off x="5328237" y="2552015"/>
            <a:ext cx="127000" cy="127000"/>
          </a:xfrm>
          <a:prstGeom prst="rect">
            <a:avLst/>
          </a:prstGeom>
          <a:blipFill>
            <a:blip r:embed="rId6" cstate="print"/>
            <a:stretch>
              <a:fillRect/>
            </a:stretch>
          </a:blipFill>
        </p:spPr>
        <p:txBody>
          <a:bodyPr wrap="square" lIns="0" tIns="0" rIns="0" bIns="0" rtlCol="0"/>
          <a:lstStyle/>
          <a:p>
            <a:endParaRPr/>
          </a:p>
        </p:txBody>
      </p:sp>
      <p:sp>
        <p:nvSpPr>
          <p:cNvPr id="53" name="object 53"/>
          <p:cNvSpPr/>
          <p:nvPr/>
        </p:nvSpPr>
        <p:spPr>
          <a:xfrm>
            <a:off x="6760551" y="2351991"/>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54" name="object 54"/>
          <p:cNvSpPr/>
          <p:nvPr/>
        </p:nvSpPr>
        <p:spPr>
          <a:xfrm>
            <a:off x="6697051" y="2552015"/>
            <a:ext cx="127000" cy="127000"/>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6428360" y="2736595"/>
            <a:ext cx="664382" cy="612647"/>
          </a:xfrm>
          <a:prstGeom prst="rect">
            <a:avLst/>
          </a:prstGeom>
          <a:blipFill>
            <a:blip r:embed="rId7" cstate="print"/>
            <a:stretch>
              <a:fillRect/>
            </a:stretch>
          </a:blipFill>
        </p:spPr>
        <p:txBody>
          <a:bodyPr wrap="square" lIns="0" tIns="0" rIns="0" bIns="0" rtlCol="0"/>
          <a:lstStyle/>
          <a:p>
            <a:endParaRPr/>
          </a:p>
        </p:txBody>
      </p:sp>
      <p:sp>
        <p:nvSpPr>
          <p:cNvPr id="56" name="object 56"/>
          <p:cNvSpPr/>
          <p:nvPr/>
        </p:nvSpPr>
        <p:spPr>
          <a:xfrm>
            <a:off x="5064269" y="3889786"/>
            <a:ext cx="482623" cy="344028"/>
          </a:xfrm>
          <a:prstGeom prst="rect">
            <a:avLst/>
          </a:prstGeom>
          <a:blipFill>
            <a:blip r:embed="rId17" cstate="print"/>
            <a:stretch>
              <a:fillRect/>
            </a:stretch>
          </a:blipFill>
        </p:spPr>
        <p:txBody>
          <a:bodyPr wrap="square" lIns="0" tIns="0" rIns="0" bIns="0" rtlCol="0"/>
          <a:lstStyle/>
          <a:p>
            <a:endParaRPr/>
          </a:p>
        </p:txBody>
      </p:sp>
      <p:sp>
        <p:nvSpPr>
          <p:cNvPr id="57" name="object 57"/>
          <p:cNvSpPr/>
          <p:nvPr/>
        </p:nvSpPr>
        <p:spPr>
          <a:xfrm>
            <a:off x="5154892" y="3889702"/>
            <a:ext cx="282575" cy="55244"/>
          </a:xfrm>
          <a:custGeom>
            <a:avLst/>
            <a:gdLst/>
            <a:ahLst/>
            <a:cxnLst/>
            <a:rect l="l" t="t" r="r" b="b"/>
            <a:pathLst>
              <a:path w="282575" h="55245">
                <a:moveTo>
                  <a:pt x="282014" y="0"/>
                </a:moveTo>
                <a:lnTo>
                  <a:pt x="230238" y="2371"/>
                </a:lnTo>
                <a:lnTo>
                  <a:pt x="185071" y="8624"/>
                </a:lnTo>
                <a:lnTo>
                  <a:pt x="153124" y="17464"/>
                </a:lnTo>
                <a:lnTo>
                  <a:pt x="141006" y="27597"/>
                </a:lnTo>
                <a:lnTo>
                  <a:pt x="128889" y="37731"/>
                </a:lnTo>
                <a:lnTo>
                  <a:pt x="96942" y="46570"/>
                </a:lnTo>
                <a:lnTo>
                  <a:pt x="51776" y="52823"/>
                </a:lnTo>
                <a:lnTo>
                  <a:pt x="0" y="55195"/>
                </a:lnTo>
              </a:path>
            </a:pathLst>
          </a:custGeom>
          <a:ln w="25399">
            <a:solidFill>
              <a:srgbClr val="941100"/>
            </a:solidFill>
          </a:ln>
        </p:spPr>
        <p:txBody>
          <a:bodyPr wrap="square" lIns="0" tIns="0" rIns="0" bIns="0" rtlCol="0"/>
          <a:lstStyle/>
          <a:p>
            <a:endParaRPr/>
          </a:p>
        </p:txBody>
      </p:sp>
      <p:sp>
        <p:nvSpPr>
          <p:cNvPr id="58" name="object 58"/>
          <p:cNvSpPr/>
          <p:nvPr/>
        </p:nvSpPr>
        <p:spPr>
          <a:xfrm>
            <a:off x="5415927" y="3924188"/>
            <a:ext cx="235660" cy="204494"/>
          </a:xfrm>
          <a:prstGeom prst="rect">
            <a:avLst/>
          </a:prstGeom>
          <a:blipFill>
            <a:blip r:embed="rId18" cstate="print"/>
            <a:stretch>
              <a:fillRect/>
            </a:stretch>
          </a:blipFill>
        </p:spPr>
        <p:txBody>
          <a:bodyPr wrap="square" lIns="0" tIns="0" rIns="0" bIns="0" rtlCol="0"/>
          <a:lstStyle/>
          <a:p>
            <a:endParaRPr/>
          </a:p>
        </p:txBody>
      </p:sp>
      <p:sp>
        <p:nvSpPr>
          <p:cNvPr id="59" name="object 59"/>
          <p:cNvSpPr/>
          <p:nvPr/>
        </p:nvSpPr>
        <p:spPr>
          <a:xfrm>
            <a:off x="5039624" y="3858620"/>
            <a:ext cx="237994" cy="295690"/>
          </a:xfrm>
          <a:prstGeom prst="rect">
            <a:avLst/>
          </a:prstGeom>
          <a:blipFill>
            <a:blip r:embed="rId10" cstate="print"/>
            <a:stretch>
              <a:fillRect/>
            </a:stretch>
          </a:blipFill>
        </p:spPr>
        <p:txBody>
          <a:bodyPr wrap="square" lIns="0" tIns="0" rIns="0" bIns="0" rtlCol="0"/>
          <a:lstStyle/>
          <a:p>
            <a:endParaRPr/>
          </a:p>
        </p:txBody>
      </p:sp>
      <p:sp>
        <p:nvSpPr>
          <p:cNvPr id="60" name="object 60"/>
          <p:cNvSpPr/>
          <p:nvPr/>
        </p:nvSpPr>
        <p:spPr>
          <a:xfrm>
            <a:off x="5449137" y="3976451"/>
            <a:ext cx="282575" cy="55244"/>
          </a:xfrm>
          <a:custGeom>
            <a:avLst/>
            <a:gdLst/>
            <a:ahLst/>
            <a:cxnLst/>
            <a:rect l="l" t="t" r="r" b="b"/>
            <a:pathLst>
              <a:path w="282575" h="55245">
                <a:moveTo>
                  <a:pt x="282014" y="0"/>
                </a:moveTo>
                <a:lnTo>
                  <a:pt x="230238" y="2371"/>
                </a:lnTo>
                <a:lnTo>
                  <a:pt x="185071" y="8624"/>
                </a:lnTo>
                <a:lnTo>
                  <a:pt x="153124" y="17464"/>
                </a:lnTo>
                <a:lnTo>
                  <a:pt x="141006" y="27597"/>
                </a:lnTo>
                <a:lnTo>
                  <a:pt x="128889" y="37731"/>
                </a:lnTo>
                <a:lnTo>
                  <a:pt x="96942" y="46570"/>
                </a:lnTo>
                <a:lnTo>
                  <a:pt x="51776" y="52823"/>
                </a:lnTo>
                <a:lnTo>
                  <a:pt x="0" y="55195"/>
                </a:lnTo>
              </a:path>
            </a:pathLst>
          </a:custGeom>
          <a:ln w="25399">
            <a:solidFill>
              <a:srgbClr val="BD1900"/>
            </a:solidFill>
          </a:ln>
        </p:spPr>
        <p:txBody>
          <a:bodyPr wrap="square" lIns="0" tIns="0" rIns="0" bIns="0" rtlCol="0"/>
          <a:lstStyle/>
          <a:p>
            <a:endParaRPr/>
          </a:p>
        </p:txBody>
      </p:sp>
      <p:sp>
        <p:nvSpPr>
          <p:cNvPr id="61" name="object 61"/>
          <p:cNvSpPr/>
          <p:nvPr/>
        </p:nvSpPr>
        <p:spPr>
          <a:xfrm>
            <a:off x="6605397" y="3806727"/>
            <a:ext cx="482624" cy="344028"/>
          </a:xfrm>
          <a:prstGeom prst="rect">
            <a:avLst/>
          </a:prstGeom>
          <a:blipFill>
            <a:blip r:embed="rId11" cstate="print"/>
            <a:stretch>
              <a:fillRect/>
            </a:stretch>
          </a:blipFill>
        </p:spPr>
        <p:txBody>
          <a:bodyPr wrap="square" lIns="0" tIns="0" rIns="0" bIns="0" rtlCol="0"/>
          <a:lstStyle/>
          <a:p>
            <a:endParaRPr/>
          </a:p>
        </p:txBody>
      </p:sp>
      <p:sp>
        <p:nvSpPr>
          <p:cNvPr id="62" name="object 62"/>
          <p:cNvSpPr/>
          <p:nvPr/>
        </p:nvSpPr>
        <p:spPr>
          <a:xfrm>
            <a:off x="6715385" y="4095644"/>
            <a:ext cx="282575" cy="55244"/>
          </a:xfrm>
          <a:custGeom>
            <a:avLst/>
            <a:gdLst/>
            <a:ahLst/>
            <a:cxnLst/>
            <a:rect l="l" t="t" r="r" b="b"/>
            <a:pathLst>
              <a:path w="282575" h="55245">
                <a:moveTo>
                  <a:pt x="0" y="55195"/>
                </a:moveTo>
                <a:lnTo>
                  <a:pt x="51776" y="52823"/>
                </a:lnTo>
                <a:lnTo>
                  <a:pt x="96942" y="46570"/>
                </a:lnTo>
                <a:lnTo>
                  <a:pt x="128890" y="37730"/>
                </a:lnTo>
                <a:lnTo>
                  <a:pt x="141008" y="27597"/>
                </a:lnTo>
                <a:lnTo>
                  <a:pt x="153125" y="17464"/>
                </a:lnTo>
                <a:lnTo>
                  <a:pt x="185072" y="8624"/>
                </a:lnTo>
                <a:lnTo>
                  <a:pt x="230238" y="2371"/>
                </a:lnTo>
                <a:lnTo>
                  <a:pt x="282014" y="0"/>
                </a:lnTo>
              </a:path>
            </a:pathLst>
          </a:custGeom>
          <a:ln w="25399">
            <a:solidFill>
              <a:srgbClr val="021CA1"/>
            </a:solidFill>
          </a:ln>
        </p:spPr>
        <p:txBody>
          <a:bodyPr wrap="square" lIns="0" tIns="0" rIns="0" bIns="0" rtlCol="0"/>
          <a:lstStyle/>
          <a:p>
            <a:endParaRPr/>
          </a:p>
        </p:txBody>
      </p:sp>
      <p:sp>
        <p:nvSpPr>
          <p:cNvPr id="63" name="object 63"/>
          <p:cNvSpPr/>
          <p:nvPr/>
        </p:nvSpPr>
        <p:spPr>
          <a:xfrm>
            <a:off x="6500700" y="3911857"/>
            <a:ext cx="235660" cy="204494"/>
          </a:xfrm>
          <a:prstGeom prst="rect">
            <a:avLst/>
          </a:prstGeom>
          <a:blipFill>
            <a:blip r:embed="rId12" cstate="print"/>
            <a:stretch>
              <a:fillRect/>
            </a:stretch>
          </a:blipFill>
        </p:spPr>
        <p:txBody>
          <a:bodyPr wrap="square" lIns="0" tIns="0" rIns="0" bIns="0" rtlCol="0"/>
          <a:lstStyle/>
          <a:p>
            <a:endParaRPr/>
          </a:p>
        </p:txBody>
      </p:sp>
      <p:sp>
        <p:nvSpPr>
          <p:cNvPr id="64" name="object 64"/>
          <p:cNvSpPr/>
          <p:nvPr/>
        </p:nvSpPr>
        <p:spPr>
          <a:xfrm>
            <a:off x="6874671" y="3886231"/>
            <a:ext cx="237994" cy="295690"/>
          </a:xfrm>
          <a:prstGeom prst="rect">
            <a:avLst/>
          </a:prstGeom>
          <a:blipFill>
            <a:blip r:embed="rId19" cstate="print"/>
            <a:stretch>
              <a:fillRect/>
            </a:stretch>
          </a:blipFill>
        </p:spPr>
        <p:txBody>
          <a:bodyPr wrap="square" lIns="0" tIns="0" rIns="0" bIns="0" rtlCol="0"/>
          <a:lstStyle/>
          <a:p>
            <a:endParaRPr/>
          </a:p>
        </p:txBody>
      </p:sp>
      <p:sp>
        <p:nvSpPr>
          <p:cNvPr id="65" name="object 65"/>
          <p:cNvSpPr/>
          <p:nvPr/>
        </p:nvSpPr>
        <p:spPr>
          <a:xfrm>
            <a:off x="6421138" y="4008896"/>
            <a:ext cx="282575" cy="55244"/>
          </a:xfrm>
          <a:custGeom>
            <a:avLst/>
            <a:gdLst/>
            <a:ahLst/>
            <a:cxnLst/>
            <a:rect l="l" t="t" r="r" b="b"/>
            <a:pathLst>
              <a:path w="282575" h="55245">
                <a:moveTo>
                  <a:pt x="0" y="55195"/>
                </a:moveTo>
                <a:lnTo>
                  <a:pt x="51776" y="52823"/>
                </a:lnTo>
                <a:lnTo>
                  <a:pt x="96942" y="46570"/>
                </a:lnTo>
                <a:lnTo>
                  <a:pt x="128890" y="37730"/>
                </a:lnTo>
                <a:lnTo>
                  <a:pt x="141008" y="27597"/>
                </a:lnTo>
                <a:lnTo>
                  <a:pt x="153125" y="17464"/>
                </a:lnTo>
                <a:lnTo>
                  <a:pt x="185072" y="8624"/>
                </a:lnTo>
                <a:lnTo>
                  <a:pt x="230238" y="2371"/>
                </a:lnTo>
                <a:lnTo>
                  <a:pt x="282014" y="0"/>
                </a:lnTo>
              </a:path>
            </a:pathLst>
          </a:custGeom>
          <a:ln w="25399">
            <a:solidFill>
              <a:srgbClr val="021CA1"/>
            </a:solidFill>
          </a:ln>
        </p:spPr>
        <p:txBody>
          <a:bodyPr wrap="square" lIns="0" tIns="0" rIns="0" bIns="0" rtlCol="0"/>
          <a:lstStyle/>
          <a:p>
            <a:endParaRPr/>
          </a:p>
        </p:txBody>
      </p:sp>
      <p:sp>
        <p:nvSpPr>
          <p:cNvPr id="66" name="object 66"/>
          <p:cNvSpPr/>
          <p:nvPr/>
        </p:nvSpPr>
        <p:spPr>
          <a:xfrm>
            <a:off x="5391737" y="3439957"/>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67" name="object 67"/>
          <p:cNvSpPr/>
          <p:nvPr/>
        </p:nvSpPr>
        <p:spPr>
          <a:xfrm>
            <a:off x="5328237" y="3639981"/>
            <a:ext cx="127000" cy="127000"/>
          </a:xfrm>
          <a:prstGeom prst="rect">
            <a:avLst/>
          </a:prstGeom>
          <a:blipFill>
            <a:blip r:embed="rId6" cstate="print"/>
            <a:stretch>
              <a:fillRect/>
            </a:stretch>
          </a:blipFill>
        </p:spPr>
        <p:txBody>
          <a:bodyPr wrap="square" lIns="0" tIns="0" rIns="0" bIns="0" rtlCol="0"/>
          <a:lstStyle/>
          <a:p>
            <a:endParaRPr/>
          </a:p>
        </p:txBody>
      </p:sp>
      <p:sp>
        <p:nvSpPr>
          <p:cNvPr id="68" name="object 68"/>
          <p:cNvSpPr/>
          <p:nvPr/>
        </p:nvSpPr>
        <p:spPr>
          <a:xfrm>
            <a:off x="6760551" y="3439957"/>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69" name="object 69"/>
          <p:cNvSpPr/>
          <p:nvPr/>
        </p:nvSpPr>
        <p:spPr>
          <a:xfrm>
            <a:off x="6697051" y="3639981"/>
            <a:ext cx="127000" cy="127000"/>
          </a:xfrm>
          <a:prstGeom prst="rect">
            <a:avLst/>
          </a:prstGeom>
          <a:blipFill>
            <a:blip r:embed="rId5" cstate="print"/>
            <a:stretch>
              <a:fillRect/>
            </a:stretch>
          </a:blipFill>
        </p:spPr>
        <p:txBody>
          <a:bodyPr wrap="square" lIns="0" tIns="0" rIns="0" bIns="0" rtlCol="0"/>
          <a:lstStyle/>
          <a:p>
            <a:endParaRPr/>
          </a:p>
        </p:txBody>
      </p:sp>
      <p:sp>
        <p:nvSpPr>
          <p:cNvPr id="70" name="object 70"/>
          <p:cNvSpPr/>
          <p:nvPr/>
        </p:nvSpPr>
        <p:spPr>
          <a:xfrm>
            <a:off x="5391737" y="4324052"/>
            <a:ext cx="384810" cy="311150"/>
          </a:xfrm>
          <a:custGeom>
            <a:avLst/>
            <a:gdLst/>
            <a:ahLst/>
            <a:cxnLst/>
            <a:rect l="l" t="t" r="r" b="b"/>
            <a:pathLst>
              <a:path w="384810" h="311150">
                <a:moveTo>
                  <a:pt x="0" y="0"/>
                </a:moveTo>
                <a:lnTo>
                  <a:pt x="384275" y="311044"/>
                </a:lnTo>
              </a:path>
            </a:pathLst>
          </a:custGeom>
          <a:ln w="25399">
            <a:solidFill>
              <a:srgbClr val="000000"/>
            </a:solidFill>
          </a:ln>
        </p:spPr>
        <p:txBody>
          <a:bodyPr wrap="square" lIns="0" tIns="0" rIns="0" bIns="0" rtlCol="0"/>
          <a:lstStyle/>
          <a:p>
            <a:endParaRPr/>
          </a:p>
        </p:txBody>
      </p:sp>
      <p:sp>
        <p:nvSpPr>
          <p:cNvPr id="71" name="object 71"/>
          <p:cNvSpPr/>
          <p:nvPr/>
        </p:nvSpPr>
        <p:spPr>
          <a:xfrm>
            <a:off x="5657091" y="4521819"/>
            <a:ext cx="139065" cy="129539"/>
          </a:xfrm>
          <a:custGeom>
            <a:avLst/>
            <a:gdLst/>
            <a:ahLst/>
            <a:cxnLst/>
            <a:rect l="l" t="t" r="r" b="b"/>
            <a:pathLst>
              <a:path w="139064" h="129539">
                <a:moveTo>
                  <a:pt x="79902" y="0"/>
                </a:moveTo>
                <a:lnTo>
                  <a:pt x="79437" y="81318"/>
                </a:lnTo>
                <a:lnTo>
                  <a:pt x="0" y="98714"/>
                </a:lnTo>
                <a:lnTo>
                  <a:pt x="138666" y="129259"/>
                </a:lnTo>
                <a:lnTo>
                  <a:pt x="79902" y="0"/>
                </a:lnTo>
                <a:close/>
              </a:path>
            </a:pathLst>
          </a:custGeom>
          <a:solidFill>
            <a:srgbClr val="000000"/>
          </a:solidFill>
        </p:spPr>
        <p:txBody>
          <a:bodyPr wrap="square" lIns="0" tIns="0" rIns="0" bIns="0" rtlCol="0"/>
          <a:lstStyle/>
          <a:p>
            <a:endParaRPr/>
          </a:p>
        </p:txBody>
      </p:sp>
      <p:sp>
        <p:nvSpPr>
          <p:cNvPr id="72" name="object 72"/>
          <p:cNvSpPr/>
          <p:nvPr/>
        </p:nvSpPr>
        <p:spPr>
          <a:xfrm>
            <a:off x="6377398" y="4324052"/>
            <a:ext cx="384810" cy="311150"/>
          </a:xfrm>
          <a:custGeom>
            <a:avLst/>
            <a:gdLst/>
            <a:ahLst/>
            <a:cxnLst/>
            <a:rect l="l" t="t" r="r" b="b"/>
            <a:pathLst>
              <a:path w="384810" h="311150">
                <a:moveTo>
                  <a:pt x="384586" y="0"/>
                </a:moveTo>
                <a:lnTo>
                  <a:pt x="0" y="311008"/>
                </a:lnTo>
              </a:path>
            </a:pathLst>
          </a:custGeom>
          <a:ln w="25399">
            <a:solidFill>
              <a:srgbClr val="000000"/>
            </a:solidFill>
          </a:ln>
        </p:spPr>
        <p:txBody>
          <a:bodyPr wrap="square" lIns="0" tIns="0" rIns="0" bIns="0" rtlCol="0"/>
          <a:lstStyle/>
          <a:p>
            <a:endParaRPr/>
          </a:p>
        </p:txBody>
      </p:sp>
      <p:sp>
        <p:nvSpPr>
          <p:cNvPr id="73" name="object 73"/>
          <p:cNvSpPr/>
          <p:nvPr/>
        </p:nvSpPr>
        <p:spPr>
          <a:xfrm>
            <a:off x="6357650" y="4521800"/>
            <a:ext cx="139065" cy="129539"/>
          </a:xfrm>
          <a:custGeom>
            <a:avLst/>
            <a:gdLst/>
            <a:ahLst/>
            <a:cxnLst/>
            <a:rect l="l" t="t" r="r" b="b"/>
            <a:pathLst>
              <a:path w="139064" h="129539">
                <a:moveTo>
                  <a:pt x="58821" y="0"/>
                </a:moveTo>
                <a:lnTo>
                  <a:pt x="0" y="129233"/>
                </a:lnTo>
                <a:lnTo>
                  <a:pt x="138680" y="98751"/>
                </a:lnTo>
                <a:lnTo>
                  <a:pt x="59250" y="81319"/>
                </a:lnTo>
                <a:lnTo>
                  <a:pt x="58821" y="0"/>
                </a:lnTo>
                <a:close/>
              </a:path>
            </a:pathLst>
          </a:custGeom>
          <a:solidFill>
            <a:srgbClr val="000000"/>
          </a:solidFill>
        </p:spPr>
        <p:txBody>
          <a:bodyPr wrap="square" lIns="0" tIns="0" rIns="0" bIns="0" rtlCol="0"/>
          <a:lstStyle/>
          <a:p>
            <a:endParaRPr/>
          </a:p>
        </p:txBody>
      </p:sp>
      <p:sp>
        <p:nvSpPr>
          <p:cNvPr id="74" name="object 74"/>
          <p:cNvSpPr/>
          <p:nvPr/>
        </p:nvSpPr>
        <p:spPr>
          <a:xfrm>
            <a:off x="5635627" y="5450650"/>
            <a:ext cx="0" cy="579755"/>
          </a:xfrm>
          <a:custGeom>
            <a:avLst/>
            <a:gdLst/>
            <a:ahLst/>
            <a:cxnLst/>
            <a:rect l="l" t="t" r="r" b="b"/>
            <a:pathLst>
              <a:path h="579754">
                <a:moveTo>
                  <a:pt x="0" y="0"/>
                </a:moveTo>
                <a:lnTo>
                  <a:pt x="1" y="579452"/>
                </a:lnTo>
              </a:path>
            </a:pathLst>
          </a:custGeom>
          <a:ln w="25399">
            <a:solidFill>
              <a:srgbClr val="941100"/>
            </a:solidFill>
          </a:ln>
        </p:spPr>
        <p:txBody>
          <a:bodyPr wrap="square" lIns="0" tIns="0" rIns="0" bIns="0" rtlCol="0"/>
          <a:lstStyle/>
          <a:p>
            <a:endParaRPr/>
          </a:p>
        </p:txBody>
      </p:sp>
      <p:sp>
        <p:nvSpPr>
          <p:cNvPr id="75" name="object 75"/>
          <p:cNvSpPr/>
          <p:nvPr/>
        </p:nvSpPr>
        <p:spPr>
          <a:xfrm>
            <a:off x="5748894" y="5744574"/>
            <a:ext cx="0" cy="285750"/>
          </a:xfrm>
          <a:custGeom>
            <a:avLst/>
            <a:gdLst/>
            <a:ahLst/>
            <a:cxnLst/>
            <a:rect l="l" t="t" r="r" b="b"/>
            <a:pathLst>
              <a:path h="285750">
                <a:moveTo>
                  <a:pt x="0" y="0"/>
                </a:moveTo>
                <a:lnTo>
                  <a:pt x="1" y="285527"/>
                </a:lnTo>
              </a:path>
            </a:pathLst>
          </a:custGeom>
          <a:ln w="25399">
            <a:solidFill>
              <a:srgbClr val="021CA1"/>
            </a:solidFill>
          </a:ln>
        </p:spPr>
        <p:txBody>
          <a:bodyPr wrap="square" lIns="0" tIns="0" rIns="0" bIns="0" rtlCol="0"/>
          <a:lstStyle/>
          <a:p>
            <a:endParaRPr/>
          </a:p>
        </p:txBody>
      </p:sp>
      <p:sp>
        <p:nvSpPr>
          <p:cNvPr id="76" name="object 76"/>
          <p:cNvSpPr/>
          <p:nvPr/>
        </p:nvSpPr>
        <p:spPr>
          <a:xfrm>
            <a:off x="6156347" y="5559821"/>
            <a:ext cx="0" cy="470534"/>
          </a:xfrm>
          <a:custGeom>
            <a:avLst/>
            <a:gdLst/>
            <a:ahLst/>
            <a:cxnLst/>
            <a:rect l="l" t="t" r="r" b="b"/>
            <a:pathLst>
              <a:path h="470535">
                <a:moveTo>
                  <a:pt x="0" y="0"/>
                </a:moveTo>
                <a:lnTo>
                  <a:pt x="1" y="470280"/>
                </a:lnTo>
              </a:path>
            </a:pathLst>
          </a:custGeom>
          <a:ln w="25399">
            <a:solidFill>
              <a:srgbClr val="000000"/>
            </a:solidFill>
          </a:ln>
        </p:spPr>
        <p:txBody>
          <a:bodyPr wrap="square" lIns="0" tIns="0" rIns="0" bIns="0" rtlCol="0"/>
          <a:lstStyle/>
          <a:p>
            <a:endParaRPr/>
          </a:p>
        </p:txBody>
      </p:sp>
      <p:sp>
        <p:nvSpPr>
          <p:cNvPr id="77" name="object 77"/>
          <p:cNvSpPr/>
          <p:nvPr/>
        </p:nvSpPr>
        <p:spPr>
          <a:xfrm>
            <a:off x="6276018" y="5887339"/>
            <a:ext cx="0" cy="142875"/>
          </a:xfrm>
          <a:custGeom>
            <a:avLst/>
            <a:gdLst/>
            <a:ahLst/>
            <a:cxnLst/>
            <a:rect l="l" t="t" r="r" b="b"/>
            <a:pathLst>
              <a:path h="142875">
                <a:moveTo>
                  <a:pt x="0" y="0"/>
                </a:moveTo>
                <a:lnTo>
                  <a:pt x="1" y="142763"/>
                </a:lnTo>
              </a:path>
            </a:pathLst>
          </a:custGeom>
          <a:ln w="25399">
            <a:solidFill>
              <a:srgbClr val="000000"/>
            </a:solidFill>
          </a:ln>
        </p:spPr>
        <p:txBody>
          <a:bodyPr wrap="square" lIns="0" tIns="0" rIns="0" bIns="0" rtlCol="0"/>
          <a:lstStyle/>
          <a:p>
            <a:endParaRPr/>
          </a:p>
        </p:txBody>
      </p:sp>
      <p:sp>
        <p:nvSpPr>
          <p:cNvPr id="78" name="object 78"/>
          <p:cNvSpPr/>
          <p:nvPr/>
        </p:nvSpPr>
        <p:spPr>
          <a:xfrm>
            <a:off x="6395688" y="5677132"/>
            <a:ext cx="0" cy="353060"/>
          </a:xfrm>
          <a:custGeom>
            <a:avLst/>
            <a:gdLst/>
            <a:ahLst/>
            <a:cxnLst/>
            <a:rect l="l" t="t" r="r" b="b"/>
            <a:pathLst>
              <a:path h="353060">
                <a:moveTo>
                  <a:pt x="0" y="0"/>
                </a:moveTo>
                <a:lnTo>
                  <a:pt x="1" y="352970"/>
                </a:lnTo>
              </a:path>
            </a:pathLst>
          </a:custGeom>
          <a:ln w="25399">
            <a:solidFill>
              <a:srgbClr val="000000"/>
            </a:solidFill>
          </a:ln>
        </p:spPr>
        <p:txBody>
          <a:bodyPr wrap="square" lIns="0" tIns="0" rIns="0" bIns="0" rtlCol="0"/>
          <a:lstStyle/>
          <a:p>
            <a:endParaRPr/>
          </a:p>
        </p:txBody>
      </p:sp>
      <p:sp>
        <p:nvSpPr>
          <p:cNvPr id="79" name="object 79"/>
          <p:cNvSpPr/>
          <p:nvPr/>
        </p:nvSpPr>
        <p:spPr>
          <a:xfrm>
            <a:off x="6513399" y="5887339"/>
            <a:ext cx="2540" cy="142875"/>
          </a:xfrm>
          <a:custGeom>
            <a:avLst/>
            <a:gdLst/>
            <a:ahLst/>
            <a:cxnLst/>
            <a:rect l="l" t="t" r="r" b="b"/>
            <a:pathLst>
              <a:path w="2539" h="142875">
                <a:moveTo>
                  <a:pt x="978" y="-12699"/>
                </a:moveTo>
                <a:lnTo>
                  <a:pt x="978" y="155463"/>
                </a:lnTo>
              </a:path>
            </a:pathLst>
          </a:custGeom>
          <a:ln w="27356">
            <a:solidFill>
              <a:srgbClr val="000000"/>
            </a:solidFill>
          </a:ln>
        </p:spPr>
        <p:txBody>
          <a:bodyPr wrap="square" lIns="0" tIns="0" rIns="0" bIns="0" rtlCol="0"/>
          <a:lstStyle/>
          <a:p>
            <a:endParaRPr/>
          </a:p>
        </p:txBody>
      </p:sp>
      <p:sp>
        <p:nvSpPr>
          <p:cNvPr id="80" name="object 80"/>
          <p:cNvSpPr/>
          <p:nvPr/>
        </p:nvSpPr>
        <p:spPr>
          <a:xfrm>
            <a:off x="6036676" y="5744574"/>
            <a:ext cx="0" cy="285750"/>
          </a:xfrm>
          <a:custGeom>
            <a:avLst/>
            <a:gdLst/>
            <a:ahLst/>
            <a:cxnLst/>
            <a:rect l="l" t="t" r="r" b="b"/>
            <a:pathLst>
              <a:path h="285750">
                <a:moveTo>
                  <a:pt x="0" y="0"/>
                </a:moveTo>
                <a:lnTo>
                  <a:pt x="1" y="285527"/>
                </a:lnTo>
              </a:path>
            </a:pathLst>
          </a:custGeom>
          <a:ln w="25399">
            <a:solidFill>
              <a:srgbClr val="000000"/>
            </a:solidFill>
          </a:ln>
        </p:spPr>
        <p:txBody>
          <a:bodyPr wrap="square" lIns="0" tIns="0" rIns="0" bIns="0" rtlCol="0"/>
          <a:lstStyle/>
          <a:p>
            <a:endParaRPr/>
          </a:p>
        </p:txBody>
      </p:sp>
      <p:sp>
        <p:nvSpPr>
          <p:cNvPr id="81" name="object 81"/>
          <p:cNvSpPr/>
          <p:nvPr/>
        </p:nvSpPr>
        <p:spPr>
          <a:xfrm>
            <a:off x="5514629" y="6030102"/>
            <a:ext cx="1126490" cy="0"/>
          </a:xfrm>
          <a:custGeom>
            <a:avLst/>
            <a:gdLst/>
            <a:ahLst/>
            <a:cxnLst/>
            <a:rect l="l" t="t" r="r" b="b"/>
            <a:pathLst>
              <a:path w="1126489">
                <a:moveTo>
                  <a:pt x="0" y="0"/>
                </a:moveTo>
                <a:lnTo>
                  <a:pt x="1126468" y="0"/>
                </a:lnTo>
              </a:path>
            </a:pathLst>
          </a:custGeom>
          <a:ln w="19049">
            <a:solidFill>
              <a:srgbClr val="000000"/>
            </a:solidFill>
          </a:ln>
        </p:spPr>
        <p:txBody>
          <a:bodyPr wrap="square" lIns="0" tIns="0" rIns="0" bIns="0" rtlCol="0"/>
          <a:lstStyle/>
          <a:p>
            <a:endParaRPr/>
          </a:p>
        </p:txBody>
      </p:sp>
      <p:sp>
        <p:nvSpPr>
          <p:cNvPr id="82" name="object 82"/>
          <p:cNvSpPr txBox="1"/>
          <p:nvPr/>
        </p:nvSpPr>
        <p:spPr>
          <a:xfrm>
            <a:off x="5965964" y="6040184"/>
            <a:ext cx="230504" cy="166712"/>
          </a:xfrm>
          <a:prstGeom prst="rect">
            <a:avLst/>
          </a:prstGeom>
        </p:spPr>
        <p:txBody>
          <a:bodyPr vert="horz" wrap="square" lIns="0" tIns="12700" rIns="0" bIns="0" rtlCol="0">
            <a:spAutoFit/>
          </a:bodyPr>
          <a:lstStyle/>
          <a:p>
            <a:pPr marL="12700">
              <a:spcBef>
                <a:spcPts val="100"/>
              </a:spcBef>
            </a:pPr>
            <a:r>
              <a:rPr sz="1000" dirty="0">
                <a:latin typeface="Arial"/>
                <a:cs typeface="Arial"/>
              </a:rPr>
              <a:t>m</a:t>
            </a:r>
            <a:r>
              <a:rPr sz="1000" spc="-5" dirty="0">
                <a:latin typeface="Arial"/>
                <a:cs typeface="Arial"/>
              </a:rPr>
              <a:t>/</a:t>
            </a:r>
            <a:r>
              <a:rPr sz="1000" dirty="0">
                <a:latin typeface="Arial"/>
                <a:cs typeface="Arial"/>
              </a:rPr>
              <a:t>z</a:t>
            </a:r>
            <a:endParaRPr sz="1000">
              <a:latin typeface="Arial"/>
              <a:cs typeface="Arial"/>
            </a:endParaRPr>
          </a:p>
        </p:txBody>
      </p:sp>
      <p:sp>
        <p:nvSpPr>
          <p:cNvPr id="83" name="object 83"/>
          <p:cNvSpPr txBox="1"/>
          <p:nvPr/>
        </p:nvSpPr>
        <p:spPr>
          <a:xfrm>
            <a:off x="5413661" y="5152211"/>
            <a:ext cx="1113155" cy="166712"/>
          </a:xfrm>
          <a:prstGeom prst="rect">
            <a:avLst/>
          </a:prstGeom>
        </p:spPr>
        <p:txBody>
          <a:bodyPr vert="horz" wrap="square" lIns="0" tIns="12700" rIns="0" bIns="0" rtlCol="0">
            <a:spAutoFit/>
          </a:bodyPr>
          <a:lstStyle/>
          <a:p>
            <a:pPr marL="12700">
              <a:spcBef>
                <a:spcPts val="100"/>
              </a:spcBef>
            </a:pPr>
            <a:r>
              <a:rPr sz="1000" b="1" spc="-5" dirty="0">
                <a:latin typeface="Arial"/>
                <a:cs typeface="Arial"/>
              </a:rPr>
              <a:t>Quantify</a:t>
            </a:r>
            <a:r>
              <a:rPr sz="1000" b="1" spc="95" dirty="0">
                <a:latin typeface="Arial"/>
                <a:cs typeface="Arial"/>
              </a:rPr>
              <a:t> </a:t>
            </a:r>
            <a:r>
              <a:rPr sz="1000" b="1" spc="-5" dirty="0">
                <a:latin typeface="Arial"/>
                <a:cs typeface="Arial"/>
              </a:rPr>
              <a:t>Identify</a:t>
            </a:r>
            <a:endParaRPr sz="1000">
              <a:latin typeface="Arial"/>
              <a:cs typeface="Arial"/>
            </a:endParaRPr>
          </a:p>
        </p:txBody>
      </p:sp>
      <p:sp>
        <p:nvSpPr>
          <p:cNvPr id="84" name="object 84"/>
          <p:cNvSpPr/>
          <p:nvPr/>
        </p:nvSpPr>
        <p:spPr>
          <a:xfrm>
            <a:off x="5582930" y="5365412"/>
            <a:ext cx="196850" cy="45720"/>
          </a:xfrm>
          <a:custGeom>
            <a:avLst/>
            <a:gdLst/>
            <a:ahLst/>
            <a:cxnLst/>
            <a:rect l="l" t="t" r="r" b="b"/>
            <a:pathLst>
              <a:path w="196850" h="45720">
                <a:moveTo>
                  <a:pt x="0" y="45719"/>
                </a:moveTo>
                <a:lnTo>
                  <a:pt x="299" y="27923"/>
                </a:lnTo>
                <a:lnTo>
                  <a:pt x="1115" y="13390"/>
                </a:lnTo>
                <a:lnTo>
                  <a:pt x="2326" y="3592"/>
                </a:lnTo>
                <a:lnTo>
                  <a:pt x="3809" y="0"/>
                </a:lnTo>
                <a:lnTo>
                  <a:pt x="193038" y="0"/>
                </a:lnTo>
                <a:lnTo>
                  <a:pt x="194521" y="3592"/>
                </a:lnTo>
                <a:lnTo>
                  <a:pt x="195732" y="13390"/>
                </a:lnTo>
                <a:lnTo>
                  <a:pt x="196549" y="27923"/>
                </a:lnTo>
                <a:lnTo>
                  <a:pt x="196848" y="45719"/>
                </a:lnTo>
              </a:path>
            </a:pathLst>
          </a:custGeom>
          <a:ln w="12699">
            <a:solidFill>
              <a:srgbClr val="000000"/>
            </a:solidFill>
          </a:ln>
        </p:spPr>
        <p:txBody>
          <a:bodyPr wrap="square" lIns="0" tIns="0" rIns="0" bIns="0" rtlCol="0"/>
          <a:lstStyle/>
          <a:p>
            <a:endParaRPr/>
          </a:p>
        </p:txBody>
      </p:sp>
      <p:sp>
        <p:nvSpPr>
          <p:cNvPr id="85" name="object 85"/>
          <p:cNvSpPr/>
          <p:nvPr/>
        </p:nvSpPr>
        <p:spPr>
          <a:xfrm>
            <a:off x="6012210" y="5365412"/>
            <a:ext cx="539750" cy="45720"/>
          </a:xfrm>
          <a:custGeom>
            <a:avLst/>
            <a:gdLst/>
            <a:ahLst/>
            <a:cxnLst/>
            <a:rect l="l" t="t" r="r" b="b"/>
            <a:pathLst>
              <a:path w="539750" h="45720">
                <a:moveTo>
                  <a:pt x="0" y="45719"/>
                </a:moveTo>
                <a:lnTo>
                  <a:pt x="299" y="27923"/>
                </a:lnTo>
                <a:lnTo>
                  <a:pt x="1115" y="13391"/>
                </a:lnTo>
                <a:lnTo>
                  <a:pt x="2326" y="3592"/>
                </a:lnTo>
                <a:lnTo>
                  <a:pt x="3809" y="0"/>
                </a:lnTo>
                <a:lnTo>
                  <a:pt x="535685" y="0"/>
                </a:lnTo>
                <a:lnTo>
                  <a:pt x="537168" y="3592"/>
                </a:lnTo>
                <a:lnTo>
                  <a:pt x="538379" y="13391"/>
                </a:lnTo>
                <a:lnTo>
                  <a:pt x="539196" y="27923"/>
                </a:lnTo>
                <a:lnTo>
                  <a:pt x="539495" y="45719"/>
                </a:lnTo>
              </a:path>
            </a:pathLst>
          </a:custGeom>
          <a:ln w="12699">
            <a:solidFill>
              <a:srgbClr val="000000"/>
            </a:solidFill>
          </a:ln>
        </p:spPr>
        <p:txBody>
          <a:bodyPr wrap="square" lIns="0" tIns="0" rIns="0" bIns="0" rtlCol="0"/>
          <a:lstStyle/>
          <a:p>
            <a:endParaRPr/>
          </a:p>
        </p:txBody>
      </p:sp>
      <p:sp>
        <p:nvSpPr>
          <p:cNvPr id="86" name="object 86"/>
          <p:cNvSpPr txBox="1"/>
          <p:nvPr/>
        </p:nvSpPr>
        <p:spPr>
          <a:xfrm>
            <a:off x="5670859" y="4749057"/>
            <a:ext cx="796925" cy="215444"/>
          </a:xfrm>
          <a:prstGeom prst="rect">
            <a:avLst/>
          </a:prstGeom>
          <a:solidFill>
            <a:srgbClr val="FEFC6B"/>
          </a:solidFill>
          <a:ln w="6349">
            <a:solidFill>
              <a:srgbClr val="000000"/>
            </a:solidFill>
          </a:ln>
        </p:spPr>
        <p:txBody>
          <a:bodyPr vert="horz" wrap="square" lIns="0" tIns="45720" rIns="0" bIns="0" rtlCol="0">
            <a:spAutoFit/>
          </a:bodyPr>
          <a:lstStyle/>
          <a:p>
            <a:pPr marL="101600">
              <a:spcBef>
                <a:spcPts val="360"/>
              </a:spcBef>
            </a:pPr>
            <a:r>
              <a:rPr sz="1100" b="1" spc="-5" dirty="0">
                <a:latin typeface="Arial"/>
                <a:cs typeface="Arial"/>
              </a:rPr>
              <a:t>Combine</a:t>
            </a:r>
            <a:endParaRPr sz="1100">
              <a:latin typeface="Arial"/>
              <a:cs typeface="Arial"/>
            </a:endParaRPr>
          </a:p>
        </p:txBody>
      </p:sp>
      <p:sp>
        <p:nvSpPr>
          <p:cNvPr id="87" name="object 87"/>
          <p:cNvSpPr txBox="1"/>
          <p:nvPr/>
        </p:nvSpPr>
        <p:spPr>
          <a:xfrm>
            <a:off x="5748894" y="4183313"/>
            <a:ext cx="640080" cy="215443"/>
          </a:xfrm>
          <a:prstGeom prst="rect">
            <a:avLst/>
          </a:prstGeom>
          <a:solidFill>
            <a:srgbClr val="D6D6D6"/>
          </a:solidFill>
          <a:ln w="6349">
            <a:solidFill>
              <a:srgbClr val="000000"/>
            </a:solidFill>
          </a:ln>
        </p:spPr>
        <p:txBody>
          <a:bodyPr vert="horz" wrap="square" lIns="0" tIns="45719" rIns="0" bIns="0" rtlCol="0">
            <a:spAutoFit/>
          </a:bodyPr>
          <a:lstStyle/>
          <a:p>
            <a:pPr marL="139700">
              <a:spcBef>
                <a:spcPts val="359"/>
              </a:spcBef>
            </a:pPr>
            <a:r>
              <a:rPr sz="1100" b="1" dirty="0">
                <a:latin typeface="Arial"/>
                <a:cs typeface="Arial"/>
              </a:rPr>
              <a:t>Label</a:t>
            </a:r>
            <a:endParaRPr sz="1100">
              <a:latin typeface="Arial"/>
              <a:cs typeface="Arial"/>
            </a:endParaRPr>
          </a:p>
        </p:txBody>
      </p:sp>
      <p:sp>
        <p:nvSpPr>
          <p:cNvPr id="88" name="object 88"/>
          <p:cNvSpPr txBox="1"/>
          <p:nvPr/>
        </p:nvSpPr>
        <p:spPr>
          <a:xfrm>
            <a:off x="7851140" y="795020"/>
            <a:ext cx="2633980" cy="510540"/>
          </a:xfrm>
          <a:prstGeom prst="rect">
            <a:avLst/>
          </a:prstGeom>
        </p:spPr>
        <p:txBody>
          <a:bodyPr vert="horz" wrap="square" lIns="0" tIns="22860" rIns="0" bIns="0" rtlCol="0">
            <a:spAutoFit/>
          </a:bodyPr>
          <a:lstStyle/>
          <a:p>
            <a:pPr marL="68580" marR="5080" indent="-56515">
              <a:lnSpc>
                <a:spcPts val="1900"/>
              </a:lnSpc>
              <a:spcBef>
                <a:spcPts val="180"/>
              </a:spcBef>
            </a:pPr>
            <a:r>
              <a:rPr sz="1600" b="1" spc="-5" dirty="0">
                <a:latin typeface="Arial"/>
                <a:cs typeface="Arial"/>
              </a:rPr>
              <a:t>Metabolic labeling (SILAC)  (up </a:t>
            </a:r>
            <a:r>
              <a:rPr sz="1600" b="1" dirty="0">
                <a:latin typeface="Arial"/>
                <a:cs typeface="Arial"/>
              </a:rPr>
              <a:t>to 3 </a:t>
            </a:r>
            <a:r>
              <a:rPr sz="1600" b="1" spc="-5" dirty="0">
                <a:latin typeface="Arial"/>
                <a:cs typeface="Arial"/>
              </a:rPr>
              <a:t>samples </a:t>
            </a:r>
            <a:r>
              <a:rPr sz="1600" b="1" dirty="0">
                <a:latin typeface="Arial"/>
                <a:cs typeface="Arial"/>
              </a:rPr>
              <a:t>at a</a:t>
            </a:r>
            <a:r>
              <a:rPr sz="1600" b="1" spc="-50" dirty="0">
                <a:latin typeface="Arial"/>
                <a:cs typeface="Arial"/>
              </a:rPr>
              <a:t> </a:t>
            </a:r>
            <a:r>
              <a:rPr sz="1600" b="1" spc="-5" dirty="0">
                <a:latin typeface="Arial"/>
                <a:cs typeface="Arial"/>
              </a:rPr>
              <a:t>time)</a:t>
            </a:r>
            <a:endParaRPr sz="1600">
              <a:latin typeface="Arial"/>
              <a:cs typeface="Arial"/>
            </a:endParaRPr>
          </a:p>
        </p:txBody>
      </p:sp>
      <p:sp>
        <p:nvSpPr>
          <p:cNvPr id="89" name="object 89"/>
          <p:cNvSpPr txBox="1"/>
          <p:nvPr/>
        </p:nvSpPr>
        <p:spPr>
          <a:xfrm>
            <a:off x="8249372" y="1411031"/>
            <a:ext cx="598805" cy="441959"/>
          </a:xfrm>
          <a:prstGeom prst="rect">
            <a:avLst/>
          </a:prstGeom>
        </p:spPr>
        <p:txBody>
          <a:bodyPr vert="horz" wrap="square" lIns="0" tIns="27939" rIns="0" bIns="0" rtlCol="0">
            <a:spAutoFit/>
          </a:bodyPr>
          <a:lstStyle/>
          <a:p>
            <a:pPr marL="76835" marR="5080" indent="-64769">
              <a:lnSpc>
                <a:spcPts val="1600"/>
              </a:lnSpc>
              <a:spcBef>
                <a:spcPts val="219"/>
              </a:spcBef>
            </a:pPr>
            <a:r>
              <a:rPr sz="1400" spc="-5" dirty="0">
                <a:latin typeface="Arial"/>
                <a:cs typeface="Arial"/>
              </a:rPr>
              <a:t>State</a:t>
            </a:r>
            <a:r>
              <a:rPr sz="1400" spc="-155" dirty="0">
                <a:latin typeface="Arial"/>
                <a:cs typeface="Arial"/>
              </a:rPr>
              <a:t> </a:t>
            </a:r>
            <a:r>
              <a:rPr sz="1400" dirty="0">
                <a:latin typeface="Arial"/>
                <a:cs typeface="Arial"/>
              </a:rPr>
              <a:t>A  (light)</a:t>
            </a:r>
            <a:endParaRPr sz="1400">
              <a:latin typeface="Arial"/>
              <a:cs typeface="Arial"/>
            </a:endParaRPr>
          </a:p>
        </p:txBody>
      </p:sp>
      <p:sp>
        <p:nvSpPr>
          <p:cNvPr id="90" name="object 90"/>
          <p:cNvSpPr txBox="1"/>
          <p:nvPr/>
        </p:nvSpPr>
        <p:spPr>
          <a:xfrm>
            <a:off x="9609036" y="1411031"/>
            <a:ext cx="618490" cy="441959"/>
          </a:xfrm>
          <a:prstGeom prst="rect">
            <a:avLst/>
          </a:prstGeom>
        </p:spPr>
        <p:txBody>
          <a:bodyPr vert="horz" wrap="square" lIns="0" tIns="27939" rIns="0" bIns="0" rtlCol="0">
            <a:spAutoFit/>
          </a:bodyPr>
          <a:lstStyle/>
          <a:p>
            <a:pPr marL="12700" marR="5080" indent="4445">
              <a:lnSpc>
                <a:spcPts val="1600"/>
              </a:lnSpc>
              <a:spcBef>
                <a:spcPts val="219"/>
              </a:spcBef>
            </a:pPr>
            <a:r>
              <a:rPr sz="1400" spc="-5" dirty="0">
                <a:latin typeface="Arial"/>
                <a:cs typeface="Arial"/>
              </a:rPr>
              <a:t>State</a:t>
            </a:r>
            <a:r>
              <a:rPr sz="1400" spc="-70" dirty="0">
                <a:latin typeface="Arial"/>
                <a:cs typeface="Arial"/>
              </a:rPr>
              <a:t> </a:t>
            </a:r>
            <a:r>
              <a:rPr sz="1400" dirty="0">
                <a:latin typeface="Arial"/>
                <a:cs typeface="Arial"/>
              </a:rPr>
              <a:t>B  (heavy)</a:t>
            </a:r>
            <a:endParaRPr sz="1400">
              <a:latin typeface="Arial"/>
              <a:cs typeface="Arial"/>
            </a:endParaRPr>
          </a:p>
        </p:txBody>
      </p:sp>
      <p:sp>
        <p:nvSpPr>
          <p:cNvPr id="91" name="object 91"/>
          <p:cNvSpPr/>
          <p:nvPr/>
        </p:nvSpPr>
        <p:spPr>
          <a:xfrm>
            <a:off x="8579436" y="2385858"/>
            <a:ext cx="384810" cy="311150"/>
          </a:xfrm>
          <a:custGeom>
            <a:avLst/>
            <a:gdLst/>
            <a:ahLst/>
            <a:cxnLst/>
            <a:rect l="l" t="t" r="r" b="b"/>
            <a:pathLst>
              <a:path w="384809" h="311150">
                <a:moveTo>
                  <a:pt x="0" y="0"/>
                </a:moveTo>
                <a:lnTo>
                  <a:pt x="384275" y="311044"/>
                </a:lnTo>
              </a:path>
            </a:pathLst>
          </a:custGeom>
          <a:ln w="25399">
            <a:solidFill>
              <a:srgbClr val="000000"/>
            </a:solidFill>
          </a:ln>
        </p:spPr>
        <p:txBody>
          <a:bodyPr wrap="square" lIns="0" tIns="0" rIns="0" bIns="0" rtlCol="0"/>
          <a:lstStyle/>
          <a:p>
            <a:endParaRPr/>
          </a:p>
        </p:txBody>
      </p:sp>
      <p:sp>
        <p:nvSpPr>
          <p:cNvPr id="92" name="object 92"/>
          <p:cNvSpPr/>
          <p:nvPr/>
        </p:nvSpPr>
        <p:spPr>
          <a:xfrm>
            <a:off x="8844790" y="2583624"/>
            <a:ext cx="139065" cy="129539"/>
          </a:xfrm>
          <a:custGeom>
            <a:avLst/>
            <a:gdLst/>
            <a:ahLst/>
            <a:cxnLst/>
            <a:rect l="l" t="t" r="r" b="b"/>
            <a:pathLst>
              <a:path w="139065" h="129539">
                <a:moveTo>
                  <a:pt x="79903" y="0"/>
                </a:moveTo>
                <a:lnTo>
                  <a:pt x="79437" y="81319"/>
                </a:lnTo>
                <a:lnTo>
                  <a:pt x="0" y="98715"/>
                </a:lnTo>
                <a:lnTo>
                  <a:pt x="138666" y="129260"/>
                </a:lnTo>
                <a:lnTo>
                  <a:pt x="79903" y="0"/>
                </a:lnTo>
                <a:close/>
              </a:path>
            </a:pathLst>
          </a:custGeom>
          <a:solidFill>
            <a:srgbClr val="000000"/>
          </a:solidFill>
        </p:spPr>
        <p:txBody>
          <a:bodyPr wrap="square" lIns="0" tIns="0" rIns="0" bIns="0" rtlCol="0"/>
          <a:lstStyle/>
          <a:p>
            <a:endParaRPr/>
          </a:p>
        </p:txBody>
      </p:sp>
      <p:sp>
        <p:nvSpPr>
          <p:cNvPr id="93" name="object 93"/>
          <p:cNvSpPr/>
          <p:nvPr/>
        </p:nvSpPr>
        <p:spPr>
          <a:xfrm>
            <a:off x="9565099" y="2385858"/>
            <a:ext cx="384810" cy="311150"/>
          </a:xfrm>
          <a:custGeom>
            <a:avLst/>
            <a:gdLst/>
            <a:ahLst/>
            <a:cxnLst/>
            <a:rect l="l" t="t" r="r" b="b"/>
            <a:pathLst>
              <a:path w="384809" h="311150">
                <a:moveTo>
                  <a:pt x="384586" y="0"/>
                </a:moveTo>
                <a:lnTo>
                  <a:pt x="0" y="311008"/>
                </a:lnTo>
              </a:path>
            </a:pathLst>
          </a:custGeom>
          <a:ln w="25399">
            <a:solidFill>
              <a:srgbClr val="000000"/>
            </a:solidFill>
          </a:ln>
        </p:spPr>
        <p:txBody>
          <a:bodyPr wrap="square" lIns="0" tIns="0" rIns="0" bIns="0" rtlCol="0"/>
          <a:lstStyle/>
          <a:p>
            <a:endParaRPr/>
          </a:p>
        </p:txBody>
      </p:sp>
      <p:sp>
        <p:nvSpPr>
          <p:cNvPr id="94" name="object 94"/>
          <p:cNvSpPr/>
          <p:nvPr/>
        </p:nvSpPr>
        <p:spPr>
          <a:xfrm>
            <a:off x="9545350" y="2583606"/>
            <a:ext cx="139065" cy="129539"/>
          </a:xfrm>
          <a:custGeom>
            <a:avLst/>
            <a:gdLst/>
            <a:ahLst/>
            <a:cxnLst/>
            <a:rect l="l" t="t" r="r" b="b"/>
            <a:pathLst>
              <a:path w="139065" h="129539">
                <a:moveTo>
                  <a:pt x="58821" y="0"/>
                </a:moveTo>
                <a:lnTo>
                  <a:pt x="0" y="129232"/>
                </a:lnTo>
                <a:lnTo>
                  <a:pt x="138678" y="98750"/>
                </a:lnTo>
                <a:lnTo>
                  <a:pt x="59249" y="81318"/>
                </a:lnTo>
                <a:lnTo>
                  <a:pt x="58821" y="0"/>
                </a:lnTo>
                <a:close/>
              </a:path>
            </a:pathLst>
          </a:custGeom>
          <a:solidFill>
            <a:srgbClr val="000000"/>
          </a:solidFill>
        </p:spPr>
        <p:txBody>
          <a:bodyPr wrap="square" lIns="0" tIns="0" rIns="0" bIns="0" rtlCol="0"/>
          <a:lstStyle/>
          <a:p>
            <a:endParaRPr/>
          </a:p>
        </p:txBody>
      </p:sp>
      <p:sp>
        <p:nvSpPr>
          <p:cNvPr id="95" name="object 95"/>
          <p:cNvSpPr/>
          <p:nvPr/>
        </p:nvSpPr>
        <p:spPr>
          <a:xfrm>
            <a:off x="9001257" y="4537726"/>
            <a:ext cx="482623" cy="281258"/>
          </a:xfrm>
          <a:prstGeom prst="rect">
            <a:avLst/>
          </a:prstGeom>
          <a:blipFill>
            <a:blip r:embed="rId20" cstate="print"/>
            <a:stretch>
              <a:fillRect/>
            </a:stretch>
          </a:blipFill>
        </p:spPr>
        <p:txBody>
          <a:bodyPr wrap="square" lIns="0" tIns="0" rIns="0" bIns="0" rtlCol="0"/>
          <a:lstStyle/>
          <a:p>
            <a:endParaRPr/>
          </a:p>
        </p:txBody>
      </p:sp>
      <p:sp>
        <p:nvSpPr>
          <p:cNvPr id="96" name="object 96"/>
          <p:cNvSpPr/>
          <p:nvPr/>
        </p:nvSpPr>
        <p:spPr>
          <a:xfrm>
            <a:off x="9091881" y="4537642"/>
            <a:ext cx="282575" cy="55244"/>
          </a:xfrm>
          <a:custGeom>
            <a:avLst/>
            <a:gdLst/>
            <a:ahLst/>
            <a:cxnLst/>
            <a:rect l="l" t="t" r="r" b="b"/>
            <a:pathLst>
              <a:path w="282575" h="55245">
                <a:moveTo>
                  <a:pt x="282014" y="0"/>
                </a:moveTo>
                <a:lnTo>
                  <a:pt x="230238" y="2371"/>
                </a:lnTo>
                <a:lnTo>
                  <a:pt x="185071" y="8624"/>
                </a:lnTo>
                <a:lnTo>
                  <a:pt x="153124" y="17464"/>
                </a:lnTo>
                <a:lnTo>
                  <a:pt x="141006" y="27597"/>
                </a:lnTo>
                <a:lnTo>
                  <a:pt x="128889" y="37731"/>
                </a:lnTo>
                <a:lnTo>
                  <a:pt x="96942" y="46570"/>
                </a:lnTo>
                <a:lnTo>
                  <a:pt x="51775" y="52823"/>
                </a:lnTo>
                <a:lnTo>
                  <a:pt x="0" y="55195"/>
                </a:lnTo>
              </a:path>
            </a:pathLst>
          </a:custGeom>
          <a:ln w="25399">
            <a:solidFill>
              <a:srgbClr val="941100"/>
            </a:solidFill>
          </a:ln>
        </p:spPr>
        <p:txBody>
          <a:bodyPr wrap="square" lIns="0" tIns="0" rIns="0" bIns="0" rtlCol="0"/>
          <a:lstStyle/>
          <a:p>
            <a:endParaRPr/>
          </a:p>
        </p:txBody>
      </p:sp>
      <p:sp>
        <p:nvSpPr>
          <p:cNvPr id="97" name="object 97"/>
          <p:cNvSpPr/>
          <p:nvPr/>
        </p:nvSpPr>
        <p:spPr>
          <a:xfrm>
            <a:off x="8976613" y="4676112"/>
            <a:ext cx="237993" cy="126139"/>
          </a:xfrm>
          <a:prstGeom prst="rect">
            <a:avLst/>
          </a:prstGeom>
          <a:blipFill>
            <a:blip r:embed="rId21" cstate="print"/>
            <a:stretch>
              <a:fillRect/>
            </a:stretch>
          </a:blipFill>
        </p:spPr>
        <p:txBody>
          <a:bodyPr wrap="square" lIns="0" tIns="0" rIns="0" bIns="0" rtlCol="0"/>
          <a:lstStyle/>
          <a:p>
            <a:endParaRPr/>
          </a:p>
        </p:txBody>
      </p:sp>
      <p:sp>
        <p:nvSpPr>
          <p:cNvPr id="98" name="object 98"/>
          <p:cNvSpPr/>
          <p:nvPr/>
        </p:nvSpPr>
        <p:spPr>
          <a:xfrm>
            <a:off x="9352915" y="4572128"/>
            <a:ext cx="235660" cy="204494"/>
          </a:xfrm>
          <a:prstGeom prst="rect">
            <a:avLst/>
          </a:prstGeom>
          <a:blipFill>
            <a:blip r:embed="rId22" cstate="print"/>
            <a:stretch>
              <a:fillRect/>
            </a:stretch>
          </a:blipFill>
        </p:spPr>
        <p:txBody>
          <a:bodyPr wrap="square" lIns="0" tIns="0" rIns="0" bIns="0" rtlCol="0"/>
          <a:lstStyle/>
          <a:p>
            <a:endParaRPr/>
          </a:p>
        </p:txBody>
      </p:sp>
      <p:sp>
        <p:nvSpPr>
          <p:cNvPr id="99" name="object 99"/>
          <p:cNvSpPr/>
          <p:nvPr/>
        </p:nvSpPr>
        <p:spPr>
          <a:xfrm>
            <a:off x="8936241" y="4453940"/>
            <a:ext cx="283845" cy="294005"/>
          </a:xfrm>
          <a:custGeom>
            <a:avLst/>
            <a:gdLst/>
            <a:ahLst/>
            <a:cxnLst/>
            <a:rect l="l" t="t" r="r" b="b"/>
            <a:pathLst>
              <a:path w="283845" h="294004">
                <a:moveTo>
                  <a:pt x="283588" y="0"/>
                </a:moveTo>
                <a:lnTo>
                  <a:pt x="275647" y="43506"/>
                </a:lnTo>
                <a:lnTo>
                  <a:pt x="254094" y="83485"/>
                </a:lnTo>
                <a:lnTo>
                  <a:pt x="222333" y="116409"/>
                </a:lnTo>
                <a:lnTo>
                  <a:pt x="183765" y="138750"/>
                </a:lnTo>
                <a:lnTo>
                  <a:pt x="141794" y="146981"/>
                </a:lnTo>
                <a:lnTo>
                  <a:pt x="99823" y="155212"/>
                </a:lnTo>
                <a:lnTo>
                  <a:pt x="61255" y="177554"/>
                </a:lnTo>
                <a:lnTo>
                  <a:pt x="29493" y="210478"/>
                </a:lnTo>
                <a:lnTo>
                  <a:pt x="7940" y="250457"/>
                </a:lnTo>
                <a:lnTo>
                  <a:pt x="0" y="293964"/>
                </a:lnTo>
              </a:path>
            </a:pathLst>
          </a:custGeom>
          <a:ln w="25399">
            <a:solidFill>
              <a:srgbClr val="BD1900"/>
            </a:solidFill>
          </a:ln>
        </p:spPr>
        <p:txBody>
          <a:bodyPr wrap="square" lIns="0" tIns="0" rIns="0" bIns="0" rtlCol="0"/>
          <a:lstStyle/>
          <a:p>
            <a:endParaRPr/>
          </a:p>
        </p:txBody>
      </p:sp>
      <p:sp>
        <p:nvSpPr>
          <p:cNvPr id="100" name="object 100"/>
          <p:cNvSpPr/>
          <p:nvPr/>
        </p:nvSpPr>
        <p:spPr>
          <a:xfrm>
            <a:off x="9187675" y="4517438"/>
            <a:ext cx="338734" cy="204494"/>
          </a:xfrm>
          <a:prstGeom prst="rect">
            <a:avLst/>
          </a:prstGeom>
          <a:blipFill>
            <a:blip r:embed="rId23" cstate="print"/>
            <a:stretch>
              <a:fillRect/>
            </a:stretch>
          </a:blipFill>
        </p:spPr>
        <p:txBody>
          <a:bodyPr wrap="square" lIns="0" tIns="0" rIns="0" bIns="0" rtlCol="0"/>
          <a:lstStyle/>
          <a:p>
            <a:endParaRPr/>
          </a:p>
        </p:txBody>
      </p:sp>
      <p:sp>
        <p:nvSpPr>
          <p:cNvPr id="101" name="object 101"/>
          <p:cNvSpPr/>
          <p:nvPr/>
        </p:nvSpPr>
        <p:spPr>
          <a:xfrm>
            <a:off x="8954106" y="4646094"/>
            <a:ext cx="150938" cy="222113"/>
          </a:xfrm>
          <a:prstGeom prst="rect">
            <a:avLst/>
          </a:prstGeom>
          <a:blipFill>
            <a:blip r:embed="rId24" cstate="print"/>
            <a:stretch>
              <a:fillRect/>
            </a:stretch>
          </a:blipFill>
        </p:spPr>
        <p:txBody>
          <a:bodyPr wrap="square" lIns="0" tIns="0" rIns="0" bIns="0" rtlCol="0"/>
          <a:lstStyle/>
          <a:p>
            <a:endParaRPr/>
          </a:p>
        </p:txBody>
      </p:sp>
      <p:sp>
        <p:nvSpPr>
          <p:cNvPr id="102" name="object 102"/>
          <p:cNvSpPr/>
          <p:nvPr/>
        </p:nvSpPr>
        <p:spPr>
          <a:xfrm>
            <a:off x="9152855" y="4778686"/>
            <a:ext cx="282575" cy="55244"/>
          </a:xfrm>
          <a:custGeom>
            <a:avLst/>
            <a:gdLst/>
            <a:ahLst/>
            <a:cxnLst/>
            <a:rect l="l" t="t" r="r" b="b"/>
            <a:pathLst>
              <a:path w="282575" h="55245">
                <a:moveTo>
                  <a:pt x="0" y="55195"/>
                </a:moveTo>
                <a:lnTo>
                  <a:pt x="51776" y="52823"/>
                </a:lnTo>
                <a:lnTo>
                  <a:pt x="96942" y="46570"/>
                </a:lnTo>
                <a:lnTo>
                  <a:pt x="128889" y="37730"/>
                </a:lnTo>
                <a:lnTo>
                  <a:pt x="141007" y="27597"/>
                </a:lnTo>
                <a:lnTo>
                  <a:pt x="153125" y="17464"/>
                </a:lnTo>
                <a:lnTo>
                  <a:pt x="185072" y="8624"/>
                </a:lnTo>
                <a:lnTo>
                  <a:pt x="230238" y="2371"/>
                </a:lnTo>
                <a:lnTo>
                  <a:pt x="282014" y="0"/>
                </a:lnTo>
              </a:path>
            </a:pathLst>
          </a:custGeom>
          <a:ln w="25399">
            <a:solidFill>
              <a:srgbClr val="021CA1"/>
            </a:solidFill>
          </a:ln>
        </p:spPr>
        <p:txBody>
          <a:bodyPr wrap="square" lIns="0" tIns="0" rIns="0" bIns="0" rtlCol="0"/>
          <a:lstStyle/>
          <a:p>
            <a:endParaRPr/>
          </a:p>
        </p:txBody>
      </p:sp>
      <p:sp>
        <p:nvSpPr>
          <p:cNvPr id="103" name="object 103"/>
          <p:cNvSpPr/>
          <p:nvPr/>
        </p:nvSpPr>
        <p:spPr>
          <a:xfrm>
            <a:off x="8841330" y="4539024"/>
            <a:ext cx="235660" cy="204494"/>
          </a:xfrm>
          <a:prstGeom prst="rect">
            <a:avLst/>
          </a:prstGeom>
          <a:blipFill>
            <a:blip r:embed="rId25" cstate="print"/>
            <a:stretch>
              <a:fillRect/>
            </a:stretch>
          </a:blipFill>
        </p:spPr>
        <p:txBody>
          <a:bodyPr wrap="square" lIns="0" tIns="0" rIns="0" bIns="0" rtlCol="0"/>
          <a:lstStyle/>
          <a:p>
            <a:endParaRPr/>
          </a:p>
        </p:txBody>
      </p:sp>
      <p:sp>
        <p:nvSpPr>
          <p:cNvPr id="104" name="object 104"/>
          <p:cNvSpPr/>
          <p:nvPr/>
        </p:nvSpPr>
        <p:spPr>
          <a:xfrm>
            <a:off x="9303448" y="4546871"/>
            <a:ext cx="234950" cy="162560"/>
          </a:xfrm>
          <a:custGeom>
            <a:avLst/>
            <a:gdLst/>
            <a:ahLst/>
            <a:cxnLst/>
            <a:rect l="l" t="t" r="r" b="b"/>
            <a:pathLst>
              <a:path w="234950" h="162560">
                <a:moveTo>
                  <a:pt x="234905" y="0"/>
                </a:moveTo>
                <a:lnTo>
                  <a:pt x="191778" y="6976"/>
                </a:lnTo>
                <a:lnTo>
                  <a:pt x="154156" y="25369"/>
                </a:lnTo>
                <a:lnTo>
                  <a:pt x="117452" y="81180"/>
                </a:lnTo>
                <a:lnTo>
                  <a:pt x="107358" y="110989"/>
                </a:lnTo>
                <a:lnTo>
                  <a:pt x="80748" y="136993"/>
                </a:lnTo>
                <a:lnTo>
                  <a:pt x="43126" y="155385"/>
                </a:lnTo>
                <a:lnTo>
                  <a:pt x="0" y="162362"/>
                </a:lnTo>
              </a:path>
            </a:pathLst>
          </a:custGeom>
          <a:ln w="25399">
            <a:solidFill>
              <a:srgbClr val="021CA1"/>
            </a:solidFill>
          </a:ln>
        </p:spPr>
        <p:txBody>
          <a:bodyPr wrap="square" lIns="0" tIns="0" rIns="0" bIns="0" rtlCol="0"/>
          <a:lstStyle/>
          <a:p>
            <a:endParaRPr/>
          </a:p>
        </p:txBody>
      </p:sp>
      <p:sp>
        <p:nvSpPr>
          <p:cNvPr id="105" name="object 105"/>
          <p:cNvSpPr/>
          <p:nvPr/>
        </p:nvSpPr>
        <p:spPr>
          <a:xfrm>
            <a:off x="8999505" y="4513090"/>
            <a:ext cx="342265" cy="281940"/>
          </a:xfrm>
          <a:custGeom>
            <a:avLst/>
            <a:gdLst/>
            <a:ahLst/>
            <a:cxnLst/>
            <a:rect l="l" t="t" r="r" b="b"/>
            <a:pathLst>
              <a:path w="342265" h="281939">
                <a:moveTo>
                  <a:pt x="0" y="281648"/>
                </a:moveTo>
                <a:lnTo>
                  <a:pt x="50655" y="273762"/>
                </a:lnTo>
                <a:lnTo>
                  <a:pt x="97203" y="252357"/>
                </a:lnTo>
                <a:lnTo>
                  <a:pt x="135537" y="220812"/>
                </a:lnTo>
                <a:lnTo>
                  <a:pt x="161549" y="182508"/>
                </a:lnTo>
                <a:lnTo>
                  <a:pt x="171132" y="140823"/>
                </a:lnTo>
                <a:lnTo>
                  <a:pt x="180716" y="99140"/>
                </a:lnTo>
                <a:lnTo>
                  <a:pt x="206728" y="60835"/>
                </a:lnTo>
                <a:lnTo>
                  <a:pt x="245062" y="29291"/>
                </a:lnTo>
                <a:lnTo>
                  <a:pt x="291609" y="7886"/>
                </a:lnTo>
                <a:lnTo>
                  <a:pt x="342265" y="0"/>
                </a:lnTo>
              </a:path>
            </a:pathLst>
          </a:custGeom>
          <a:ln w="25399">
            <a:solidFill>
              <a:srgbClr val="021CA1"/>
            </a:solidFill>
          </a:ln>
        </p:spPr>
        <p:txBody>
          <a:bodyPr wrap="square" lIns="0" tIns="0" rIns="0" bIns="0" rtlCol="0"/>
          <a:lstStyle/>
          <a:p>
            <a:endParaRPr/>
          </a:p>
        </p:txBody>
      </p:sp>
      <p:sp>
        <p:nvSpPr>
          <p:cNvPr id="106" name="object 106"/>
          <p:cNvSpPr/>
          <p:nvPr/>
        </p:nvSpPr>
        <p:spPr>
          <a:xfrm>
            <a:off x="9345367" y="4693611"/>
            <a:ext cx="347345" cy="161925"/>
          </a:xfrm>
          <a:custGeom>
            <a:avLst/>
            <a:gdLst/>
            <a:ahLst/>
            <a:cxnLst/>
            <a:rect l="l" t="t" r="r" b="b"/>
            <a:pathLst>
              <a:path w="347345" h="161925">
                <a:moveTo>
                  <a:pt x="346937" y="0"/>
                </a:moveTo>
                <a:lnTo>
                  <a:pt x="283241" y="6956"/>
                </a:lnTo>
                <a:lnTo>
                  <a:pt x="227677" y="25296"/>
                </a:lnTo>
                <a:lnTo>
                  <a:pt x="188375" y="51225"/>
                </a:lnTo>
                <a:lnTo>
                  <a:pt x="173468" y="80948"/>
                </a:lnTo>
                <a:lnTo>
                  <a:pt x="158560" y="110672"/>
                </a:lnTo>
                <a:lnTo>
                  <a:pt x="119259" y="136600"/>
                </a:lnTo>
                <a:lnTo>
                  <a:pt x="63695" y="154940"/>
                </a:lnTo>
                <a:lnTo>
                  <a:pt x="0" y="161896"/>
                </a:lnTo>
              </a:path>
            </a:pathLst>
          </a:custGeom>
          <a:ln w="25399">
            <a:solidFill>
              <a:srgbClr val="BD1900"/>
            </a:solidFill>
          </a:ln>
        </p:spPr>
        <p:txBody>
          <a:bodyPr wrap="square" lIns="0" tIns="0" rIns="0" bIns="0" rtlCol="0"/>
          <a:lstStyle/>
          <a:p>
            <a:endParaRPr/>
          </a:p>
        </p:txBody>
      </p:sp>
      <p:sp>
        <p:nvSpPr>
          <p:cNvPr id="107" name="object 107"/>
          <p:cNvSpPr/>
          <p:nvPr/>
        </p:nvSpPr>
        <p:spPr>
          <a:xfrm>
            <a:off x="9045021" y="4438400"/>
            <a:ext cx="421005" cy="224154"/>
          </a:xfrm>
          <a:custGeom>
            <a:avLst/>
            <a:gdLst/>
            <a:ahLst/>
            <a:cxnLst/>
            <a:rect l="l" t="t" r="r" b="b"/>
            <a:pathLst>
              <a:path w="421004" h="224154">
                <a:moveTo>
                  <a:pt x="420520" y="0"/>
                </a:moveTo>
                <a:lnTo>
                  <a:pt x="368442" y="4408"/>
                </a:lnTo>
                <a:lnTo>
                  <a:pt x="319284" y="16596"/>
                </a:lnTo>
                <a:lnTo>
                  <a:pt x="275966" y="35008"/>
                </a:lnTo>
                <a:lnTo>
                  <a:pt x="241409" y="58087"/>
                </a:lnTo>
                <a:lnTo>
                  <a:pt x="210259" y="112027"/>
                </a:lnTo>
                <a:lnTo>
                  <a:pt x="201985" y="139774"/>
                </a:lnTo>
                <a:lnTo>
                  <a:pt x="179110" y="165965"/>
                </a:lnTo>
                <a:lnTo>
                  <a:pt x="144553" y="189044"/>
                </a:lnTo>
                <a:lnTo>
                  <a:pt x="101236" y="207456"/>
                </a:lnTo>
                <a:lnTo>
                  <a:pt x="52078" y="219644"/>
                </a:lnTo>
                <a:lnTo>
                  <a:pt x="0" y="224053"/>
                </a:lnTo>
              </a:path>
            </a:pathLst>
          </a:custGeom>
          <a:ln w="25399">
            <a:solidFill>
              <a:srgbClr val="042FEF"/>
            </a:solidFill>
          </a:ln>
        </p:spPr>
        <p:txBody>
          <a:bodyPr wrap="square" lIns="0" tIns="0" rIns="0" bIns="0" rtlCol="0"/>
          <a:lstStyle/>
          <a:p>
            <a:endParaRPr/>
          </a:p>
        </p:txBody>
      </p:sp>
      <p:sp>
        <p:nvSpPr>
          <p:cNvPr id="108" name="object 108"/>
          <p:cNvSpPr/>
          <p:nvPr/>
        </p:nvSpPr>
        <p:spPr>
          <a:xfrm>
            <a:off x="9230642" y="4646094"/>
            <a:ext cx="204493" cy="235660"/>
          </a:xfrm>
          <a:prstGeom prst="rect">
            <a:avLst/>
          </a:prstGeom>
          <a:blipFill>
            <a:blip r:embed="rId26" cstate="print"/>
            <a:stretch>
              <a:fillRect/>
            </a:stretch>
          </a:blipFill>
        </p:spPr>
        <p:txBody>
          <a:bodyPr wrap="square" lIns="0" tIns="0" rIns="0" bIns="0" rtlCol="0"/>
          <a:lstStyle/>
          <a:p>
            <a:endParaRPr/>
          </a:p>
        </p:txBody>
      </p:sp>
      <p:sp>
        <p:nvSpPr>
          <p:cNvPr id="109" name="object 109"/>
          <p:cNvSpPr/>
          <p:nvPr/>
        </p:nvSpPr>
        <p:spPr>
          <a:xfrm>
            <a:off x="9273168" y="5050285"/>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110" name="object 110"/>
          <p:cNvSpPr/>
          <p:nvPr/>
        </p:nvSpPr>
        <p:spPr>
          <a:xfrm>
            <a:off x="9209668" y="5250309"/>
            <a:ext cx="127000" cy="127000"/>
          </a:xfrm>
          <a:prstGeom prst="rect">
            <a:avLst/>
          </a:prstGeom>
          <a:blipFill>
            <a:blip r:embed="rId6" cstate="print"/>
            <a:stretch>
              <a:fillRect/>
            </a:stretch>
          </a:blipFill>
        </p:spPr>
        <p:txBody>
          <a:bodyPr wrap="square" lIns="0" tIns="0" rIns="0" bIns="0" rtlCol="0"/>
          <a:lstStyle/>
          <a:p>
            <a:endParaRPr/>
          </a:p>
        </p:txBody>
      </p:sp>
      <p:sp>
        <p:nvSpPr>
          <p:cNvPr id="111" name="object 111"/>
          <p:cNvSpPr/>
          <p:nvPr/>
        </p:nvSpPr>
        <p:spPr>
          <a:xfrm>
            <a:off x="9273168" y="3977594"/>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112" name="object 112"/>
          <p:cNvSpPr/>
          <p:nvPr/>
        </p:nvSpPr>
        <p:spPr>
          <a:xfrm>
            <a:off x="9209668" y="4177617"/>
            <a:ext cx="127000" cy="127000"/>
          </a:xfrm>
          <a:prstGeom prst="rect">
            <a:avLst/>
          </a:prstGeom>
          <a:blipFill>
            <a:blip r:embed="rId6" cstate="print"/>
            <a:stretch>
              <a:fillRect/>
            </a:stretch>
          </a:blipFill>
        </p:spPr>
        <p:txBody>
          <a:bodyPr wrap="square" lIns="0" tIns="0" rIns="0" bIns="0" rtlCol="0"/>
          <a:lstStyle/>
          <a:p>
            <a:endParaRPr/>
          </a:p>
        </p:txBody>
      </p:sp>
      <p:sp>
        <p:nvSpPr>
          <p:cNvPr id="113" name="object 113"/>
          <p:cNvSpPr/>
          <p:nvPr/>
        </p:nvSpPr>
        <p:spPr>
          <a:xfrm>
            <a:off x="8294071" y="2107042"/>
            <a:ext cx="582930" cy="116839"/>
          </a:xfrm>
          <a:custGeom>
            <a:avLst/>
            <a:gdLst/>
            <a:ahLst/>
            <a:cxnLst/>
            <a:rect l="l" t="t" r="r" b="b"/>
            <a:pathLst>
              <a:path w="582929" h="116839">
                <a:moveTo>
                  <a:pt x="291458" y="0"/>
                </a:moveTo>
                <a:lnTo>
                  <a:pt x="213977" y="2082"/>
                </a:lnTo>
                <a:lnTo>
                  <a:pt x="144353" y="7958"/>
                </a:lnTo>
                <a:lnTo>
                  <a:pt x="85366" y="17074"/>
                </a:lnTo>
                <a:lnTo>
                  <a:pt x="39792" y="28871"/>
                </a:lnTo>
                <a:lnTo>
                  <a:pt x="0" y="58293"/>
                </a:lnTo>
                <a:lnTo>
                  <a:pt x="10411" y="73789"/>
                </a:lnTo>
                <a:lnTo>
                  <a:pt x="85366" y="99512"/>
                </a:lnTo>
                <a:lnTo>
                  <a:pt x="144353" y="108627"/>
                </a:lnTo>
                <a:lnTo>
                  <a:pt x="213977" y="114503"/>
                </a:lnTo>
                <a:lnTo>
                  <a:pt x="291458" y="116586"/>
                </a:lnTo>
                <a:lnTo>
                  <a:pt x="368940" y="114503"/>
                </a:lnTo>
                <a:lnTo>
                  <a:pt x="438563" y="108627"/>
                </a:lnTo>
                <a:lnTo>
                  <a:pt x="497551" y="99512"/>
                </a:lnTo>
                <a:lnTo>
                  <a:pt x="543124" y="87714"/>
                </a:lnTo>
                <a:lnTo>
                  <a:pt x="582917" y="58293"/>
                </a:lnTo>
                <a:lnTo>
                  <a:pt x="572506" y="42796"/>
                </a:lnTo>
                <a:lnTo>
                  <a:pt x="497551" y="17074"/>
                </a:lnTo>
                <a:lnTo>
                  <a:pt x="438563" y="7958"/>
                </a:lnTo>
                <a:lnTo>
                  <a:pt x="368940" y="2082"/>
                </a:lnTo>
                <a:lnTo>
                  <a:pt x="291458" y="0"/>
                </a:lnTo>
                <a:close/>
              </a:path>
            </a:pathLst>
          </a:custGeom>
          <a:solidFill>
            <a:srgbClr val="B24F00"/>
          </a:solidFill>
        </p:spPr>
        <p:txBody>
          <a:bodyPr wrap="square" lIns="0" tIns="0" rIns="0" bIns="0" rtlCol="0"/>
          <a:lstStyle/>
          <a:p>
            <a:endParaRPr/>
          </a:p>
        </p:txBody>
      </p:sp>
      <p:sp>
        <p:nvSpPr>
          <p:cNvPr id="114" name="object 114"/>
          <p:cNvSpPr/>
          <p:nvPr/>
        </p:nvSpPr>
        <p:spPr>
          <a:xfrm>
            <a:off x="8294071" y="2107042"/>
            <a:ext cx="582930" cy="116839"/>
          </a:xfrm>
          <a:custGeom>
            <a:avLst/>
            <a:gdLst/>
            <a:ahLst/>
            <a:cxnLst/>
            <a:rect l="l" t="t" r="r" b="b"/>
            <a:pathLst>
              <a:path w="582929" h="116839">
                <a:moveTo>
                  <a:pt x="0" y="58292"/>
                </a:moveTo>
                <a:lnTo>
                  <a:pt x="39792" y="28871"/>
                </a:lnTo>
                <a:lnTo>
                  <a:pt x="85366" y="17073"/>
                </a:lnTo>
                <a:lnTo>
                  <a:pt x="144353" y="7958"/>
                </a:lnTo>
                <a:lnTo>
                  <a:pt x="213977" y="2082"/>
                </a:lnTo>
                <a:lnTo>
                  <a:pt x="291458" y="0"/>
                </a:lnTo>
                <a:lnTo>
                  <a:pt x="368940" y="2082"/>
                </a:lnTo>
                <a:lnTo>
                  <a:pt x="438563" y="7958"/>
                </a:lnTo>
                <a:lnTo>
                  <a:pt x="497551" y="17073"/>
                </a:lnTo>
                <a:lnTo>
                  <a:pt x="543125" y="28871"/>
                </a:lnTo>
                <a:lnTo>
                  <a:pt x="582917" y="58292"/>
                </a:lnTo>
                <a:lnTo>
                  <a:pt x="572506" y="73789"/>
                </a:lnTo>
                <a:lnTo>
                  <a:pt x="497551" y="99512"/>
                </a:lnTo>
                <a:lnTo>
                  <a:pt x="438563" y="108627"/>
                </a:lnTo>
                <a:lnTo>
                  <a:pt x="368940" y="114503"/>
                </a:lnTo>
                <a:lnTo>
                  <a:pt x="291458" y="116585"/>
                </a:lnTo>
                <a:lnTo>
                  <a:pt x="213977" y="114503"/>
                </a:lnTo>
                <a:lnTo>
                  <a:pt x="144353" y="108627"/>
                </a:lnTo>
                <a:lnTo>
                  <a:pt x="85366" y="99512"/>
                </a:lnTo>
                <a:lnTo>
                  <a:pt x="39792" y="87714"/>
                </a:lnTo>
                <a:lnTo>
                  <a:pt x="0" y="58292"/>
                </a:lnTo>
                <a:close/>
              </a:path>
            </a:pathLst>
          </a:custGeom>
          <a:ln w="6349">
            <a:solidFill>
              <a:srgbClr val="000000"/>
            </a:solidFill>
          </a:ln>
        </p:spPr>
        <p:txBody>
          <a:bodyPr wrap="square" lIns="0" tIns="0" rIns="0" bIns="0" rtlCol="0"/>
          <a:lstStyle/>
          <a:p>
            <a:endParaRPr/>
          </a:p>
        </p:txBody>
      </p:sp>
      <p:sp>
        <p:nvSpPr>
          <p:cNvPr id="115" name="object 115"/>
          <p:cNvSpPr/>
          <p:nvPr/>
        </p:nvSpPr>
        <p:spPr>
          <a:xfrm>
            <a:off x="8294071" y="2042275"/>
            <a:ext cx="582930" cy="116839"/>
          </a:xfrm>
          <a:custGeom>
            <a:avLst/>
            <a:gdLst/>
            <a:ahLst/>
            <a:cxnLst/>
            <a:rect l="l" t="t" r="r" b="b"/>
            <a:pathLst>
              <a:path w="582929" h="116839">
                <a:moveTo>
                  <a:pt x="0" y="58292"/>
                </a:moveTo>
                <a:lnTo>
                  <a:pt x="39792" y="28871"/>
                </a:lnTo>
                <a:lnTo>
                  <a:pt x="85366" y="17073"/>
                </a:lnTo>
                <a:lnTo>
                  <a:pt x="144353" y="7958"/>
                </a:lnTo>
                <a:lnTo>
                  <a:pt x="213977" y="2082"/>
                </a:lnTo>
                <a:lnTo>
                  <a:pt x="291458" y="0"/>
                </a:lnTo>
                <a:lnTo>
                  <a:pt x="368940" y="2082"/>
                </a:lnTo>
                <a:lnTo>
                  <a:pt x="438563" y="7958"/>
                </a:lnTo>
                <a:lnTo>
                  <a:pt x="497551" y="17073"/>
                </a:lnTo>
                <a:lnTo>
                  <a:pt x="543125" y="28871"/>
                </a:lnTo>
                <a:lnTo>
                  <a:pt x="582917" y="58292"/>
                </a:lnTo>
                <a:lnTo>
                  <a:pt x="572506" y="73789"/>
                </a:lnTo>
                <a:lnTo>
                  <a:pt x="497551" y="99512"/>
                </a:lnTo>
                <a:lnTo>
                  <a:pt x="438563" y="108627"/>
                </a:lnTo>
                <a:lnTo>
                  <a:pt x="368940" y="114503"/>
                </a:lnTo>
                <a:lnTo>
                  <a:pt x="291458" y="116585"/>
                </a:lnTo>
                <a:lnTo>
                  <a:pt x="213977" y="114503"/>
                </a:lnTo>
                <a:lnTo>
                  <a:pt x="144353" y="108627"/>
                </a:lnTo>
                <a:lnTo>
                  <a:pt x="85366" y="99512"/>
                </a:lnTo>
                <a:lnTo>
                  <a:pt x="39792" y="87714"/>
                </a:lnTo>
                <a:lnTo>
                  <a:pt x="0" y="58292"/>
                </a:lnTo>
                <a:close/>
              </a:path>
            </a:pathLst>
          </a:custGeom>
          <a:ln w="6349">
            <a:solidFill>
              <a:srgbClr val="000000"/>
            </a:solidFill>
          </a:ln>
        </p:spPr>
        <p:txBody>
          <a:bodyPr wrap="square" lIns="0" tIns="0" rIns="0" bIns="0" rtlCol="0"/>
          <a:lstStyle/>
          <a:p>
            <a:endParaRPr/>
          </a:p>
        </p:txBody>
      </p:sp>
      <p:sp>
        <p:nvSpPr>
          <p:cNvPr id="116" name="object 116"/>
          <p:cNvSpPr/>
          <p:nvPr/>
        </p:nvSpPr>
        <p:spPr>
          <a:xfrm>
            <a:off x="8294071" y="2100568"/>
            <a:ext cx="0" cy="64769"/>
          </a:xfrm>
          <a:custGeom>
            <a:avLst/>
            <a:gdLst/>
            <a:ahLst/>
            <a:cxnLst/>
            <a:rect l="l" t="t" r="r" b="b"/>
            <a:pathLst>
              <a:path h="64769">
                <a:moveTo>
                  <a:pt x="0" y="0"/>
                </a:moveTo>
                <a:lnTo>
                  <a:pt x="0" y="64768"/>
                </a:lnTo>
              </a:path>
            </a:pathLst>
          </a:custGeom>
          <a:ln w="6349">
            <a:solidFill>
              <a:srgbClr val="000000"/>
            </a:solidFill>
          </a:ln>
        </p:spPr>
        <p:txBody>
          <a:bodyPr wrap="square" lIns="0" tIns="0" rIns="0" bIns="0" rtlCol="0"/>
          <a:lstStyle/>
          <a:p>
            <a:endParaRPr/>
          </a:p>
        </p:txBody>
      </p:sp>
      <p:sp>
        <p:nvSpPr>
          <p:cNvPr id="117" name="object 117"/>
          <p:cNvSpPr/>
          <p:nvPr/>
        </p:nvSpPr>
        <p:spPr>
          <a:xfrm>
            <a:off x="8876988" y="2107042"/>
            <a:ext cx="0" cy="64769"/>
          </a:xfrm>
          <a:custGeom>
            <a:avLst/>
            <a:gdLst/>
            <a:ahLst/>
            <a:cxnLst/>
            <a:rect l="l" t="t" r="r" b="b"/>
            <a:pathLst>
              <a:path h="64769">
                <a:moveTo>
                  <a:pt x="0" y="0"/>
                </a:moveTo>
                <a:lnTo>
                  <a:pt x="0" y="64768"/>
                </a:lnTo>
              </a:path>
            </a:pathLst>
          </a:custGeom>
          <a:ln w="6349">
            <a:solidFill>
              <a:srgbClr val="000000"/>
            </a:solidFill>
          </a:ln>
        </p:spPr>
        <p:txBody>
          <a:bodyPr wrap="square" lIns="0" tIns="0" rIns="0" bIns="0" rtlCol="0"/>
          <a:lstStyle/>
          <a:p>
            <a:endParaRPr/>
          </a:p>
        </p:txBody>
      </p:sp>
      <p:sp>
        <p:nvSpPr>
          <p:cNvPr id="118" name="object 118"/>
          <p:cNvSpPr/>
          <p:nvPr/>
        </p:nvSpPr>
        <p:spPr>
          <a:xfrm>
            <a:off x="9651782" y="2107042"/>
            <a:ext cx="582930" cy="116839"/>
          </a:xfrm>
          <a:custGeom>
            <a:avLst/>
            <a:gdLst/>
            <a:ahLst/>
            <a:cxnLst/>
            <a:rect l="l" t="t" r="r" b="b"/>
            <a:pathLst>
              <a:path w="582929" h="116839">
                <a:moveTo>
                  <a:pt x="291459" y="0"/>
                </a:moveTo>
                <a:lnTo>
                  <a:pt x="213978" y="2082"/>
                </a:lnTo>
                <a:lnTo>
                  <a:pt x="144354" y="7958"/>
                </a:lnTo>
                <a:lnTo>
                  <a:pt x="85366" y="17074"/>
                </a:lnTo>
                <a:lnTo>
                  <a:pt x="39792" y="28871"/>
                </a:lnTo>
                <a:lnTo>
                  <a:pt x="0" y="58293"/>
                </a:lnTo>
                <a:lnTo>
                  <a:pt x="10411" y="73789"/>
                </a:lnTo>
                <a:lnTo>
                  <a:pt x="85366" y="99512"/>
                </a:lnTo>
                <a:lnTo>
                  <a:pt x="144354" y="108627"/>
                </a:lnTo>
                <a:lnTo>
                  <a:pt x="213978" y="114503"/>
                </a:lnTo>
                <a:lnTo>
                  <a:pt x="291459" y="116586"/>
                </a:lnTo>
                <a:lnTo>
                  <a:pt x="368941" y="114503"/>
                </a:lnTo>
                <a:lnTo>
                  <a:pt x="438565" y="108627"/>
                </a:lnTo>
                <a:lnTo>
                  <a:pt x="497553" y="99512"/>
                </a:lnTo>
                <a:lnTo>
                  <a:pt x="543126" y="87714"/>
                </a:lnTo>
                <a:lnTo>
                  <a:pt x="582919" y="58293"/>
                </a:lnTo>
                <a:lnTo>
                  <a:pt x="572508" y="42796"/>
                </a:lnTo>
                <a:lnTo>
                  <a:pt x="497553" y="17074"/>
                </a:lnTo>
                <a:lnTo>
                  <a:pt x="438565" y="7958"/>
                </a:lnTo>
                <a:lnTo>
                  <a:pt x="368941" y="2082"/>
                </a:lnTo>
                <a:lnTo>
                  <a:pt x="291459" y="0"/>
                </a:lnTo>
                <a:close/>
              </a:path>
            </a:pathLst>
          </a:custGeom>
          <a:solidFill>
            <a:srgbClr val="FFC381"/>
          </a:solidFill>
        </p:spPr>
        <p:txBody>
          <a:bodyPr wrap="square" lIns="0" tIns="0" rIns="0" bIns="0" rtlCol="0"/>
          <a:lstStyle/>
          <a:p>
            <a:endParaRPr/>
          </a:p>
        </p:txBody>
      </p:sp>
      <p:sp>
        <p:nvSpPr>
          <p:cNvPr id="119" name="object 119"/>
          <p:cNvSpPr/>
          <p:nvPr/>
        </p:nvSpPr>
        <p:spPr>
          <a:xfrm>
            <a:off x="9651782" y="2107042"/>
            <a:ext cx="582930" cy="116839"/>
          </a:xfrm>
          <a:custGeom>
            <a:avLst/>
            <a:gdLst/>
            <a:ahLst/>
            <a:cxnLst/>
            <a:rect l="l" t="t" r="r" b="b"/>
            <a:pathLst>
              <a:path w="582929" h="116839">
                <a:moveTo>
                  <a:pt x="0" y="58292"/>
                </a:moveTo>
                <a:lnTo>
                  <a:pt x="39792" y="28871"/>
                </a:lnTo>
                <a:lnTo>
                  <a:pt x="85366" y="17073"/>
                </a:lnTo>
                <a:lnTo>
                  <a:pt x="144354" y="7958"/>
                </a:lnTo>
                <a:lnTo>
                  <a:pt x="213978" y="2082"/>
                </a:lnTo>
                <a:lnTo>
                  <a:pt x="291459" y="0"/>
                </a:lnTo>
                <a:lnTo>
                  <a:pt x="368941" y="2082"/>
                </a:lnTo>
                <a:lnTo>
                  <a:pt x="438565" y="7958"/>
                </a:lnTo>
                <a:lnTo>
                  <a:pt x="497553" y="17073"/>
                </a:lnTo>
                <a:lnTo>
                  <a:pt x="543127" y="28871"/>
                </a:lnTo>
                <a:lnTo>
                  <a:pt x="582920" y="58292"/>
                </a:lnTo>
                <a:lnTo>
                  <a:pt x="572508" y="73789"/>
                </a:lnTo>
                <a:lnTo>
                  <a:pt x="497553" y="99512"/>
                </a:lnTo>
                <a:lnTo>
                  <a:pt x="438565" y="108627"/>
                </a:lnTo>
                <a:lnTo>
                  <a:pt x="368941" y="114503"/>
                </a:lnTo>
                <a:lnTo>
                  <a:pt x="291459" y="116585"/>
                </a:lnTo>
                <a:lnTo>
                  <a:pt x="213978" y="114503"/>
                </a:lnTo>
                <a:lnTo>
                  <a:pt x="144354" y="108627"/>
                </a:lnTo>
                <a:lnTo>
                  <a:pt x="85366" y="99512"/>
                </a:lnTo>
                <a:lnTo>
                  <a:pt x="39792" y="87714"/>
                </a:lnTo>
                <a:lnTo>
                  <a:pt x="0" y="58292"/>
                </a:lnTo>
                <a:close/>
              </a:path>
            </a:pathLst>
          </a:custGeom>
          <a:ln w="6349">
            <a:solidFill>
              <a:srgbClr val="000000"/>
            </a:solidFill>
          </a:ln>
        </p:spPr>
        <p:txBody>
          <a:bodyPr wrap="square" lIns="0" tIns="0" rIns="0" bIns="0" rtlCol="0"/>
          <a:lstStyle/>
          <a:p>
            <a:endParaRPr/>
          </a:p>
        </p:txBody>
      </p:sp>
      <p:sp>
        <p:nvSpPr>
          <p:cNvPr id="120" name="object 120"/>
          <p:cNvSpPr/>
          <p:nvPr/>
        </p:nvSpPr>
        <p:spPr>
          <a:xfrm>
            <a:off x="9651782" y="2042275"/>
            <a:ext cx="582930" cy="116839"/>
          </a:xfrm>
          <a:custGeom>
            <a:avLst/>
            <a:gdLst/>
            <a:ahLst/>
            <a:cxnLst/>
            <a:rect l="l" t="t" r="r" b="b"/>
            <a:pathLst>
              <a:path w="582929" h="116839">
                <a:moveTo>
                  <a:pt x="0" y="58292"/>
                </a:moveTo>
                <a:lnTo>
                  <a:pt x="39792" y="28871"/>
                </a:lnTo>
                <a:lnTo>
                  <a:pt x="85366" y="17073"/>
                </a:lnTo>
                <a:lnTo>
                  <a:pt x="144354" y="7958"/>
                </a:lnTo>
                <a:lnTo>
                  <a:pt x="213978" y="2082"/>
                </a:lnTo>
                <a:lnTo>
                  <a:pt x="291459" y="0"/>
                </a:lnTo>
                <a:lnTo>
                  <a:pt x="368941" y="2082"/>
                </a:lnTo>
                <a:lnTo>
                  <a:pt x="438565" y="7958"/>
                </a:lnTo>
                <a:lnTo>
                  <a:pt x="497553" y="17073"/>
                </a:lnTo>
                <a:lnTo>
                  <a:pt x="543127" y="28871"/>
                </a:lnTo>
                <a:lnTo>
                  <a:pt x="582920" y="58292"/>
                </a:lnTo>
                <a:lnTo>
                  <a:pt x="572508" y="73789"/>
                </a:lnTo>
                <a:lnTo>
                  <a:pt x="497553" y="99512"/>
                </a:lnTo>
                <a:lnTo>
                  <a:pt x="438565" y="108627"/>
                </a:lnTo>
                <a:lnTo>
                  <a:pt x="368941" y="114503"/>
                </a:lnTo>
                <a:lnTo>
                  <a:pt x="291459" y="116585"/>
                </a:lnTo>
                <a:lnTo>
                  <a:pt x="213978" y="114503"/>
                </a:lnTo>
                <a:lnTo>
                  <a:pt x="144354" y="108627"/>
                </a:lnTo>
                <a:lnTo>
                  <a:pt x="85366" y="99512"/>
                </a:lnTo>
                <a:lnTo>
                  <a:pt x="39792" y="87714"/>
                </a:lnTo>
                <a:lnTo>
                  <a:pt x="0" y="58292"/>
                </a:lnTo>
                <a:close/>
              </a:path>
            </a:pathLst>
          </a:custGeom>
          <a:ln w="6349">
            <a:solidFill>
              <a:srgbClr val="000000"/>
            </a:solidFill>
          </a:ln>
        </p:spPr>
        <p:txBody>
          <a:bodyPr wrap="square" lIns="0" tIns="0" rIns="0" bIns="0" rtlCol="0"/>
          <a:lstStyle/>
          <a:p>
            <a:endParaRPr/>
          </a:p>
        </p:txBody>
      </p:sp>
      <p:sp>
        <p:nvSpPr>
          <p:cNvPr id="121" name="object 121"/>
          <p:cNvSpPr/>
          <p:nvPr/>
        </p:nvSpPr>
        <p:spPr>
          <a:xfrm>
            <a:off x="9651782" y="2100568"/>
            <a:ext cx="0" cy="64769"/>
          </a:xfrm>
          <a:custGeom>
            <a:avLst/>
            <a:gdLst/>
            <a:ahLst/>
            <a:cxnLst/>
            <a:rect l="l" t="t" r="r" b="b"/>
            <a:pathLst>
              <a:path h="64769">
                <a:moveTo>
                  <a:pt x="0" y="0"/>
                </a:moveTo>
                <a:lnTo>
                  <a:pt x="0" y="64768"/>
                </a:lnTo>
              </a:path>
            </a:pathLst>
          </a:custGeom>
          <a:ln w="6349">
            <a:solidFill>
              <a:srgbClr val="000000"/>
            </a:solidFill>
          </a:ln>
        </p:spPr>
        <p:txBody>
          <a:bodyPr wrap="square" lIns="0" tIns="0" rIns="0" bIns="0" rtlCol="0"/>
          <a:lstStyle/>
          <a:p>
            <a:endParaRPr/>
          </a:p>
        </p:txBody>
      </p:sp>
      <p:sp>
        <p:nvSpPr>
          <p:cNvPr id="122" name="object 122"/>
          <p:cNvSpPr/>
          <p:nvPr/>
        </p:nvSpPr>
        <p:spPr>
          <a:xfrm>
            <a:off x="10237537" y="2094093"/>
            <a:ext cx="0" cy="64769"/>
          </a:xfrm>
          <a:custGeom>
            <a:avLst/>
            <a:gdLst/>
            <a:ahLst/>
            <a:cxnLst/>
            <a:rect l="l" t="t" r="r" b="b"/>
            <a:pathLst>
              <a:path h="64769">
                <a:moveTo>
                  <a:pt x="0" y="0"/>
                </a:moveTo>
                <a:lnTo>
                  <a:pt x="0" y="64768"/>
                </a:lnTo>
              </a:path>
            </a:pathLst>
          </a:custGeom>
          <a:ln w="6349">
            <a:solidFill>
              <a:srgbClr val="000000"/>
            </a:solidFill>
          </a:ln>
        </p:spPr>
        <p:txBody>
          <a:bodyPr wrap="square" lIns="0" tIns="0" rIns="0" bIns="0" rtlCol="0"/>
          <a:lstStyle/>
          <a:p>
            <a:endParaRPr/>
          </a:p>
        </p:txBody>
      </p:sp>
      <p:sp>
        <p:nvSpPr>
          <p:cNvPr id="123" name="object 123"/>
          <p:cNvSpPr/>
          <p:nvPr/>
        </p:nvSpPr>
        <p:spPr>
          <a:xfrm>
            <a:off x="8902823" y="3218333"/>
            <a:ext cx="743430" cy="669362"/>
          </a:xfrm>
          <a:prstGeom prst="rect">
            <a:avLst/>
          </a:prstGeom>
          <a:blipFill>
            <a:blip r:embed="rId27" cstate="print"/>
            <a:stretch>
              <a:fillRect/>
            </a:stretch>
          </a:blipFill>
        </p:spPr>
        <p:txBody>
          <a:bodyPr wrap="square" lIns="0" tIns="0" rIns="0" bIns="0" rtlCol="0"/>
          <a:lstStyle/>
          <a:p>
            <a:endParaRPr/>
          </a:p>
        </p:txBody>
      </p:sp>
      <p:sp>
        <p:nvSpPr>
          <p:cNvPr id="124" name="object 124"/>
          <p:cNvSpPr txBox="1"/>
          <p:nvPr/>
        </p:nvSpPr>
        <p:spPr>
          <a:xfrm>
            <a:off x="8874908" y="2837707"/>
            <a:ext cx="796925" cy="215444"/>
          </a:xfrm>
          <a:prstGeom prst="rect">
            <a:avLst/>
          </a:prstGeom>
          <a:solidFill>
            <a:srgbClr val="FEFC6B"/>
          </a:solidFill>
          <a:ln w="6349">
            <a:solidFill>
              <a:srgbClr val="000000"/>
            </a:solidFill>
          </a:ln>
        </p:spPr>
        <p:txBody>
          <a:bodyPr vert="horz" wrap="square" lIns="0" tIns="45720" rIns="0" bIns="0" rtlCol="0">
            <a:spAutoFit/>
          </a:bodyPr>
          <a:lstStyle/>
          <a:p>
            <a:pPr marL="101600">
              <a:spcBef>
                <a:spcPts val="360"/>
              </a:spcBef>
            </a:pPr>
            <a:r>
              <a:rPr sz="1100" b="1" spc="-5" dirty="0">
                <a:latin typeface="Arial"/>
                <a:cs typeface="Arial"/>
              </a:rPr>
              <a:t>Combine</a:t>
            </a:r>
            <a:endParaRPr sz="1100">
              <a:latin typeface="Arial"/>
              <a:cs typeface="Arial"/>
            </a:endParaRPr>
          </a:p>
        </p:txBody>
      </p:sp>
      <p:sp>
        <p:nvSpPr>
          <p:cNvPr id="125" name="object 125"/>
          <p:cNvSpPr txBox="1"/>
          <p:nvPr/>
        </p:nvSpPr>
        <p:spPr>
          <a:xfrm>
            <a:off x="8953431" y="2256794"/>
            <a:ext cx="640080" cy="215444"/>
          </a:xfrm>
          <a:prstGeom prst="rect">
            <a:avLst/>
          </a:prstGeom>
          <a:solidFill>
            <a:srgbClr val="D6D6D6"/>
          </a:solidFill>
          <a:ln w="6349">
            <a:solidFill>
              <a:srgbClr val="000000"/>
            </a:solidFill>
          </a:ln>
        </p:spPr>
        <p:txBody>
          <a:bodyPr vert="horz" wrap="square" lIns="0" tIns="45720" rIns="0" bIns="0" rtlCol="0">
            <a:spAutoFit/>
          </a:bodyPr>
          <a:lstStyle/>
          <a:p>
            <a:pPr marL="139700">
              <a:spcBef>
                <a:spcPts val="360"/>
              </a:spcBef>
            </a:pPr>
            <a:r>
              <a:rPr sz="1100" b="1" dirty="0">
                <a:latin typeface="Arial"/>
                <a:cs typeface="Arial"/>
              </a:rPr>
              <a:t>Label</a:t>
            </a:r>
            <a:endParaRPr sz="1100">
              <a:latin typeface="Arial"/>
              <a:cs typeface="Arial"/>
            </a:endParaRPr>
          </a:p>
        </p:txBody>
      </p:sp>
      <p:sp>
        <p:nvSpPr>
          <p:cNvPr id="126" name="object 126"/>
          <p:cNvSpPr/>
          <p:nvPr/>
        </p:nvSpPr>
        <p:spPr>
          <a:xfrm>
            <a:off x="9132342" y="5450650"/>
            <a:ext cx="0" cy="579755"/>
          </a:xfrm>
          <a:custGeom>
            <a:avLst/>
            <a:gdLst/>
            <a:ahLst/>
            <a:cxnLst/>
            <a:rect l="l" t="t" r="r" b="b"/>
            <a:pathLst>
              <a:path h="579754">
                <a:moveTo>
                  <a:pt x="0" y="0"/>
                </a:moveTo>
                <a:lnTo>
                  <a:pt x="0" y="579452"/>
                </a:lnTo>
              </a:path>
            </a:pathLst>
          </a:custGeom>
          <a:ln w="25399">
            <a:solidFill>
              <a:srgbClr val="941100"/>
            </a:solidFill>
          </a:ln>
        </p:spPr>
        <p:txBody>
          <a:bodyPr wrap="square" lIns="0" tIns="0" rIns="0" bIns="0" rtlCol="0"/>
          <a:lstStyle/>
          <a:p>
            <a:endParaRPr/>
          </a:p>
        </p:txBody>
      </p:sp>
      <p:sp>
        <p:nvSpPr>
          <p:cNvPr id="127" name="object 127"/>
          <p:cNvSpPr/>
          <p:nvPr/>
        </p:nvSpPr>
        <p:spPr>
          <a:xfrm>
            <a:off x="9333584" y="5744574"/>
            <a:ext cx="0" cy="285750"/>
          </a:xfrm>
          <a:custGeom>
            <a:avLst/>
            <a:gdLst/>
            <a:ahLst/>
            <a:cxnLst/>
            <a:rect l="l" t="t" r="r" b="b"/>
            <a:pathLst>
              <a:path h="285750">
                <a:moveTo>
                  <a:pt x="0" y="0"/>
                </a:moveTo>
                <a:lnTo>
                  <a:pt x="0" y="285527"/>
                </a:lnTo>
              </a:path>
            </a:pathLst>
          </a:custGeom>
          <a:ln w="25399">
            <a:solidFill>
              <a:srgbClr val="021CA1"/>
            </a:solidFill>
          </a:ln>
        </p:spPr>
        <p:txBody>
          <a:bodyPr wrap="square" lIns="0" tIns="0" rIns="0" bIns="0" rtlCol="0"/>
          <a:lstStyle/>
          <a:p>
            <a:endParaRPr/>
          </a:p>
        </p:txBody>
      </p:sp>
      <p:sp>
        <p:nvSpPr>
          <p:cNvPr id="128" name="object 128"/>
          <p:cNvSpPr/>
          <p:nvPr/>
        </p:nvSpPr>
        <p:spPr>
          <a:xfrm>
            <a:off x="8709931" y="6030102"/>
            <a:ext cx="1126490" cy="0"/>
          </a:xfrm>
          <a:custGeom>
            <a:avLst/>
            <a:gdLst/>
            <a:ahLst/>
            <a:cxnLst/>
            <a:rect l="l" t="t" r="r" b="b"/>
            <a:pathLst>
              <a:path w="1126490">
                <a:moveTo>
                  <a:pt x="0" y="0"/>
                </a:moveTo>
                <a:lnTo>
                  <a:pt x="1126468" y="0"/>
                </a:lnTo>
              </a:path>
            </a:pathLst>
          </a:custGeom>
          <a:ln w="19049">
            <a:solidFill>
              <a:srgbClr val="000000"/>
            </a:solidFill>
          </a:ln>
        </p:spPr>
        <p:txBody>
          <a:bodyPr wrap="square" lIns="0" tIns="0" rIns="0" bIns="0" rtlCol="0"/>
          <a:lstStyle/>
          <a:p>
            <a:endParaRPr/>
          </a:p>
        </p:txBody>
      </p:sp>
      <p:sp>
        <p:nvSpPr>
          <p:cNvPr id="129" name="object 129"/>
          <p:cNvSpPr txBox="1"/>
          <p:nvPr/>
        </p:nvSpPr>
        <p:spPr>
          <a:xfrm>
            <a:off x="9161266" y="6040184"/>
            <a:ext cx="230504" cy="166712"/>
          </a:xfrm>
          <a:prstGeom prst="rect">
            <a:avLst/>
          </a:prstGeom>
        </p:spPr>
        <p:txBody>
          <a:bodyPr vert="horz" wrap="square" lIns="0" tIns="12700" rIns="0" bIns="0" rtlCol="0">
            <a:spAutoFit/>
          </a:bodyPr>
          <a:lstStyle/>
          <a:p>
            <a:pPr marL="12700">
              <a:spcBef>
                <a:spcPts val="100"/>
              </a:spcBef>
            </a:pPr>
            <a:r>
              <a:rPr sz="1000" dirty="0">
                <a:latin typeface="Arial"/>
                <a:cs typeface="Arial"/>
              </a:rPr>
              <a:t>m</a:t>
            </a:r>
            <a:r>
              <a:rPr sz="1000" spc="-5" dirty="0">
                <a:latin typeface="Arial"/>
                <a:cs typeface="Arial"/>
              </a:rPr>
              <a:t>/</a:t>
            </a:r>
            <a:r>
              <a:rPr sz="1000" dirty="0">
                <a:latin typeface="Arial"/>
                <a:cs typeface="Arial"/>
              </a:rPr>
              <a:t>z</a:t>
            </a:r>
            <a:endParaRPr sz="1000">
              <a:latin typeface="Arial"/>
              <a:cs typeface="Arial"/>
            </a:endParaRPr>
          </a:p>
        </p:txBody>
      </p:sp>
      <p:sp>
        <p:nvSpPr>
          <p:cNvPr id="130" name="object 130"/>
          <p:cNvSpPr txBox="1"/>
          <p:nvPr/>
        </p:nvSpPr>
        <p:spPr>
          <a:xfrm>
            <a:off x="1615440" y="6309479"/>
            <a:ext cx="8816975" cy="472440"/>
          </a:xfrm>
          <a:prstGeom prst="rect">
            <a:avLst/>
          </a:prstGeom>
        </p:spPr>
        <p:txBody>
          <a:bodyPr vert="horz" wrap="square" lIns="0" tIns="0" rIns="0" bIns="0" rtlCol="0">
            <a:spAutoFit/>
          </a:bodyPr>
          <a:lstStyle/>
          <a:p>
            <a:pPr>
              <a:lnSpc>
                <a:spcPts val="1789"/>
              </a:lnSpc>
              <a:tabLst>
                <a:tab pos="3204845" algn="l"/>
                <a:tab pos="6323965" algn="l"/>
              </a:tabLst>
            </a:pPr>
            <a:r>
              <a:rPr sz="2400" baseline="1736" dirty="0">
                <a:latin typeface="Arial"/>
                <a:cs typeface="Arial"/>
              </a:rPr>
              <a:t>• </a:t>
            </a:r>
            <a:r>
              <a:rPr sz="2400" b="1" baseline="1736" dirty="0">
                <a:latin typeface="Arial"/>
                <a:cs typeface="Arial"/>
              </a:rPr>
              <a:t>Need</a:t>
            </a:r>
            <a:r>
              <a:rPr sz="2400" b="1" spc="-202" baseline="1736" dirty="0">
                <a:latin typeface="Arial"/>
                <a:cs typeface="Arial"/>
              </a:rPr>
              <a:t> </a:t>
            </a:r>
            <a:r>
              <a:rPr sz="2400" b="1" spc="-7" baseline="1736" dirty="0">
                <a:latin typeface="Arial"/>
                <a:cs typeface="Arial"/>
              </a:rPr>
              <a:t>multiple</a:t>
            </a:r>
            <a:r>
              <a:rPr sz="2400" b="1" spc="15" baseline="1736" dirty="0">
                <a:latin typeface="Arial"/>
                <a:cs typeface="Arial"/>
              </a:rPr>
              <a:t> </a:t>
            </a:r>
            <a:r>
              <a:rPr sz="2400" b="1" spc="-7" baseline="1736" dirty="0">
                <a:latin typeface="Arial"/>
                <a:cs typeface="Arial"/>
              </a:rPr>
              <a:t>replicates	</a:t>
            </a:r>
            <a:r>
              <a:rPr sz="1600" dirty="0">
                <a:latin typeface="Arial"/>
                <a:cs typeface="Arial"/>
              </a:rPr>
              <a:t>•</a:t>
            </a:r>
            <a:r>
              <a:rPr sz="1600" spc="-130" dirty="0">
                <a:latin typeface="Arial"/>
                <a:cs typeface="Arial"/>
              </a:rPr>
              <a:t> </a:t>
            </a:r>
            <a:r>
              <a:rPr sz="1600" b="1" spc="-5" dirty="0">
                <a:latin typeface="Arial"/>
                <a:cs typeface="Arial"/>
              </a:rPr>
              <a:t>Compression</a:t>
            </a:r>
            <a:r>
              <a:rPr sz="1600" b="1" spc="15" dirty="0">
                <a:latin typeface="Arial"/>
                <a:cs typeface="Arial"/>
              </a:rPr>
              <a:t> </a:t>
            </a:r>
            <a:r>
              <a:rPr sz="1600" b="1" spc="-5" dirty="0">
                <a:latin typeface="Arial"/>
                <a:cs typeface="Arial"/>
              </a:rPr>
              <a:t>(fractionate)	</a:t>
            </a:r>
            <a:r>
              <a:rPr sz="1600" dirty="0">
                <a:latin typeface="Arial"/>
                <a:cs typeface="Arial"/>
              </a:rPr>
              <a:t>• </a:t>
            </a:r>
            <a:r>
              <a:rPr sz="1600" b="1" spc="-5" dirty="0">
                <a:latin typeface="Arial"/>
                <a:cs typeface="Arial"/>
              </a:rPr>
              <a:t>Limited</a:t>
            </a:r>
            <a:r>
              <a:rPr sz="1600" b="1" spc="-155" dirty="0">
                <a:latin typeface="Arial"/>
                <a:cs typeface="Arial"/>
              </a:rPr>
              <a:t> </a:t>
            </a:r>
            <a:r>
              <a:rPr sz="1600" b="1" spc="-5" dirty="0">
                <a:latin typeface="Arial"/>
                <a:cs typeface="Arial"/>
              </a:rPr>
              <a:t>plex-level</a:t>
            </a:r>
            <a:endParaRPr sz="1600">
              <a:latin typeface="Arial"/>
              <a:cs typeface="Arial"/>
            </a:endParaRPr>
          </a:p>
          <a:p>
            <a:pPr>
              <a:lnSpc>
                <a:spcPts val="1910"/>
              </a:lnSpc>
              <a:tabLst>
                <a:tab pos="3204845" algn="l"/>
                <a:tab pos="6323965" algn="l"/>
              </a:tabLst>
            </a:pPr>
            <a:r>
              <a:rPr sz="2400" baseline="1736" dirty="0">
                <a:latin typeface="Arial"/>
                <a:cs typeface="Arial"/>
              </a:rPr>
              <a:t>• </a:t>
            </a:r>
            <a:r>
              <a:rPr sz="2400" b="1" spc="-7" baseline="1736" dirty="0">
                <a:latin typeface="Arial"/>
                <a:cs typeface="Arial"/>
              </a:rPr>
              <a:t>Less precise </a:t>
            </a:r>
            <a:r>
              <a:rPr sz="2400" b="1" baseline="1736" dirty="0">
                <a:latin typeface="Arial"/>
                <a:cs typeface="Arial"/>
              </a:rPr>
              <a:t>at</a:t>
            </a:r>
            <a:r>
              <a:rPr sz="2400" b="1" spc="-157" baseline="1736" dirty="0">
                <a:latin typeface="Arial"/>
                <a:cs typeface="Arial"/>
              </a:rPr>
              <a:t> </a:t>
            </a:r>
            <a:r>
              <a:rPr sz="2400" b="1" spc="-7" baseline="1736" dirty="0">
                <a:latin typeface="Arial"/>
                <a:cs typeface="Arial"/>
              </a:rPr>
              <a:t>low</a:t>
            </a:r>
            <a:r>
              <a:rPr sz="2400" b="1" spc="7" baseline="1736" dirty="0">
                <a:latin typeface="Arial"/>
                <a:cs typeface="Arial"/>
              </a:rPr>
              <a:t> </a:t>
            </a:r>
            <a:r>
              <a:rPr sz="2400" b="1" spc="-7" baseline="1736" dirty="0">
                <a:latin typeface="Arial"/>
                <a:cs typeface="Arial"/>
              </a:rPr>
              <a:t>abund.	</a:t>
            </a:r>
            <a:r>
              <a:rPr sz="1600" dirty="0">
                <a:latin typeface="Arial"/>
                <a:cs typeface="Arial"/>
              </a:rPr>
              <a:t>•</a:t>
            </a:r>
            <a:r>
              <a:rPr sz="1600" spc="-140" dirty="0">
                <a:latin typeface="Arial"/>
                <a:cs typeface="Arial"/>
              </a:rPr>
              <a:t> </a:t>
            </a:r>
            <a:r>
              <a:rPr sz="1600" b="1" spc="-5" dirty="0">
                <a:latin typeface="Arial"/>
                <a:cs typeface="Arial"/>
              </a:rPr>
              <a:t>Cost	</a:t>
            </a:r>
            <a:r>
              <a:rPr sz="1600" dirty="0">
                <a:latin typeface="Arial"/>
                <a:cs typeface="Arial"/>
              </a:rPr>
              <a:t>• </a:t>
            </a:r>
            <a:r>
              <a:rPr sz="1600" b="1" spc="-5" dirty="0">
                <a:latin typeface="Arial"/>
                <a:cs typeface="Arial"/>
              </a:rPr>
              <a:t>Humans can’t be</a:t>
            </a:r>
            <a:r>
              <a:rPr sz="1600" b="1" spc="-180" dirty="0">
                <a:latin typeface="Arial"/>
                <a:cs typeface="Arial"/>
              </a:rPr>
              <a:t> </a:t>
            </a:r>
            <a:r>
              <a:rPr sz="1600" b="1" spc="-5" dirty="0">
                <a:latin typeface="Arial"/>
                <a:cs typeface="Arial"/>
              </a:rPr>
              <a:t>labeled</a:t>
            </a:r>
            <a:endParaRPr sz="1600">
              <a:latin typeface="Arial"/>
              <a:cs typeface="Arial"/>
            </a:endParaRPr>
          </a:p>
        </p:txBody>
      </p:sp>
      <p:sp>
        <p:nvSpPr>
          <p:cNvPr id="131" name="object 131"/>
          <p:cNvSpPr/>
          <p:nvPr/>
        </p:nvSpPr>
        <p:spPr>
          <a:xfrm>
            <a:off x="1524000" y="6248400"/>
            <a:ext cx="9144000" cy="609600"/>
          </a:xfrm>
          <a:custGeom>
            <a:avLst/>
            <a:gdLst/>
            <a:ahLst/>
            <a:cxnLst/>
            <a:rect l="l" t="t" r="r" b="b"/>
            <a:pathLst>
              <a:path w="9144000" h="609600">
                <a:moveTo>
                  <a:pt x="0" y="0"/>
                </a:moveTo>
                <a:lnTo>
                  <a:pt x="9143998" y="0"/>
                </a:lnTo>
                <a:lnTo>
                  <a:pt x="9143998" y="609599"/>
                </a:lnTo>
                <a:lnTo>
                  <a:pt x="0" y="609599"/>
                </a:lnTo>
                <a:lnTo>
                  <a:pt x="0" y="0"/>
                </a:lnTo>
                <a:close/>
              </a:path>
            </a:pathLst>
          </a:custGeom>
          <a:solidFill>
            <a:srgbClr val="FFFFFF"/>
          </a:solidFill>
        </p:spPr>
        <p:txBody>
          <a:bodyPr wrap="square" lIns="0" tIns="0" rIns="0" bIns="0" rtlCol="0"/>
          <a:lstStyle/>
          <a:p>
            <a:endParaRPr/>
          </a:p>
        </p:txBody>
      </p:sp>
      <p:sp>
        <p:nvSpPr>
          <p:cNvPr id="132" name="object 132"/>
          <p:cNvSpPr/>
          <p:nvPr/>
        </p:nvSpPr>
        <p:spPr>
          <a:xfrm>
            <a:off x="1627909" y="6301047"/>
            <a:ext cx="8915400" cy="556952"/>
          </a:xfrm>
          <a:prstGeom prst="rect">
            <a:avLst/>
          </a:prstGeom>
          <a:blipFill>
            <a:blip r:embed="rId28" cstate="print"/>
            <a:stretch>
              <a:fillRect/>
            </a:stretch>
          </a:blipFill>
        </p:spPr>
        <p:txBody>
          <a:bodyPr wrap="square" lIns="0" tIns="0" rIns="0" bIns="0" rtlCol="0"/>
          <a:lstStyle/>
          <a:p>
            <a:endParaRPr/>
          </a:p>
        </p:txBody>
      </p:sp>
      <p:sp>
        <p:nvSpPr>
          <p:cNvPr id="133" name="object 133"/>
          <p:cNvSpPr/>
          <p:nvPr/>
        </p:nvSpPr>
        <p:spPr>
          <a:xfrm>
            <a:off x="4961312" y="6425737"/>
            <a:ext cx="2111432" cy="399010"/>
          </a:xfrm>
          <a:prstGeom prst="rect">
            <a:avLst/>
          </a:prstGeom>
          <a:blipFill>
            <a:blip r:embed="rId29" cstate="print"/>
            <a:stretch>
              <a:fillRect/>
            </a:stretch>
          </a:blipFill>
        </p:spPr>
        <p:txBody>
          <a:bodyPr wrap="square" lIns="0" tIns="0" rIns="0" bIns="0" rtlCol="0"/>
          <a:lstStyle/>
          <a:p>
            <a:endParaRPr/>
          </a:p>
        </p:txBody>
      </p:sp>
      <p:sp>
        <p:nvSpPr>
          <p:cNvPr id="134" name="object 134"/>
          <p:cNvSpPr/>
          <p:nvPr/>
        </p:nvSpPr>
        <p:spPr>
          <a:xfrm>
            <a:off x="1676401" y="6337300"/>
            <a:ext cx="8813799" cy="520699"/>
          </a:xfrm>
          <a:prstGeom prst="rect">
            <a:avLst/>
          </a:prstGeom>
          <a:blipFill>
            <a:blip r:embed="rId30" cstate="print"/>
            <a:stretch>
              <a:fillRect/>
            </a:stretch>
          </a:blipFill>
        </p:spPr>
        <p:txBody>
          <a:bodyPr wrap="square" lIns="0" tIns="0" rIns="0" bIns="0" rtlCol="0"/>
          <a:lstStyle/>
          <a:p>
            <a:endParaRPr/>
          </a:p>
        </p:txBody>
      </p:sp>
      <p:sp>
        <p:nvSpPr>
          <p:cNvPr id="135" name="object 135"/>
          <p:cNvSpPr/>
          <p:nvPr/>
        </p:nvSpPr>
        <p:spPr>
          <a:xfrm>
            <a:off x="1676400" y="6337299"/>
            <a:ext cx="8813800" cy="520700"/>
          </a:xfrm>
          <a:custGeom>
            <a:avLst/>
            <a:gdLst/>
            <a:ahLst/>
            <a:cxnLst/>
            <a:rect l="l" t="t" r="r" b="b"/>
            <a:pathLst>
              <a:path w="8813800" h="520700">
                <a:moveTo>
                  <a:pt x="0" y="130174"/>
                </a:moveTo>
                <a:lnTo>
                  <a:pt x="8553447" y="130174"/>
                </a:lnTo>
                <a:lnTo>
                  <a:pt x="8553447" y="0"/>
                </a:lnTo>
                <a:lnTo>
                  <a:pt x="8813797" y="260349"/>
                </a:lnTo>
                <a:lnTo>
                  <a:pt x="8553447" y="520699"/>
                </a:lnTo>
                <a:lnTo>
                  <a:pt x="8553447" y="390524"/>
                </a:lnTo>
                <a:lnTo>
                  <a:pt x="0" y="390524"/>
                </a:lnTo>
                <a:lnTo>
                  <a:pt x="0" y="130174"/>
                </a:lnTo>
                <a:close/>
              </a:path>
            </a:pathLst>
          </a:custGeom>
          <a:ln w="9524">
            <a:solidFill>
              <a:srgbClr val="0433FF"/>
            </a:solidFill>
          </a:ln>
        </p:spPr>
        <p:txBody>
          <a:bodyPr wrap="square" lIns="0" tIns="0" rIns="0" bIns="0" rtlCol="0"/>
          <a:lstStyle/>
          <a:p>
            <a:endParaRPr/>
          </a:p>
        </p:txBody>
      </p:sp>
      <p:sp>
        <p:nvSpPr>
          <p:cNvPr id="136" name="object 136"/>
          <p:cNvSpPr txBox="1"/>
          <p:nvPr/>
        </p:nvSpPr>
        <p:spPr>
          <a:xfrm>
            <a:off x="5019933" y="6463030"/>
            <a:ext cx="2002155" cy="269240"/>
          </a:xfrm>
          <a:prstGeom prst="rect">
            <a:avLst/>
          </a:prstGeom>
        </p:spPr>
        <p:txBody>
          <a:bodyPr vert="horz" wrap="square" lIns="0" tIns="12700" rIns="0" bIns="0" rtlCol="0">
            <a:spAutoFit/>
          </a:bodyPr>
          <a:lstStyle/>
          <a:p>
            <a:pPr marL="12700">
              <a:spcBef>
                <a:spcPts val="100"/>
              </a:spcBef>
            </a:pPr>
            <a:r>
              <a:rPr sz="1600" b="1" dirty="0">
                <a:latin typeface="Arial"/>
                <a:cs typeface="Arial"/>
              </a:rPr>
              <a:t>Increasing</a:t>
            </a:r>
            <a:r>
              <a:rPr sz="1600" b="1" spc="-85" dirty="0">
                <a:latin typeface="Arial"/>
                <a:cs typeface="Arial"/>
              </a:rPr>
              <a:t> </a:t>
            </a:r>
            <a:r>
              <a:rPr sz="1600" b="1" dirty="0">
                <a:latin typeface="Arial"/>
                <a:cs typeface="Arial"/>
              </a:rPr>
              <a:t>precision</a:t>
            </a:r>
            <a:endParaRPr sz="1600">
              <a:latin typeface="Arial"/>
              <a:cs typeface="Arial"/>
            </a:endParaRPr>
          </a:p>
        </p:txBody>
      </p:sp>
      <p:sp>
        <p:nvSpPr>
          <p:cNvPr id="137" name="object 137"/>
          <p:cNvSpPr/>
          <p:nvPr/>
        </p:nvSpPr>
        <p:spPr>
          <a:xfrm>
            <a:off x="1756756" y="565266"/>
            <a:ext cx="8678486" cy="182879"/>
          </a:xfrm>
          <a:prstGeom prst="rect">
            <a:avLst/>
          </a:prstGeom>
          <a:blipFill>
            <a:blip r:embed="rId31" cstate="print"/>
            <a:stretch>
              <a:fillRect/>
            </a:stretch>
          </a:blipFill>
        </p:spPr>
        <p:txBody>
          <a:bodyPr wrap="square" lIns="0" tIns="0" rIns="0" bIns="0" rtlCol="0"/>
          <a:lstStyle/>
          <a:p>
            <a:endParaRPr/>
          </a:p>
        </p:txBody>
      </p:sp>
      <p:sp>
        <p:nvSpPr>
          <p:cNvPr id="138" name="object 138"/>
          <p:cNvSpPr/>
          <p:nvPr/>
        </p:nvSpPr>
        <p:spPr>
          <a:xfrm>
            <a:off x="1752600" y="580558"/>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755140" y="134798"/>
            <a:ext cx="9065260" cy="505267"/>
          </a:xfrm>
          <a:prstGeom prst="rect">
            <a:avLst/>
          </a:prstGeom>
        </p:spPr>
        <p:txBody>
          <a:bodyPr vert="horz" wrap="square" lIns="0" tIns="12700" rIns="0" bIns="0" rtlCol="0" anchor="ctr">
            <a:spAutoFit/>
          </a:bodyPr>
          <a:lstStyle/>
          <a:p>
            <a:pPr marL="12700">
              <a:lnSpc>
                <a:spcPct val="100000"/>
              </a:lnSpc>
              <a:spcBef>
                <a:spcPts val="100"/>
              </a:spcBef>
            </a:pPr>
            <a:r>
              <a:rPr sz="3200" b="1" spc="-5" dirty="0">
                <a:solidFill>
                  <a:srgbClr val="FFFF66"/>
                </a:solidFill>
              </a:rPr>
              <a:t>Label-free quantification: spectral counting or peak area</a:t>
            </a:r>
          </a:p>
        </p:txBody>
      </p:sp>
      <p:sp>
        <p:nvSpPr>
          <p:cNvPr id="3" name="object 3"/>
          <p:cNvSpPr/>
          <p:nvPr/>
        </p:nvSpPr>
        <p:spPr>
          <a:xfrm>
            <a:off x="1756756" y="748146"/>
            <a:ext cx="8678486" cy="17872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52600" y="762001"/>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
        <p:nvSpPr>
          <p:cNvPr id="5" name="object 5"/>
          <p:cNvSpPr txBox="1"/>
          <p:nvPr/>
        </p:nvSpPr>
        <p:spPr>
          <a:xfrm>
            <a:off x="3039687" y="6412993"/>
            <a:ext cx="230504" cy="166712"/>
          </a:xfrm>
          <a:prstGeom prst="rect">
            <a:avLst/>
          </a:prstGeom>
        </p:spPr>
        <p:txBody>
          <a:bodyPr vert="horz" wrap="square" lIns="0" tIns="12700" rIns="0" bIns="0" rtlCol="0">
            <a:spAutoFit/>
          </a:bodyPr>
          <a:lstStyle/>
          <a:p>
            <a:pPr marL="12700">
              <a:spcBef>
                <a:spcPts val="100"/>
              </a:spcBef>
            </a:pPr>
            <a:r>
              <a:rPr sz="1000" dirty="0">
                <a:latin typeface="Arial"/>
                <a:cs typeface="Arial"/>
              </a:rPr>
              <a:t>m</a:t>
            </a:r>
            <a:r>
              <a:rPr sz="1000" spc="-5" dirty="0">
                <a:latin typeface="Arial"/>
                <a:cs typeface="Arial"/>
              </a:rPr>
              <a:t>/</a:t>
            </a:r>
            <a:r>
              <a:rPr sz="1000" dirty="0">
                <a:latin typeface="Arial"/>
                <a:cs typeface="Arial"/>
              </a:rPr>
              <a:t>z</a:t>
            </a:r>
            <a:endParaRPr sz="1000">
              <a:latin typeface="Arial"/>
              <a:cs typeface="Arial"/>
            </a:endParaRPr>
          </a:p>
        </p:txBody>
      </p:sp>
      <p:sp>
        <p:nvSpPr>
          <p:cNvPr id="6" name="object 6"/>
          <p:cNvSpPr txBox="1"/>
          <p:nvPr/>
        </p:nvSpPr>
        <p:spPr>
          <a:xfrm>
            <a:off x="2113584" y="1167829"/>
            <a:ext cx="2385060" cy="269240"/>
          </a:xfrm>
          <a:prstGeom prst="rect">
            <a:avLst/>
          </a:prstGeom>
        </p:spPr>
        <p:txBody>
          <a:bodyPr vert="horz" wrap="square" lIns="0" tIns="12700" rIns="0" bIns="0" rtlCol="0">
            <a:spAutoFit/>
          </a:bodyPr>
          <a:lstStyle/>
          <a:p>
            <a:pPr marL="12700">
              <a:spcBef>
                <a:spcPts val="100"/>
              </a:spcBef>
            </a:pPr>
            <a:r>
              <a:rPr sz="1600" b="1" spc="-5" dirty="0">
                <a:latin typeface="Arial"/>
                <a:cs typeface="Arial"/>
              </a:rPr>
              <a:t>Label-free</a:t>
            </a:r>
            <a:r>
              <a:rPr sz="1600" b="1" spc="-25" dirty="0">
                <a:latin typeface="Arial"/>
                <a:cs typeface="Arial"/>
              </a:rPr>
              <a:t> </a:t>
            </a:r>
            <a:r>
              <a:rPr sz="1600" b="1" spc="-5" dirty="0">
                <a:latin typeface="Arial"/>
                <a:cs typeface="Arial"/>
              </a:rPr>
              <a:t>quantification</a:t>
            </a:r>
            <a:endParaRPr sz="1600">
              <a:latin typeface="Arial"/>
              <a:cs typeface="Arial"/>
            </a:endParaRPr>
          </a:p>
        </p:txBody>
      </p:sp>
      <p:sp>
        <p:nvSpPr>
          <p:cNvPr id="7" name="object 7"/>
          <p:cNvSpPr txBox="1"/>
          <p:nvPr/>
        </p:nvSpPr>
        <p:spPr>
          <a:xfrm>
            <a:off x="2067273" y="1783839"/>
            <a:ext cx="598805" cy="228268"/>
          </a:xfrm>
          <a:prstGeom prst="rect">
            <a:avLst/>
          </a:prstGeom>
        </p:spPr>
        <p:txBody>
          <a:bodyPr vert="horz" wrap="square" lIns="0" tIns="12700" rIns="0" bIns="0" rtlCol="0">
            <a:spAutoFit/>
          </a:bodyPr>
          <a:lstStyle/>
          <a:p>
            <a:pPr marL="12700">
              <a:spcBef>
                <a:spcPts val="100"/>
              </a:spcBef>
            </a:pPr>
            <a:r>
              <a:rPr sz="1400" spc="-5" dirty="0">
                <a:latin typeface="Arial"/>
                <a:cs typeface="Arial"/>
              </a:rPr>
              <a:t>State</a:t>
            </a:r>
            <a:r>
              <a:rPr sz="1400" spc="-140" dirty="0">
                <a:latin typeface="Arial"/>
                <a:cs typeface="Arial"/>
              </a:rPr>
              <a:t> </a:t>
            </a:r>
            <a:r>
              <a:rPr sz="1400" dirty="0">
                <a:latin typeface="Arial"/>
                <a:cs typeface="Arial"/>
              </a:rPr>
              <a:t>A</a:t>
            </a:r>
            <a:endParaRPr sz="1400">
              <a:latin typeface="Arial"/>
              <a:cs typeface="Arial"/>
            </a:endParaRPr>
          </a:p>
        </p:txBody>
      </p:sp>
      <p:sp>
        <p:nvSpPr>
          <p:cNvPr id="8" name="object 8"/>
          <p:cNvSpPr/>
          <p:nvPr/>
        </p:nvSpPr>
        <p:spPr>
          <a:xfrm>
            <a:off x="2212494" y="2086857"/>
            <a:ext cx="274333" cy="545008"/>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431800" y="1783839"/>
            <a:ext cx="608965" cy="228268"/>
          </a:xfrm>
          <a:prstGeom prst="rect">
            <a:avLst/>
          </a:prstGeom>
        </p:spPr>
        <p:txBody>
          <a:bodyPr vert="horz" wrap="square" lIns="0" tIns="12700" rIns="0" bIns="0" rtlCol="0">
            <a:spAutoFit/>
          </a:bodyPr>
          <a:lstStyle/>
          <a:p>
            <a:pPr marL="12700">
              <a:spcBef>
                <a:spcPts val="100"/>
              </a:spcBef>
            </a:pPr>
            <a:r>
              <a:rPr sz="1400" spc="-5" dirty="0">
                <a:latin typeface="Arial"/>
                <a:cs typeface="Arial"/>
              </a:rPr>
              <a:t>State</a:t>
            </a:r>
            <a:r>
              <a:rPr sz="1400" spc="-65" dirty="0">
                <a:latin typeface="Arial"/>
                <a:cs typeface="Arial"/>
              </a:rPr>
              <a:t> </a:t>
            </a:r>
            <a:r>
              <a:rPr sz="1400" dirty="0">
                <a:latin typeface="Arial"/>
                <a:cs typeface="Arial"/>
              </a:rPr>
              <a:t>B</a:t>
            </a:r>
            <a:endParaRPr sz="1400">
              <a:latin typeface="Arial"/>
              <a:cs typeface="Arial"/>
            </a:endParaRPr>
          </a:p>
        </p:txBody>
      </p:sp>
      <p:sp>
        <p:nvSpPr>
          <p:cNvPr id="10" name="object 10"/>
          <p:cNvSpPr/>
          <p:nvPr/>
        </p:nvSpPr>
        <p:spPr>
          <a:xfrm>
            <a:off x="3581308" y="2090515"/>
            <a:ext cx="274332" cy="545008"/>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959852" y="3109404"/>
            <a:ext cx="808672" cy="645794"/>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364188" y="2724800"/>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13" name="object 13"/>
          <p:cNvSpPr/>
          <p:nvPr/>
        </p:nvSpPr>
        <p:spPr>
          <a:xfrm>
            <a:off x="2300688" y="2924823"/>
            <a:ext cx="127000" cy="127000"/>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733002" y="2724800"/>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15" name="object 15"/>
          <p:cNvSpPr/>
          <p:nvPr/>
        </p:nvSpPr>
        <p:spPr>
          <a:xfrm>
            <a:off x="3669502" y="2924823"/>
            <a:ext cx="127000" cy="127000"/>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3400812" y="3109404"/>
            <a:ext cx="664382" cy="612648"/>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036720" y="4262596"/>
            <a:ext cx="482623" cy="344026"/>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2127343" y="4262511"/>
            <a:ext cx="282575" cy="55244"/>
          </a:xfrm>
          <a:custGeom>
            <a:avLst/>
            <a:gdLst/>
            <a:ahLst/>
            <a:cxnLst/>
            <a:rect l="l" t="t" r="r" b="b"/>
            <a:pathLst>
              <a:path w="282575" h="55245">
                <a:moveTo>
                  <a:pt x="282014" y="0"/>
                </a:moveTo>
                <a:lnTo>
                  <a:pt x="230238" y="2371"/>
                </a:lnTo>
                <a:lnTo>
                  <a:pt x="185071" y="8624"/>
                </a:lnTo>
                <a:lnTo>
                  <a:pt x="153124" y="17464"/>
                </a:lnTo>
                <a:lnTo>
                  <a:pt x="141006" y="27597"/>
                </a:lnTo>
                <a:lnTo>
                  <a:pt x="128889" y="37731"/>
                </a:lnTo>
                <a:lnTo>
                  <a:pt x="96942" y="46570"/>
                </a:lnTo>
                <a:lnTo>
                  <a:pt x="51776" y="52823"/>
                </a:lnTo>
                <a:lnTo>
                  <a:pt x="0" y="55195"/>
                </a:lnTo>
              </a:path>
            </a:pathLst>
          </a:custGeom>
          <a:ln w="25399">
            <a:solidFill>
              <a:srgbClr val="941100"/>
            </a:solidFill>
          </a:ln>
        </p:spPr>
        <p:txBody>
          <a:bodyPr wrap="square" lIns="0" tIns="0" rIns="0" bIns="0" rtlCol="0"/>
          <a:lstStyle/>
          <a:p>
            <a:endParaRPr/>
          </a:p>
        </p:txBody>
      </p:sp>
      <p:sp>
        <p:nvSpPr>
          <p:cNvPr id="19" name="object 19"/>
          <p:cNvSpPr/>
          <p:nvPr/>
        </p:nvSpPr>
        <p:spPr>
          <a:xfrm>
            <a:off x="2388379" y="4296998"/>
            <a:ext cx="235660" cy="204494"/>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2012076" y="4231429"/>
            <a:ext cx="237993" cy="295690"/>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2421588" y="4349260"/>
            <a:ext cx="282575" cy="55244"/>
          </a:xfrm>
          <a:custGeom>
            <a:avLst/>
            <a:gdLst/>
            <a:ahLst/>
            <a:cxnLst/>
            <a:rect l="l" t="t" r="r" b="b"/>
            <a:pathLst>
              <a:path w="282575" h="55245">
                <a:moveTo>
                  <a:pt x="282014" y="0"/>
                </a:moveTo>
                <a:lnTo>
                  <a:pt x="230238" y="2371"/>
                </a:lnTo>
                <a:lnTo>
                  <a:pt x="185071" y="8624"/>
                </a:lnTo>
                <a:lnTo>
                  <a:pt x="153124" y="17464"/>
                </a:lnTo>
                <a:lnTo>
                  <a:pt x="141006" y="27597"/>
                </a:lnTo>
                <a:lnTo>
                  <a:pt x="128889" y="37731"/>
                </a:lnTo>
                <a:lnTo>
                  <a:pt x="96942" y="46570"/>
                </a:lnTo>
                <a:lnTo>
                  <a:pt x="51776" y="52823"/>
                </a:lnTo>
                <a:lnTo>
                  <a:pt x="0" y="55195"/>
                </a:lnTo>
              </a:path>
            </a:pathLst>
          </a:custGeom>
          <a:ln w="25399">
            <a:solidFill>
              <a:srgbClr val="BD1900"/>
            </a:solidFill>
          </a:ln>
        </p:spPr>
        <p:txBody>
          <a:bodyPr wrap="square" lIns="0" tIns="0" rIns="0" bIns="0" rtlCol="0"/>
          <a:lstStyle/>
          <a:p>
            <a:endParaRPr/>
          </a:p>
        </p:txBody>
      </p:sp>
      <p:sp>
        <p:nvSpPr>
          <p:cNvPr id="22" name="object 22"/>
          <p:cNvSpPr/>
          <p:nvPr/>
        </p:nvSpPr>
        <p:spPr>
          <a:xfrm>
            <a:off x="3577850" y="4179537"/>
            <a:ext cx="482623" cy="344026"/>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3687837" y="4468453"/>
            <a:ext cx="282575" cy="55244"/>
          </a:xfrm>
          <a:custGeom>
            <a:avLst/>
            <a:gdLst/>
            <a:ahLst/>
            <a:cxnLst/>
            <a:rect l="l" t="t" r="r" b="b"/>
            <a:pathLst>
              <a:path w="282575" h="55245">
                <a:moveTo>
                  <a:pt x="0" y="55195"/>
                </a:moveTo>
                <a:lnTo>
                  <a:pt x="51776" y="52823"/>
                </a:lnTo>
                <a:lnTo>
                  <a:pt x="96943" y="46570"/>
                </a:lnTo>
                <a:lnTo>
                  <a:pt x="128890" y="37730"/>
                </a:lnTo>
                <a:lnTo>
                  <a:pt x="141008" y="27597"/>
                </a:lnTo>
                <a:lnTo>
                  <a:pt x="153125" y="17464"/>
                </a:lnTo>
                <a:lnTo>
                  <a:pt x="185072" y="8624"/>
                </a:lnTo>
                <a:lnTo>
                  <a:pt x="230238" y="2371"/>
                </a:lnTo>
                <a:lnTo>
                  <a:pt x="282014" y="0"/>
                </a:lnTo>
              </a:path>
            </a:pathLst>
          </a:custGeom>
          <a:ln w="25399">
            <a:solidFill>
              <a:srgbClr val="021CA1"/>
            </a:solidFill>
          </a:ln>
        </p:spPr>
        <p:txBody>
          <a:bodyPr wrap="square" lIns="0" tIns="0" rIns="0" bIns="0" rtlCol="0"/>
          <a:lstStyle/>
          <a:p>
            <a:endParaRPr/>
          </a:p>
        </p:txBody>
      </p:sp>
      <p:sp>
        <p:nvSpPr>
          <p:cNvPr id="24" name="object 24"/>
          <p:cNvSpPr/>
          <p:nvPr/>
        </p:nvSpPr>
        <p:spPr>
          <a:xfrm>
            <a:off x="3473151" y="4284667"/>
            <a:ext cx="235660" cy="204494"/>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3847123" y="4259040"/>
            <a:ext cx="237993" cy="295690"/>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3393590" y="4381705"/>
            <a:ext cx="282575" cy="55244"/>
          </a:xfrm>
          <a:custGeom>
            <a:avLst/>
            <a:gdLst/>
            <a:ahLst/>
            <a:cxnLst/>
            <a:rect l="l" t="t" r="r" b="b"/>
            <a:pathLst>
              <a:path w="282575" h="55245">
                <a:moveTo>
                  <a:pt x="0" y="55195"/>
                </a:moveTo>
                <a:lnTo>
                  <a:pt x="51776" y="52823"/>
                </a:lnTo>
                <a:lnTo>
                  <a:pt x="96943" y="46570"/>
                </a:lnTo>
                <a:lnTo>
                  <a:pt x="128890" y="37730"/>
                </a:lnTo>
                <a:lnTo>
                  <a:pt x="141008" y="27597"/>
                </a:lnTo>
                <a:lnTo>
                  <a:pt x="153125" y="17464"/>
                </a:lnTo>
                <a:lnTo>
                  <a:pt x="185072" y="8624"/>
                </a:lnTo>
                <a:lnTo>
                  <a:pt x="230238" y="2371"/>
                </a:lnTo>
                <a:lnTo>
                  <a:pt x="282014" y="0"/>
                </a:lnTo>
              </a:path>
            </a:pathLst>
          </a:custGeom>
          <a:ln w="25399">
            <a:solidFill>
              <a:srgbClr val="021CA1"/>
            </a:solidFill>
          </a:ln>
        </p:spPr>
        <p:txBody>
          <a:bodyPr wrap="square" lIns="0" tIns="0" rIns="0" bIns="0" rtlCol="0"/>
          <a:lstStyle/>
          <a:p>
            <a:endParaRPr/>
          </a:p>
        </p:txBody>
      </p:sp>
      <p:sp>
        <p:nvSpPr>
          <p:cNvPr id="27" name="object 27"/>
          <p:cNvSpPr/>
          <p:nvPr/>
        </p:nvSpPr>
        <p:spPr>
          <a:xfrm>
            <a:off x="2364188" y="3812765"/>
            <a:ext cx="0" cy="301625"/>
          </a:xfrm>
          <a:custGeom>
            <a:avLst/>
            <a:gdLst/>
            <a:ahLst/>
            <a:cxnLst/>
            <a:rect l="l" t="t" r="r" b="b"/>
            <a:pathLst>
              <a:path h="301625">
                <a:moveTo>
                  <a:pt x="0" y="0"/>
                </a:moveTo>
                <a:lnTo>
                  <a:pt x="0" y="301625"/>
                </a:lnTo>
              </a:path>
            </a:pathLst>
          </a:custGeom>
          <a:ln w="25399">
            <a:solidFill>
              <a:srgbClr val="000000"/>
            </a:solidFill>
          </a:ln>
        </p:spPr>
        <p:txBody>
          <a:bodyPr wrap="square" lIns="0" tIns="0" rIns="0" bIns="0" rtlCol="0"/>
          <a:lstStyle/>
          <a:p>
            <a:endParaRPr/>
          </a:p>
        </p:txBody>
      </p:sp>
      <p:sp>
        <p:nvSpPr>
          <p:cNvPr id="28" name="object 28"/>
          <p:cNvSpPr/>
          <p:nvPr/>
        </p:nvSpPr>
        <p:spPr>
          <a:xfrm>
            <a:off x="2300688" y="4012789"/>
            <a:ext cx="127000" cy="127000"/>
          </a:xfrm>
          <a:prstGeom prst="rect">
            <a:avLst/>
          </a:prstGeom>
          <a:blipFill>
            <a:blip r:embed="rId14" cstate="print"/>
            <a:stretch>
              <a:fillRect/>
            </a:stretch>
          </a:blipFill>
        </p:spPr>
        <p:txBody>
          <a:bodyPr wrap="square" lIns="0" tIns="0" rIns="0" bIns="0" rtlCol="0"/>
          <a:lstStyle/>
          <a:p>
            <a:endParaRPr/>
          </a:p>
        </p:txBody>
      </p:sp>
      <p:sp>
        <p:nvSpPr>
          <p:cNvPr id="29" name="object 29"/>
          <p:cNvSpPr/>
          <p:nvPr/>
        </p:nvSpPr>
        <p:spPr>
          <a:xfrm>
            <a:off x="3733002" y="3812765"/>
            <a:ext cx="0" cy="301625"/>
          </a:xfrm>
          <a:custGeom>
            <a:avLst/>
            <a:gdLst/>
            <a:ahLst/>
            <a:cxnLst/>
            <a:rect l="l" t="t" r="r" b="b"/>
            <a:pathLst>
              <a:path h="301625">
                <a:moveTo>
                  <a:pt x="0" y="0"/>
                </a:moveTo>
                <a:lnTo>
                  <a:pt x="0" y="301625"/>
                </a:lnTo>
              </a:path>
            </a:pathLst>
          </a:custGeom>
          <a:ln w="25399">
            <a:solidFill>
              <a:srgbClr val="000000"/>
            </a:solidFill>
          </a:ln>
        </p:spPr>
        <p:txBody>
          <a:bodyPr wrap="square" lIns="0" tIns="0" rIns="0" bIns="0" rtlCol="0"/>
          <a:lstStyle/>
          <a:p>
            <a:endParaRPr/>
          </a:p>
        </p:txBody>
      </p:sp>
      <p:sp>
        <p:nvSpPr>
          <p:cNvPr id="30" name="object 30"/>
          <p:cNvSpPr/>
          <p:nvPr/>
        </p:nvSpPr>
        <p:spPr>
          <a:xfrm>
            <a:off x="3669502" y="4012789"/>
            <a:ext cx="127000" cy="127000"/>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2364188" y="4637593"/>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32" name="object 32"/>
          <p:cNvSpPr/>
          <p:nvPr/>
        </p:nvSpPr>
        <p:spPr>
          <a:xfrm>
            <a:off x="2300688" y="4837617"/>
            <a:ext cx="127000" cy="127000"/>
          </a:xfrm>
          <a:prstGeom prst="rect">
            <a:avLst/>
          </a:prstGeom>
          <a:blipFill>
            <a:blip r:embed="rId14" cstate="print"/>
            <a:stretch>
              <a:fillRect/>
            </a:stretch>
          </a:blipFill>
        </p:spPr>
        <p:txBody>
          <a:bodyPr wrap="square" lIns="0" tIns="0" rIns="0" bIns="0" rtlCol="0"/>
          <a:lstStyle/>
          <a:p>
            <a:endParaRPr/>
          </a:p>
        </p:txBody>
      </p:sp>
      <p:sp>
        <p:nvSpPr>
          <p:cNvPr id="33" name="object 33"/>
          <p:cNvSpPr/>
          <p:nvPr/>
        </p:nvSpPr>
        <p:spPr>
          <a:xfrm>
            <a:off x="3733002" y="4637593"/>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34" name="object 34"/>
          <p:cNvSpPr/>
          <p:nvPr/>
        </p:nvSpPr>
        <p:spPr>
          <a:xfrm>
            <a:off x="3669502" y="4837617"/>
            <a:ext cx="127000" cy="127000"/>
          </a:xfrm>
          <a:prstGeom prst="rect">
            <a:avLst/>
          </a:prstGeom>
          <a:blipFill>
            <a:blip r:embed="rId14" cstate="print"/>
            <a:stretch>
              <a:fillRect/>
            </a:stretch>
          </a:blipFill>
        </p:spPr>
        <p:txBody>
          <a:bodyPr wrap="square" lIns="0" tIns="0" rIns="0" bIns="0" rtlCol="0"/>
          <a:lstStyle/>
          <a:p>
            <a:endParaRPr/>
          </a:p>
        </p:txBody>
      </p:sp>
      <p:sp>
        <p:nvSpPr>
          <p:cNvPr id="35" name="object 35"/>
          <p:cNvSpPr/>
          <p:nvPr/>
        </p:nvSpPr>
        <p:spPr>
          <a:xfrm>
            <a:off x="3361499" y="4980116"/>
            <a:ext cx="481454" cy="740700"/>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2594860" y="5412598"/>
            <a:ext cx="912494" cy="46355"/>
          </a:xfrm>
          <a:custGeom>
            <a:avLst/>
            <a:gdLst/>
            <a:ahLst/>
            <a:cxnLst/>
            <a:rect l="l" t="t" r="r" b="b"/>
            <a:pathLst>
              <a:path w="912494" h="46354">
                <a:moveTo>
                  <a:pt x="0" y="46336"/>
                </a:moveTo>
                <a:lnTo>
                  <a:pt x="912051" y="0"/>
                </a:lnTo>
              </a:path>
            </a:pathLst>
          </a:custGeom>
          <a:ln w="19049">
            <a:solidFill>
              <a:srgbClr val="000000"/>
            </a:solidFill>
          </a:ln>
        </p:spPr>
        <p:txBody>
          <a:bodyPr wrap="square" lIns="0" tIns="0" rIns="0" bIns="0" rtlCol="0"/>
          <a:lstStyle/>
          <a:p>
            <a:endParaRPr/>
          </a:p>
        </p:txBody>
      </p:sp>
      <p:sp>
        <p:nvSpPr>
          <p:cNvPr id="37" name="object 37"/>
          <p:cNvSpPr/>
          <p:nvPr/>
        </p:nvSpPr>
        <p:spPr>
          <a:xfrm>
            <a:off x="3454245" y="5377124"/>
            <a:ext cx="78105" cy="76200"/>
          </a:xfrm>
          <a:custGeom>
            <a:avLst/>
            <a:gdLst/>
            <a:ahLst/>
            <a:cxnLst/>
            <a:rect l="l" t="t" r="r" b="b"/>
            <a:pathLst>
              <a:path w="78105" h="76200">
                <a:moveTo>
                  <a:pt x="0" y="0"/>
                </a:moveTo>
                <a:lnTo>
                  <a:pt x="27299" y="36761"/>
                </a:lnTo>
                <a:lnTo>
                  <a:pt x="3865" y="76100"/>
                </a:lnTo>
                <a:lnTo>
                  <a:pt x="78033" y="34184"/>
                </a:lnTo>
                <a:lnTo>
                  <a:pt x="0" y="0"/>
                </a:lnTo>
                <a:close/>
              </a:path>
            </a:pathLst>
          </a:custGeom>
          <a:solidFill>
            <a:srgbClr val="000000"/>
          </a:solidFill>
        </p:spPr>
        <p:txBody>
          <a:bodyPr wrap="square" lIns="0" tIns="0" rIns="0" bIns="0" rtlCol="0"/>
          <a:lstStyle/>
          <a:p>
            <a:endParaRPr/>
          </a:p>
        </p:txBody>
      </p:sp>
      <p:sp>
        <p:nvSpPr>
          <p:cNvPr id="38" name="object 38"/>
          <p:cNvSpPr/>
          <p:nvPr/>
        </p:nvSpPr>
        <p:spPr>
          <a:xfrm>
            <a:off x="2857571" y="5619327"/>
            <a:ext cx="912494" cy="46355"/>
          </a:xfrm>
          <a:custGeom>
            <a:avLst/>
            <a:gdLst/>
            <a:ahLst/>
            <a:cxnLst/>
            <a:rect l="l" t="t" r="r" b="b"/>
            <a:pathLst>
              <a:path w="912494" h="46354">
                <a:moveTo>
                  <a:pt x="0" y="46336"/>
                </a:moveTo>
                <a:lnTo>
                  <a:pt x="912051" y="0"/>
                </a:lnTo>
              </a:path>
            </a:pathLst>
          </a:custGeom>
          <a:ln w="19049">
            <a:solidFill>
              <a:srgbClr val="000000"/>
            </a:solidFill>
          </a:ln>
        </p:spPr>
        <p:txBody>
          <a:bodyPr wrap="square" lIns="0" tIns="0" rIns="0" bIns="0" rtlCol="0"/>
          <a:lstStyle/>
          <a:p>
            <a:endParaRPr/>
          </a:p>
        </p:txBody>
      </p:sp>
      <p:sp>
        <p:nvSpPr>
          <p:cNvPr id="39" name="object 39"/>
          <p:cNvSpPr/>
          <p:nvPr/>
        </p:nvSpPr>
        <p:spPr>
          <a:xfrm>
            <a:off x="3716955" y="5583853"/>
            <a:ext cx="78105" cy="76200"/>
          </a:xfrm>
          <a:custGeom>
            <a:avLst/>
            <a:gdLst/>
            <a:ahLst/>
            <a:cxnLst/>
            <a:rect l="l" t="t" r="r" b="b"/>
            <a:pathLst>
              <a:path w="78105" h="76200">
                <a:moveTo>
                  <a:pt x="0" y="0"/>
                </a:moveTo>
                <a:lnTo>
                  <a:pt x="27299" y="36762"/>
                </a:lnTo>
                <a:lnTo>
                  <a:pt x="3865" y="76101"/>
                </a:lnTo>
                <a:lnTo>
                  <a:pt x="78035" y="34184"/>
                </a:lnTo>
                <a:lnTo>
                  <a:pt x="0" y="0"/>
                </a:lnTo>
                <a:close/>
              </a:path>
            </a:pathLst>
          </a:custGeom>
          <a:solidFill>
            <a:srgbClr val="000000"/>
          </a:solidFill>
        </p:spPr>
        <p:txBody>
          <a:bodyPr wrap="square" lIns="0" tIns="0" rIns="0" bIns="0" rtlCol="0"/>
          <a:lstStyle/>
          <a:p>
            <a:endParaRPr/>
          </a:p>
        </p:txBody>
      </p:sp>
      <p:sp>
        <p:nvSpPr>
          <p:cNvPr id="40" name="object 40"/>
          <p:cNvSpPr/>
          <p:nvPr/>
        </p:nvSpPr>
        <p:spPr>
          <a:xfrm>
            <a:off x="2678149" y="5227894"/>
            <a:ext cx="912494" cy="46355"/>
          </a:xfrm>
          <a:custGeom>
            <a:avLst/>
            <a:gdLst/>
            <a:ahLst/>
            <a:cxnLst/>
            <a:rect l="l" t="t" r="r" b="b"/>
            <a:pathLst>
              <a:path w="912494" h="46354">
                <a:moveTo>
                  <a:pt x="0" y="46336"/>
                </a:moveTo>
                <a:lnTo>
                  <a:pt x="912051" y="0"/>
                </a:lnTo>
              </a:path>
            </a:pathLst>
          </a:custGeom>
          <a:ln w="19049">
            <a:solidFill>
              <a:srgbClr val="000000"/>
            </a:solidFill>
          </a:ln>
        </p:spPr>
        <p:txBody>
          <a:bodyPr wrap="square" lIns="0" tIns="0" rIns="0" bIns="0" rtlCol="0"/>
          <a:lstStyle/>
          <a:p>
            <a:endParaRPr/>
          </a:p>
        </p:txBody>
      </p:sp>
      <p:sp>
        <p:nvSpPr>
          <p:cNvPr id="41" name="object 41"/>
          <p:cNvSpPr/>
          <p:nvPr/>
        </p:nvSpPr>
        <p:spPr>
          <a:xfrm>
            <a:off x="3537535" y="5192420"/>
            <a:ext cx="78105" cy="76200"/>
          </a:xfrm>
          <a:custGeom>
            <a:avLst/>
            <a:gdLst/>
            <a:ahLst/>
            <a:cxnLst/>
            <a:rect l="l" t="t" r="r" b="b"/>
            <a:pathLst>
              <a:path w="78105" h="76200">
                <a:moveTo>
                  <a:pt x="0" y="0"/>
                </a:moveTo>
                <a:lnTo>
                  <a:pt x="27299" y="36762"/>
                </a:lnTo>
                <a:lnTo>
                  <a:pt x="3865" y="76102"/>
                </a:lnTo>
                <a:lnTo>
                  <a:pt x="78033" y="34184"/>
                </a:lnTo>
                <a:lnTo>
                  <a:pt x="0" y="0"/>
                </a:lnTo>
                <a:close/>
              </a:path>
            </a:pathLst>
          </a:custGeom>
          <a:solidFill>
            <a:srgbClr val="000000"/>
          </a:solidFill>
        </p:spPr>
        <p:txBody>
          <a:bodyPr wrap="square" lIns="0" tIns="0" rIns="0" bIns="0" rtlCol="0"/>
          <a:lstStyle/>
          <a:p>
            <a:endParaRPr/>
          </a:p>
        </p:txBody>
      </p:sp>
      <p:sp>
        <p:nvSpPr>
          <p:cNvPr id="42" name="object 42"/>
          <p:cNvSpPr/>
          <p:nvPr/>
        </p:nvSpPr>
        <p:spPr>
          <a:xfrm>
            <a:off x="2431076" y="4978748"/>
            <a:ext cx="481455" cy="740700"/>
          </a:xfrm>
          <a:prstGeom prst="rect">
            <a:avLst/>
          </a:prstGeom>
          <a:blipFill>
            <a:blip r:embed="rId16" cstate="print"/>
            <a:stretch>
              <a:fillRect/>
            </a:stretch>
          </a:blipFill>
        </p:spPr>
        <p:txBody>
          <a:bodyPr wrap="square" lIns="0" tIns="0" rIns="0" bIns="0" rtlCol="0"/>
          <a:lstStyle/>
          <a:p>
            <a:endParaRPr/>
          </a:p>
        </p:txBody>
      </p:sp>
      <p:sp>
        <p:nvSpPr>
          <p:cNvPr id="43" name="object 43"/>
          <p:cNvSpPr/>
          <p:nvPr/>
        </p:nvSpPr>
        <p:spPr>
          <a:xfrm>
            <a:off x="2857571" y="5075325"/>
            <a:ext cx="637540" cy="33020"/>
          </a:xfrm>
          <a:custGeom>
            <a:avLst/>
            <a:gdLst/>
            <a:ahLst/>
            <a:cxnLst/>
            <a:rect l="l" t="t" r="r" b="b"/>
            <a:pathLst>
              <a:path w="637539" h="33020">
                <a:moveTo>
                  <a:pt x="0" y="32824"/>
                </a:moveTo>
                <a:lnTo>
                  <a:pt x="637414" y="0"/>
                </a:lnTo>
              </a:path>
            </a:pathLst>
          </a:custGeom>
          <a:ln w="19049">
            <a:solidFill>
              <a:srgbClr val="000000"/>
            </a:solidFill>
          </a:ln>
        </p:spPr>
        <p:txBody>
          <a:bodyPr wrap="square" lIns="0" tIns="0" rIns="0" bIns="0" rtlCol="0"/>
          <a:lstStyle/>
          <a:p>
            <a:endParaRPr/>
          </a:p>
        </p:txBody>
      </p:sp>
      <p:sp>
        <p:nvSpPr>
          <p:cNvPr id="44" name="object 44"/>
          <p:cNvSpPr/>
          <p:nvPr/>
        </p:nvSpPr>
        <p:spPr>
          <a:xfrm>
            <a:off x="3442294" y="5039889"/>
            <a:ext cx="78105" cy="76200"/>
          </a:xfrm>
          <a:custGeom>
            <a:avLst/>
            <a:gdLst/>
            <a:ahLst/>
            <a:cxnLst/>
            <a:rect l="l" t="t" r="r" b="b"/>
            <a:pathLst>
              <a:path w="78105" h="76200">
                <a:moveTo>
                  <a:pt x="0" y="0"/>
                </a:moveTo>
                <a:lnTo>
                  <a:pt x="27326" y="36742"/>
                </a:lnTo>
                <a:lnTo>
                  <a:pt x="3919" y="76098"/>
                </a:lnTo>
                <a:lnTo>
                  <a:pt x="78059" y="34129"/>
                </a:lnTo>
                <a:lnTo>
                  <a:pt x="0" y="0"/>
                </a:lnTo>
                <a:close/>
              </a:path>
            </a:pathLst>
          </a:custGeom>
          <a:solidFill>
            <a:srgbClr val="000000"/>
          </a:solidFill>
        </p:spPr>
        <p:txBody>
          <a:bodyPr wrap="square" lIns="0" tIns="0" rIns="0" bIns="0" rtlCol="0"/>
          <a:lstStyle/>
          <a:p>
            <a:endParaRPr/>
          </a:p>
        </p:txBody>
      </p:sp>
      <p:sp>
        <p:nvSpPr>
          <p:cNvPr id="45" name="object 45"/>
          <p:cNvSpPr/>
          <p:nvPr/>
        </p:nvSpPr>
        <p:spPr>
          <a:xfrm>
            <a:off x="3142161" y="5685392"/>
            <a:ext cx="219710" cy="271780"/>
          </a:xfrm>
          <a:custGeom>
            <a:avLst/>
            <a:gdLst/>
            <a:ahLst/>
            <a:cxnLst/>
            <a:rect l="l" t="t" r="r" b="b"/>
            <a:pathLst>
              <a:path w="219710" h="271779">
                <a:moveTo>
                  <a:pt x="219336" y="0"/>
                </a:moveTo>
                <a:lnTo>
                  <a:pt x="0" y="271181"/>
                </a:lnTo>
              </a:path>
            </a:pathLst>
          </a:custGeom>
          <a:ln w="25399">
            <a:solidFill>
              <a:srgbClr val="000000"/>
            </a:solidFill>
          </a:ln>
        </p:spPr>
        <p:txBody>
          <a:bodyPr wrap="square" lIns="0" tIns="0" rIns="0" bIns="0" rtlCol="0"/>
          <a:lstStyle/>
          <a:p>
            <a:endParaRPr/>
          </a:p>
        </p:txBody>
      </p:sp>
      <p:sp>
        <p:nvSpPr>
          <p:cNvPr id="46" name="object 46"/>
          <p:cNvSpPr/>
          <p:nvPr/>
        </p:nvSpPr>
        <p:spPr>
          <a:xfrm>
            <a:off x="3126189" y="5837646"/>
            <a:ext cx="129539" cy="139065"/>
          </a:xfrm>
          <a:custGeom>
            <a:avLst/>
            <a:gdLst/>
            <a:ahLst/>
            <a:cxnLst/>
            <a:rect l="l" t="t" r="r" b="b"/>
            <a:pathLst>
              <a:path w="129539" h="139064">
                <a:moveTo>
                  <a:pt x="30493" y="0"/>
                </a:moveTo>
                <a:lnTo>
                  <a:pt x="0" y="138677"/>
                </a:lnTo>
                <a:lnTo>
                  <a:pt x="129237" y="79866"/>
                </a:lnTo>
                <a:lnTo>
                  <a:pt x="47919" y="79430"/>
                </a:lnTo>
                <a:lnTo>
                  <a:pt x="30493" y="0"/>
                </a:lnTo>
                <a:close/>
              </a:path>
            </a:pathLst>
          </a:custGeom>
          <a:solidFill>
            <a:srgbClr val="000000"/>
          </a:solidFill>
        </p:spPr>
        <p:txBody>
          <a:bodyPr wrap="square" lIns="0" tIns="0" rIns="0" bIns="0" rtlCol="0"/>
          <a:lstStyle/>
          <a:p>
            <a:endParaRPr/>
          </a:p>
        </p:txBody>
      </p:sp>
      <p:sp>
        <p:nvSpPr>
          <p:cNvPr id="47" name="object 47"/>
          <p:cNvSpPr/>
          <p:nvPr/>
        </p:nvSpPr>
        <p:spPr>
          <a:xfrm>
            <a:off x="2943029" y="5823460"/>
            <a:ext cx="0" cy="579755"/>
          </a:xfrm>
          <a:custGeom>
            <a:avLst/>
            <a:gdLst/>
            <a:ahLst/>
            <a:cxnLst/>
            <a:rect l="l" t="t" r="r" b="b"/>
            <a:pathLst>
              <a:path h="579754">
                <a:moveTo>
                  <a:pt x="0" y="0"/>
                </a:moveTo>
                <a:lnTo>
                  <a:pt x="0" y="579452"/>
                </a:lnTo>
              </a:path>
            </a:pathLst>
          </a:custGeom>
          <a:ln w="25399">
            <a:solidFill>
              <a:srgbClr val="941100"/>
            </a:solidFill>
          </a:ln>
        </p:spPr>
        <p:txBody>
          <a:bodyPr wrap="square" lIns="0" tIns="0" rIns="0" bIns="0" rtlCol="0"/>
          <a:lstStyle/>
          <a:p>
            <a:endParaRPr/>
          </a:p>
        </p:txBody>
      </p:sp>
      <p:sp>
        <p:nvSpPr>
          <p:cNvPr id="48" name="object 48"/>
          <p:cNvSpPr/>
          <p:nvPr/>
        </p:nvSpPr>
        <p:spPr>
          <a:xfrm>
            <a:off x="3186605" y="6117383"/>
            <a:ext cx="0" cy="285750"/>
          </a:xfrm>
          <a:custGeom>
            <a:avLst/>
            <a:gdLst/>
            <a:ahLst/>
            <a:cxnLst/>
            <a:rect l="l" t="t" r="r" b="b"/>
            <a:pathLst>
              <a:path h="285750">
                <a:moveTo>
                  <a:pt x="0" y="0"/>
                </a:moveTo>
                <a:lnTo>
                  <a:pt x="0" y="285527"/>
                </a:lnTo>
              </a:path>
            </a:pathLst>
          </a:custGeom>
          <a:ln w="25399">
            <a:solidFill>
              <a:srgbClr val="021CA1"/>
            </a:solidFill>
          </a:ln>
        </p:spPr>
        <p:txBody>
          <a:bodyPr wrap="square" lIns="0" tIns="0" rIns="0" bIns="0" rtlCol="0"/>
          <a:lstStyle/>
          <a:p>
            <a:endParaRPr/>
          </a:p>
        </p:txBody>
      </p:sp>
      <p:sp>
        <p:nvSpPr>
          <p:cNvPr id="49" name="object 49"/>
          <p:cNvSpPr/>
          <p:nvPr/>
        </p:nvSpPr>
        <p:spPr>
          <a:xfrm>
            <a:off x="2562953" y="6402912"/>
            <a:ext cx="1126490" cy="0"/>
          </a:xfrm>
          <a:custGeom>
            <a:avLst/>
            <a:gdLst/>
            <a:ahLst/>
            <a:cxnLst/>
            <a:rect l="l" t="t" r="r" b="b"/>
            <a:pathLst>
              <a:path w="1126489">
                <a:moveTo>
                  <a:pt x="0" y="0"/>
                </a:moveTo>
                <a:lnTo>
                  <a:pt x="1126468" y="1"/>
                </a:lnTo>
              </a:path>
            </a:pathLst>
          </a:custGeom>
          <a:ln w="19049">
            <a:solidFill>
              <a:srgbClr val="000000"/>
            </a:solidFill>
          </a:ln>
        </p:spPr>
        <p:txBody>
          <a:bodyPr wrap="square" lIns="0" tIns="0" rIns="0" bIns="0" rtlCol="0"/>
          <a:lstStyle/>
          <a:p>
            <a:endParaRPr/>
          </a:p>
        </p:txBody>
      </p:sp>
      <p:sp>
        <p:nvSpPr>
          <p:cNvPr id="50" name="object 50"/>
          <p:cNvSpPr/>
          <p:nvPr/>
        </p:nvSpPr>
        <p:spPr>
          <a:xfrm>
            <a:off x="3335822" y="5568204"/>
            <a:ext cx="110065" cy="125657"/>
          </a:xfrm>
          <a:prstGeom prst="rect">
            <a:avLst/>
          </a:prstGeom>
          <a:blipFill>
            <a:blip r:embed="rId17" cstate="print"/>
            <a:stretch>
              <a:fillRect/>
            </a:stretch>
          </a:blipFill>
        </p:spPr>
        <p:txBody>
          <a:bodyPr wrap="square" lIns="0" tIns="0" rIns="0" bIns="0" rtlCol="0"/>
          <a:lstStyle/>
          <a:p>
            <a:endParaRPr/>
          </a:p>
        </p:txBody>
      </p:sp>
      <p:sp>
        <p:nvSpPr>
          <p:cNvPr id="51" name="object 51"/>
          <p:cNvSpPr/>
          <p:nvPr/>
        </p:nvSpPr>
        <p:spPr>
          <a:xfrm>
            <a:off x="4753494" y="943494"/>
            <a:ext cx="5810596" cy="5814752"/>
          </a:xfrm>
          <a:prstGeom prst="rect">
            <a:avLst/>
          </a:prstGeom>
          <a:blipFill>
            <a:blip r:embed="rId18" cstate="print"/>
            <a:stretch>
              <a:fillRect/>
            </a:stretch>
          </a:blipFill>
        </p:spPr>
        <p:txBody>
          <a:bodyPr wrap="square" lIns="0" tIns="0" rIns="0" bIns="0" rtlCol="0"/>
          <a:lstStyle/>
          <a:p>
            <a:endParaRPr/>
          </a:p>
        </p:txBody>
      </p:sp>
      <p:sp>
        <p:nvSpPr>
          <p:cNvPr id="52" name="object 52"/>
          <p:cNvSpPr/>
          <p:nvPr/>
        </p:nvSpPr>
        <p:spPr>
          <a:xfrm>
            <a:off x="4800600" y="989719"/>
            <a:ext cx="5715000" cy="5720715"/>
          </a:xfrm>
          <a:custGeom>
            <a:avLst/>
            <a:gdLst/>
            <a:ahLst/>
            <a:cxnLst/>
            <a:rect l="l" t="t" r="r" b="b"/>
            <a:pathLst>
              <a:path w="5715000" h="5720715">
                <a:moveTo>
                  <a:pt x="0" y="0"/>
                </a:moveTo>
                <a:lnTo>
                  <a:pt x="5714998" y="0"/>
                </a:lnTo>
                <a:lnTo>
                  <a:pt x="5714998" y="5720547"/>
                </a:lnTo>
                <a:lnTo>
                  <a:pt x="0" y="5720547"/>
                </a:lnTo>
                <a:lnTo>
                  <a:pt x="0" y="0"/>
                </a:lnTo>
                <a:close/>
              </a:path>
            </a:pathLst>
          </a:custGeom>
          <a:ln w="19049">
            <a:solidFill>
              <a:srgbClr val="FF2600"/>
            </a:solidFill>
          </a:ln>
        </p:spPr>
        <p:txBody>
          <a:bodyPr wrap="square" lIns="0" tIns="0" rIns="0" bIns="0" rtlCol="0"/>
          <a:lstStyle/>
          <a:p>
            <a:endParaRPr/>
          </a:p>
        </p:txBody>
      </p:sp>
      <p:sp>
        <p:nvSpPr>
          <p:cNvPr id="53" name="object 53"/>
          <p:cNvSpPr txBox="1"/>
          <p:nvPr/>
        </p:nvSpPr>
        <p:spPr>
          <a:xfrm>
            <a:off x="4879341" y="1022738"/>
            <a:ext cx="5470525" cy="938719"/>
          </a:xfrm>
          <a:prstGeom prst="rect">
            <a:avLst/>
          </a:prstGeom>
        </p:spPr>
        <p:txBody>
          <a:bodyPr vert="horz" wrap="square" lIns="0" tIns="12700" rIns="0" bIns="0" rtlCol="0">
            <a:spAutoFit/>
          </a:bodyPr>
          <a:lstStyle/>
          <a:p>
            <a:pPr marL="355600" indent="-342900">
              <a:buChar char="•"/>
              <a:tabLst>
                <a:tab pos="354965" algn="l"/>
                <a:tab pos="355600" algn="l"/>
              </a:tabLst>
            </a:pPr>
            <a:r>
              <a:rPr sz="2000" spc="-5" dirty="0">
                <a:latin typeface="Arial"/>
                <a:cs typeface="Arial"/>
              </a:rPr>
              <a:t>Detection </a:t>
            </a:r>
            <a:r>
              <a:rPr sz="2000" dirty="0">
                <a:latin typeface="Arial"/>
                <a:cs typeface="Arial"/>
              </a:rPr>
              <a:t>likelihood is </a:t>
            </a:r>
            <a:r>
              <a:rPr sz="2000" spc="-5" dirty="0">
                <a:latin typeface="Arial"/>
                <a:cs typeface="Arial"/>
              </a:rPr>
              <a:t>tied to</a:t>
            </a:r>
            <a:r>
              <a:rPr sz="2000" spc="-15" dirty="0">
                <a:latin typeface="Arial"/>
                <a:cs typeface="Arial"/>
              </a:rPr>
              <a:t> </a:t>
            </a:r>
            <a:r>
              <a:rPr sz="2000" dirty="0">
                <a:latin typeface="Arial"/>
                <a:cs typeface="Arial"/>
              </a:rPr>
              <a:t>abundance</a:t>
            </a:r>
          </a:p>
          <a:p>
            <a:pPr marL="749300" marR="5080" lvl="1" indent="-279400">
              <a:spcBef>
                <a:spcPts val="450"/>
              </a:spcBef>
              <a:buChar char="–"/>
              <a:tabLst>
                <a:tab pos="755015" algn="l"/>
                <a:tab pos="755650" algn="l"/>
              </a:tabLst>
            </a:pPr>
            <a:r>
              <a:rPr spc="-5" dirty="0">
                <a:latin typeface="Arial"/>
                <a:cs typeface="Arial"/>
              </a:rPr>
              <a:t>Results </a:t>
            </a:r>
            <a:r>
              <a:rPr dirty="0">
                <a:latin typeface="Arial"/>
                <a:cs typeface="Arial"/>
              </a:rPr>
              <a:t>vary depending on </a:t>
            </a:r>
            <a:r>
              <a:rPr spc="-5" dirty="0">
                <a:latin typeface="Arial"/>
                <a:cs typeface="Arial"/>
              </a:rPr>
              <a:t>Instrument settings  </a:t>
            </a:r>
            <a:r>
              <a:rPr dirty="0">
                <a:latin typeface="Arial"/>
                <a:cs typeface="Arial"/>
              </a:rPr>
              <a:t>and number of </a:t>
            </a:r>
            <a:r>
              <a:rPr spc="-5" dirty="0">
                <a:latin typeface="Arial"/>
                <a:cs typeface="Arial"/>
              </a:rPr>
              <a:t>peptides </a:t>
            </a:r>
            <a:r>
              <a:rPr dirty="0">
                <a:latin typeface="Arial"/>
                <a:cs typeface="Arial"/>
              </a:rPr>
              <a:t>in</a:t>
            </a:r>
            <a:r>
              <a:rPr spc="-20" dirty="0">
                <a:latin typeface="Arial"/>
                <a:cs typeface="Arial"/>
              </a:rPr>
              <a:t> </a:t>
            </a:r>
            <a:r>
              <a:rPr spc="-5" dirty="0">
                <a:latin typeface="Arial"/>
                <a:cs typeface="Arial"/>
              </a:rPr>
              <a:t>protein</a:t>
            </a:r>
            <a:endParaRPr dirty="0">
              <a:latin typeface="Arial"/>
              <a:cs typeface="Arial"/>
            </a:endParaRPr>
          </a:p>
        </p:txBody>
      </p:sp>
      <p:sp>
        <p:nvSpPr>
          <p:cNvPr id="54" name="object 54"/>
          <p:cNvSpPr txBox="1"/>
          <p:nvPr/>
        </p:nvSpPr>
        <p:spPr>
          <a:xfrm>
            <a:off x="4876800" y="2131061"/>
            <a:ext cx="5438140" cy="2059939"/>
          </a:xfrm>
          <a:prstGeom prst="rect">
            <a:avLst/>
          </a:prstGeom>
        </p:spPr>
        <p:txBody>
          <a:bodyPr vert="horz" wrap="square" lIns="0" tIns="30480" rIns="0" bIns="0" rtlCol="0">
            <a:spAutoFit/>
          </a:bodyPr>
          <a:lstStyle/>
          <a:p>
            <a:pPr marL="355600" marR="5080" indent="-342900">
              <a:lnSpc>
                <a:spcPts val="2320"/>
              </a:lnSpc>
              <a:spcBef>
                <a:spcPts val="240"/>
              </a:spcBef>
              <a:buChar char="•"/>
              <a:tabLst>
                <a:tab pos="354965" algn="l"/>
                <a:tab pos="355600" algn="l"/>
              </a:tabLst>
            </a:pPr>
            <a:r>
              <a:rPr sz="2000" spc="-5" dirty="0">
                <a:latin typeface="Arial"/>
                <a:cs typeface="Arial"/>
              </a:rPr>
              <a:t>Only </a:t>
            </a:r>
            <a:r>
              <a:rPr sz="2000" dirty="0">
                <a:latin typeface="Arial"/>
                <a:cs typeface="Arial"/>
              </a:rPr>
              <a:t>reliable </a:t>
            </a:r>
            <a:r>
              <a:rPr sz="2000" spc="-5" dirty="0">
                <a:latin typeface="Arial"/>
                <a:cs typeface="Arial"/>
              </a:rPr>
              <a:t>for moderate to </a:t>
            </a:r>
            <a:r>
              <a:rPr sz="2000" dirty="0">
                <a:latin typeface="Arial"/>
                <a:cs typeface="Arial"/>
              </a:rPr>
              <a:t>highly abundant  </a:t>
            </a:r>
            <a:r>
              <a:rPr sz="2000" spc="-5" dirty="0">
                <a:latin typeface="Arial"/>
                <a:cs typeface="Arial"/>
              </a:rPr>
              <a:t>proteins</a:t>
            </a:r>
            <a:endParaRPr sz="2000" dirty="0">
              <a:latin typeface="Arial"/>
              <a:cs typeface="Arial"/>
            </a:endParaRPr>
          </a:p>
          <a:p>
            <a:pPr marL="755650" lvl="1" indent="-285750">
              <a:lnSpc>
                <a:spcPts val="2095"/>
              </a:lnSpc>
              <a:buChar char="–"/>
              <a:tabLst>
                <a:tab pos="755015" algn="l"/>
                <a:tab pos="755650" algn="l"/>
              </a:tabLst>
            </a:pPr>
            <a:r>
              <a:rPr spc="-5" dirty="0">
                <a:latin typeface="Arial"/>
                <a:cs typeface="Arial"/>
              </a:rPr>
              <a:t>Lots </a:t>
            </a:r>
            <a:r>
              <a:rPr dirty="0">
                <a:latin typeface="Arial"/>
                <a:cs typeface="Arial"/>
              </a:rPr>
              <a:t>of missing </a:t>
            </a:r>
            <a:r>
              <a:rPr spc="-5" dirty="0">
                <a:latin typeface="Arial"/>
                <a:cs typeface="Arial"/>
              </a:rPr>
              <a:t>data, </a:t>
            </a:r>
            <a:r>
              <a:rPr dirty="0">
                <a:latin typeface="Arial"/>
                <a:cs typeface="Arial"/>
              </a:rPr>
              <a:t>especially </a:t>
            </a:r>
            <a:r>
              <a:rPr spc="-5" dirty="0">
                <a:latin typeface="Arial"/>
                <a:cs typeface="Arial"/>
              </a:rPr>
              <a:t>for</a:t>
            </a:r>
            <a:r>
              <a:rPr spc="-40" dirty="0">
                <a:latin typeface="Arial"/>
                <a:cs typeface="Arial"/>
              </a:rPr>
              <a:t> </a:t>
            </a:r>
            <a:r>
              <a:rPr dirty="0">
                <a:latin typeface="Arial"/>
                <a:cs typeface="Arial"/>
              </a:rPr>
              <a:t>lower</a:t>
            </a:r>
          </a:p>
          <a:p>
            <a:pPr marL="749300">
              <a:spcBef>
                <a:spcPts val="40"/>
              </a:spcBef>
            </a:pPr>
            <a:r>
              <a:rPr dirty="0">
                <a:latin typeface="Arial"/>
                <a:cs typeface="Arial"/>
              </a:rPr>
              <a:t>abundance</a:t>
            </a:r>
            <a:r>
              <a:rPr spc="-5" dirty="0">
                <a:latin typeface="Arial"/>
                <a:cs typeface="Arial"/>
              </a:rPr>
              <a:t> proteins</a:t>
            </a:r>
            <a:endParaRPr dirty="0">
              <a:latin typeface="Arial"/>
              <a:cs typeface="Arial"/>
            </a:endParaRPr>
          </a:p>
          <a:p>
            <a:pPr marL="755650" lvl="1" indent="-285750">
              <a:spcBef>
                <a:spcPts val="40"/>
              </a:spcBef>
              <a:buChar char="–"/>
              <a:tabLst>
                <a:tab pos="755015" algn="l"/>
                <a:tab pos="755650" algn="l"/>
              </a:tabLst>
            </a:pPr>
            <a:r>
              <a:rPr dirty="0">
                <a:latin typeface="Arial"/>
                <a:cs typeface="Arial"/>
              </a:rPr>
              <a:t>Poor precision leads </a:t>
            </a:r>
            <a:r>
              <a:rPr spc="-5" dirty="0">
                <a:latin typeface="Arial"/>
                <a:cs typeface="Arial"/>
              </a:rPr>
              <a:t>to </a:t>
            </a:r>
            <a:r>
              <a:rPr dirty="0">
                <a:latin typeface="Arial"/>
                <a:cs typeface="Arial"/>
              </a:rPr>
              <a:t>high</a:t>
            </a:r>
            <a:r>
              <a:rPr spc="-25" dirty="0">
                <a:latin typeface="Arial"/>
                <a:cs typeface="Arial"/>
              </a:rPr>
              <a:t> </a:t>
            </a:r>
            <a:r>
              <a:rPr spc="-5" dirty="0">
                <a:latin typeface="Arial"/>
                <a:cs typeface="Arial"/>
              </a:rPr>
              <a:t>FDR</a:t>
            </a:r>
            <a:endParaRPr dirty="0">
              <a:latin typeface="Arial"/>
              <a:cs typeface="Arial"/>
            </a:endParaRPr>
          </a:p>
          <a:p>
            <a:pPr lvl="1">
              <a:spcBef>
                <a:spcPts val="40"/>
              </a:spcBef>
              <a:buFont typeface="Arial"/>
              <a:buChar char="–"/>
            </a:pPr>
            <a:endParaRPr sz="2000" dirty="0">
              <a:latin typeface="Arial"/>
              <a:cs typeface="Arial"/>
            </a:endParaRPr>
          </a:p>
          <a:p>
            <a:pPr marL="355600" indent="-342900">
              <a:spcBef>
                <a:spcPts val="5"/>
              </a:spcBef>
              <a:buChar char="•"/>
              <a:tabLst>
                <a:tab pos="354965" algn="l"/>
                <a:tab pos="355600" algn="l"/>
              </a:tabLst>
            </a:pPr>
            <a:r>
              <a:rPr sz="2000" dirty="0">
                <a:latin typeface="Arial"/>
                <a:cs typeface="Arial"/>
              </a:rPr>
              <a:t>Low</a:t>
            </a:r>
            <a:r>
              <a:rPr sz="2000" spc="-5" dirty="0">
                <a:latin typeface="Arial"/>
                <a:cs typeface="Arial"/>
              </a:rPr>
              <a:t> throughput</a:t>
            </a:r>
            <a:endParaRPr sz="2000" dirty="0">
              <a:latin typeface="Arial"/>
              <a:cs typeface="Arial"/>
            </a:endParaRPr>
          </a:p>
        </p:txBody>
      </p:sp>
      <p:sp>
        <p:nvSpPr>
          <p:cNvPr id="55" name="object 55"/>
          <p:cNvSpPr txBox="1"/>
          <p:nvPr/>
        </p:nvSpPr>
        <p:spPr>
          <a:xfrm>
            <a:off x="5334000" y="4183381"/>
            <a:ext cx="5102225" cy="845819"/>
          </a:xfrm>
          <a:prstGeom prst="rect">
            <a:avLst/>
          </a:prstGeom>
        </p:spPr>
        <p:txBody>
          <a:bodyPr vert="horz" wrap="square" lIns="0" tIns="12700" rIns="0" bIns="0" rtlCol="0">
            <a:spAutoFit/>
          </a:bodyPr>
          <a:lstStyle/>
          <a:p>
            <a:pPr marL="298450" indent="-285750">
              <a:spcBef>
                <a:spcPts val="100"/>
              </a:spcBef>
              <a:buChar char="–"/>
              <a:tabLst>
                <a:tab pos="297815" algn="l"/>
                <a:tab pos="298450" algn="l"/>
              </a:tabLst>
            </a:pPr>
            <a:r>
              <a:rPr dirty="0">
                <a:latin typeface="Arial"/>
                <a:cs typeface="Arial"/>
              </a:rPr>
              <a:t>Every sample run</a:t>
            </a:r>
            <a:r>
              <a:rPr spc="-10" dirty="0">
                <a:latin typeface="Arial"/>
                <a:cs typeface="Arial"/>
              </a:rPr>
              <a:t> </a:t>
            </a:r>
            <a:r>
              <a:rPr spc="-5" dirty="0">
                <a:latin typeface="Arial"/>
                <a:cs typeface="Arial"/>
              </a:rPr>
              <a:t>separately</a:t>
            </a:r>
            <a:endParaRPr dirty="0">
              <a:latin typeface="Arial"/>
              <a:cs typeface="Arial"/>
            </a:endParaRPr>
          </a:p>
          <a:p>
            <a:pPr marL="298450" indent="-285750">
              <a:lnSpc>
                <a:spcPts val="2130"/>
              </a:lnSpc>
              <a:spcBef>
                <a:spcPts val="40"/>
              </a:spcBef>
              <a:buChar char="–"/>
              <a:tabLst>
                <a:tab pos="297815" algn="l"/>
                <a:tab pos="298450" algn="l"/>
              </a:tabLst>
            </a:pPr>
            <a:r>
              <a:rPr spc="-5" dirty="0">
                <a:latin typeface="Arial"/>
                <a:cs typeface="Arial"/>
              </a:rPr>
              <a:t>Triplicate </a:t>
            </a:r>
            <a:r>
              <a:rPr dirty="0">
                <a:latin typeface="Arial"/>
                <a:cs typeface="Arial"/>
              </a:rPr>
              <a:t>analyses required </a:t>
            </a:r>
            <a:r>
              <a:rPr spc="-5" dirty="0">
                <a:latin typeface="Arial"/>
                <a:cs typeface="Arial"/>
              </a:rPr>
              <a:t>for stat.</a:t>
            </a:r>
            <a:r>
              <a:rPr dirty="0">
                <a:latin typeface="Arial"/>
                <a:cs typeface="Arial"/>
              </a:rPr>
              <a:t> </a:t>
            </a:r>
            <a:r>
              <a:rPr spc="-5" dirty="0">
                <a:latin typeface="Arial"/>
                <a:cs typeface="Arial"/>
              </a:rPr>
              <a:t>confidence</a:t>
            </a:r>
            <a:endParaRPr dirty="0">
              <a:latin typeface="Arial"/>
              <a:cs typeface="Arial"/>
            </a:endParaRPr>
          </a:p>
          <a:p>
            <a:pPr marL="298450" indent="-285750">
              <a:lnSpc>
                <a:spcPts val="2130"/>
              </a:lnSpc>
              <a:buChar char="–"/>
              <a:tabLst>
                <a:tab pos="297815" algn="l"/>
                <a:tab pos="298450" algn="l"/>
              </a:tabLst>
            </a:pPr>
            <a:r>
              <a:rPr spc="-5" dirty="0">
                <a:latin typeface="Arial"/>
                <a:cs typeface="Arial"/>
              </a:rPr>
              <a:t>Instrument time </a:t>
            </a:r>
            <a:r>
              <a:rPr dirty="0">
                <a:latin typeface="Arial"/>
                <a:cs typeface="Arial"/>
              </a:rPr>
              <a:t>= $; not</a:t>
            </a:r>
            <a:r>
              <a:rPr spc="-20" dirty="0">
                <a:latin typeface="Arial"/>
                <a:cs typeface="Arial"/>
              </a:rPr>
              <a:t> </a:t>
            </a:r>
            <a:r>
              <a:rPr dirty="0">
                <a:latin typeface="Arial"/>
                <a:cs typeface="Arial"/>
              </a:rPr>
              <a:t>inexpensive!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601244" y="109220"/>
            <a:ext cx="8973185" cy="391160"/>
          </a:xfrm>
          <a:prstGeom prst="rect">
            <a:avLst/>
          </a:prstGeom>
        </p:spPr>
        <p:txBody>
          <a:bodyPr vert="horz" wrap="square" lIns="0" tIns="12700" rIns="0" bIns="0" rtlCol="0" anchor="ctr">
            <a:spAutoFit/>
          </a:bodyPr>
          <a:lstStyle/>
          <a:p>
            <a:pPr marL="12700">
              <a:lnSpc>
                <a:spcPct val="100000"/>
              </a:lnSpc>
              <a:spcBef>
                <a:spcPts val="100"/>
              </a:spcBef>
            </a:pPr>
            <a:r>
              <a:rPr sz="2400" spc="-5" dirty="0"/>
              <a:t>SILAC: </a:t>
            </a:r>
            <a:r>
              <a:rPr sz="2400" u="heavy" spc="-5" dirty="0">
                <a:uFill>
                  <a:solidFill>
                    <a:srgbClr val="021CA1"/>
                  </a:solidFill>
                </a:uFill>
              </a:rPr>
              <a:t>S</a:t>
            </a:r>
            <a:r>
              <a:rPr sz="2400" spc="-5" dirty="0"/>
              <a:t>table </a:t>
            </a:r>
            <a:r>
              <a:rPr sz="2400" u="heavy" spc="-5" dirty="0">
                <a:uFill>
                  <a:solidFill>
                    <a:srgbClr val="021CA1"/>
                  </a:solidFill>
                </a:uFill>
              </a:rPr>
              <a:t>I</a:t>
            </a:r>
            <a:r>
              <a:rPr sz="2400" spc="-5" dirty="0"/>
              <a:t>sotope </a:t>
            </a:r>
            <a:r>
              <a:rPr sz="2400" u="heavy" spc="-5" dirty="0">
                <a:uFill>
                  <a:solidFill>
                    <a:srgbClr val="021CA1"/>
                  </a:solidFill>
                </a:uFill>
              </a:rPr>
              <a:t>L</a:t>
            </a:r>
            <a:r>
              <a:rPr sz="2400" spc="-5" dirty="0"/>
              <a:t>abeling </a:t>
            </a:r>
            <a:r>
              <a:rPr sz="2400" dirty="0"/>
              <a:t>by </a:t>
            </a:r>
            <a:r>
              <a:rPr sz="2400" u="heavy" spc="-5" dirty="0">
                <a:uFill>
                  <a:solidFill>
                    <a:srgbClr val="021CA1"/>
                  </a:solidFill>
                </a:uFill>
              </a:rPr>
              <a:t>A</a:t>
            </a:r>
            <a:r>
              <a:rPr sz="2400" spc="-5" dirty="0"/>
              <a:t>mino acids </a:t>
            </a:r>
            <a:r>
              <a:rPr sz="2400" dirty="0"/>
              <a:t>in </a:t>
            </a:r>
            <a:r>
              <a:rPr sz="2400" u="heavy" spc="-5" dirty="0">
                <a:uFill>
                  <a:solidFill>
                    <a:srgbClr val="021CA1"/>
                  </a:solidFill>
                </a:uFill>
              </a:rPr>
              <a:t>C</a:t>
            </a:r>
            <a:r>
              <a:rPr sz="2400" spc="-5" dirty="0"/>
              <a:t>ell</a:t>
            </a:r>
            <a:r>
              <a:rPr sz="2400" spc="-60" dirty="0"/>
              <a:t> </a:t>
            </a:r>
            <a:r>
              <a:rPr sz="2400" spc="-5" dirty="0"/>
              <a:t>culture</a:t>
            </a:r>
            <a:endParaRPr sz="2400"/>
          </a:p>
        </p:txBody>
      </p:sp>
      <p:sp>
        <p:nvSpPr>
          <p:cNvPr id="3" name="object 3"/>
          <p:cNvSpPr txBox="1"/>
          <p:nvPr/>
        </p:nvSpPr>
        <p:spPr>
          <a:xfrm>
            <a:off x="1632182" y="925691"/>
            <a:ext cx="2633980" cy="510540"/>
          </a:xfrm>
          <a:prstGeom prst="rect">
            <a:avLst/>
          </a:prstGeom>
        </p:spPr>
        <p:txBody>
          <a:bodyPr vert="horz" wrap="square" lIns="0" tIns="22860" rIns="0" bIns="0" rtlCol="0">
            <a:spAutoFit/>
          </a:bodyPr>
          <a:lstStyle/>
          <a:p>
            <a:pPr marL="68580" marR="5080" indent="-56515">
              <a:lnSpc>
                <a:spcPts val="1900"/>
              </a:lnSpc>
              <a:spcBef>
                <a:spcPts val="180"/>
              </a:spcBef>
            </a:pPr>
            <a:r>
              <a:rPr sz="1600" b="1" spc="-5" dirty="0">
                <a:latin typeface="Arial"/>
                <a:cs typeface="Arial"/>
              </a:rPr>
              <a:t>Metabolic labeling (SILAC)  (up </a:t>
            </a:r>
            <a:r>
              <a:rPr sz="1600" b="1" dirty="0">
                <a:latin typeface="Arial"/>
                <a:cs typeface="Arial"/>
              </a:rPr>
              <a:t>to 3 </a:t>
            </a:r>
            <a:r>
              <a:rPr sz="1600" b="1" spc="-5" dirty="0">
                <a:latin typeface="Arial"/>
                <a:cs typeface="Arial"/>
              </a:rPr>
              <a:t>samples </a:t>
            </a:r>
            <a:r>
              <a:rPr sz="1600" b="1" dirty="0">
                <a:latin typeface="Arial"/>
                <a:cs typeface="Arial"/>
              </a:rPr>
              <a:t>at a</a:t>
            </a:r>
            <a:r>
              <a:rPr sz="1600" b="1" spc="-50" dirty="0">
                <a:latin typeface="Arial"/>
                <a:cs typeface="Arial"/>
              </a:rPr>
              <a:t> </a:t>
            </a:r>
            <a:r>
              <a:rPr sz="1600" b="1" spc="-5" dirty="0">
                <a:latin typeface="Arial"/>
                <a:cs typeface="Arial"/>
              </a:rPr>
              <a:t>time)</a:t>
            </a:r>
            <a:endParaRPr sz="1600">
              <a:latin typeface="Arial"/>
              <a:cs typeface="Arial"/>
            </a:endParaRPr>
          </a:p>
        </p:txBody>
      </p:sp>
      <p:sp>
        <p:nvSpPr>
          <p:cNvPr id="4" name="object 4"/>
          <p:cNvSpPr txBox="1"/>
          <p:nvPr/>
        </p:nvSpPr>
        <p:spPr>
          <a:xfrm>
            <a:off x="2030416" y="1541702"/>
            <a:ext cx="598805" cy="441959"/>
          </a:xfrm>
          <a:prstGeom prst="rect">
            <a:avLst/>
          </a:prstGeom>
        </p:spPr>
        <p:txBody>
          <a:bodyPr vert="horz" wrap="square" lIns="0" tIns="27939" rIns="0" bIns="0" rtlCol="0">
            <a:spAutoFit/>
          </a:bodyPr>
          <a:lstStyle/>
          <a:p>
            <a:pPr marL="76835" marR="5080" indent="-64769">
              <a:lnSpc>
                <a:spcPts val="1600"/>
              </a:lnSpc>
              <a:spcBef>
                <a:spcPts val="219"/>
              </a:spcBef>
            </a:pPr>
            <a:r>
              <a:rPr sz="1400" spc="-5" dirty="0">
                <a:latin typeface="Arial"/>
                <a:cs typeface="Arial"/>
              </a:rPr>
              <a:t>State</a:t>
            </a:r>
            <a:r>
              <a:rPr sz="1400" spc="-155" dirty="0">
                <a:latin typeface="Arial"/>
                <a:cs typeface="Arial"/>
              </a:rPr>
              <a:t> </a:t>
            </a:r>
            <a:r>
              <a:rPr sz="1400" dirty="0">
                <a:latin typeface="Arial"/>
                <a:cs typeface="Arial"/>
              </a:rPr>
              <a:t>A  (light)</a:t>
            </a:r>
            <a:endParaRPr sz="1400">
              <a:latin typeface="Arial"/>
              <a:cs typeface="Arial"/>
            </a:endParaRPr>
          </a:p>
        </p:txBody>
      </p:sp>
      <p:sp>
        <p:nvSpPr>
          <p:cNvPr id="5" name="object 5"/>
          <p:cNvSpPr txBox="1"/>
          <p:nvPr/>
        </p:nvSpPr>
        <p:spPr>
          <a:xfrm>
            <a:off x="3390080" y="1541702"/>
            <a:ext cx="618490" cy="441959"/>
          </a:xfrm>
          <a:prstGeom prst="rect">
            <a:avLst/>
          </a:prstGeom>
        </p:spPr>
        <p:txBody>
          <a:bodyPr vert="horz" wrap="square" lIns="0" tIns="27939" rIns="0" bIns="0" rtlCol="0">
            <a:spAutoFit/>
          </a:bodyPr>
          <a:lstStyle/>
          <a:p>
            <a:pPr marL="12700" marR="5080" indent="4445">
              <a:lnSpc>
                <a:spcPts val="1600"/>
              </a:lnSpc>
              <a:spcBef>
                <a:spcPts val="219"/>
              </a:spcBef>
            </a:pPr>
            <a:r>
              <a:rPr sz="1400" spc="-5" dirty="0">
                <a:latin typeface="Arial"/>
                <a:cs typeface="Arial"/>
              </a:rPr>
              <a:t>State</a:t>
            </a:r>
            <a:r>
              <a:rPr sz="1400" spc="-70" dirty="0">
                <a:latin typeface="Arial"/>
                <a:cs typeface="Arial"/>
              </a:rPr>
              <a:t> </a:t>
            </a:r>
            <a:r>
              <a:rPr sz="1400" dirty="0">
                <a:latin typeface="Arial"/>
                <a:cs typeface="Arial"/>
              </a:rPr>
              <a:t>B  (heavy)</a:t>
            </a:r>
            <a:endParaRPr sz="1400">
              <a:latin typeface="Arial"/>
              <a:cs typeface="Arial"/>
            </a:endParaRPr>
          </a:p>
        </p:txBody>
      </p:sp>
      <p:sp>
        <p:nvSpPr>
          <p:cNvPr id="6" name="object 6"/>
          <p:cNvSpPr/>
          <p:nvPr/>
        </p:nvSpPr>
        <p:spPr>
          <a:xfrm>
            <a:off x="2360480" y="2516529"/>
            <a:ext cx="384810" cy="311150"/>
          </a:xfrm>
          <a:custGeom>
            <a:avLst/>
            <a:gdLst/>
            <a:ahLst/>
            <a:cxnLst/>
            <a:rect l="l" t="t" r="r" b="b"/>
            <a:pathLst>
              <a:path w="384809" h="311150">
                <a:moveTo>
                  <a:pt x="0" y="0"/>
                </a:moveTo>
                <a:lnTo>
                  <a:pt x="384275" y="311044"/>
                </a:lnTo>
              </a:path>
            </a:pathLst>
          </a:custGeom>
          <a:ln w="25399">
            <a:solidFill>
              <a:srgbClr val="000000"/>
            </a:solidFill>
          </a:ln>
        </p:spPr>
        <p:txBody>
          <a:bodyPr wrap="square" lIns="0" tIns="0" rIns="0" bIns="0" rtlCol="0"/>
          <a:lstStyle/>
          <a:p>
            <a:endParaRPr/>
          </a:p>
        </p:txBody>
      </p:sp>
      <p:sp>
        <p:nvSpPr>
          <p:cNvPr id="7" name="object 7"/>
          <p:cNvSpPr/>
          <p:nvPr/>
        </p:nvSpPr>
        <p:spPr>
          <a:xfrm>
            <a:off x="2625834" y="2714295"/>
            <a:ext cx="139065" cy="129539"/>
          </a:xfrm>
          <a:custGeom>
            <a:avLst/>
            <a:gdLst/>
            <a:ahLst/>
            <a:cxnLst/>
            <a:rect l="l" t="t" r="r" b="b"/>
            <a:pathLst>
              <a:path w="139065" h="129539">
                <a:moveTo>
                  <a:pt x="79902" y="0"/>
                </a:moveTo>
                <a:lnTo>
                  <a:pt x="79437" y="81318"/>
                </a:lnTo>
                <a:lnTo>
                  <a:pt x="0" y="98714"/>
                </a:lnTo>
                <a:lnTo>
                  <a:pt x="138665" y="129259"/>
                </a:lnTo>
                <a:lnTo>
                  <a:pt x="79902" y="0"/>
                </a:lnTo>
                <a:close/>
              </a:path>
            </a:pathLst>
          </a:custGeom>
          <a:solidFill>
            <a:srgbClr val="000000"/>
          </a:solidFill>
        </p:spPr>
        <p:txBody>
          <a:bodyPr wrap="square" lIns="0" tIns="0" rIns="0" bIns="0" rtlCol="0"/>
          <a:lstStyle/>
          <a:p>
            <a:endParaRPr/>
          </a:p>
        </p:txBody>
      </p:sp>
      <p:sp>
        <p:nvSpPr>
          <p:cNvPr id="8" name="object 8"/>
          <p:cNvSpPr/>
          <p:nvPr/>
        </p:nvSpPr>
        <p:spPr>
          <a:xfrm>
            <a:off x="3346142" y="2516529"/>
            <a:ext cx="384810" cy="311150"/>
          </a:xfrm>
          <a:custGeom>
            <a:avLst/>
            <a:gdLst/>
            <a:ahLst/>
            <a:cxnLst/>
            <a:rect l="l" t="t" r="r" b="b"/>
            <a:pathLst>
              <a:path w="384810" h="311150">
                <a:moveTo>
                  <a:pt x="384586" y="0"/>
                </a:moveTo>
                <a:lnTo>
                  <a:pt x="0" y="311008"/>
                </a:lnTo>
              </a:path>
            </a:pathLst>
          </a:custGeom>
          <a:ln w="25399">
            <a:solidFill>
              <a:srgbClr val="000000"/>
            </a:solidFill>
          </a:ln>
        </p:spPr>
        <p:txBody>
          <a:bodyPr wrap="square" lIns="0" tIns="0" rIns="0" bIns="0" rtlCol="0"/>
          <a:lstStyle/>
          <a:p>
            <a:endParaRPr/>
          </a:p>
        </p:txBody>
      </p:sp>
      <p:sp>
        <p:nvSpPr>
          <p:cNvPr id="9" name="object 9"/>
          <p:cNvSpPr/>
          <p:nvPr/>
        </p:nvSpPr>
        <p:spPr>
          <a:xfrm>
            <a:off x="3326393" y="2714276"/>
            <a:ext cx="139065" cy="129539"/>
          </a:xfrm>
          <a:custGeom>
            <a:avLst/>
            <a:gdLst/>
            <a:ahLst/>
            <a:cxnLst/>
            <a:rect l="l" t="t" r="r" b="b"/>
            <a:pathLst>
              <a:path w="139064" h="129539">
                <a:moveTo>
                  <a:pt x="58821" y="0"/>
                </a:moveTo>
                <a:lnTo>
                  <a:pt x="0" y="129233"/>
                </a:lnTo>
                <a:lnTo>
                  <a:pt x="138678" y="98751"/>
                </a:lnTo>
                <a:lnTo>
                  <a:pt x="59250" y="81319"/>
                </a:lnTo>
                <a:lnTo>
                  <a:pt x="58821" y="0"/>
                </a:lnTo>
                <a:close/>
              </a:path>
            </a:pathLst>
          </a:custGeom>
          <a:solidFill>
            <a:srgbClr val="000000"/>
          </a:solidFill>
        </p:spPr>
        <p:txBody>
          <a:bodyPr wrap="square" lIns="0" tIns="0" rIns="0" bIns="0" rtlCol="0"/>
          <a:lstStyle/>
          <a:p>
            <a:endParaRPr/>
          </a:p>
        </p:txBody>
      </p:sp>
      <p:sp>
        <p:nvSpPr>
          <p:cNvPr id="10" name="object 10"/>
          <p:cNvSpPr/>
          <p:nvPr/>
        </p:nvSpPr>
        <p:spPr>
          <a:xfrm>
            <a:off x="2782301" y="4668399"/>
            <a:ext cx="482623" cy="281257"/>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2872925" y="4668313"/>
            <a:ext cx="282575" cy="55244"/>
          </a:xfrm>
          <a:custGeom>
            <a:avLst/>
            <a:gdLst/>
            <a:ahLst/>
            <a:cxnLst/>
            <a:rect l="l" t="t" r="r" b="b"/>
            <a:pathLst>
              <a:path w="282575" h="55245">
                <a:moveTo>
                  <a:pt x="282014" y="0"/>
                </a:moveTo>
                <a:lnTo>
                  <a:pt x="230238" y="2371"/>
                </a:lnTo>
                <a:lnTo>
                  <a:pt x="185072" y="8624"/>
                </a:lnTo>
                <a:lnTo>
                  <a:pt x="153124" y="17464"/>
                </a:lnTo>
                <a:lnTo>
                  <a:pt x="141007" y="27597"/>
                </a:lnTo>
                <a:lnTo>
                  <a:pt x="128889" y="37731"/>
                </a:lnTo>
                <a:lnTo>
                  <a:pt x="96942" y="46570"/>
                </a:lnTo>
                <a:lnTo>
                  <a:pt x="51776" y="52823"/>
                </a:lnTo>
                <a:lnTo>
                  <a:pt x="0" y="55195"/>
                </a:lnTo>
              </a:path>
            </a:pathLst>
          </a:custGeom>
          <a:ln w="25399">
            <a:solidFill>
              <a:srgbClr val="941100"/>
            </a:solidFill>
          </a:ln>
        </p:spPr>
        <p:txBody>
          <a:bodyPr wrap="square" lIns="0" tIns="0" rIns="0" bIns="0" rtlCol="0"/>
          <a:lstStyle/>
          <a:p>
            <a:endParaRPr/>
          </a:p>
        </p:txBody>
      </p:sp>
      <p:sp>
        <p:nvSpPr>
          <p:cNvPr id="12" name="object 12"/>
          <p:cNvSpPr/>
          <p:nvPr/>
        </p:nvSpPr>
        <p:spPr>
          <a:xfrm>
            <a:off x="3133961" y="4702800"/>
            <a:ext cx="235660" cy="204494"/>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2757657" y="4806782"/>
            <a:ext cx="237993" cy="126140"/>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2717285" y="4584610"/>
            <a:ext cx="283845" cy="294005"/>
          </a:xfrm>
          <a:custGeom>
            <a:avLst/>
            <a:gdLst/>
            <a:ahLst/>
            <a:cxnLst/>
            <a:rect l="l" t="t" r="r" b="b"/>
            <a:pathLst>
              <a:path w="283844" h="294004">
                <a:moveTo>
                  <a:pt x="283587" y="0"/>
                </a:moveTo>
                <a:lnTo>
                  <a:pt x="275647" y="43506"/>
                </a:lnTo>
                <a:lnTo>
                  <a:pt x="254094" y="83485"/>
                </a:lnTo>
                <a:lnTo>
                  <a:pt x="222332" y="116409"/>
                </a:lnTo>
                <a:lnTo>
                  <a:pt x="183764" y="138750"/>
                </a:lnTo>
                <a:lnTo>
                  <a:pt x="141793" y="146981"/>
                </a:lnTo>
                <a:lnTo>
                  <a:pt x="99822" y="155212"/>
                </a:lnTo>
                <a:lnTo>
                  <a:pt x="61254" y="177554"/>
                </a:lnTo>
                <a:lnTo>
                  <a:pt x="29493" y="210478"/>
                </a:lnTo>
                <a:lnTo>
                  <a:pt x="7940" y="250457"/>
                </a:lnTo>
                <a:lnTo>
                  <a:pt x="0" y="293963"/>
                </a:lnTo>
              </a:path>
            </a:pathLst>
          </a:custGeom>
          <a:ln w="25399">
            <a:solidFill>
              <a:srgbClr val="BD1900"/>
            </a:solidFill>
          </a:ln>
        </p:spPr>
        <p:txBody>
          <a:bodyPr wrap="square" lIns="0" tIns="0" rIns="0" bIns="0" rtlCol="0"/>
          <a:lstStyle/>
          <a:p>
            <a:endParaRPr/>
          </a:p>
        </p:txBody>
      </p:sp>
      <p:sp>
        <p:nvSpPr>
          <p:cNvPr id="15" name="object 15"/>
          <p:cNvSpPr/>
          <p:nvPr/>
        </p:nvSpPr>
        <p:spPr>
          <a:xfrm>
            <a:off x="2968719" y="4648109"/>
            <a:ext cx="338734" cy="204494"/>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735151" y="4776764"/>
            <a:ext cx="150937" cy="222113"/>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2933900" y="4909358"/>
            <a:ext cx="282575" cy="55244"/>
          </a:xfrm>
          <a:custGeom>
            <a:avLst/>
            <a:gdLst/>
            <a:ahLst/>
            <a:cxnLst/>
            <a:rect l="l" t="t" r="r" b="b"/>
            <a:pathLst>
              <a:path w="282575" h="55245">
                <a:moveTo>
                  <a:pt x="0" y="55195"/>
                </a:moveTo>
                <a:lnTo>
                  <a:pt x="51776" y="52823"/>
                </a:lnTo>
                <a:lnTo>
                  <a:pt x="96942" y="46570"/>
                </a:lnTo>
                <a:lnTo>
                  <a:pt x="128890" y="37730"/>
                </a:lnTo>
                <a:lnTo>
                  <a:pt x="141007" y="27597"/>
                </a:lnTo>
                <a:lnTo>
                  <a:pt x="153125" y="17464"/>
                </a:lnTo>
                <a:lnTo>
                  <a:pt x="185072" y="8624"/>
                </a:lnTo>
                <a:lnTo>
                  <a:pt x="230238" y="2371"/>
                </a:lnTo>
                <a:lnTo>
                  <a:pt x="282014" y="0"/>
                </a:lnTo>
              </a:path>
            </a:pathLst>
          </a:custGeom>
          <a:ln w="25399">
            <a:solidFill>
              <a:srgbClr val="021CA1"/>
            </a:solidFill>
          </a:ln>
        </p:spPr>
        <p:txBody>
          <a:bodyPr wrap="square" lIns="0" tIns="0" rIns="0" bIns="0" rtlCol="0"/>
          <a:lstStyle/>
          <a:p>
            <a:endParaRPr/>
          </a:p>
        </p:txBody>
      </p:sp>
      <p:sp>
        <p:nvSpPr>
          <p:cNvPr id="18" name="object 18"/>
          <p:cNvSpPr/>
          <p:nvPr/>
        </p:nvSpPr>
        <p:spPr>
          <a:xfrm>
            <a:off x="2622373" y="4669694"/>
            <a:ext cx="235660" cy="204494"/>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3084491" y="4677542"/>
            <a:ext cx="234950" cy="162560"/>
          </a:xfrm>
          <a:custGeom>
            <a:avLst/>
            <a:gdLst/>
            <a:ahLst/>
            <a:cxnLst/>
            <a:rect l="l" t="t" r="r" b="b"/>
            <a:pathLst>
              <a:path w="234950" h="162560">
                <a:moveTo>
                  <a:pt x="234905" y="0"/>
                </a:moveTo>
                <a:lnTo>
                  <a:pt x="191778" y="6976"/>
                </a:lnTo>
                <a:lnTo>
                  <a:pt x="154156" y="25369"/>
                </a:lnTo>
                <a:lnTo>
                  <a:pt x="117452" y="81180"/>
                </a:lnTo>
                <a:lnTo>
                  <a:pt x="107359" y="110989"/>
                </a:lnTo>
                <a:lnTo>
                  <a:pt x="80748" y="136993"/>
                </a:lnTo>
                <a:lnTo>
                  <a:pt x="43127" y="155385"/>
                </a:lnTo>
                <a:lnTo>
                  <a:pt x="0" y="162361"/>
                </a:lnTo>
              </a:path>
            </a:pathLst>
          </a:custGeom>
          <a:ln w="25399">
            <a:solidFill>
              <a:srgbClr val="021CA1"/>
            </a:solidFill>
          </a:ln>
        </p:spPr>
        <p:txBody>
          <a:bodyPr wrap="square" lIns="0" tIns="0" rIns="0" bIns="0" rtlCol="0"/>
          <a:lstStyle/>
          <a:p>
            <a:endParaRPr/>
          </a:p>
        </p:txBody>
      </p:sp>
      <p:sp>
        <p:nvSpPr>
          <p:cNvPr id="20" name="object 20"/>
          <p:cNvSpPr/>
          <p:nvPr/>
        </p:nvSpPr>
        <p:spPr>
          <a:xfrm>
            <a:off x="2780549" y="4643761"/>
            <a:ext cx="342265" cy="281940"/>
          </a:xfrm>
          <a:custGeom>
            <a:avLst/>
            <a:gdLst/>
            <a:ahLst/>
            <a:cxnLst/>
            <a:rect l="l" t="t" r="r" b="b"/>
            <a:pathLst>
              <a:path w="342265" h="281939">
                <a:moveTo>
                  <a:pt x="0" y="281648"/>
                </a:moveTo>
                <a:lnTo>
                  <a:pt x="50655" y="273762"/>
                </a:lnTo>
                <a:lnTo>
                  <a:pt x="97203" y="252357"/>
                </a:lnTo>
                <a:lnTo>
                  <a:pt x="135537" y="220812"/>
                </a:lnTo>
                <a:lnTo>
                  <a:pt x="161549" y="182508"/>
                </a:lnTo>
                <a:lnTo>
                  <a:pt x="171132" y="140823"/>
                </a:lnTo>
                <a:lnTo>
                  <a:pt x="180716" y="99140"/>
                </a:lnTo>
                <a:lnTo>
                  <a:pt x="206728" y="60835"/>
                </a:lnTo>
                <a:lnTo>
                  <a:pt x="245061" y="29291"/>
                </a:lnTo>
                <a:lnTo>
                  <a:pt x="291609" y="7886"/>
                </a:lnTo>
                <a:lnTo>
                  <a:pt x="342264" y="0"/>
                </a:lnTo>
              </a:path>
            </a:pathLst>
          </a:custGeom>
          <a:ln w="25399">
            <a:solidFill>
              <a:srgbClr val="021CA1"/>
            </a:solidFill>
          </a:ln>
        </p:spPr>
        <p:txBody>
          <a:bodyPr wrap="square" lIns="0" tIns="0" rIns="0" bIns="0" rtlCol="0"/>
          <a:lstStyle/>
          <a:p>
            <a:endParaRPr/>
          </a:p>
        </p:txBody>
      </p:sp>
      <p:sp>
        <p:nvSpPr>
          <p:cNvPr id="21" name="object 21"/>
          <p:cNvSpPr/>
          <p:nvPr/>
        </p:nvSpPr>
        <p:spPr>
          <a:xfrm>
            <a:off x="3126411" y="4824282"/>
            <a:ext cx="347345" cy="161925"/>
          </a:xfrm>
          <a:custGeom>
            <a:avLst/>
            <a:gdLst/>
            <a:ahLst/>
            <a:cxnLst/>
            <a:rect l="l" t="t" r="r" b="b"/>
            <a:pathLst>
              <a:path w="347344" h="161925">
                <a:moveTo>
                  <a:pt x="346937" y="0"/>
                </a:moveTo>
                <a:lnTo>
                  <a:pt x="283241" y="6956"/>
                </a:lnTo>
                <a:lnTo>
                  <a:pt x="227677" y="25296"/>
                </a:lnTo>
                <a:lnTo>
                  <a:pt x="188376" y="51225"/>
                </a:lnTo>
                <a:lnTo>
                  <a:pt x="173468" y="80948"/>
                </a:lnTo>
                <a:lnTo>
                  <a:pt x="158561" y="110672"/>
                </a:lnTo>
                <a:lnTo>
                  <a:pt x="119259" y="136600"/>
                </a:lnTo>
                <a:lnTo>
                  <a:pt x="63695" y="154940"/>
                </a:lnTo>
                <a:lnTo>
                  <a:pt x="0" y="161896"/>
                </a:lnTo>
              </a:path>
            </a:pathLst>
          </a:custGeom>
          <a:ln w="25399">
            <a:solidFill>
              <a:srgbClr val="BD1900"/>
            </a:solidFill>
          </a:ln>
        </p:spPr>
        <p:txBody>
          <a:bodyPr wrap="square" lIns="0" tIns="0" rIns="0" bIns="0" rtlCol="0"/>
          <a:lstStyle/>
          <a:p>
            <a:endParaRPr/>
          </a:p>
        </p:txBody>
      </p:sp>
      <p:sp>
        <p:nvSpPr>
          <p:cNvPr id="22" name="object 22"/>
          <p:cNvSpPr/>
          <p:nvPr/>
        </p:nvSpPr>
        <p:spPr>
          <a:xfrm>
            <a:off x="2826064" y="4569071"/>
            <a:ext cx="421005" cy="224154"/>
          </a:xfrm>
          <a:custGeom>
            <a:avLst/>
            <a:gdLst/>
            <a:ahLst/>
            <a:cxnLst/>
            <a:rect l="l" t="t" r="r" b="b"/>
            <a:pathLst>
              <a:path w="421005" h="224154">
                <a:moveTo>
                  <a:pt x="420520" y="0"/>
                </a:moveTo>
                <a:lnTo>
                  <a:pt x="368442" y="4408"/>
                </a:lnTo>
                <a:lnTo>
                  <a:pt x="319284" y="16596"/>
                </a:lnTo>
                <a:lnTo>
                  <a:pt x="275966" y="35008"/>
                </a:lnTo>
                <a:lnTo>
                  <a:pt x="241409" y="58087"/>
                </a:lnTo>
                <a:lnTo>
                  <a:pt x="210259" y="112027"/>
                </a:lnTo>
                <a:lnTo>
                  <a:pt x="201985" y="139774"/>
                </a:lnTo>
                <a:lnTo>
                  <a:pt x="179110" y="165965"/>
                </a:lnTo>
                <a:lnTo>
                  <a:pt x="144553" y="189044"/>
                </a:lnTo>
                <a:lnTo>
                  <a:pt x="101236" y="207456"/>
                </a:lnTo>
                <a:lnTo>
                  <a:pt x="52078" y="219644"/>
                </a:lnTo>
                <a:lnTo>
                  <a:pt x="0" y="224052"/>
                </a:lnTo>
              </a:path>
            </a:pathLst>
          </a:custGeom>
          <a:ln w="25399">
            <a:solidFill>
              <a:srgbClr val="042FEF"/>
            </a:solidFill>
          </a:ln>
        </p:spPr>
        <p:txBody>
          <a:bodyPr wrap="square" lIns="0" tIns="0" rIns="0" bIns="0" rtlCol="0"/>
          <a:lstStyle/>
          <a:p>
            <a:endParaRPr/>
          </a:p>
        </p:txBody>
      </p:sp>
      <p:sp>
        <p:nvSpPr>
          <p:cNvPr id="23" name="object 23"/>
          <p:cNvSpPr/>
          <p:nvPr/>
        </p:nvSpPr>
        <p:spPr>
          <a:xfrm>
            <a:off x="3011685" y="4776764"/>
            <a:ext cx="204493" cy="235660"/>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3054210" y="5180956"/>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25" name="object 25"/>
          <p:cNvSpPr/>
          <p:nvPr/>
        </p:nvSpPr>
        <p:spPr>
          <a:xfrm>
            <a:off x="2990710" y="5380979"/>
            <a:ext cx="127000" cy="127000"/>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3054210" y="4108265"/>
            <a:ext cx="0" cy="301625"/>
          </a:xfrm>
          <a:custGeom>
            <a:avLst/>
            <a:gdLst/>
            <a:ahLst/>
            <a:cxnLst/>
            <a:rect l="l" t="t" r="r" b="b"/>
            <a:pathLst>
              <a:path h="301625">
                <a:moveTo>
                  <a:pt x="0" y="0"/>
                </a:moveTo>
                <a:lnTo>
                  <a:pt x="0" y="301624"/>
                </a:lnTo>
              </a:path>
            </a:pathLst>
          </a:custGeom>
          <a:ln w="25399">
            <a:solidFill>
              <a:srgbClr val="000000"/>
            </a:solidFill>
          </a:ln>
        </p:spPr>
        <p:txBody>
          <a:bodyPr wrap="square" lIns="0" tIns="0" rIns="0" bIns="0" rtlCol="0"/>
          <a:lstStyle/>
          <a:p>
            <a:endParaRPr/>
          </a:p>
        </p:txBody>
      </p:sp>
      <p:sp>
        <p:nvSpPr>
          <p:cNvPr id="27" name="object 27"/>
          <p:cNvSpPr/>
          <p:nvPr/>
        </p:nvSpPr>
        <p:spPr>
          <a:xfrm>
            <a:off x="2990710" y="4308289"/>
            <a:ext cx="127000" cy="127000"/>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2075114" y="2237714"/>
            <a:ext cx="582930" cy="116839"/>
          </a:xfrm>
          <a:custGeom>
            <a:avLst/>
            <a:gdLst/>
            <a:ahLst/>
            <a:cxnLst/>
            <a:rect l="l" t="t" r="r" b="b"/>
            <a:pathLst>
              <a:path w="582930" h="116839">
                <a:moveTo>
                  <a:pt x="291458" y="0"/>
                </a:moveTo>
                <a:lnTo>
                  <a:pt x="213977" y="2082"/>
                </a:lnTo>
                <a:lnTo>
                  <a:pt x="144354" y="7958"/>
                </a:lnTo>
                <a:lnTo>
                  <a:pt x="85366" y="17073"/>
                </a:lnTo>
                <a:lnTo>
                  <a:pt x="39792" y="28871"/>
                </a:lnTo>
                <a:lnTo>
                  <a:pt x="10411" y="42796"/>
                </a:lnTo>
                <a:lnTo>
                  <a:pt x="0" y="58292"/>
                </a:lnTo>
                <a:lnTo>
                  <a:pt x="10411" y="73789"/>
                </a:lnTo>
                <a:lnTo>
                  <a:pt x="85366" y="99512"/>
                </a:lnTo>
                <a:lnTo>
                  <a:pt x="144354" y="108627"/>
                </a:lnTo>
                <a:lnTo>
                  <a:pt x="213977" y="114503"/>
                </a:lnTo>
                <a:lnTo>
                  <a:pt x="291458" y="116586"/>
                </a:lnTo>
                <a:lnTo>
                  <a:pt x="368940" y="114503"/>
                </a:lnTo>
                <a:lnTo>
                  <a:pt x="438563" y="108627"/>
                </a:lnTo>
                <a:lnTo>
                  <a:pt x="497551" y="99512"/>
                </a:lnTo>
                <a:lnTo>
                  <a:pt x="543125" y="87714"/>
                </a:lnTo>
                <a:lnTo>
                  <a:pt x="582917" y="58292"/>
                </a:lnTo>
                <a:lnTo>
                  <a:pt x="572506" y="42796"/>
                </a:lnTo>
                <a:lnTo>
                  <a:pt x="543125" y="28871"/>
                </a:lnTo>
                <a:lnTo>
                  <a:pt x="497551" y="17073"/>
                </a:lnTo>
                <a:lnTo>
                  <a:pt x="438563" y="7958"/>
                </a:lnTo>
                <a:lnTo>
                  <a:pt x="368940" y="2082"/>
                </a:lnTo>
                <a:lnTo>
                  <a:pt x="291458" y="0"/>
                </a:lnTo>
                <a:close/>
              </a:path>
            </a:pathLst>
          </a:custGeom>
          <a:solidFill>
            <a:srgbClr val="B24F00"/>
          </a:solidFill>
        </p:spPr>
        <p:txBody>
          <a:bodyPr wrap="square" lIns="0" tIns="0" rIns="0" bIns="0" rtlCol="0"/>
          <a:lstStyle/>
          <a:p>
            <a:endParaRPr/>
          </a:p>
        </p:txBody>
      </p:sp>
      <p:sp>
        <p:nvSpPr>
          <p:cNvPr id="29" name="object 29"/>
          <p:cNvSpPr/>
          <p:nvPr/>
        </p:nvSpPr>
        <p:spPr>
          <a:xfrm>
            <a:off x="2075114" y="2237714"/>
            <a:ext cx="582930" cy="116839"/>
          </a:xfrm>
          <a:custGeom>
            <a:avLst/>
            <a:gdLst/>
            <a:ahLst/>
            <a:cxnLst/>
            <a:rect l="l" t="t" r="r" b="b"/>
            <a:pathLst>
              <a:path w="582930" h="116839">
                <a:moveTo>
                  <a:pt x="0" y="58292"/>
                </a:moveTo>
                <a:lnTo>
                  <a:pt x="39792" y="28871"/>
                </a:lnTo>
                <a:lnTo>
                  <a:pt x="85366" y="17073"/>
                </a:lnTo>
                <a:lnTo>
                  <a:pt x="144353" y="7958"/>
                </a:lnTo>
                <a:lnTo>
                  <a:pt x="213977" y="2082"/>
                </a:lnTo>
                <a:lnTo>
                  <a:pt x="291458" y="0"/>
                </a:lnTo>
                <a:lnTo>
                  <a:pt x="368940" y="2082"/>
                </a:lnTo>
                <a:lnTo>
                  <a:pt x="438563" y="7958"/>
                </a:lnTo>
                <a:lnTo>
                  <a:pt x="497551" y="17073"/>
                </a:lnTo>
                <a:lnTo>
                  <a:pt x="543125" y="28871"/>
                </a:lnTo>
                <a:lnTo>
                  <a:pt x="582917" y="58292"/>
                </a:lnTo>
                <a:lnTo>
                  <a:pt x="572506" y="73789"/>
                </a:lnTo>
                <a:lnTo>
                  <a:pt x="497551" y="99512"/>
                </a:lnTo>
                <a:lnTo>
                  <a:pt x="438563" y="108627"/>
                </a:lnTo>
                <a:lnTo>
                  <a:pt x="368940" y="114503"/>
                </a:lnTo>
                <a:lnTo>
                  <a:pt x="291458" y="116585"/>
                </a:lnTo>
                <a:lnTo>
                  <a:pt x="213977" y="114503"/>
                </a:lnTo>
                <a:lnTo>
                  <a:pt x="144353" y="108627"/>
                </a:lnTo>
                <a:lnTo>
                  <a:pt x="85366" y="99512"/>
                </a:lnTo>
                <a:lnTo>
                  <a:pt x="39792" y="87714"/>
                </a:lnTo>
                <a:lnTo>
                  <a:pt x="0" y="58292"/>
                </a:lnTo>
                <a:close/>
              </a:path>
            </a:pathLst>
          </a:custGeom>
          <a:ln w="6349">
            <a:solidFill>
              <a:srgbClr val="000000"/>
            </a:solidFill>
          </a:ln>
        </p:spPr>
        <p:txBody>
          <a:bodyPr wrap="square" lIns="0" tIns="0" rIns="0" bIns="0" rtlCol="0"/>
          <a:lstStyle/>
          <a:p>
            <a:endParaRPr/>
          </a:p>
        </p:txBody>
      </p:sp>
      <p:sp>
        <p:nvSpPr>
          <p:cNvPr id="30" name="object 30"/>
          <p:cNvSpPr/>
          <p:nvPr/>
        </p:nvSpPr>
        <p:spPr>
          <a:xfrm>
            <a:off x="2075114" y="2172946"/>
            <a:ext cx="582930" cy="116839"/>
          </a:xfrm>
          <a:custGeom>
            <a:avLst/>
            <a:gdLst/>
            <a:ahLst/>
            <a:cxnLst/>
            <a:rect l="l" t="t" r="r" b="b"/>
            <a:pathLst>
              <a:path w="582930" h="116839">
                <a:moveTo>
                  <a:pt x="0" y="58292"/>
                </a:moveTo>
                <a:lnTo>
                  <a:pt x="39792" y="28871"/>
                </a:lnTo>
                <a:lnTo>
                  <a:pt x="85366" y="17073"/>
                </a:lnTo>
                <a:lnTo>
                  <a:pt x="144353" y="7958"/>
                </a:lnTo>
                <a:lnTo>
                  <a:pt x="213977" y="2082"/>
                </a:lnTo>
                <a:lnTo>
                  <a:pt x="291458" y="0"/>
                </a:lnTo>
                <a:lnTo>
                  <a:pt x="368940" y="2082"/>
                </a:lnTo>
                <a:lnTo>
                  <a:pt x="438563" y="7958"/>
                </a:lnTo>
                <a:lnTo>
                  <a:pt x="497551" y="17073"/>
                </a:lnTo>
                <a:lnTo>
                  <a:pt x="543125" y="28871"/>
                </a:lnTo>
                <a:lnTo>
                  <a:pt x="582917" y="58292"/>
                </a:lnTo>
                <a:lnTo>
                  <a:pt x="572506" y="73789"/>
                </a:lnTo>
                <a:lnTo>
                  <a:pt x="497551" y="99512"/>
                </a:lnTo>
                <a:lnTo>
                  <a:pt x="438563" y="108627"/>
                </a:lnTo>
                <a:lnTo>
                  <a:pt x="368940" y="114503"/>
                </a:lnTo>
                <a:lnTo>
                  <a:pt x="291458" y="116585"/>
                </a:lnTo>
                <a:lnTo>
                  <a:pt x="213977" y="114503"/>
                </a:lnTo>
                <a:lnTo>
                  <a:pt x="144353" y="108627"/>
                </a:lnTo>
                <a:lnTo>
                  <a:pt x="85366" y="99512"/>
                </a:lnTo>
                <a:lnTo>
                  <a:pt x="39792" y="87714"/>
                </a:lnTo>
                <a:lnTo>
                  <a:pt x="0" y="58292"/>
                </a:lnTo>
                <a:close/>
              </a:path>
            </a:pathLst>
          </a:custGeom>
          <a:ln w="6349">
            <a:solidFill>
              <a:srgbClr val="000000"/>
            </a:solidFill>
          </a:ln>
        </p:spPr>
        <p:txBody>
          <a:bodyPr wrap="square" lIns="0" tIns="0" rIns="0" bIns="0" rtlCol="0"/>
          <a:lstStyle/>
          <a:p>
            <a:endParaRPr/>
          </a:p>
        </p:txBody>
      </p:sp>
      <p:sp>
        <p:nvSpPr>
          <p:cNvPr id="31" name="object 31"/>
          <p:cNvSpPr/>
          <p:nvPr/>
        </p:nvSpPr>
        <p:spPr>
          <a:xfrm>
            <a:off x="2075114" y="2231238"/>
            <a:ext cx="0" cy="64769"/>
          </a:xfrm>
          <a:custGeom>
            <a:avLst/>
            <a:gdLst/>
            <a:ahLst/>
            <a:cxnLst/>
            <a:rect l="l" t="t" r="r" b="b"/>
            <a:pathLst>
              <a:path h="64769">
                <a:moveTo>
                  <a:pt x="0" y="0"/>
                </a:moveTo>
                <a:lnTo>
                  <a:pt x="1" y="64768"/>
                </a:lnTo>
              </a:path>
            </a:pathLst>
          </a:custGeom>
          <a:ln w="6349">
            <a:solidFill>
              <a:srgbClr val="000000"/>
            </a:solidFill>
          </a:ln>
        </p:spPr>
        <p:txBody>
          <a:bodyPr wrap="square" lIns="0" tIns="0" rIns="0" bIns="0" rtlCol="0"/>
          <a:lstStyle/>
          <a:p>
            <a:endParaRPr/>
          </a:p>
        </p:txBody>
      </p:sp>
      <p:sp>
        <p:nvSpPr>
          <p:cNvPr id="32" name="object 32"/>
          <p:cNvSpPr/>
          <p:nvPr/>
        </p:nvSpPr>
        <p:spPr>
          <a:xfrm>
            <a:off x="2658032" y="2237714"/>
            <a:ext cx="0" cy="64769"/>
          </a:xfrm>
          <a:custGeom>
            <a:avLst/>
            <a:gdLst/>
            <a:ahLst/>
            <a:cxnLst/>
            <a:rect l="l" t="t" r="r" b="b"/>
            <a:pathLst>
              <a:path h="64769">
                <a:moveTo>
                  <a:pt x="0" y="0"/>
                </a:moveTo>
                <a:lnTo>
                  <a:pt x="0" y="64768"/>
                </a:lnTo>
              </a:path>
            </a:pathLst>
          </a:custGeom>
          <a:ln w="6349">
            <a:solidFill>
              <a:srgbClr val="000000"/>
            </a:solidFill>
          </a:ln>
        </p:spPr>
        <p:txBody>
          <a:bodyPr wrap="square" lIns="0" tIns="0" rIns="0" bIns="0" rtlCol="0"/>
          <a:lstStyle/>
          <a:p>
            <a:endParaRPr/>
          </a:p>
        </p:txBody>
      </p:sp>
      <p:sp>
        <p:nvSpPr>
          <p:cNvPr id="33" name="object 33"/>
          <p:cNvSpPr/>
          <p:nvPr/>
        </p:nvSpPr>
        <p:spPr>
          <a:xfrm>
            <a:off x="3432826" y="2237714"/>
            <a:ext cx="582930" cy="116839"/>
          </a:xfrm>
          <a:custGeom>
            <a:avLst/>
            <a:gdLst/>
            <a:ahLst/>
            <a:cxnLst/>
            <a:rect l="l" t="t" r="r" b="b"/>
            <a:pathLst>
              <a:path w="582930" h="116839">
                <a:moveTo>
                  <a:pt x="291459" y="0"/>
                </a:moveTo>
                <a:lnTo>
                  <a:pt x="213978" y="2082"/>
                </a:lnTo>
                <a:lnTo>
                  <a:pt x="144354" y="7958"/>
                </a:lnTo>
                <a:lnTo>
                  <a:pt x="85366" y="17073"/>
                </a:lnTo>
                <a:lnTo>
                  <a:pt x="39792" y="28871"/>
                </a:lnTo>
                <a:lnTo>
                  <a:pt x="10411" y="42796"/>
                </a:lnTo>
                <a:lnTo>
                  <a:pt x="0" y="58292"/>
                </a:lnTo>
                <a:lnTo>
                  <a:pt x="10411" y="73789"/>
                </a:lnTo>
                <a:lnTo>
                  <a:pt x="85366" y="99512"/>
                </a:lnTo>
                <a:lnTo>
                  <a:pt x="144354" y="108627"/>
                </a:lnTo>
                <a:lnTo>
                  <a:pt x="213978" y="114503"/>
                </a:lnTo>
                <a:lnTo>
                  <a:pt x="291459" y="116586"/>
                </a:lnTo>
                <a:lnTo>
                  <a:pt x="368941" y="114503"/>
                </a:lnTo>
                <a:lnTo>
                  <a:pt x="438565" y="108627"/>
                </a:lnTo>
                <a:lnTo>
                  <a:pt x="497553" y="99512"/>
                </a:lnTo>
                <a:lnTo>
                  <a:pt x="543126" y="87714"/>
                </a:lnTo>
                <a:lnTo>
                  <a:pt x="582919" y="58292"/>
                </a:lnTo>
                <a:lnTo>
                  <a:pt x="572508" y="42796"/>
                </a:lnTo>
                <a:lnTo>
                  <a:pt x="543126" y="28871"/>
                </a:lnTo>
                <a:lnTo>
                  <a:pt x="497553" y="17073"/>
                </a:lnTo>
                <a:lnTo>
                  <a:pt x="438565" y="7958"/>
                </a:lnTo>
                <a:lnTo>
                  <a:pt x="368941" y="2082"/>
                </a:lnTo>
                <a:lnTo>
                  <a:pt x="291459" y="0"/>
                </a:lnTo>
                <a:close/>
              </a:path>
            </a:pathLst>
          </a:custGeom>
          <a:solidFill>
            <a:srgbClr val="FFC381"/>
          </a:solidFill>
        </p:spPr>
        <p:txBody>
          <a:bodyPr wrap="square" lIns="0" tIns="0" rIns="0" bIns="0" rtlCol="0"/>
          <a:lstStyle/>
          <a:p>
            <a:endParaRPr/>
          </a:p>
        </p:txBody>
      </p:sp>
      <p:sp>
        <p:nvSpPr>
          <p:cNvPr id="34" name="object 34"/>
          <p:cNvSpPr/>
          <p:nvPr/>
        </p:nvSpPr>
        <p:spPr>
          <a:xfrm>
            <a:off x="3432826" y="2237714"/>
            <a:ext cx="582930" cy="116839"/>
          </a:xfrm>
          <a:custGeom>
            <a:avLst/>
            <a:gdLst/>
            <a:ahLst/>
            <a:cxnLst/>
            <a:rect l="l" t="t" r="r" b="b"/>
            <a:pathLst>
              <a:path w="582930" h="116839">
                <a:moveTo>
                  <a:pt x="0" y="58292"/>
                </a:moveTo>
                <a:lnTo>
                  <a:pt x="39792" y="28871"/>
                </a:lnTo>
                <a:lnTo>
                  <a:pt x="85366" y="17073"/>
                </a:lnTo>
                <a:lnTo>
                  <a:pt x="144354" y="7958"/>
                </a:lnTo>
                <a:lnTo>
                  <a:pt x="213978" y="2082"/>
                </a:lnTo>
                <a:lnTo>
                  <a:pt x="291459" y="0"/>
                </a:lnTo>
                <a:lnTo>
                  <a:pt x="368941" y="2082"/>
                </a:lnTo>
                <a:lnTo>
                  <a:pt x="438565" y="7958"/>
                </a:lnTo>
                <a:lnTo>
                  <a:pt x="497553" y="17073"/>
                </a:lnTo>
                <a:lnTo>
                  <a:pt x="543126" y="28871"/>
                </a:lnTo>
                <a:lnTo>
                  <a:pt x="582919" y="58292"/>
                </a:lnTo>
                <a:lnTo>
                  <a:pt x="572508" y="73789"/>
                </a:lnTo>
                <a:lnTo>
                  <a:pt x="497553" y="99512"/>
                </a:lnTo>
                <a:lnTo>
                  <a:pt x="438565" y="108627"/>
                </a:lnTo>
                <a:lnTo>
                  <a:pt x="368941" y="114503"/>
                </a:lnTo>
                <a:lnTo>
                  <a:pt x="291459" y="116585"/>
                </a:lnTo>
                <a:lnTo>
                  <a:pt x="213978" y="114503"/>
                </a:lnTo>
                <a:lnTo>
                  <a:pt x="144354" y="108627"/>
                </a:lnTo>
                <a:lnTo>
                  <a:pt x="85366" y="99512"/>
                </a:lnTo>
                <a:lnTo>
                  <a:pt x="39792" y="87714"/>
                </a:lnTo>
                <a:lnTo>
                  <a:pt x="0" y="58292"/>
                </a:lnTo>
                <a:close/>
              </a:path>
            </a:pathLst>
          </a:custGeom>
          <a:ln w="6349">
            <a:solidFill>
              <a:srgbClr val="000000"/>
            </a:solidFill>
          </a:ln>
        </p:spPr>
        <p:txBody>
          <a:bodyPr wrap="square" lIns="0" tIns="0" rIns="0" bIns="0" rtlCol="0"/>
          <a:lstStyle/>
          <a:p>
            <a:endParaRPr/>
          </a:p>
        </p:txBody>
      </p:sp>
      <p:sp>
        <p:nvSpPr>
          <p:cNvPr id="35" name="object 35"/>
          <p:cNvSpPr/>
          <p:nvPr/>
        </p:nvSpPr>
        <p:spPr>
          <a:xfrm>
            <a:off x="3432826" y="2172946"/>
            <a:ext cx="582930" cy="116839"/>
          </a:xfrm>
          <a:custGeom>
            <a:avLst/>
            <a:gdLst/>
            <a:ahLst/>
            <a:cxnLst/>
            <a:rect l="l" t="t" r="r" b="b"/>
            <a:pathLst>
              <a:path w="582930" h="116839">
                <a:moveTo>
                  <a:pt x="0" y="58292"/>
                </a:moveTo>
                <a:lnTo>
                  <a:pt x="39792" y="28871"/>
                </a:lnTo>
                <a:lnTo>
                  <a:pt x="85366" y="17073"/>
                </a:lnTo>
                <a:lnTo>
                  <a:pt x="144354" y="7958"/>
                </a:lnTo>
                <a:lnTo>
                  <a:pt x="213978" y="2082"/>
                </a:lnTo>
                <a:lnTo>
                  <a:pt x="291459" y="0"/>
                </a:lnTo>
                <a:lnTo>
                  <a:pt x="368941" y="2082"/>
                </a:lnTo>
                <a:lnTo>
                  <a:pt x="438565" y="7958"/>
                </a:lnTo>
                <a:lnTo>
                  <a:pt x="497553" y="17073"/>
                </a:lnTo>
                <a:lnTo>
                  <a:pt x="543126" y="28871"/>
                </a:lnTo>
                <a:lnTo>
                  <a:pt x="582919" y="58292"/>
                </a:lnTo>
                <a:lnTo>
                  <a:pt x="572508" y="73789"/>
                </a:lnTo>
                <a:lnTo>
                  <a:pt x="497553" y="99512"/>
                </a:lnTo>
                <a:lnTo>
                  <a:pt x="438565" y="108627"/>
                </a:lnTo>
                <a:lnTo>
                  <a:pt x="368941" y="114503"/>
                </a:lnTo>
                <a:lnTo>
                  <a:pt x="291459" y="116585"/>
                </a:lnTo>
                <a:lnTo>
                  <a:pt x="213978" y="114503"/>
                </a:lnTo>
                <a:lnTo>
                  <a:pt x="144354" y="108627"/>
                </a:lnTo>
                <a:lnTo>
                  <a:pt x="85366" y="99512"/>
                </a:lnTo>
                <a:lnTo>
                  <a:pt x="39792" y="87714"/>
                </a:lnTo>
                <a:lnTo>
                  <a:pt x="0" y="58292"/>
                </a:lnTo>
                <a:close/>
              </a:path>
            </a:pathLst>
          </a:custGeom>
          <a:ln w="6349">
            <a:solidFill>
              <a:srgbClr val="000000"/>
            </a:solidFill>
          </a:ln>
        </p:spPr>
        <p:txBody>
          <a:bodyPr wrap="square" lIns="0" tIns="0" rIns="0" bIns="0" rtlCol="0"/>
          <a:lstStyle/>
          <a:p>
            <a:endParaRPr/>
          </a:p>
        </p:txBody>
      </p:sp>
      <p:sp>
        <p:nvSpPr>
          <p:cNvPr id="36" name="object 36"/>
          <p:cNvSpPr/>
          <p:nvPr/>
        </p:nvSpPr>
        <p:spPr>
          <a:xfrm>
            <a:off x="3432826" y="2231238"/>
            <a:ext cx="0" cy="64769"/>
          </a:xfrm>
          <a:custGeom>
            <a:avLst/>
            <a:gdLst/>
            <a:ahLst/>
            <a:cxnLst/>
            <a:rect l="l" t="t" r="r" b="b"/>
            <a:pathLst>
              <a:path h="64769">
                <a:moveTo>
                  <a:pt x="0" y="0"/>
                </a:moveTo>
                <a:lnTo>
                  <a:pt x="0" y="64768"/>
                </a:lnTo>
              </a:path>
            </a:pathLst>
          </a:custGeom>
          <a:ln w="6349">
            <a:solidFill>
              <a:srgbClr val="000000"/>
            </a:solidFill>
          </a:ln>
        </p:spPr>
        <p:txBody>
          <a:bodyPr wrap="square" lIns="0" tIns="0" rIns="0" bIns="0" rtlCol="0"/>
          <a:lstStyle/>
          <a:p>
            <a:endParaRPr/>
          </a:p>
        </p:txBody>
      </p:sp>
      <p:sp>
        <p:nvSpPr>
          <p:cNvPr id="37" name="object 37"/>
          <p:cNvSpPr/>
          <p:nvPr/>
        </p:nvSpPr>
        <p:spPr>
          <a:xfrm>
            <a:off x="4018582" y="2224764"/>
            <a:ext cx="0" cy="64769"/>
          </a:xfrm>
          <a:custGeom>
            <a:avLst/>
            <a:gdLst/>
            <a:ahLst/>
            <a:cxnLst/>
            <a:rect l="l" t="t" r="r" b="b"/>
            <a:pathLst>
              <a:path h="64769">
                <a:moveTo>
                  <a:pt x="0" y="0"/>
                </a:moveTo>
                <a:lnTo>
                  <a:pt x="0" y="64768"/>
                </a:lnTo>
              </a:path>
            </a:pathLst>
          </a:custGeom>
          <a:ln w="6349">
            <a:solidFill>
              <a:srgbClr val="000000"/>
            </a:solidFill>
          </a:ln>
        </p:spPr>
        <p:txBody>
          <a:bodyPr wrap="square" lIns="0" tIns="0" rIns="0" bIns="0" rtlCol="0"/>
          <a:lstStyle/>
          <a:p>
            <a:endParaRPr/>
          </a:p>
        </p:txBody>
      </p:sp>
      <p:sp>
        <p:nvSpPr>
          <p:cNvPr id="38" name="object 38"/>
          <p:cNvSpPr/>
          <p:nvPr/>
        </p:nvSpPr>
        <p:spPr>
          <a:xfrm>
            <a:off x="2683867" y="3349005"/>
            <a:ext cx="743431" cy="669362"/>
          </a:xfrm>
          <a:prstGeom prst="rect">
            <a:avLst/>
          </a:prstGeom>
          <a:blipFill>
            <a:blip r:embed="rId11" cstate="print"/>
            <a:stretch>
              <a:fillRect/>
            </a:stretch>
          </a:blipFill>
        </p:spPr>
        <p:txBody>
          <a:bodyPr wrap="square" lIns="0" tIns="0" rIns="0" bIns="0" rtlCol="0"/>
          <a:lstStyle/>
          <a:p>
            <a:endParaRPr/>
          </a:p>
        </p:txBody>
      </p:sp>
      <p:sp>
        <p:nvSpPr>
          <p:cNvPr id="39" name="object 39"/>
          <p:cNvSpPr txBox="1"/>
          <p:nvPr/>
        </p:nvSpPr>
        <p:spPr>
          <a:xfrm>
            <a:off x="2655951" y="2968379"/>
            <a:ext cx="796925" cy="215443"/>
          </a:xfrm>
          <a:prstGeom prst="rect">
            <a:avLst/>
          </a:prstGeom>
          <a:solidFill>
            <a:srgbClr val="FEFC6B"/>
          </a:solidFill>
          <a:ln w="6349">
            <a:solidFill>
              <a:srgbClr val="000000"/>
            </a:solidFill>
          </a:ln>
        </p:spPr>
        <p:txBody>
          <a:bodyPr vert="horz" wrap="square" lIns="0" tIns="45719" rIns="0" bIns="0" rtlCol="0">
            <a:spAutoFit/>
          </a:bodyPr>
          <a:lstStyle/>
          <a:p>
            <a:pPr marL="101600">
              <a:spcBef>
                <a:spcPts val="359"/>
              </a:spcBef>
            </a:pPr>
            <a:r>
              <a:rPr sz="1100" b="1" spc="-5" dirty="0">
                <a:latin typeface="Arial"/>
                <a:cs typeface="Arial"/>
              </a:rPr>
              <a:t>Combine</a:t>
            </a:r>
            <a:endParaRPr sz="1100">
              <a:latin typeface="Arial"/>
              <a:cs typeface="Arial"/>
            </a:endParaRPr>
          </a:p>
        </p:txBody>
      </p:sp>
      <p:sp>
        <p:nvSpPr>
          <p:cNvPr id="40" name="object 40"/>
          <p:cNvSpPr txBox="1"/>
          <p:nvPr/>
        </p:nvSpPr>
        <p:spPr>
          <a:xfrm>
            <a:off x="2734475" y="2387466"/>
            <a:ext cx="640080" cy="215443"/>
          </a:xfrm>
          <a:prstGeom prst="rect">
            <a:avLst/>
          </a:prstGeom>
          <a:solidFill>
            <a:srgbClr val="D6D6D6"/>
          </a:solidFill>
          <a:ln w="6349">
            <a:solidFill>
              <a:srgbClr val="000000"/>
            </a:solidFill>
          </a:ln>
        </p:spPr>
        <p:txBody>
          <a:bodyPr vert="horz" wrap="square" lIns="0" tIns="45719" rIns="0" bIns="0" rtlCol="0">
            <a:spAutoFit/>
          </a:bodyPr>
          <a:lstStyle/>
          <a:p>
            <a:pPr marL="139700">
              <a:spcBef>
                <a:spcPts val="359"/>
              </a:spcBef>
            </a:pPr>
            <a:r>
              <a:rPr sz="1100" b="1" dirty="0">
                <a:latin typeface="Arial"/>
                <a:cs typeface="Arial"/>
              </a:rPr>
              <a:t>Label</a:t>
            </a:r>
            <a:endParaRPr sz="1100">
              <a:latin typeface="Arial"/>
              <a:cs typeface="Arial"/>
            </a:endParaRPr>
          </a:p>
        </p:txBody>
      </p:sp>
      <p:sp>
        <p:nvSpPr>
          <p:cNvPr id="41" name="object 41"/>
          <p:cNvSpPr/>
          <p:nvPr/>
        </p:nvSpPr>
        <p:spPr>
          <a:xfrm>
            <a:off x="2913386" y="5581321"/>
            <a:ext cx="0" cy="579755"/>
          </a:xfrm>
          <a:custGeom>
            <a:avLst/>
            <a:gdLst/>
            <a:ahLst/>
            <a:cxnLst/>
            <a:rect l="l" t="t" r="r" b="b"/>
            <a:pathLst>
              <a:path h="579754">
                <a:moveTo>
                  <a:pt x="0" y="0"/>
                </a:moveTo>
                <a:lnTo>
                  <a:pt x="0" y="579452"/>
                </a:lnTo>
              </a:path>
            </a:pathLst>
          </a:custGeom>
          <a:ln w="25399">
            <a:solidFill>
              <a:srgbClr val="941100"/>
            </a:solidFill>
          </a:ln>
        </p:spPr>
        <p:txBody>
          <a:bodyPr wrap="square" lIns="0" tIns="0" rIns="0" bIns="0" rtlCol="0"/>
          <a:lstStyle/>
          <a:p>
            <a:endParaRPr/>
          </a:p>
        </p:txBody>
      </p:sp>
      <p:sp>
        <p:nvSpPr>
          <p:cNvPr id="42" name="object 42"/>
          <p:cNvSpPr/>
          <p:nvPr/>
        </p:nvSpPr>
        <p:spPr>
          <a:xfrm>
            <a:off x="3114627" y="5875245"/>
            <a:ext cx="0" cy="285750"/>
          </a:xfrm>
          <a:custGeom>
            <a:avLst/>
            <a:gdLst/>
            <a:ahLst/>
            <a:cxnLst/>
            <a:rect l="l" t="t" r="r" b="b"/>
            <a:pathLst>
              <a:path h="285750">
                <a:moveTo>
                  <a:pt x="0" y="0"/>
                </a:moveTo>
                <a:lnTo>
                  <a:pt x="0" y="285527"/>
                </a:lnTo>
              </a:path>
            </a:pathLst>
          </a:custGeom>
          <a:ln w="25399">
            <a:solidFill>
              <a:srgbClr val="021CA1"/>
            </a:solidFill>
          </a:ln>
        </p:spPr>
        <p:txBody>
          <a:bodyPr wrap="square" lIns="0" tIns="0" rIns="0" bIns="0" rtlCol="0"/>
          <a:lstStyle/>
          <a:p>
            <a:endParaRPr/>
          </a:p>
        </p:txBody>
      </p:sp>
      <p:sp>
        <p:nvSpPr>
          <p:cNvPr id="43" name="object 43"/>
          <p:cNvSpPr/>
          <p:nvPr/>
        </p:nvSpPr>
        <p:spPr>
          <a:xfrm>
            <a:off x="2490975" y="6160773"/>
            <a:ext cx="1126490" cy="0"/>
          </a:xfrm>
          <a:custGeom>
            <a:avLst/>
            <a:gdLst/>
            <a:ahLst/>
            <a:cxnLst/>
            <a:rect l="l" t="t" r="r" b="b"/>
            <a:pathLst>
              <a:path w="1126489">
                <a:moveTo>
                  <a:pt x="0" y="0"/>
                </a:moveTo>
                <a:lnTo>
                  <a:pt x="1126468" y="1"/>
                </a:lnTo>
              </a:path>
            </a:pathLst>
          </a:custGeom>
          <a:ln w="19049">
            <a:solidFill>
              <a:srgbClr val="000000"/>
            </a:solidFill>
          </a:ln>
        </p:spPr>
        <p:txBody>
          <a:bodyPr wrap="square" lIns="0" tIns="0" rIns="0" bIns="0" rtlCol="0"/>
          <a:lstStyle/>
          <a:p>
            <a:endParaRPr/>
          </a:p>
        </p:txBody>
      </p:sp>
      <p:sp>
        <p:nvSpPr>
          <p:cNvPr id="44" name="object 44"/>
          <p:cNvSpPr txBox="1"/>
          <p:nvPr/>
        </p:nvSpPr>
        <p:spPr>
          <a:xfrm>
            <a:off x="2942310" y="6170854"/>
            <a:ext cx="230504" cy="166712"/>
          </a:xfrm>
          <a:prstGeom prst="rect">
            <a:avLst/>
          </a:prstGeom>
        </p:spPr>
        <p:txBody>
          <a:bodyPr vert="horz" wrap="square" lIns="0" tIns="12700" rIns="0" bIns="0" rtlCol="0">
            <a:spAutoFit/>
          </a:bodyPr>
          <a:lstStyle/>
          <a:p>
            <a:pPr marL="12700">
              <a:spcBef>
                <a:spcPts val="100"/>
              </a:spcBef>
            </a:pPr>
            <a:r>
              <a:rPr sz="1000" dirty="0">
                <a:latin typeface="Arial"/>
                <a:cs typeface="Arial"/>
              </a:rPr>
              <a:t>m</a:t>
            </a:r>
            <a:r>
              <a:rPr sz="1000" spc="-5" dirty="0">
                <a:latin typeface="Arial"/>
                <a:cs typeface="Arial"/>
              </a:rPr>
              <a:t>/</a:t>
            </a:r>
            <a:r>
              <a:rPr sz="1000" dirty="0">
                <a:latin typeface="Arial"/>
                <a:cs typeface="Arial"/>
              </a:rPr>
              <a:t>z</a:t>
            </a:r>
            <a:endParaRPr sz="1000">
              <a:latin typeface="Arial"/>
              <a:cs typeface="Arial"/>
            </a:endParaRPr>
          </a:p>
        </p:txBody>
      </p:sp>
      <p:graphicFrame>
        <p:nvGraphicFramePr>
          <p:cNvPr id="45" name="object 45"/>
          <p:cNvGraphicFramePr>
            <a:graphicFrameLocks noGrp="1"/>
          </p:cNvGraphicFramePr>
          <p:nvPr/>
        </p:nvGraphicFramePr>
        <p:xfrm>
          <a:off x="4489450" y="782567"/>
          <a:ext cx="6096000" cy="2062477"/>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marL="91440">
                        <a:lnSpc>
                          <a:spcPct val="100000"/>
                        </a:lnSpc>
                        <a:spcBef>
                          <a:spcPts val="360"/>
                        </a:spcBef>
                      </a:pPr>
                      <a:r>
                        <a:rPr sz="1600" dirty="0">
                          <a:solidFill>
                            <a:srgbClr val="FFFFFF"/>
                          </a:solidFill>
                          <a:latin typeface="Arial"/>
                          <a:cs typeface="Arial"/>
                        </a:rPr>
                        <a:t>Pros</a:t>
                      </a:r>
                      <a:endParaRPr sz="1600">
                        <a:latin typeface="Arial"/>
                        <a:cs typeface="Arial"/>
                      </a:endParaRPr>
                    </a:p>
                  </a:txBody>
                  <a:tcPr marL="0" marR="0" marB="0">
                    <a:lnL w="12700">
                      <a:solidFill>
                        <a:srgbClr val="333399"/>
                      </a:solidFill>
                      <a:prstDash val="solid"/>
                    </a:lnL>
                    <a:lnR w="12700">
                      <a:solidFill>
                        <a:srgbClr val="000000"/>
                      </a:solidFill>
                      <a:prstDash val="solid"/>
                    </a:lnR>
                    <a:lnT w="12700">
                      <a:solidFill>
                        <a:srgbClr val="333399"/>
                      </a:solidFill>
                      <a:prstDash val="solid"/>
                    </a:lnT>
                    <a:lnB w="12700">
                      <a:solidFill>
                        <a:srgbClr val="333399"/>
                      </a:solidFill>
                      <a:prstDash val="solid"/>
                    </a:lnB>
                    <a:solidFill>
                      <a:srgbClr val="4349AA"/>
                    </a:solidFill>
                  </a:tcPr>
                </a:tc>
                <a:tc>
                  <a:txBody>
                    <a:bodyPr/>
                    <a:lstStyle/>
                    <a:p>
                      <a:pPr marL="91440">
                        <a:lnSpc>
                          <a:spcPct val="100000"/>
                        </a:lnSpc>
                        <a:spcBef>
                          <a:spcPts val="360"/>
                        </a:spcBef>
                      </a:pPr>
                      <a:r>
                        <a:rPr sz="1600" dirty="0">
                          <a:solidFill>
                            <a:srgbClr val="FFFFFF"/>
                          </a:solidFill>
                          <a:latin typeface="Arial"/>
                          <a:cs typeface="Arial"/>
                        </a:rPr>
                        <a:t>Cons</a:t>
                      </a:r>
                      <a:endParaRPr sz="1600">
                        <a:latin typeface="Arial"/>
                        <a:cs typeface="Arial"/>
                      </a:endParaRPr>
                    </a:p>
                  </a:txBody>
                  <a:tcPr marL="0" marR="0" marB="0">
                    <a:lnL w="12700">
                      <a:solidFill>
                        <a:srgbClr val="000000"/>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4349AA"/>
                    </a:solidFill>
                  </a:tcPr>
                </a:tc>
                <a:extLst>
                  <a:ext uri="{0D108BD9-81ED-4DB2-BD59-A6C34878D82A}">
                    <a16:rowId xmlns:a16="http://schemas.microsoft.com/office/drawing/2014/main" val="10000"/>
                  </a:ext>
                </a:extLst>
              </a:tr>
              <a:tr h="370839">
                <a:tc>
                  <a:txBody>
                    <a:bodyPr/>
                    <a:lstStyle/>
                    <a:p>
                      <a:pPr marL="91440">
                        <a:lnSpc>
                          <a:spcPct val="100000"/>
                        </a:lnSpc>
                        <a:spcBef>
                          <a:spcPts val="360"/>
                        </a:spcBef>
                      </a:pPr>
                      <a:r>
                        <a:rPr sz="1600" dirty="0">
                          <a:latin typeface="Arial"/>
                          <a:cs typeface="Arial"/>
                        </a:rPr>
                        <a:t>Deep, highly precise</a:t>
                      </a:r>
                      <a:r>
                        <a:rPr sz="1600" spc="-30" dirty="0">
                          <a:latin typeface="Arial"/>
                          <a:cs typeface="Arial"/>
                        </a:rPr>
                        <a:t> </a:t>
                      </a:r>
                      <a:r>
                        <a:rPr sz="1600" spc="-5" dirty="0">
                          <a:latin typeface="Arial"/>
                          <a:cs typeface="Arial"/>
                        </a:rPr>
                        <a:t>quant.</a:t>
                      </a:r>
                      <a:endParaRPr sz="1600">
                        <a:latin typeface="Arial"/>
                        <a:cs typeface="Arial"/>
                      </a:endParaRPr>
                    </a:p>
                  </a:txBody>
                  <a:tcPr marL="0" marR="0" marB="0">
                    <a:lnL w="12700">
                      <a:solidFill>
                        <a:srgbClr val="333399"/>
                      </a:solidFill>
                      <a:prstDash val="solid"/>
                    </a:lnL>
                    <a:lnR w="12700">
                      <a:solidFill>
                        <a:srgbClr val="000000"/>
                      </a:solidFill>
                      <a:prstDash val="solid"/>
                    </a:lnR>
                    <a:lnT w="12700">
                      <a:solidFill>
                        <a:srgbClr val="333399"/>
                      </a:solidFill>
                      <a:prstDash val="solid"/>
                    </a:lnT>
                    <a:lnB w="12700">
                      <a:solidFill>
                        <a:srgbClr val="333399"/>
                      </a:solidFill>
                      <a:prstDash val="solid"/>
                    </a:lnB>
                    <a:solidFill>
                      <a:srgbClr val="EDEDF2"/>
                    </a:solidFill>
                  </a:tcPr>
                </a:tc>
                <a:tc>
                  <a:txBody>
                    <a:bodyPr/>
                    <a:lstStyle/>
                    <a:p>
                      <a:pPr marL="91440">
                        <a:lnSpc>
                          <a:spcPct val="100000"/>
                        </a:lnSpc>
                        <a:spcBef>
                          <a:spcPts val="360"/>
                        </a:spcBef>
                      </a:pPr>
                      <a:r>
                        <a:rPr sz="1600" spc="-5" dirty="0">
                          <a:latin typeface="Arial"/>
                          <a:cs typeface="Arial"/>
                        </a:rPr>
                        <a:t>Limited </a:t>
                      </a:r>
                      <a:r>
                        <a:rPr sz="1600" dirty="0">
                          <a:latin typeface="Arial"/>
                          <a:cs typeface="Arial"/>
                        </a:rPr>
                        <a:t>plex level (3</a:t>
                      </a:r>
                      <a:r>
                        <a:rPr sz="1600" spc="-25" dirty="0">
                          <a:latin typeface="Arial"/>
                          <a:cs typeface="Arial"/>
                        </a:rPr>
                        <a:t> </a:t>
                      </a:r>
                      <a:r>
                        <a:rPr sz="1600" dirty="0">
                          <a:latin typeface="Arial"/>
                          <a:cs typeface="Arial"/>
                        </a:rPr>
                        <a:t>max)</a:t>
                      </a:r>
                      <a:endParaRPr sz="1600">
                        <a:latin typeface="Arial"/>
                        <a:cs typeface="Arial"/>
                      </a:endParaRPr>
                    </a:p>
                  </a:txBody>
                  <a:tcPr marL="0" marR="0" marB="0">
                    <a:lnL w="12700">
                      <a:solidFill>
                        <a:srgbClr val="000000"/>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EDEDF2"/>
                    </a:solidFill>
                  </a:tcPr>
                </a:tc>
                <a:extLst>
                  <a:ext uri="{0D108BD9-81ED-4DB2-BD59-A6C34878D82A}">
                    <a16:rowId xmlns:a16="http://schemas.microsoft.com/office/drawing/2014/main" val="10001"/>
                  </a:ext>
                </a:extLst>
              </a:tr>
              <a:tr h="579120">
                <a:tc>
                  <a:txBody>
                    <a:bodyPr/>
                    <a:lstStyle/>
                    <a:p>
                      <a:pPr marL="91440">
                        <a:lnSpc>
                          <a:spcPct val="100000"/>
                        </a:lnSpc>
                        <a:spcBef>
                          <a:spcPts val="360"/>
                        </a:spcBef>
                      </a:pPr>
                      <a:r>
                        <a:rPr sz="1600" spc="-10" dirty="0">
                          <a:latin typeface="Arial"/>
                          <a:cs typeface="Arial"/>
                        </a:rPr>
                        <a:t>Works </a:t>
                      </a:r>
                      <a:r>
                        <a:rPr sz="1600" dirty="0">
                          <a:latin typeface="Arial"/>
                          <a:cs typeface="Arial"/>
                        </a:rPr>
                        <a:t>well in most cell</a:t>
                      </a:r>
                      <a:r>
                        <a:rPr sz="1600" spc="-35" dirty="0">
                          <a:latin typeface="Arial"/>
                          <a:cs typeface="Arial"/>
                        </a:rPr>
                        <a:t> </a:t>
                      </a:r>
                      <a:r>
                        <a:rPr sz="1600" dirty="0">
                          <a:latin typeface="Arial"/>
                          <a:cs typeface="Arial"/>
                        </a:rPr>
                        <a:t>lines</a:t>
                      </a:r>
                      <a:endParaRPr sz="1600">
                        <a:latin typeface="Arial"/>
                        <a:cs typeface="Arial"/>
                      </a:endParaRPr>
                    </a:p>
                  </a:txBody>
                  <a:tcPr marL="0" marR="0" marB="0">
                    <a:lnL w="12700">
                      <a:solidFill>
                        <a:srgbClr val="333399"/>
                      </a:solidFill>
                      <a:prstDash val="solid"/>
                    </a:lnL>
                    <a:lnR w="12700">
                      <a:solidFill>
                        <a:srgbClr val="000000"/>
                      </a:solidFill>
                      <a:prstDash val="solid"/>
                    </a:lnR>
                    <a:lnT w="12700">
                      <a:solidFill>
                        <a:srgbClr val="333399"/>
                      </a:solidFill>
                      <a:prstDash val="solid"/>
                    </a:lnT>
                    <a:lnB w="12700">
                      <a:solidFill>
                        <a:srgbClr val="333399"/>
                      </a:solidFill>
                      <a:prstDash val="solid"/>
                    </a:lnB>
                  </a:tcPr>
                </a:tc>
                <a:tc>
                  <a:txBody>
                    <a:bodyPr/>
                    <a:lstStyle/>
                    <a:p>
                      <a:pPr marL="91440" marR="419100">
                        <a:lnSpc>
                          <a:spcPts val="1900"/>
                        </a:lnSpc>
                        <a:spcBef>
                          <a:spcPts val="440"/>
                        </a:spcBef>
                      </a:pPr>
                      <a:r>
                        <a:rPr sz="1600" dirty="0">
                          <a:latin typeface="Arial"/>
                          <a:cs typeface="Arial"/>
                        </a:rPr>
                        <a:t>Not </a:t>
                      </a:r>
                      <a:r>
                        <a:rPr sz="1600" spc="-5" dirty="0">
                          <a:latin typeface="Arial"/>
                          <a:cs typeface="Arial"/>
                        </a:rPr>
                        <a:t>practical for </a:t>
                      </a:r>
                      <a:r>
                        <a:rPr sz="1600" dirty="0">
                          <a:latin typeface="Arial"/>
                          <a:cs typeface="Arial"/>
                        </a:rPr>
                        <a:t>most</a:t>
                      </a:r>
                      <a:r>
                        <a:rPr sz="1600" spc="-55" dirty="0">
                          <a:latin typeface="Arial"/>
                          <a:cs typeface="Arial"/>
                        </a:rPr>
                        <a:t> </a:t>
                      </a:r>
                      <a:r>
                        <a:rPr sz="1600" dirty="0">
                          <a:latin typeface="Arial"/>
                          <a:cs typeface="Arial"/>
                        </a:rPr>
                        <a:t>model  </a:t>
                      </a:r>
                      <a:r>
                        <a:rPr sz="1600" spc="-5" dirty="0">
                          <a:latin typeface="Arial"/>
                          <a:cs typeface="Arial"/>
                        </a:rPr>
                        <a:t>systems</a:t>
                      </a:r>
                      <a:endParaRPr sz="1600">
                        <a:latin typeface="Arial"/>
                        <a:cs typeface="Arial"/>
                      </a:endParaRPr>
                    </a:p>
                  </a:txBody>
                  <a:tcPr marL="0" marR="0" marT="55880" marB="0">
                    <a:lnL w="12700">
                      <a:solidFill>
                        <a:srgbClr val="000000"/>
                      </a:solidFill>
                      <a:prstDash val="solid"/>
                    </a:lnL>
                    <a:lnR w="12700">
                      <a:solidFill>
                        <a:srgbClr val="333399"/>
                      </a:solidFill>
                      <a:prstDash val="solid"/>
                    </a:lnR>
                    <a:lnT w="12700">
                      <a:solidFill>
                        <a:srgbClr val="333399"/>
                      </a:solidFill>
                      <a:prstDash val="solid"/>
                    </a:lnT>
                    <a:lnB w="12700">
                      <a:solidFill>
                        <a:srgbClr val="333399"/>
                      </a:solidFill>
                      <a:prstDash val="solid"/>
                    </a:lnB>
                  </a:tcPr>
                </a:tc>
                <a:extLst>
                  <a:ext uri="{0D108BD9-81ED-4DB2-BD59-A6C34878D82A}">
                    <a16:rowId xmlns:a16="http://schemas.microsoft.com/office/drawing/2014/main" val="10002"/>
                  </a:ext>
                </a:extLst>
              </a:tr>
              <a:tr h="370839">
                <a:tc>
                  <a:txBody>
                    <a:bodyPr/>
                    <a:lstStyle/>
                    <a:p>
                      <a:pPr marL="91440">
                        <a:lnSpc>
                          <a:spcPct val="100000"/>
                        </a:lnSpc>
                        <a:spcBef>
                          <a:spcPts val="359"/>
                        </a:spcBef>
                      </a:pPr>
                      <a:r>
                        <a:rPr sz="1600" spc="-10" dirty="0">
                          <a:latin typeface="Arial"/>
                          <a:cs typeface="Arial"/>
                        </a:rPr>
                        <a:t>Works </a:t>
                      </a:r>
                      <a:r>
                        <a:rPr sz="1600" spc="-5" dirty="0">
                          <a:latin typeface="Arial"/>
                          <a:cs typeface="Arial"/>
                        </a:rPr>
                        <a:t>with </a:t>
                      </a:r>
                      <a:r>
                        <a:rPr sz="1600" dirty="0">
                          <a:latin typeface="Arial"/>
                          <a:cs typeface="Arial"/>
                        </a:rPr>
                        <a:t>all </a:t>
                      </a:r>
                      <a:r>
                        <a:rPr sz="1600" spc="-5" dirty="0">
                          <a:latin typeface="Arial"/>
                          <a:cs typeface="Arial"/>
                        </a:rPr>
                        <a:t>PTMs</a:t>
                      </a:r>
                      <a:endParaRPr sz="1600">
                        <a:latin typeface="Arial"/>
                        <a:cs typeface="Arial"/>
                      </a:endParaRPr>
                    </a:p>
                  </a:txBody>
                  <a:tcPr marL="0" marR="0" marT="45719" marB="0">
                    <a:lnL w="12700">
                      <a:solidFill>
                        <a:srgbClr val="333399"/>
                      </a:solidFill>
                      <a:prstDash val="solid"/>
                    </a:lnL>
                    <a:lnR w="12700">
                      <a:solidFill>
                        <a:srgbClr val="000000"/>
                      </a:solidFill>
                      <a:prstDash val="solid"/>
                    </a:lnR>
                    <a:lnT w="12700">
                      <a:solidFill>
                        <a:srgbClr val="333399"/>
                      </a:solidFill>
                      <a:prstDash val="solid"/>
                    </a:lnT>
                    <a:lnB w="12700">
                      <a:solidFill>
                        <a:srgbClr val="333399"/>
                      </a:solidFill>
                      <a:prstDash val="solid"/>
                    </a:lnB>
                    <a:solidFill>
                      <a:srgbClr val="EDEDF2"/>
                    </a:solidFill>
                  </a:tcPr>
                </a:tc>
                <a:tc>
                  <a:txBody>
                    <a:bodyPr/>
                    <a:lstStyle/>
                    <a:p>
                      <a:pPr marL="91440">
                        <a:lnSpc>
                          <a:spcPct val="100000"/>
                        </a:lnSpc>
                        <a:spcBef>
                          <a:spcPts val="359"/>
                        </a:spcBef>
                      </a:pPr>
                      <a:r>
                        <a:rPr sz="1600" dirty="0">
                          <a:latin typeface="Arial"/>
                          <a:cs typeface="Arial"/>
                        </a:rPr>
                        <a:t>Can’t label</a:t>
                      </a:r>
                      <a:r>
                        <a:rPr sz="1600" spc="-15" dirty="0">
                          <a:latin typeface="Arial"/>
                          <a:cs typeface="Arial"/>
                        </a:rPr>
                        <a:t> </a:t>
                      </a:r>
                      <a:r>
                        <a:rPr sz="1600" dirty="0">
                          <a:latin typeface="Arial"/>
                          <a:cs typeface="Arial"/>
                        </a:rPr>
                        <a:t>humans</a:t>
                      </a:r>
                      <a:endParaRPr sz="1600">
                        <a:latin typeface="Arial"/>
                        <a:cs typeface="Arial"/>
                      </a:endParaRPr>
                    </a:p>
                  </a:txBody>
                  <a:tcPr marL="0" marR="0" marT="45719" marB="0">
                    <a:lnL w="12700">
                      <a:solidFill>
                        <a:srgbClr val="000000"/>
                      </a:solidFill>
                      <a:prstDash val="solid"/>
                    </a:lnL>
                    <a:lnR w="12700">
                      <a:solidFill>
                        <a:srgbClr val="333399"/>
                      </a:solidFill>
                      <a:prstDash val="solid"/>
                    </a:lnR>
                    <a:lnT w="12700">
                      <a:solidFill>
                        <a:srgbClr val="333399"/>
                      </a:solidFill>
                      <a:prstDash val="solid"/>
                    </a:lnT>
                    <a:lnB w="12700">
                      <a:solidFill>
                        <a:srgbClr val="333399"/>
                      </a:solidFill>
                      <a:prstDash val="solid"/>
                    </a:lnB>
                    <a:solidFill>
                      <a:srgbClr val="EDEDF2"/>
                    </a:solidFill>
                  </a:tcPr>
                </a:tc>
                <a:extLst>
                  <a:ext uri="{0D108BD9-81ED-4DB2-BD59-A6C34878D82A}">
                    <a16:rowId xmlns:a16="http://schemas.microsoft.com/office/drawing/2014/main" val="10003"/>
                  </a:ext>
                </a:extLst>
              </a:tr>
              <a:tr h="370839">
                <a:tc>
                  <a:txBody>
                    <a:bodyPr/>
                    <a:lstStyle/>
                    <a:p>
                      <a:pPr marL="91440">
                        <a:lnSpc>
                          <a:spcPct val="100000"/>
                        </a:lnSpc>
                        <a:spcBef>
                          <a:spcPts val="360"/>
                        </a:spcBef>
                      </a:pPr>
                      <a:r>
                        <a:rPr sz="1600" spc="-5" dirty="0">
                          <a:latin typeface="Arial"/>
                          <a:cs typeface="Arial"/>
                        </a:rPr>
                        <a:t>Relatively</a:t>
                      </a:r>
                      <a:r>
                        <a:rPr sz="1600" spc="-10" dirty="0">
                          <a:latin typeface="Arial"/>
                          <a:cs typeface="Arial"/>
                        </a:rPr>
                        <a:t> </a:t>
                      </a:r>
                      <a:r>
                        <a:rPr sz="1600" dirty="0">
                          <a:latin typeface="Arial"/>
                          <a:cs typeface="Arial"/>
                        </a:rPr>
                        <a:t>inexpensive</a:t>
                      </a:r>
                      <a:endParaRPr sz="1600">
                        <a:latin typeface="Arial"/>
                        <a:cs typeface="Arial"/>
                      </a:endParaRPr>
                    </a:p>
                  </a:txBody>
                  <a:tcPr marL="0" marR="0" marB="0">
                    <a:lnL w="12700">
                      <a:solidFill>
                        <a:srgbClr val="333399"/>
                      </a:solidFill>
                      <a:prstDash val="solid"/>
                    </a:lnL>
                    <a:lnR w="12700">
                      <a:solidFill>
                        <a:srgbClr val="000000"/>
                      </a:solidFill>
                      <a:prstDash val="solid"/>
                    </a:lnR>
                    <a:lnT w="12700">
                      <a:solidFill>
                        <a:srgbClr val="333399"/>
                      </a:solidFill>
                      <a:prstDash val="solid"/>
                    </a:lnT>
                    <a:lnB w="12700">
                      <a:solidFill>
                        <a:srgbClr val="333399"/>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333399"/>
                      </a:solidFill>
                      <a:prstDash val="solid"/>
                    </a:lnR>
                    <a:lnT w="12700">
                      <a:solidFill>
                        <a:srgbClr val="333399"/>
                      </a:solidFill>
                      <a:prstDash val="solid"/>
                    </a:lnT>
                    <a:lnB w="12700">
                      <a:solidFill>
                        <a:srgbClr val="333399"/>
                      </a:solidFill>
                      <a:prstDash val="solid"/>
                    </a:lnB>
                  </a:tcPr>
                </a:tc>
                <a:extLst>
                  <a:ext uri="{0D108BD9-81ED-4DB2-BD59-A6C34878D82A}">
                    <a16:rowId xmlns:a16="http://schemas.microsoft.com/office/drawing/2014/main" val="10004"/>
                  </a:ext>
                </a:extLst>
              </a:tr>
            </a:tbl>
          </a:graphicData>
        </a:graphic>
      </p:graphicFrame>
      <p:sp>
        <p:nvSpPr>
          <p:cNvPr id="46" name="object 46"/>
          <p:cNvSpPr/>
          <p:nvPr/>
        </p:nvSpPr>
        <p:spPr>
          <a:xfrm>
            <a:off x="1756756" y="561109"/>
            <a:ext cx="8678486" cy="178723"/>
          </a:xfrm>
          <a:prstGeom prst="rect">
            <a:avLst/>
          </a:prstGeom>
          <a:blipFill>
            <a:blip r:embed="rId12" cstate="print"/>
            <a:stretch>
              <a:fillRect/>
            </a:stretch>
          </a:blipFill>
        </p:spPr>
        <p:txBody>
          <a:bodyPr wrap="square" lIns="0" tIns="0" rIns="0" bIns="0" rtlCol="0"/>
          <a:lstStyle/>
          <a:p>
            <a:endParaRPr/>
          </a:p>
        </p:txBody>
      </p:sp>
      <p:sp>
        <p:nvSpPr>
          <p:cNvPr id="47" name="object 47"/>
          <p:cNvSpPr/>
          <p:nvPr/>
        </p:nvSpPr>
        <p:spPr>
          <a:xfrm>
            <a:off x="1752600" y="575260"/>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
        <p:nvSpPr>
          <p:cNvPr id="48" name="object 48"/>
          <p:cNvSpPr/>
          <p:nvPr/>
        </p:nvSpPr>
        <p:spPr>
          <a:xfrm>
            <a:off x="3841349" y="3190919"/>
            <a:ext cx="6766291" cy="3612415"/>
          </a:xfrm>
          <a:prstGeom prst="rect">
            <a:avLst/>
          </a:prstGeom>
          <a:blipFill>
            <a:blip r:embed="rId13" cstate="print"/>
            <a:stretch>
              <a:fillRect/>
            </a:stretch>
          </a:blipFill>
        </p:spPr>
        <p:txBody>
          <a:bodyPr wrap="square" lIns="0" tIns="0" rIns="0" bIns="0" rtlCol="0"/>
          <a:lstStyle/>
          <a:p>
            <a:endParaRPr/>
          </a:p>
        </p:txBody>
      </p:sp>
      <p:sp>
        <p:nvSpPr>
          <p:cNvPr id="49" name="object 49"/>
          <p:cNvSpPr txBox="1"/>
          <p:nvPr/>
        </p:nvSpPr>
        <p:spPr>
          <a:xfrm>
            <a:off x="6736085" y="4156558"/>
            <a:ext cx="1588135" cy="657860"/>
          </a:xfrm>
          <a:prstGeom prst="rect">
            <a:avLst/>
          </a:prstGeom>
        </p:spPr>
        <p:txBody>
          <a:bodyPr vert="horz" wrap="square" lIns="0" tIns="16510" rIns="0" bIns="0" rtlCol="0">
            <a:spAutoFit/>
          </a:bodyPr>
          <a:lstStyle/>
          <a:p>
            <a:pPr marL="38100" marR="30480">
              <a:lnSpc>
                <a:spcPct val="98200"/>
              </a:lnSpc>
              <a:spcBef>
                <a:spcPts val="130"/>
              </a:spcBef>
            </a:pPr>
            <a:r>
              <a:rPr sz="1400" b="1" dirty="0">
                <a:latin typeface="Arial"/>
                <a:cs typeface="Arial"/>
              </a:rPr>
              <a:t>6-7 </a:t>
            </a:r>
            <a:r>
              <a:rPr sz="1400" b="1" spc="-5" dirty="0">
                <a:latin typeface="Arial"/>
                <a:cs typeface="Arial"/>
              </a:rPr>
              <a:t>doublings </a:t>
            </a:r>
            <a:r>
              <a:rPr sz="1400" b="1" dirty="0">
                <a:latin typeface="Arial"/>
                <a:cs typeface="Arial"/>
              </a:rPr>
              <a:t>in  </a:t>
            </a:r>
            <a:r>
              <a:rPr sz="1400" b="1" spc="-5" dirty="0">
                <a:latin typeface="Arial"/>
                <a:cs typeface="Arial"/>
              </a:rPr>
              <a:t>media depleted</a:t>
            </a:r>
            <a:r>
              <a:rPr sz="1400" b="1" spc="-45" dirty="0">
                <a:latin typeface="Arial"/>
                <a:cs typeface="Arial"/>
              </a:rPr>
              <a:t> </a:t>
            </a:r>
            <a:r>
              <a:rPr sz="1400" b="1" spc="-5" dirty="0">
                <a:latin typeface="Arial"/>
                <a:cs typeface="Arial"/>
              </a:rPr>
              <a:t>of  light</a:t>
            </a:r>
            <a:r>
              <a:rPr sz="1400" b="1" spc="-15" dirty="0">
                <a:latin typeface="Arial"/>
                <a:cs typeface="Arial"/>
              </a:rPr>
              <a:t> </a:t>
            </a:r>
            <a:r>
              <a:rPr sz="1400" b="1" dirty="0">
                <a:latin typeface="Arial"/>
                <a:cs typeface="Arial"/>
              </a:rPr>
              <a:t>(</a:t>
            </a:r>
            <a:r>
              <a:rPr sz="1350" b="1" baseline="24691" dirty="0">
                <a:latin typeface="Arial"/>
                <a:cs typeface="Arial"/>
              </a:rPr>
              <a:t>12</a:t>
            </a:r>
            <a:r>
              <a:rPr sz="1400" b="1" dirty="0">
                <a:latin typeface="Arial"/>
                <a:cs typeface="Arial"/>
              </a:rPr>
              <a:t>C</a:t>
            </a:r>
            <a:r>
              <a:rPr sz="1350" b="1" baseline="-21604" dirty="0">
                <a:latin typeface="Arial"/>
                <a:cs typeface="Arial"/>
              </a:rPr>
              <a:t>6</a:t>
            </a:r>
            <a:r>
              <a:rPr sz="1400" b="1" dirty="0">
                <a:latin typeface="Arial"/>
                <a:cs typeface="Arial"/>
              </a:rPr>
              <a:t>)lysine</a:t>
            </a:r>
            <a:endParaRPr sz="1400">
              <a:latin typeface="Arial"/>
              <a:cs typeface="Arial"/>
            </a:endParaRPr>
          </a:p>
        </p:txBody>
      </p:sp>
      <p:sp>
        <p:nvSpPr>
          <p:cNvPr id="50" name="object 50"/>
          <p:cNvSpPr txBox="1"/>
          <p:nvPr/>
        </p:nvSpPr>
        <p:spPr>
          <a:xfrm>
            <a:off x="4071220" y="3741420"/>
            <a:ext cx="631825" cy="228268"/>
          </a:xfrm>
          <a:prstGeom prst="rect">
            <a:avLst/>
          </a:prstGeom>
        </p:spPr>
        <p:txBody>
          <a:bodyPr vert="horz" wrap="square" lIns="0" tIns="12700" rIns="0" bIns="0" rtlCol="0">
            <a:spAutoFit/>
          </a:bodyPr>
          <a:lstStyle/>
          <a:p>
            <a:pPr marL="12700">
              <a:spcBef>
                <a:spcPts val="100"/>
              </a:spcBef>
            </a:pPr>
            <a:r>
              <a:rPr sz="1400" b="1" dirty="0">
                <a:latin typeface="Arial"/>
                <a:cs typeface="Arial"/>
              </a:rPr>
              <a:t>State</a:t>
            </a:r>
            <a:r>
              <a:rPr sz="1400" b="1" spc="-135" dirty="0">
                <a:latin typeface="Arial"/>
                <a:cs typeface="Arial"/>
              </a:rPr>
              <a:t> </a:t>
            </a:r>
            <a:r>
              <a:rPr sz="1400" b="1" dirty="0">
                <a:latin typeface="Arial"/>
                <a:cs typeface="Arial"/>
              </a:rPr>
              <a:t>A</a:t>
            </a:r>
            <a:endParaRPr sz="1400">
              <a:latin typeface="Arial"/>
              <a:cs typeface="Arial"/>
            </a:endParaRPr>
          </a:p>
        </p:txBody>
      </p:sp>
      <p:sp>
        <p:nvSpPr>
          <p:cNvPr id="51" name="object 51"/>
          <p:cNvSpPr/>
          <p:nvPr/>
        </p:nvSpPr>
        <p:spPr>
          <a:xfrm>
            <a:off x="5245100" y="3209678"/>
            <a:ext cx="1424940" cy="914400"/>
          </a:xfrm>
          <a:custGeom>
            <a:avLst/>
            <a:gdLst/>
            <a:ahLst/>
            <a:cxnLst/>
            <a:rect l="l" t="t" r="r" b="b"/>
            <a:pathLst>
              <a:path w="1424939" h="914400">
                <a:moveTo>
                  <a:pt x="0" y="0"/>
                </a:moveTo>
                <a:lnTo>
                  <a:pt x="1424945" y="0"/>
                </a:lnTo>
                <a:lnTo>
                  <a:pt x="1424945" y="914400"/>
                </a:lnTo>
                <a:lnTo>
                  <a:pt x="0" y="914400"/>
                </a:lnTo>
                <a:lnTo>
                  <a:pt x="0" y="0"/>
                </a:lnTo>
                <a:close/>
              </a:path>
            </a:pathLst>
          </a:custGeom>
          <a:solidFill>
            <a:srgbClr val="FFFFFF"/>
          </a:solidFill>
        </p:spPr>
        <p:txBody>
          <a:bodyPr wrap="square" lIns="0" tIns="0" rIns="0" bIns="0" rtlCol="0"/>
          <a:lstStyle/>
          <a:p>
            <a:endParaRPr/>
          </a:p>
        </p:txBody>
      </p:sp>
      <p:sp>
        <p:nvSpPr>
          <p:cNvPr id="52" name="object 52"/>
          <p:cNvSpPr txBox="1"/>
          <p:nvPr/>
        </p:nvSpPr>
        <p:spPr>
          <a:xfrm>
            <a:off x="7030321" y="3741420"/>
            <a:ext cx="638175" cy="228268"/>
          </a:xfrm>
          <a:prstGeom prst="rect">
            <a:avLst/>
          </a:prstGeom>
        </p:spPr>
        <p:txBody>
          <a:bodyPr vert="horz" wrap="square" lIns="0" tIns="12700" rIns="0" bIns="0" rtlCol="0">
            <a:spAutoFit/>
          </a:bodyPr>
          <a:lstStyle/>
          <a:p>
            <a:pPr marL="12700">
              <a:spcBef>
                <a:spcPts val="100"/>
              </a:spcBef>
            </a:pPr>
            <a:r>
              <a:rPr sz="1400" b="1" dirty="0">
                <a:solidFill>
                  <a:srgbClr val="FFFF00"/>
                </a:solidFill>
                <a:latin typeface="Arial"/>
                <a:cs typeface="Arial"/>
              </a:rPr>
              <a:t>State</a:t>
            </a:r>
            <a:r>
              <a:rPr sz="1400" b="1" spc="-80" dirty="0">
                <a:solidFill>
                  <a:srgbClr val="FFFF00"/>
                </a:solidFill>
                <a:latin typeface="Arial"/>
                <a:cs typeface="Arial"/>
              </a:rPr>
              <a:t> </a:t>
            </a:r>
            <a:r>
              <a:rPr sz="1400" b="1" dirty="0">
                <a:solidFill>
                  <a:srgbClr val="FFFF00"/>
                </a:solidFill>
                <a:latin typeface="Arial"/>
                <a:cs typeface="Arial"/>
              </a:rPr>
              <a:t>B</a:t>
            </a:r>
            <a:endParaRPr sz="14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B9AF9D-C5C2-4505-8403-673AB6355DB0}"/>
              </a:ext>
            </a:extLst>
          </p:cNvPr>
          <p:cNvSpPr/>
          <p:nvPr/>
        </p:nvSpPr>
        <p:spPr>
          <a:xfrm>
            <a:off x="1752600" y="228600"/>
            <a:ext cx="8534400" cy="640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2314575" y="257176"/>
            <a:ext cx="7562848" cy="634364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694815" y="4284345"/>
            <a:ext cx="4946015" cy="2013372"/>
          </a:xfrm>
          <a:prstGeom prst="rect">
            <a:avLst/>
          </a:prstGeom>
        </p:spPr>
        <p:txBody>
          <a:bodyPr vert="horz" wrap="square" lIns="0" tIns="12700" rIns="0" bIns="0" rtlCol="0">
            <a:spAutoFit/>
          </a:bodyPr>
          <a:lstStyle/>
          <a:p>
            <a:pPr marL="369570" indent="-176530">
              <a:spcBef>
                <a:spcPts val="100"/>
              </a:spcBef>
              <a:buFont typeface="Arial"/>
              <a:buChar char="•"/>
              <a:tabLst>
                <a:tab pos="370205" algn="l"/>
              </a:tabLst>
            </a:pPr>
            <a:r>
              <a:rPr sz="2000" b="1" spc="-15" dirty="0">
                <a:latin typeface="Arial"/>
                <a:cs typeface="Arial"/>
              </a:rPr>
              <a:t>Time </a:t>
            </a:r>
            <a:r>
              <a:rPr sz="2000" b="1" spc="-5" dirty="0">
                <a:latin typeface="Arial"/>
                <a:cs typeface="Arial"/>
              </a:rPr>
              <a:t>course of</a:t>
            </a:r>
            <a:r>
              <a:rPr sz="2000" b="1" spc="10" dirty="0">
                <a:latin typeface="Arial"/>
                <a:cs typeface="Arial"/>
              </a:rPr>
              <a:t> </a:t>
            </a:r>
            <a:r>
              <a:rPr sz="2000" b="1" spc="-5" dirty="0">
                <a:latin typeface="Arial"/>
                <a:cs typeface="Arial"/>
              </a:rPr>
              <a:t>activation</a:t>
            </a:r>
            <a:endParaRPr sz="2000" dirty="0">
              <a:latin typeface="Arial"/>
              <a:cs typeface="Arial"/>
            </a:endParaRPr>
          </a:p>
          <a:p>
            <a:pPr marL="815340" marR="434340" lvl="1" indent="-165100">
              <a:buFont typeface="Arial"/>
              <a:buChar char="•"/>
              <a:tabLst>
                <a:tab pos="819150" algn="l"/>
              </a:tabLst>
            </a:pPr>
            <a:r>
              <a:rPr sz="2000" b="1" spc="-5" dirty="0">
                <a:latin typeface="Arial"/>
                <a:cs typeface="Arial"/>
              </a:rPr>
              <a:t>Mixing samples improves data  and </a:t>
            </a:r>
            <a:r>
              <a:rPr sz="2000" b="1" dirty="0">
                <a:latin typeface="Arial"/>
                <a:cs typeface="Arial"/>
              </a:rPr>
              <a:t>saves </a:t>
            </a:r>
            <a:r>
              <a:rPr sz="2000" b="1" spc="-5" dirty="0">
                <a:latin typeface="Arial"/>
                <a:cs typeface="Arial"/>
              </a:rPr>
              <a:t>instrument</a:t>
            </a:r>
            <a:r>
              <a:rPr sz="2000" b="1" spc="-20" dirty="0">
                <a:latin typeface="Arial"/>
                <a:cs typeface="Arial"/>
              </a:rPr>
              <a:t> </a:t>
            </a:r>
            <a:r>
              <a:rPr sz="2000" b="1" spc="-5" dirty="0">
                <a:latin typeface="Arial"/>
                <a:cs typeface="Arial"/>
              </a:rPr>
              <a:t>time</a:t>
            </a:r>
            <a:endParaRPr sz="2000" dirty="0">
              <a:latin typeface="Arial"/>
              <a:cs typeface="Arial"/>
            </a:endParaRPr>
          </a:p>
          <a:p>
            <a:pPr marL="369570" indent="-176530">
              <a:spcBef>
                <a:spcPts val="600"/>
              </a:spcBef>
              <a:buFont typeface="Arial"/>
              <a:buChar char="•"/>
              <a:tabLst>
                <a:tab pos="370205" algn="l"/>
              </a:tabLst>
            </a:pPr>
            <a:r>
              <a:rPr sz="2000" b="1" spc="-5" dirty="0">
                <a:solidFill>
                  <a:srgbClr val="FF0000"/>
                </a:solidFill>
                <a:latin typeface="Arial"/>
                <a:cs typeface="Arial"/>
              </a:rPr>
              <a:t>ID of p-sites requires</a:t>
            </a:r>
            <a:r>
              <a:rPr sz="2000" b="1" spc="5" dirty="0">
                <a:solidFill>
                  <a:srgbClr val="FF0000"/>
                </a:solidFill>
                <a:latin typeface="Arial"/>
                <a:cs typeface="Arial"/>
              </a:rPr>
              <a:t> </a:t>
            </a:r>
            <a:r>
              <a:rPr sz="2000" b="1" spc="-5" dirty="0">
                <a:solidFill>
                  <a:srgbClr val="FF0000"/>
                </a:solidFill>
                <a:latin typeface="Arial"/>
                <a:cs typeface="Arial"/>
              </a:rPr>
              <a:t>MS/MS</a:t>
            </a:r>
            <a:endParaRPr sz="2000" dirty="0">
              <a:latin typeface="Arial"/>
              <a:cs typeface="Arial"/>
            </a:endParaRPr>
          </a:p>
          <a:p>
            <a:pPr marL="358775" marR="459105" indent="-165100">
              <a:spcBef>
                <a:spcPts val="600"/>
              </a:spcBef>
              <a:buFont typeface="Arial"/>
              <a:buChar char="•"/>
              <a:tabLst>
                <a:tab pos="370205" algn="l"/>
              </a:tabLst>
            </a:pPr>
            <a:r>
              <a:rPr sz="2000" b="1" dirty="0">
                <a:latin typeface="Arial"/>
                <a:cs typeface="Arial"/>
              </a:rPr>
              <a:t>Detects </a:t>
            </a:r>
            <a:r>
              <a:rPr sz="2000" b="1" spc="-5" dirty="0">
                <a:latin typeface="Arial"/>
                <a:cs typeface="Arial"/>
              </a:rPr>
              <a:t>some proteins associated  with </a:t>
            </a:r>
            <a:r>
              <a:rPr sz="2000" b="1" spc="-15" dirty="0" err="1">
                <a:latin typeface="Arial"/>
                <a:cs typeface="Arial"/>
              </a:rPr>
              <a:t>pY</a:t>
            </a:r>
            <a:r>
              <a:rPr sz="2000" b="1" spc="-15" dirty="0">
                <a:latin typeface="Arial"/>
                <a:cs typeface="Arial"/>
              </a:rPr>
              <a:t>-proteins</a:t>
            </a:r>
            <a:endParaRPr sz="20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p:nvPr/>
        </p:nvSpPr>
        <p:spPr>
          <a:xfrm>
            <a:off x="4882801" y="4309386"/>
            <a:ext cx="1104900" cy="269240"/>
          </a:xfrm>
          <a:prstGeom prst="rect">
            <a:avLst/>
          </a:prstGeom>
        </p:spPr>
        <p:txBody>
          <a:bodyPr vert="horz" wrap="square" lIns="0" tIns="12700" rIns="0" bIns="0" rtlCol="0">
            <a:spAutoFit/>
          </a:bodyPr>
          <a:lstStyle/>
          <a:p>
            <a:pPr marL="12700">
              <a:spcBef>
                <a:spcPts val="100"/>
              </a:spcBef>
            </a:pPr>
            <a:r>
              <a:rPr sz="1600" b="1" dirty="0">
                <a:latin typeface="Arial"/>
                <a:cs typeface="Arial"/>
              </a:rPr>
              <a:t>Mass =</a:t>
            </a:r>
            <a:r>
              <a:rPr sz="1600" b="1" spc="-90" dirty="0">
                <a:latin typeface="Arial"/>
                <a:cs typeface="Arial"/>
              </a:rPr>
              <a:t> </a:t>
            </a:r>
            <a:r>
              <a:rPr sz="1600" b="1" dirty="0">
                <a:latin typeface="Arial"/>
                <a:cs typeface="Arial"/>
              </a:rPr>
              <a:t>145</a:t>
            </a:r>
            <a:endParaRPr sz="1600">
              <a:latin typeface="Arial"/>
              <a:cs typeface="Arial"/>
            </a:endParaRPr>
          </a:p>
        </p:txBody>
      </p:sp>
      <p:sp>
        <p:nvSpPr>
          <p:cNvPr id="3" name="object 3"/>
          <p:cNvSpPr/>
          <p:nvPr/>
        </p:nvSpPr>
        <p:spPr>
          <a:xfrm>
            <a:off x="4999292" y="4088207"/>
            <a:ext cx="929640" cy="229870"/>
          </a:xfrm>
          <a:custGeom>
            <a:avLst/>
            <a:gdLst/>
            <a:ahLst/>
            <a:cxnLst/>
            <a:rect l="l" t="t" r="r" b="b"/>
            <a:pathLst>
              <a:path w="929639" h="229869">
                <a:moveTo>
                  <a:pt x="929455" y="0"/>
                </a:moveTo>
                <a:lnTo>
                  <a:pt x="927952" y="44671"/>
                </a:lnTo>
                <a:lnTo>
                  <a:pt x="923853" y="81150"/>
                </a:lnTo>
                <a:lnTo>
                  <a:pt x="917773" y="105745"/>
                </a:lnTo>
                <a:lnTo>
                  <a:pt x="910328" y="114764"/>
                </a:lnTo>
                <a:lnTo>
                  <a:pt x="483854" y="114764"/>
                </a:lnTo>
                <a:lnTo>
                  <a:pt x="476409" y="123783"/>
                </a:lnTo>
                <a:lnTo>
                  <a:pt x="470329" y="148378"/>
                </a:lnTo>
                <a:lnTo>
                  <a:pt x="466230" y="184858"/>
                </a:lnTo>
                <a:lnTo>
                  <a:pt x="464727" y="229529"/>
                </a:lnTo>
                <a:lnTo>
                  <a:pt x="463224" y="184858"/>
                </a:lnTo>
                <a:lnTo>
                  <a:pt x="459125" y="148378"/>
                </a:lnTo>
                <a:lnTo>
                  <a:pt x="453046" y="123783"/>
                </a:lnTo>
                <a:lnTo>
                  <a:pt x="445601" y="114764"/>
                </a:lnTo>
                <a:lnTo>
                  <a:pt x="19127" y="114764"/>
                </a:lnTo>
                <a:lnTo>
                  <a:pt x="11681" y="105745"/>
                </a:lnTo>
                <a:lnTo>
                  <a:pt x="5602" y="81150"/>
                </a:lnTo>
                <a:lnTo>
                  <a:pt x="1503" y="44671"/>
                </a:lnTo>
                <a:lnTo>
                  <a:pt x="0" y="0"/>
                </a:lnTo>
              </a:path>
            </a:pathLst>
          </a:custGeom>
          <a:ln w="19049">
            <a:solidFill>
              <a:srgbClr val="000000"/>
            </a:solidFill>
          </a:ln>
        </p:spPr>
        <p:txBody>
          <a:bodyPr wrap="square" lIns="0" tIns="0" rIns="0" bIns="0" rtlCol="0"/>
          <a:lstStyle/>
          <a:p>
            <a:endParaRPr/>
          </a:p>
        </p:txBody>
      </p:sp>
      <p:sp>
        <p:nvSpPr>
          <p:cNvPr id="4" name="object 4"/>
          <p:cNvSpPr/>
          <p:nvPr/>
        </p:nvSpPr>
        <p:spPr>
          <a:xfrm>
            <a:off x="3276600" y="1497763"/>
            <a:ext cx="5532851" cy="255309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133600" y="35456"/>
            <a:ext cx="8229600" cy="997709"/>
          </a:xfrm>
          <a:prstGeom prst="rect">
            <a:avLst/>
          </a:prstGeom>
        </p:spPr>
        <p:txBody>
          <a:bodyPr vert="horz" wrap="square" lIns="0" tIns="12700" rIns="0" bIns="0" rtlCol="0" anchor="ctr">
            <a:spAutoFit/>
          </a:bodyPr>
          <a:lstStyle/>
          <a:p>
            <a:pPr marL="12700" marR="5080" algn="ctr">
              <a:lnSpc>
                <a:spcPct val="100000"/>
              </a:lnSpc>
              <a:spcBef>
                <a:spcPts val="100"/>
              </a:spcBef>
            </a:pPr>
            <a:r>
              <a:rPr sz="3200" b="1" spc="-5" dirty="0">
                <a:solidFill>
                  <a:srgbClr val="FFFF66"/>
                </a:solidFill>
              </a:rPr>
              <a:t>Chemical Labeling of Peptides:  Multiplexed Quantification</a:t>
            </a:r>
            <a:r>
              <a:rPr lang="en-US" sz="3200" b="1" spc="-5" dirty="0">
                <a:solidFill>
                  <a:srgbClr val="FFFF66"/>
                </a:solidFill>
              </a:rPr>
              <a:t> with Isobaric Mass Tag Reagents</a:t>
            </a:r>
            <a:endParaRPr sz="3200" b="1" spc="-5" dirty="0">
              <a:solidFill>
                <a:srgbClr val="FFFF66"/>
              </a:solidFill>
            </a:endParaRPr>
          </a:p>
        </p:txBody>
      </p:sp>
      <p:sp>
        <p:nvSpPr>
          <p:cNvPr id="7" name="TextBox 6">
            <a:extLst>
              <a:ext uri="{FF2B5EF4-FFF2-40B4-BE49-F238E27FC236}">
                <a16:creationId xmlns:a16="http://schemas.microsoft.com/office/drawing/2014/main" id="{E0D2E2D9-DE07-4E07-BA3B-BAFDD9C4589D}"/>
              </a:ext>
            </a:extLst>
          </p:cNvPr>
          <p:cNvSpPr txBox="1"/>
          <p:nvPr/>
        </p:nvSpPr>
        <p:spPr>
          <a:xfrm>
            <a:off x="2133600" y="5120993"/>
            <a:ext cx="7436138" cy="646331"/>
          </a:xfrm>
          <a:prstGeom prst="rect">
            <a:avLst/>
          </a:prstGeom>
          <a:noFill/>
        </p:spPr>
        <p:txBody>
          <a:bodyPr wrap="none" rtlCol="0">
            <a:spAutoFit/>
          </a:bodyPr>
          <a:lstStyle/>
          <a:p>
            <a:pPr algn="ctr"/>
            <a:r>
              <a:rPr lang="en-US" b="1" dirty="0">
                <a:solidFill>
                  <a:srgbClr val="FFFF00"/>
                </a:solidFill>
              </a:rPr>
              <a:t>Isobaric tag reagents: </a:t>
            </a:r>
            <a:r>
              <a:rPr lang="en-US" b="1" dirty="0" err="1">
                <a:solidFill>
                  <a:srgbClr val="FFFF00"/>
                </a:solidFill>
              </a:rPr>
              <a:t>stessa</a:t>
            </a:r>
            <a:r>
              <a:rPr lang="en-US" b="1" dirty="0">
                <a:solidFill>
                  <a:srgbClr val="FFFF00"/>
                </a:solidFill>
              </a:rPr>
              <a:t> </a:t>
            </a:r>
            <a:r>
              <a:rPr lang="en-US" b="1" dirty="0" err="1">
                <a:solidFill>
                  <a:srgbClr val="FFFF00"/>
                </a:solidFill>
              </a:rPr>
              <a:t>massa</a:t>
            </a:r>
            <a:r>
              <a:rPr lang="en-US" b="1" dirty="0">
                <a:solidFill>
                  <a:srgbClr val="FFFF00"/>
                </a:solidFill>
              </a:rPr>
              <a:t>, ma </a:t>
            </a:r>
            <a:r>
              <a:rPr lang="en-US" b="1" dirty="0" err="1">
                <a:solidFill>
                  <a:srgbClr val="FFFF00"/>
                </a:solidFill>
              </a:rPr>
              <a:t>diversa</a:t>
            </a:r>
            <a:r>
              <a:rPr lang="en-US" b="1" dirty="0">
                <a:solidFill>
                  <a:srgbClr val="FFFF00"/>
                </a:solidFill>
              </a:rPr>
              <a:t> </a:t>
            </a:r>
            <a:r>
              <a:rPr lang="en-US" b="1" dirty="0" err="1">
                <a:solidFill>
                  <a:srgbClr val="FFFF00"/>
                </a:solidFill>
              </a:rPr>
              <a:t>distribuzione</a:t>
            </a:r>
            <a:r>
              <a:rPr lang="en-US" b="1" dirty="0">
                <a:solidFill>
                  <a:srgbClr val="FFFF00"/>
                </a:solidFill>
              </a:rPr>
              <a:t> di </a:t>
            </a:r>
            <a:r>
              <a:rPr lang="en-US" b="1" dirty="0" err="1">
                <a:solidFill>
                  <a:srgbClr val="FFFF00"/>
                </a:solidFill>
              </a:rPr>
              <a:t>certi</a:t>
            </a:r>
            <a:r>
              <a:rPr lang="en-US" b="1" dirty="0">
                <a:solidFill>
                  <a:srgbClr val="FFFF00"/>
                </a:solidFill>
              </a:rPr>
              <a:t> </a:t>
            </a:r>
            <a:r>
              <a:rPr lang="en-US" b="1" dirty="0" err="1">
                <a:solidFill>
                  <a:srgbClr val="FFFF00"/>
                </a:solidFill>
              </a:rPr>
              <a:t>isotopi</a:t>
            </a:r>
            <a:r>
              <a:rPr lang="en-US" b="1" dirty="0">
                <a:solidFill>
                  <a:srgbClr val="FFFF00"/>
                </a:solidFill>
              </a:rPr>
              <a:t>.</a:t>
            </a:r>
          </a:p>
          <a:p>
            <a:pPr algn="ctr"/>
            <a:r>
              <a:rPr lang="en-US" b="1" dirty="0">
                <a:solidFill>
                  <a:srgbClr val="FFFF00"/>
                </a:solidFill>
              </a:rPr>
              <a:t>La </a:t>
            </a:r>
            <a:r>
              <a:rPr lang="en-US" b="1" dirty="0" err="1">
                <a:solidFill>
                  <a:srgbClr val="FFFF00"/>
                </a:solidFill>
              </a:rPr>
              <a:t>massa</a:t>
            </a:r>
            <a:r>
              <a:rPr lang="en-US" b="1" dirty="0">
                <a:solidFill>
                  <a:srgbClr val="FFFF00"/>
                </a:solidFill>
              </a:rPr>
              <a:t> e’ </a:t>
            </a:r>
            <a:r>
              <a:rPr lang="en-US" b="1" dirty="0" err="1">
                <a:solidFill>
                  <a:srgbClr val="FFFF00"/>
                </a:solidFill>
              </a:rPr>
              <a:t>uguale</a:t>
            </a:r>
            <a:r>
              <a:rPr lang="en-US" b="1" dirty="0">
                <a:solidFill>
                  <a:srgbClr val="FFFF00"/>
                </a:solidFill>
              </a:rPr>
              <a:t> </a:t>
            </a:r>
            <a:r>
              <a:rPr lang="en-US" b="1" dirty="0" err="1">
                <a:solidFill>
                  <a:srgbClr val="FFFF00"/>
                </a:solidFill>
              </a:rPr>
              <a:t>durante</a:t>
            </a:r>
            <a:r>
              <a:rPr lang="en-US" b="1" dirty="0">
                <a:solidFill>
                  <a:srgbClr val="FFFF00"/>
                </a:solidFill>
              </a:rPr>
              <a:t> la prima MS, ma cambia </a:t>
            </a:r>
            <a:r>
              <a:rPr lang="en-US" b="1" dirty="0" err="1">
                <a:solidFill>
                  <a:srgbClr val="FFFF00"/>
                </a:solidFill>
              </a:rPr>
              <a:t>dopo</a:t>
            </a:r>
            <a:r>
              <a:rPr lang="en-US" b="1" dirty="0">
                <a:solidFill>
                  <a:srgbClr val="FFFF00"/>
                </a:solidFill>
              </a:rPr>
              <a:t> la CID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p:nvPr/>
        </p:nvSpPr>
        <p:spPr>
          <a:xfrm>
            <a:off x="4915593" y="3961014"/>
            <a:ext cx="4962697" cy="4655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986251" y="3985953"/>
            <a:ext cx="4763192" cy="42394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951085" y="3998942"/>
            <a:ext cx="4837430" cy="292388"/>
          </a:xfrm>
          <a:prstGeom prst="rect">
            <a:avLst/>
          </a:prstGeom>
          <a:ln w="9524">
            <a:solidFill>
              <a:srgbClr val="FF7C00"/>
            </a:solidFill>
          </a:ln>
        </p:spPr>
        <p:txBody>
          <a:bodyPr vert="horz" wrap="square" lIns="0" tIns="45720" rIns="0" bIns="0" rtlCol="0">
            <a:spAutoFit/>
          </a:bodyPr>
          <a:lstStyle/>
          <a:p>
            <a:pPr marL="91440">
              <a:spcBef>
                <a:spcPts val="360"/>
              </a:spcBef>
            </a:pPr>
            <a:r>
              <a:rPr sz="1600" b="1" spc="-5" dirty="0">
                <a:latin typeface="Arial"/>
                <a:cs typeface="Arial"/>
              </a:rPr>
              <a:t>Mix Peptides from all </a:t>
            </a:r>
            <a:r>
              <a:rPr sz="1600" b="1" dirty="0">
                <a:latin typeface="Arial"/>
                <a:cs typeface="Arial"/>
              </a:rPr>
              <a:t>4 </a:t>
            </a:r>
            <a:r>
              <a:rPr sz="1600" b="1" spc="-5" dirty="0">
                <a:latin typeface="Arial"/>
                <a:cs typeface="Arial"/>
              </a:rPr>
              <a:t>Samples: analyze by</a:t>
            </a:r>
            <a:r>
              <a:rPr sz="1600" b="1" spc="35" dirty="0">
                <a:latin typeface="Arial"/>
                <a:cs typeface="Arial"/>
              </a:rPr>
              <a:t> </a:t>
            </a:r>
            <a:r>
              <a:rPr sz="1600" b="1" dirty="0">
                <a:latin typeface="Arial"/>
                <a:cs typeface="Arial"/>
              </a:rPr>
              <a:t>MS</a:t>
            </a:r>
            <a:endParaRPr sz="1600">
              <a:latin typeface="Arial"/>
              <a:cs typeface="Arial"/>
            </a:endParaRPr>
          </a:p>
        </p:txBody>
      </p:sp>
      <p:sp>
        <p:nvSpPr>
          <p:cNvPr id="5" name="object 5"/>
          <p:cNvSpPr txBox="1">
            <a:spLocks noGrp="1"/>
          </p:cNvSpPr>
          <p:nvPr>
            <p:ph type="title"/>
          </p:nvPr>
        </p:nvSpPr>
        <p:spPr>
          <a:xfrm>
            <a:off x="76201" y="457200"/>
            <a:ext cx="4648199" cy="1982594"/>
          </a:xfrm>
          <a:prstGeom prst="rect">
            <a:avLst/>
          </a:prstGeom>
        </p:spPr>
        <p:txBody>
          <a:bodyPr vert="horz" wrap="square" lIns="0" tIns="12700" rIns="0" bIns="0" rtlCol="0" anchor="ctr">
            <a:spAutoFit/>
          </a:bodyPr>
          <a:lstStyle/>
          <a:p>
            <a:pPr marL="12700" marR="5080">
              <a:lnSpc>
                <a:spcPct val="100000"/>
              </a:lnSpc>
              <a:spcBef>
                <a:spcPts val="100"/>
              </a:spcBef>
            </a:pPr>
            <a:r>
              <a:rPr sz="3200" b="1" spc="-5" dirty="0">
                <a:solidFill>
                  <a:srgbClr val="FFFF66"/>
                </a:solidFill>
              </a:rPr>
              <a:t>Chemical Labeling of Pe</a:t>
            </a:r>
            <a:r>
              <a:rPr lang="en-US" sz="3200" b="1" spc="-5" dirty="0">
                <a:solidFill>
                  <a:srgbClr val="FFFF66"/>
                </a:solidFill>
              </a:rPr>
              <a:t>ptides</a:t>
            </a:r>
            <a:r>
              <a:rPr sz="3200" b="1" spc="-5" dirty="0">
                <a:solidFill>
                  <a:srgbClr val="FFFF66"/>
                </a:solidFill>
              </a:rPr>
              <a:t>  Multiplexed Quantificatio</a:t>
            </a:r>
            <a:r>
              <a:rPr lang="en-US" sz="3200" b="1" spc="-5" dirty="0">
                <a:solidFill>
                  <a:srgbClr val="FFFF66"/>
                </a:solidFill>
              </a:rPr>
              <a:t>n</a:t>
            </a:r>
            <a:r>
              <a:rPr sz="3200" b="1" spc="-5" dirty="0">
                <a:solidFill>
                  <a:srgbClr val="FFFF66"/>
                </a:solidFill>
              </a:rPr>
              <a:t>  with Isobaric Mass Tag R</a:t>
            </a:r>
            <a:r>
              <a:rPr lang="en-US" sz="3200" b="1" spc="-5" dirty="0">
                <a:solidFill>
                  <a:srgbClr val="FFFF66"/>
                </a:solidFill>
              </a:rPr>
              <a:t>eagents</a:t>
            </a:r>
            <a:endParaRPr sz="3200" b="1" spc="-5" dirty="0">
              <a:solidFill>
                <a:srgbClr val="FFFF66"/>
              </a:solidFill>
            </a:endParaRPr>
          </a:p>
        </p:txBody>
      </p:sp>
      <p:sp>
        <p:nvSpPr>
          <p:cNvPr id="7" name="object 7"/>
          <p:cNvSpPr/>
          <p:nvPr/>
        </p:nvSpPr>
        <p:spPr>
          <a:xfrm>
            <a:off x="8070886" y="4376038"/>
            <a:ext cx="0" cy="287655"/>
          </a:xfrm>
          <a:custGeom>
            <a:avLst/>
            <a:gdLst/>
            <a:ahLst/>
            <a:cxnLst/>
            <a:rect l="l" t="t" r="r" b="b"/>
            <a:pathLst>
              <a:path h="287654">
                <a:moveTo>
                  <a:pt x="0" y="0"/>
                </a:moveTo>
                <a:lnTo>
                  <a:pt x="0" y="287337"/>
                </a:lnTo>
              </a:path>
            </a:pathLst>
          </a:custGeom>
          <a:ln w="50799">
            <a:solidFill>
              <a:srgbClr val="000000"/>
            </a:solidFill>
          </a:ln>
        </p:spPr>
        <p:txBody>
          <a:bodyPr wrap="square" lIns="0" tIns="0" rIns="0" bIns="0" rtlCol="0"/>
          <a:lstStyle/>
          <a:p>
            <a:endParaRPr/>
          </a:p>
        </p:txBody>
      </p:sp>
      <p:sp>
        <p:nvSpPr>
          <p:cNvPr id="8" name="object 8"/>
          <p:cNvSpPr/>
          <p:nvPr/>
        </p:nvSpPr>
        <p:spPr>
          <a:xfrm>
            <a:off x="7994686" y="4561775"/>
            <a:ext cx="152400" cy="152400"/>
          </a:xfrm>
          <a:custGeom>
            <a:avLst/>
            <a:gdLst/>
            <a:ahLst/>
            <a:cxnLst/>
            <a:rect l="l" t="t" r="r" b="b"/>
            <a:pathLst>
              <a:path w="152400" h="152400">
                <a:moveTo>
                  <a:pt x="152399" y="0"/>
                </a:moveTo>
                <a:lnTo>
                  <a:pt x="0" y="0"/>
                </a:lnTo>
                <a:lnTo>
                  <a:pt x="76199" y="152400"/>
                </a:lnTo>
                <a:lnTo>
                  <a:pt x="152399" y="0"/>
                </a:lnTo>
                <a:close/>
              </a:path>
            </a:pathLst>
          </a:custGeom>
          <a:solidFill>
            <a:srgbClr val="000000"/>
          </a:solidFill>
        </p:spPr>
        <p:txBody>
          <a:bodyPr wrap="square" lIns="0" tIns="0" rIns="0" bIns="0" rtlCol="0"/>
          <a:lstStyle/>
          <a:p>
            <a:endParaRPr/>
          </a:p>
        </p:txBody>
      </p:sp>
      <p:sp>
        <p:nvSpPr>
          <p:cNvPr id="9" name="object 9"/>
          <p:cNvSpPr txBox="1"/>
          <p:nvPr/>
        </p:nvSpPr>
        <p:spPr>
          <a:xfrm>
            <a:off x="8848011" y="4879602"/>
            <a:ext cx="1745614" cy="1729739"/>
          </a:xfrm>
          <a:prstGeom prst="rect">
            <a:avLst/>
          </a:prstGeom>
        </p:spPr>
        <p:txBody>
          <a:bodyPr vert="horz" wrap="square" lIns="0" tIns="12700" rIns="0" bIns="0" rtlCol="0">
            <a:spAutoFit/>
          </a:bodyPr>
          <a:lstStyle/>
          <a:p>
            <a:pPr marL="12700" marR="5080">
              <a:lnSpc>
                <a:spcPct val="99800"/>
              </a:lnSpc>
              <a:spcBef>
                <a:spcPts val="100"/>
              </a:spcBef>
            </a:pPr>
            <a:r>
              <a:rPr sz="1600" b="1" dirty="0">
                <a:latin typeface="Arial"/>
                <a:cs typeface="Arial"/>
              </a:rPr>
              <a:t>same </a:t>
            </a:r>
            <a:r>
              <a:rPr sz="1600" b="1" spc="-5" dirty="0">
                <a:latin typeface="Arial"/>
                <a:cs typeface="Arial"/>
              </a:rPr>
              <a:t>peptide  from </a:t>
            </a:r>
            <a:r>
              <a:rPr sz="1600" b="1" dirty="0">
                <a:latin typeface="Arial"/>
                <a:cs typeface="Arial"/>
              </a:rPr>
              <a:t>4 </a:t>
            </a:r>
            <a:r>
              <a:rPr sz="1600" b="1" spc="-5" dirty="0">
                <a:latin typeface="Arial"/>
                <a:cs typeface="Arial"/>
              </a:rPr>
              <a:t>different  samples:  </a:t>
            </a:r>
            <a:r>
              <a:rPr sz="1600" b="1" dirty="0">
                <a:latin typeface="Arial"/>
                <a:cs typeface="Arial"/>
              </a:rPr>
              <a:t>Observed  precursor  </a:t>
            </a:r>
            <a:r>
              <a:rPr sz="1600" b="1" spc="-5" dirty="0">
                <a:latin typeface="Arial"/>
                <a:cs typeface="Arial"/>
              </a:rPr>
              <a:t>intensity </a:t>
            </a:r>
            <a:r>
              <a:rPr sz="1600" b="1" dirty="0">
                <a:latin typeface="Arial"/>
                <a:cs typeface="Arial"/>
              </a:rPr>
              <a:t>= Σ </a:t>
            </a:r>
            <a:r>
              <a:rPr sz="1600" b="1" spc="-5" dirty="0">
                <a:latin typeface="Arial"/>
                <a:cs typeface="Arial"/>
              </a:rPr>
              <a:t>of</a:t>
            </a:r>
            <a:r>
              <a:rPr sz="1600" b="1" spc="-70" dirty="0">
                <a:latin typeface="Arial"/>
                <a:cs typeface="Arial"/>
              </a:rPr>
              <a:t> </a:t>
            </a:r>
            <a:r>
              <a:rPr sz="1600" b="1" spc="-5" dirty="0">
                <a:latin typeface="Arial"/>
                <a:cs typeface="Arial"/>
              </a:rPr>
              <a:t>all  </a:t>
            </a:r>
            <a:r>
              <a:rPr sz="1600" b="1" dirty="0">
                <a:latin typeface="Arial"/>
                <a:cs typeface="Arial"/>
              </a:rPr>
              <a:t>labeled</a:t>
            </a:r>
            <a:r>
              <a:rPr sz="1600" b="1" spc="-30" dirty="0">
                <a:latin typeface="Arial"/>
                <a:cs typeface="Arial"/>
              </a:rPr>
              <a:t> </a:t>
            </a:r>
            <a:r>
              <a:rPr sz="1600" b="1" spc="-5" dirty="0">
                <a:latin typeface="Arial"/>
                <a:cs typeface="Arial"/>
              </a:rPr>
              <a:t>versions</a:t>
            </a:r>
            <a:endParaRPr sz="1600">
              <a:latin typeface="Arial"/>
              <a:cs typeface="Arial"/>
            </a:endParaRPr>
          </a:p>
        </p:txBody>
      </p:sp>
      <p:sp>
        <p:nvSpPr>
          <p:cNvPr id="10" name="object 10"/>
          <p:cNvSpPr txBox="1"/>
          <p:nvPr/>
        </p:nvSpPr>
        <p:spPr>
          <a:xfrm>
            <a:off x="7926698" y="4737227"/>
            <a:ext cx="330200" cy="269240"/>
          </a:xfrm>
          <a:prstGeom prst="rect">
            <a:avLst/>
          </a:prstGeom>
        </p:spPr>
        <p:txBody>
          <a:bodyPr vert="horz" wrap="square" lIns="0" tIns="12700" rIns="0" bIns="0" rtlCol="0">
            <a:spAutoFit/>
          </a:bodyPr>
          <a:lstStyle/>
          <a:p>
            <a:pPr marL="12700">
              <a:spcBef>
                <a:spcPts val="100"/>
              </a:spcBef>
            </a:pPr>
            <a:r>
              <a:rPr sz="1600" b="1" dirty="0">
                <a:latin typeface="Arial"/>
                <a:cs typeface="Arial"/>
              </a:rPr>
              <a:t>MS</a:t>
            </a:r>
            <a:endParaRPr sz="1600">
              <a:latin typeface="Arial"/>
              <a:cs typeface="Arial"/>
            </a:endParaRPr>
          </a:p>
        </p:txBody>
      </p:sp>
      <p:sp>
        <p:nvSpPr>
          <p:cNvPr id="11" name="object 11"/>
          <p:cNvSpPr/>
          <p:nvPr/>
        </p:nvSpPr>
        <p:spPr>
          <a:xfrm>
            <a:off x="7927851" y="5451726"/>
            <a:ext cx="324890" cy="1059384"/>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7926086" y="5130449"/>
            <a:ext cx="321475" cy="326148"/>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248089" y="5130450"/>
            <a:ext cx="0" cy="1381125"/>
          </a:xfrm>
          <a:custGeom>
            <a:avLst/>
            <a:gdLst/>
            <a:ahLst/>
            <a:cxnLst/>
            <a:rect l="l" t="t" r="r" b="b"/>
            <a:pathLst>
              <a:path h="1381125">
                <a:moveTo>
                  <a:pt x="0" y="0"/>
                </a:moveTo>
                <a:lnTo>
                  <a:pt x="0" y="1380662"/>
                </a:lnTo>
              </a:path>
            </a:pathLst>
          </a:custGeom>
          <a:ln w="62299">
            <a:solidFill>
              <a:srgbClr val="FFFFFF"/>
            </a:solidFill>
          </a:ln>
        </p:spPr>
        <p:txBody>
          <a:bodyPr wrap="square" lIns="0" tIns="0" rIns="0" bIns="0" rtlCol="0"/>
          <a:lstStyle/>
          <a:p>
            <a:endParaRPr/>
          </a:p>
        </p:txBody>
      </p:sp>
      <p:sp>
        <p:nvSpPr>
          <p:cNvPr id="14" name="object 14"/>
          <p:cNvSpPr/>
          <p:nvPr/>
        </p:nvSpPr>
        <p:spPr>
          <a:xfrm>
            <a:off x="7839666" y="6511112"/>
            <a:ext cx="474345" cy="0"/>
          </a:xfrm>
          <a:custGeom>
            <a:avLst/>
            <a:gdLst/>
            <a:ahLst/>
            <a:cxnLst/>
            <a:rect l="l" t="t" r="r" b="b"/>
            <a:pathLst>
              <a:path w="474345">
                <a:moveTo>
                  <a:pt x="0" y="0"/>
                </a:moveTo>
                <a:lnTo>
                  <a:pt x="473804" y="0"/>
                </a:lnTo>
              </a:path>
            </a:pathLst>
          </a:custGeom>
          <a:ln w="25399">
            <a:solidFill>
              <a:srgbClr val="000000"/>
            </a:solidFill>
          </a:ln>
        </p:spPr>
        <p:txBody>
          <a:bodyPr wrap="square" lIns="0" tIns="0" rIns="0" bIns="0" rtlCol="0"/>
          <a:lstStyle/>
          <a:p>
            <a:endParaRPr/>
          </a:p>
        </p:txBody>
      </p:sp>
      <p:sp>
        <p:nvSpPr>
          <p:cNvPr id="15" name="object 15"/>
          <p:cNvSpPr txBox="1"/>
          <p:nvPr/>
        </p:nvSpPr>
        <p:spPr>
          <a:xfrm>
            <a:off x="7974550" y="6496637"/>
            <a:ext cx="321945" cy="228268"/>
          </a:xfrm>
          <a:prstGeom prst="rect">
            <a:avLst/>
          </a:prstGeom>
        </p:spPr>
        <p:txBody>
          <a:bodyPr vert="horz" wrap="square" lIns="0" tIns="12700" rIns="0" bIns="0" rtlCol="0">
            <a:spAutoFit/>
          </a:bodyPr>
          <a:lstStyle/>
          <a:p>
            <a:pPr marL="12700">
              <a:spcBef>
                <a:spcPts val="100"/>
              </a:spcBef>
            </a:pPr>
            <a:r>
              <a:rPr sz="1400" b="1" dirty="0">
                <a:latin typeface="Arial"/>
                <a:cs typeface="Arial"/>
              </a:rPr>
              <a:t>m/z</a:t>
            </a:r>
            <a:endParaRPr sz="1400">
              <a:latin typeface="Arial"/>
              <a:cs typeface="Arial"/>
            </a:endParaRPr>
          </a:p>
        </p:txBody>
      </p:sp>
      <p:sp>
        <p:nvSpPr>
          <p:cNvPr id="16" name="object 16"/>
          <p:cNvSpPr/>
          <p:nvPr/>
        </p:nvSpPr>
        <p:spPr>
          <a:xfrm>
            <a:off x="6618147" y="5806954"/>
            <a:ext cx="1081405" cy="0"/>
          </a:xfrm>
          <a:custGeom>
            <a:avLst/>
            <a:gdLst/>
            <a:ahLst/>
            <a:cxnLst/>
            <a:rect l="l" t="t" r="r" b="b"/>
            <a:pathLst>
              <a:path w="1081404">
                <a:moveTo>
                  <a:pt x="1081304" y="0"/>
                </a:moveTo>
                <a:lnTo>
                  <a:pt x="0" y="0"/>
                </a:lnTo>
              </a:path>
            </a:pathLst>
          </a:custGeom>
          <a:ln w="50799">
            <a:solidFill>
              <a:srgbClr val="000000"/>
            </a:solidFill>
          </a:ln>
        </p:spPr>
        <p:txBody>
          <a:bodyPr wrap="square" lIns="0" tIns="0" rIns="0" bIns="0" rtlCol="0"/>
          <a:lstStyle/>
          <a:p>
            <a:endParaRPr/>
          </a:p>
        </p:txBody>
      </p:sp>
      <p:sp>
        <p:nvSpPr>
          <p:cNvPr id="17" name="object 17"/>
          <p:cNvSpPr/>
          <p:nvPr/>
        </p:nvSpPr>
        <p:spPr>
          <a:xfrm>
            <a:off x="6567346" y="5730756"/>
            <a:ext cx="152400" cy="152400"/>
          </a:xfrm>
          <a:custGeom>
            <a:avLst/>
            <a:gdLst/>
            <a:ahLst/>
            <a:cxnLst/>
            <a:rect l="l" t="t" r="r" b="b"/>
            <a:pathLst>
              <a:path w="152400" h="152400">
                <a:moveTo>
                  <a:pt x="152400" y="0"/>
                </a:moveTo>
                <a:lnTo>
                  <a:pt x="0" y="76199"/>
                </a:lnTo>
                <a:lnTo>
                  <a:pt x="152400" y="152399"/>
                </a:lnTo>
                <a:lnTo>
                  <a:pt x="152400" y="0"/>
                </a:lnTo>
                <a:close/>
              </a:path>
            </a:pathLst>
          </a:custGeom>
          <a:solidFill>
            <a:srgbClr val="000000"/>
          </a:solidFill>
        </p:spPr>
        <p:txBody>
          <a:bodyPr wrap="square" lIns="0" tIns="0" rIns="0" bIns="0" rtlCol="0"/>
          <a:lstStyle/>
          <a:p>
            <a:endParaRPr/>
          </a:p>
        </p:txBody>
      </p:sp>
      <p:sp>
        <p:nvSpPr>
          <p:cNvPr id="18" name="object 18"/>
          <p:cNvSpPr txBox="1"/>
          <p:nvPr/>
        </p:nvSpPr>
        <p:spPr>
          <a:xfrm>
            <a:off x="6836129" y="5406035"/>
            <a:ext cx="691515" cy="269240"/>
          </a:xfrm>
          <a:prstGeom prst="rect">
            <a:avLst/>
          </a:prstGeom>
        </p:spPr>
        <p:txBody>
          <a:bodyPr vert="horz" wrap="square" lIns="0" tIns="12700" rIns="0" bIns="0" rtlCol="0">
            <a:spAutoFit/>
          </a:bodyPr>
          <a:lstStyle/>
          <a:p>
            <a:pPr marL="12700">
              <a:spcBef>
                <a:spcPts val="100"/>
              </a:spcBef>
            </a:pPr>
            <a:r>
              <a:rPr sz="1600" b="1" dirty="0">
                <a:latin typeface="Arial"/>
                <a:cs typeface="Arial"/>
              </a:rPr>
              <a:t>MS</a:t>
            </a:r>
            <a:r>
              <a:rPr sz="1600" b="1" spc="-5" dirty="0">
                <a:latin typeface="Arial"/>
                <a:cs typeface="Arial"/>
              </a:rPr>
              <a:t>/</a:t>
            </a:r>
            <a:r>
              <a:rPr sz="1600" b="1" dirty="0">
                <a:latin typeface="Arial"/>
                <a:cs typeface="Arial"/>
              </a:rPr>
              <a:t>MS</a:t>
            </a:r>
            <a:endParaRPr sz="1600">
              <a:latin typeface="Arial"/>
              <a:cs typeface="Arial"/>
            </a:endParaRPr>
          </a:p>
        </p:txBody>
      </p:sp>
      <p:sp>
        <p:nvSpPr>
          <p:cNvPr id="19" name="object 19"/>
          <p:cNvSpPr/>
          <p:nvPr/>
        </p:nvSpPr>
        <p:spPr>
          <a:xfrm>
            <a:off x="2071093" y="3177251"/>
            <a:ext cx="284582" cy="846100"/>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2345194" y="3168191"/>
            <a:ext cx="270881" cy="846214"/>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2071093" y="3929622"/>
            <a:ext cx="545465" cy="42545"/>
          </a:xfrm>
          <a:custGeom>
            <a:avLst/>
            <a:gdLst/>
            <a:ahLst/>
            <a:cxnLst/>
            <a:rect l="l" t="t" r="r" b="b"/>
            <a:pathLst>
              <a:path w="545465" h="42545">
                <a:moveTo>
                  <a:pt x="0" y="42524"/>
                </a:moveTo>
                <a:lnTo>
                  <a:pt x="544982" y="42524"/>
                </a:lnTo>
                <a:lnTo>
                  <a:pt x="544982" y="0"/>
                </a:lnTo>
                <a:lnTo>
                  <a:pt x="0" y="0"/>
                </a:lnTo>
                <a:lnTo>
                  <a:pt x="0" y="42524"/>
                </a:lnTo>
                <a:close/>
              </a:path>
            </a:pathLst>
          </a:custGeom>
          <a:solidFill>
            <a:srgbClr val="FFFFFF"/>
          </a:solidFill>
        </p:spPr>
        <p:txBody>
          <a:bodyPr wrap="square" lIns="0" tIns="0" rIns="0" bIns="0" rtlCol="0"/>
          <a:lstStyle/>
          <a:p>
            <a:endParaRPr/>
          </a:p>
        </p:txBody>
      </p:sp>
      <p:sp>
        <p:nvSpPr>
          <p:cNvPr id="22" name="object 22"/>
          <p:cNvSpPr/>
          <p:nvPr/>
        </p:nvSpPr>
        <p:spPr>
          <a:xfrm>
            <a:off x="1883674" y="6304107"/>
            <a:ext cx="5013325" cy="0"/>
          </a:xfrm>
          <a:custGeom>
            <a:avLst/>
            <a:gdLst/>
            <a:ahLst/>
            <a:cxnLst/>
            <a:rect l="l" t="t" r="r" b="b"/>
            <a:pathLst>
              <a:path w="5013325">
                <a:moveTo>
                  <a:pt x="0" y="0"/>
                </a:moveTo>
                <a:lnTo>
                  <a:pt x="5012806" y="1"/>
                </a:lnTo>
              </a:path>
            </a:pathLst>
          </a:custGeom>
          <a:ln w="4156">
            <a:solidFill>
              <a:srgbClr val="000000"/>
            </a:solidFill>
          </a:ln>
        </p:spPr>
        <p:txBody>
          <a:bodyPr wrap="square" lIns="0" tIns="0" rIns="0" bIns="0" rtlCol="0"/>
          <a:lstStyle/>
          <a:p>
            <a:endParaRPr/>
          </a:p>
        </p:txBody>
      </p:sp>
      <p:sp>
        <p:nvSpPr>
          <p:cNvPr id="23" name="object 23"/>
          <p:cNvSpPr/>
          <p:nvPr/>
        </p:nvSpPr>
        <p:spPr>
          <a:xfrm>
            <a:off x="1939599"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24" name="object 24"/>
          <p:cNvSpPr/>
          <p:nvPr/>
        </p:nvSpPr>
        <p:spPr>
          <a:xfrm>
            <a:off x="1994592"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25" name="object 25"/>
          <p:cNvSpPr/>
          <p:nvPr/>
        </p:nvSpPr>
        <p:spPr>
          <a:xfrm>
            <a:off x="2051451"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26" name="object 26"/>
          <p:cNvSpPr/>
          <p:nvPr/>
        </p:nvSpPr>
        <p:spPr>
          <a:xfrm>
            <a:off x="2106444"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27" name="object 27"/>
          <p:cNvSpPr/>
          <p:nvPr/>
        </p:nvSpPr>
        <p:spPr>
          <a:xfrm>
            <a:off x="2218295"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28" name="object 28"/>
          <p:cNvSpPr/>
          <p:nvPr/>
        </p:nvSpPr>
        <p:spPr>
          <a:xfrm>
            <a:off x="2274221"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29" name="object 29"/>
          <p:cNvSpPr/>
          <p:nvPr/>
        </p:nvSpPr>
        <p:spPr>
          <a:xfrm>
            <a:off x="2329215"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30" name="object 30"/>
          <p:cNvSpPr/>
          <p:nvPr/>
        </p:nvSpPr>
        <p:spPr>
          <a:xfrm>
            <a:off x="2385141"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31" name="object 31"/>
          <p:cNvSpPr/>
          <p:nvPr/>
        </p:nvSpPr>
        <p:spPr>
          <a:xfrm>
            <a:off x="2496992"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32" name="object 32"/>
          <p:cNvSpPr/>
          <p:nvPr/>
        </p:nvSpPr>
        <p:spPr>
          <a:xfrm>
            <a:off x="2552918"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33" name="object 33"/>
          <p:cNvSpPr/>
          <p:nvPr/>
        </p:nvSpPr>
        <p:spPr>
          <a:xfrm>
            <a:off x="2607911"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34" name="object 34"/>
          <p:cNvSpPr/>
          <p:nvPr/>
        </p:nvSpPr>
        <p:spPr>
          <a:xfrm>
            <a:off x="2664769"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35" name="object 35"/>
          <p:cNvSpPr/>
          <p:nvPr/>
        </p:nvSpPr>
        <p:spPr>
          <a:xfrm>
            <a:off x="2775688"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36" name="object 36"/>
          <p:cNvSpPr/>
          <p:nvPr/>
        </p:nvSpPr>
        <p:spPr>
          <a:xfrm>
            <a:off x="2831614"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37" name="object 37"/>
          <p:cNvSpPr/>
          <p:nvPr/>
        </p:nvSpPr>
        <p:spPr>
          <a:xfrm>
            <a:off x="2886608"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38" name="object 38"/>
          <p:cNvSpPr/>
          <p:nvPr/>
        </p:nvSpPr>
        <p:spPr>
          <a:xfrm>
            <a:off x="2943466"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39" name="object 39"/>
          <p:cNvSpPr/>
          <p:nvPr/>
        </p:nvSpPr>
        <p:spPr>
          <a:xfrm>
            <a:off x="3054385"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40" name="object 40"/>
          <p:cNvSpPr/>
          <p:nvPr/>
        </p:nvSpPr>
        <p:spPr>
          <a:xfrm>
            <a:off x="3110311"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41" name="object 41"/>
          <p:cNvSpPr/>
          <p:nvPr/>
        </p:nvSpPr>
        <p:spPr>
          <a:xfrm>
            <a:off x="3166236"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42" name="object 42"/>
          <p:cNvSpPr/>
          <p:nvPr/>
        </p:nvSpPr>
        <p:spPr>
          <a:xfrm>
            <a:off x="3221230"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43" name="object 43"/>
          <p:cNvSpPr/>
          <p:nvPr/>
        </p:nvSpPr>
        <p:spPr>
          <a:xfrm>
            <a:off x="3333082"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44" name="object 44"/>
          <p:cNvSpPr/>
          <p:nvPr/>
        </p:nvSpPr>
        <p:spPr>
          <a:xfrm>
            <a:off x="3389007"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45" name="object 45"/>
          <p:cNvSpPr/>
          <p:nvPr/>
        </p:nvSpPr>
        <p:spPr>
          <a:xfrm>
            <a:off x="3444933"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46" name="object 46"/>
          <p:cNvSpPr/>
          <p:nvPr/>
        </p:nvSpPr>
        <p:spPr>
          <a:xfrm>
            <a:off x="3499926"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47" name="object 47"/>
          <p:cNvSpPr/>
          <p:nvPr/>
        </p:nvSpPr>
        <p:spPr>
          <a:xfrm>
            <a:off x="3611778"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48" name="object 48"/>
          <p:cNvSpPr/>
          <p:nvPr/>
        </p:nvSpPr>
        <p:spPr>
          <a:xfrm>
            <a:off x="3667704"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49" name="object 49"/>
          <p:cNvSpPr/>
          <p:nvPr/>
        </p:nvSpPr>
        <p:spPr>
          <a:xfrm>
            <a:off x="3723629"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50" name="object 50"/>
          <p:cNvSpPr/>
          <p:nvPr/>
        </p:nvSpPr>
        <p:spPr>
          <a:xfrm>
            <a:off x="3779555"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51" name="object 51"/>
          <p:cNvSpPr/>
          <p:nvPr/>
        </p:nvSpPr>
        <p:spPr>
          <a:xfrm>
            <a:off x="3890474"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52" name="object 52"/>
          <p:cNvSpPr/>
          <p:nvPr/>
        </p:nvSpPr>
        <p:spPr>
          <a:xfrm>
            <a:off x="3946400"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53" name="object 53"/>
          <p:cNvSpPr/>
          <p:nvPr/>
        </p:nvSpPr>
        <p:spPr>
          <a:xfrm>
            <a:off x="4002326"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54" name="object 54"/>
          <p:cNvSpPr/>
          <p:nvPr/>
        </p:nvSpPr>
        <p:spPr>
          <a:xfrm>
            <a:off x="4058251"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55" name="object 55"/>
          <p:cNvSpPr/>
          <p:nvPr/>
        </p:nvSpPr>
        <p:spPr>
          <a:xfrm>
            <a:off x="4170103"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56" name="object 56"/>
          <p:cNvSpPr/>
          <p:nvPr/>
        </p:nvSpPr>
        <p:spPr>
          <a:xfrm>
            <a:off x="4225098"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57" name="object 57"/>
          <p:cNvSpPr/>
          <p:nvPr/>
        </p:nvSpPr>
        <p:spPr>
          <a:xfrm>
            <a:off x="4281954"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58" name="object 58"/>
          <p:cNvSpPr/>
          <p:nvPr/>
        </p:nvSpPr>
        <p:spPr>
          <a:xfrm>
            <a:off x="4336948"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59" name="object 59"/>
          <p:cNvSpPr/>
          <p:nvPr/>
        </p:nvSpPr>
        <p:spPr>
          <a:xfrm>
            <a:off x="4448799"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60" name="object 60"/>
          <p:cNvSpPr/>
          <p:nvPr/>
        </p:nvSpPr>
        <p:spPr>
          <a:xfrm>
            <a:off x="4503793"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61" name="object 61"/>
          <p:cNvSpPr/>
          <p:nvPr/>
        </p:nvSpPr>
        <p:spPr>
          <a:xfrm>
            <a:off x="4559719"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62" name="object 62"/>
          <p:cNvSpPr/>
          <p:nvPr/>
        </p:nvSpPr>
        <p:spPr>
          <a:xfrm>
            <a:off x="4615644"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63" name="object 63"/>
          <p:cNvSpPr/>
          <p:nvPr/>
        </p:nvSpPr>
        <p:spPr>
          <a:xfrm>
            <a:off x="4727496" y="6304107"/>
            <a:ext cx="0" cy="36830"/>
          </a:xfrm>
          <a:custGeom>
            <a:avLst/>
            <a:gdLst/>
            <a:ahLst/>
            <a:cxnLst/>
            <a:rect l="l" t="t" r="r" b="b"/>
            <a:pathLst>
              <a:path h="36829">
                <a:moveTo>
                  <a:pt x="0" y="0"/>
                </a:moveTo>
                <a:lnTo>
                  <a:pt x="0" y="36657"/>
                </a:lnTo>
              </a:path>
            </a:pathLst>
          </a:custGeom>
          <a:ln w="4156">
            <a:solidFill>
              <a:srgbClr val="000000"/>
            </a:solidFill>
          </a:ln>
        </p:spPr>
        <p:txBody>
          <a:bodyPr wrap="square" lIns="0" tIns="0" rIns="0" bIns="0" rtlCol="0"/>
          <a:lstStyle/>
          <a:p>
            <a:endParaRPr/>
          </a:p>
        </p:txBody>
      </p:sp>
      <p:sp>
        <p:nvSpPr>
          <p:cNvPr id="64" name="object 64"/>
          <p:cNvSpPr/>
          <p:nvPr/>
        </p:nvSpPr>
        <p:spPr>
          <a:xfrm>
            <a:off x="4783421"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65" name="object 65"/>
          <p:cNvSpPr/>
          <p:nvPr/>
        </p:nvSpPr>
        <p:spPr>
          <a:xfrm>
            <a:off x="4838415"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66" name="object 66"/>
          <p:cNvSpPr/>
          <p:nvPr/>
        </p:nvSpPr>
        <p:spPr>
          <a:xfrm>
            <a:off x="4894341"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67" name="object 67"/>
          <p:cNvSpPr/>
          <p:nvPr/>
        </p:nvSpPr>
        <p:spPr>
          <a:xfrm>
            <a:off x="5005260"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68" name="object 68"/>
          <p:cNvSpPr/>
          <p:nvPr/>
        </p:nvSpPr>
        <p:spPr>
          <a:xfrm>
            <a:off x="5062118"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69" name="object 69"/>
          <p:cNvSpPr/>
          <p:nvPr/>
        </p:nvSpPr>
        <p:spPr>
          <a:xfrm>
            <a:off x="5117110"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70" name="object 70"/>
          <p:cNvSpPr/>
          <p:nvPr/>
        </p:nvSpPr>
        <p:spPr>
          <a:xfrm>
            <a:off x="5173969"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71" name="object 71"/>
          <p:cNvSpPr/>
          <p:nvPr/>
        </p:nvSpPr>
        <p:spPr>
          <a:xfrm>
            <a:off x="5284889"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72" name="object 72"/>
          <p:cNvSpPr/>
          <p:nvPr/>
        </p:nvSpPr>
        <p:spPr>
          <a:xfrm>
            <a:off x="5340814"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73" name="object 73"/>
          <p:cNvSpPr/>
          <p:nvPr/>
        </p:nvSpPr>
        <p:spPr>
          <a:xfrm>
            <a:off x="5395808"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74" name="object 74"/>
          <p:cNvSpPr/>
          <p:nvPr/>
        </p:nvSpPr>
        <p:spPr>
          <a:xfrm>
            <a:off x="5451733"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75" name="object 75"/>
          <p:cNvSpPr/>
          <p:nvPr/>
        </p:nvSpPr>
        <p:spPr>
          <a:xfrm>
            <a:off x="5563585"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76" name="object 76"/>
          <p:cNvSpPr/>
          <p:nvPr/>
        </p:nvSpPr>
        <p:spPr>
          <a:xfrm>
            <a:off x="5619511"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77" name="object 77"/>
          <p:cNvSpPr/>
          <p:nvPr/>
        </p:nvSpPr>
        <p:spPr>
          <a:xfrm>
            <a:off x="5675438"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78" name="object 78"/>
          <p:cNvSpPr/>
          <p:nvPr/>
        </p:nvSpPr>
        <p:spPr>
          <a:xfrm>
            <a:off x="5730430"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79" name="object 79"/>
          <p:cNvSpPr/>
          <p:nvPr/>
        </p:nvSpPr>
        <p:spPr>
          <a:xfrm>
            <a:off x="5842281"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80" name="object 80"/>
          <p:cNvSpPr/>
          <p:nvPr/>
        </p:nvSpPr>
        <p:spPr>
          <a:xfrm>
            <a:off x="5898207"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81" name="object 81"/>
          <p:cNvSpPr/>
          <p:nvPr/>
        </p:nvSpPr>
        <p:spPr>
          <a:xfrm>
            <a:off x="5954133"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82" name="object 82"/>
          <p:cNvSpPr/>
          <p:nvPr/>
        </p:nvSpPr>
        <p:spPr>
          <a:xfrm>
            <a:off x="6009127"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83" name="object 83"/>
          <p:cNvSpPr/>
          <p:nvPr/>
        </p:nvSpPr>
        <p:spPr>
          <a:xfrm>
            <a:off x="6120978"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84" name="object 84"/>
          <p:cNvSpPr/>
          <p:nvPr/>
        </p:nvSpPr>
        <p:spPr>
          <a:xfrm>
            <a:off x="6176903"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85" name="object 85"/>
          <p:cNvSpPr/>
          <p:nvPr/>
        </p:nvSpPr>
        <p:spPr>
          <a:xfrm>
            <a:off x="6232830"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86" name="object 86"/>
          <p:cNvSpPr/>
          <p:nvPr/>
        </p:nvSpPr>
        <p:spPr>
          <a:xfrm>
            <a:off x="6288755"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87" name="object 87"/>
          <p:cNvSpPr/>
          <p:nvPr/>
        </p:nvSpPr>
        <p:spPr>
          <a:xfrm>
            <a:off x="6399673"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88" name="object 88"/>
          <p:cNvSpPr/>
          <p:nvPr/>
        </p:nvSpPr>
        <p:spPr>
          <a:xfrm>
            <a:off x="6455600"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89" name="object 89"/>
          <p:cNvSpPr/>
          <p:nvPr/>
        </p:nvSpPr>
        <p:spPr>
          <a:xfrm>
            <a:off x="6511526"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90" name="object 90"/>
          <p:cNvSpPr/>
          <p:nvPr/>
        </p:nvSpPr>
        <p:spPr>
          <a:xfrm>
            <a:off x="6567451"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91" name="object 91"/>
          <p:cNvSpPr/>
          <p:nvPr/>
        </p:nvSpPr>
        <p:spPr>
          <a:xfrm>
            <a:off x="6679303"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92" name="object 92"/>
          <p:cNvSpPr/>
          <p:nvPr/>
        </p:nvSpPr>
        <p:spPr>
          <a:xfrm>
            <a:off x="6734296"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93" name="object 93"/>
          <p:cNvSpPr/>
          <p:nvPr/>
        </p:nvSpPr>
        <p:spPr>
          <a:xfrm>
            <a:off x="6791153"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94" name="object 94"/>
          <p:cNvSpPr/>
          <p:nvPr/>
        </p:nvSpPr>
        <p:spPr>
          <a:xfrm>
            <a:off x="6846148" y="6304107"/>
            <a:ext cx="0" cy="36830"/>
          </a:xfrm>
          <a:custGeom>
            <a:avLst/>
            <a:gdLst/>
            <a:ahLst/>
            <a:cxnLst/>
            <a:rect l="l" t="t" r="r" b="b"/>
            <a:pathLst>
              <a:path h="36829">
                <a:moveTo>
                  <a:pt x="0" y="0"/>
                </a:moveTo>
                <a:lnTo>
                  <a:pt x="1" y="36657"/>
                </a:lnTo>
              </a:path>
            </a:pathLst>
          </a:custGeom>
          <a:ln w="4156">
            <a:solidFill>
              <a:srgbClr val="000000"/>
            </a:solidFill>
          </a:ln>
        </p:spPr>
        <p:txBody>
          <a:bodyPr wrap="square" lIns="0" tIns="0" rIns="0" bIns="0" rtlCol="0"/>
          <a:lstStyle/>
          <a:p>
            <a:endParaRPr/>
          </a:p>
        </p:txBody>
      </p:sp>
      <p:sp>
        <p:nvSpPr>
          <p:cNvPr id="95" name="object 95"/>
          <p:cNvSpPr/>
          <p:nvPr/>
        </p:nvSpPr>
        <p:spPr>
          <a:xfrm>
            <a:off x="1883673" y="6304107"/>
            <a:ext cx="0" cy="57150"/>
          </a:xfrm>
          <a:custGeom>
            <a:avLst/>
            <a:gdLst/>
            <a:ahLst/>
            <a:cxnLst/>
            <a:rect l="l" t="t" r="r" b="b"/>
            <a:pathLst>
              <a:path h="57150">
                <a:moveTo>
                  <a:pt x="0" y="0"/>
                </a:moveTo>
                <a:lnTo>
                  <a:pt x="0" y="56880"/>
                </a:lnTo>
              </a:path>
            </a:pathLst>
          </a:custGeom>
          <a:ln w="4156">
            <a:solidFill>
              <a:srgbClr val="000000"/>
            </a:solidFill>
          </a:ln>
        </p:spPr>
        <p:txBody>
          <a:bodyPr wrap="square" lIns="0" tIns="0" rIns="0" bIns="0" rtlCol="0"/>
          <a:lstStyle/>
          <a:p>
            <a:endParaRPr/>
          </a:p>
        </p:txBody>
      </p:sp>
      <p:sp>
        <p:nvSpPr>
          <p:cNvPr id="96" name="object 96"/>
          <p:cNvSpPr/>
          <p:nvPr/>
        </p:nvSpPr>
        <p:spPr>
          <a:xfrm>
            <a:off x="2162370" y="6304107"/>
            <a:ext cx="0" cy="57150"/>
          </a:xfrm>
          <a:custGeom>
            <a:avLst/>
            <a:gdLst/>
            <a:ahLst/>
            <a:cxnLst/>
            <a:rect l="l" t="t" r="r" b="b"/>
            <a:pathLst>
              <a:path h="57150">
                <a:moveTo>
                  <a:pt x="0" y="0"/>
                </a:moveTo>
                <a:lnTo>
                  <a:pt x="1" y="56880"/>
                </a:lnTo>
              </a:path>
            </a:pathLst>
          </a:custGeom>
          <a:ln w="4156">
            <a:solidFill>
              <a:srgbClr val="000000"/>
            </a:solidFill>
          </a:ln>
        </p:spPr>
        <p:txBody>
          <a:bodyPr wrap="square" lIns="0" tIns="0" rIns="0" bIns="0" rtlCol="0"/>
          <a:lstStyle/>
          <a:p>
            <a:endParaRPr/>
          </a:p>
        </p:txBody>
      </p:sp>
      <p:sp>
        <p:nvSpPr>
          <p:cNvPr id="97" name="object 97"/>
          <p:cNvSpPr/>
          <p:nvPr/>
        </p:nvSpPr>
        <p:spPr>
          <a:xfrm>
            <a:off x="2441066" y="6304107"/>
            <a:ext cx="0" cy="57150"/>
          </a:xfrm>
          <a:custGeom>
            <a:avLst/>
            <a:gdLst/>
            <a:ahLst/>
            <a:cxnLst/>
            <a:rect l="l" t="t" r="r" b="b"/>
            <a:pathLst>
              <a:path h="57150">
                <a:moveTo>
                  <a:pt x="0" y="0"/>
                </a:moveTo>
                <a:lnTo>
                  <a:pt x="0" y="56880"/>
                </a:lnTo>
              </a:path>
            </a:pathLst>
          </a:custGeom>
          <a:ln w="4156">
            <a:solidFill>
              <a:srgbClr val="000000"/>
            </a:solidFill>
          </a:ln>
        </p:spPr>
        <p:txBody>
          <a:bodyPr wrap="square" lIns="0" tIns="0" rIns="0" bIns="0" rtlCol="0"/>
          <a:lstStyle/>
          <a:p>
            <a:endParaRPr/>
          </a:p>
        </p:txBody>
      </p:sp>
      <p:sp>
        <p:nvSpPr>
          <p:cNvPr id="98" name="object 98"/>
          <p:cNvSpPr/>
          <p:nvPr/>
        </p:nvSpPr>
        <p:spPr>
          <a:xfrm>
            <a:off x="2719763" y="6304107"/>
            <a:ext cx="0" cy="57150"/>
          </a:xfrm>
          <a:custGeom>
            <a:avLst/>
            <a:gdLst/>
            <a:ahLst/>
            <a:cxnLst/>
            <a:rect l="l" t="t" r="r" b="b"/>
            <a:pathLst>
              <a:path h="57150">
                <a:moveTo>
                  <a:pt x="0" y="0"/>
                </a:moveTo>
                <a:lnTo>
                  <a:pt x="0" y="56880"/>
                </a:lnTo>
              </a:path>
            </a:pathLst>
          </a:custGeom>
          <a:ln w="4156">
            <a:solidFill>
              <a:srgbClr val="000000"/>
            </a:solidFill>
          </a:ln>
        </p:spPr>
        <p:txBody>
          <a:bodyPr wrap="square" lIns="0" tIns="0" rIns="0" bIns="0" rtlCol="0"/>
          <a:lstStyle/>
          <a:p>
            <a:endParaRPr/>
          </a:p>
        </p:txBody>
      </p:sp>
      <p:sp>
        <p:nvSpPr>
          <p:cNvPr id="99" name="object 99"/>
          <p:cNvSpPr/>
          <p:nvPr/>
        </p:nvSpPr>
        <p:spPr>
          <a:xfrm>
            <a:off x="2998459" y="6304107"/>
            <a:ext cx="0" cy="57150"/>
          </a:xfrm>
          <a:custGeom>
            <a:avLst/>
            <a:gdLst/>
            <a:ahLst/>
            <a:cxnLst/>
            <a:rect l="l" t="t" r="r" b="b"/>
            <a:pathLst>
              <a:path h="57150">
                <a:moveTo>
                  <a:pt x="0" y="0"/>
                </a:moveTo>
                <a:lnTo>
                  <a:pt x="0" y="56880"/>
                </a:lnTo>
              </a:path>
            </a:pathLst>
          </a:custGeom>
          <a:ln w="4156">
            <a:solidFill>
              <a:srgbClr val="000000"/>
            </a:solidFill>
          </a:ln>
        </p:spPr>
        <p:txBody>
          <a:bodyPr wrap="square" lIns="0" tIns="0" rIns="0" bIns="0" rtlCol="0"/>
          <a:lstStyle/>
          <a:p>
            <a:endParaRPr/>
          </a:p>
        </p:txBody>
      </p:sp>
      <p:sp>
        <p:nvSpPr>
          <p:cNvPr id="100" name="object 100"/>
          <p:cNvSpPr/>
          <p:nvPr/>
        </p:nvSpPr>
        <p:spPr>
          <a:xfrm>
            <a:off x="3278088" y="6304107"/>
            <a:ext cx="0" cy="57150"/>
          </a:xfrm>
          <a:custGeom>
            <a:avLst/>
            <a:gdLst/>
            <a:ahLst/>
            <a:cxnLst/>
            <a:rect l="l" t="t" r="r" b="b"/>
            <a:pathLst>
              <a:path h="57150">
                <a:moveTo>
                  <a:pt x="0" y="0"/>
                </a:moveTo>
                <a:lnTo>
                  <a:pt x="0" y="56880"/>
                </a:lnTo>
              </a:path>
            </a:pathLst>
          </a:custGeom>
          <a:ln w="4156">
            <a:solidFill>
              <a:srgbClr val="000000"/>
            </a:solidFill>
          </a:ln>
        </p:spPr>
        <p:txBody>
          <a:bodyPr wrap="square" lIns="0" tIns="0" rIns="0" bIns="0" rtlCol="0"/>
          <a:lstStyle/>
          <a:p>
            <a:endParaRPr/>
          </a:p>
        </p:txBody>
      </p:sp>
      <p:sp>
        <p:nvSpPr>
          <p:cNvPr id="101" name="object 101"/>
          <p:cNvSpPr/>
          <p:nvPr/>
        </p:nvSpPr>
        <p:spPr>
          <a:xfrm>
            <a:off x="3556784" y="6304107"/>
            <a:ext cx="0" cy="57150"/>
          </a:xfrm>
          <a:custGeom>
            <a:avLst/>
            <a:gdLst/>
            <a:ahLst/>
            <a:cxnLst/>
            <a:rect l="l" t="t" r="r" b="b"/>
            <a:pathLst>
              <a:path h="57150">
                <a:moveTo>
                  <a:pt x="0" y="0"/>
                </a:moveTo>
                <a:lnTo>
                  <a:pt x="0" y="56880"/>
                </a:lnTo>
              </a:path>
            </a:pathLst>
          </a:custGeom>
          <a:ln w="4156">
            <a:solidFill>
              <a:srgbClr val="000000"/>
            </a:solidFill>
          </a:ln>
        </p:spPr>
        <p:txBody>
          <a:bodyPr wrap="square" lIns="0" tIns="0" rIns="0" bIns="0" rtlCol="0"/>
          <a:lstStyle/>
          <a:p>
            <a:endParaRPr/>
          </a:p>
        </p:txBody>
      </p:sp>
      <p:sp>
        <p:nvSpPr>
          <p:cNvPr id="102" name="object 102"/>
          <p:cNvSpPr/>
          <p:nvPr/>
        </p:nvSpPr>
        <p:spPr>
          <a:xfrm>
            <a:off x="3835481" y="6304107"/>
            <a:ext cx="0" cy="57150"/>
          </a:xfrm>
          <a:custGeom>
            <a:avLst/>
            <a:gdLst/>
            <a:ahLst/>
            <a:cxnLst/>
            <a:rect l="l" t="t" r="r" b="b"/>
            <a:pathLst>
              <a:path h="57150">
                <a:moveTo>
                  <a:pt x="0" y="0"/>
                </a:moveTo>
                <a:lnTo>
                  <a:pt x="0" y="56880"/>
                </a:lnTo>
              </a:path>
            </a:pathLst>
          </a:custGeom>
          <a:ln w="4156">
            <a:solidFill>
              <a:srgbClr val="000000"/>
            </a:solidFill>
          </a:ln>
        </p:spPr>
        <p:txBody>
          <a:bodyPr wrap="square" lIns="0" tIns="0" rIns="0" bIns="0" rtlCol="0"/>
          <a:lstStyle/>
          <a:p>
            <a:endParaRPr/>
          </a:p>
        </p:txBody>
      </p:sp>
      <p:sp>
        <p:nvSpPr>
          <p:cNvPr id="103" name="object 103"/>
          <p:cNvSpPr/>
          <p:nvPr/>
        </p:nvSpPr>
        <p:spPr>
          <a:xfrm>
            <a:off x="4113245" y="6304107"/>
            <a:ext cx="0" cy="57150"/>
          </a:xfrm>
          <a:custGeom>
            <a:avLst/>
            <a:gdLst/>
            <a:ahLst/>
            <a:cxnLst/>
            <a:rect l="l" t="t" r="r" b="b"/>
            <a:pathLst>
              <a:path h="57150">
                <a:moveTo>
                  <a:pt x="0" y="0"/>
                </a:moveTo>
                <a:lnTo>
                  <a:pt x="0" y="56880"/>
                </a:lnTo>
              </a:path>
            </a:pathLst>
          </a:custGeom>
          <a:ln w="4156">
            <a:solidFill>
              <a:srgbClr val="000000"/>
            </a:solidFill>
          </a:ln>
        </p:spPr>
        <p:txBody>
          <a:bodyPr wrap="square" lIns="0" tIns="0" rIns="0" bIns="0" rtlCol="0"/>
          <a:lstStyle/>
          <a:p>
            <a:endParaRPr/>
          </a:p>
        </p:txBody>
      </p:sp>
      <p:sp>
        <p:nvSpPr>
          <p:cNvPr id="104" name="object 104"/>
          <p:cNvSpPr/>
          <p:nvPr/>
        </p:nvSpPr>
        <p:spPr>
          <a:xfrm>
            <a:off x="4391941" y="6304107"/>
            <a:ext cx="0" cy="57150"/>
          </a:xfrm>
          <a:custGeom>
            <a:avLst/>
            <a:gdLst/>
            <a:ahLst/>
            <a:cxnLst/>
            <a:rect l="l" t="t" r="r" b="b"/>
            <a:pathLst>
              <a:path h="57150">
                <a:moveTo>
                  <a:pt x="0" y="0"/>
                </a:moveTo>
                <a:lnTo>
                  <a:pt x="0" y="56880"/>
                </a:lnTo>
              </a:path>
            </a:pathLst>
          </a:custGeom>
          <a:ln w="4156">
            <a:solidFill>
              <a:srgbClr val="000000"/>
            </a:solidFill>
          </a:ln>
        </p:spPr>
        <p:txBody>
          <a:bodyPr wrap="square" lIns="0" tIns="0" rIns="0" bIns="0" rtlCol="0"/>
          <a:lstStyle/>
          <a:p>
            <a:endParaRPr/>
          </a:p>
        </p:txBody>
      </p:sp>
      <p:sp>
        <p:nvSpPr>
          <p:cNvPr id="105" name="object 105"/>
          <p:cNvSpPr/>
          <p:nvPr/>
        </p:nvSpPr>
        <p:spPr>
          <a:xfrm>
            <a:off x="4671570" y="6304107"/>
            <a:ext cx="0" cy="57150"/>
          </a:xfrm>
          <a:custGeom>
            <a:avLst/>
            <a:gdLst/>
            <a:ahLst/>
            <a:cxnLst/>
            <a:rect l="l" t="t" r="r" b="b"/>
            <a:pathLst>
              <a:path h="57150">
                <a:moveTo>
                  <a:pt x="0" y="0"/>
                </a:moveTo>
                <a:lnTo>
                  <a:pt x="0" y="56880"/>
                </a:lnTo>
              </a:path>
            </a:pathLst>
          </a:custGeom>
          <a:ln w="4156">
            <a:solidFill>
              <a:srgbClr val="000000"/>
            </a:solidFill>
          </a:ln>
        </p:spPr>
        <p:txBody>
          <a:bodyPr wrap="square" lIns="0" tIns="0" rIns="0" bIns="0" rtlCol="0"/>
          <a:lstStyle/>
          <a:p>
            <a:endParaRPr/>
          </a:p>
        </p:txBody>
      </p:sp>
      <p:sp>
        <p:nvSpPr>
          <p:cNvPr id="106" name="object 106"/>
          <p:cNvSpPr/>
          <p:nvPr/>
        </p:nvSpPr>
        <p:spPr>
          <a:xfrm>
            <a:off x="4950267" y="6304107"/>
            <a:ext cx="0" cy="57150"/>
          </a:xfrm>
          <a:custGeom>
            <a:avLst/>
            <a:gdLst/>
            <a:ahLst/>
            <a:cxnLst/>
            <a:rect l="l" t="t" r="r" b="b"/>
            <a:pathLst>
              <a:path h="57150">
                <a:moveTo>
                  <a:pt x="0" y="0"/>
                </a:moveTo>
                <a:lnTo>
                  <a:pt x="1" y="56880"/>
                </a:lnTo>
              </a:path>
            </a:pathLst>
          </a:custGeom>
          <a:ln w="4156">
            <a:solidFill>
              <a:srgbClr val="000000"/>
            </a:solidFill>
          </a:ln>
        </p:spPr>
        <p:txBody>
          <a:bodyPr wrap="square" lIns="0" tIns="0" rIns="0" bIns="0" rtlCol="0"/>
          <a:lstStyle/>
          <a:p>
            <a:endParaRPr/>
          </a:p>
        </p:txBody>
      </p:sp>
      <p:sp>
        <p:nvSpPr>
          <p:cNvPr id="107" name="object 107"/>
          <p:cNvSpPr/>
          <p:nvPr/>
        </p:nvSpPr>
        <p:spPr>
          <a:xfrm>
            <a:off x="5228963" y="6304107"/>
            <a:ext cx="0" cy="57150"/>
          </a:xfrm>
          <a:custGeom>
            <a:avLst/>
            <a:gdLst/>
            <a:ahLst/>
            <a:cxnLst/>
            <a:rect l="l" t="t" r="r" b="b"/>
            <a:pathLst>
              <a:path h="57150">
                <a:moveTo>
                  <a:pt x="0" y="0"/>
                </a:moveTo>
                <a:lnTo>
                  <a:pt x="1" y="56880"/>
                </a:lnTo>
              </a:path>
            </a:pathLst>
          </a:custGeom>
          <a:ln w="4156">
            <a:solidFill>
              <a:srgbClr val="000000"/>
            </a:solidFill>
          </a:ln>
        </p:spPr>
        <p:txBody>
          <a:bodyPr wrap="square" lIns="0" tIns="0" rIns="0" bIns="0" rtlCol="0"/>
          <a:lstStyle/>
          <a:p>
            <a:endParaRPr/>
          </a:p>
        </p:txBody>
      </p:sp>
      <p:sp>
        <p:nvSpPr>
          <p:cNvPr id="108" name="object 108"/>
          <p:cNvSpPr/>
          <p:nvPr/>
        </p:nvSpPr>
        <p:spPr>
          <a:xfrm>
            <a:off x="5507659" y="6304107"/>
            <a:ext cx="0" cy="57150"/>
          </a:xfrm>
          <a:custGeom>
            <a:avLst/>
            <a:gdLst/>
            <a:ahLst/>
            <a:cxnLst/>
            <a:rect l="l" t="t" r="r" b="b"/>
            <a:pathLst>
              <a:path h="57150">
                <a:moveTo>
                  <a:pt x="0" y="0"/>
                </a:moveTo>
                <a:lnTo>
                  <a:pt x="1" y="56880"/>
                </a:lnTo>
              </a:path>
            </a:pathLst>
          </a:custGeom>
          <a:ln w="4156">
            <a:solidFill>
              <a:srgbClr val="000000"/>
            </a:solidFill>
          </a:ln>
        </p:spPr>
        <p:txBody>
          <a:bodyPr wrap="square" lIns="0" tIns="0" rIns="0" bIns="0" rtlCol="0"/>
          <a:lstStyle/>
          <a:p>
            <a:endParaRPr/>
          </a:p>
        </p:txBody>
      </p:sp>
      <p:sp>
        <p:nvSpPr>
          <p:cNvPr id="109" name="object 109"/>
          <p:cNvSpPr/>
          <p:nvPr/>
        </p:nvSpPr>
        <p:spPr>
          <a:xfrm>
            <a:off x="5787288" y="6304107"/>
            <a:ext cx="0" cy="57150"/>
          </a:xfrm>
          <a:custGeom>
            <a:avLst/>
            <a:gdLst/>
            <a:ahLst/>
            <a:cxnLst/>
            <a:rect l="l" t="t" r="r" b="b"/>
            <a:pathLst>
              <a:path h="57150">
                <a:moveTo>
                  <a:pt x="0" y="0"/>
                </a:moveTo>
                <a:lnTo>
                  <a:pt x="1" y="56880"/>
                </a:lnTo>
              </a:path>
            </a:pathLst>
          </a:custGeom>
          <a:ln w="4156">
            <a:solidFill>
              <a:srgbClr val="000000"/>
            </a:solidFill>
          </a:ln>
        </p:spPr>
        <p:txBody>
          <a:bodyPr wrap="square" lIns="0" tIns="0" rIns="0" bIns="0" rtlCol="0"/>
          <a:lstStyle/>
          <a:p>
            <a:endParaRPr/>
          </a:p>
        </p:txBody>
      </p:sp>
      <p:sp>
        <p:nvSpPr>
          <p:cNvPr id="110" name="object 110"/>
          <p:cNvSpPr/>
          <p:nvPr/>
        </p:nvSpPr>
        <p:spPr>
          <a:xfrm>
            <a:off x="6065984" y="6304107"/>
            <a:ext cx="0" cy="57150"/>
          </a:xfrm>
          <a:custGeom>
            <a:avLst/>
            <a:gdLst/>
            <a:ahLst/>
            <a:cxnLst/>
            <a:rect l="l" t="t" r="r" b="b"/>
            <a:pathLst>
              <a:path h="57150">
                <a:moveTo>
                  <a:pt x="0" y="0"/>
                </a:moveTo>
                <a:lnTo>
                  <a:pt x="1" y="56880"/>
                </a:lnTo>
              </a:path>
            </a:pathLst>
          </a:custGeom>
          <a:ln w="4156">
            <a:solidFill>
              <a:srgbClr val="000000"/>
            </a:solidFill>
          </a:ln>
        </p:spPr>
        <p:txBody>
          <a:bodyPr wrap="square" lIns="0" tIns="0" rIns="0" bIns="0" rtlCol="0"/>
          <a:lstStyle/>
          <a:p>
            <a:endParaRPr/>
          </a:p>
        </p:txBody>
      </p:sp>
      <p:sp>
        <p:nvSpPr>
          <p:cNvPr id="111" name="object 111"/>
          <p:cNvSpPr/>
          <p:nvPr/>
        </p:nvSpPr>
        <p:spPr>
          <a:xfrm>
            <a:off x="6344681" y="6304107"/>
            <a:ext cx="0" cy="57150"/>
          </a:xfrm>
          <a:custGeom>
            <a:avLst/>
            <a:gdLst/>
            <a:ahLst/>
            <a:cxnLst/>
            <a:rect l="l" t="t" r="r" b="b"/>
            <a:pathLst>
              <a:path h="57150">
                <a:moveTo>
                  <a:pt x="0" y="0"/>
                </a:moveTo>
                <a:lnTo>
                  <a:pt x="1" y="56880"/>
                </a:lnTo>
              </a:path>
            </a:pathLst>
          </a:custGeom>
          <a:ln w="4156">
            <a:solidFill>
              <a:srgbClr val="000000"/>
            </a:solidFill>
          </a:ln>
        </p:spPr>
        <p:txBody>
          <a:bodyPr wrap="square" lIns="0" tIns="0" rIns="0" bIns="0" rtlCol="0"/>
          <a:lstStyle/>
          <a:p>
            <a:endParaRPr/>
          </a:p>
        </p:txBody>
      </p:sp>
      <p:sp>
        <p:nvSpPr>
          <p:cNvPr id="112" name="object 112"/>
          <p:cNvSpPr/>
          <p:nvPr/>
        </p:nvSpPr>
        <p:spPr>
          <a:xfrm>
            <a:off x="6622444" y="6304107"/>
            <a:ext cx="0" cy="57150"/>
          </a:xfrm>
          <a:custGeom>
            <a:avLst/>
            <a:gdLst/>
            <a:ahLst/>
            <a:cxnLst/>
            <a:rect l="l" t="t" r="r" b="b"/>
            <a:pathLst>
              <a:path h="57150">
                <a:moveTo>
                  <a:pt x="0" y="0"/>
                </a:moveTo>
                <a:lnTo>
                  <a:pt x="1" y="56880"/>
                </a:lnTo>
              </a:path>
            </a:pathLst>
          </a:custGeom>
          <a:ln w="4156">
            <a:solidFill>
              <a:srgbClr val="000000"/>
            </a:solidFill>
          </a:ln>
        </p:spPr>
        <p:txBody>
          <a:bodyPr wrap="square" lIns="0" tIns="0" rIns="0" bIns="0" rtlCol="0"/>
          <a:lstStyle/>
          <a:p>
            <a:endParaRPr/>
          </a:p>
        </p:txBody>
      </p:sp>
      <p:sp>
        <p:nvSpPr>
          <p:cNvPr id="113" name="object 113"/>
          <p:cNvSpPr txBox="1"/>
          <p:nvPr/>
        </p:nvSpPr>
        <p:spPr>
          <a:xfrm>
            <a:off x="1801067" y="6348287"/>
            <a:ext cx="4933950" cy="243656"/>
          </a:xfrm>
          <a:prstGeom prst="rect">
            <a:avLst/>
          </a:prstGeom>
        </p:spPr>
        <p:txBody>
          <a:bodyPr vert="horz" wrap="square" lIns="0" tIns="12700" rIns="0" bIns="0" rtlCol="0">
            <a:spAutoFit/>
          </a:bodyPr>
          <a:lstStyle/>
          <a:p>
            <a:pPr algn="ctr">
              <a:lnSpc>
                <a:spcPts val="900"/>
              </a:lnSpc>
              <a:spcBef>
                <a:spcPts val="100"/>
              </a:spcBef>
            </a:pPr>
            <a:r>
              <a:rPr sz="800" dirty="0">
                <a:latin typeface="Arial"/>
                <a:cs typeface="Arial"/>
              </a:rPr>
              <a:t>100 150 200 250 300 350 400 450 500 550 600 650 700 750 800 850 900</a:t>
            </a:r>
            <a:r>
              <a:rPr sz="800" spc="50" dirty="0">
                <a:latin typeface="Arial"/>
                <a:cs typeface="Arial"/>
              </a:rPr>
              <a:t> </a:t>
            </a:r>
            <a:r>
              <a:rPr sz="800" dirty="0">
                <a:latin typeface="Arial"/>
                <a:cs typeface="Arial"/>
              </a:rPr>
              <a:t>950</a:t>
            </a:r>
            <a:endParaRPr sz="800">
              <a:latin typeface="Arial"/>
              <a:cs typeface="Arial"/>
            </a:endParaRPr>
          </a:p>
          <a:p>
            <a:pPr marL="269875" algn="ctr">
              <a:lnSpc>
                <a:spcPts val="900"/>
              </a:lnSpc>
            </a:pPr>
            <a:r>
              <a:rPr sz="800" spc="-5" dirty="0">
                <a:latin typeface="Arial"/>
                <a:cs typeface="Arial"/>
              </a:rPr>
              <a:t>m/z</a:t>
            </a:r>
            <a:endParaRPr sz="800">
              <a:latin typeface="Arial"/>
              <a:cs typeface="Arial"/>
            </a:endParaRPr>
          </a:p>
        </p:txBody>
      </p:sp>
      <p:sp>
        <p:nvSpPr>
          <p:cNvPr id="114" name="object 114"/>
          <p:cNvSpPr/>
          <p:nvPr/>
        </p:nvSpPr>
        <p:spPr>
          <a:xfrm>
            <a:off x="1883674" y="5384072"/>
            <a:ext cx="0" cy="918844"/>
          </a:xfrm>
          <a:custGeom>
            <a:avLst/>
            <a:gdLst/>
            <a:ahLst/>
            <a:cxnLst/>
            <a:rect l="l" t="t" r="r" b="b"/>
            <a:pathLst>
              <a:path h="918845">
                <a:moveTo>
                  <a:pt x="0" y="0"/>
                </a:moveTo>
                <a:lnTo>
                  <a:pt x="0" y="918769"/>
                </a:lnTo>
              </a:path>
            </a:pathLst>
          </a:custGeom>
          <a:ln w="4157">
            <a:solidFill>
              <a:srgbClr val="000000"/>
            </a:solidFill>
          </a:ln>
        </p:spPr>
        <p:txBody>
          <a:bodyPr wrap="square" lIns="0" tIns="0" rIns="0" bIns="0" rtlCol="0"/>
          <a:lstStyle/>
          <a:p>
            <a:endParaRPr/>
          </a:p>
        </p:txBody>
      </p:sp>
      <p:sp>
        <p:nvSpPr>
          <p:cNvPr id="115" name="object 115"/>
          <p:cNvSpPr/>
          <p:nvPr/>
        </p:nvSpPr>
        <p:spPr>
          <a:xfrm>
            <a:off x="1857575" y="6264921"/>
            <a:ext cx="26670" cy="0"/>
          </a:xfrm>
          <a:custGeom>
            <a:avLst/>
            <a:gdLst/>
            <a:ahLst/>
            <a:cxnLst/>
            <a:rect l="l" t="t" r="r" b="b"/>
            <a:pathLst>
              <a:path w="26670">
                <a:moveTo>
                  <a:pt x="26098" y="0"/>
                </a:moveTo>
                <a:lnTo>
                  <a:pt x="0" y="1"/>
                </a:lnTo>
              </a:path>
            </a:pathLst>
          </a:custGeom>
          <a:ln w="4156">
            <a:solidFill>
              <a:srgbClr val="000000"/>
            </a:solidFill>
          </a:ln>
        </p:spPr>
        <p:txBody>
          <a:bodyPr wrap="square" lIns="0" tIns="0" rIns="0" bIns="0" rtlCol="0"/>
          <a:lstStyle/>
          <a:p>
            <a:endParaRPr/>
          </a:p>
        </p:txBody>
      </p:sp>
      <p:sp>
        <p:nvSpPr>
          <p:cNvPr id="116" name="object 116"/>
          <p:cNvSpPr/>
          <p:nvPr/>
        </p:nvSpPr>
        <p:spPr>
          <a:xfrm>
            <a:off x="1857575" y="6225737"/>
            <a:ext cx="26670" cy="0"/>
          </a:xfrm>
          <a:custGeom>
            <a:avLst/>
            <a:gdLst/>
            <a:ahLst/>
            <a:cxnLst/>
            <a:rect l="l" t="t" r="r" b="b"/>
            <a:pathLst>
              <a:path w="26670">
                <a:moveTo>
                  <a:pt x="26098" y="0"/>
                </a:moveTo>
                <a:lnTo>
                  <a:pt x="0" y="1"/>
                </a:lnTo>
              </a:path>
            </a:pathLst>
          </a:custGeom>
          <a:ln w="4156">
            <a:solidFill>
              <a:srgbClr val="000000"/>
            </a:solidFill>
          </a:ln>
        </p:spPr>
        <p:txBody>
          <a:bodyPr wrap="square" lIns="0" tIns="0" rIns="0" bIns="0" rtlCol="0"/>
          <a:lstStyle/>
          <a:p>
            <a:endParaRPr/>
          </a:p>
        </p:txBody>
      </p:sp>
      <p:sp>
        <p:nvSpPr>
          <p:cNvPr id="117" name="object 117"/>
          <p:cNvSpPr/>
          <p:nvPr/>
        </p:nvSpPr>
        <p:spPr>
          <a:xfrm>
            <a:off x="1857575" y="6185287"/>
            <a:ext cx="26670" cy="0"/>
          </a:xfrm>
          <a:custGeom>
            <a:avLst/>
            <a:gdLst/>
            <a:ahLst/>
            <a:cxnLst/>
            <a:rect l="l" t="t" r="r" b="b"/>
            <a:pathLst>
              <a:path w="26670">
                <a:moveTo>
                  <a:pt x="26098" y="0"/>
                </a:moveTo>
                <a:lnTo>
                  <a:pt x="0" y="1"/>
                </a:lnTo>
              </a:path>
            </a:pathLst>
          </a:custGeom>
          <a:ln w="4156">
            <a:solidFill>
              <a:srgbClr val="000000"/>
            </a:solidFill>
          </a:ln>
        </p:spPr>
        <p:txBody>
          <a:bodyPr wrap="square" lIns="0" tIns="0" rIns="0" bIns="0" rtlCol="0"/>
          <a:lstStyle/>
          <a:p>
            <a:endParaRPr/>
          </a:p>
        </p:txBody>
      </p:sp>
      <p:sp>
        <p:nvSpPr>
          <p:cNvPr id="118" name="object 118"/>
          <p:cNvSpPr/>
          <p:nvPr/>
        </p:nvSpPr>
        <p:spPr>
          <a:xfrm>
            <a:off x="1857575" y="6147366"/>
            <a:ext cx="26670" cy="0"/>
          </a:xfrm>
          <a:custGeom>
            <a:avLst/>
            <a:gdLst/>
            <a:ahLst/>
            <a:cxnLst/>
            <a:rect l="l" t="t" r="r" b="b"/>
            <a:pathLst>
              <a:path w="26670">
                <a:moveTo>
                  <a:pt x="26098" y="0"/>
                </a:moveTo>
                <a:lnTo>
                  <a:pt x="0" y="1"/>
                </a:lnTo>
              </a:path>
            </a:pathLst>
          </a:custGeom>
          <a:ln w="4156">
            <a:solidFill>
              <a:srgbClr val="000000"/>
            </a:solidFill>
          </a:ln>
        </p:spPr>
        <p:txBody>
          <a:bodyPr wrap="square" lIns="0" tIns="0" rIns="0" bIns="0" rtlCol="0"/>
          <a:lstStyle/>
          <a:p>
            <a:endParaRPr/>
          </a:p>
        </p:txBody>
      </p:sp>
      <p:sp>
        <p:nvSpPr>
          <p:cNvPr id="119" name="object 119"/>
          <p:cNvSpPr/>
          <p:nvPr/>
        </p:nvSpPr>
        <p:spPr>
          <a:xfrm>
            <a:off x="1857575" y="6067731"/>
            <a:ext cx="26670" cy="0"/>
          </a:xfrm>
          <a:custGeom>
            <a:avLst/>
            <a:gdLst/>
            <a:ahLst/>
            <a:cxnLst/>
            <a:rect l="l" t="t" r="r" b="b"/>
            <a:pathLst>
              <a:path w="26670">
                <a:moveTo>
                  <a:pt x="26098" y="0"/>
                </a:moveTo>
                <a:lnTo>
                  <a:pt x="0" y="1"/>
                </a:lnTo>
              </a:path>
            </a:pathLst>
          </a:custGeom>
          <a:ln w="4156">
            <a:solidFill>
              <a:srgbClr val="000000"/>
            </a:solidFill>
          </a:ln>
        </p:spPr>
        <p:txBody>
          <a:bodyPr wrap="square" lIns="0" tIns="0" rIns="0" bIns="0" rtlCol="0"/>
          <a:lstStyle/>
          <a:p>
            <a:endParaRPr/>
          </a:p>
        </p:txBody>
      </p:sp>
      <p:sp>
        <p:nvSpPr>
          <p:cNvPr id="120" name="object 120"/>
          <p:cNvSpPr/>
          <p:nvPr/>
        </p:nvSpPr>
        <p:spPr>
          <a:xfrm>
            <a:off x="1857575" y="6027282"/>
            <a:ext cx="26670" cy="0"/>
          </a:xfrm>
          <a:custGeom>
            <a:avLst/>
            <a:gdLst/>
            <a:ahLst/>
            <a:cxnLst/>
            <a:rect l="l" t="t" r="r" b="b"/>
            <a:pathLst>
              <a:path w="26670">
                <a:moveTo>
                  <a:pt x="26098" y="0"/>
                </a:moveTo>
                <a:lnTo>
                  <a:pt x="0" y="0"/>
                </a:lnTo>
              </a:path>
            </a:pathLst>
          </a:custGeom>
          <a:ln w="4156">
            <a:solidFill>
              <a:srgbClr val="000000"/>
            </a:solidFill>
          </a:ln>
        </p:spPr>
        <p:txBody>
          <a:bodyPr wrap="square" lIns="0" tIns="0" rIns="0" bIns="0" rtlCol="0"/>
          <a:lstStyle/>
          <a:p>
            <a:endParaRPr/>
          </a:p>
        </p:txBody>
      </p:sp>
      <p:sp>
        <p:nvSpPr>
          <p:cNvPr id="121" name="object 121"/>
          <p:cNvSpPr/>
          <p:nvPr/>
        </p:nvSpPr>
        <p:spPr>
          <a:xfrm>
            <a:off x="1857575" y="5989362"/>
            <a:ext cx="26670" cy="0"/>
          </a:xfrm>
          <a:custGeom>
            <a:avLst/>
            <a:gdLst/>
            <a:ahLst/>
            <a:cxnLst/>
            <a:rect l="l" t="t" r="r" b="b"/>
            <a:pathLst>
              <a:path w="26670">
                <a:moveTo>
                  <a:pt x="26098" y="0"/>
                </a:moveTo>
                <a:lnTo>
                  <a:pt x="0" y="0"/>
                </a:lnTo>
              </a:path>
            </a:pathLst>
          </a:custGeom>
          <a:ln w="4156">
            <a:solidFill>
              <a:srgbClr val="000000"/>
            </a:solidFill>
          </a:ln>
        </p:spPr>
        <p:txBody>
          <a:bodyPr wrap="square" lIns="0" tIns="0" rIns="0" bIns="0" rtlCol="0"/>
          <a:lstStyle/>
          <a:p>
            <a:endParaRPr/>
          </a:p>
        </p:txBody>
      </p:sp>
      <p:sp>
        <p:nvSpPr>
          <p:cNvPr id="122" name="object 122"/>
          <p:cNvSpPr/>
          <p:nvPr/>
        </p:nvSpPr>
        <p:spPr>
          <a:xfrm>
            <a:off x="1857575" y="5948913"/>
            <a:ext cx="26670" cy="0"/>
          </a:xfrm>
          <a:custGeom>
            <a:avLst/>
            <a:gdLst/>
            <a:ahLst/>
            <a:cxnLst/>
            <a:rect l="l" t="t" r="r" b="b"/>
            <a:pathLst>
              <a:path w="26670">
                <a:moveTo>
                  <a:pt x="26098" y="0"/>
                </a:moveTo>
                <a:lnTo>
                  <a:pt x="0" y="0"/>
                </a:lnTo>
              </a:path>
            </a:pathLst>
          </a:custGeom>
          <a:ln w="4156">
            <a:solidFill>
              <a:srgbClr val="000000"/>
            </a:solidFill>
          </a:ln>
        </p:spPr>
        <p:txBody>
          <a:bodyPr wrap="square" lIns="0" tIns="0" rIns="0" bIns="0" rtlCol="0"/>
          <a:lstStyle/>
          <a:p>
            <a:endParaRPr/>
          </a:p>
        </p:txBody>
      </p:sp>
      <p:sp>
        <p:nvSpPr>
          <p:cNvPr id="123" name="object 123"/>
          <p:cNvSpPr/>
          <p:nvPr/>
        </p:nvSpPr>
        <p:spPr>
          <a:xfrm>
            <a:off x="1857575" y="5870542"/>
            <a:ext cx="26670" cy="0"/>
          </a:xfrm>
          <a:custGeom>
            <a:avLst/>
            <a:gdLst/>
            <a:ahLst/>
            <a:cxnLst/>
            <a:rect l="l" t="t" r="r" b="b"/>
            <a:pathLst>
              <a:path w="26670">
                <a:moveTo>
                  <a:pt x="26098" y="0"/>
                </a:moveTo>
                <a:lnTo>
                  <a:pt x="0" y="0"/>
                </a:lnTo>
              </a:path>
            </a:pathLst>
          </a:custGeom>
          <a:ln w="4156">
            <a:solidFill>
              <a:srgbClr val="000000"/>
            </a:solidFill>
          </a:ln>
        </p:spPr>
        <p:txBody>
          <a:bodyPr wrap="square" lIns="0" tIns="0" rIns="0" bIns="0" rtlCol="0"/>
          <a:lstStyle/>
          <a:p>
            <a:endParaRPr/>
          </a:p>
        </p:txBody>
      </p:sp>
      <p:sp>
        <p:nvSpPr>
          <p:cNvPr id="124" name="object 124"/>
          <p:cNvSpPr/>
          <p:nvPr/>
        </p:nvSpPr>
        <p:spPr>
          <a:xfrm>
            <a:off x="1857575" y="5831358"/>
            <a:ext cx="26670" cy="0"/>
          </a:xfrm>
          <a:custGeom>
            <a:avLst/>
            <a:gdLst/>
            <a:ahLst/>
            <a:cxnLst/>
            <a:rect l="l" t="t" r="r" b="b"/>
            <a:pathLst>
              <a:path w="26670">
                <a:moveTo>
                  <a:pt x="26098" y="0"/>
                </a:moveTo>
                <a:lnTo>
                  <a:pt x="0" y="0"/>
                </a:lnTo>
              </a:path>
            </a:pathLst>
          </a:custGeom>
          <a:ln w="4156">
            <a:solidFill>
              <a:srgbClr val="000000"/>
            </a:solidFill>
          </a:ln>
        </p:spPr>
        <p:txBody>
          <a:bodyPr wrap="square" lIns="0" tIns="0" rIns="0" bIns="0" rtlCol="0"/>
          <a:lstStyle/>
          <a:p>
            <a:endParaRPr/>
          </a:p>
        </p:txBody>
      </p:sp>
      <p:sp>
        <p:nvSpPr>
          <p:cNvPr id="125" name="object 125"/>
          <p:cNvSpPr/>
          <p:nvPr/>
        </p:nvSpPr>
        <p:spPr>
          <a:xfrm>
            <a:off x="1857575" y="5792172"/>
            <a:ext cx="26670" cy="0"/>
          </a:xfrm>
          <a:custGeom>
            <a:avLst/>
            <a:gdLst/>
            <a:ahLst/>
            <a:cxnLst/>
            <a:rect l="l" t="t" r="r" b="b"/>
            <a:pathLst>
              <a:path w="26670">
                <a:moveTo>
                  <a:pt x="26098" y="0"/>
                </a:moveTo>
                <a:lnTo>
                  <a:pt x="0" y="0"/>
                </a:lnTo>
              </a:path>
            </a:pathLst>
          </a:custGeom>
          <a:ln w="4156">
            <a:solidFill>
              <a:srgbClr val="000000"/>
            </a:solidFill>
          </a:ln>
        </p:spPr>
        <p:txBody>
          <a:bodyPr wrap="square" lIns="0" tIns="0" rIns="0" bIns="0" rtlCol="0"/>
          <a:lstStyle/>
          <a:p>
            <a:endParaRPr/>
          </a:p>
        </p:txBody>
      </p:sp>
      <p:sp>
        <p:nvSpPr>
          <p:cNvPr id="126" name="object 126"/>
          <p:cNvSpPr/>
          <p:nvPr/>
        </p:nvSpPr>
        <p:spPr>
          <a:xfrm>
            <a:off x="1857575" y="5752988"/>
            <a:ext cx="26670" cy="0"/>
          </a:xfrm>
          <a:custGeom>
            <a:avLst/>
            <a:gdLst/>
            <a:ahLst/>
            <a:cxnLst/>
            <a:rect l="l" t="t" r="r" b="b"/>
            <a:pathLst>
              <a:path w="26670">
                <a:moveTo>
                  <a:pt x="26098" y="0"/>
                </a:moveTo>
                <a:lnTo>
                  <a:pt x="0" y="0"/>
                </a:lnTo>
              </a:path>
            </a:pathLst>
          </a:custGeom>
          <a:ln w="4156">
            <a:solidFill>
              <a:srgbClr val="000000"/>
            </a:solidFill>
          </a:ln>
        </p:spPr>
        <p:txBody>
          <a:bodyPr wrap="square" lIns="0" tIns="0" rIns="0" bIns="0" rtlCol="0"/>
          <a:lstStyle/>
          <a:p>
            <a:endParaRPr/>
          </a:p>
        </p:txBody>
      </p:sp>
      <p:sp>
        <p:nvSpPr>
          <p:cNvPr id="127" name="object 127"/>
          <p:cNvSpPr/>
          <p:nvPr/>
        </p:nvSpPr>
        <p:spPr>
          <a:xfrm>
            <a:off x="1857575" y="5673353"/>
            <a:ext cx="26670" cy="0"/>
          </a:xfrm>
          <a:custGeom>
            <a:avLst/>
            <a:gdLst/>
            <a:ahLst/>
            <a:cxnLst/>
            <a:rect l="l" t="t" r="r" b="b"/>
            <a:pathLst>
              <a:path w="26670">
                <a:moveTo>
                  <a:pt x="26098" y="0"/>
                </a:moveTo>
                <a:lnTo>
                  <a:pt x="0" y="0"/>
                </a:lnTo>
              </a:path>
            </a:pathLst>
          </a:custGeom>
          <a:ln w="4156">
            <a:solidFill>
              <a:srgbClr val="000000"/>
            </a:solidFill>
          </a:ln>
        </p:spPr>
        <p:txBody>
          <a:bodyPr wrap="square" lIns="0" tIns="0" rIns="0" bIns="0" rtlCol="0"/>
          <a:lstStyle/>
          <a:p>
            <a:endParaRPr/>
          </a:p>
        </p:txBody>
      </p:sp>
      <p:sp>
        <p:nvSpPr>
          <p:cNvPr id="128" name="object 128"/>
          <p:cNvSpPr/>
          <p:nvPr/>
        </p:nvSpPr>
        <p:spPr>
          <a:xfrm>
            <a:off x="1857575" y="5634169"/>
            <a:ext cx="26670" cy="0"/>
          </a:xfrm>
          <a:custGeom>
            <a:avLst/>
            <a:gdLst/>
            <a:ahLst/>
            <a:cxnLst/>
            <a:rect l="l" t="t" r="r" b="b"/>
            <a:pathLst>
              <a:path w="26670">
                <a:moveTo>
                  <a:pt x="26098" y="0"/>
                </a:moveTo>
                <a:lnTo>
                  <a:pt x="0" y="0"/>
                </a:lnTo>
              </a:path>
            </a:pathLst>
          </a:custGeom>
          <a:ln w="4156">
            <a:solidFill>
              <a:srgbClr val="000000"/>
            </a:solidFill>
          </a:ln>
        </p:spPr>
        <p:txBody>
          <a:bodyPr wrap="square" lIns="0" tIns="0" rIns="0" bIns="0" rtlCol="0"/>
          <a:lstStyle/>
          <a:p>
            <a:endParaRPr/>
          </a:p>
        </p:txBody>
      </p:sp>
      <p:sp>
        <p:nvSpPr>
          <p:cNvPr id="129" name="object 129"/>
          <p:cNvSpPr/>
          <p:nvPr/>
        </p:nvSpPr>
        <p:spPr>
          <a:xfrm>
            <a:off x="1857575" y="5594982"/>
            <a:ext cx="26670" cy="0"/>
          </a:xfrm>
          <a:custGeom>
            <a:avLst/>
            <a:gdLst/>
            <a:ahLst/>
            <a:cxnLst/>
            <a:rect l="l" t="t" r="r" b="b"/>
            <a:pathLst>
              <a:path w="26670">
                <a:moveTo>
                  <a:pt x="26098" y="0"/>
                </a:moveTo>
                <a:lnTo>
                  <a:pt x="0" y="0"/>
                </a:lnTo>
              </a:path>
            </a:pathLst>
          </a:custGeom>
          <a:ln w="4156">
            <a:solidFill>
              <a:srgbClr val="000000"/>
            </a:solidFill>
          </a:ln>
        </p:spPr>
        <p:txBody>
          <a:bodyPr wrap="square" lIns="0" tIns="0" rIns="0" bIns="0" rtlCol="0"/>
          <a:lstStyle/>
          <a:p>
            <a:endParaRPr/>
          </a:p>
        </p:txBody>
      </p:sp>
      <p:sp>
        <p:nvSpPr>
          <p:cNvPr id="130" name="object 130"/>
          <p:cNvSpPr/>
          <p:nvPr/>
        </p:nvSpPr>
        <p:spPr>
          <a:xfrm>
            <a:off x="1857575" y="5555799"/>
            <a:ext cx="26670" cy="0"/>
          </a:xfrm>
          <a:custGeom>
            <a:avLst/>
            <a:gdLst/>
            <a:ahLst/>
            <a:cxnLst/>
            <a:rect l="l" t="t" r="r" b="b"/>
            <a:pathLst>
              <a:path w="26670">
                <a:moveTo>
                  <a:pt x="26098" y="0"/>
                </a:moveTo>
                <a:lnTo>
                  <a:pt x="0" y="0"/>
                </a:lnTo>
              </a:path>
            </a:pathLst>
          </a:custGeom>
          <a:ln w="4156">
            <a:solidFill>
              <a:srgbClr val="000000"/>
            </a:solidFill>
          </a:ln>
        </p:spPr>
        <p:txBody>
          <a:bodyPr wrap="square" lIns="0" tIns="0" rIns="0" bIns="0" rtlCol="0"/>
          <a:lstStyle/>
          <a:p>
            <a:endParaRPr/>
          </a:p>
        </p:txBody>
      </p:sp>
      <p:sp>
        <p:nvSpPr>
          <p:cNvPr id="131" name="object 131"/>
          <p:cNvSpPr/>
          <p:nvPr/>
        </p:nvSpPr>
        <p:spPr>
          <a:xfrm>
            <a:off x="1857575" y="5477428"/>
            <a:ext cx="26670" cy="0"/>
          </a:xfrm>
          <a:custGeom>
            <a:avLst/>
            <a:gdLst/>
            <a:ahLst/>
            <a:cxnLst/>
            <a:rect l="l" t="t" r="r" b="b"/>
            <a:pathLst>
              <a:path w="26670">
                <a:moveTo>
                  <a:pt x="26098" y="0"/>
                </a:moveTo>
                <a:lnTo>
                  <a:pt x="0" y="0"/>
                </a:lnTo>
              </a:path>
            </a:pathLst>
          </a:custGeom>
          <a:ln w="4156">
            <a:solidFill>
              <a:srgbClr val="000000"/>
            </a:solidFill>
          </a:ln>
        </p:spPr>
        <p:txBody>
          <a:bodyPr wrap="square" lIns="0" tIns="0" rIns="0" bIns="0" rtlCol="0"/>
          <a:lstStyle/>
          <a:p>
            <a:endParaRPr/>
          </a:p>
        </p:txBody>
      </p:sp>
      <p:sp>
        <p:nvSpPr>
          <p:cNvPr id="132" name="object 132"/>
          <p:cNvSpPr/>
          <p:nvPr/>
        </p:nvSpPr>
        <p:spPr>
          <a:xfrm>
            <a:off x="1857575" y="5436979"/>
            <a:ext cx="26670" cy="0"/>
          </a:xfrm>
          <a:custGeom>
            <a:avLst/>
            <a:gdLst/>
            <a:ahLst/>
            <a:cxnLst/>
            <a:rect l="l" t="t" r="r" b="b"/>
            <a:pathLst>
              <a:path w="26670">
                <a:moveTo>
                  <a:pt x="26098" y="0"/>
                </a:moveTo>
                <a:lnTo>
                  <a:pt x="0" y="0"/>
                </a:lnTo>
              </a:path>
            </a:pathLst>
          </a:custGeom>
          <a:ln w="4156">
            <a:solidFill>
              <a:srgbClr val="000000"/>
            </a:solidFill>
          </a:ln>
        </p:spPr>
        <p:txBody>
          <a:bodyPr wrap="square" lIns="0" tIns="0" rIns="0" bIns="0" rtlCol="0"/>
          <a:lstStyle/>
          <a:p>
            <a:endParaRPr/>
          </a:p>
        </p:txBody>
      </p:sp>
      <p:sp>
        <p:nvSpPr>
          <p:cNvPr id="133" name="object 133"/>
          <p:cNvSpPr/>
          <p:nvPr/>
        </p:nvSpPr>
        <p:spPr>
          <a:xfrm>
            <a:off x="1857575" y="5397794"/>
            <a:ext cx="26670" cy="0"/>
          </a:xfrm>
          <a:custGeom>
            <a:avLst/>
            <a:gdLst/>
            <a:ahLst/>
            <a:cxnLst/>
            <a:rect l="l" t="t" r="r" b="b"/>
            <a:pathLst>
              <a:path w="26670">
                <a:moveTo>
                  <a:pt x="26098" y="0"/>
                </a:moveTo>
                <a:lnTo>
                  <a:pt x="0" y="0"/>
                </a:lnTo>
              </a:path>
            </a:pathLst>
          </a:custGeom>
          <a:ln w="4156">
            <a:solidFill>
              <a:srgbClr val="000000"/>
            </a:solidFill>
          </a:ln>
        </p:spPr>
        <p:txBody>
          <a:bodyPr wrap="square" lIns="0" tIns="0" rIns="0" bIns="0" rtlCol="0"/>
          <a:lstStyle/>
          <a:p>
            <a:endParaRPr/>
          </a:p>
        </p:txBody>
      </p:sp>
      <p:sp>
        <p:nvSpPr>
          <p:cNvPr id="134" name="object 134"/>
          <p:cNvSpPr/>
          <p:nvPr/>
        </p:nvSpPr>
        <p:spPr>
          <a:xfrm>
            <a:off x="1842662" y="6302841"/>
            <a:ext cx="41275" cy="0"/>
          </a:xfrm>
          <a:custGeom>
            <a:avLst/>
            <a:gdLst/>
            <a:ahLst/>
            <a:cxnLst/>
            <a:rect l="l" t="t" r="r" b="b"/>
            <a:pathLst>
              <a:path w="41275">
                <a:moveTo>
                  <a:pt x="41011" y="0"/>
                </a:moveTo>
                <a:lnTo>
                  <a:pt x="0" y="1"/>
                </a:lnTo>
              </a:path>
            </a:pathLst>
          </a:custGeom>
          <a:ln w="4156">
            <a:solidFill>
              <a:srgbClr val="000000"/>
            </a:solidFill>
          </a:ln>
        </p:spPr>
        <p:txBody>
          <a:bodyPr wrap="square" lIns="0" tIns="0" rIns="0" bIns="0" rtlCol="0"/>
          <a:lstStyle/>
          <a:p>
            <a:endParaRPr/>
          </a:p>
        </p:txBody>
      </p:sp>
      <p:sp>
        <p:nvSpPr>
          <p:cNvPr id="135" name="object 135"/>
          <p:cNvSpPr txBox="1"/>
          <p:nvPr/>
        </p:nvSpPr>
        <p:spPr>
          <a:xfrm>
            <a:off x="1762851" y="6243374"/>
            <a:ext cx="81915"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0</a:t>
            </a:r>
            <a:endParaRPr sz="800">
              <a:latin typeface="Arial"/>
              <a:cs typeface="Arial"/>
            </a:endParaRPr>
          </a:p>
        </p:txBody>
      </p:sp>
      <p:sp>
        <p:nvSpPr>
          <p:cNvPr id="136" name="object 136"/>
          <p:cNvSpPr/>
          <p:nvPr/>
        </p:nvSpPr>
        <p:spPr>
          <a:xfrm>
            <a:off x="1842662" y="6106916"/>
            <a:ext cx="41275" cy="0"/>
          </a:xfrm>
          <a:custGeom>
            <a:avLst/>
            <a:gdLst/>
            <a:ahLst/>
            <a:cxnLst/>
            <a:rect l="l" t="t" r="r" b="b"/>
            <a:pathLst>
              <a:path w="41275">
                <a:moveTo>
                  <a:pt x="41011" y="0"/>
                </a:moveTo>
                <a:lnTo>
                  <a:pt x="0" y="1"/>
                </a:lnTo>
              </a:path>
            </a:pathLst>
          </a:custGeom>
          <a:ln w="4156">
            <a:solidFill>
              <a:srgbClr val="000000"/>
            </a:solidFill>
          </a:ln>
        </p:spPr>
        <p:txBody>
          <a:bodyPr wrap="square" lIns="0" tIns="0" rIns="0" bIns="0" rtlCol="0"/>
          <a:lstStyle/>
          <a:p>
            <a:endParaRPr/>
          </a:p>
        </p:txBody>
      </p:sp>
      <p:sp>
        <p:nvSpPr>
          <p:cNvPr id="137" name="object 137"/>
          <p:cNvSpPr txBox="1"/>
          <p:nvPr/>
        </p:nvSpPr>
        <p:spPr>
          <a:xfrm>
            <a:off x="1725567" y="6047449"/>
            <a:ext cx="13843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10</a:t>
            </a:r>
            <a:endParaRPr sz="800">
              <a:latin typeface="Arial"/>
              <a:cs typeface="Arial"/>
            </a:endParaRPr>
          </a:p>
        </p:txBody>
      </p:sp>
      <p:sp>
        <p:nvSpPr>
          <p:cNvPr id="138" name="object 138"/>
          <p:cNvSpPr/>
          <p:nvPr/>
        </p:nvSpPr>
        <p:spPr>
          <a:xfrm>
            <a:off x="1842662" y="5909728"/>
            <a:ext cx="41275" cy="0"/>
          </a:xfrm>
          <a:custGeom>
            <a:avLst/>
            <a:gdLst/>
            <a:ahLst/>
            <a:cxnLst/>
            <a:rect l="l" t="t" r="r" b="b"/>
            <a:pathLst>
              <a:path w="41275">
                <a:moveTo>
                  <a:pt x="41011" y="0"/>
                </a:moveTo>
                <a:lnTo>
                  <a:pt x="0" y="0"/>
                </a:lnTo>
              </a:path>
            </a:pathLst>
          </a:custGeom>
          <a:ln w="4156">
            <a:solidFill>
              <a:srgbClr val="000000"/>
            </a:solidFill>
          </a:ln>
        </p:spPr>
        <p:txBody>
          <a:bodyPr wrap="square" lIns="0" tIns="0" rIns="0" bIns="0" rtlCol="0"/>
          <a:lstStyle/>
          <a:p>
            <a:endParaRPr/>
          </a:p>
        </p:txBody>
      </p:sp>
      <p:sp>
        <p:nvSpPr>
          <p:cNvPr id="139" name="object 139"/>
          <p:cNvSpPr/>
          <p:nvPr/>
        </p:nvSpPr>
        <p:spPr>
          <a:xfrm>
            <a:off x="1842662" y="5713802"/>
            <a:ext cx="41275" cy="0"/>
          </a:xfrm>
          <a:custGeom>
            <a:avLst/>
            <a:gdLst/>
            <a:ahLst/>
            <a:cxnLst/>
            <a:rect l="l" t="t" r="r" b="b"/>
            <a:pathLst>
              <a:path w="41275">
                <a:moveTo>
                  <a:pt x="41011" y="0"/>
                </a:moveTo>
                <a:lnTo>
                  <a:pt x="0" y="0"/>
                </a:lnTo>
              </a:path>
            </a:pathLst>
          </a:custGeom>
          <a:ln w="4156">
            <a:solidFill>
              <a:srgbClr val="000000"/>
            </a:solidFill>
          </a:ln>
        </p:spPr>
        <p:txBody>
          <a:bodyPr wrap="square" lIns="0" tIns="0" rIns="0" bIns="0" rtlCol="0"/>
          <a:lstStyle/>
          <a:p>
            <a:endParaRPr/>
          </a:p>
        </p:txBody>
      </p:sp>
      <p:sp>
        <p:nvSpPr>
          <p:cNvPr id="140" name="object 140"/>
          <p:cNvSpPr txBox="1"/>
          <p:nvPr/>
        </p:nvSpPr>
        <p:spPr>
          <a:xfrm>
            <a:off x="1725567" y="5654334"/>
            <a:ext cx="13843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30</a:t>
            </a:r>
            <a:endParaRPr sz="800">
              <a:latin typeface="Arial"/>
              <a:cs typeface="Arial"/>
            </a:endParaRPr>
          </a:p>
        </p:txBody>
      </p:sp>
      <p:sp>
        <p:nvSpPr>
          <p:cNvPr id="141" name="object 141"/>
          <p:cNvSpPr/>
          <p:nvPr/>
        </p:nvSpPr>
        <p:spPr>
          <a:xfrm>
            <a:off x="1842662" y="5515349"/>
            <a:ext cx="41275" cy="0"/>
          </a:xfrm>
          <a:custGeom>
            <a:avLst/>
            <a:gdLst/>
            <a:ahLst/>
            <a:cxnLst/>
            <a:rect l="l" t="t" r="r" b="b"/>
            <a:pathLst>
              <a:path w="41275">
                <a:moveTo>
                  <a:pt x="41011" y="0"/>
                </a:moveTo>
                <a:lnTo>
                  <a:pt x="0" y="0"/>
                </a:lnTo>
              </a:path>
            </a:pathLst>
          </a:custGeom>
          <a:ln w="4156">
            <a:solidFill>
              <a:srgbClr val="000000"/>
            </a:solidFill>
          </a:ln>
        </p:spPr>
        <p:txBody>
          <a:bodyPr wrap="square" lIns="0" tIns="0" rIns="0" bIns="0" rtlCol="0"/>
          <a:lstStyle/>
          <a:p>
            <a:endParaRPr/>
          </a:p>
        </p:txBody>
      </p:sp>
      <p:sp>
        <p:nvSpPr>
          <p:cNvPr id="142" name="object 142"/>
          <p:cNvSpPr txBox="1"/>
          <p:nvPr/>
        </p:nvSpPr>
        <p:spPr>
          <a:xfrm>
            <a:off x="1660625" y="5365628"/>
            <a:ext cx="123111" cy="393065"/>
          </a:xfrm>
          <a:prstGeom prst="rect">
            <a:avLst/>
          </a:prstGeom>
        </p:spPr>
        <p:txBody>
          <a:bodyPr vert="vert270" wrap="square" lIns="0" tIns="3175" rIns="0" bIns="0" rtlCol="0">
            <a:spAutoFit/>
          </a:bodyPr>
          <a:lstStyle/>
          <a:p>
            <a:pPr marL="12700">
              <a:spcBef>
                <a:spcPts val="25"/>
              </a:spcBef>
            </a:pPr>
            <a:r>
              <a:rPr sz="800" dirty="0">
                <a:latin typeface="Arial"/>
                <a:cs typeface="Arial"/>
              </a:rPr>
              <a:t>Relati</a:t>
            </a:r>
            <a:r>
              <a:rPr sz="800" spc="-105" dirty="0">
                <a:latin typeface="Arial"/>
                <a:cs typeface="Arial"/>
              </a:rPr>
              <a:t>v</a:t>
            </a:r>
            <a:r>
              <a:rPr sz="800" spc="-434" dirty="0">
                <a:latin typeface="Arial"/>
                <a:cs typeface="Arial"/>
              </a:rPr>
              <a:t>A</a:t>
            </a:r>
            <a:r>
              <a:rPr sz="800" dirty="0">
                <a:latin typeface="Arial"/>
                <a:cs typeface="Arial"/>
              </a:rPr>
              <a:t>e</a:t>
            </a:r>
            <a:endParaRPr sz="800">
              <a:latin typeface="Arial"/>
              <a:cs typeface="Arial"/>
            </a:endParaRPr>
          </a:p>
        </p:txBody>
      </p:sp>
      <p:sp>
        <p:nvSpPr>
          <p:cNvPr id="143" name="object 143"/>
          <p:cNvSpPr txBox="1"/>
          <p:nvPr/>
        </p:nvSpPr>
        <p:spPr>
          <a:xfrm>
            <a:off x="1660625" y="4977314"/>
            <a:ext cx="123111" cy="76200"/>
          </a:xfrm>
          <a:prstGeom prst="rect">
            <a:avLst/>
          </a:prstGeom>
        </p:spPr>
        <p:txBody>
          <a:bodyPr vert="vert270" wrap="square" lIns="0" tIns="3175" rIns="0" bIns="0" rtlCol="0">
            <a:spAutoFit/>
          </a:bodyPr>
          <a:lstStyle/>
          <a:p>
            <a:pPr marL="12700">
              <a:spcBef>
                <a:spcPts val="25"/>
              </a:spcBef>
            </a:pPr>
            <a:r>
              <a:rPr sz="800" dirty="0">
                <a:latin typeface="Arial"/>
                <a:cs typeface="Arial"/>
              </a:rPr>
              <a:t>c</a:t>
            </a:r>
            <a:endParaRPr sz="800">
              <a:latin typeface="Arial"/>
              <a:cs typeface="Arial"/>
            </a:endParaRPr>
          </a:p>
        </p:txBody>
      </p:sp>
      <p:sp>
        <p:nvSpPr>
          <p:cNvPr id="144" name="object 144"/>
          <p:cNvSpPr txBox="1"/>
          <p:nvPr/>
        </p:nvSpPr>
        <p:spPr>
          <a:xfrm>
            <a:off x="1673325" y="4494785"/>
            <a:ext cx="178435" cy="1150956"/>
          </a:xfrm>
          <a:prstGeom prst="rect">
            <a:avLst/>
          </a:prstGeom>
        </p:spPr>
        <p:txBody>
          <a:bodyPr vert="horz" wrap="square" lIns="0" tIns="0" rIns="0" bIns="0" rtlCol="0">
            <a:spAutoFit/>
          </a:bodyPr>
          <a:lstStyle/>
          <a:p>
            <a:pPr marL="64769">
              <a:lnSpc>
                <a:spcPts val="885"/>
              </a:lnSpc>
            </a:pPr>
            <a:r>
              <a:rPr sz="800" dirty="0">
                <a:latin typeface="Arial"/>
                <a:cs typeface="Arial"/>
              </a:rPr>
              <a:t>90</a:t>
            </a:r>
            <a:endParaRPr sz="800">
              <a:latin typeface="Arial"/>
              <a:cs typeface="Arial"/>
            </a:endParaRPr>
          </a:p>
          <a:p>
            <a:pPr marL="64769">
              <a:spcBef>
                <a:spcPts val="580"/>
              </a:spcBef>
            </a:pPr>
            <a:r>
              <a:rPr sz="800" dirty="0">
                <a:latin typeface="Arial"/>
                <a:cs typeface="Arial"/>
              </a:rPr>
              <a:t>80</a:t>
            </a:r>
            <a:endParaRPr sz="800">
              <a:latin typeface="Arial"/>
              <a:cs typeface="Arial"/>
            </a:endParaRPr>
          </a:p>
          <a:p>
            <a:pPr>
              <a:lnSpc>
                <a:spcPts val="840"/>
              </a:lnSpc>
              <a:spcBef>
                <a:spcPts val="800"/>
              </a:spcBef>
            </a:pPr>
            <a:r>
              <a:rPr sz="800" spc="-130" dirty="0">
                <a:latin typeface="Arial"/>
                <a:cs typeface="Arial"/>
              </a:rPr>
              <a:t>e</a:t>
            </a:r>
            <a:r>
              <a:rPr sz="1200" spc="-195" baseline="6944" dirty="0">
                <a:latin typeface="Arial"/>
                <a:cs typeface="Arial"/>
              </a:rPr>
              <a:t>70  </a:t>
            </a:r>
            <a:r>
              <a:rPr sz="800" dirty="0">
                <a:latin typeface="Arial"/>
                <a:cs typeface="Arial"/>
              </a:rPr>
              <a:t>n</a:t>
            </a:r>
            <a:endParaRPr sz="800">
              <a:latin typeface="Arial"/>
              <a:cs typeface="Arial"/>
            </a:endParaRPr>
          </a:p>
          <a:p>
            <a:pPr>
              <a:lnSpc>
                <a:spcPts val="120"/>
              </a:lnSpc>
            </a:pPr>
            <a:r>
              <a:rPr sz="1200" spc="-195" baseline="-17361" dirty="0">
                <a:latin typeface="Arial"/>
                <a:cs typeface="Arial"/>
              </a:rPr>
              <a:t>d</a:t>
            </a:r>
            <a:r>
              <a:rPr sz="800" spc="-130" dirty="0">
                <a:latin typeface="Arial"/>
                <a:cs typeface="Arial"/>
              </a:rPr>
              <a:t>60</a:t>
            </a:r>
            <a:endParaRPr sz="800">
              <a:latin typeface="Arial"/>
              <a:cs typeface="Arial"/>
            </a:endParaRPr>
          </a:p>
          <a:p>
            <a:pPr>
              <a:lnSpc>
                <a:spcPts val="405"/>
              </a:lnSpc>
            </a:pPr>
            <a:r>
              <a:rPr sz="800" dirty="0">
                <a:latin typeface="Arial"/>
                <a:cs typeface="Arial"/>
              </a:rPr>
              <a:t>a</a:t>
            </a:r>
            <a:endParaRPr sz="800">
              <a:latin typeface="Arial"/>
              <a:cs typeface="Arial"/>
            </a:endParaRPr>
          </a:p>
          <a:p>
            <a:pPr>
              <a:lnSpc>
                <a:spcPts val="665"/>
              </a:lnSpc>
            </a:pPr>
            <a:r>
              <a:rPr sz="800" dirty="0">
                <a:latin typeface="Arial"/>
                <a:cs typeface="Arial"/>
              </a:rPr>
              <a:t>n</a:t>
            </a:r>
            <a:endParaRPr sz="800">
              <a:latin typeface="Arial"/>
              <a:cs typeface="Arial"/>
            </a:endParaRPr>
          </a:p>
          <a:p>
            <a:pPr>
              <a:lnSpc>
                <a:spcPct val="46400"/>
              </a:lnSpc>
              <a:spcBef>
                <a:spcPts val="140"/>
              </a:spcBef>
            </a:pPr>
            <a:r>
              <a:rPr sz="800" dirty="0">
                <a:latin typeface="Arial"/>
                <a:cs typeface="Arial"/>
              </a:rPr>
              <a:t>u  </a:t>
            </a:r>
            <a:r>
              <a:rPr sz="800" spc="-130" dirty="0">
                <a:latin typeface="Arial"/>
                <a:cs typeface="Arial"/>
              </a:rPr>
              <a:t>b</a:t>
            </a:r>
            <a:r>
              <a:rPr sz="1200" spc="-195" baseline="3472" dirty="0">
                <a:latin typeface="Arial"/>
                <a:cs typeface="Arial"/>
              </a:rPr>
              <a:t>50</a:t>
            </a:r>
            <a:endParaRPr sz="1200" baseline="3472">
              <a:latin typeface="Arial"/>
              <a:cs typeface="Arial"/>
            </a:endParaRPr>
          </a:p>
        </p:txBody>
      </p:sp>
      <p:sp>
        <p:nvSpPr>
          <p:cNvPr id="145" name="object 145"/>
          <p:cNvSpPr/>
          <p:nvPr/>
        </p:nvSpPr>
        <p:spPr>
          <a:xfrm>
            <a:off x="1883674" y="4333477"/>
            <a:ext cx="5013325" cy="1969770"/>
          </a:xfrm>
          <a:custGeom>
            <a:avLst/>
            <a:gdLst/>
            <a:ahLst/>
            <a:cxnLst/>
            <a:rect l="l" t="t" r="r" b="b"/>
            <a:pathLst>
              <a:path w="5013325" h="1969770">
                <a:moveTo>
                  <a:pt x="0" y="1969364"/>
                </a:moveTo>
                <a:lnTo>
                  <a:pt x="5358" y="1969364"/>
                </a:lnTo>
                <a:lnTo>
                  <a:pt x="5358" y="1862584"/>
                </a:lnTo>
                <a:lnTo>
                  <a:pt x="5358" y="1969364"/>
                </a:lnTo>
                <a:lnTo>
                  <a:pt x="10716" y="1969364"/>
                </a:lnTo>
                <a:lnTo>
                  <a:pt x="10716" y="1941456"/>
                </a:lnTo>
                <a:lnTo>
                  <a:pt x="10716" y="1969364"/>
                </a:lnTo>
                <a:lnTo>
                  <a:pt x="78590" y="1969364"/>
                </a:lnTo>
                <a:lnTo>
                  <a:pt x="78590" y="1662371"/>
                </a:lnTo>
                <a:lnTo>
                  <a:pt x="78590" y="1969364"/>
                </a:lnTo>
                <a:lnTo>
                  <a:pt x="83948" y="1969364"/>
                </a:lnTo>
                <a:lnTo>
                  <a:pt x="83948" y="1754591"/>
                </a:lnTo>
                <a:lnTo>
                  <a:pt x="83948" y="1969364"/>
                </a:lnTo>
                <a:lnTo>
                  <a:pt x="88414" y="1969364"/>
                </a:lnTo>
                <a:lnTo>
                  <a:pt x="88414" y="1960870"/>
                </a:lnTo>
                <a:lnTo>
                  <a:pt x="89307" y="1591993"/>
                </a:lnTo>
                <a:lnTo>
                  <a:pt x="89307" y="1969364"/>
                </a:lnTo>
                <a:lnTo>
                  <a:pt x="94665" y="1969364"/>
                </a:lnTo>
                <a:lnTo>
                  <a:pt x="94665" y="1719401"/>
                </a:lnTo>
                <a:lnTo>
                  <a:pt x="94665" y="1969364"/>
                </a:lnTo>
                <a:lnTo>
                  <a:pt x="111633" y="1969364"/>
                </a:lnTo>
                <a:lnTo>
                  <a:pt x="111633" y="1881999"/>
                </a:lnTo>
                <a:lnTo>
                  <a:pt x="111633" y="1969364"/>
                </a:lnTo>
                <a:lnTo>
                  <a:pt x="161645" y="1969364"/>
                </a:lnTo>
                <a:lnTo>
                  <a:pt x="161645" y="1937815"/>
                </a:lnTo>
                <a:lnTo>
                  <a:pt x="161645" y="1969364"/>
                </a:lnTo>
                <a:lnTo>
                  <a:pt x="183972" y="1969364"/>
                </a:lnTo>
                <a:lnTo>
                  <a:pt x="183972" y="1674505"/>
                </a:lnTo>
                <a:lnTo>
                  <a:pt x="183972" y="1969364"/>
                </a:lnTo>
                <a:lnTo>
                  <a:pt x="200940" y="1969364"/>
                </a:lnTo>
                <a:lnTo>
                  <a:pt x="200940" y="1875931"/>
                </a:lnTo>
                <a:lnTo>
                  <a:pt x="200940" y="1969364"/>
                </a:lnTo>
                <a:lnTo>
                  <a:pt x="205406" y="1969364"/>
                </a:lnTo>
                <a:lnTo>
                  <a:pt x="205406" y="1953590"/>
                </a:lnTo>
                <a:lnTo>
                  <a:pt x="205406" y="1969364"/>
                </a:lnTo>
                <a:lnTo>
                  <a:pt x="239343" y="1969364"/>
                </a:lnTo>
                <a:lnTo>
                  <a:pt x="239343" y="1964511"/>
                </a:lnTo>
                <a:lnTo>
                  <a:pt x="240236" y="1947523"/>
                </a:lnTo>
                <a:lnTo>
                  <a:pt x="240236" y="1969364"/>
                </a:lnTo>
                <a:lnTo>
                  <a:pt x="245594" y="1969364"/>
                </a:lnTo>
                <a:lnTo>
                  <a:pt x="245594" y="1941456"/>
                </a:lnTo>
                <a:lnTo>
                  <a:pt x="245594" y="1969364"/>
                </a:lnTo>
                <a:lnTo>
                  <a:pt x="250952" y="1969364"/>
                </a:lnTo>
                <a:lnTo>
                  <a:pt x="250952" y="1805554"/>
                </a:lnTo>
                <a:lnTo>
                  <a:pt x="250952" y="1969364"/>
                </a:lnTo>
                <a:lnTo>
                  <a:pt x="262562" y="1969364"/>
                </a:lnTo>
                <a:lnTo>
                  <a:pt x="262562" y="1953590"/>
                </a:lnTo>
                <a:lnTo>
                  <a:pt x="262562" y="1969364"/>
                </a:lnTo>
                <a:lnTo>
                  <a:pt x="306323" y="1969364"/>
                </a:lnTo>
                <a:lnTo>
                  <a:pt x="306323" y="1907480"/>
                </a:lnTo>
                <a:lnTo>
                  <a:pt x="306323" y="1969364"/>
                </a:lnTo>
                <a:lnTo>
                  <a:pt x="307216" y="1969364"/>
                </a:lnTo>
                <a:lnTo>
                  <a:pt x="317933" y="1969364"/>
                </a:lnTo>
                <a:lnTo>
                  <a:pt x="317933" y="1907480"/>
                </a:lnTo>
                <a:lnTo>
                  <a:pt x="317933" y="1969364"/>
                </a:lnTo>
                <a:lnTo>
                  <a:pt x="395630" y="1969364"/>
                </a:lnTo>
                <a:lnTo>
                  <a:pt x="395630" y="1943883"/>
                </a:lnTo>
                <a:lnTo>
                  <a:pt x="395630" y="1969364"/>
                </a:lnTo>
                <a:lnTo>
                  <a:pt x="396523" y="1934175"/>
                </a:lnTo>
                <a:lnTo>
                  <a:pt x="396523" y="1969364"/>
                </a:lnTo>
                <a:lnTo>
                  <a:pt x="407240" y="1969364"/>
                </a:lnTo>
                <a:lnTo>
                  <a:pt x="407240" y="1884425"/>
                </a:lnTo>
                <a:lnTo>
                  <a:pt x="407240" y="1969364"/>
                </a:lnTo>
                <a:lnTo>
                  <a:pt x="417957" y="1969364"/>
                </a:lnTo>
                <a:lnTo>
                  <a:pt x="418850" y="1949949"/>
                </a:lnTo>
                <a:lnTo>
                  <a:pt x="418850" y="1969364"/>
                </a:lnTo>
                <a:lnTo>
                  <a:pt x="429567" y="1969364"/>
                </a:lnTo>
                <a:lnTo>
                  <a:pt x="429567" y="1884425"/>
                </a:lnTo>
                <a:lnTo>
                  <a:pt x="429567" y="1969364"/>
                </a:lnTo>
                <a:lnTo>
                  <a:pt x="434032" y="1969364"/>
                </a:lnTo>
                <a:lnTo>
                  <a:pt x="434032" y="1953590"/>
                </a:lnTo>
                <a:lnTo>
                  <a:pt x="434032" y="1969364"/>
                </a:lnTo>
                <a:lnTo>
                  <a:pt x="462610" y="1969364"/>
                </a:lnTo>
                <a:lnTo>
                  <a:pt x="462610" y="1942669"/>
                </a:lnTo>
                <a:lnTo>
                  <a:pt x="463503" y="1949949"/>
                </a:lnTo>
                <a:lnTo>
                  <a:pt x="463503" y="1969364"/>
                </a:lnTo>
                <a:lnTo>
                  <a:pt x="467969" y="1969364"/>
                </a:lnTo>
                <a:lnTo>
                  <a:pt x="467969" y="1932962"/>
                </a:lnTo>
                <a:lnTo>
                  <a:pt x="468862" y="1954803"/>
                </a:lnTo>
                <a:lnTo>
                  <a:pt x="468862" y="1969364"/>
                </a:lnTo>
                <a:lnTo>
                  <a:pt x="474220" y="1969364"/>
                </a:lnTo>
                <a:lnTo>
                  <a:pt x="474220" y="1905053"/>
                </a:lnTo>
                <a:lnTo>
                  <a:pt x="474220" y="1969364"/>
                </a:lnTo>
                <a:lnTo>
                  <a:pt x="496547" y="1969364"/>
                </a:lnTo>
                <a:lnTo>
                  <a:pt x="496547" y="1940242"/>
                </a:lnTo>
                <a:lnTo>
                  <a:pt x="496547" y="1969364"/>
                </a:lnTo>
                <a:lnTo>
                  <a:pt x="501905" y="1969364"/>
                </a:lnTo>
                <a:lnTo>
                  <a:pt x="501905" y="1909907"/>
                </a:lnTo>
                <a:lnTo>
                  <a:pt x="501905" y="1969364"/>
                </a:lnTo>
                <a:lnTo>
                  <a:pt x="557276" y="1969364"/>
                </a:lnTo>
                <a:lnTo>
                  <a:pt x="558169" y="1850450"/>
                </a:lnTo>
                <a:lnTo>
                  <a:pt x="558169" y="1969364"/>
                </a:lnTo>
                <a:lnTo>
                  <a:pt x="562634" y="1969364"/>
                </a:lnTo>
                <a:lnTo>
                  <a:pt x="562634" y="1903840"/>
                </a:lnTo>
                <a:lnTo>
                  <a:pt x="562634" y="1969364"/>
                </a:lnTo>
                <a:lnTo>
                  <a:pt x="563527" y="1877145"/>
                </a:lnTo>
                <a:lnTo>
                  <a:pt x="563527" y="1969364"/>
                </a:lnTo>
                <a:lnTo>
                  <a:pt x="618898" y="1969364"/>
                </a:lnTo>
                <a:lnTo>
                  <a:pt x="618898" y="1942669"/>
                </a:lnTo>
                <a:lnTo>
                  <a:pt x="618898" y="1969364"/>
                </a:lnTo>
                <a:lnTo>
                  <a:pt x="641224" y="1969364"/>
                </a:lnTo>
                <a:lnTo>
                  <a:pt x="641224" y="1939029"/>
                </a:lnTo>
                <a:lnTo>
                  <a:pt x="642117" y="1951163"/>
                </a:lnTo>
                <a:lnTo>
                  <a:pt x="642117" y="1969364"/>
                </a:lnTo>
                <a:lnTo>
                  <a:pt x="651941" y="1969364"/>
                </a:lnTo>
                <a:lnTo>
                  <a:pt x="652834" y="1886852"/>
                </a:lnTo>
                <a:lnTo>
                  <a:pt x="652834" y="1969364"/>
                </a:lnTo>
                <a:lnTo>
                  <a:pt x="658193" y="1969364"/>
                </a:lnTo>
                <a:lnTo>
                  <a:pt x="658193" y="1607768"/>
                </a:lnTo>
                <a:lnTo>
                  <a:pt x="658193" y="1969364"/>
                </a:lnTo>
                <a:lnTo>
                  <a:pt x="713563" y="1969364"/>
                </a:lnTo>
                <a:lnTo>
                  <a:pt x="713563" y="1811621"/>
                </a:lnTo>
                <a:lnTo>
                  <a:pt x="713563" y="1969364"/>
                </a:lnTo>
                <a:lnTo>
                  <a:pt x="714456" y="1948736"/>
                </a:lnTo>
                <a:lnTo>
                  <a:pt x="714456" y="1969364"/>
                </a:lnTo>
                <a:lnTo>
                  <a:pt x="725173" y="1969364"/>
                </a:lnTo>
                <a:lnTo>
                  <a:pt x="725173" y="1885639"/>
                </a:lnTo>
                <a:lnTo>
                  <a:pt x="725173" y="1969364"/>
                </a:lnTo>
                <a:lnTo>
                  <a:pt x="780543" y="1969364"/>
                </a:lnTo>
                <a:lnTo>
                  <a:pt x="780543" y="1913547"/>
                </a:lnTo>
                <a:lnTo>
                  <a:pt x="781436" y="1788566"/>
                </a:lnTo>
                <a:lnTo>
                  <a:pt x="781436" y="1969364"/>
                </a:lnTo>
                <a:lnTo>
                  <a:pt x="786795" y="1969364"/>
                </a:lnTo>
                <a:lnTo>
                  <a:pt x="786795" y="1952376"/>
                </a:lnTo>
                <a:lnTo>
                  <a:pt x="786795" y="1969364"/>
                </a:lnTo>
                <a:lnTo>
                  <a:pt x="814480" y="1969364"/>
                </a:lnTo>
                <a:lnTo>
                  <a:pt x="814480" y="1810407"/>
                </a:lnTo>
                <a:lnTo>
                  <a:pt x="814480" y="1969364"/>
                </a:lnTo>
                <a:lnTo>
                  <a:pt x="815373" y="1969364"/>
                </a:lnTo>
                <a:lnTo>
                  <a:pt x="881460" y="1969364"/>
                </a:lnTo>
                <a:lnTo>
                  <a:pt x="881460" y="1903840"/>
                </a:lnTo>
                <a:lnTo>
                  <a:pt x="881460" y="1969364"/>
                </a:lnTo>
                <a:lnTo>
                  <a:pt x="942189" y="1969364"/>
                </a:lnTo>
                <a:lnTo>
                  <a:pt x="942189" y="1964511"/>
                </a:lnTo>
                <a:lnTo>
                  <a:pt x="943082" y="1945096"/>
                </a:lnTo>
                <a:lnTo>
                  <a:pt x="943082" y="1969364"/>
                </a:lnTo>
                <a:lnTo>
                  <a:pt x="970767" y="1969364"/>
                </a:lnTo>
                <a:lnTo>
                  <a:pt x="970767" y="1896559"/>
                </a:lnTo>
                <a:lnTo>
                  <a:pt x="970767" y="1969364"/>
                </a:lnTo>
                <a:lnTo>
                  <a:pt x="1054716" y="1969364"/>
                </a:lnTo>
                <a:lnTo>
                  <a:pt x="1054716" y="1942669"/>
                </a:lnTo>
                <a:lnTo>
                  <a:pt x="1054716" y="1969364"/>
                </a:lnTo>
                <a:lnTo>
                  <a:pt x="1060074" y="1969364"/>
                </a:lnTo>
                <a:lnTo>
                  <a:pt x="1060074" y="1909907"/>
                </a:lnTo>
                <a:lnTo>
                  <a:pt x="1060074" y="1969364"/>
                </a:lnTo>
                <a:lnTo>
                  <a:pt x="1065433" y="1969364"/>
                </a:lnTo>
                <a:lnTo>
                  <a:pt x="1065433" y="441681"/>
                </a:lnTo>
                <a:lnTo>
                  <a:pt x="1066326" y="0"/>
                </a:lnTo>
                <a:lnTo>
                  <a:pt x="1066326" y="1969364"/>
                </a:lnTo>
                <a:lnTo>
                  <a:pt x="1071684" y="1969364"/>
                </a:lnTo>
                <a:lnTo>
                  <a:pt x="1071684" y="1759444"/>
                </a:lnTo>
                <a:lnTo>
                  <a:pt x="1071684" y="1969364"/>
                </a:lnTo>
                <a:lnTo>
                  <a:pt x="1098476" y="1969364"/>
                </a:lnTo>
                <a:lnTo>
                  <a:pt x="1098476" y="1953590"/>
                </a:lnTo>
                <a:lnTo>
                  <a:pt x="1098476" y="1969364"/>
                </a:lnTo>
                <a:lnTo>
                  <a:pt x="1099369" y="1969364"/>
                </a:lnTo>
                <a:lnTo>
                  <a:pt x="1115445" y="1969364"/>
                </a:lnTo>
                <a:lnTo>
                  <a:pt x="1115445" y="1941456"/>
                </a:lnTo>
                <a:lnTo>
                  <a:pt x="1115445" y="1969364"/>
                </a:lnTo>
                <a:lnTo>
                  <a:pt x="1121696" y="1969364"/>
                </a:lnTo>
                <a:lnTo>
                  <a:pt x="1121696" y="1951163"/>
                </a:lnTo>
                <a:lnTo>
                  <a:pt x="1121696" y="1969364"/>
                </a:lnTo>
                <a:lnTo>
                  <a:pt x="1137772" y="1969364"/>
                </a:lnTo>
                <a:lnTo>
                  <a:pt x="1137772" y="1942669"/>
                </a:lnTo>
                <a:lnTo>
                  <a:pt x="1137772" y="1969364"/>
                </a:lnTo>
                <a:lnTo>
                  <a:pt x="1154740" y="1969364"/>
                </a:lnTo>
                <a:lnTo>
                  <a:pt x="1154740" y="1940242"/>
                </a:lnTo>
                <a:lnTo>
                  <a:pt x="1154740" y="1969364"/>
                </a:lnTo>
                <a:lnTo>
                  <a:pt x="1199393" y="1969364"/>
                </a:lnTo>
                <a:lnTo>
                  <a:pt x="1199393" y="1908693"/>
                </a:lnTo>
                <a:lnTo>
                  <a:pt x="1199393" y="1969364"/>
                </a:lnTo>
                <a:lnTo>
                  <a:pt x="1244047" y="1969364"/>
                </a:lnTo>
                <a:lnTo>
                  <a:pt x="1244047" y="1951163"/>
                </a:lnTo>
                <a:lnTo>
                  <a:pt x="1244047" y="1969364"/>
                </a:lnTo>
                <a:lnTo>
                  <a:pt x="1254764" y="1969364"/>
                </a:lnTo>
                <a:lnTo>
                  <a:pt x="1255657" y="1947523"/>
                </a:lnTo>
                <a:lnTo>
                  <a:pt x="1255657" y="1969364"/>
                </a:lnTo>
                <a:lnTo>
                  <a:pt x="1288701" y="1969364"/>
                </a:lnTo>
                <a:lnTo>
                  <a:pt x="1288701" y="1737603"/>
                </a:lnTo>
                <a:lnTo>
                  <a:pt x="1288701" y="1969364"/>
                </a:lnTo>
                <a:lnTo>
                  <a:pt x="1294059" y="1969364"/>
                </a:lnTo>
                <a:lnTo>
                  <a:pt x="1294059" y="1862584"/>
                </a:lnTo>
                <a:lnTo>
                  <a:pt x="1294952" y="1907480"/>
                </a:lnTo>
                <a:lnTo>
                  <a:pt x="1294952" y="1969364"/>
                </a:lnTo>
                <a:lnTo>
                  <a:pt x="1299417" y="1969364"/>
                </a:lnTo>
                <a:lnTo>
                  <a:pt x="1299417" y="1936602"/>
                </a:lnTo>
                <a:lnTo>
                  <a:pt x="1299417" y="1969364"/>
                </a:lnTo>
                <a:lnTo>
                  <a:pt x="1300310" y="1969364"/>
                </a:lnTo>
                <a:lnTo>
                  <a:pt x="1399441" y="1969364"/>
                </a:lnTo>
                <a:lnTo>
                  <a:pt x="1400335" y="1947523"/>
                </a:lnTo>
                <a:lnTo>
                  <a:pt x="1400335" y="1969364"/>
                </a:lnTo>
                <a:lnTo>
                  <a:pt x="1405693" y="1969364"/>
                </a:lnTo>
                <a:lnTo>
                  <a:pt x="1405693" y="1861371"/>
                </a:lnTo>
                <a:lnTo>
                  <a:pt x="1405693" y="1969364"/>
                </a:lnTo>
                <a:lnTo>
                  <a:pt x="1408372" y="1969364"/>
                </a:lnTo>
                <a:lnTo>
                  <a:pt x="1408372" y="1941456"/>
                </a:lnTo>
                <a:lnTo>
                  <a:pt x="1408372" y="1969364"/>
                </a:lnTo>
                <a:lnTo>
                  <a:pt x="1411051" y="1969364"/>
                </a:lnTo>
                <a:lnTo>
                  <a:pt x="1411051" y="1949949"/>
                </a:lnTo>
                <a:lnTo>
                  <a:pt x="1411944" y="1954803"/>
                </a:lnTo>
                <a:lnTo>
                  <a:pt x="1411944" y="1969364"/>
                </a:lnTo>
                <a:lnTo>
                  <a:pt x="1455705" y="1969364"/>
                </a:lnTo>
                <a:lnTo>
                  <a:pt x="1455705" y="1901413"/>
                </a:lnTo>
                <a:lnTo>
                  <a:pt x="1455705" y="1969364"/>
                </a:lnTo>
                <a:lnTo>
                  <a:pt x="1456598" y="1969364"/>
                </a:lnTo>
                <a:lnTo>
                  <a:pt x="1483390" y="1969364"/>
                </a:lnTo>
                <a:lnTo>
                  <a:pt x="1483390" y="1935389"/>
                </a:lnTo>
                <a:lnTo>
                  <a:pt x="1484283" y="1969364"/>
                </a:lnTo>
                <a:lnTo>
                  <a:pt x="1500359" y="1969364"/>
                </a:lnTo>
                <a:lnTo>
                  <a:pt x="1500359" y="1939029"/>
                </a:lnTo>
                <a:lnTo>
                  <a:pt x="1500359" y="1969364"/>
                </a:lnTo>
                <a:lnTo>
                  <a:pt x="1551263" y="1969364"/>
                </a:lnTo>
                <a:lnTo>
                  <a:pt x="1551263" y="1941456"/>
                </a:lnTo>
                <a:lnTo>
                  <a:pt x="1551263" y="1969364"/>
                </a:lnTo>
                <a:lnTo>
                  <a:pt x="1600382" y="1969364"/>
                </a:lnTo>
                <a:lnTo>
                  <a:pt x="1600382" y="1963297"/>
                </a:lnTo>
                <a:lnTo>
                  <a:pt x="1601275" y="1951163"/>
                </a:lnTo>
                <a:lnTo>
                  <a:pt x="1601275" y="1969364"/>
                </a:lnTo>
                <a:lnTo>
                  <a:pt x="1603955" y="1969364"/>
                </a:lnTo>
                <a:lnTo>
                  <a:pt x="1603955" y="1945096"/>
                </a:lnTo>
                <a:lnTo>
                  <a:pt x="1603955" y="1969364"/>
                </a:lnTo>
                <a:lnTo>
                  <a:pt x="1606634" y="1969364"/>
                </a:lnTo>
                <a:lnTo>
                  <a:pt x="1606634" y="1953590"/>
                </a:lnTo>
                <a:lnTo>
                  <a:pt x="1607527" y="1907480"/>
                </a:lnTo>
                <a:lnTo>
                  <a:pt x="1607527" y="1969364"/>
                </a:lnTo>
                <a:lnTo>
                  <a:pt x="1612885" y="1969364"/>
                </a:lnTo>
                <a:lnTo>
                  <a:pt x="1612885" y="1936602"/>
                </a:lnTo>
                <a:lnTo>
                  <a:pt x="1612885" y="1969364"/>
                </a:lnTo>
                <a:lnTo>
                  <a:pt x="1618244" y="1969364"/>
                </a:lnTo>
                <a:lnTo>
                  <a:pt x="1618244" y="239041"/>
                </a:lnTo>
                <a:lnTo>
                  <a:pt x="1618244" y="1969364"/>
                </a:lnTo>
                <a:lnTo>
                  <a:pt x="1619137" y="1969364"/>
                </a:lnTo>
                <a:lnTo>
                  <a:pt x="1623602" y="1969364"/>
                </a:lnTo>
                <a:lnTo>
                  <a:pt x="1623602" y="1684213"/>
                </a:lnTo>
                <a:lnTo>
                  <a:pt x="1624495" y="1937815"/>
                </a:lnTo>
                <a:lnTo>
                  <a:pt x="1624495" y="1969364"/>
                </a:lnTo>
                <a:lnTo>
                  <a:pt x="1653967" y="1969364"/>
                </a:lnTo>
                <a:lnTo>
                  <a:pt x="1653967" y="1884425"/>
                </a:lnTo>
                <a:lnTo>
                  <a:pt x="1653967" y="1969364"/>
                </a:lnTo>
                <a:lnTo>
                  <a:pt x="1695941" y="1969364"/>
                </a:lnTo>
                <a:lnTo>
                  <a:pt x="1696834" y="1934175"/>
                </a:lnTo>
                <a:lnTo>
                  <a:pt x="1696834" y="1969364"/>
                </a:lnTo>
                <a:lnTo>
                  <a:pt x="1918316" y="1969364"/>
                </a:lnTo>
                <a:lnTo>
                  <a:pt x="1918316" y="1922041"/>
                </a:lnTo>
                <a:lnTo>
                  <a:pt x="1919209" y="1759444"/>
                </a:lnTo>
                <a:lnTo>
                  <a:pt x="1919209" y="1969364"/>
                </a:lnTo>
                <a:lnTo>
                  <a:pt x="1924567" y="1969364"/>
                </a:lnTo>
                <a:lnTo>
                  <a:pt x="1924567" y="1943883"/>
                </a:lnTo>
                <a:lnTo>
                  <a:pt x="1924567" y="1969364"/>
                </a:lnTo>
                <a:lnTo>
                  <a:pt x="1969221" y="1969364"/>
                </a:lnTo>
                <a:lnTo>
                  <a:pt x="1969221" y="1936602"/>
                </a:lnTo>
                <a:lnTo>
                  <a:pt x="1969221" y="1969364"/>
                </a:lnTo>
                <a:lnTo>
                  <a:pt x="1996906" y="1969364"/>
                </a:lnTo>
                <a:lnTo>
                  <a:pt x="1996906" y="1947523"/>
                </a:lnTo>
                <a:lnTo>
                  <a:pt x="1996906" y="1969364"/>
                </a:lnTo>
                <a:lnTo>
                  <a:pt x="2007623" y="1969364"/>
                </a:lnTo>
                <a:lnTo>
                  <a:pt x="2008516" y="1947523"/>
                </a:lnTo>
                <a:lnTo>
                  <a:pt x="2008516" y="1969364"/>
                </a:lnTo>
                <a:lnTo>
                  <a:pt x="2019233" y="1969364"/>
                </a:lnTo>
                <a:lnTo>
                  <a:pt x="2019233" y="1690280"/>
                </a:lnTo>
                <a:lnTo>
                  <a:pt x="2019233" y="1969364"/>
                </a:lnTo>
                <a:lnTo>
                  <a:pt x="2020126" y="1969364"/>
                </a:lnTo>
                <a:lnTo>
                  <a:pt x="2024591" y="1969364"/>
                </a:lnTo>
                <a:lnTo>
                  <a:pt x="2024591" y="1946309"/>
                </a:lnTo>
                <a:lnTo>
                  <a:pt x="2025484" y="1969364"/>
                </a:lnTo>
                <a:lnTo>
                  <a:pt x="2063886" y="1969364"/>
                </a:lnTo>
                <a:lnTo>
                  <a:pt x="2063886" y="1952376"/>
                </a:lnTo>
                <a:lnTo>
                  <a:pt x="2063886" y="1969364"/>
                </a:lnTo>
                <a:lnTo>
                  <a:pt x="2181771" y="1969364"/>
                </a:lnTo>
                <a:lnTo>
                  <a:pt x="2181771" y="1909907"/>
                </a:lnTo>
                <a:lnTo>
                  <a:pt x="2181771" y="1969364"/>
                </a:lnTo>
                <a:lnTo>
                  <a:pt x="2182665" y="1969364"/>
                </a:lnTo>
                <a:lnTo>
                  <a:pt x="2208564" y="1969364"/>
                </a:lnTo>
                <a:lnTo>
                  <a:pt x="2209457" y="1868651"/>
                </a:lnTo>
                <a:lnTo>
                  <a:pt x="2209457" y="1969364"/>
                </a:lnTo>
                <a:lnTo>
                  <a:pt x="2237142" y="1969364"/>
                </a:lnTo>
                <a:lnTo>
                  <a:pt x="2238035" y="1940242"/>
                </a:lnTo>
                <a:lnTo>
                  <a:pt x="2238035" y="1969364"/>
                </a:lnTo>
                <a:lnTo>
                  <a:pt x="2248752" y="1969364"/>
                </a:lnTo>
                <a:lnTo>
                  <a:pt x="2248752" y="1170940"/>
                </a:lnTo>
                <a:lnTo>
                  <a:pt x="2249645" y="1917187"/>
                </a:lnTo>
                <a:lnTo>
                  <a:pt x="2249645" y="1969364"/>
                </a:lnTo>
                <a:lnTo>
                  <a:pt x="2254111" y="1969364"/>
                </a:lnTo>
                <a:lnTo>
                  <a:pt x="2254111" y="1863797"/>
                </a:lnTo>
                <a:lnTo>
                  <a:pt x="2255003" y="1837102"/>
                </a:lnTo>
                <a:lnTo>
                  <a:pt x="2255003" y="1969364"/>
                </a:lnTo>
                <a:lnTo>
                  <a:pt x="2392537" y="1969364"/>
                </a:lnTo>
                <a:lnTo>
                  <a:pt x="2393429" y="1891706"/>
                </a:lnTo>
                <a:lnTo>
                  <a:pt x="2393429" y="1969364"/>
                </a:lnTo>
                <a:lnTo>
                  <a:pt x="2404147" y="1969364"/>
                </a:lnTo>
                <a:lnTo>
                  <a:pt x="2404147" y="1883212"/>
                </a:lnTo>
                <a:lnTo>
                  <a:pt x="2404147" y="1969364"/>
                </a:lnTo>
                <a:lnTo>
                  <a:pt x="2405039" y="1969364"/>
                </a:lnTo>
                <a:lnTo>
                  <a:pt x="2460410" y="1969364"/>
                </a:lnTo>
                <a:lnTo>
                  <a:pt x="2460410" y="1900200"/>
                </a:lnTo>
                <a:lnTo>
                  <a:pt x="2460410" y="1969364"/>
                </a:lnTo>
                <a:lnTo>
                  <a:pt x="2461303" y="1969364"/>
                </a:lnTo>
                <a:lnTo>
                  <a:pt x="2463089" y="1969364"/>
                </a:lnTo>
                <a:lnTo>
                  <a:pt x="2463089" y="1884425"/>
                </a:lnTo>
                <a:lnTo>
                  <a:pt x="2463982" y="1969364"/>
                </a:lnTo>
                <a:lnTo>
                  <a:pt x="2465768" y="1969364"/>
                </a:lnTo>
                <a:lnTo>
                  <a:pt x="2465768" y="1852877"/>
                </a:lnTo>
                <a:lnTo>
                  <a:pt x="2466661" y="1928108"/>
                </a:lnTo>
                <a:lnTo>
                  <a:pt x="2466661" y="1969364"/>
                </a:lnTo>
                <a:lnTo>
                  <a:pt x="2468447" y="1969364"/>
                </a:lnTo>
                <a:lnTo>
                  <a:pt x="2468447" y="1898986"/>
                </a:lnTo>
                <a:lnTo>
                  <a:pt x="2469340" y="1945096"/>
                </a:lnTo>
                <a:lnTo>
                  <a:pt x="2469340" y="1969364"/>
                </a:lnTo>
                <a:lnTo>
                  <a:pt x="2471127" y="1969364"/>
                </a:lnTo>
                <a:lnTo>
                  <a:pt x="2471127" y="1945096"/>
                </a:lnTo>
                <a:lnTo>
                  <a:pt x="2472020" y="1942669"/>
                </a:lnTo>
                <a:lnTo>
                  <a:pt x="2472020" y="1969364"/>
                </a:lnTo>
                <a:lnTo>
                  <a:pt x="2493453" y="1969364"/>
                </a:lnTo>
                <a:lnTo>
                  <a:pt x="2493453" y="1948736"/>
                </a:lnTo>
                <a:lnTo>
                  <a:pt x="2493453" y="1969364"/>
                </a:lnTo>
                <a:lnTo>
                  <a:pt x="2494347" y="1969364"/>
                </a:lnTo>
                <a:lnTo>
                  <a:pt x="2504171" y="1969364"/>
                </a:lnTo>
                <a:lnTo>
                  <a:pt x="2504171" y="1846810"/>
                </a:lnTo>
                <a:lnTo>
                  <a:pt x="2505063" y="1846810"/>
                </a:lnTo>
                <a:lnTo>
                  <a:pt x="2505063" y="1969364"/>
                </a:lnTo>
                <a:lnTo>
                  <a:pt x="2572043" y="1969364"/>
                </a:lnTo>
                <a:lnTo>
                  <a:pt x="2572043" y="1942669"/>
                </a:lnTo>
                <a:lnTo>
                  <a:pt x="2572043" y="1969364"/>
                </a:lnTo>
                <a:lnTo>
                  <a:pt x="2572937" y="1969364"/>
                </a:lnTo>
                <a:lnTo>
                  <a:pt x="2722079" y="1969364"/>
                </a:lnTo>
                <a:lnTo>
                  <a:pt x="2722973" y="1947523"/>
                </a:lnTo>
                <a:lnTo>
                  <a:pt x="2722973" y="1969364"/>
                </a:lnTo>
                <a:lnTo>
                  <a:pt x="2733690" y="1969364"/>
                </a:lnTo>
                <a:lnTo>
                  <a:pt x="2733690" y="1946309"/>
                </a:lnTo>
                <a:lnTo>
                  <a:pt x="2734583" y="1953590"/>
                </a:lnTo>
                <a:lnTo>
                  <a:pt x="2734583" y="1969364"/>
                </a:lnTo>
                <a:lnTo>
                  <a:pt x="2753337" y="1969364"/>
                </a:lnTo>
                <a:lnTo>
                  <a:pt x="2753337" y="1946309"/>
                </a:lnTo>
                <a:lnTo>
                  <a:pt x="2753337" y="1969364"/>
                </a:lnTo>
                <a:lnTo>
                  <a:pt x="2754230" y="1969364"/>
                </a:lnTo>
                <a:lnTo>
                  <a:pt x="2756017" y="1969364"/>
                </a:lnTo>
                <a:lnTo>
                  <a:pt x="2756017" y="1942669"/>
                </a:lnTo>
                <a:lnTo>
                  <a:pt x="2756909" y="1969364"/>
                </a:lnTo>
                <a:lnTo>
                  <a:pt x="2766733" y="1969364"/>
                </a:lnTo>
                <a:lnTo>
                  <a:pt x="2766733" y="1945096"/>
                </a:lnTo>
                <a:lnTo>
                  <a:pt x="2766733" y="1969364"/>
                </a:lnTo>
                <a:lnTo>
                  <a:pt x="2767626" y="1969364"/>
                </a:lnTo>
                <a:lnTo>
                  <a:pt x="2811387" y="1969364"/>
                </a:lnTo>
                <a:lnTo>
                  <a:pt x="2811387" y="1951163"/>
                </a:lnTo>
                <a:lnTo>
                  <a:pt x="2812280" y="1969364"/>
                </a:lnTo>
                <a:lnTo>
                  <a:pt x="2822997" y="1969364"/>
                </a:lnTo>
                <a:lnTo>
                  <a:pt x="2822997" y="1850450"/>
                </a:lnTo>
                <a:lnTo>
                  <a:pt x="2823890" y="1924468"/>
                </a:lnTo>
                <a:lnTo>
                  <a:pt x="2823890" y="1969364"/>
                </a:lnTo>
                <a:lnTo>
                  <a:pt x="2828355" y="1969364"/>
                </a:lnTo>
                <a:lnTo>
                  <a:pt x="2828355" y="1947523"/>
                </a:lnTo>
                <a:lnTo>
                  <a:pt x="2829248" y="1937815"/>
                </a:lnTo>
                <a:lnTo>
                  <a:pt x="2829248" y="1969364"/>
                </a:lnTo>
                <a:lnTo>
                  <a:pt x="2866757" y="1969364"/>
                </a:lnTo>
                <a:lnTo>
                  <a:pt x="2866757" y="1718188"/>
                </a:lnTo>
                <a:lnTo>
                  <a:pt x="2867650" y="1618689"/>
                </a:lnTo>
                <a:lnTo>
                  <a:pt x="2867650" y="1969364"/>
                </a:lnTo>
                <a:lnTo>
                  <a:pt x="2868543" y="1875931"/>
                </a:lnTo>
                <a:lnTo>
                  <a:pt x="2868543" y="1969364"/>
                </a:lnTo>
                <a:lnTo>
                  <a:pt x="2872116" y="1969364"/>
                </a:lnTo>
                <a:lnTo>
                  <a:pt x="2873009" y="1872291"/>
                </a:lnTo>
                <a:lnTo>
                  <a:pt x="2873009" y="1969364"/>
                </a:lnTo>
                <a:lnTo>
                  <a:pt x="2966781" y="1969364"/>
                </a:lnTo>
                <a:lnTo>
                  <a:pt x="2967674" y="1969364"/>
                </a:lnTo>
                <a:lnTo>
                  <a:pt x="2967674" y="1699987"/>
                </a:lnTo>
                <a:lnTo>
                  <a:pt x="2968567" y="1969364"/>
                </a:lnTo>
                <a:lnTo>
                  <a:pt x="2973033" y="1969364"/>
                </a:lnTo>
                <a:lnTo>
                  <a:pt x="2973033" y="1939029"/>
                </a:lnTo>
                <a:lnTo>
                  <a:pt x="2973925" y="1963297"/>
                </a:lnTo>
                <a:lnTo>
                  <a:pt x="2973925" y="1969364"/>
                </a:lnTo>
                <a:lnTo>
                  <a:pt x="3046265" y="1969364"/>
                </a:lnTo>
                <a:lnTo>
                  <a:pt x="3046265" y="1939029"/>
                </a:lnTo>
                <a:lnTo>
                  <a:pt x="3047157" y="1969364"/>
                </a:lnTo>
                <a:lnTo>
                  <a:pt x="3067698" y="1969364"/>
                </a:lnTo>
                <a:lnTo>
                  <a:pt x="3067698" y="1940242"/>
                </a:lnTo>
                <a:lnTo>
                  <a:pt x="3068591" y="1939029"/>
                </a:lnTo>
                <a:lnTo>
                  <a:pt x="3068591" y="1969364"/>
                </a:lnTo>
                <a:lnTo>
                  <a:pt x="3112351" y="1969364"/>
                </a:lnTo>
                <a:lnTo>
                  <a:pt x="3112351" y="1920828"/>
                </a:lnTo>
                <a:lnTo>
                  <a:pt x="3113245" y="1932962"/>
                </a:lnTo>
                <a:lnTo>
                  <a:pt x="3113245" y="1969364"/>
                </a:lnTo>
                <a:lnTo>
                  <a:pt x="3117710" y="1969364"/>
                </a:lnTo>
                <a:lnTo>
                  <a:pt x="3117710" y="1963297"/>
                </a:lnTo>
                <a:lnTo>
                  <a:pt x="3118603" y="1947523"/>
                </a:lnTo>
                <a:lnTo>
                  <a:pt x="3118603" y="1969364"/>
                </a:lnTo>
                <a:lnTo>
                  <a:pt x="3140930" y="1969364"/>
                </a:lnTo>
                <a:lnTo>
                  <a:pt x="3140930" y="1551951"/>
                </a:lnTo>
                <a:lnTo>
                  <a:pt x="3141823" y="1458518"/>
                </a:lnTo>
                <a:lnTo>
                  <a:pt x="3141823" y="1969364"/>
                </a:lnTo>
                <a:lnTo>
                  <a:pt x="3146288" y="1969364"/>
                </a:lnTo>
                <a:lnTo>
                  <a:pt x="3146288" y="1963297"/>
                </a:lnTo>
                <a:lnTo>
                  <a:pt x="3147181" y="1827395"/>
                </a:lnTo>
                <a:lnTo>
                  <a:pt x="3147181" y="1969364"/>
                </a:lnTo>
                <a:lnTo>
                  <a:pt x="3148075" y="1969364"/>
                </a:lnTo>
                <a:lnTo>
                  <a:pt x="3162364" y="1969364"/>
                </a:lnTo>
                <a:lnTo>
                  <a:pt x="3163257" y="1945096"/>
                </a:lnTo>
                <a:lnTo>
                  <a:pt x="3163257" y="1969364"/>
                </a:lnTo>
                <a:lnTo>
                  <a:pt x="3167722" y="1969364"/>
                </a:lnTo>
                <a:lnTo>
                  <a:pt x="3168615" y="1947523"/>
                </a:lnTo>
                <a:lnTo>
                  <a:pt x="3168615" y="1969364"/>
                </a:lnTo>
                <a:lnTo>
                  <a:pt x="3262388" y="1969364"/>
                </a:lnTo>
                <a:lnTo>
                  <a:pt x="3263281" y="1969364"/>
                </a:lnTo>
                <a:lnTo>
                  <a:pt x="3263281" y="1780072"/>
                </a:lnTo>
                <a:lnTo>
                  <a:pt x="3264174" y="1959657"/>
                </a:lnTo>
                <a:lnTo>
                  <a:pt x="3264174" y="1969364"/>
                </a:lnTo>
                <a:lnTo>
                  <a:pt x="3268639" y="1969364"/>
                </a:lnTo>
                <a:lnTo>
                  <a:pt x="3268639" y="1845596"/>
                </a:lnTo>
                <a:lnTo>
                  <a:pt x="3269532" y="1883212"/>
                </a:lnTo>
                <a:lnTo>
                  <a:pt x="3269532" y="1969364"/>
                </a:lnTo>
                <a:lnTo>
                  <a:pt x="3360625" y="1969364"/>
                </a:lnTo>
                <a:lnTo>
                  <a:pt x="3360625" y="1952376"/>
                </a:lnTo>
                <a:lnTo>
                  <a:pt x="3361519" y="1947523"/>
                </a:lnTo>
                <a:lnTo>
                  <a:pt x="3361519" y="1969364"/>
                </a:lnTo>
                <a:lnTo>
                  <a:pt x="3362411" y="1969364"/>
                </a:lnTo>
                <a:lnTo>
                  <a:pt x="3363305" y="1969364"/>
                </a:lnTo>
                <a:lnTo>
                  <a:pt x="3363305" y="1630823"/>
                </a:lnTo>
                <a:lnTo>
                  <a:pt x="3364197" y="1442744"/>
                </a:lnTo>
                <a:lnTo>
                  <a:pt x="3364197" y="1969364"/>
                </a:lnTo>
                <a:lnTo>
                  <a:pt x="3365091" y="1969364"/>
                </a:lnTo>
                <a:lnTo>
                  <a:pt x="3368663" y="1969364"/>
                </a:lnTo>
                <a:lnTo>
                  <a:pt x="3368663" y="1960870"/>
                </a:lnTo>
                <a:lnTo>
                  <a:pt x="3369556" y="1795846"/>
                </a:lnTo>
                <a:lnTo>
                  <a:pt x="3369556" y="1969364"/>
                </a:lnTo>
                <a:lnTo>
                  <a:pt x="3370449" y="1969364"/>
                </a:lnTo>
                <a:lnTo>
                  <a:pt x="3374022" y="1969364"/>
                </a:lnTo>
                <a:lnTo>
                  <a:pt x="3374915" y="1969364"/>
                </a:lnTo>
                <a:lnTo>
                  <a:pt x="3374915" y="1913547"/>
                </a:lnTo>
                <a:lnTo>
                  <a:pt x="3375808" y="1963297"/>
                </a:lnTo>
                <a:lnTo>
                  <a:pt x="3375808" y="1969364"/>
                </a:lnTo>
                <a:lnTo>
                  <a:pt x="3447253" y="1969364"/>
                </a:lnTo>
                <a:lnTo>
                  <a:pt x="3448146" y="1941456"/>
                </a:lnTo>
                <a:lnTo>
                  <a:pt x="3448146" y="1969364"/>
                </a:lnTo>
                <a:lnTo>
                  <a:pt x="3449039" y="1969364"/>
                </a:lnTo>
                <a:lnTo>
                  <a:pt x="3457970" y="1969364"/>
                </a:lnTo>
                <a:lnTo>
                  <a:pt x="3458863" y="1969364"/>
                </a:lnTo>
                <a:lnTo>
                  <a:pt x="3458863" y="1352952"/>
                </a:lnTo>
                <a:lnTo>
                  <a:pt x="3459757" y="1026544"/>
                </a:lnTo>
                <a:lnTo>
                  <a:pt x="3459757" y="1952376"/>
                </a:lnTo>
                <a:lnTo>
                  <a:pt x="3460649" y="1969364"/>
                </a:lnTo>
                <a:lnTo>
                  <a:pt x="3463329" y="1969364"/>
                </a:lnTo>
                <a:lnTo>
                  <a:pt x="3464222" y="1969364"/>
                </a:lnTo>
                <a:lnTo>
                  <a:pt x="3464222" y="1821328"/>
                </a:lnTo>
                <a:lnTo>
                  <a:pt x="3465115" y="1632036"/>
                </a:lnTo>
                <a:lnTo>
                  <a:pt x="3465115" y="1969364"/>
                </a:lnTo>
                <a:lnTo>
                  <a:pt x="3466008" y="1969364"/>
                </a:lnTo>
                <a:lnTo>
                  <a:pt x="3469580" y="1969364"/>
                </a:lnTo>
                <a:lnTo>
                  <a:pt x="3469580" y="1905053"/>
                </a:lnTo>
                <a:lnTo>
                  <a:pt x="3470473" y="1885639"/>
                </a:lnTo>
                <a:lnTo>
                  <a:pt x="3470473" y="1957230"/>
                </a:lnTo>
                <a:lnTo>
                  <a:pt x="3471367" y="1960870"/>
                </a:lnTo>
                <a:lnTo>
                  <a:pt x="3471367" y="1969364"/>
                </a:lnTo>
                <a:lnTo>
                  <a:pt x="3658911" y="1969364"/>
                </a:lnTo>
                <a:lnTo>
                  <a:pt x="3658911" y="1941456"/>
                </a:lnTo>
                <a:lnTo>
                  <a:pt x="3659804" y="1869864"/>
                </a:lnTo>
                <a:lnTo>
                  <a:pt x="3659804" y="1969364"/>
                </a:lnTo>
                <a:lnTo>
                  <a:pt x="3660697" y="1969364"/>
                </a:lnTo>
                <a:lnTo>
                  <a:pt x="3664269" y="1969364"/>
                </a:lnTo>
                <a:lnTo>
                  <a:pt x="3665163" y="1945096"/>
                </a:lnTo>
                <a:lnTo>
                  <a:pt x="3665163" y="1969364"/>
                </a:lnTo>
                <a:lnTo>
                  <a:pt x="3666056" y="1969364"/>
                </a:lnTo>
                <a:lnTo>
                  <a:pt x="3703565" y="1969364"/>
                </a:lnTo>
                <a:lnTo>
                  <a:pt x="3704458" y="1896559"/>
                </a:lnTo>
                <a:lnTo>
                  <a:pt x="3704458" y="1969364"/>
                </a:lnTo>
                <a:lnTo>
                  <a:pt x="3705351" y="1969364"/>
                </a:lnTo>
                <a:lnTo>
                  <a:pt x="3758935" y="1969364"/>
                </a:lnTo>
                <a:lnTo>
                  <a:pt x="3759828" y="1969364"/>
                </a:lnTo>
                <a:lnTo>
                  <a:pt x="3759828" y="1820115"/>
                </a:lnTo>
                <a:lnTo>
                  <a:pt x="3760721" y="1932962"/>
                </a:lnTo>
                <a:lnTo>
                  <a:pt x="3760721" y="1969364"/>
                </a:lnTo>
                <a:lnTo>
                  <a:pt x="3764294" y="1969364"/>
                </a:lnTo>
                <a:lnTo>
                  <a:pt x="3765187" y="1969364"/>
                </a:lnTo>
                <a:lnTo>
                  <a:pt x="3765187" y="1829822"/>
                </a:lnTo>
                <a:lnTo>
                  <a:pt x="3766079" y="1867438"/>
                </a:lnTo>
                <a:lnTo>
                  <a:pt x="3766079" y="1969364"/>
                </a:lnTo>
                <a:lnTo>
                  <a:pt x="3859852" y="1969364"/>
                </a:lnTo>
                <a:lnTo>
                  <a:pt x="3859852" y="1854090"/>
                </a:lnTo>
                <a:lnTo>
                  <a:pt x="3860745" y="1610195"/>
                </a:lnTo>
                <a:lnTo>
                  <a:pt x="3860745" y="1969364"/>
                </a:lnTo>
                <a:lnTo>
                  <a:pt x="3861639" y="1969364"/>
                </a:lnTo>
                <a:lnTo>
                  <a:pt x="3865211" y="1969364"/>
                </a:lnTo>
                <a:lnTo>
                  <a:pt x="3865211" y="1962084"/>
                </a:lnTo>
                <a:lnTo>
                  <a:pt x="3866104" y="1857730"/>
                </a:lnTo>
                <a:lnTo>
                  <a:pt x="3866104" y="1960870"/>
                </a:lnTo>
                <a:lnTo>
                  <a:pt x="3866997" y="1969364"/>
                </a:lnTo>
                <a:lnTo>
                  <a:pt x="4089370" y="1969364"/>
                </a:lnTo>
                <a:lnTo>
                  <a:pt x="4089370" y="1932962"/>
                </a:lnTo>
                <a:lnTo>
                  <a:pt x="4090264" y="1828609"/>
                </a:lnTo>
                <a:lnTo>
                  <a:pt x="4090264" y="1969364"/>
                </a:lnTo>
                <a:lnTo>
                  <a:pt x="4091156" y="1969364"/>
                </a:lnTo>
                <a:lnTo>
                  <a:pt x="4094729" y="1969364"/>
                </a:lnTo>
                <a:lnTo>
                  <a:pt x="4095622" y="1913547"/>
                </a:lnTo>
                <a:lnTo>
                  <a:pt x="4095622" y="1964511"/>
                </a:lnTo>
                <a:lnTo>
                  <a:pt x="4096515" y="1969364"/>
                </a:lnTo>
                <a:lnTo>
                  <a:pt x="4485000" y="1969364"/>
                </a:lnTo>
                <a:lnTo>
                  <a:pt x="4485894" y="1969364"/>
                </a:lnTo>
                <a:lnTo>
                  <a:pt x="4485894" y="1877145"/>
                </a:lnTo>
                <a:lnTo>
                  <a:pt x="4486787" y="1923255"/>
                </a:lnTo>
                <a:lnTo>
                  <a:pt x="4486787" y="1969364"/>
                </a:lnTo>
                <a:lnTo>
                  <a:pt x="4487680" y="1969364"/>
                </a:lnTo>
                <a:lnTo>
                  <a:pt x="5012806" y="1969364"/>
                </a:lnTo>
              </a:path>
            </a:pathLst>
          </a:custGeom>
          <a:ln w="4156">
            <a:solidFill>
              <a:srgbClr val="000000"/>
            </a:solidFill>
          </a:ln>
        </p:spPr>
        <p:txBody>
          <a:bodyPr wrap="square" lIns="0" tIns="0" rIns="0" bIns="0" rtlCol="0"/>
          <a:lstStyle/>
          <a:p>
            <a:endParaRPr/>
          </a:p>
        </p:txBody>
      </p:sp>
      <p:sp>
        <p:nvSpPr>
          <p:cNvPr id="146" name="object 146"/>
          <p:cNvSpPr txBox="1"/>
          <p:nvPr/>
        </p:nvSpPr>
        <p:spPr>
          <a:xfrm>
            <a:off x="3335295" y="4458558"/>
            <a:ext cx="44958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390.2832</a:t>
            </a:r>
            <a:endParaRPr sz="800">
              <a:latin typeface="Arial"/>
              <a:cs typeface="Arial"/>
            </a:endParaRPr>
          </a:p>
        </p:txBody>
      </p:sp>
      <p:sp>
        <p:nvSpPr>
          <p:cNvPr id="147" name="object 147"/>
          <p:cNvSpPr txBox="1"/>
          <p:nvPr/>
        </p:nvSpPr>
        <p:spPr>
          <a:xfrm>
            <a:off x="5177115" y="5246050"/>
            <a:ext cx="44958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720.4188</a:t>
            </a:r>
            <a:endParaRPr sz="800">
              <a:latin typeface="Arial"/>
              <a:cs typeface="Arial"/>
            </a:endParaRPr>
          </a:p>
        </p:txBody>
      </p:sp>
      <p:sp>
        <p:nvSpPr>
          <p:cNvPr id="148" name="object 148"/>
          <p:cNvSpPr txBox="1"/>
          <p:nvPr/>
        </p:nvSpPr>
        <p:spPr>
          <a:xfrm>
            <a:off x="3966323" y="5391416"/>
            <a:ext cx="44958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503.3672</a:t>
            </a:r>
            <a:endParaRPr sz="800">
              <a:latin typeface="Arial"/>
              <a:cs typeface="Arial"/>
            </a:endParaRPr>
          </a:p>
        </p:txBody>
      </p:sp>
      <p:sp>
        <p:nvSpPr>
          <p:cNvPr id="149" name="object 149"/>
          <p:cNvSpPr txBox="1"/>
          <p:nvPr/>
        </p:nvSpPr>
        <p:spPr>
          <a:xfrm>
            <a:off x="5016794" y="5663181"/>
            <a:ext cx="44958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703.2882</a:t>
            </a:r>
            <a:endParaRPr sz="800">
              <a:latin typeface="Arial"/>
              <a:cs typeface="Arial"/>
            </a:endParaRPr>
          </a:p>
        </p:txBody>
      </p:sp>
      <p:sp>
        <p:nvSpPr>
          <p:cNvPr id="150" name="object 150"/>
          <p:cNvSpPr/>
          <p:nvPr/>
        </p:nvSpPr>
        <p:spPr>
          <a:xfrm>
            <a:off x="5183291" y="5758043"/>
            <a:ext cx="64769" cy="11430"/>
          </a:xfrm>
          <a:custGeom>
            <a:avLst/>
            <a:gdLst/>
            <a:ahLst/>
            <a:cxnLst/>
            <a:rect l="l" t="t" r="r" b="b"/>
            <a:pathLst>
              <a:path w="64770" h="11429">
                <a:moveTo>
                  <a:pt x="64315" y="11375"/>
                </a:moveTo>
                <a:lnTo>
                  <a:pt x="0" y="0"/>
                </a:lnTo>
              </a:path>
            </a:pathLst>
          </a:custGeom>
          <a:ln w="4156">
            <a:solidFill>
              <a:srgbClr val="53BD58"/>
            </a:solidFill>
          </a:ln>
        </p:spPr>
        <p:txBody>
          <a:bodyPr wrap="square" lIns="0" tIns="0" rIns="0" bIns="0" rtlCol="0"/>
          <a:lstStyle/>
          <a:p>
            <a:endParaRPr/>
          </a:p>
        </p:txBody>
      </p:sp>
      <p:sp>
        <p:nvSpPr>
          <p:cNvPr id="151" name="object 151"/>
          <p:cNvSpPr txBox="1"/>
          <p:nvPr/>
        </p:nvSpPr>
        <p:spPr>
          <a:xfrm>
            <a:off x="1700168" y="5812338"/>
            <a:ext cx="607695" cy="135935"/>
          </a:xfrm>
          <a:prstGeom prst="rect">
            <a:avLst/>
          </a:prstGeom>
        </p:spPr>
        <p:txBody>
          <a:bodyPr vert="horz" wrap="square" lIns="0" tIns="12700" rIns="0" bIns="0" rtlCol="0">
            <a:spAutoFit/>
          </a:bodyPr>
          <a:lstStyle/>
          <a:p>
            <a:pPr marL="38100">
              <a:spcBef>
                <a:spcPts val="100"/>
              </a:spcBef>
            </a:pPr>
            <a:r>
              <a:rPr sz="1200" baseline="-20833" dirty="0">
                <a:latin typeface="Arial"/>
                <a:cs typeface="Arial"/>
              </a:rPr>
              <a:t>20</a:t>
            </a:r>
            <a:r>
              <a:rPr sz="1200" spc="-15" baseline="-20833" dirty="0">
                <a:latin typeface="Arial"/>
                <a:cs typeface="Arial"/>
              </a:rPr>
              <a:t> </a:t>
            </a:r>
            <a:r>
              <a:rPr sz="800" spc="-40" dirty="0">
                <a:latin typeface="Arial"/>
                <a:cs typeface="Arial"/>
              </a:rPr>
              <a:t>116.1111</a:t>
            </a:r>
            <a:endParaRPr sz="800">
              <a:latin typeface="Arial"/>
              <a:cs typeface="Arial"/>
            </a:endParaRPr>
          </a:p>
        </p:txBody>
      </p:sp>
      <p:sp>
        <p:nvSpPr>
          <p:cNvPr id="152" name="object 152"/>
          <p:cNvSpPr/>
          <p:nvPr/>
        </p:nvSpPr>
        <p:spPr>
          <a:xfrm>
            <a:off x="1973156" y="5907200"/>
            <a:ext cx="64769" cy="11430"/>
          </a:xfrm>
          <a:custGeom>
            <a:avLst/>
            <a:gdLst/>
            <a:ahLst/>
            <a:cxnLst/>
            <a:rect l="l" t="t" r="r" b="b"/>
            <a:pathLst>
              <a:path w="64770" h="11429">
                <a:moveTo>
                  <a:pt x="0" y="11375"/>
                </a:moveTo>
                <a:lnTo>
                  <a:pt x="64314" y="0"/>
                </a:lnTo>
              </a:path>
            </a:pathLst>
          </a:custGeom>
          <a:ln w="4156">
            <a:solidFill>
              <a:srgbClr val="53BD58"/>
            </a:solidFill>
          </a:ln>
        </p:spPr>
        <p:txBody>
          <a:bodyPr wrap="square" lIns="0" tIns="0" rIns="0" bIns="0" rtlCol="0"/>
          <a:lstStyle/>
          <a:p>
            <a:endParaRPr/>
          </a:p>
        </p:txBody>
      </p:sp>
      <p:sp>
        <p:nvSpPr>
          <p:cNvPr id="153" name="object 153"/>
          <p:cNvSpPr txBox="1"/>
          <p:nvPr/>
        </p:nvSpPr>
        <p:spPr>
          <a:xfrm>
            <a:off x="2375237" y="5827506"/>
            <a:ext cx="44958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218.0594</a:t>
            </a:r>
            <a:endParaRPr sz="800">
              <a:latin typeface="Arial"/>
              <a:cs typeface="Arial"/>
            </a:endParaRPr>
          </a:p>
        </p:txBody>
      </p:sp>
      <p:sp>
        <p:nvSpPr>
          <p:cNvPr id="154" name="object 154"/>
          <p:cNvSpPr txBox="1"/>
          <p:nvPr/>
        </p:nvSpPr>
        <p:spPr>
          <a:xfrm>
            <a:off x="4584302" y="5838884"/>
            <a:ext cx="44958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614.2397</a:t>
            </a:r>
            <a:endParaRPr sz="800">
              <a:latin typeface="Arial"/>
              <a:cs typeface="Arial"/>
            </a:endParaRPr>
          </a:p>
        </p:txBody>
      </p:sp>
      <p:sp>
        <p:nvSpPr>
          <p:cNvPr id="155" name="object 155"/>
          <p:cNvSpPr txBox="1"/>
          <p:nvPr/>
        </p:nvSpPr>
        <p:spPr>
          <a:xfrm>
            <a:off x="3006265" y="5957702"/>
            <a:ext cx="44958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331.1429</a:t>
            </a:r>
            <a:endParaRPr sz="800">
              <a:latin typeface="Arial"/>
              <a:cs typeface="Arial"/>
            </a:endParaRPr>
          </a:p>
        </p:txBody>
      </p:sp>
      <p:sp>
        <p:nvSpPr>
          <p:cNvPr id="156" name="object 156"/>
          <p:cNvSpPr/>
          <p:nvPr/>
        </p:nvSpPr>
        <p:spPr>
          <a:xfrm>
            <a:off x="2665701" y="6104389"/>
            <a:ext cx="31750" cy="11430"/>
          </a:xfrm>
          <a:custGeom>
            <a:avLst/>
            <a:gdLst/>
            <a:ahLst/>
            <a:cxnLst/>
            <a:rect l="l" t="t" r="r" b="b"/>
            <a:pathLst>
              <a:path w="31750" h="11429">
                <a:moveTo>
                  <a:pt x="0" y="11375"/>
                </a:moveTo>
                <a:lnTo>
                  <a:pt x="31690" y="0"/>
                </a:lnTo>
              </a:path>
            </a:pathLst>
          </a:custGeom>
          <a:ln w="4156">
            <a:solidFill>
              <a:srgbClr val="53BD58"/>
            </a:solidFill>
          </a:ln>
        </p:spPr>
        <p:txBody>
          <a:bodyPr wrap="square" lIns="0" tIns="0" rIns="0" bIns="0" rtlCol="0"/>
          <a:lstStyle/>
          <a:p>
            <a:endParaRPr/>
          </a:p>
        </p:txBody>
      </p:sp>
      <p:sp>
        <p:nvSpPr>
          <p:cNvPr id="157" name="object 157"/>
          <p:cNvSpPr txBox="1"/>
          <p:nvPr/>
        </p:nvSpPr>
        <p:spPr>
          <a:xfrm>
            <a:off x="2023603" y="6008264"/>
            <a:ext cx="982344" cy="135935"/>
          </a:xfrm>
          <a:prstGeom prst="rect">
            <a:avLst/>
          </a:prstGeom>
        </p:spPr>
        <p:txBody>
          <a:bodyPr vert="horz" wrap="square" lIns="0" tIns="12700" rIns="0" bIns="0" rtlCol="0">
            <a:spAutoFit/>
          </a:bodyPr>
          <a:lstStyle/>
          <a:p>
            <a:pPr marL="38100">
              <a:spcBef>
                <a:spcPts val="100"/>
              </a:spcBef>
            </a:pPr>
            <a:r>
              <a:rPr sz="1200" baseline="-10416" dirty="0">
                <a:latin typeface="Arial"/>
                <a:cs typeface="Arial"/>
              </a:rPr>
              <a:t>145.1086</a:t>
            </a:r>
            <a:r>
              <a:rPr sz="1200" spc="254" baseline="-10416" dirty="0">
                <a:latin typeface="Arial"/>
                <a:cs typeface="Arial"/>
              </a:rPr>
              <a:t> </a:t>
            </a:r>
            <a:r>
              <a:rPr sz="800" dirty="0">
                <a:latin typeface="Arial"/>
                <a:cs typeface="Arial"/>
              </a:rPr>
              <a:t>240.1341</a:t>
            </a:r>
            <a:endParaRPr sz="800">
              <a:latin typeface="Arial"/>
              <a:cs typeface="Arial"/>
            </a:endParaRPr>
          </a:p>
        </p:txBody>
      </p:sp>
      <p:sp>
        <p:nvSpPr>
          <p:cNvPr id="158" name="object 158"/>
          <p:cNvSpPr/>
          <p:nvPr/>
        </p:nvSpPr>
        <p:spPr>
          <a:xfrm>
            <a:off x="2135340" y="6120820"/>
            <a:ext cx="80645" cy="11430"/>
          </a:xfrm>
          <a:custGeom>
            <a:avLst/>
            <a:gdLst/>
            <a:ahLst/>
            <a:cxnLst/>
            <a:rect l="l" t="t" r="r" b="b"/>
            <a:pathLst>
              <a:path w="80645" h="11429">
                <a:moveTo>
                  <a:pt x="0" y="11375"/>
                </a:moveTo>
                <a:lnTo>
                  <a:pt x="80159" y="0"/>
                </a:lnTo>
              </a:path>
            </a:pathLst>
          </a:custGeom>
          <a:ln w="4156">
            <a:solidFill>
              <a:srgbClr val="53BD58"/>
            </a:solidFill>
          </a:ln>
        </p:spPr>
        <p:txBody>
          <a:bodyPr wrap="square" lIns="0" tIns="0" rIns="0" bIns="0" rtlCol="0"/>
          <a:lstStyle/>
          <a:p>
            <a:endParaRPr/>
          </a:p>
        </p:txBody>
      </p:sp>
      <p:sp>
        <p:nvSpPr>
          <p:cNvPr id="159" name="object 159"/>
          <p:cNvSpPr/>
          <p:nvPr/>
        </p:nvSpPr>
        <p:spPr>
          <a:xfrm>
            <a:off x="5595277" y="6135989"/>
            <a:ext cx="47625" cy="11430"/>
          </a:xfrm>
          <a:custGeom>
            <a:avLst/>
            <a:gdLst/>
            <a:ahLst/>
            <a:cxnLst/>
            <a:rect l="l" t="t" r="r" b="b"/>
            <a:pathLst>
              <a:path w="47625" h="11429">
                <a:moveTo>
                  <a:pt x="47537" y="11376"/>
                </a:moveTo>
                <a:lnTo>
                  <a:pt x="0" y="0"/>
                </a:lnTo>
              </a:path>
            </a:pathLst>
          </a:custGeom>
          <a:ln w="4156">
            <a:solidFill>
              <a:srgbClr val="53BD58"/>
            </a:solidFill>
          </a:ln>
        </p:spPr>
        <p:txBody>
          <a:bodyPr wrap="square" lIns="0" tIns="0" rIns="0" bIns="0" rtlCol="0"/>
          <a:lstStyle/>
          <a:p>
            <a:endParaRPr/>
          </a:p>
        </p:txBody>
      </p:sp>
      <p:sp>
        <p:nvSpPr>
          <p:cNvPr id="160" name="object 160"/>
          <p:cNvSpPr txBox="1"/>
          <p:nvPr/>
        </p:nvSpPr>
        <p:spPr>
          <a:xfrm>
            <a:off x="2227034" y="5932422"/>
            <a:ext cx="44958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200.1014</a:t>
            </a:r>
            <a:endParaRPr sz="800">
              <a:latin typeface="Arial"/>
              <a:cs typeface="Arial"/>
            </a:endParaRPr>
          </a:p>
        </p:txBody>
      </p:sp>
      <p:sp>
        <p:nvSpPr>
          <p:cNvPr id="161" name="object 161"/>
          <p:cNvSpPr/>
          <p:nvPr/>
        </p:nvSpPr>
        <p:spPr>
          <a:xfrm>
            <a:off x="2393530" y="6027283"/>
            <a:ext cx="48895" cy="150495"/>
          </a:xfrm>
          <a:custGeom>
            <a:avLst/>
            <a:gdLst/>
            <a:ahLst/>
            <a:cxnLst/>
            <a:rect l="l" t="t" r="r" b="b"/>
            <a:pathLst>
              <a:path w="48894" h="150495">
                <a:moveTo>
                  <a:pt x="48469" y="150419"/>
                </a:moveTo>
                <a:lnTo>
                  <a:pt x="0" y="0"/>
                </a:lnTo>
              </a:path>
            </a:pathLst>
          </a:custGeom>
          <a:ln w="4156">
            <a:solidFill>
              <a:srgbClr val="53BD58"/>
            </a:solidFill>
          </a:ln>
        </p:spPr>
        <p:txBody>
          <a:bodyPr wrap="square" lIns="0" tIns="0" rIns="0" bIns="0" rtlCol="0"/>
          <a:lstStyle/>
          <a:p>
            <a:endParaRPr/>
          </a:p>
        </p:txBody>
      </p:sp>
      <p:sp>
        <p:nvSpPr>
          <p:cNvPr id="162" name="object 162"/>
          <p:cNvSpPr txBox="1"/>
          <p:nvPr/>
        </p:nvSpPr>
        <p:spPr>
          <a:xfrm>
            <a:off x="3155401" y="6081577"/>
            <a:ext cx="44958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352.1475</a:t>
            </a:r>
            <a:endParaRPr sz="800">
              <a:latin typeface="Arial"/>
              <a:cs typeface="Arial"/>
            </a:endParaRPr>
          </a:p>
        </p:txBody>
      </p:sp>
      <p:sp>
        <p:nvSpPr>
          <p:cNvPr id="163" name="object 163"/>
          <p:cNvSpPr/>
          <p:nvPr/>
        </p:nvSpPr>
        <p:spPr>
          <a:xfrm>
            <a:off x="3289273" y="6177702"/>
            <a:ext cx="33020" cy="10160"/>
          </a:xfrm>
          <a:custGeom>
            <a:avLst/>
            <a:gdLst/>
            <a:ahLst/>
            <a:cxnLst/>
            <a:rect l="l" t="t" r="r" b="b"/>
            <a:pathLst>
              <a:path w="33019" h="10160">
                <a:moveTo>
                  <a:pt x="0" y="10111"/>
                </a:moveTo>
                <a:lnTo>
                  <a:pt x="32623" y="0"/>
                </a:lnTo>
              </a:path>
            </a:pathLst>
          </a:custGeom>
          <a:ln w="4156">
            <a:solidFill>
              <a:srgbClr val="53BD58"/>
            </a:solidFill>
          </a:ln>
        </p:spPr>
        <p:txBody>
          <a:bodyPr wrap="square" lIns="0" tIns="0" rIns="0" bIns="0" rtlCol="0"/>
          <a:lstStyle/>
          <a:p>
            <a:endParaRPr/>
          </a:p>
        </p:txBody>
      </p:sp>
      <p:sp>
        <p:nvSpPr>
          <p:cNvPr id="164" name="object 164"/>
          <p:cNvSpPr txBox="1"/>
          <p:nvPr/>
        </p:nvSpPr>
        <p:spPr>
          <a:xfrm>
            <a:off x="5403380" y="5830035"/>
            <a:ext cx="1273810" cy="366395"/>
          </a:xfrm>
          <a:prstGeom prst="rect">
            <a:avLst/>
          </a:prstGeom>
        </p:spPr>
        <p:txBody>
          <a:bodyPr vert="horz" wrap="square" lIns="0" tIns="12700" rIns="0" bIns="0" rtlCol="0">
            <a:spAutoFit/>
          </a:bodyPr>
          <a:lstStyle/>
          <a:p>
            <a:pPr marL="186690">
              <a:spcBef>
                <a:spcPts val="100"/>
              </a:spcBef>
            </a:pPr>
            <a:r>
              <a:rPr sz="800" dirty="0">
                <a:latin typeface="Arial"/>
                <a:cs typeface="Arial"/>
              </a:rPr>
              <a:t>792.3369</a:t>
            </a:r>
            <a:endParaRPr sz="800">
              <a:latin typeface="Arial"/>
              <a:cs typeface="Arial"/>
            </a:endParaRPr>
          </a:p>
          <a:p>
            <a:pPr marL="38100">
              <a:spcBef>
                <a:spcPts val="760"/>
              </a:spcBef>
            </a:pPr>
            <a:r>
              <a:rPr sz="1200" spc="-37" baseline="3472" dirty="0">
                <a:latin typeface="Arial"/>
                <a:cs typeface="Arial"/>
              </a:rPr>
              <a:t>774.3190</a:t>
            </a:r>
            <a:r>
              <a:rPr sz="800" spc="-25" dirty="0">
                <a:latin typeface="Arial"/>
                <a:cs typeface="Arial"/>
              </a:rPr>
              <a:t>833.5016</a:t>
            </a:r>
            <a:r>
              <a:rPr sz="1200" spc="-37" baseline="-27777" dirty="0">
                <a:latin typeface="Arial"/>
                <a:cs typeface="Arial"/>
              </a:rPr>
              <a:t>904.5338</a:t>
            </a:r>
            <a:endParaRPr sz="1200" baseline="-27777">
              <a:latin typeface="Arial"/>
              <a:cs typeface="Arial"/>
            </a:endParaRPr>
          </a:p>
        </p:txBody>
      </p:sp>
      <p:sp>
        <p:nvSpPr>
          <p:cNvPr id="165" name="object 165"/>
          <p:cNvSpPr txBox="1"/>
          <p:nvPr/>
        </p:nvSpPr>
        <p:spPr>
          <a:xfrm>
            <a:off x="3494684" y="5794640"/>
            <a:ext cx="690880" cy="243656"/>
          </a:xfrm>
          <a:prstGeom prst="rect">
            <a:avLst/>
          </a:prstGeom>
        </p:spPr>
        <p:txBody>
          <a:bodyPr vert="horz" wrap="square" lIns="0" tIns="12700" rIns="0" bIns="0" rtlCol="0">
            <a:spAutoFit/>
          </a:bodyPr>
          <a:lstStyle/>
          <a:p>
            <a:pPr marL="12700">
              <a:lnSpc>
                <a:spcPts val="935"/>
              </a:lnSpc>
              <a:spcBef>
                <a:spcPts val="100"/>
              </a:spcBef>
            </a:pPr>
            <a:r>
              <a:rPr sz="800" dirty="0">
                <a:latin typeface="Arial"/>
                <a:cs typeface="Arial"/>
              </a:rPr>
              <a:t>404.3024</a:t>
            </a:r>
            <a:endParaRPr sz="800">
              <a:latin typeface="Arial"/>
              <a:cs typeface="Arial"/>
            </a:endParaRPr>
          </a:p>
          <a:p>
            <a:pPr marL="254000">
              <a:lnSpc>
                <a:spcPts val="935"/>
              </a:lnSpc>
            </a:pPr>
            <a:r>
              <a:rPr sz="800" dirty="0">
                <a:latin typeface="Arial"/>
                <a:cs typeface="Arial"/>
              </a:rPr>
              <a:t>462.1813</a:t>
            </a:r>
            <a:endParaRPr sz="800">
              <a:latin typeface="Arial"/>
              <a:cs typeface="Arial"/>
            </a:endParaRPr>
          </a:p>
        </p:txBody>
      </p:sp>
      <p:sp>
        <p:nvSpPr>
          <p:cNvPr id="166" name="object 166"/>
          <p:cNvSpPr/>
          <p:nvPr/>
        </p:nvSpPr>
        <p:spPr>
          <a:xfrm>
            <a:off x="3581020" y="5890767"/>
            <a:ext cx="80645" cy="370840"/>
          </a:xfrm>
          <a:custGeom>
            <a:avLst/>
            <a:gdLst/>
            <a:ahLst/>
            <a:cxnLst/>
            <a:rect l="l" t="t" r="r" b="b"/>
            <a:pathLst>
              <a:path w="80644" h="370839">
                <a:moveTo>
                  <a:pt x="0" y="370361"/>
                </a:moveTo>
                <a:lnTo>
                  <a:pt x="80160" y="0"/>
                </a:lnTo>
              </a:path>
            </a:pathLst>
          </a:custGeom>
          <a:ln w="4156">
            <a:solidFill>
              <a:srgbClr val="53BD58"/>
            </a:solidFill>
          </a:ln>
        </p:spPr>
        <p:txBody>
          <a:bodyPr wrap="square" lIns="0" tIns="0" rIns="0" bIns="0" rtlCol="0"/>
          <a:lstStyle/>
          <a:p>
            <a:endParaRPr/>
          </a:p>
        </p:txBody>
      </p:sp>
      <p:sp>
        <p:nvSpPr>
          <p:cNvPr id="167" name="object 167"/>
          <p:cNvSpPr txBox="1"/>
          <p:nvPr/>
        </p:nvSpPr>
        <p:spPr>
          <a:xfrm>
            <a:off x="4222649" y="6066408"/>
            <a:ext cx="596900" cy="243840"/>
          </a:xfrm>
          <a:prstGeom prst="rect">
            <a:avLst/>
          </a:prstGeom>
        </p:spPr>
        <p:txBody>
          <a:bodyPr vert="horz" wrap="square" lIns="0" tIns="12700" rIns="0" bIns="0" rtlCol="0">
            <a:spAutoFit/>
          </a:bodyPr>
          <a:lstStyle/>
          <a:p>
            <a:pPr marL="12700">
              <a:lnSpc>
                <a:spcPts val="860"/>
              </a:lnSpc>
              <a:spcBef>
                <a:spcPts val="100"/>
              </a:spcBef>
            </a:pPr>
            <a:r>
              <a:rPr sz="800" dirty="0">
                <a:latin typeface="Arial"/>
                <a:cs typeface="Arial"/>
              </a:rPr>
              <a:t>549.2076</a:t>
            </a:r>
            <a:endParaRPr sz="800">
              <a:latin typeface="Arial"/>
              <a:cs typeface="Arial"/>
            </a:endParaRPr>
          </a:p>
          <a:p>
            <a:pPr marL="159385">
              <a:lnSpc>
                <a:spcPts val="860"/>
              </a:lnSpc>
            </a:pPr>
            <a:r>
              <a:rPr sz="800" dirty="0">
                <a:latin typeface="Arial"/>
                <a:cs typeface="Arial"/>
              </a:rPr>
              <a:t>561.3007</a:t>
            </a:r>
            <a:endParaRPr sz="800">
              <a:latin typeface="Arial"/>
              <a:cs typeface="Arial"/>
            </a:endParaRPr>
          </a:p>
        </p:txBody>
      </p:sp>
      <p:sp>
        <p:nvSpPr>
          <p:cNvPr id="168" name="object 168"/>
          <p:cNvSpPr/>
          <p:nvPr/>
        </p:nvSpPr>
        <p:spPr>
          <a:xfrm>
            <a:off x="1740269" y="3972145"/>
            <a:ext cx="1113155" cy="1412240"/>
          </a:xfrm>
          <a:custGeom>
            <a:avLst/>
            <a:gdLst/>
            <a:ahLst/>
            <a:cxnLst/>
            <a:rect l="l" t="t" r="r" b="b"/>
            <a:pathLst>
              <a:path w="1113155" h="1412239">
                <a:moveTo>
                  <a:pt x="0" y="0"/>
                </a:moveTo>
                <a:lnTo>
                  <a:pt x="1112952" y="0"/>
                </a:lnTo>
                <a:lnTo>
                  <a:pt x="1112952" y="1411926"/>
                </a:lnTo>
                <a:lnTo>
                  <a:pt x="0" y="1411926"/>
                </a:lnTo>
                <a:lnTo>
                  <a:pt x="0" y="0"/>
                </a:lnTo>
                <a:close/>
              </a:path>
            </a:pathLst>
          </a:custGeom>
          <a:solidFill>
            <a:srgbClr val="C6E6E9"/>
          </a:solidFill>
        </p:spPr>
        <p:txBody>
          <a:bodyPr wrap="square" lIns="0" tIns="0" rIns="0" bIns="0" rtlCol="0"/>
          <a:lstStyle/>
          <a:p>
            <a:endParaRPr/>
          </a:p>
        </p:txBody>
      </p:sp>
      <p:sp>
        <p:nvSpPr>
          <p:cNvPr id="169" name="object 169"/>
          <p:cNvSpPr/>
          <p:nvPr/>
        </p:nvSpPr>
        <p:spPr>
          <a:xfrm>
            <a:off x="1740269" y="3972146"/>
            <a:ext cx="1113155" cy="1412240"/>
          </a:xfrm>
          <a:custGeom>
            <a:avLst/>
            <a:gdLst/>
            <a:ahLst/>
            <a:cxnLst/>
            <a:rect l="l" t="t" r="r" b="b"/>
            <a:pathLst>
              <a:path w="1113155" h="1412239">
                <a:moveTo>
                  <a:pt x="0" y="0"/>
                </a:moveTo>
                <a:lnTo>
                  <a:pt x="1112952" y="0"/>
                </a:lnTo>
                <a:lnTo>
                  <a:pt x="1112952" y="1411926"/>
                </a:lnTo>
                <a:lnTo>
                  <a:pt x="0" y="1411926"/>
                </a:lnTo>
                <a:lnTo>
                  <a:pt x="0" y="0"/>
                </a:lnTo>
                <a:close/>
              </a:path>
            </a:pathLst>
          </a:custGeom>
          <a:ln w="25399">
            <a:solidFill>
              <a:srgbClr val="9AB3B6"/>
            </a:solidFill>
          </a:ln>
        </p:spPr>
        <p:txBody>
          <a:bodyPr wrap="square" lIns="0" tIns="0" rIns="0" bIns="0" rtlCol="0"/>
          <a:lstStyle/>
          <a:p>
            <a:endParaRPr/>
          </a:p>
        </p:txBody>
      </p:sp>
      <p:sp>
        <p:nvSpPr>
          <p:cNvPr id="170" name="object 170"/>
          <p:cNvSpPr/>
          <p:nvPr/>
        </p:nvSpPr>
        <p:spPr>
          <a:xfrm>
            <a:off x="1940521" y="5136309"/>
            <a:ext cx="866775" cy="0"/>
          </a:xfrm>
          <a:custGeom>
            <a:avLst/>
            <a:gdLst/>
            <a:ahLst/>
            <a:cxnLst/>
            <a:rect l="l" t="t" r="r" b="b"/>
            <a:pathLst>
              <a:path w="866775">
                <a:moveTo>
                  <a:pt x="0" y="0"/>
                </a:moveTo>
                <a:lnTo>
                  <a:pt x="866427" y="0"/>
                </a:lnTo>
              </a:path>
            </a:pathLst>
          </a:custGeom>
          <a:ln w="4156">
            <a:solidFill>
              <a:srgbClr val="000000"/>
            </a:solidFill>
          </a:ln>
        </p:spPr>
        <p:txBody>
          <a:bodyPr wrap="square" lIns="0" tIns="0" rIns="0" bIns="0" rtlCol="0"/>
          <a:lstStyle/>
          <a:p>
            <a:endParaRPr/>
          </a:p>
        </p:txBody>
      </p:sp>
      <p:sp>
        <p:nvSpPr>
          <p:cNvPr id="171" name="object 171"/>
          <p:cNvSpPr/>
          <p:nvPr/>
        </p:nvSpPr>
        <p:spPr>
          <a:xfrm>
            <a:off x="2010729" y="5136309"/>
            <a:ext cx="0" cy="30480"/>
          </a:xfrm>
          <a:custGeom>
            <a:avLst/>
            <a:gdLst/>
            <a:ahLst/>
            <a:cxnLst/>
            <a:rect l="l" t="t" r="r" b="b"/>
            <a:pathLst>
              <a:path h="30479">
                <a:moveTo>
                  <a:pt x="0" y="0"/>
                </a:moveTo>
                <a:lnTo>
                  <a:pt x="1" y="30294"/>
                </a:lnTo>
              </a:path>
            </a:pathLst>
          </a:custGeom>
          <a:ln w="4156">
            <a:solidFill>
              <a:srgbClr val="000000"/>
            </a:solidFill>
          </a:ln>
        </p:spPr>
        <p:txBody>
          <a:bodyPr wrap="square" lIns="0" tIns="0" rIns="0" bIns="0" rtlCol="0"/>
          <a:lstStyle/>
          <a:p>
            <a:endParaRPr/>
          </a:p>
        </p:txBody>
      </p:sp>
      <p:sp>
        <p:nvSpPr>
          <p:cNvPr id="172" name="object 172"/>
          <p:cNvSpPr/>
          <p:nvPr/>
        </p:nvSpPr>
        <p:spPr>
          <a:xfrm>
            <a:off x="2064979" y="5136309"/>
            <a:ext cx="0" cy="30480"/>
          </a:xfrm>
          <a:custGeom>
            <a:avLst/>
            <a:gdLst/>
            <a:ahLst/>
            <a:cxnLst/>
            <a:rect l="l" t="t" r="r" b="b"/>
            <a:pathLst>
              <a:path h="30479">
                <a:moveTo>
                  <a:pt x="0" y="0"/>
                </a:moveTo>
                <a:lnTo>
                  <a:pt x="1" y="30294"/>
                </a:lnTo>
              </a:path>
            </a:pathLst>
          </a:custGeom>
          <a:ln w="4156">
            <a:solidFill>
              <a:srgbClr val="000000"/>
            </a:solidFill>
          </a:ln>
        </p:spPr>
        <p:txBody>
          <a:bodyPr wrap="square" lIns="0" tIns="0" rIns="0" bIns="0" rtlCol="0"/>
          <a:lstStyle/>
          <a:p>
            <a:endParaRPr/>
          </a:p>
        </p:txBody>
      </p:sp>
      <p:sp>
        <p:nvSpPr>
          <p:cNvPr id="173" name="object 173"/>
          <p:cNvSpPr/>
          <p:nvPr/>
        </p:nvSpPr>
        <p:spPr>
          <a:xfrm>
            <a:off x="2119231" y="5136309"/>
            <a:ext cx="0" cy="30480"/>
          </a:xfrm>
          <a:custGeom>
            <a:avLst/>
            <a:gdLst/>
            <a:ahLst/>
            <a:cxnLst/>
            <a:rect l="l" t="t" r="r" b="b"/>
            <a:pathLst>
              <a:path h="30479">
                <a:moveTo>
                  <a:pt x="0" y="0"/>
                </a:moveTo>
                <a:lnTo>
                  <a:pt x="1" y="30294"/>
                </a:lnTo>
              </a:path>
            </a:pathLst>
          </a:custGeom>
          <a:ln w="4156">
            <a:solidFill>
              <a:srgbClr val="000000"/>
            </a:solidFill>
          </a:ln>
        </p:spPr>
        <p:txBody>
          <a:bodyPr wrap="square" lIns="0" tIns="0" rIns="0" bIns="0" rtlCol="0"/>
          <a:lstStyle/>
          <a:p>
            <a:endParaRPr/>
          </a:p>
        </p:txBody>
      </p:sp>
      <p:sp>
        <p:nvSpPr>
          <p:cNvPr id="174" name="object 174"/>
          <p:cNvSpPr/>
          <p:nvPr/>
        </p:nvSpPr>
        <p:spPr>
          <a:xfrm>
            <a:off x="2227734" y="5136309"/>
            <a:ext cx="0" cy="30480"/>
          </a:xfrm>
          <a:custGeom>
            <a:avLst/>
            <a:gdLst/>
            <a:ahLst/>
            <a:cxnLst/>
            <a:rect l="l" t="t" r="r" b="b"/>
            <a:pathLst>
              <a:path h="30479">
                <a:moveTo>
                  <a:pt x="0" y="0"/>
                </a:moveTo>
                <a:lnTo>
                  <a:pt x="1" y="30294"/>
                </a:lnTo>
              </a:path>
            </a:pathLst>
          </a:custGeom>
          <a:ln w="4156">
            <a:solidFill>
              <a:srgbClr val="000000"/>
            </a:solidFill>
          </a:ln>
        </p:spPr>
        <p:txBody>
          <a:bodyPr wrap="square" lIns="0" tIns="0" rIns="0" bIns="0" rtlCol="0"/>
          <a:lstStyle/>
          <a:p>
            <a:endParaRPr/>
          </a:p>
        </p:txBody>
      </p:sp>
      <p:sp>
        <p:nvSpPr>
          <p:cNvPr id="175" name="object 175"/>
          <p:cNvSpPr/>
          <p:nvPr/>
        </p:nvSpPr>
        <p:spPr>
          <a:xfrm>
            <a:off x="2281985" y="5136309"/>
            <a:ext cx="0" cy="30480"/>
          </a:xfrm>
          <a:custGeom>
            <a:avLst/>
            <a:gdLst/>
            <a:ahLst/>
            <a:cxnLst/>
            <a:rect l="l" t="t" r="r" b="b"/>
            <a:pathLst>
              <a:path h="30479">
                <a:moveTo>
                  <a:pt x="0" y="0"/>
                </a:moveTo>
                <a:lnTo>
                  <a:pt x="1" y="30294"/>
                </a:lnTo>
              </a:path>
            </a:pathLst>
          </a:custGeom>
          <a:ln w="4156">
            <a:solidFill>
              <a:srgbClr val="000000"/>
            </a:solidFill>
          </a:ln>
        </p:spPr>
        <p:txBody>
          <a:bodyPr wrap="square" lIns="0" tIns="0" rIns="0" bIns="0" rtlCol="0"/>
          <a:lstStyle/>
          <a:p>
            <a:endParaRPr/>
          </a:p>
        </p:txBody>
      </p:sp>
      <p:sp>
        <p:nvSpPr>
          <p:cNvPr id="176" name="object 176"/>
          <p:cNvSpPr/>
          <p:nvPr/>
        </p:nvSpPr>
        <p:spPr>
          <a:xfrm>
            <a:off x="2336237" y="5136309"/>
            <a:ext cx="0" cy="30480"/>
          </a:xfrm>
          <a:custGeom>
            <a:avLst/>
            <a:gdLst/>
            <a:ahLst/>
            <a:cxnLst/>
            <a:rect l="l" t="t" r="r" b="b"/>
            <a:pathLst>
              <a:path h="30479">
                <a:moveTo>
                  <a:pt x="0" y="0"/>
                </a:moveTo>
                <a:lnTo>
                  <a:pt x="1" y="30294"/>
                </a:lnTo>
              </a:path>
            </a:pathLst>
          </a:custGeom>
          <a:ln w="4156">
            <a:solidFill>
              <a:srgbClr val="000000"/>
            </a:solidFill>
          </a:ln>
        </p:spPr>
        <p:txBody>
          <a:bodyPr wrap="square" lIns="0" tIns="0" rIns="0" bIns="0" rtlCol="0"/>
          <a:lstStyle/>
          <a:p>
            <a:endParaRPr/>
          </a:p>
        </p:txBody>
      </p:sp>
      <p:sp>
        <p:nvSpPr>
          <p:cNvPr id="177" name="object 177"/>
          <p:cNvSpPr/>
          <p:nvPr/>
        </p:nvSpPr>
        <p:spPr>
          <a:xfrm>
            <a:off x="2444740" y="5136309"/>
            <a:ext cx="0" cy="30480"/>
          </a:xfrm>
          <a:custGeom>
            <a:avLst/>
            <a:gdLst/>
            <a:ahLst/>
            <a:cxnLst/>
            <a:rect l="l" t="t" r="r" b="b"/>
            <a:pathLst>
              <a:path h="30479">
                <a:moveTo>
                  <a:pt x="0" y="0"/>
                </a:moveTo>
                <a:lnTo>
                  <a:pt x="0" y="30294"/>
                </a:lnTo>
              </a:path>
            </a:pathLst>
          </a:custGeom>
          <a:ln w="4156">
            <a:solidFill>
              <a:srgbClr val="000000"/>
            </a:solidFill>
          </a:ln>
        </p:spPr>
        <p:txBody>
          <a:bodyPr wrap="square" lIns="0" tIns="0" rIns="0" bIns="0" rtlCol="0"/>
          <a:lstStyle/>
          <a:p>
            <a:endParaRPr/>
          </a:p>
        </p:txBody>
      </p:sp>
      <p:sp>
        <p:nvSpPr>
          <p:cNvPr id="178" name="object 178"/>
          <p:cNvSpPr/>
          <p:nvPr/>
        </p:nvSpPr>
        <p:spPr>
          <a:xfrm>
            <a:off x="2498991" y="5136309"/>
            <a:ext cx="0" cy="30480"/>
          </a:xfrm>
          <a:custGeom>
            <a:avLst/>
            <a:gdLst/>
            <a:ahLst/>
            <a:cxnLst/>
            <a:rect l="l" t="t" r="r" b="b"/>
            <a:pathLst>
              <a:path h="30479">
                <a:moveTo>
                  <a:pt x="0" y="0"/>
                </a:moveTo>
                <a:lnTo>
                  <a:pt x="0" y="30294"/>
                </a:lnTo>
              </a:path>
            </a:pathLst>
          </a:custGeom>
          <a:ln w="4156">
            <a:solidFill>
              <a:srgbClr val="000000"/>
            </a:solidFill>
          </a:ln>
        </p:spPr>
        <p:txBody>
          <a:bodyPr wrap="square" lIns="0" tIns="0" rIns="0" bIns="0" rtlCol="0"/>
          <a:lstStyle/>
          <a:p>
            <a:endParaRPr/>
          </a:p>
        </p:txBody>
      </p:sp>
      <p:sp>
        <p:nvSpPr>
          <p:cNvPr id="179" name="object 179"/>
          <p:cNvSpPr/>
          <p:nvPr/>
        </p:nvSpPr>
        <p:spPr>
          <a:xfrm>
            <a:off x="2553243" y="5136309"/>
            <a:ext cx="0" cy="30480"/>
          </a:xfrm>
          <a:custGeom>
            <a:avLst/>
            <a:gdLst/>
            <a:ahLst/>
            <a:cxnLst/>
            <a:rect l="l" t="t" r="r" b="b"/>
            <a:pathLst>
              <a:path h="30479">
                <a:moveTo>
                  <a:pt x="0" y="0"/>
                </a:moveTo>
                <a:lnTo>
                  <a:pt x="0" y="30294"/>
                </a:lnTo>
              </a:path>
            </a:pathLst>
          </a:custGeom>
          <a:ln w="4156">
            <a:solidFill>
              <a:srgbClr val="000000"/>
            </a:solidFill>
          </a:ln>
        </p:spPr>
        <p:txBody>
          <a:bodyPr wrap="square" lIns="0" tIns="0" rIns="0" bIns="0" rtlCol="0"/>
          <a:lstStyle/>
          <a:p>
            <a:endParaRPr/>
          </a:p>
        </p:txBody>
      </p:sp>
      <p:sp>
        <p:nvSpPr>
          <p:cNvPr id="180" name="object 180"/>
          <p:cNvSpPr/>
          <p:nvPr/>
        </p:nvSpPr>
        <p:spPr>
          <a:xfrm>
            <a:off x="2661746" y="5136309"/>
            <a:ext cx="0" cy="30480"/>
          </a:xfrm>
          <a:custGeom>
            <a:avLst/>
            <a:gdLst/>
            <a:ahLst/>
            <a:cxnLst/>
            <a:rect l="l" t="t" r="r" b="b"/>
            <a:pathLst>
              <a:path h="30479">
                <a:moveTo>
                  <a:pt x="0" y="0"/>
                </a:moveTo>
                <a:lnTo>
                  <a:pt x="0" y="30294"/>
                </a:lnTo>
              </a:path>
            </a:pathLst>
          </a:custGeom>
          <a:ln w="4156">
            <a:solidFill>
              <a:srgbClr val="000000"/>
            </a:solidFill>
          </a:ln>
        </p:spPr>
        <p:txBody>
          <a:bodyPr wrap="square" lIns="0" tIns="0" rIns="0" bIns="0" rtlCol="0"/>
          <a:lstStyle/>
          <a:p>
            <a:endParaRPr/>
          </a:p>
        </p:txBody>
      </p:sp>
      <p:sp>
        <p:nvSpPr>
          <p:cNvPr id="181" name="object 181"/>
          <p:cNvSpPr/>
          <p:nvPr/>
        </p:nvSpPr>
        <p:spPr>
          <a:xfrm>
            <a:off x="2715997" y="5136309"/>
            <a:ext cx="0" cy="30480"/>
          </a:xfrm>
          <a:custGeom>
            <a:avLst/>
            <a:gdLst/>
            <a:ahLst/>
            <a:cxnLst/>
            <a:rect l="l" t="t" r="r" b="b"/>
            <a:pathLst>
              <a:path h="30479">
                <a:moveTo>
                  <a:pt x="0" y="0"/>
                </a:moveTo>
                <a:lnTo>
                  <a:pt x="0" y="30294"/>
                </a:lnTo>
              </a:path>
            </a:pathLst>
          </a:custGeom>
          <a:ln w="4156">
            <a:solidFill>
              <a:srgbClr val="000000"/>
            </a:solidFill>
          </a:ln>
        </p:spPr>
        <p:txBody>
          <a:bodyPr wrap="square" lIns="0" tIns="0" rIns="0" bIns="0" rtlCol="0"/>
          <a:lstStyle/>
          <a:p>
            <a:endParaRPr/>
          </a:p>
        </p:txBody>
      </p:sp>
      <p:sp>
        <p:nvSpPr>
          <p:cNvPr id="182" name="object 182"/>
          <p:cNvSpPr/>
          <p:nvPr/>
        </p:nvSpPr>
        <p:spPr>
          <a:xfrm>
            <a:off x="2770249" y="5136309"/>
            <a:ext cx="0" cy="30480"/>
          </a:xfrm>
          <a:custGeom>
            <a:avLst/>
            <a:gdLst/>
            <a:ahLst/>
            <a:cxnLst/>
            <a:rect l="l" t="t" r="r" b="b"/>
            <a:pathLst>
              <a:path h="30479">
                <a:moveTo>
                  <a:pt x="0" y="0"/>
                </a:moveTo>
                <a:lnTo>
                  <a:pt x="0" y="30294"/>
                </a:lnTo>
              </a:path>
            </a:pathLst>
          </a:custGeom>
          <a:ln w="4156">
            <a:solidFill>
              <a:srgbClr val="000000"/>
            </a:solidFill>
          </a:ln>
        </p:spPr>
        <p:txBody>
          <a:bodyPr wrap="square" lIns="0" tIns="0" rIns="0" bIns="0" rtlCol="0"/>
          <a:lstStyle/>
          <a:p>
            <a:endParaRPr/>
          </a:p>
        </p:txBody>
      </p:sp>
      <p:sp>
        <p:nvSpPr>
          <p:cNvPr id="183" name="object 183"/>
          <p:cNvSpPr/>
          <p:nvPr/>
        </p:nvSpPr>
        <p:spPr>
          <a:xfrm>
            <a:off x="1956476" y="5136309"/>
            <a:ext cx="0" cy="45720"/>
          </a:xfrm>
          <a:custGeom>
            <a:avLst/>
            <a:gdLst/>
            <a:ahLst/>
            <a:cxnLst/>
            <a:rect l="l" t="t" r="r" b="b"/>
            <a:pathLst>
              <a:path h="45720">
                <a:moveTo>
                  <a:pt x="0" y="0"/>
                </a:moveTo>
                <a:lnTo>
                  <a:pt x="1" y="45441"/>
                </a:lnTo>
              </a:path>
            </a:pathLst>
          </a:custGeom>
          <a:ln w="4156">
            <a:solidFill>
              <a:srgbClr val="000000"/>
            </a:solidFill>
          </a:ln>
        </p:spPr>
        <p:txBody>
          <a:bodyPr wrap="square" lIns="0" tIns="0" rIns="0" bIns="0" rtlCol="0"/>
          <a:lstStyle/>
          <a:p>
            <a:endParaRPr/>
          </a:p>
        </p:txBody>
      </p:sp>
      <p:sp>
        <p:nvSpPr>
          <p:cNvPr id="184" name="object 184"/>
          <p:cNvSpPr/>
          <p:nvPr/>
        </p:nvSpPr>
        <p:spPr>
          <a:xfrm>
            <a:off x="2173482" y="5136309"/>
            <a:ext cx="0" cy="45720"/>
          </a:xfrm>
          <a:custGeom>
            <a:avLst/>
            <a:gdLst/>
            <a:ahLst/>
            <a:cxnLst/>
            <a:rect l="l" t="t" r="r" b="b"/>
            <a:pathLst>
              <a:path h="45720">
                <a:moveTo>
                  <a:pt x="0" y="0"/>
                </a:moveTo>
                <a:lnTo>
                  <a:pt x="1" y="45441"/>
                </a:lnTo>
              </a:path>
            </a:pathLst>
          </a:custGeom>
          <a:ln w="4156">
            <a:solidFill>
              <a:srgbClr val="000000"/>
            </a:solidFill>
          </a:ln>
        </p:spPr>
        <p:txBody>
          <a:bodyPr wrap="square" lIns="0" tIns="0" rIns="0" bIns="0" rtlCol="0"/>
          <a:lstStyle/>
          <a:p>
            <a:endParaRPr/>
          </a:p>
        </p:txBody>
      </p:sp>
      <p:sp>
        <p:nvSpPr>
          <p:cNvPr id="185" name="object 185"/>
          <p:cNvSpPr/>
          <p:nvPr/>
        </p:nvSpPr>
        <p:spPr>
          <a:xfrm>
            <a:off x="2390488" y="5136309"/>
            <a:ext cx="0" cy="45720"/>
          </a:xfrm>
          <a:custGeom>
            <a:avLst/>
            <a:gdLst/>
            <a:ahLst/>
            <a:cxnLst/>
            <a:rect l="l" t="t" r="r" b="b"/>
            <a:pathLst>
              <a:path h="45720">
                <a:moveTo>
                  <a:pt x="0" y="0"/>
                </a:moveTo>
                <a:lnTo>
                  <a:pt x="0" y="45441"/>
                </a:lnTo>
              </a:path>
            </a:pathLst>
          </a:custGeom>
          <a:ln w="4156">
            <a:solidFill>
              <a:srgbClr val="000000"/>
            </a:solidFill>
          </a:ln>
        </p:spPr>
        <p:txBody>
          <a:bodyPr wrap="square" lIns="0" tIns="0" rIns="0" bIns="0" rtlCol="0"/>
          <a:lstStyle/>
          <a:p>
            <a:endParaRPr/>
          </a:p>
        </p:txBody>
      </p:sp>
      <p:sp>
        <p:nvSpPr>
          <p:cNvPr id="186" name="object 186"/>
          <p:cNvSpPr/>
          <p:nvPr/>
        </p:nvSpPr>
        <p:spPr>
          <a:xfrm>
            <a:off x="2607494" y="5136309"/>
            <a:ext cx="0" cy="45720"/>
          </a:xfrm>
          <a:custGeom>
            <a:avLst/>
            <a:gdLst/>
            <a:ahLst/>
            <a:cxnLst/>
            <a:rect l="l" t="t" r="r" b="b"/>
            <a:pathLst>
              <a:path h="45720">
                <a:moveTo>
                  <a:pt x="0" y="0"/>
                </a:moveTo>
                <a:lnTo>
                  <a:pt x="0" y="45441"/>
                </a:lnTo>
              </a:path>
            </a:pathLst>
          </a:custGeom>
          <a:ln w="4156">
            <a:solidFill>
              <a:srgbClr val="000000"/>
            </a:solidFill>
          </a:ln>
        </p:spPr>
        <p:txBody>
          <a:bodyPr wrap="square" lIns="0" tIns="0" rIns="0" bIns="0" rtlCol="0"/>
          <a:lstStyle/>
          <a:p>
            <a:endParaRPr/>
          </a:p>
        </p:txBody>
      </p:sp>
      <p:sp>
        <p:nvSpPr>
          <p:cNvPr id="187" name="object 187"/>
          <p:cNvSpPr txBox="1"/>
          <p:nvPr/>
        </p:nvSpPr>
        <p:spPr>
          <a:xfrm>
            <a:off x="1902226" y="5169049"/>
            <a:ext cx="826135" cy="218008"/>
          </a:xfrm>
          <a:prstGeom prst="rect">
            <a:avLst/>
          </a:prstGeom>
        </p:spPr>
        <p:txBody>
          <a:bodyPr vert="horz" wrap="square" lIns="0" tIns="12700" rIns="0" bIns="0" rtlCol="0">
            <a:spAutoFit/>
          </a:bodyPr>
          <a:lstStyle/>
          <a:p>
            <a:pPr>
              <a:lnSpc>
                <a:spcPts val="830"/>
              </a:lnSpc>
              <a:spcBef>
                <a:spcPts val="100"/>
              </a:spcBef>
            </a:pPr>
            <a:r>
              <a:rPr sz="800" spc="-25" dirty="0">
                <a:latin typeface="Arial"/>
                <a:cs typeface="Arial"/>
              </a:rPr>
              <a:t>112 114 116</a:t>
            </a:r>
            <a:r>
              <a:rPr sz="800" spc="25" dirty="0">
                <a:latin typeface="Arial"/>
                <a:cs typeface="Arial"/>
              </a:rPr>
              <a:t> </a:t>
            </a:r>
            <a:r>
              <a:rPr sz="800" spc="-25" dirty="0">
                <a:latin typeface="Arial"/>
                <a:cs typeface="Arial"/>
              </a:rPr>
              <a:t>118</a:t>
            </a:r>
            <a:endParaRPr sz="800">
              <a:latin typeface="Arial"/>
              <a:cs typeface="Arial"/>
            </a:endParaRPr>
          </a:p>
          <a:p>
            <a:pPr marL="418465">
              <a:lnSpc>
                <a:spcPts val="830"/>
              </a:lnSpc>
            </a:pPr>
            <a:r>
              <a:rPr sz="800" spc="-5" dirty="0">
                <a:latin typeface="Arial"/>
                <a:cs typeface="Arial"/>
              </a:rPr>
              <a:t>m/z</a:t>
            </a:r>
            <a:endParaRPr sz="800">
              <a:latin typeface="Arial"/>
              <a:cs typeface="Arial"/>
            </a:endParaRPr>
          </a:p>
        </p:txBody>
      </p:sp>
      <p:sp>
        <p:nvSpPr>
          <p:cNvPr id="188" name="object 188"/>
          <p:cNvSpPr/>
          <p:nvPr/>
        </p:nvSpPr>
        <p:spPr>
          <a:xfrm>
            <a:off x="1940520" y="4054374"/>
            <a:ext cx="0" cy="1081405"/>
          </a:xfrm>
          <a:custGeom>
            <a:avLst/>
            <a:gdLst/>
            <a:ahLst/>
            <a:cxnLst/>
            <a:rect l="l" t="t" r="r" b="b"/>
            <a:pathLst>
              <a:path h="1081404">
                <a:moveTo>
                  <a:pt x="0" y="1080853"/>
                </a:moveTo>
                <a:lnTo>
                  <a:pt x="1" y="0"/>
                </a:lnTo>
              </a:path>
            </a:pathLst>
          </a:custGeom>
          <a:ln w="4156">
            <a:solidFill>
              <a:srgbClr val="000000"/>
            </a:solidFill>
          </a:ln>
        </p:spPr>
        <p:txBody>
          <a:bodyPr wrap="square" lIns="0" tIns="0" rIns="0" bIns="0" rtlCol="0"/>
          <a:lstStyle/>
          <a:p>
            <a:endParaRPr/>
          </a:p>
        </p:txBody>
      </p:sp>
      <p:sp>
        <p:nvSpPr>
          <p:cNvPr id="189" name="object 189"/>
          <p:cNvSpPr/>
          <p:nvPr/>
        </p:nvSpPr>
        <p:spPr>
          <a:xfrm>
            <a:off x="1918181" y="5081130"/>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190" name="object 190"/>
          <p:cNvSpPr/>
          <p:nvPr/>
        </p:nvSpPr>
        <p:spPr>
          <a:xfrm>
            <a:off x="1918181" y="5027033"/>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191" name="object 191"/>
          <p:cNvSpPr/>
          <p:nvPr/>
        </p:nvSpPr>
        <p:spPr>
          <a:xfrm>
            <a:off x="1918181" y="4972936"/>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192" name="object 192"/>
          <p:cNvSpPr/>
          <p:nvPr/>
        </p:nvSpPr>
        <p:spPr>
          <a:xfrm>
            <a:off x="1918181" y="4864742"/>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193" name="object 193"/>
          <p:cNvSpPr/>
          <p:nvPr/>
        </p:nvSpPr>
        <p:spPr>
          <a:xfrm>
            <a:off x="1918181" y="4810645"/>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194" name="object 194"/>
          <p:cNvSpPr/>
          <p:nvPr/>
        </p:nvSpPr>
        <p:spPr>
          <a:xfrm>
            <a:off x="1918181" y="4757630"/>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195" name="object 195"/>
          <p:cNvSpPr/>
          <p:nvPr/>
        </p:nvSpPr>
        <p:spPr>
          <a:xfrm>
            <a:off x="1918181" y="4649438"/>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196" name="object 196"/>
          <p:cNvSpPr/>
          <p:nvPr/>
        </p:nvSpPr>
        <p:spPr>
          <a:xfrm>
            <a:off x="1918181" y="4595341"/>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197" name="object 197"/>
          <p:cNvSpPr/>
          <p:nvPr/>
        </p:nvSpPr>
        <p:spPr>
          <a:xfrm>
            <a:off x="1918181" y="4541244"/>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198" name="object 198"/>
          <p:cNvSpPr/>
          <p:nvPr/>
        </p:nvSpPr>
        <p:spPr>
          <a:xfrm>
            <a:off x="1918181" y="4433050"/>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199" name="object 199"/>
          <p:cNvSpPr/>
          <p:nvPr/>
        </p:nvSpPr>
        <p:spPr>
          <a:xfrm>
            <a:off x="1918181" y="4378953"/>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200" name="object 200"/>
          <p:cNvSpPr/>
          <p:nvPr/>
        </p:nvSpPr>
        <p:spPr>
          <a:xfrm>
            <a:off x="1918181" y="4324856"/>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201" name="object 201"/>
          <p:cNvSpPr/>
          <p:nvPr/>
        </p:nvSpPr>
        <p:spPr>
          <a:xfrm>
            <a:off x="1918181" y="4216662"/>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202" name="object 202"/>
          <p:cNvSpPr/>
          <p:nvPr/>
        </p:nvSpPr>
        <p:spPr>
          <a:xfrm>
            <a:off x="1918181" y="4162567"/>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203" name="object 203"/>
          <p:cNvSpPr/>
          <p:nvPr/>
        </p:nvSpPr>
        <p:spPr>
          <a:xfrm>
            <a:off x="1918181" y="4109551"/>
            <a:ext cx="22860" cy="0"/>
          </a:xfrm>
          <a:custGeom>
            <a:avLst/>
            <a:gdLst/>
            <a:ahLst/>
            <a:cxnLst/>
            <a:rect l="l" t="t" r="r" b="b"/>
            <a:pathLst>
              <a:path w="22859">
                <a:moveTo>
                  <a:pt x="22338" y="0"/>
                </a:moveTo>
                <a:lnTo>
                  <a:pt x="0" y="0"/>
                </a:lnTo>
              </a:path>
            </a:pathLst>
          </a:custGeom>
          <a:ln w="4156">
            <a:solidFill>
              <a:srgbClr val="000000"/>
            </a:solidFill>
          </a:ln>
        </p:spPr>
        <p:txBody>
          <a:bodyPr wrap="square" lIns="0" tIns="0" rIns="0" bIns="0" rtlCol="0"/>
          <a:lstStyle/>
          <a:p>
            <a:endParaRPr/>
          </a:p>
        </p:txBody>
      </p:sp>
      <p:sp>
        <p:nvSpPr>
          <p:cNvPr id="204" name="object 204"/>
          <p:cNvSpPr/>
          <p:nvPr/>
        </p:nvSpPr>
        <p:spPr>
          <a:xfrm>
            <a:off x="1907013" y="5135226"/>
            <a:ext cx="33655" cy="0"/>
          </a:xfrm>
          <a:custGeom>
            <a:avLst/>
            <a:gdLst/>
            <a:ahLst/>
            <a:cxnLst/>
            <a:rect l="l" t="t" r="r" b="b"/>
            <a:pathLst>
              <a:path w="33654">
                <a:moveTo>
                  <a:pt x="33507" y="0"/>
                </a:moveTo>
                <a:lnTo>
                  <a:pt x="0" y="0"/>
                </a:lnTo>
              </a:path>
            </a:pathLst>
          </a:custGeom>
          <a:ln w="4156">
            <a:solidFill>
              <a:srgbClr val="000000"/>
            </a:solidFill>
          </a:ln>
        </p:spPr>
        <p:txBody>
          <a:bodyPr wrap="square" lIns="0" tIns="0" rIns="0" bIns="0" rtlCol="0"/>
          <a:lstStyle/>
          <a:p>
            <a:endParaRPr/>
          </a:p>
        </p:txBody>
      </p:sp>
      <p:sp>
        <p:nvSpPr>
          <p:cNvPr id="205" name="object 205"/>
          <p:cNvSpPr txBox="1"/>
          <p:nvPr/>
        </p:nvSpPr>
        <p:spPr>
          <a:xfrm>
            <a:off x="1855953" y="5085742"/>
            <a:ext cx="69215" cy="135935"/>
          </a:xfrm>
          <a:prstGeom prst="rect">
            <a:avLst/>
          </a:prstGeom>
        </p:spPr>
        <p:txBody>
          <a:bodyPr vert="horz" wrap="square" lIns="0" tIns="12700" rIns="0" bIns="0" rtlCol="0">
            <a:spAutoFit/>
          </a:bodyPr>
          <a:lstStyle/>
          <a:p>
            <a:pPr>
              <a:spcBef>
                <a:spcPts val="100"/>
              </a:spcBef>
            </a:pPr>
            <a:r>
              <a:rPr sz="800" dirty="0">
                <a:latin typeface="Arial"/>
                <a:cs typeface="Arial"/>
              </a:rPr>
              <a:t>0</a:t>
            </a:r>
            <a:endParaRPr sz="800">
              <a:latin typeface="Arial"/>
              <a:cs typeface="Arial"/>
            </a:endParaRPr>
          </a:p>
        </p:txBody>
      </p:sp>
      <p:sp>
        <p:nvSpPr>
          <p:cNvPr id="206" name="object 206"/>
          <p:cNvSpPr/>
          <p:nvPr/>
        </p:nvSpPr>
        <p:spPr>
          <a:xfrm>
            <a:off x="1907013" y="4918839"/>
            <a:ext cx="33655" cy="0"/>
          </a:xfrm>
          <a:custGeom>
            <a:avLst/>
            <a:gdLst/>
            <a:ahLst/>
            <a:cxnLst/>
            <a:rect l="l" t="t" r="r" b="b"/>
            <a:pathLst>
              <a:path w="33654">
                <a:moveTo>
                  <a:pt x="33507" y="0"/>
                </a:moveTo>
                <a:lnTo>
                  <a:pt x="0" y="0"/>
                </a:lnTo>
              </a:path>
            </a:pathLst>
          </a:custGeom>
          <a:ln w="4156">
            <a:solidFill>
              <a:srgbClr val="000000"/>
            </a:solidFill>
          </a:ln>
        </p:spPr>
        <p:txBody>
          <a:bodyPr wrap="square" lIns="0" tIns="0" rIns="0" bIns="0" rtlCol="0"/>
          <a:lstStyle/>
          <a:p>
            <a:endParaRPr/>
          </a:p>
        </p:txBody>
      </p:sp>
      <p:sp>
        <p:nvSpPr>
          <p:cNvPr id="207" name="object 207"/>
          <p:cNvSpPr/>
          <p:nvPr/>
        </p:nvSpPr>
        <p:spPr>
          <a:xfrm>
            <a:off x="1907013" y="4703533"/>
            <a:ext cx="33655" cy="0"/>
          </a:xfrm>
          <a:custGeom>
            <a:avLst/>
            <a:gdLst/>
            <a:ahLst/>
            <a:cxnLst/>
            <a:rect l="l" t="t" r="r" b="b"/>
            <a:pathLst>
              <a:path w="33654">
                <a:moveTo>
                  <a:pt x="33507" y="0"/>
                </a:moveTo>
                <a:lnTo>
                  <a:pt x="0" y="0"/>
                </a:lnTo>
              </a:path>
            </a:pathLst>
          </a:custGeom>
          <a:ln w="4156">
            <a:solidFill>
              <a:srgbClr val="000000"/>
            </a:solidFill>
          </a:ln>
        </p:spPr>
        <p:txBody>
          <a:bodyPr wrap="square" lIns="0" tIns="0" rIns="0" bIns="0" rtlCol="0"/>
          <a:lstStyle/>
          <a:p>
            <a:endParaRPr/>
          </a:p>
        </p:txBody>
      </p:sp>
      <p:sp>
        <p:nvSpPr>
          <p:cNvPr id="208" name="object 208"/>
          <p:cNvSpPr/>
          <p:nvPr/>
        </p:nvSpPr>
        <p:spPr>
          <a:xfrm>
            <a:off x="1907013" y="4487147"/>
            <a:ext cx="33655" cy="0"/>
          </a:xfrm>
          <a:custGeom>
            <a:avLst/>
            <a:gdLst/>
            <a:ahLst/>
            <a:cxnLst/>
            <a:rect l="l" t="t" r="r" b="b"/>
            <a:pathLst>
              <a:path w="33654">
                <a:moveTo>
                  <a:pt x="33507" y="0"/>
                </a:moveTo>
                <a:lnTo>
                  <a:pt x="0" y="0"/>
                </a:lnTo>
              </a:path>
            </a:pathLst>
          </a:custGeom>
          <a:ln w="4156">
            <a:solidFill>
              <a:srgbClr val="000000"/>
            </a:solidFill>
          </a:ln>
        </p:spPr>
        <p:txBody>
          <a:bodyPr wrap="square" lIns="0" tIns="0" rIns="0" bIns="0" rtlCol="0"/>
          <a:lstStyle/>
          <a:p>
            <a:endParaRPr/>
          </a:p>
        </p:txBody>
      </p:sp>
      <p:sp>
        <p:nvSpPr>
          <p:cNvPr id="209" name="object 209"/>
          <p:cNvSpPr txBox="1"/>
          <p:nvPr/>
        </p:nvSpPr>
        <p:spPr>
          <a:xfrm>
            <a:off x="1827230" y="4437661"/>
            <a:ext cx="125730" cy="579120"/>
          </a:xfrm>
          <a:prstGeom prst="rect">
            <a:avLst/>
          </a:prstGeom>
        </p:spPr>
        <p:txBody>
          <a:bodyPr vert="horz" wrap="square" lIns="0" tIns="12700" rIns="0" bIns="0" rtlCol="0">
            <a:spAutoFit/>
          </a:bodyPr>
          <a:lstStyle/>
          <a:p>
            <a:pPr>
              <a:spcBef>
                <a:spcPts val="100"/>
              </a:spcBef>
            </a:pPr>
            <a:r>
              <a:rPr sz="800" dirty="0">
                <a:latin typeface="Arial"/>
                <a:cs typeface="Arial"/>
              </a:rPr>
              <a:t>60</a:t>
            </a:r>
            <a:endParaRPr sz="800">
              <a:latin typeface="Arial"/>
              <a:cs typeface="Arial"/>
            </a:endParaRPr>
          </a:p>
          <a:p>
            <a:pPr>
              <a:spcBef>
                <a:spcPts val="740"/>
              </a:spcBef>
            </a:pPr>
            <a:r>
              <a:rPr sz="800" dirty="0">
                <a:latin typeface="Arial"/>
                <a:cs typeface="Arial"/>
              </a:rPr>
              <a:t>40</a:t>
            </a:r>
            <a:endParaRPr sz="800">
              <a:latin typeface="Arial"/>
              <a:cs typeface="Arial"/>
            </a:endParaRPr>
          </a:p>
          <a:p>
            <a:pPr>
              <a:spcBef>
                <a:spcPts val="740"/>
              </a:spcBef>
            </a:pPr>
            <a:r>
              <a:rPr sz="800" dirty="0">
                <a:latin typeface="Arial"/>
                <a:cs typeface="Arial"/>
              </a:rPr>
              <a:t>20</a:t>
            </a:r>
            <a:endParaRPr sz="800">
              <a:latin typeface="Arial"/>
              <a:cs typeface="Arial"/>
            </a:endParaRPr>
          </a:p>
        </p:txBody>
      </p:sp>
      <p:sp>
        <p:nvSpPr>
          <p:cNvPr id="210" name="object 210"/>
          <p:cNvSpPr/>
          <p:nvPr/>
        </p:nvSpPr>
        <p:spPr>
          <a:xfrm>
            <a:off x="1907013" y="4270759"/>
            <a:ext cx="33655" cy="0"/>
          </a:xfrm>
          <a:custGeom>
            <a:avLst/>
            <a:gdLst/>
            <a:ahLst/>
            <a:cxnLst/>
            <a:rect l="l" t="t" r="r" b="b"/>
            <a:pathLst>
              <a:path w="33654">
                <a:moveTo>
                  <a:pt x="33507" y="0"/>
                </a:moveTo>
                <a:lnTo>
                  <a:pt x="0" y="0"/>
                </a:lnTo>
              </a:path>
            </a:pathLst>
          </a:custGeom>
          <a:ln w="4156">
            <a:solidFill>
              <a:srgbClr val="000000"/>
            </a:solidFill>
          </a:ln>
        </p:spPr>
        <p:txBody>
          <a:bodyPr wrap="square" lIns="0" tIns="0" rIns="0" bIns="0" rtlCol="0"/>
          <a:lstStyle/>
          <a:p>
            <a:endParaRPr/>
          </a:p>
        </p:txBody>
      </p:sp>
      <p:sp>
        <p:nvSpPr>
          <p:cNvPr id="211" name="object 211"/>
          <p:cNvSpPr/>
          <p:nvPr/>
        </p:nvSpPr>
        <p:spPr>
          <a:xfrm>
            <a:off x="1907013" y="4054373"/>
            <a:ext cx="33655" cy="0"/>
          </a:xfrm>
          <a:custGeom>
            <a:avLst/>
            <a:gdLst/>
            <a:ahLst/>
            <a:cxnLst/>
            <a:rect l="l" t="t" r="r" b="b"/>
            <a:pathLst>
              <a:path w="33654">
                <a:moveTo>
                  <a:pt x="33507" y="0"/>
                </a:moveTo>
                <a:lnTo>
                  <a:pt x="0" y="0"/>
                </a:lnTo>
              </a:path>
            </a:pathLst>
          </a:custGeom>
          <a:ln w="4156">
            <a:solidFill>
              <a:srgbClr val="000000"/>
            </a:solidFill>
          </a:ln>
        </p:spPr>
        <p:txBody>
          <a:bodyPr wrap="square" lIns="0" tIns="0" rIns="0" bIns="0" rtlCol="0"/>
          <a:lstStyle/>
          <a:p>
            <a:endParaRPr/>
          </a:p>
        </p:txBody>
      </p:sp>
      <p:sp>
        <p:nvSpPr>
          <p:cNvPr id="212" name="object 212"/>
          <p:cNvSpPr txBox="1"/>
          <p:nvPr/>
        </p:nvSpPr>
        <p:spPr>
          <a:xfrm>
            <a:off x="1798510" y="4004887"/>
            <a:ext cx="182245" cy="348813"/>
          </a:xfrm>
          <a:prstGeom prst="rect">
            <a:avLst/>
          </a:prstGeom>
        </p:spPr>
        <p:txBody>
          <a:bodyPr vert="horz" wrap="square" lIns="0" tIns="12700" rIns="0" bIns="0" rtlCol="0">
            <a:spAutoFit/>
          </a:bodyPr>
          <a:lstStyle/>
          <a:p>
            <a:pPr>
              <a:spcBef>
                <a:spcPts val="100"/>
              </a:spcBef>
            </a:pPr>
            <a:r>
              <a:rPr sz="800" dirty="0">
                <a:latin typeface="Arial"/>
                <a:cs typeface="Arial"/>
              </a:rPr>
              <a:t>100</a:t>
            </a:r>
            <a:endParaRPr sz="800">
              <a:latin typeface="Arial"/>
              <a:cs typeface="Arial"/>
            </a:endParaRPr>
          </a:p>
          <a:p>
            <a:pPr marL="28575">
              <a:spcBef>
                <a:spcPts val="740"/>
              </a:spcBef>
            </a:pPr>
            <a:r>
              <a:rPr sz="800" dirty="0">
                <a:latin typeface="Arial"/>
                <a:cs typeface="Arial"/>
              </a:rPr>
              <a:t>80</a:t>
            </a:r>
            <a:endParaRPr sz="800">
              <a:latin typeface="Arial"/>
              <a:cs typeface="Arial"/>
            </a:endParaRPr>
          </a:p>
        </p:txBody>
      </p:sp>
      <p:sp>
        <p:nvSpPr>
          <p:cNvPr id="213" name="object 213"/>
          <p:cNvSpPr/>
          <p:nvPr/>
        </p:nvSpPr>
        <p:spPr>
          <a:xfrm>
            <a:off x="1940521" y="4054374"/>
            <a:ext cx="866775" cy="1081405"/>
          </a:xfrm>
          <a:custGeom>
            <a:avLst/>
            <a:gdLst/>
            <a:ahLst/>
            <a:cxnLst/>
            <a:rect l="l" t="t" r="r" b="b"/>
            <a:pathLst>
              <a:path w="866775" h="1081404">
                <a:moveTo>
                  <a:pt x="0" y="1080853"/>
                </a:moveTo>
                <a:lnTo>
                  <a:pt x="243730" y="1080853"/>
                </a:lnTo>
                <a:lnTo>
                  <a:pt x="244494" y="1059049"/>
                </a:lnTo>
                <a:lnTo>
                  <a:pt x="244494" y="202465"/>
                </a:lnTo>
                <a:lnTo>
                  <a:pt x="245258" y="594936"/>
                </a:lnTo>
                <a:lnTo>
                  <a:pt x="245258" y="1080853"/>
                </a:lnTo>
                <a:lnTo>
                  <a:pt x="246022" y="1080853"/>
                </a:lnTo>
                <a:lnTo>
                  <a:pt x="352225" y="1080853"/>
                </a:lnTo>
                <a:lnTo>
                  <a:pt x="352225" y="983255"/>
                </a:lnTo>
                <a:lnTo>
                  <a:pt x="352989" y="464112"/>
                </a:lnTo>
                <a:lnTo>
                  <a:pt x="352989" y="1013365"/>
                </a:lnTo>
                <a:lnTo>
                  <a:pt x="353753" y="1063202"/>
                </a:lnTo>
                <a:lnTo>
                  <a:pt x="353753" y="1080853"/>
                </a:lnTo>
                <a:lnTo>
                  <a:pt x="450786" y="1080853"/>
                </a:lnTo>
                <a:lnTo>
                  <a:pt x="451550" y="1025824"/>
                </a:lnTo>
                <a:lnTo>
                  <a:pt x="451550" y="1080853"/>
                </a:lnTo>
                <a:lnTo>
                  <a:pt x="452315" y="1080853"/>
                </a:lnTo>
                <a:lnTo>
                  <a:pt x="460719" y="1080853"/>
                </a:lnTo>
                <a:lnTo>
                  <a:pt x="461483" y="1069432"/>
                </a:lnTo>
                <a:lnTo>
                  <a:pt x="461483" y="0"/>
                </a:lnTo>
                <a:lnTo>
                  <a:pt x="462247" y="273068"/>
                </a:lnTo>
                <a:lnTo>
                  <a:pt x="462247" y="1080853"/>
                </a:lnTo>
                <a:lnTo>
                  <a:pt x="463011" y="1080853"/>
                </a:lnTo>
                <a:lnTo>
                  <a:pt x="564629" y="1080853"/>
                </a:lnTo>
                <a:lnTo>
                  <a:pt x="564629" y="1065279"/>
                </a:lnTo>
                <a:lnTo>
                  <a:pt x="565393" y="978063"/>
                </a:lnTo>
                <a:lnTo>
                  <a:pt x="565393" y="726798"/>
                </a:lnTo>
                <a:lnTo>
                  <a:pt x="566157" y="1043475"/>
                </a:lnTo>
                <a:lnTo>
                  <a:pt x="566157" y="1080853"/>
                </a:lnTo>
                <a:lnTo>
                  <a:pt x="566921" y="1080853"/>
                </a:lnTo>
                <a:lnTo>
                  <a:pt x="569977" y="1080853"/>
                </a:lnTo>
                <a:lnTo>
                  <a:pt x="569977" y="977025"/>
                </a:lnTo>
                <a:lnTo>
                  <a:pt x="570742" y="363399"/>
                </a:lnTo>
                <a:lnTo>
                  <a:pt x="570742" y="988446"/>
                </a:lnTo>
                <a:lnTo>
                  <a:pt x="571506" y="1056973"/>
                </a:lnTo>
                <a:lnTo>
                  <a:pt x="571506" y="1080853"/>
                </a:lnTo>
                <a:lnTo>
                  <a:pt x="866427" y="1080853"/>
                </a:lnTo>
              </a:path>
            </a:pathLst>
          </a:custGeom>
          <a:ln w="4156">
            <a:solidFill>
              <a:srgbClr val="000000"/>
            </a:solidFill>
          </a:ln>
        </p:spPr>
        <p:txBody>
          <a:bodyPr wrap="square" lIns="0" tIns="0" rIns="0" bIns="0" rtlCol="0"/>
          <a:lstStyle/>
          <a:p>
            <a:endParaRPr/>
          </a:p>
        </p:txBody>
      </p:sp>
      <p:sp>
        <p:nvSpPr>
          <p:cNvPr id="214" name="object 214"/>
          <p:cNvSpPr txBox="1"/>
          <p:nvPr/>
        </p:nvSpPr>
        <p:spPr>
          <a:xfrm>
            <a:off x="2066575" y="3959446"/>
            <a:ext cx="760730" cy="511175"/>
          </a:xfrm>
          <a:prstGeom prst="rect">
            <a:avLst/>
          </a:prstGeom>
        </p:spPr>
        <p:txBody>
          <a:bodyPr vert="horz" wrap="square" lIns="0" tIns="12700" rIns="0" bIns="0" rtlCol="0">
            <a:spAutoFit/>
          </a:bodyPr>
          <a:lstStyle/>
          <a:p>
            <a:pPr marL="216535">
              <a:spcBef>
                <a:spcPts val="100"/>
              </a:spcBef>
            </a:pPr>
            <a:r>
              <a:rPr sz="800" spc="-40" dirty="0">
                <a:latin typeface="Arial"/>
                <a:cs typeface="Arial"/>
              </a:rPr>
              <a:t>116.1111</a:t>
            </a:r>
            <a:endParaRPr sz="800">
              <a:latin typeface="Arial"/>
              <a:cs typeface="Arial"/>
            </a:endParaRPr>
          </a:p>
          <a:p>
            <a:pPr>
              <a:spcBef>
                <a:spcPts val="640"/>
              </a:spcBef>
            </a:pPr>
            <a:r>
              <a:rPr sz="800" spc="-20" dirty="0">
                <a:latin typeface="Arial"/>
                <a:cs typeface="Arial"/>
              </a:rPr>
              <a:t>114.1108</a:t>
            </a:r>
            <a:endParaRPr sz="800">
              <a:latin typeface="Arial"/>
              <a:cs typeface="Arial"/>
            </a:endParaRPr>
          </a:p>
          <a:p>
            <a:pPr marL="338455">
              <a:spcBef>
                <a:spcPts val="300"/>
              </a:spcBef>
            </a:pPr>
            <a:r>
              <a:rPr sz="800" spc="-20" dirty="0">
                <a:latin typeface="Arial"/>
                <a:cs typeface="Arial"/>
              </a:rPr>
              <a:t>117.1145</a:t>
            </a:r>
            <a:endParaRPr sz="800">
              <a:latin typeface="Arial"/>
              <a:cs typeface="Arial"/>
            </a:endParaRPr>
          </a:p>
        </p:txBody>
      </p:sp>
      <p:sp>
        <p:nvSpPr>
          <p:cNvPr id="215" name="object 215"/>
          <p:cNvSpPr txBox="1"/>
          <p:nvPr/>
        </p:nvSpPr>
        <p:spPr>
          <a:xfrm>
            <a:off x="2865920" y="4219655"/>
            <a:ext cx="44958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291.2149</a:t>
            </a:r>
            <a:endParaRPr sz="800">
              <a:latin typeface="Arial"/>
              <a:cs typeface="Arial"/>
            </a:endParaRPr>
          </a:p>
        </p:txBody>
      </p:sp>
      <p:sp>
        <p:nvSpPr>
          <p:cNvPr id="216" name="object 216"/>
          <p:cNvSpPr txBox="1"/>
          <p:nvPr/>
        </p:nvSpPr>
        <p:spPr>
          <a:xfrm>
            <a:off x="1725567" y="5372418"/>
            <a:ext cx="1130300" cy="197490"/>
          </a:xfrm>
          <a:prstGeom prst="rect">
            <a:avLst/>
          </a:prstGeom>
        </p:spPr>
        <p:txBody>
          <a:bodyPr vert="horz" wrap="square" lIns="0" tIns="12700" rIns="0" bIns="0" rtlCol="0">
            <a:spAutoFit/>
          </a:bodyPr>
          <a:lstStyle/>
          <a:p>
            <a:pPr marL="12700">
              <a:spcBef>
                <a:spcPts val="100"/>
              </a:spcBef>
            </a:pPr>
            <a:r>
              <a:rPr sz="1200" baseline="-17361" dirty="0">
                <a:latin typeface="Arial"/>
                <a:cs typeface="Arial"/>
              </a:rPr>
              <a:t>40 </a:t>
            </a:r>
            <a:r>
              <a:rPr sz="1200" b="1" dirty="0">
                <a:latin typeface="Arial"/>
                <a:cs typeface="Arial"/>
              </a:rPr>
              <a:t>reporter</a:t>
            </a:r>
            <a:r>
              <a:rPr sz="1200" b="1" spc="-135" dirty="0">
                <a:latin typeface="Arial"/>
                <a:cs typeface="Arial"/>
              </a:rPr>
              <a:t> </a:t>
            </a:r>
            <a:r>
              <a:rPr sz="1200" b="1" dirty="0">
                <a:latin typeface="Arial"/>
                <a:cs typeface="Arial"/>
              </a:rPr>
              <a:t>ions</a:t>
            </a:r>
            <a:endParaRPr sz="1200">
              <a:latin typeface="Arial"/>
              <a:cs typeface="Arial"/>
            </a:endParaRPr>
          </a:p>
        </p:txBody>
      </p:sp>
      <p:sp>
        <p:nvSpPr>
          <p:cNvPr id="217" name="object 217"/>
          <p:cNvSpPr/>
          <p:nvPr/>
        </p:nvSpPr>
        <p:spPr>
          <a:xfrm>
            <a:off x="1923767" y="5528287"/>
            <a:ext cx="929640" cy="125730"/>
          </a:xfrm>
          <a:custGeom>
            <a:avLst/>
            <a:gdLst/>
            <a:ahLst/>
            <a:cxnLst/>
            <a:rect l="l" t="t" r="r" b="b"/>
            <a:pathLst>
              <a:path w="929640" h="125729">
                <a:moveTo>
                  <a:pt x="929455" y="0"/>
                </a:moveTo>
                <a:lnTo>
                  <a:pt x="928636" y="24355"/>
                </a:lnTo>
                <a:lnTo>
                  <a:pt x="926401" y="44243"/>
                </a:lnTo>
                <a:lnTo>
                  <a:pt x="923086" y="57652"/>
                </a:lnTo>
                <a:lnTo>
                  <a:pt x="919027" y="62569"/>
                </a:lnTo>
                <a:lnTo>
                  <a:pt x="475155" y="62569"/>
                </a:lnTo>
                <a:lnTo>
                  <a:pt x="471096" y="67487"/>
                </a:lnTo>
                <a:lnTo>
                  <a:pt x="467782" y="80896"/>
                </a:lnTo>
                <a:lnTo>
                  <a:pt x="465547" y="100784"/>
                </a:lnTo>
                <a:lnTo>
                  <a:pt x="464727" y="125139"/>
                </a:lnTo>
                <a:lnTo>
                  <a:pt x="463908" y="100784"/>
                </a:lnTo>
                <a:lnTo>
                  <a:pt x="461673" y="80896"/>
                </a:lnTo>
                <a:lnTo>
                  <a:pt x="458358" y="67487"/>
                </a:lnTo>
                <a:lnTo>
                  <a:pt x="454299" y="62569"/>
                </a:lnTo>
                <a:lnTo>
                  <a:pt x="10427" y="62569"/>
                </a:lnTo>
                <a:lnTo>
                  <a:pt x="6368" y="57652"/>
                </a:lnTo>
                <a:lnTo>
                  <a:pt x="3054" y="44243"/>
                </a:lnTo>
                <a:lnTo>
                  <a:pt x="819" y="24355"/>
                </a:lnTo>
                <a:lnTo>
                  <a:pt x="0" y="0"/>
                </a:lnTo>
              </a:path>
            </a:pathLst>
          </a:custGeom>
          <a:ln w="9524">
            <a:solidFill>
              <a:srgbClr val="000000"/>
            </a:solidFill>
          </a:ln>
        </p:spPr>
        <p:txBody>
          <a:bodyPr wrap="square" lIns="0" tIns="0" rIns="0" bIns="0" rtlCol="0"/>
          <a:lstStyle/>
          <a:p>
            <a:endParaRPr/>
          </a:p>
        </p:txBody>
      </p:sp>
      <p:sp>
        <p:nvSpPr>
          <p:cNvPr id="218" name="object 218"/>
          <p:cNvSpPr/>
          <p:nvPr/>
        </p:nvSpPr>
        <p:spPr>
          <a:xfrm>
            <a:off x="1963435" y="5635432"/>
            <a:ext cx="426720" cy="179705"/>
          </a:xfrm>
          <a:custGeom>
            <a:avLst/>
            <a:gdLst/>
            <a:ahLst/>
            <a:cxnLst/>
            <a:rect l="l" t="t" r="r" b="b"/>
            <a:pathLst>
              <a:path w="426719" h="179704">
                <a:moveTo>
                  <a:pt x="426100" y="0"/>
                </a:moveTo>
                <a:lnTo>
                  <a:pt x="0" y="179130"/>
                </a:lnTo>
              </a:path>
            </a:pathLst>
          </a:custGeom>
          <a:ln w="9524">
            <a:solidFill>
              <a:srgbClr val="000000"/>
            </a:solidFill>
          </a:ln>
        </p:spPr>
        <p:txBody>
          <a:bodyPr wrap="square" lIns="0" tIns="0" rIns="0" bIns="0" rtlCol="0"/>
          <a:lstStyle/>
          <a:p>
            <a:endParaRPr/>
          </a:p>
        </p:txBody>
      </p:sp>
      <p:sp>
        <p:nvSpPr>
          <p:cNvPr id="219" name="object 219"/>
          <p:cNvSpPr/>
          <p:nvPr/>
        </p:nvSpPr>
        <p:spPr>
          <a:xfrm>
            <a:off x="2483946" y="6416701"/>
            <a:ext cx="3971925" cy="239395"/>
          </a:xfrm>
          <a:custGeom>
            <a:avLst/>
            <a:gdLst/>
            <a:ahLst/>
            <a:cxnLst/>
            <a:rect l="l" t="t" r="r" b="b"/>
            <a:pathLst>
              <a:path w="3971925" h="239395">
                <a:moveTo>
                  <a:pt x="3971654" y="0"/>
                </a:moveTo>
                <a:lnTo>
                  <a:pt x="3970088" y="46569"/>
                </a:lnTo>
                <a:lnTo>
                  <a:pt x="3965814" y="84598"/>
                </a:lnTo>
                <a:lnTo>
                  <a:pt x="3959477" y="110238"/>
                </a:lnTo>
                <a:lnTo>
                  <a:pt x="3951715" y="119640"/>
                </a:lnTo>
                <a:lnTo>
                  <a:pt x="2005766" y="119640"/>
                </a:lnTo>
                <a:lnTo>
                  <a:pt x="1998005" y="129042"/>
                </a:lnTo>
                <a:lnTo>
                  <a:pt x="1991667" y="154682"/>
                </a:lnTo>
                <a:lnTo>
                  <a:pt x="1987394" y="192712"/>
                </a:lnTo>
                <a:lnTo>
                  <a:pt x="1985827" y="239281"/>
                </a:lnTo>
                <a:lnTo>
                  <a:pt x="1984260" y="192712"/>
                </a:lnTo>
                <a:lnTo>
                  <a:pt x="1979987" y="154682"/>
                </a:lnTo>
                <a:lnTo>
                  <a:pt x="1973649" y="129042"/>
                </a:lnTo>
                <a:lnTo>
                  <a:pt x="1965888" y="119640"/>
                </a:lnTo>
                <a:lnTo>
                  <a:pt x="19938" y="119640"/>
                </a:lnTo>
                <a:lnTo>
                  <a:pt x="12177" y="110238"/>
                </a:lnTo>
                <a:lnTo>
                  <a:pt x="5839" y="84598"/>
                </a:lnTo>
                <a:lnTo>
                  <a:pt x="1566" y="46569"/>
                </a:lnTo>
                <a:lnTo>
                  <a:pt x="0" y="0"/>
                </a:lnTo>
              </a:path>
            </a:pathLst>
          </a:custGeom>
          <a:ln w="25399">
            <a:solidFill>
              <a:srgbClr val="000000"/>
            </a:solidFill>
          </a:ln>
        </p:spPr>
        <p:txBody>
          <a:bodyPr wrap="square" lIns="0" tIns="0" rIns="0" bIns="0" rtlCol="0"/>
          <a:lstStyle/>
          <a:p>
            <a:endParaRPr/>
          </a:p>
        </p:txBody>
      </p:sp>
      <p:sp>
        <p:nvSpPr>
          <p:cNvPr id="220" name="object 220"/>
          <p:cNvSpPr txBox="1"/>
          <p:nvPr/>
        </p:nvSpPr>
        <p:spPr>
          <a:xfrm>
            <a:off x="3176559" y="6613445"/>
            <a:ext cx="2659380" cy="197490"/>
          </a:xfrm>
          <a:prstGeom prst="rect">
            <a:avLst/>
          </a:prstGeom>
        </p:spPr>
        <p:txBody>
          <a:bodyPr vert="horz" wrap="square" lIns="0" tIns="12700" rIns="0" bIns="0" rtlCol="0">
            <a:spAutoFit/>
          </a:bodyPr>
          <a:lstStyle/>
          <a:p>
            <a:pPr marL="12700">
              <a:spcBef>
                <a:spcPts val="100"/>
              </a:spcBef>
            </a:pPr>
            <a:r>
              <a:rPr sz="1200" b="1" dirty="0">
                <a:latin typeface="Arial"/>
                <a:cs typeface="Arial"/>
              </a:rPr>
              <a:t>Sequence </a:t>
            </a:r>
            <a:r>
              <a:rPr sz="1200" b="1" spc="-5" dirty="0">
                <a:latin typeface="Arial"/>
                <a:cs typeface="Arial"/>
              </a:rPr>
              <a:t>informative </a:t>
            </a:r>
            <a:r>
              <a:rPr sz="1200" b="1" dirty="0">
                <a:latin typeface="Arial"/>
                <a:cs typeface="Arial"/>
              </a:rPr>
              <a:t>fragment</a:t>
            </a:r>
            <a:r>
              <a:rPr sz="1200" b="1" spc="-50" dirty="0">
                <a:latin typeface="Arial"/>
                <a:cs typeface="Arial"/>
              </a:rPr>
              <a:t> </a:t>
            </a:r>
            <a:r>
              <a:rPr sz="1200" b="1" dirty="0">
                <a:latin typeface="Arial"/>
                <a:cs typeface="Arial"/>
              </a:rPr>
              <a:t>ions</a:t>
            </a:r>
            <a:endParaRPr sz="1200">
              <a:latin typeface="Arial"/>
              <a:cs typeface="Arial"/>
            </a:endParaRPr>
          </a:p>
        </p:txBody>
      </p:sp>
      <p:sp>
        <p:nvSpPr>
          <p:cNvPr id="221" name="object 221"/>
          <p:cNvSpPr/>
          <p:nvPr/>
        </p:nvSpPr>
        <p:spPr>
          <a:xfrm>
            <a:off x="4663560" y="131031"/>
            <a:ext cx="6004439" cy="3867911"/>
          </a:xfrm>
          <a:prstGeom prst="rect">
            <a:avLst/>
          </a:prstGeom>
          <a:blipFill>
            <a:blip r:embed="rId8" cstate="print"/>
            <a:stretch>
              <a:fillRect/>
            </a:stretch>
          </a:blipFill>
        </p:spPr>
        <p:txBody>
          <a:bodyPr wrap="square" lIns="0" tIns="0" rIns="0" bIns="0" rtlCol="0"/>
          <a:lstStyle/>
          <a:p>
            <a:endParaRPr/>
          </a:p>
        </p:txBody>
      </p:sp>
      <p:sp>
        <p:nvSpPr>
          <p:cNvPr id="222" name="object 222"/>
          <p:cNvSpPr/>
          <p:nvPr/>
        </p:nvSpPr>
        <p:spPr>
          <a:xfrm>
            <a:off x="9770621" y="3046942"/>
            <a:ext cx="897890" cy="292100"/>
          </a:xfrm>
          <a:custGeom>
            <a:avLst/>
            <a:gdLst/>
            <a:ahLst/>
            <a:cxnLst/>
            <a:rect l="l" t="t" r="r" b="b"/>
            <a:pathLst>
              <a:path w="897890" h="292100">
                <a:moveTo>
                  <a:pt x="0" y="0"/>
                </a:moveTo>
                <a:lnTo>
                  <a:pt x="897376" y="0"/>
                </a:lnTo>
                <a:lnTo>
                  <a:pt x="897376" y="292100"/>
                </a:lnTo>
                <a:lnTo>
                  <a:pt x="0" y="292100"/>
                </a:lnTo>
                <a:lnTo>
                  <a:pt x="0" y="0"/>
                </a:lnTo>
                <a:close/>
              </a:path>
            </a:pathLst>
          </a:custGeom>
          <a:solidFill>
            <a:srgbClr val="FFFFFF"/>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691868" y="270227"/>
            <a:ext cx="8883015" cy="392415"/>
          </a:xfrm>
          <a:prstGeom prst="rect">
            <a:avLst/>
          </a:prstGeom>
        </p:spPr>
        <p:txBody>
          <a:bodyPr vert="horz" wrap="square" lIns="0" tIns="12700" rIns="0" bIns="0" rtlCol="0" anchor="ctr">
            <a:spAutoFit/>
          </a:bodyPr>
          <a:lstStyle/>
          <a:p>
            <a:pPr marL="12700" algn="ctr">
              <a:lnSpc>
                <a:spcPct val="100000"/>
              </a:lnSpc>
              <a:spcBef>
                <a:spcPts val="100"/>
              </a:spcBef>
            </a:pPr>
            <a:r>
              <a:rPr lang="en-US" sz="3200" spc="-5" dirty="0" err="1">
                <a:solidFill>
                  <a:srgbClr val="FFFF00"/>
                </a:solidFill>
              </a:rPr>
              <a:t>Ionizzazione</a:t>
            </a:r>
            <a:r>
              <a:rPr lang="en-US" sz="3200" spc="-5" dirty="0">
                <a:solidFill>
                  <a:srgbClr val="FFFF00"/>
                </a:solidFill>
              </a:rPr>
              <a:t> con </a:t>
            </a:r>
            <a:r>
              <a:rPr lang="en-US" sz="3200" spc="-5" dirty="0" err="1">
                <a:solidFill>
                  <a:srgbClr val="FFFF00"/>
                </a:solidFill>
              </a:rPr>
              <a:t>Elettrospray</a:t>
            </a:r>
            <a:endParaRPr sz="3200" spc="-5" dirty="0">
              <a:solidFill>
                <a:srgbClr val="FFFF00"/>
              </a:solidFill>
            </a:endParaRPr>
          </a:p>
        </p:txBody>
      </p:sp>
      <p:sp>
        <p:nvSpPr>
          <p:cNvPr id="3" name="object 3"/>
          <p:cNvSpPr/>
          <p:nvPr/>
        </p:nvSpPr>
        <p:spPr>
          <a:xfrm>
            <a:off x="609600" y="960440"/>
            <a:ext cx="8001000" cy="5718175"/>
          </a:xfrm>
          <a:custGeom>
            <a:avLst/>
            <a:gdLst/>
            <a:ahLst/>
            <a:cxnLst/>
            <a:rect l="l" t="t" r="r" b="b"/>
            <a:pathLst>
              <a:path w="8001000" h="5718175">
                <a:moveTo>
                  <a:pt x="0" y="0"/>
                </a:moveTo>
                <a:lnTo>
                  <a:pt x="8000997" y="0"/>
                </a:lnTo>
                <a:lnTo>
                  <a:pt x="8000997" y="5718173"/>
                </a:lnTo>
                <a:lnTo>
                  <a:pt x="0" y="5718173"/>
                </a:lnTo>
                <a:lnTo>
                  <a:pt x="0" y="0"/>
                </a:lnTo>
                <a:close/>
              </a:path>
            </a:pathLst>
          </a:custGeom>
          <a:ln w="9524">
            <a:solidFill>
              <a:srgbClr val="000000"/>
            </a:solidFill>
          </a:ln>
        </p:spPr>
        <p:txBody>
          <a:bodyPr wrap="square" lIns="0" tIns="0" rIns="0" bIns="0" rtlCol="0"/>
          <a:lstStyle/>
          <a:p>
            <a:endParaRPr/>
          </a:p>
        </p:txBody>
      </p:sp>
      <p:sp>
        <p:nvSpPr>
          <p:cNvPr id="4" name="object 4"/>
          <p:cNvSpPr/>
          <p:nvPr/>
        </p:nvSpPr>
        <p:spPr>
          <a:xfrm>
            <a:off x="4765676" y="5856287"/>
            <a:ext cx="649605" cy="152400"/>
          </a:xfrm>
          <a:custGeom>
            <a:avLst/>
            <a:gdLst/>
            <a:ahLst/>
            <a:cxnLst/>
            <a:rect l="l" t="t" r="r" b="b"/>
            <a:pathLst>
              <a:path w="649604" h="152400">
                <a:moveTo>
                  <a:pt x="19843" y="0"/>
                </a:moveTo>
                <a:lnTo>
                  <a:pt x="0" y="0"/>
                </a:lnTo>
                <a:lnTo>
                  <a:pt x="0" y="21431"/>
                </a:lnTo>
                <a:lnTo>
                  <a:pt x="1587" y="32543"/>
                </a:lnTo>
                <a:lnTo>
                  <a:pt x="3175" y="39687"/>
                </a:lnTo>
                <a:lnTo>
                  <a:pt x="7937" y="49212"/>
                </a:lnTo>
                <a:lnTo>
                  <a:pt x="9525" y="55562"/>
                </a:lnTo>
                <a:lnTo>
                  <a:pt x="29368" y="72231"/>
                </a:lnTo>
                <a:lnTo>
                  <a:pt x="36512" y="74612"/>
                </a:lnTo>
                <a:lnTo>
                  <a:pt x="47625" y="76199"/>
                </a:lnTo>
                <a:lnTo>
                  <a:pt x="57943" y="79374"/>
                </a:lnTo>
                <a:lnTo>
                  <a:pt x="69056" y="82549"/>
                </a:lnTo>
                <a:lnTo>
                  <a:pt x="242887" y="82549"/>
                </a:lnTo>
                <a:lnTo>
                  <a:pt x="250031" y="84137"/>
                </a:lnTo>
                <a:lnTo>
                  <a:pt x="259556" y="85724"/>
                </a:lnTo>
                <a:lnTo>
                  <a:pt x="266700" y="85724"/>
                </a:lnTo>
                <a:lnTo>
                  <a:pt x="274637" y="87312"/>
                </a:lnTo>
                <a:lnTo>
                  <a:pt x="281781" y="88899"/>
                </a:lnTo>
                <a:lnTo>
                  <a:pt x="286543" y="92074"/>
                </a:lnTo>
                <a:lnTo>
                  <a:pt x="292893" y="94456"/>
                </a:lnTo>
                <a:lnTo>
                  <a:pt x="296068" y="97631"/>
                </a:lnTo>
                <a:lnTo>
                  <a:pt x="299243" y="99218"/>
                </a:lnTo>
                <a:lnTo>
                  <a:pt x="301625" y="103981"/>
                </a:lnTo>
                <a:lnTo>
                  <a:pt x="304800" y="108743"/>
                </a:lnTo>
                <a:lnTo>
                  <a:pt x="306387" y="114299"/>
                </a:lnTo>
                <a:lnTo>
                  <a:pt x="309562" y="126999"/>
                </a:lnTo>
                <a:lnTo>
                  <a:pt x="311150" y="134143"/>
                </a:lnTo>
                <a:lnTo>
                  <a:pt x="311150" y="152399"/>
                </a:lnTo>
                <a:lnTo>
                  <a:pt x="330993" y="152399"/>
                </a:lnTo>
                <a:lnTo>
                  <a:pt x="330993" y="150812"/>
                </a:lnTo>
                <a:lnTo>
                  <a:pt x="337343" y="150812"/>
                </a:lnTo>
                <a:lnTo>
                  <a:pt x="337343" y="140493"/>
                </a:lnTo>
                <a:lnTo>
                  <a:pt x="338137" y="132556"/>
                </a:lnTo>
                <a:lnTo>
                  <a:pt x="338137" y="126999"/>
                </a:lnTo>
                <a:lnTo>
                  <a:pt x="339725" y="119062"/>
                </a:lnTo>
                <a:lnTo>
                  <a:pt x="340518" y="115887"/>
                </a:lnTo>
                <a:lnTo>
                  <a:pt x="323056" y="115887"/>
                </a:lnTo>
                <a:lnTo>
                  <a:pt x="321468" y="105568"/>
                </a:lnTo>
                <a:lnTo>
                  <a:pt x="300037" y="72231"/>
                </a:lnTo>
                <a:lnTo>
                  <a:pt x="296068" y="70643"/>
                </a:lnTo>
                <a:lnTo>
                  <a:pt x="292893" y="69056"/>
                </a:lnTo>
                <a:lnTo>
                  <a:pt x="286543" y="67468"/>
                </a:lnTo>
                <a:lnTo>
                  <a:pt x="280987" y="65881"/>
                </a:lnTo>
                <a:lnTo>
                  <a:pt x="265112" y="62706"/>
                </a:lnTo>
                <a:lnTo>
                  <a:pt x="257968" y="61118"/>
                </a:lnTo>
                <a:lnTo>
                  <a:pt x="74612" y="61118"/>
                </a:lnTo>
                <a:lnTo>
                  <a:pt x="65881" y="59531"/>
                </a:lnTo>
                <a:lnTo>
                  <a:pt x="56356" y="57943"/>
                </a:lnTo>
                <a:lnTo>
                  <a:pt x="49212" y="55562"/>
                </a:lnTo>
                <a:lnTo>
                  <a:pt x="42862" y="55562"/>
                </a:lnTo>
                <a:lnTo>
                  <a:pt x="38100" y="52387"/>
                </a:lnTo>
                <a:lnTo>
                  <a:pt x="34131" y="50799"/>
                </a:lnTo>
                <a:lnTo>
                  <a:pt x="32543" y="50799"/>
                </a:lnTo>
                <a:lnTo>
                  <a:pt x="30956" y="49212"/>
                </a:lnTo>
                <a:lnTo>
                  <a:pt x="29368" y="46037"/>
                </a:lnTo>
                <a:lnTo>
                  <a:pt x="26193" y="41274"/>
                </a:lnTo>
                <a:lnTo>
                  <a:pt x="24606" y="36512"/>
                </a:lnTo>
                <a:lnTo>
                  <a:pt x="23018" y="29368"/>
                </a:lnTo>
                <a:lnTo>
                  <a:pt x="21431" y="23018"/>
                </a:lnTo>
                <a:lnTo>
                  <a:pt x="19843" y="17462"/>
                </a:lnTo>
                <a:lnTo>
                  <a:pt x="19843" y="0"/>
                </a:lnTo>
                <a:close/>
              </a:path>
              <a:path w="649604" h="152400">
                <a:moveTo>
                  <a:pt x="649287" y="0"/>
                </a:moveTo>
                <a:lnTo>
                  <a:pt x="627856" y="0"/>
                </a:lnTo>
                <a:lnTo>
                  <a:pt x="627856" y="23018"/>
                </a:lnTo>
                <a:lnTo>
                  <a:pt x="624681" y="29368"/>
                </a:lnTo>
                <a:lnTo>
                  <a:pt x="623093" y="36512"/>
                </a:lnTo>
                <a:lnTo>
                  <a:pt x="622300" y="41274"/>
                </a:lnTo>
                <a:lnTo>
                  <a:pt x="620712" y="46037"/>
                </a:lnTo>
                <a:lnTo>
                  <a:pt x="617537" y="49212"/>
                </a:lnTo>
                <a:lnTo>
                  <a:pt x="615950" y="49212"/>
                </a:lnTo>
                <a:lnTo>
                  <a:pt x="614362" y="50799"/>
                </a:lnTo>
                <a:lnTo>
                  <a:pt x="611187" y="52387"/>
                </a:lnTo>
                <a:lnTo>
                  <a:pt x="604837" y="53974"/>
                </a:lnTo>
                <a:lnTo>
                  <a:pt x="599281" y="55562"/>
                </a:lnTo>
                <a:lnTo>
                  <a:pt x="591343" y="57943"/>
                </a:lnTo>
                <a:lnTo>
                  <a:pt x="582612" y="59531"/>
                </a:lnTo>
                <a:lnTo>
                  <a:pt x="573087" y="61118"/>
                </a:lnTo>
                <a:lnTo>
                  <a:pt x="392112" y="61118"/>
                </a:lnTo>
                <a:lnTo>
                  <a:pt x="376237" y="64293"/>
                </a:lnTo>
                <a:lnTo>
                  <a:pt x="369093" y="65881"/>
                </a:lnTo>
                <a:lnTo>
                  <a:pt x="362743" y="65881"/>
                </a:lnTo>
                <a:lnTo>
                  <a:pt x="356393" y="67468"/>
                </a:lnTo>
                <a:lnTo>
                  <a:pt x="352425" y="70643"/>
                </a:lnTo>
                <a:lnTo>
                  <a:pt x="344487" y="74612"/>
                </a:lnTo>
                <a:lnTo>
                  <a:pt x="339725" y="77787"/>
                </a:lnTo>
                <a:lnTo>
                  <a:pt x="334168" y="88899"/>
                </a:lnTo>
                <a:lnTo>
                  <a:pt x="330993" y="93662"/>
                </a:lnTo>
                <a:lnTo>
                  <a:pt x="329406" y="99218"/>
                </a:lnTo>
                <a:lnTo>
                  <a:pt x="327818" y="103981"/>
                </a:lnTo>
                <a:lnTo>
                  <a:pt x="323056" y="115887"/>
                </a:lnTo>
                <a:lnTo>
                  <a:pt x="340518" y="115887"/>
                </a:lnTo>
                <a:lnTo>
                  <a:pt x="341312" y="112712"/>
                </a:lnTo>
                <a:lnTo>
                  <a:pt x="344487" y="108743"/>
                </a:lnTo>
                <a:lnTo>
                  <a:pt x="346075" y="103981"/>
                </a:lnTo>
                <a:lnTo>
                  <a:pt x="349250" y="99218"/>
                </a:lnTo>
                <a:lnTo>
                  <a:pt x="352425" y="96043"/>
                </a:lnTo>
                <a:lnTo>
                  <a:pt x="355600" y="93662"/>
                </a:lnTo>
                <a:lnTo>
                  <a:pt x="361156" y="92074"/>
                </a:lnTo>
                <a:lnTo>
                  <a:pt x="367506" y="88899"/>
                </a:lnTo>
                <a:lnTo>
                  <a:pt x="373856" y="87312"/>
                </a:lnTo>
                <a:lnTo>
                  <a:pt x="382587" y="85724"/>
                </a:lnTo>
                <a:lnTo>
                  <a:pt x="388937" y="85724"/>
                </a:lnTo>
                <a:lnTo>
                  <a:pt x="397668" y="84137"/>
                </a:lnTo>
                <a:lnTo>
                  <a:pt x="405606" y="82549"/>
                </a:lnTo>
                <a:lnTo>
                  <a:pt x="568325" y="82549"/>
                </a:lnTo>
                <a:lnTo>
                  <a:pt x="579437" y="80962"/>
                </a:lnTo>
                <a:lnTo>
                  <a:pt x="589756" y="79374"/>
                </a:lnTo>
                <a:lnTo>
                  <a:pt x="600868" y="76199"/>
                </a:lnTo>
                <a:lnTo>
                  <a:pt x="611187" y="74612"/>
                </a:lnTo>
                <a:lnTo>
                  <a:pt x="619125" y="72231"/>
                </a:lnTo>
                <a:lnTo>
                  <a:pt x="626268" y="70643"/>
                </a:lnTo>
                <a:lnTo>
                  <a:pt x="629443" y="67468"/>
                </a:lnTo>
                <a:lnTo>
                  <a:pt x="642937" y="39687"/>
                </a:lnTo>
                <a:lnTo>
                  <a:pt x="646112" y="30956"/>
                </a:lnTo>
                <a:lnTo>
                  <a:pt x="647700" y="21431"/>
                </a:lnTo>
                <a:lnTo>
                  <a:pt x="649287" y="11112"/>
                </a:lnTo>
                <a:lnTo>
                  <a:pt x="649287" y="0"/>
                </a:lnTo>
                <a:close/>
              </a:path>
            </a:pathLst>
          </a:custGeom>
          <a:solidFill>
            <a:srgbClr val="000000"/>
          </a:solidFill>
        </p:spPr>
        <p:txBody>
          <a:bodyPr wrap="square" lIns="0" tIns="0" rIns="0" bIns="0" rtlCol="0"/>
          <a:lstStyle/>
          <a:p>
            <a:endParaRPr/>
          </a:p>
        </p:txBody>
      </p:sp>
      <p:sp>
        <p:nvSpPr>
          <p:cNvPr id="5" name="object 5"/>
          <p:cNvSpPr/>
          <p:nvPr/>
        </p:nvSpPr>
        <p:spPr>
          <a:xfrm>
            <a:off x="3598862" y="5856287"/>
            <a:ext cx="831850" cy="152400"/>
          </a:xfrm>
          <a:custGeom>
            <a:avLst/>
            <a:gdLst/>
            <a:ahLst/>
            <a:cxnLst/>
            <a:rect l="l" t="t" r="r" b="b"/>
            <a:pathLst>
              <a:path w="831850" h="152400">
                <a:moveTo>
                  <a:pt x="25400" y="0"/>
                </a:moveTo>
                <a:lnTo>
                  <a:pt x="0" y="0"/>
                </a:lnTo>
                <a:lnTo>
                  <a:pt x="0" y="11112"/>
                </a:lnTo>
                <a:lnTo>
                  <a:pt x="1587" y="21431"/>
                </a:lnTo>
                <a:lnTo>
                  <a:pt x="3175" y="32543"/>
                </a:lnTo>
                <a:lnTo>
                  <a:pt x="28575" y="70643"/>
                </a:lnTo>
                <a:lnTo>
                  <a:pt x="38100" y="72231"/>
                </a:lnTo>
                <a:lnTo>
                  <a:pt x="48418" y="74612"/>
                </a:lnTo>
                <a:lnTo>
                  <a:pt x="61118" y="76199"/>
                </a:lnTo>
                <a:lnTo>
                  <a:pt x="88106" y="82549"/>
                </a:lnTo>
                <a:lnTo>
                  <a:pt x="310356" y="82549"/>
                </a:lnTo>
                <a:lnTo>
                  <a:pt x="321468" y="84137"/>
                </a:lnTo>
                <a:lnTo>
                  <a:pt x="331787" y="85724"/>
                </a:lnTo>
                <a:lnTo>
                  <a:pt x="341312" y="85724"/>
                </a:lnTo>
                <a:lnTo>
                  <a:pt x="351631" y="87312"/>
                </a:lnTo>
                <a:lnTo>
                  <a:pt x="361156" y="88899"/>
                </a:lnTo>
                <a:lnTo>
                  <a:pt x="368300" y="92074"/>
                </a:lnTo>
                <a:lnTo>
                  <a:pt x="374650" y="94456"/>
                </a:lnTo>
                <a:lnTo>
                  <a:pt x="379412" y="97631"/>
                </a:lnTo>
                <a:lnTo>
                  <a:pt x="384175" y="99218"/>
                </a:lnTo>
                <a:lnTo>
                  <a:pt x="386556" y="103981"/>
                </a:lnTo>
                <a:lnTo>
                  <a:pt x="389731" y="108743"/>
                </a:lnTo>
                <a:lnTo>
                  <a:pt x="392906" y="114299"/>
                </a:lnTo>
                <a:lnTo>
                  <a:pt x="396081" y="126999"/>
                </a:lnTo>
                <a:lnTo>
                  <a:pt x="399256" y="134143"/>
                </a:lnTo>
                <a:lnTo>
                  <a:pt x="399256" y="152399"/>
                </a:lnTo>
                <a:lnTo>
                  <a:pt x="424656" y="152399"/>
                </a:lnTo>
                <a:lnTo>
                  <a:pt x="424656" y="150812"/>
                </a:lnTo>
                <a:lnTo>
                  <a:pt x="431006" y="150812"/>
                </a:lnTo>
                <a:lnTo>
                  <a:pt x="431006" y="140493"/>
                </a:lnTo>
                <a:lnTo>
                  <a:pt x="432593" y="132556"/>
                </a:lnTo>
                <a:lnTo>
                  <a:pt x="434181" y="126999"/>
                </a:lnTo>
                <a:lnTo>
                  <a:pt x="435768" y="119062"/>
                </a:lnTo>
                <a:lnTo>
                  <a:pt x="437356" y="115887"/>
                </a:lnTo>
                <a:lnTo>
                  <a:pt x="414337" y="115887"/>
                </a:lnTo>
                <a:lnTo>
                  <a:pt x="411162" y="105568"/>
                </a:lnTo>
                <a:lnTo>
                  <a:pt x="409575" y="99218"/>
                </a:lnTo>
                <a:lnTo>
                  <a:pt x="406400" y="93662"/>
                </a:lnTo>
                <a:lnTo>
                  <a:pt x="402431" y="88899"/>
                </a:lnTo>
                <a:lnTo>
                  <a:pt x="399256" y="84137"/>
                </a:lnTo>
                <a:lnTo>
                  <a:pt x="394493" y="79374"/>
                </a:lnTo>
                <a:lnTo>
                  <a:pt x="389731" y="76199"/>
                </a:lnTo>
                <a:lnTo>
                  <a:pt x="384968" y="72231"/>
                </a:lnTo>
                <a:lnTo>
                  <a:pt x="379412" y="70643"/>
                </a:lnTo>
                <a:lnTo>
                  <a:pt x="374650" y="69056"/>
                </a:lnTo>
                <a:lnTo>
                  <a:pt x="366712" y="67468"/>
                </a:lnTo>
                <a:lnTo>
                  <a:pt x="357981" y="65881"/>
                </a:lnTo>
                <a:lnTo>
                  <a:pt x="350043" y="64293"/>
                </a:lnTo>
                <a:lnTo>
                  <a:pt x="339725" y="62706"/>
                </a:lnTo>
                <a:lnTo>
                  <a:pt x="328612" y="61118"/>
                </a:lnTo>
                <a:lnTo>
                  <a:pt x="96043" y="61118"/>
                </a:lnTo>
                <a:lnTo>
                  <a:pt x="73025" y="57943"/>
                </a:lnTo>
                <a:lnTo>
                  <a:pt x="63500" y="55562"/>
                </a:lnTo>
                <a:lnTo>
                  <a:pt x="56356" y="55562"/>
                </a:lnTo>
                <a:lnTo>
                  <a:pt x="48418" y="52387"/>
                </a:lnTo>
                <a:lnTo>
                  <a:pt x="43656" y="50799"/>
                </a:lnTo>
                <a:lnTo>
                  <a:pt x="41275" y="50799"/>
                </a:lnTo>
                <a:lnTo>
                  <a:pt x="39687" y="49212"/>
                </a:lnTo>
                <a:lnTo>
                  <a:pt x="38100" y="46037"/>
                </a:lnTo>
                <a:lnTo>
                  <a:pt x="31750" y="36512"/>
                </a:lnTo>
                <a:lnTo>
                  <a:pt x="28575" y="29368"/>
                </a:lnTo>
                <a:lnTo>
                  <a:pt x="26987" y="23018"/>
                </a:lnTo>
                <a:lnTo>
                  <a:pt x="25400" y="17462"/>
                </a:lnTo>
                <a:lnTo>
                  <a:pt x="25400" y="0"/>
                </a:lnTo>
                <a:close/>
              </a:path>
              <a:path w="831850" h="152400">
                <a:moveTo>
                  <a:pt x="831850" y="0"/>
                </a:moveTo>
                <a:lnTo>
                  <a:pt x="804068" y="0"/>
                </a:lnTo>
                <a:lnTo>
                  <a:pt x="804068" y="23018"/>
                </a:lnTo>
                <a:lnTo>
                  <a:pt x="801687" y="29368"/>
                </a:lnTo>
                <a:lnTo>
                  <a:pt x="798512" y="36512"/>
                </a:lnTo>
                <a:lnTo>
                  <a:pt x="795337" y="46037"/>
                </a:lnTo>
                <a:lnTo>
                  <a:pt x="790575" y="49212"/>
                </a:lnTo>
                <a:lnTo>
                  <a:pt x="788987" y="49212"/>
                </a:lnTo>
                <a:lnTo>
                  <a:pt x="787400" y="50799"/>
                </a:lnTo>
                <a:lnTo>
                  <a:pt x="781843" y="52387"/>
                </a:lnTo>
                <a:lnTo>
                  <a:pt x="775493" y="53974"/>
                </a:lnTo>
                <a:lnTo>
                  <a:pt x="767556" y="55562"/>
                </a:lnTo>
                <a:lnTo>
                  <a:pt x="757237" y="57943"/>
                </a:lnTo>
                <a:lnTo>
                  <a:pt x="734218" y="61118"/>
                </a:lnTo>
                <a:lnTo>
                  <a:pt x="500856" y="61118"/>
                </a:lnTo>
                <a:lnTo>
                  <a:pt x="492125" y="62706"/>
                </a:lnTo>
                <a:lnTo>
                  <a:pt x="481012" y="64293"/>
                </a:lnTo>
                <a:lnTo>
                  <a:pt x="472281" y="65881"/>
                </a:lnTo>
                <a:lnTo>
                  <a:pt x="464343" y="65881"/>
                </a:lnTo>
                <a:lnTo>
                  <a:pt x="458787" y="67468"/>
                </a:lnTo>
                <a:lnTo>
                  <a:pt x="452437" y="70643"/>
                </a:lnTo>
                <a:lnTo>
                  <a:pt x="446087" y="72231"/>
                </a:lnTo>
                <a:lnTo>
                  <a:pt x="441325" y="74612"/>
                </a:lnTo>
                <a:lnTo>
                  <a:pt x="435768" y="77787"/>
                </a:lnTo>
                <a:lnTo>
                  <a:pt x="431006" y="82549"/>
                </a:lnTo>
                <a:lnTo>
                  <a:pt x="427831" y="88899"/>
                </a:lnTo>
                <a:lnTo>
                  <a:pt x="424656" y="93662"/>
                </a:lnTo>
                <a:lnTo>
                  <a:pt x="422275" y="99218"/>
                </a:lnTo>
                <a:lnTo>
                  <a:pt x="419100" y="103981"/>
                </a:lnTo>
                <a:lnTo>
                  <a:pt x="414337" y="115887"/>
                </a:lnTo>
                <a:lnTo>
                  <a:pt x="437356" y="115887"/>
                </a:lnTo>
                <a:lnTo>
                  <a:pt x="438943" y="112712"/>
                </a:lnTo>
                <a:lnTo>
                  <a:pt x="441325" y="108743"/>
                </a:lnTo>
                <a:lnTo>
                  <a:pt x="447675" y="99218"/>
                </a:lnTo>
                <a:lnTo>
                  <a:pt x="452437" y="96043"/>
                </a:lnTo>
                <a:lnTo>
                  <a:pt x="455612" y="93662"/>
                </a:lnTo>
                <a:lnTo>
                  <a:pt x="462756" y="92074"/>
                </a:lnTo>
                <a:lnTo>
                  <a:pt x="470693" y="88899"/>
                </a:lnTo>
                <a:lnTo>
                  <a:pt x="478631" y="87312"/>
                </a:lnTo>
                <a:lnTo>
                  <a:pt x="488950" y="85724"/>
                </a:lnTo>
                <a:lnTo>
                  <a:pt x="498475" y="85724"/>
                </a:lnTo>
                <a:lnTo>
                  <a:pt x="519112" y="82549"/>
                </a:lnTo>
                <a:lnTo>
                  <a:pt x="727868" y="82549"/>
                </a:lnTo>
                <a:lnTo>
                  <a:pt x="755650" y="79374"/>
                </a:lnTo>
                <a:lnTo>
                  <a:pt x="769143" y="76199"/>
                </a:lnTo>
                <a:lnTo>
                  <a:pt x="782637" y="74612"/>
                </a:lnTo>
                <a:lnTo>
                  <a:pt x="793750" y="72231"/>
                </a:lnTo>
                <a:lnTo>
                  <a:pt x="801687" y="70643"/>
                </a:lnTo>
                <a:lnTo>
                  <a:pt x="807243" y="67468"/>
                </a:lnTo>
                <a:lnTo>
                  <a:pt x="810418" y="65881"/>
                </a:lnTo>
                <a:lnTo>
                  <a:pt x="815181" y="61118"/>
                </a:lnTo>
                <a:lnTo>
                  <a:pt x="818356" y="55562"/>
                </a:lnTo>
                <a:lnTo>
                  <a:pt x="820737" y="47624"/>
                </a:lnTo>
                <a:lnTo>
                  <a:pt x="823912" y="39687"/>
                </a:lnTo>
                <a:lnTo>
                  <a:pt x="827087" y="30956"/>
                </a:lnTo>
                <a:lnTo>
                  <a:pt x="830262" y="21431"/>
                </a:lnTo>
                <a:lnTo>
                  <a:pt x="831850" y="11112"/>
                </a:lnTo>
                <a:lnTo>
                  <a:pt x="831850" y="0"/>
                </a:lnTo>
                <a:close/>
              </a:path>
            </a:pathLst>
          </a:custGeom>
          <a:solidFill>
            <a:srgbClr val="000000"/>
          </a:solidFill>
        </p:spPr>
        <p:txBody>
          <a:bodyPr wrap="square" lIns="0" tIns="0" rIns="0" bIns="0" rtlCol="0"/>
          <a:lstStyle/>
          <a:p>
            <a:endParaRPr/>
          </a:p>
        </p:txBody>
      </p:sp>
      <p:sp>
        <p:nvSpPr>
          <p:cNvPr id="6" name="object 6"/>
          <p:cNvSpPr/>
          <p:nvPr/>
        </p:nvSpPr>
        <p:spPr>
          <a:xfrm>
            <a:off x="5243512" y="2220913"/>
            <a:ext cx="11430" cy="25400"/>
          </a:xfrm>
          <a:custGeom>
            <a:avLst/>
            <a:gdLst/>
            <a:ahLst/>
            <a:cxnLst/>
            <a:rect l="l" t="t" r="r" b="b"/>
            <a:pathLst>
              <a:path w="11429" h="25400">
                <a:moveTo>
                  <a:pt x="0" y="0"/>
                </a:moveTo>
                <a:lnTo>
                  <a:pt x="0" y="8192"/>
                </a:lnTo>
                <a:lnTo>
                  <a:pt x="1709" y="8192"/>
                </a:lnTo>
                <a:lnTo>
                  <a:pt x="1709" y="11470"/>
                </a:lnTo>
                <a:lnTo>
                  <a:pt x="2564" y="13108"/>
                </a:lnTo>
                <a:lnTo>
                  <a:pt x="4273" y="19664"/>
                </a:lnTo>
                <a:lnTo>
                  <a:pt x="4273" y="25400"/>
                </a:lnTo>
                <a:lnTo>
                  <a:pt x="11112" y="25400"/>
                </a:lnTo>
                <a:lnTo>
                  <a:pt x="11112" y="16386"/>
                </a:lnTo>
                <a:lnTo>
                  <a:pt x="9403" y="11470"/>
                </a:lnTo>
                <a:lnTo>
                  <a:pt x="4273" y="1638"/>
                </a:lnTo>
                <a:lnTo>
                  <a:pt x="2564" y="1638"/>
                </a:lnTo>
                <a:lnTo>
                  <a:pt x="0" y="0"/>
                </a:lnTo>
                <a:close/>
              </a:path>
            </a:pathLst>
          </a:custGeom>
          <a:solidFill>
            <a:srgbClr val="000000"/>
          </a:solidFill>
        </p:spPr>
        <p:txBody>
          <a:bodyPr wrap="square" lIns="0" tIns="0" rIns="0" bIns="0" rtlCol="0"/>
          <a:lstStyle/>
          <a:p>
            <a:endParaRPr/>
          </a:p>
        </p:txBody>
      </p:sp>
      <p:sp>
        <p:nvSpPr>
          <p:cNvPr id="7" name="object 7"/>
          <p:cNvSpPr/>
          <p:nvPr/>
        </p:nvSpPr>
        <p:spPr>
          <a:xfrm>
            <a:off x="5243512" y="2257427"/>
            <a:ext cx="11430" cy="28575"/>
          </a:xfrm>
          <a:custGeom>
            <a:avLst/>
            <a:gdLst/>
            <a:ahLst/>
            <a:cxnLst/>
            <a:rect l="l" t="t" r="r" b="b"/>
            <a:pathLst>
              <a:path w="11429" h="28575">
                <a:moveTo>
                  <a:pt x="11112" y="0"/>
                </a:moveTo>
                <a:lnTo>
                  <a:pt x="4273" y="0"/>
                </a:lnTo>
                <a:lnTo>
                  <a:pt x="4273" y="7564"/>
                </a:lnTo>
                <a:lnTo>
                  <a:pt x="2564" y="10925"/>
                </a:lnTo>
                <a:lnTo>
                  <a:pt x="2564" y="12607"/>
                </a:lnTo>
                <a:lnTo>
                  <a:pt x="1709" y="15968"/>
                </a:lnTo>
                <a:lnTo>
                  <a:pt x="1709" y="17649"/>
                </a:lnTo>
                <a:lnTo>
                  <a:pt x="0" y="21010"/>
                </a:lnTo>
                <a:lnTo>
                  <a:pt x="0" y="28575"/>
                </a:lnTo>
                <a:lnTo>
                  <a:pt x="2564" y="26894"/>
                </a:lnTo>
                <a:lnTo>
                  <a:pt x="5982" y="23533"/>
                </a:lnTo>
                <a:lnTo>
                  <a:pt x="7693" y="21010"/>
                </a:lnTo>
                <a:lnTo>
                  <a:pt x="9403" y="14287"/>
                </a:lnTo>
                <a:lnTo>
                  <a:pt x="11112" y="9245"/>
                </a:lnTo>
                <a:lnTo>
                  <a:pt x="11112" y="0"/>
                </a:lnTo>
                <a:close/>
              </a:path>
            </a:pathLst>
          </a:custGeom>
          <a:solidFill>
            <a:srgbClr val="000000"/>
          </a:solidFill>
        </p:spPr>
        <p:txBody>
          <a:bodyPr wrap="square" lIns="0" tIns="0" rIns="0" bIns="0" rtlCol="0"/>
          <a:lstStyle/>
          <a:p>
            <a:endParaRPr/>
          </a:p>
        </p:txBody>
      </p:sp>
      <p:sp>
        <p:nvSpPr>
          <p:cNvPr id="8" name="object 8"/>
          <p:cNvSpPr/>
          <p:nvPr/>
        </p:nvSpPr>
        <p:spPr>
          <a:xfrm>
            <a:off x="5222875" y="2257427"/>
            <a:ext cx="11430" cy="28575"/>
          </a:xfrm>
          <a:custGeom>
            <a:avLst/>
            <a:gdLst/>
            <a:ahLst/>
            <a:cxnLst/>
            <a:rect l="l" t="t" r="r" b="b"/>
            <a:pathLst>
              <a:path w="11429" h="28575">
                <a:moveTo>
                  <a:pt x="5128" y="0"/>
                </a:moveTo>
                <a:lnTo>
                  <a:pt x="0" y="0"/>
                </a:lnTo>
                <a:lnTo>
                  <a:pt x="0" y="4202"/>
                </a:lnTo>
                <a:lnTo>
                  <a:pt x="1709" y="9245"/>
                </a:lnTo>
                <a:lnTo>
                  <a:pt x="1709" y="14287"/>
                </a:lnTo>
                <a:lnTo>
                  <a:pt x="3418" y="21010"/>
                </a:lnTo>
                <a:lnTo>
                  <a:pt x="3418" y="23533"/>
                </a:lnTo>
                <a:lnTo>
                  <a:pt x="5982" y="26894"/>
                </a:lnTo>
                <a:lnTo>
                  <a:pt x="7693" y="26894"/>
                </a:lnTo>
                <a:lnTo>
                  <a:pt x="11112" y="28575"/>
                </a:lnTo>
                <a:lnTo>
                  <a:pt x="11112" y="17649"/>
                </a:lnTo>
                <a:lnTo>
                  <a:pt x="9403" y="17649"/>
                </a:lnTo>
                <a:lnTo>
                  <a:pt x="9403" y="15968"/>
                </a:lnTo>
                <a:lnTo>
                  <a:pt x="7693" y="12607"/>
                </a:lnTo>
                <a:lnTo>
                  <a:pt x="5982" y="10925"/>
                </a:lnTo>
                <a:lnTo>
                  <a:pt x="5982" y="7564"/>
                </a:lnTo>
                <a:lnTo>
                  <a:pt x="5128" y="4202"/>
                </a:lnTo>
                <a:lnTo>
                  <a:pt x="5128" y="0"/>
                </a:lnTo>
                <a:close/>
              </a:path>
            </a:pathLst>
          </a:custGeom>
          <a:solidFill>
            <a:srgbClr val="000000"/>
          </a:solidFill>
        </p:spPr>
        <p:txBody>
          <a:bodyPr wrap="square" lIns="0" tIns="0" rIns="0" bIns="0" rtlCol="0"/>
          <a:lstStyle/>
          <a:p>
            <a:endParaRPr/>
          </a:p>
        </p:txBody>
      </p:sp>
      <p:sp>
        <p:nvSpPr>
          <p:cNvPr id="9" name="object 9"/>
          <p:cNvSpPr/>
          <p:nvPr/>
        </p:nvSpPr>
        <p:spPr>
          <a:xfrm>
            <a:off x="5222875" y="2220913"/>
            <a:ext cx="11430" cy="25400"/>
          </a:xfrm>
          <a:custGeom>
            <a:avLst/>
            <a:gdLst/>
            <a:ahLst/>
            <a:cxnLst/>
            <a:rect l="l" t="t" r="r" b="b"/>
            <a:pathLst>
              <a:path w="11429" h="25400">
                <a:moveTo>
                  <a:pt x="11112" y="0"/>
                </a:moveTo>
                <a:lnTo>
                  <a:pt x="7693" y="0"/>
                </a:lnTo>
                <a:lnTo>
                  <a:pt x="5982" y="1638"/>
                </a:lnTo>
                <a:lnTo>
                  <a:pt x="5128" y="4914"/>
                </a:lnTo>
                <a:lnTo>
                  <a:pt x="1709" y="11470"/>
                </a:lnTo>
                <a:lnTo>
                  <a:pt x="1709" y="16386"/>
                </a:lnTo>
                <a:lnTo>
                  <a:pt x="0" y="20483"/>
                </a:lnTo>
                <a:lnTo>
                  <a:pt x="0" y="25400"/>
                </a:lnTo>
                <a:lnTo>
                  <a:pt x="5128" y="25400"/>
                </a:lnTo>
                <a:lnTo>
                  <a:pt x="5128" y="22122"/>
                </a:lnTo>
                <a:lnTo>
                  <a:pt x="5982" y="19664"/>
                </a:lnTo>
                <a:lnTo>
                  <a:pt x="5982" y="13108"/>
                </a:lnTo>
                <a:lnTo>
                  <a:pt x="7693" y="13108"/>
                </a:lnTo>
                <a:lnTo>
                  <a:pt x="7693" y="11470"/>
                </a:lnTo>
                <a:lnTo>
                  <a:pt x="11112" y="8192"/>
                </a:lnTo>
                <a:lnTo>
                  <a:pt x="11112" y="0"/>
                </a:lnTo>
                <a:close/>
              </a:path>
            </a:pathLst>
          </a:custGeom>
          <a:solidFill>
            <a:srgbClr val="000000"/>
          </a:solidFill>
        </p:spPr>
        <p:txBody>
          <a:bodyPr wrap="square" lIns="0" tIns="0" rIns="0" bIns="0" rtlCol="0"/>
          <a:lstStyle/>
          <a:p>
            <a:endParaRPr/>
          </a:p>
        </p:txBody>
      </p:sp>
      <p:sp>
        <p:nvSpPr>
          <p:cNvPr id="10" name="object 10"/>
          <p:cNvSpPr/>
          <p:nvPr/>
        </p:nvSpPr>
        <p:spPr>
          <a:xfrm>
            <a:off x="5195887" y="2152652"/>
            <a:ext cx="31750" cy="33655"/>
          </a:xfrm>
          <a:custGeom>
            <a:avLst/>
            <a:gdLst/>
            <a:ahLst/>
            <a:cxnLst/>
            <a:rect l="l" t="t" r="r" b="b"/>
            <a:pathLst>
              <a:path w="31750" h="33655">
                <a:moveTo>
                  <a:pt x="0" y="0"/>
                </a:moveTo>
                <a:lnTo>
                  <a:pt x="0" y="11112"/>
                </a:lnTo>
                <a:lnTo>
                  <a:pt x="9292" y="11906"/>
                </a:lnTo>
                <a:lnTo>
                  <a:pt x="14712" y="13495"/>
                </a:lnTo>
                <a:lnTo>
                  <a:pt x="17810" y="18257"/>
                </a:lnTo>
                <a:lnTo>
                  <a:pt x="20908" y="21432"/>
                </a:lnTo>
                <a:lnTo>
                  <a:pt x="22456" y="26195"/>
                </a:lnTo>
                <a:lnTo>
                  <a:pt x="22456" y="31751"/>
                </a:lnTo>
                <a:lnTo>
                  <a:pt x="31750" y="33338"/>
                </a:lnTo>
                <a:lnTo>
                  <a:pt x="31750" y="23020"/>
                </a:lnTo>
                <a:lnTo>
                  <a:pt x="28652" y="16670"/>
                </a:lnTo>
                <a:lnTo>
                  <a:pt x="25554" y="11906"/>
                </a:lnTo>
                <a:lnTo>
                  <a:pt x="19359" y="6350"/>
                </a:lnTo>
                <a:lnTo>
                  <a:pt x="12390" y="1587"/>
                </a:lnTo>
                <a:lnTo>
                  <a:pt x="0" y="0"/>
                </a:lnTo>
                <a:close/>
              </a:path>
            </a:pathLst>
          </a:custGeom>
          <a:solidFill>
            <a:srgbClr val="000000"/>
          </a:solidFill>
        </p:spPr>
        <p:txBody>
          <a:bodyPr wrap="square" lIns="0" tIns="0" rIns="0" bIns="0" rtlCol="0"/>
          <a:lstStyle/>
          <a:p>
            <a:endParaRPr/>
          </a:p>
        </p:txBody>
      </p:sp>
      <p:sp>
        <p:nvSpPr>
          <p:cNvPr id="11" name="object 11"/>
          <p:cNvSpPr/>
          <p:nvPr/>
        </p:nvSpPr>
        <p:spPr>
          <a:xfrm>
            <a:off x="5195887" y="2309814"/>
            <a:ext cx="31750" cy="33655"/>
          </a:xfrm>
          <a:custGeom>
            <a:avLst/>
            <a:gdLst/>
            <a:ahLst/>
            <a:cxnLst/>
            <a:rect l="l" t="t" r="r" b="b"/>
            <a:pathLst>
              <a:path w="31750" h="33655">
                <a:moveTo>
                  <a:pt x="31750" y="0"/>
                </a:moveTo>
                <a:lnTo>
                  <a:pt x="22456" y="1587"/>
                </a:lnTo>
                <a:lnTo>
                  <a:pt x="22456" y="8731"/>
                </a:lnTo>
                <a:lnTo>
                  <a:pt x="20908" y="13493"/>
                </a:lnTo>
                <a:lnTo>
                  <a:pt x="17810" y="16668"/>
                </a:lnTo>
                <a:lnTo>
                  <a:pt x="14712" y="21431"/>
                </a:lnTo>
                <a:lnTo>
                  <a:pt x="9292" y="23018"/>
                </a:lnTo>
                <a:lnTo>
                  <a:pt x="0" y="24606"/>
                </a:lnTo>
                <a:lnTo>
                  <a:pt x="0" y="33337"/>
                </a:lnTo>
                <a:lnTo>
                  <a:pt x="12390" y="31750"/>
                </a:lnTo>
                <a:lnTo>
                  <a:pt x="19359" y="28575"/>
                </a:lnTo>
                <a:lnTo>
                  <a:pt x="25554" y="23018"/>
                </a:lnTo>
                <a:lnTo>
                  <a:pt x="28652" y="16668"/>
                </a:lnTo>
                <a:lnTo>
                  <a:pt x="31750" y="11906"/>
                </a:lnTo>
                <a:lnTo>
                  <a:pt x="31750" y="0"/>
                </a:lnTo>
                <a:close/>
              </a:path>
            </a:pathLst>
          </a:custGeom>
          <a:solidFill>
            <a:srgbClr val="000000"/>
          </a:solidFill>
        </p:spPr>
        <p:txBody>
          <a:bodyPr wrap="square" lIns="0" tIns="0" rIns="0" bIns="0" rtlCol="0"/>
          <a:lstStyle/>
          <a:p>
            <a:endParaRPr/>
          </a:p>
        </p:txBody>
      </p:sp>
      <p:sp>
        <p:nvSpPr>
          <p:cNvPr id="12" name="object 12"/>
          <p:cNvSpPr/>
          <p:nvPr/>
        </p:nvSpPr>
        <p:spPr>
          <a:xfrm>
            <a:off x="5292725" y="2185988"/>
            <a:ext cx="163512" cy="136526"/>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3365501" y="5543552"/>
            <a:ext cx="117475" cy="88899"/>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2492376" y="5626101"/>
            <a:ext cx="873125" cy="0"/>
          </a:xfrm>
          <a:custGeom>
            <a:avLst/>
            <a:gdLst/>
            <a:ahLst/>
            <a:cxnLst/>
            <a:rect l="l" t="t" r="r" b="b"/>
            <a:pathLst>
              <a:path w="873125">
                <a:moveTo>
                  <a:pt x="0" y="0"/>
                </a:moveTo>
                <a:lnTo>
                  <a:pt x="873125" y="0"/>
                </a:lnTo>
              </a:path>
            </a:pathLst>
          </a:custGeom>
          <a:ln w="12700">
            <a:solidFill>
              <a:srgbClr val="000000"/>
            </a:solidFill>
          </a:ln>
        </p:spPr>
        <p:txBody>
          <a:bodyPr wrap="square" lIns="0" tIns="0" rIns="0" bIns="0" rtlCol="0"/>
          <a:lstStyle/>
          <a:p>
            <a:endParaRPr/>
          </a:p>
        </p:txBody>
      </p:sp>
      <p:sp>
        <p:nvSpPr>
          <p:cNvPr id="15" name="object 15"/>
          <p:cNvSpPr/>
          <p:nvPr/>
        </p:nvSpPr>
        <p:spPr>
          <a:xfrm>
            <a:off x="3365501" y="5195888"/>
            <a:ext cx="117475" cy="87313"/>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2492376" y="5202237"/>
            <a:ext cx="873125" cy="0"/>
          </a:xfrm>
          <a:custGeom>
            <a:avLst/>
            <a:gdLst/>
            <a:ahLst/>
            <a:cxnLst/>
            <a:rect l="l" t="t" r="r" b="b"/>
            <a:pathLst>
              <a:path w="873125">
                <a:moveTo>
                  <a:pt x="0" y="0"/>
                </a:moveTo>
                <a:lnTo>
                  <a:pt x="873125" y="0"/>
                </a:lnTo>
              </a:path>
            </a:pathLst>
          </a:custGeom>
          <a:ln w="12700">
            <a:solidFill>
              <a:srgbClr val="000000"/>
            </a:solidFill>
          </a:ln>
        </p:spPr>
        <p:txBody>
          <a:bodyPr wrap="square" lIns="0" tIns="0" rIns="0" bIns="0" rtlCol="0"/>
          <a:lstStyle/>
          <a:p>
            <a:endParaRPr/>
          </a:p>
        </p:txBody>
      </p:sp>
      <p:sp>
        <p:nvSpPr>
          <p:cNvPr id="17" name="object 17"/>
          <p:cNvSpPr/>
          <p:nvPr/>
        </p:nvSpPr>
        <p:spPr>
          <a:xfrm>
            <a:off x="1687513" y="5399087"/>
            <a:ext cx="73025" cy="50800"/>
          </a:xfrm>
          <a:custGeom>
            <a:avLst/>
            <a:gdLst/>
            <a:ahLst/>
            <a:cxnLst/>
            <a:rect l="l" t="t" r="r" b="b"/>
            <a:pathLst>
              <a:path w="73025" h="50800">
                <a:moveTo>
                  <a:pt x="0" y="0"/>
                </a:moveTo>
                <a:lnTo>
                  <a:pt x="12564" y="24606"/>
                </a:lnTo>
                <a:lnTo>
                  <a:pt x="0" y="50800"/>
                </a:lnTo>
                <a:lnTo>
                  <a:pt x="73025" y="24606"/>
                </a:lnTo>
                <a:lnTo>
                  <a:pt x="0" y="0"/>
                </a:lnTo>
                <a:close/>
              </a:path>
            </a:pathLst>
          </a:custGeom>
          <a:solidFill>
            <a:srgbClr val="000000"/>
          </a:solidFill>
        </p:spPr>
        <p:txBody>
          <a:bodyPr wrap="square" lIns="0" tIns="0" rIns="0" bIns="0" rtlCol="0"/>
          <a:lstStyle/>
          <a:p>
            <a:endParaRPr/>
          </a:p>
        </p:txBody>
      </p:sp>
      <p:sp>
        <p:nvSpPr>
          <p:cNvPr id="18" name="object 18"/>
          <p:cNvSpPr/>
          <p:nvPr/>
        </p:nvSpPr>
        <p:spPr>
          <a:xfrm>
            <a:off x="1763713" y="5394326"/>
            <a:ext cx="198755" cy="0"/>
          </a:xfrm>
          <a:custGeom>
            <a:avLst/>
            <a:gdLst/>
            <a:ahLst/>
            <a:cxnLst/>
            <a:rect l="l" t="t" r="r" b="b"/>
            <a:pathLst>
              <a:path w="198755">
                <a:moveTo>
                  <a:pt x="0" y="0"/>
                </a:moveTo>
                <a:lnTo>
                  <a:pt x="198438" y="0"/>
                </a:lnTo>
              </a:path>
            </a:pathLst>
          </a:custGeom>
          <a:ln w="9525">
            <a:solidFill>
              <a:srgbClr val="000000"/>
            </a:solidFill>
          </a:ln>
        </p:spPr>
        <p:txBody>
          <a:bodyPr wrap="square" lIns="0" tIns="0" rIns="0" bIns="0" rtlCol="0"/>
          <a:lstStyle/>
          <a:p>
            <a:endParaRPr/>
          </a:p>
        </p:txBody>
      </p:sp>
      <p:sp>
        <p:nvSpPr>
          <p:cNvPr id="19" name="object 19"/>
          <p:cNvSpPr/>
          <p:nvPr/>
        </p:nvSpPr>
        <p:spPr>
          <a:xfrm>
            <a:off x="1763713" y="5445919"/>
            <a:ext cx="198755" cy="0"/>
          </a:xfrm>
          <a:custGeom>
            <a:avLst/>
            <a:gdLst/>
            <a:ahLst/>
            <a:cxnLst/>
            <a:rect l="l" t="t" r="r" b="b"/>
            <a:pathLst>
              <a:path w="198755">
                <a:moveTo>
                  <a:pt x="0" y="0"/>
                </a:moveTo>
                <a:lnTo>
                  <a:pt x="198438" y="0"/>
                </a:lnTo>
              </a:path>
            </a:pathLst>
          </a:custGeom>
          <a:ln w="7937">
            <a:solidFill>
              <a:srgbClr val="000000"/>
            </a:solidFill>
          </a:ln>
        </p:spPr>
        <p:txBody>
          <a:bodyPr wrap="square" lIns="0" tIns="0" rIns="0" bIns="0" rtlCol="0"/>
          <a:lstStyle/>
          <a:p>
            <a:endParaRPr/>
          </a:p>
        </p:txBody>
      </p:sp>
      <p:sp>
        <p:nvSpPr>
          <p:cNvPr id="20" name="object 20"/>
          <p:cNvSpPr/>
          <p:nvPr/>
        </p:nvSpPr>
        <p:spPr>
          <a:xfrm>
            <a:off x="2173288" y="5540377"/>
            <a:ext cx="333375" cy="363855"/>
          </a:xfrm>
          <a:custGeom>
            <a:avLst/>
            <a:gdLst/>
            <a:ahLst/>
            <a:cxnLst/>
            <a:rect l="l" t="t" r="r" b="b"/>
            <a:pathLst>
              <a:path w="333375" h="363854">
                <a:moveTo>
                  <a:pt x="333375" y="0"/>
                </a:moveTo>
                <a:lnTo>
                  <a:pt x="318221" y="0"/>
                </a:lnTo>
                <a:lnTo>
                  <a:pt x="298282" y="1583"/>
                </a:lnTo>
                <a:lnTo>
                  <a:pt x="252822" y="9503"/>
                </a:lnTo>
                <a:lnTo>
                  <a:pt x="203375" y="27720"/>
                </a:lnTo>
                <a:lnTo>
                  <a:pt x="151533" y="56233"/>
                </a:lnTo>
                <a:lnTo>
                  <a:pt x="101288" y="102170"/>
                </a:lnTo>
                <a:lnTo>
                  <a:pt x="58221" y="165532"/>
                </a:lnTo>
                <a:lnTo>
                  <a:pt x="38282" y="206717"/>
                </a:lnTo>
                <a:lnTo>
                  <a:pt x="23129" y="249486"/>
                </a:lnTo>
                <a:lnTo>
                  <a:pt x="8773" y="304135"/>
                </a:lnTo>
                <a:lnTo>
                  <a:pt x="0" y="361953"/>
                </a:lnTo>
                <a:lnTo>
                  <a:pt x="7178" y="363537"/>
                </a:lnTo>
                <a:lnTo>
                  <a:pt x="18343" y="305720"/>
                </a:lnTo>
                <a:lnTo>
                  <a:pt x="30307" y="255822"/>
                </a:lnTo>
                <a:lnTo>
                  <a:pt x="45460" y="209885"/>
                </a:lnTo>
                <a:lnTo>
                  <a:pt x="63803" y="171868"/>
                </a:lnTo>
                <a:lnTo>
                  <a:pt x="85337" y="137019"/>
                </a:lnTo>
                <a:lnTo>
                  <a:pt x="108466" y="106130"/>
                </a:lnTo>
                <a:lnTo>
                  <a:pt x="156319" y="64153"/>
                </a:lnTo>
                <a:lnTo>
                  <a:pt x="208160" y="36432"/>
                </a:lnTo>
                <a:lnTo>
                  <a:pt x="231288" y="27720"/>
                </a:lnTo>
                <a:lnTo>
                  <a:pt x="255215" y="18215"/>
                </a:lnTo>
                <a:lnTo>
                  <a:pt x="278344" y="13464"/>
                </a:lnTo>
                <a:lnTo>
                  <a:pt x="299878" y="11088"/>
                </a:lnTo>
                <a:lnTo>
                  <a:pt x="318221" y="9503"/>
                </a:lnTo>
                <a:lnTo>
                  <a:pt x="333375" y="9503"/>
                </a:lnTo>
                <a:lnTo>
                  <a:pt x="333375" y="0"/>
                </a:lnTo>
                <a:close/>
              </a:path>
            </a:pathLst>
          </a:custGeom>
          <a:solidFill>
            <a:srgbClr val="000000"/>
          </a:solidFill>
        </p:spPr>
        <p:txBody>
          <a:bodyPr wrap="square" lIns="0" tIns="0" rIns="0" bIns="0" rtlCol="0"/>
          <a:lstStyle/>
          <a:p>
            <a:endParaRPr/>
          </a:p>
        </p:txBody>
      </p:sp>
      <p:sp>
        <p:nvSpPr>
          <p:cNvPr id="21" name="object 21"/>
          <p:cNvSpPr/>
          <p:nvPr/>
        </p:nvSpPr>
        <p:spPr>
          <a:xfrm>
            <a:off x="2474912" y="5519738"/>
            <a:ext cx="74930" cy="50800"/>
          </a:xfrm>
          <a:custGeom>
            <a:avLst/>
            <a:gdLst/>
            <a:ahLst/>
            <a:cxnLst/>
            <a:rect l="l" t="t" r="r" b="b"/>
            <a:pathLst>
              <a:path w="74930" h="50800">
                <a:moveTo>
                  <a:pt x="0" y="0"/>
                </a:moveTo>
                <a:lnTo>
                  <a:pt x="12165" y="24606"/>
                </a:lnTo>
                <a:lnTo>
                  <a:pt x="0" y="50800"/>
                </a:lnTo>
                <a:lnTo>
                  <a:pt x="74613" y="24606"/>
                </a:lnTo>
                <a:lnTo>
                  <a:pt x="0" y="0"/>
                </a:lnTo>
                <a:close/>
              </a:path>
            </a:pathLst>
          </a:custGeom>
          <a:solidFill>
            <a:srgbClr val="000000"/>
          </a:solidFill>
        </p:spPr>
        <p:txBody>
          <a:bodyPr wrap="square" lIns="0" tIns="0" rIns="0" bIns="0" rtlCol="0"/>
          <a:lstStyle/>
          <a:p>
            <a:endParaRPr/>
          </a:p>
        </p:txBody>
      </p:sp>
      <p:sp>
        <p:nvSpPr>
          <p:cNvPr id="22" name="object 22"/>
          <p:cNvSpPr/>
          <p:nvPr/>
        </p:nvSpPr>
        <p:spPr>
          <a:xfrm>
            <a:off x="2881312" y="4930777"/>
            <a:ext cx="125412" cy="242887"/>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1947862" y="5359402"/>
            <a:ext cx="1549400" cy="117475"/>
          </a:xfrm>
          <a:custGeom>
            <a:avLst/>
            <a:gdLst/>
            <a:ahLst/>
            <a:cxnLst/>
            <a:rect l="l" t="t" r="r" b="b"/>
            <a:pathLst>
              <a:path w="1549400" h="117475">
                <a:moveTo>
                  <a:pt x="1549400" y="115077"/>
                </a:moveTo>
                <a:lnTo>
                  <a:pt x="30194" y="115077"/>
                </a:lnTo>
                <a:lnTo>
                  <a:pt x="30194" y="117475"/>
                </a:lnTo>
                <a:lnTo>
                  <a:pt x="1549400" y="117475"/>
                </a:lnTo>
                <a:lnTo>
                  <a:pt x="1549400" y="115077"/>
                </a:lnTo>
                <a:close/>
              </a:path>
              <a:path w="1549400" h="117475">
                <a:moveTo>
                  <a:pt x="1549400" y="0"/>
                </a:moveTo>
                <a:lnTo>
                  <a:pt x="30194" y="0"/>
                </a:lnTo>
                <a:lnTo>
                  <a:pt x="30194" y="1597"/>
                </a:lnTo>
                <a:lnTo>
                  <a:pt x="23836" y="2397"/>
                </a:lnTo>
                <a:lnTo>
                  <a:pt x="1588" y="36760"/>
                </a:lnTo>
                <a:lnTo>
                  <a:pt x="0" y="47150"/>
                </a:lnTo>
                <a:lnTo>
                  <a:pt x="0" y="70324"/>
                </a:lnTo>
                <a:lnTo>
                  <a:pt x="1588" y="80713"/>
                </a:lnTo>
                <a:lnTo>
                  <a:pt x="3972" y="90303"/>
                </a:lnTo>
                <a:lnTo>
                  <a:pt x="8740" y="97496"/>
                </a:lnTo>
                <a:lnTo>
                  <a:pt x="11918" y="105487"/>
                </a:lnTo>
                <a:lnTo>
                  <a:pt x="18275" y="110282"/>
                </a:lnTo>
                <a:lnTo>
                  <a:pt x="23836" y="115077"/>
                </a:lnTo>
                <a:lnTo>
                  <a:pt x="30194" y="115876"/>
                </a:lnTo>
                <a:lnTo>
                  <a:pt x="30194" y="115077"/>
                </a:lnTo>
                <a:lnTo>
                  <a:pt x="1549400" y="115077"/>
                </a:lnTo>
                <a:lnTo>
                  <a:pt x="1549400" y="0"/>
                </a:lnTo>
                <a:close/>
              </a:path>
            </a:pathLst>
          </a:custGeom>
          <a:solidFill>
            <a:srgbClr val="70A1F9"/>
          </a:solidFill>
        </p:spPr>
        <p:txBody>
          <a:bodyPr wrap="square" lIns="0" tIns="0" rIns="0" bIns="0" rtlCol="0"/>
          <a:lstStyle/>
          <a:p>
            <a:endParaRPr/>
          </a:p>
        </p:txBody>
      </p:sp>
      <p:sp>
        <p:nvSpPr>
          <p:cNvPr id="24" name="object 24"/>
          <p:cNvSpPr/>
          <p:nvPr/>
        </p:nvSpPr>
        <p:spPr>
          <a:xfrm>
            <a:off x="1943100" y="5354637"/>
            <a:ext cx="36830" cy="63500"/>
          </a:xfrm>
          <a:custGeom>
            <a:avLst/>
            <a:gdLst/>
            <a:ahLst/>
            <a:cxnLst/>
            <a:rect l="l" t="t" r="r" b="b"/>
            <a:pathLst>
              <a:path w="36830" h="63500">
                <a:moveTo>
                  <a:pt x="36512" y="0"/>
                </a:moveTo>
                <a:lnTo>
                  <a:pt x="28575" y="1607"/>
                </a:lnTo>
                <a:lnTo>
                  <a:pt x="21431" y="4823"/>
                </a:lnTo>
                <a:lnTo>
                  <a:pt x="16668" y="12057"/>
                </a:lnTo>
                <a:lnTo>
                  <a:pt x="10318" y="18487"/>
                </a:lnTo>
                <a:lnTo>
                  <a:pt x="6350" y="28936"/>
                </a:lnTo>
                <a:lnTo>
                  <a:pt x="1587" y="40190"/>
                </a:lnTo>
                <a:lnTo>
                  <a:pt x="0" y="50639"/>
                </a:lnTo>
                <a:lnTo>
                  <a:pt x="0" y="63500"/>
                </a:lnTo>
                <a:lnTo>
                  <a:pt x="11906" y="63500"/>
                </a:lnTo>
                <a:lnTo>
                  <a:pt x="11906" y="52247"/>
                </a:lnTo>
                <a:lnTo>
                  <a:pt x="13493" y="43406"/>
                </a:lnTo>
                <a:lnTo>
                  <a:pt x="16668" y="35368"/>
                </a:lnTo>
                <a:lnTo>
                  <a:pt x="18256" y="27329"/>
                </a:lnTo>
                <a:lnTo>
                  <a:pt x="23018" y="20095"/>
                </a:lnTo>
                <a:lnTo>
                  <a:pt x="27781" y="15273"/>
                </a:lnTo>
                <a:lnTo>
                  <a:pt x="31750" y="13665"/>
                </a:lnTo>
                <a:lnTo>
                  <a:pt x="36512" y="12057"/>
                </a:lnTo>
                <a:lnTo>
                  <a:pt x="36512" y="0"/>
                </a:lnTo>
                <a:close/>
              </a:path>
            </a:pathLst>
          </a:custGeom>
          <a:solidFill>
            <a:srgbClr val="000000"/>
          </a:solidFill>
        </p:spPr>
        <p:txBody>
          <a:bodyPr wrap="square" lIns="0" tIns="0" rIns="0" bIns="0" rtlCol="0"/>
          <a:lstStyle/>
          <a:p>
            <a:endParaRPr/>
          </a:p>
        </p:txBody>
      </p:sp>
      <p:sp>
        <p:nvSpPr>
          <p:cNvPr id="25" name="object 25"/>
          <p:cNvSpPr/>
          <p:nvPr/>
        </p:nvSpPr>
        <p:spPr>
          <a:xfrm>
            <a:off x="1943101" y="5418138"/>
            <a:ext cx="40005" cy="63500"/>
          </a:xfrm>
          <a:custGeom>
            <a:avLst/>
            <a:gdLst/>
            <a:ahLst/>
            <a:cxnLst/>
            <a:rect l="l" t="t" r="r" b="b"/>
            <a:pathLst>
              <a:path w="40005" h="63500">
                <a:moveTo>
                  <a:pt x="11447" y="0"/>
                </a:moveTo>
                <a:lnTo>
                  <a:pt x="0" y="0"/>
                </a:lnTo>
                <a:lnTo>
                  <a:pt x="0" y="13493"/>
                </a:lnTo>
                <a:lnTo>
                  <a:pt x="20607" y="58737"/>
                </a:lnTo>
                <a:lnTo>
                  <a:pt x="35107" y="63500"/>
                </a:lnTo>
                <a:lnTo>
                  <a:pt x="39687" y="60325"/>
                </a:lnTo>
                <a:lnTo>
                  <a:pt x="30528" y="53181"/>
                </a:lnTo>
                <a:lnTo>
                  <a:pt x="35107" y="50006"/>
                </a:lnTo>
                <a:lnTo>
                  <a:pt x="16027" y="28575"/>
                </a:lnTo>
                <a:lnTo>
                  <a:pt x="12974" y="20637"/>
                </a:lnTo>
                <a:lnTo>
                  <a:pt x="11447" y="11906"/>
                </a:lnTo>
                <a:lnTo>
                  <a:pt x="11447" y="0"/>
                </a:lnTo>
                <a:close/>
              </a:path>
            </a:pathLst>
          </a:custGeom>
          <a:solidFill>
            <a:srgbClr val="000000"/>
          </a:solidFill>
        </p:spPr>
        <p:txBody>
          <a:bodyPr wrap="square" lIns="0" tIns="0" rIns="0" bIns="0" rtlCol="0"/>
          <a:lstStyle/>
          <a:p>
            <a:endParaRPr/>
          </a:p>
        </p:txBody>
      </p:sp>
      <p:sp>
        <p:nvSpPr>
          <p:cNvPr id="26" name="object 26"/>
          <p:cNvSpPr/>
          <p:nvPr/>
        </p:nvSpPr>
        <p:spPr>
          <a:xfrm>
            <a:off x="1974851" y="5468937"/>
            <a:ext cx="9525" cy="11430"/>
          </a:xfrm>
          <a:custGeom>
            <a:avLst/>
            <a:gdLst/>
            <a:ahLst/>
            <a:cxnLst/>
            <a:rect l="l" t="t" r="r" b="b"/>
            <a:pathLst>
              <a:path w="9525" h="11429">
                <a:moveTo>
                  <a:pt x="5078" y="6496"/>
                </a:moveTo>
                <a:lnTo>
                  <a:pt x="8163" y="9404"/>
                </a:lnTo>
                <a:lnTo>
                  <a:pt x="6803" y="11113"/>
                </a:lnTo>
                <a:lnTo>
                  <a:pt x="9525" y="7693"/>
                </a:lnTo>
                <a:lnTo>
                  <a:pt x="5078" y="6496"/>
                </a:lnTo>
                <a:close/>
              </a:path>
              <a:path w="9525" h="11429">
                <a:moveTo>
                  <a:pt x="3627" y="5129"/>
                </a:moveTo>
                <a:lnTo>
                  <a:pt x="0" y="5129"/>
                </a:lnTo>
                <a:lnTo>
                  <a:pt x="5078" y="6496"/>
                </a:lnTo>
                <a:lnTo>
                  <a:pt x="3627" y="5129"/>
                </a:lnTo>
                <a:close/>
              </a:path>
              <a:path w="9525" h="11429">
                <a:moveTo>
                  <a:pt x="725" y="2394"/>
                </a:moveTo>
                <a:lnTo>
                  <a:pt x="0" y="5129"/>
                </a:lnTo>
                <a:lnTo>
                  <a:pt x="989" y="2643"/>
                </a:lnTo>
                <a:lnTo>
                  <a:pt x="725" y="2394"/>
                </a:lnTo>
                <a:close/>
              </a:path>
              <a:path w="9525" h="11429">
                <a:moveTo>
                  <a:pt x="1360" y="0"/>
                </a:moveTo>
                <a:lnTo>
                  <a:pt x="1360" y="1710"/>
                </a:lnTo>
                <a:lnTo>
                  <a:pt x="989" y="2643"/>
                </a:lnTo>
                <a:lnTo>
                  <a:pt x="3627" y="5129"/>
                </a:lnTo>
                <a:lnTo>
                  <a:pt x="9525" y="5129"/>
                </a:lnTo>
                <a:lnTo>
                  <a:pt x="1360" y="0"/>
                </a:lnTo>
                <a:close/>
              </a:path>
              <a:path w="9525" h="11429">
                <a:moveTo>
                  <a:pt x="1360" y="0"/>
                </a:moveTo>
                <a:lnTo>
                  <a:pt x="0" y="1710"/>
                </a:lnTo>
                <a:lnTo>
                  <a:pt x="725" y="2394"/>
                </a:lnTo>
                <a:lnTo>
                  <a:pt x="1360" y="0"/>
                </a:lnTo>
                <a:close/>
              </a:path>
            </a:pathLst>
          </a:custGeom>
          <a:solidFill>
            <a:srgbClr val="000000"/>
          </a:solidFill>
        </p:spPr>
        <p:txBody>
          <a:bodyPr wrap="square" lIns="0" tIns="0" rIns="0" bIns="0" rtlCol="0"/>
          <a:lstStyle/>
          <a:p>
            <a:endParaRPr/>
          </a:p>
        </p:txBody>
      </p:sp>
      <p:sp>
        <p:nvSpPr>
          <p:cNvPr id="27" name="object 27"/>
          <p:cNvSpPr/>
          <p:nvPr/>
        </p:nvSpPr>
        <p:spPr>
          <a:xfrm>
            <a:off x="1974851" y="5468937"/>
            <a:ext cx="9525" cy="14604"/>
          </a:xfrm>
          <a:custGeom>
            <a:avLst/>
            <a:gdLst/>
            <a:ahLst/>
            <a:cxnLst/>
            <a:rect l="l" t="t" r="r" b="b"/>
            <a:pathLst>
              <a:path w="9525" h="14604">
                <a:moveTo>
                  <a:pt x="4081" y="5043"/>
                </a:moveTo>
                <a:lnTo>
                  <a:pt x="0" y="5043"/>
                </a:lnTo>
                <a:lnTo>
                  <a:pt x="0" y="7564"/>
                </a:lnTo>
                <a:lnTo>
                  <a:pt x="4081" y="14288"/>
                </a:lnTo>
                <a:lnTo>
                  <a:pt x="4081" y="5043"/>
                </a:lnTo>
                <a:close/>
              </a:path>
              <a:path w="9525" h="14604">
                <a:moveTo>
                  <a:pt x="9525" y="5043"/>
                </a:moveTo>
                <a:lnTo>
                  <a:pt x="7710" y="5043"/>
                </a:lnTo>
                <a:lnTo>
                  <a:pt x="9525" y="7564"/>
                </a:lnTo>
                <a:lnTo>
                  <a:pt x="9525" y="5043"/>
                </a:lnTo>
                <a:close/>
              </a:path>
              <a:path w="9525" h="14604">
                <a:moveTo>
                  <a:pt x="4081" y="0"/>
                </a:moveTo>
                <a:lnTo>
                  <a:pt x="4081" y="5043"/>
                </a:lnTo>
                <a:lnTo>
                  <a:pt x="7710" y="5043"/>
                </a:lnTo>
                <a:lnTo>
                  <a:pt x="4081" y="0"/>
                </a:lnTo>
                <a:close/>
              </a:path>
            </a:pathLst>
          </a:custGeom>
          <a:solidFill>
            <a:srgbClr val="000000"/>
          </a:solidFill>
        </p:spPr>
        <p:txBody>
          <a:bodyPr wrap="square" lIns="0" tIns="0" rIns="0" bIns="0" rtlCol="0"/>
          <a:lstStyle/>
          <a:p>
            <a:endParaRPr/>
          </a:p>
        </p:txBody>
      </p:sp>
      <p:sp>
        <p:nvSpPr>
          <p:cNvPr id="28" name="object 28"/>
          <p:cNvSpPr/>
          <p:nvPr/>
        </p:nvSpPr>
        <p:spPr>
          <a:xfrm>
            <a:off x="1979613" y="5480050"/>
            <a:ext cx="1519555" cy="0"/>
          </a:xfrm>
          <a:custGeom>
            <a:avLst/>
            <a:gdLst/>
            <a:ahLst/>
            <a:cxnLst/>
            <a:rect l="l" t="t" r="r" b="b"/>
            <a:pathLst>
              <a:path w="1519554">
                <a:moveTo>
                  <a:pt x="0" y="0"/>
                </a:moveTo>
                <a:lnTo>
                  <a:pt x="1519065" y="0"/>
                </a:lnTo>
              </a:path>
            </a:pathLst>
          </a:custGeom>
          <a:ln w="7620">
            <a:solidFill>
              <a:srgbClr val="000000"/>
            </a:solidFill>
          </a:ln>
        </p:spPr>
        <p:txBody>
          <a:bodyPr wrap="square" lIns="0" tIns="0" rIns="0" bIns="0" rtlCol="0"/>
          <a:lstStyle/>
          <a:p>
            <a:endParaRPr/>
          </a:p>
        </p:txBody>
      </p:sp>
      <p:sp>
        <p:nvSpPr>
          <p:cNvPr id="29" name="object 29"/>
          <p:cNvSpPr/>
          <p:nvPr/>
        </p:nvSpPr>
        <p:spPr>
          <a:xfrm>
            <a:off x="1979613" y="5472429"/>
            <a:ext cx="1513205" cy="0"/>
          </a:xfrm>
          <a:custGeom>
            <a:avLst/>
            <a:gdLst/>
            <a:ahLst/>
            <a:cxnLst/>
            <a:rect l="l" t="t" r="r" b="b"/>
            <a:pathLst>
              <a:path w="1513204">
                <a:moveTo>
                  <a:pt x="0" y="0"/>
                </a:moveTo>
                <a:lnTo>
                  <a:pt x="1513140" y="0"/>
                </a:lnTo>
              </a:path>
            </a:pathLst>
          </a:custGeom>
          <a:ln w="7619">
            <a:solidFill>
              <a:srgbClr val="000000"/>
            </a:solidFill>
          </a:ln>
        </p:spPr>
        <p:txBody>
          <a:bodyPr wrap="square" lIns="0" tIns="0" rIns="0" bIns="0" rtlCol="0"/>
          <a:lstStyle/>
          <a:p>
            <a:endParaRPr/>
          </a:p>
        </p:txBody>
      </p:sp>
      <p:sp>
        <p:nvSpPr>
          <p:cNvPr id="30" name="object 30"/>
          <p:cNvSpPr/>
          <p:nvPr/>
        </p:nvSpPr>
        <p:spPr>
          <a:xfrm>
            <a:off x="3496468" y="5367021"/>
            <a:ext cx="0" cy="110489"/>
          </a:xfrm>
          <a:custGeom>
            <a:avLst/>
            <a:gdLst/>
            <a:ahLst/>
            <a:cxnLst/>
            <a:rect l="l" t="t" r="r" b="b"/>
            <a:pathLst>
              <a:path h="110489">
                <a:moveTo>
                  <a:pt x="0" y="0"/>
                </a:moveTo>
                <a:lnTo>
                  <a:pt x="0" y="110489"/>
                </a:lnTo>
              </a:path>
            </a:pathLst>
          </a:custGeom>
          <a:ln w="11112">
            <a:solidFill>
              <a:srgbClr val="000000"/>
            </a:solidFill>
          </a:ln>
        </p:spPr>
        <p:txBody>
          <a:bodyPr wrap="square" lIns="0" tIns="0" rIns="0" bIns="0" rtlCol="0"/>
          <a:lstStyle/>
          <a:p>
            <a:endParaRPr/>
          </a:p>
        </p:txBody>
      </p:sp>
      <p:sp>
        <p:nvSpPr>
          <p:cNvPr id="31" name="object 31"/>
          <p:cNvSpPr/>
          <p:nvPr/>
        </p:nvSpPr>
        <p:spPr>
          <a:xfrm>
            <a:off x="3490913" y="5359400"/>
            <a:ext cx="3175" cy="7620"/>
          </a:xfrm>
          <a:custGeom>
            <a:avLst/>
            <a:gdLst/>
            <a:ahLst/>
            <a:cxnLst/>
            <a:rect l="l" t="t" r="r" b="b"/>
            <a:pathLst>
              <a:path w="3175" h="7620">
                <a:moveTo>
                  <a:pt x="0" y="7619"/>
                </a:moveTo>
                <a:lnTo>
                  <a:pt x="2912" y="7619"/>
                </a:lnTo>
                <a:lnTo>
                  <a:pt x="2912" y="0"/>
                </a:lnTo>
                <a:lnTo>
                  <a:pt x="0" y="0"/>
                </a:lnTo>
                <a:lnTo>
                  <a:pt x="0" y="7619"/>
                </a:lnTo>
                <a:close/>
              </a:path>
            </a:pathLst>
          </a:custGeom>
          <a:solidFill>
            <a:srgbClr val="000000"/>
          </a:solidFill>
        </p:spPr>
        <p:txBody>
          <a:bodyPr wrap="square" lIns="0" tIns="0" rIns="0" bIns="0" rtlCol="0"/>
          <a:lstStyle/>
          <a:p>
            <a:endParaRPr/>
          </a:p>
        </p:txBody>
      </p:sp>
      <p:sp>
        <p:nvSpPr>
          <p:cNvPr id="32" name="object 32"/>
          <p:cNvSpPr/>
          <p:nvPr/>
        </p:nvSpPr>
        <p:spPr>
          <a:xfrm>
            <a:off x="3496469" y="5353051"/>
            <a:ext cx="5715" cy="13970"/>
          </a:xfrm>
          <a:custGeom>
            <a:avLst/>
            <a:gdLst/>
            <a:ahLst/>
            <a:cxnLst/>
            <a:rect l="l" t="t" r="r" b="b"/>
            <a:pathLst>
              <a:path w="5714" h="13970">
                <a:moveTo>
                  <a:pt x="0" y="0"/>
                </a:moveTo>
                <a:lnTo>
                  <a:pt x="0" y="13580"/>
                </a:lnTo>
                <a:lnTo>
                  <a:pt x="5556" y="13580"/>
                </a:lnTo>
                <a:lnTo>
                  <a:pt x="5556" y="6390"/>
                </a:lnTo>
                <a:lnTo>
                  <a:pt x="0" y="0"/>
                </a:lnTo>
                <a:close/>
              </a:path>
            </a:pathLst>
          </a:custGeom>
          <a:solidFill>
            <a:srgbClr val="000000"/>
          </a:solidFill>
        </p:spPr>
        <p:txBody>
          <a:bodyPr wrap="square" lIns="0" tIns="0" rIns="0" bIns="0" rtlCol="0"/>
          <a:lstStyle/>
          <a:p>
            <a:endParaRPr/>
          </a:p>
        </p:txBody>
      </p:sp>
      <p:sp>
        <p:nvSpPr>
          <p:cNvPr id="33" name="object 33"/>
          <p:cNvSpPr/>
          <p:nvPr/>
        </p:nvSpPr>
        <p:spPr>
          <a:xfrm>
            <a:off x="1983079" y="5363209"/>
            <a:ext cx="1514475" cy="0"/>
          </a:xfrm>
          <a:custGeom>
            <a:avLst/>
            <a:gdLst/>
            <a:ahLst/>
            <a:cxnLst/>
            <a:rect l="l" t="t" r="r" b="b"/>
            <a:pathLst>
              <a:path w="1514475">
                <a:moveTo>
                  <a:pt x="0" y="0"/>
                </a:moveTo>
                <a:lnTo>
                  <a:pt x="1514183" y="0"/>
                </a:lnTo>
              </a:path>
            </a:pathLst>
          </a:custGeom>
          <a:ln w="7619">
            <a:solidFill>
              <a:srgbClr val="000000"/>
            </a:solidFill>
          </a:ln>
        </p:spPr>
        <p:txBody>
          <a:bodyPr wrap="square" lIns="0" tIns="0" rIns="0" bIns="0" rtlCol="0"/>
          <a:lstStyle/>
          <a:p>
            <a:endParaRPr/>
          </a:p>
        </p:txBody>
      </p:sp>
      <p:sp>
        <p:nvSpPr>
          <p:cNvPr id="34" name="object 34"/>
          <p:cNvSpPr/>
          <p:nvPr/>
        </p:nvSpPr>
        <p:spPr>
          <a:xfrm>
            <a:off x="1977364" y="5356225"/>
            <a:ext cx="1520190" cy="0"/>
          </a:xfrm>
          <a:custGeom>
            <a:avLst/>
            <a:gdLst/>
            <a:ahLst/>
            <a:cxnLst/>
            <a:rect l="l" t="t" r="r" b="b"/>
            <a:pathLst>
              <a:path w="1520189">
                <a:moveTo>
                  <a:pt x="0" y="0"/>
                </a:moveTo>
                <a:lnTo>
                  <a:pt x="1519898" y="0"/>
                </a:lnTo>
              </a:path>
            </a:pathLst>
          </a:custGeom>
          <a:ln w="6350">
            <a:solidFill>
              <a:srgbClr val="000000"/>
            </a:solidFill>
          </a:ln>
        </p:spPr>
        <p:txBody>
          <a:bodyPr wrap="square" lIns="0" tIns="0" rIns="0" bIns="0" rtlCol="0"/>
          <a:lstStyle/>
          <a:p>
            <a:endParaRPr/>
          </a:p>
        </p:txBody>
      </p:sp>
      <p:sp>
        <p:nvSpPr>
          <p:cNvPr id="35" name="object 35"/>
          <p:cNvSpPr/>
          <p:nvPr/>
        </p:nvSpPr>
        <p:spPr>
          <a:xfrm>
            <a:off x="1974851" y="5354637"/>
            <a:ext cx="9525" cy="12700"/>
          </a:xfrm>
          <a:custGeom>
            <a:avLst/>
            <a:gdLst/>
            <a:ahLst/>
            <a:cxnLst/>
            <a:rect l="l" t="t" r="r" b="b"/>
            <a:pathLst>
              <a:path w="9525" h="12700">
                <a:moveTo>
                  <a:pt x="9525" y="5080"/>
                </a:moveTo>
                <a:lnTo>
                  <a:pt x="4081" y="5080"/>
                </a:lnTo>
                <a:lnTo>
                  <a:pt x="4081" y="12700"/>
                </a:lnTo>
                <a:lnTo>
                  <a:pt x="9525" y="6774"/>
                </a:lnTo>
                <a:lnTo>
                  <a:pt x="9525" y="5080"/>
                </a:lnTo>
                <a:close/>
              </a:path>
              <a:path w="9525" h="12700">
                <a:moveTo>
                  <a:pt x="1020" y="5080"/>
                </a:moveTo>
                <a:lnTo>
                  <a:pt x="0" y="5080"/>
                </a:lnTo>
                <a:lnTo>
                  <a:pt x="0" y="6774"/>
                </a:lnTo>
                <a:lnTo>
                  <a:pt x="1020" y="5080"/>
                </a:lnTo>
                <a:close/>
              </a:path>
              <a:path w="9525" h="12700">
                <a:moveTo>
                  <a:pt x="4081" y="0"/>
                </a:moveTo>
                <a:lnTo>
                  <a:pt x="1020" y="5080"/>
                </a:lnTo>
                <a:lnTo>
                  <a:pt x="4081" y="5080"/>
                </a:lnTo>
                <a:lnTo>
                  <a:pt x="4081" y="0"/>
                </a:lnTo>
                <a:close/>
              </a:path>
            </a:pathLst>
          </a:custGeom>
          <a:solidFill>
            <a:srgbClr val="000000"/>
          </a:solidFill>
        </p:spPr>
        <p:txBody>
          <a:bodyPr wrap="square" lIns="0" tIns="0" rIns="0" bIns="0" rtlCol="0"/>
          <a:lstStyle/>
          <a:p>
            <a:endParaRPr/>
          </a:p>
        </p:txBody>
      </p:sp>
      <p:sp>
        <p:nvSpPr>
          <p:cNvPr id="36" name="object 36"/>
          <p:cNvSpPr/>
          <p:nvPr/>
        </p:nvSpPr>
        <p:spPr>
          <a:xfrm>
            <a:off x="1979612" y="5354637"/>
            <a:ext cx="0" cy="12700"/>
          </a:xfrm>
          <a:custGeom>
            <a:avLst/>
            <a:gdLst/>
            <a:ahLst/>
            <a:cxnLst/>
            <a:rect l="l" t="t" r="r" b="b"/>
            <a:pathLst>
              <a:path h="12700">
                <a:moveTo>
                  <a:pt x="0" y="12700"/>
                </a:moveTo>
                <a:lnTo>
                  <a:pt x="0" y="0"/>
                </a:lnTo>
                <a:lnTo>
                  <a:pt x="0" y="12700"/>
                </a:lnTo>
                <a:close/>
              </a:path>
            </a:pathLst>
          </a:custGeom>
          <a:solidFill>
            <a:srgbClr val="000000"/>
          </a:solidFill>
        </p:spPr>
        <p:txBody>
          <a:bodyPr wrap="square" lIns="0" tIns="0" rIns="0" bIns="0" rtlCol="0"/>
          <a:lstStyle/>
          <a:p>
            <a:endParaRPr/>
          </a:p>
        </p:txBody>
      </p:sp>
      <p:sp>
        <p:nvSpPr>
          <p:cNvPr id="37" name="object 37"/>
          <p:cNvSpPr/>
          <p:nvPr/>
        </p:nvSpPr>
        <p:spPr>
          <a:xfrm>
            <a:off x="3459163" y="5354637"/>
            <a:ext cx="73025" cy="128588"/>
          </a:xfrm>
          <a:prstGeom prst="rect">
            <a:avLst/>
          </a:prstGeom>
          <a:blipFill>
            <a:blip r:embed="rId6" cstate="print"/>
            <a:stretch>
              <a:fillRect/>
            </a:stretch>
          </a:blipFill>
        </p:spPr>
        <p:txBody>
          <a:bodyPr wrap="square" lIns="0" tIns="0" rIns="0" bIns="0" rtlCol="0"/>
          <a:lstStyle/>
          <a:p>
            <a:endParaRPr/>
          </a:p>
        </p:txBody>
      </p:sp>
      <p:sp>
        <p:nvSpPr>
          <p:cNvPr id="38" name="object 38"/>
          <p:cNvSpPr/>
          <p:nvPr/>
        </p:nvSpPr>
        <p:spPr>
          <a:xfrm>
            <a:off x="5330824" y="3910013"/>
            <a:ext cx="1990725" cy="2165666"/>
          </a:xfrm>
          <a:prstGeom prst="rect">
            <a:avLst/>
          </a:prstGeom>
          <a:blipFill>
            <a:blip r:embed="rId7" cstate="print"/>
            <a:stretch>
              <a:fillRect/>
            </a:stretch>
          </a:blipFill>
        </p:spPr>
        <p:txBody>
          <a:bodyPr wrap="square" lIns="0" tIns="0" rIns="0" bIns="0" rtlCol="0"/>
          <a:lstStyle/>
          <a:p>
            <a:endParaRPr/>
          </a:p>
        </p:txBody>
      </p:sp>
      <p:sp>
        <p:nvSpPr>
          <p:cNvPr id="39" name="object 39"/>
          <p:cNvSpPr/>
          <p:nvPr/>
        </p:nvSpPr>
        <p:spPr>
          <a:xfrm>
            <a:off x="4329113" y="5078414"/>
            <a:ext cx="142875" cy="115887"/>
          </a:xfrm>
          <a:prstGeom prst="rect">
            <a:avLst/>
          </a:prstGeom>
          <a:blipFill>
            <a:blip r:embed="rId8" cstate="print"/>
            <a:stretch>
              <a:fillRect/>
            </a:stretch>
          </a:blipFill>
        </p:spPr>
        <p:txBody>
          <a:bodyPr wrap="square" lIns="0" tIns="0" rIns="0" bIns="0" rtlCol="0"/>
          <a:lstStyle/>
          <a:p>
            <a:endParaRPr/>
          </a:p>
        </p:txBody>
      </p:sp>
      <p:sp>
        <p:nvSpPr>
          <p:cNvPr id="40" name="object 40"/>
          <p:cNvSpPr/>
          <p:nvPr/>
        </p:nvSpPr>
        <p:spPr>
          <a:xfrm>
            <a:off x="4351338" y="5568951"/>
            <a:ext cx="142875" cy="115886"/>
          </a:xfrm>
          <a:prstGeom prst="rect">
            <a:avLst/>
          </a:prstGeom>
          <a:blipFill>
            <a:blip r:embed="rId9" cstate="print"/>
            <a:stretch>
              <a:fillRect/>
            </a:stretch>
          </a:blipFill>
        </p:spPr>
        <p:txBody>
          <a:bodyPr wrap="square" lIns="0" tIns="0" rIns="0" bIns="0" rtlCol="0"/>
          <a:lstStyle/>
          <a:p>
            <a:endParaRPr/>
          </a:p>
        </p:txBody>
      </p:sp>
      <p:sp>
        <p:nvSpPr>
          <p:cNvPr id="41" name="object 41"/>
          <p:cNvSpPr/>
          <p:nvPr/>
        </p:nvSpPr>
        <p:spPr>
          <a:xfrm>
            <a:off x="4095751" y="5521326"/>
            <a:ext cx="142873" cy="115886"/>
          </a:xfrm>
          <a:prstGeom prst="rect">
            <a:avLst/>
          </a:prstGeom>
          <a:blipFill>
            <a:blip r:embed="rId10" cstate="print"/>
            <a:stretch>
              <a:fillRect/>
            </a:stretch>
          </a:blipFill>
        </p:spPr>
        <p:txBody>
          <a:bodyPr wrap="square" lIns="0" tIns="0" rIns="0" bIns="0" rtlCol="0"/>
          <a:lstStyle/>
          <a:p>
            <a:endParaRPr/>
          </a:p>
        </p:txBody>
      </p:sp>
      <p:sp>
        <p:nvSpPr>
          <p:cNvPr id="42" name="object 42"/>
          <p:cNvSpPr/>
          <p:nvPr/>
        </p:nvSpPr>
        <p:spPr>
          <a:xfrm>
            <a:off x="3848101" y="5461002"/>
            <a:ext cx="142875" cy="117475"/>
          </a:xfrm>
          <a:prstGeom prst="rect">
            <a:avLst/>
          </a:prstGeom>
          <a:blipFill>
            <a:blip r:embed="rId11" cstate="print"/>
            <a:stretch>
              <a:fillRect/>
            </a:stretch>
          </a:blipFill>
        </p:spPr>
        <p:txBody>
          <a:bodyPr wrap="square" lIns="0" tIns="0" rIns="0" bIns="0" rtlCol="0"/>
          <a:lstStyle/>
          <a:p>
            <a:endParaRPr/>
          </a:p>
        </p:txBody>
      </p:sp>
      <p:sp>
        <p:nvSpPr>
          <p:cNvPr id="43" name="object 43"/>
          <p:cNvSpPr/>
          <p:nvPr/>
        </p:nvSpPr>
        <p:spPr>
          <a:xfrm>
            <a:off x="4103688" y="5127627"/>
            <a:ext cx="141287" cy="117475"/>
          </a:xfrm>
          <a:prstGeom prst="rect">
            <a:avLst/>
          </a:prstGeom>
          <a:blipFill>
            <a:blip r:embed="rId12" cstate="print"/>
            <a:stretch>
              <a:fillRect/>
            </a:stretch>
          </a:blipFill>
        </p:spPr>
        <p:txBody>
          <a:bodyPr wrap="square" lIns="0" tIns="0" rIns="0" bIns="0" rtlCol="0"/>
          <a:lstStyle/>
          <a:p>
            <a:endParaRPr/>
          </a:p>
        </p:txBody>
      </p:sp>
      <p:sp>
        <p:nvSpPr>
          <p:cNvPr id="44" name="object 44"/>
          <p:cNvSpPr/>
          <p:nvPr/>
        </p:nvSpPr>
        <p:spPr>
          <a:xfrm>
            <a:off x="3871913" y="5237162"/>
            <a:ext cx="160337" cy="130176"/>
          </a:xfrm>
          <a:prstGeom prst="rect">
            <a:avLst/>
          </a:prstGeom>
          <a:blipFill>
            <a:blip r:embed="rId13" cstate="print"/>
            <a:stretch>
              <a:fillRect/>
            </a:stretch>
          </a:blipFill>
        </p:spPr>
        <p:txBody>
          <a:bodyPr wrap="square" lIns="0" tIns="0" rIns="0" bIns="0" rtlCol="0"/>
          <a:lstStyle/>
          <a:p>
            <a:endParaRPr/>
          </a:p>
        </p:txBody>
      </p:sp>
      <p:sp>
        <p:nvSpPr>
          <p:cNvPr id="45" name="object 45"/>
          <p:cNvSpPr/>
          <p:nvPr/>
        </p:nvSpPr>
        <p:spPr>
          <a:xfrm>
            <a:off x="4162425" y="5319713"/>
            <a:ext cx="188912" cy="150812"/>
          </a:xfrm>
          <a:prstGeom prst="rect">
            <a:avLst/>
          </a:prstGeom>
          <a:blipFill>
            <a:blip r:embed="rId14" cstate="print"/>
            <a:stretch>
              <a:fillRect/>
            </a:stretch>
          </a:blipFill>
        </p:spPr>
        <p:txBody>
          <a:bodyPr wrap="square" lIns="0" tIns="0" rIns="0" bIns="0" rtlCol="0"/>
          <a:lstStyle/>
          <a:p>
            <a:endParaRPr/>
          </a:p>
        </p:txBody>
      </p:sp>
      <p:sp>
        <p:nvSpPr>
          <p:cNvPr id="46" name="object 46"/>
          <p:cNvSpPr/>
          <p:nvPr/>
        </p:nvSpPr>
        <p:spPr>
          <a:xfrm>
            <a:off x="3560763" y="5345113"/>
            <a:ext cx="198437" cy="157163"/>
          </a:xfrm>
          <a:prstGeom prst="rect">
            <a:avLst/>
          </a:prstGeom>
          <a:blipFill>
            <a:blip r:embed="rId15" cstate="print"/>
            <a:stretch>
              <a:fillRect/>
            </a:stretch>
          </a:blipFill>
        </p:spPr>
        <p:txBody>
          <a:bodyPr wrap="square" lIns="0" tIns="0" rIns="0" bIns="0" rtlCol="0"/>
          <a:lstStyle/>
          <a:p>
            <a:endParaRPr/>
          </a:p>
        </p:txBody>
      </p:sp>
      <p:sp>
        <p:nvSpPr>
          <p:cNvPr id="47" name="object 47"/>
          <p:cNvSpPr/>
          <p:nvPr/>
        </p:nvSpPr>
        <p:spPr>
          <a:xfrm>
            <a:off x="4495799" y="5281612"/>
            <a:ext cx="53975" cy="63500"/>
          </a:xfrm>
          <a:custGeom>
            <a:avLst/>
            <a:gdLst/>
            <a:ahLst/>
            <a:cxnLst/>
            <a:rect l="l" t="t" r="r" b="b"/>
            <a:pathLst>
              <a:path w="53975" h="63500">
                <a:moveTo>
                  <a:pt x="34131" y="39077"/>
                </a:moveTo>
                <a:lnTo>
                  <a:pt x="19843" y="39077"/>
                </a:lnTo>
                <a:lnTo>
                  <a:pt x="19843" y="63500"/>
                </a:lnTo>
                <a:lnTo>
                  <a:pt x="34131" y="63500"/>
                </a:lnTo>
                <a:lnTo>
                  <a:pt x="34131" y="39077"/>
                </a:lnTo>
                <a:close/>
              </a:path>
              <a:path w="53975" h="63500">
                <a:moveTo>
                  <a:pt x="53975" y="24423"/>
                </a:moveTo>
                <a:lnTo>
                  <a:pt x="0" y="24423"/>
                </a:lnTo>
                <a:lnTo>
                  <a:pt x="0" y="39077"/>
                </a:lnTo>
                <a:lnTo>
                  <a:pt x="53975" y="39077"/>
                </a:lnTo>
                <a:lnTo>
                  <a:pt x="53975" y="24423"/>
                </a:lnTo>
                <a:close/>
              </a:path>
              <a:path w="53975" h="63500">
                <a:moveTo>
                  <a:pt x="34131" y="0"/>
                </a:moveTo>
                <a:lnTo>
                  <a:pt x="19843" y="0"/>
                </a:lnTo>
                <a:lnTo>
                  <a:pt x="19843" y="24423"/>
                </a:lnTo>
                <a:lnTo>
                  <a:pt x="34131" y="24423"/>
                </a:lnTo>
                <a:lnTo>
                  <a:pt x="34131" y="0"/>
                </a:lnTo>
                <a:close/>
              </a:path>
            </a:pathLst>
          </a:custGeom>
          <a:solidFill>
            <a:srgbClr val="000000"/>
          </a:solidFill>
        </p:spPr>
        <p:txBody>
          <a:bodyPr wrap="square" lIns="0" tIns="0" rIns="0" bIns="0" rtlCol="0"/>
          <a:lstStyle/>
          <a:p>
            <a:endParaRPr/>
          </a:p>
        </p:txBody>
      </p:sp>
      <p:sp>
        <p:nvSpPr>
          <p:cNvPr id="48" name="object 48"/>
          <p:cNvSpPr/>
          <p:nvPr/>
        </p:nvSpPr>
        <p:spPr>
          <a:xfrm>
            <a:off x="4462463" y="5443537"/>
            <a:ext cx="53975" cy="62230"/>
          </a:xfrm>
          <a:custGeom>
            <a:avLst/>
            <a:gdLst/>
            <a:ahLst/>
            <a:cxnLst/>
            <a:rect l="l" t="t" r="r" b="b"/>
            <a:pathLst>
              <a:path w="53975" h="62229">
                <a:moveTo>
                  <a:pt x="33835" y="37618"/>
                </a:moveTo>
                <a:lnTo>
                  <a:pt x="21751" y="37618"/>
                </a:lnTo>
                <a:lnTo>
                  <a:pt x="21751" y="61913"/>
                </a:lnTo>
                <a:lnTo>
                  <a:pt x="33835" y="61913"/>
                </a:lnTo>
                <a:lnTo>
                  <a:pt x="33835" y="37618"/>
                </a:lnTo>
                <a:close/>
              </a:path>
              <a:path w="53975" h="62229">
                <a:moveTo>
                  <a:pt x="53975" y="22727"/>
                </a:moveTo>
                <a:lnTo>
                  <a:pt x="0" y="22727"/>
                </a:lnTo>
                <a:lnTo>
                  <a:pt x="0" y="37618"/>
                </a:lnTo>
                <a:lnTo>
                  <a:pt x="53975" y="37618"/>
                </a:lnTo>
                <a:lnTo>
                  <a:pt x="53975" y="22727"/>
                </a:lnTo>
                <a:close/>
              </a:path>
              <a:path w="53975" h="62229">
                <a:moveTo>
                  <a:pt x="33835" y="0"/>
                </a:moveTo>
                <a:lnTo>
                  <a:pt x="21751" y="0"/>
                </a:lnTo>
                <a:lnTo>
                  <a:pt x="21751" y="22727"/>
                </a:lnTo>
                <a:lnTo>
                  <a:pt x="33835" y="22727"/>
                </a:lnTo>
                <a:lnTo>
                  <a:pt x="33835" y="0"/>
                </a:lnTo>
                <a:close/>
              </a:path>
            </a:pathLst>
          </a:custGeom>
          <a:solidFill>
            <a:srgbClr val="000000"/>
          </a:solidFill>
        </p:spPr>
        <p:txBody>
          <a:bodyPr wrap="square" lIns="0" tIns="0" rIns="0" bIns="0" rtlCol="0"/>
          <a:lstStyle/>
          <a:p>
            <a:endParaRPr/>
          </a:p>
        </p:txBody>
      </p:sp>
      <p:sp>
        <p:nvSpPr>
          <p:cNvPr id="49" name="object 49"/>
          <p:cNvSpPr/>
          <p:nvPr/>
        </p:nvSpPr>
        <p:spPr>
          <a:xfrm>
            <a:off x="4641849" y="5308602"/>
            <a:ext cx="53975" cy="60325"/>
          </a:xfrm>
          <a:custGeom>
            <a:avLst/>
            <a:gdLst/>
            <a:ahLst/>
            <a:cxnLst/>
            <a:rect l="l" t="t" r="r" b="b"/>
            <a:pathLst>
              <a:path w="53975" h="60325">
                <a:moveTo>
                  <a:pt x="32224" y="37604"/>
                </a:moveTo>
                <a:lnTo>
                  <a:pt x="20140" y="37604"/>
                </a:lnTo>
                <a:lnTo>
                  <a:pt x="20140" y="60325"/>
                </a:lnTo>
                <a:lnTo>
                  <a:pt x="32224" y="60325"/>
                </a:lnTo>
                <a:lnTo>
                  <a:pt x="32224" y="37604"/>
                </a:lnTo>
                <a:close/>
              </a:path>
              <a:path w="53975" h="60325">
                <a:moveTo>
                  <a:pt x="53975" y="22719"/>
                </a:moveTo>
                <a:lnTo>
                  <a:pt x="0" y="22719"/>
                </a:lnTo>
                <a:lnTo>
                  <a:pt x="0" y="37604"/>
                </a:lnTo>
                <a:lnTo>
                  <a:pt x="53975" y="37604"/>
                </a:lnTo>
                <a:lnTo>
                  <a:pt x="53975" y="22719"/>
                </a:lnTo>
                <a:close/>
              </a:path>
              <a:path w="53975" h="60325">
                <a:moveTo>
                  <a:pt x="32224" y="0"/>
                </a:moveTo>
                <a:lnTo>
                  <a:pt x="20140" y="0"/>
                </a:lnTo>
                <a:lnTo>
                  <a:pt x="20140" y="22719"/>
                </a:lnTo>
                <a:lnTo>
                  <a:pt x="32224" y="22719"/>
                </a:lnTo>
                <a:lnTo>
                  <a:pt x="32224" y="0"/>
                </a:lnTo>
                <a:close/>
              </a:path>
            </a:pathLst>
          </a:custGeom>
          <a:solidFill>
            <a:srgbClr val="000000"/>
          </a:solidFill>
        </p:spPr>
        <p:txBody>
          <a:bodyPr wrap="square" lIns="0" tIns="0" rIns="0" bIns="0" rtlCol="0"/>
          <a:lstStyle/>
          <a:p>
            <a:endParaRPr/>
          </a:p>
        </p:txBody>
      </p:sp>
      <p:sp>
        <p:nvSpPr>
          <p:cNvPr id="50" name="object 50"/>
          <p:cNvSpPr/>
          <p:nvPr/>
        </p:nvSpPr>
        <p:spPr>
          <a:xfrm>
            <a:off x="4548188" y="5108577"/>
            <a:ext cx="52705" cy="60325"/>
          </a:xfrm>
          <a:custGeom>
            <a:avLst/>
            <a:gdLst/>
            <a:ahLst/>
            <a:cxnLst/>
            <a:rect l="l" t="t" r="r" b="b"/>
            <a:pathLst>
              <a:path w="52704" h="60325">
                <a:moveTo>
                  <a:pt x="32839" y="34471"/>
                </a:moveTo>
                <a:lnTo>
                  <a:pt x="21111" y="34471"/>
                </a:lnTo>
                <a:lnTo>
                  <a:pt x="21111" y="60325"/>
                </a:lnTo>
                <a:lnTo>
                  <a:pt x="32839" y="60325"/>
                </a:lnTo>
                <a:lnTo>
                  <a:pt x="32839" y="34471"/>
                </a:lnTo>
                <a:close/>
              </a:path>
              <a:path w="52704" h="60325">
                <a:moveTo>
                  <a:pt x="52387" y="22719"/>
                </a:moveTo>
                <a:lnTo>
                  <a:pt x="0" y="22719"/>
                </a:lnTo>
                <a:lnTo>
                  <a:pt x="0" y="34471"/>
                </a:lnTo>
                <a:lnTo>
                  <a:pt x="52387" y="34471"/>
                </a:lnTo>
                <a:lnTo>
                  <a:pt x="52387" y="22719"/>
                </a:lnTo>
                <a:close/>
              </a:path>
              <a:path w="52704" h="60325">
                <a:moveTo>
                  <a:pt x="32839" y="0"/>
                </a:moveTo>
                <a:lnTo>
                  <a:pt x="21111" y="0"/>
                </a:lnTo>
                <a:lnTo>
                  <a:pt x="21111" y="22719"/>
                </a:lnTo>
                <a:lnTo>
                  <a:pt x="32839" y="22719"/>
                </a:lnTo>
                <a:lnTo>
                  <a:pt x="32839" y="0"/>
                </a:lnTo>
                <a:close/>
              </a:path>
            </a:pathLst>
          </a:custGeom>
          <a:solidFill>
            <a:srgbClr val="000000"/>
          </a:solidFill>
        </p:spPr>
        <p:txBody>
          <a:bodyPr wrap="square" lIns="0" tIns="0" rIns="0" bIns="0" rtlCol="0"/>
          <a:lstStyle/>
          <a:p>
            <a:endParaRPr/>
          </a:p>
        </p:txBody>
      </p:sp>
      <p:sp>
        <p:nvSpPr>
          <p:cNvPr id="51" name="object 51"/>
          <p:cNvSpPr/>
          <p:nvPr/>
        </p:nvSpPr>
        <p:spPr>
          <a:xfrm>
            <a:off x="4872037" y="5376863"/>
            <a:ext cx="55880" cy="63500"/>
          </a:xfrm>
          <a:custGeom>
            <a:avLst/>
            <a:gdLst/>
            <a:ahLst/>
            <a:cxnLst/>
            <a:rect l="l" t="t" r="r" b="b"/>
            <a:pathLst>
              <a:path w="55879" h="63500">
                <a:moveTo>
                  <a:pt x="33820" y="38100"/>
                </a:moveTo>
                <a:lnTo>
                  <a:pt x="20130" y="38100"/>
                </a:lnTo>
                <a:lnTo>
                  <a:pt x="20130" y="63500"/>
                </a:lnTo>
                <a:lnTo>
                  <a:pt x="33820" y="63500"/>
                </a:lnTo>
                <a:lnTo>
                  <a:pt x="33820" y="38100"/>
                </a:lnTo>
                <a:close/>
              </a:path>
              <a:path w="55879" h="63500">
                <a:moveTo>
                  <a:pt x="55562" y="23812"/>
                </a:moveTo>
                <a:lnTo>
                  <a:pt x="0" y="23812"/>
                </a:lnTo>
                <a:lnTo>
                  <a:pt x="0" y="38100"/>
                </a:lnTo>
                <a:lnTo>
                  <a:pt x="55562" y="38100"/>
                </a:lnTo>
                <a:lnTo>
                  <a:pt x="55562" y="23812"/>
                </a:lnTo>
                <a:close/>
              </a:path>
              <a:path w="55879" h="63500">
                <a:moveTo>
                  <a:pt x="33820" y="0"/>
                </a:moveTo>
                <a:lnTo>
                  <a:pt x="20130" y="0"/>
                </a:lnTo>
                <a:lnTo>
                  <a:pt x="20130" y="23812"/>
                </a:lnTo>
                <a:lnTo>
                  <a:pt x="33820" y="23812"/>
                </a:lnTo>
                <a:lnTo>
                  <a:pt x="33820" y="0"/>
                </a:lnTo>
                <a:close/>
              </a:path>
            </a:pathLst>
          </a:custGeom>
          <a:solidFill>
            <a:srgbClr val="000000"/>
          </a:solidFill>
        </p:spPr>
        <p:txBody>
          <a:bodyPr wrap="square" lIns="0" tIns="0" rIns="0" bIns="0" rtlCol="0"/>
          <a:lstStyle/>
          <a:p>
            <a:endParaRPr/>
          </a:p>
        </p:txBody>
      </p:sp>
      <p:sp>
        <p:nvSpPr>
          <p:cNvPr id="52" name="object 52"/>
          <p:cNvSpPr/>
          <p:nvPr/>
        </p:nvSpPr>
        <p:spPr>
          <a:xfrm>
            <a:off x="4662488" y="5475288"/>
            <a:ext cx="52705" cy="62230"/>
          </a:xfrm>
          <a:custGeom>
            <a:avLst/>
            <a:gdLst/>
            <a:ahLst/>
            <a:cxnLst/>
            <a:rect l="l" t="t" r="r" b="b"/>
            <a:pathLst>
              <a:path w="52704" h="62229">
                <a:moveTo>
                  <a:pt x="32839" y="37790"/>
                </a:moveTo>
                <a:lnTo>
                  <a:pt x="19547" y="37790"/>
                </a:lnTo>
                <a:lnTo>
                  <a:pt x="19547" y="61912"/>
                </a:lnTo>
                <a:lnTo>
                  <a:pt x="32839" y="61912"/>
                </a:lnTo>
                <a:lnTo>
                  <a:pt x="32839" y="37790"/>
                </a:lnTo>
                <a:close/>
              </a:path>
              <a:path w="52704" h="62229">
                <a:moveTo>
                  <a:pt x="52387" y="23317"/>
                </a:moveTo>
                <a:lnTo>
                  <a:pt x="0" y="23317"/>
                </a:lnTo>
                <a:lnTo>
                  <a:pt x="0" y="37790"/>
                </a:lnTo>
                <a:lnTo>
                  <a:pt x="52387" y="37790"/>
                </a:lnTo>
                <a:lnTo>
                  <a:pt x="52387" y="23317"/>
                </a:lnTo>
                <a:close/>
              </a:path>
              <a:path w="52704" h="62229">
                <a:moveTo>
                  <a:pt x="32839" y="0"/>
                </a:moveTo>
                <a:lnTo>
                  <a:pt x="19547" y="0"/>
                </a:lnTo>
                <a:lnTo>
                  <a:pt x="19547" y="23317"/>
                </a:lnTo>
                <a:lnTo>
                  <a:pt x="32839" y="23317"/>
                </a:lnTo>
                <a:lnTo>
                  <a:pt x="32839" y="0"/>
                </a:lnTo>
                <a:close/>
              </a:path>
            </a:pathLst>
          </a:custGeom>
          <a:solidFill>
            <a:srgbClr val="000000"/>
          </a:solidFill>
        </p:spPr>
        <p:txBody>
          <a:bodyPr wrap="square" lIns="0" tIns="0" rIns="0" bIns="0" rtlCol="0"/>
          <a:lstStyle/>
          <a:p>
            <a:endParaRPr/>
          </a:p>
        </p:txBody>
      </p:sp>
      <p:sp>
        <p:nvSpPr>
          <p:cNvPr id="53" name="object 53"/>
          <p:cNvSpPr/>
          <p:nvPr/>
        </p:nvSpPr>
        <p:spPr>
          <a:xfrm>
            <a:off x="4564063" y="5619751"/>
            <a:ext cx="53975" cy="62230"/>
          </a:xfrm>
          <a:custGeom>
            <a:avLst/>
            <a:gdLst/>
            <a:ahLst/>
            <a:cxnLst/>
            <a:rect l="l" t="t" r="r" b="b"/>
            <a:pathLst>
              <a:path w="53975" h="62229">
                <a:moveTo>
                  <a:pt x="32223" y="36986"/>
                </a:moveTo>
                <a:lnTo>
                  <a:pt x="20139" y="36986"/>
                </a:lnTo>
                <a:lnTo>
                  <a:pt x="20139" y="61913"/>
                </a:lnTo>
                <a:lnTo>
                  <a:pt x="32223" y="61913"/>
                </a:lnTo>
                <a:lnTo>
                  <a:pt x="32223" y="36986"/>
                </a:lnTo>
                <a:close/>
              </a:path>
              <a:path w="53975" h="62229">
                <a:moveTo>
                  <a:pt x="53975" y="23317"/>
                </a:moveTo>
                <a:lnTo>
                  <a:pt x="0" y="23317"/>
                </a:lnTo>
                <a:lnTo>
                  <a:pt x="0" y="36986"/>
                </a:lnTo>
                <a:lnTo>
                  <a:pt x="53975" y="36986"/>
                </a:lnTo>
                <a:lnTo>
                  <a:pt x="53975" y="23317"/>
                </a:lnTo>
                <a:close/>
              </a:path>
              <a:path w="53975" h="62229">
                <a:moveTo>
                  <a:pt x="32223" y="0"/>
                </a:moveTo>
                <a:lnTo>
                  <a:pt x="20139" y="0"/>
                </a:lnTo>
                <a:lnTo>
                  <a:pt x="20139" y="23317"/>
                </a:lnTo>
                <a:lnTo>
                  <a:pt x="32223" y="23317"/>
                </a:lnTo>
                <a:lnTo>
                  <a:pt x="32223" y="0"/>
                </a:lnTo>
                <a:close/>
              </a:path>
            </a:pathLst>
          </a:custGeom>
          <a:solidFill>
            <a:srgbClr val="000000"/>
          </a:solidFill>
        </p:spPr>
        <p:txBody>
          <a:bodyPr wrap="square" lIns="0" tIns="0" rIns="0" bIns="0" rtlCol="0"/>
          <a:lstStyle/>
          <a:p>
            <a:endParaRPr/>
          </a:p>
        </p:txBody>
      </p:sp>
      <p:sp>
        <p:nvSpPr>
          <p:cNvPr id="54" name="object 54"/>
          <p:cNvSpPr/>
          <p:nvPr/>
        </p:nvSpPr>
        <p:spPr>
          <a:xfrm>
            <a:off x="4743449" y="5618163"/>
            <a:ext cx="53975" cy="62230"/>
          </a:xfrm>
          <a:custGeom>
            <a:avLst/>
            <a:gdLst/>
            <a:ahLst/>
            <a:cxnLst/>
            <a:rect l="l" t="t" r="r" b="b"/>
            <a:pathLst>
              <a:path w="53975" h="62229">
                <a:moveTo>
                  <a:pt x="34698" y="37618"/>
                </a:moveTo>
                <a:lnTo>
                  <a:pt x="20819" y="37618"/>
                </a:lnTo>
                <a:lnTo>
                  <a:pt x="20819" y="61913"/>
                </a:lnTo>
                <a:lnTo>
                  <a:pt x="34698" y="61913"/>
                </a:lnTo>
                <a:lnTo>
                  <a:pt x="34698" y="37618"/>
                </a:lnTo>
                <a:close/>
              </a:path>
              <a:path w="53975" h="62229">
                <a:moveTo>
                  <a:pt x="53975" y="22727"/>
                </a:moveTo>
                <a:lnTo>
                  <a:pt x="0" y="22727"/>
                </a:lnTo>
                <a:lnTo>
                  <a:pt x="0" y="37618"/>
                </a:lnTo>
                <a:lnTo>
                  <a:pt x="53975" y="37618"/>
                </a:lnTo>
                <a:lnTo>
                  <a:pt x="53975" y="22727"/>
                </a:lnTo>
                <a:close/>
              </a:path>
              <a:path w="53975" h="62229">
                <a:moveTo>
                  <a:pt x="34698" y="0"/>
                </a:moveTo>
                <a:lnTo>
                  <a:pt x="20819" y="0"/>
                </a:lnTo>
                <a:lnTo>
                  <a:pt x="20819" y="22727"/>
                </a:lnTo>
                <a:lnTo>
                  <a:pt x="34698" y="22727"/>
                </a:lnTo>
                <a:lnTo>
                  <a:pt x="34698" y="0"/>
                </a:lnTo>
                <a:close/>
              </a:path>
            </a:pathLst>
          </a:custGeom>
          <a:solidFill>
            <a:srgbClr val="000000"/>
          </a:solidFill>
        </p:spPr>
        <p:txBody>
          <a:bodyPr wrap="square" lIns="0" tIns="0" rIns="0" bIns="0" rtlCol="0"/>
          <a:lstStyle/>
          <a:p>
            <a:endParaRPr/>
          </a:p>
        </p:txBody>
      </p:sp>
      <p:sp>
        <p:nvSpPr>
          <p:cNvPr id="55" name="object 55"/>
          <p:cNvSpPr/>
          <p:nvPr/>
        </p:nvSpPr>
        <p:spPr>
          <a:xfrm>
            <a:off x="4903788" y="5526088"/>
            <a:ext cx="53975" cy="60325"/>
          </a:xfrm>
          <a:custGeom>
            <a:avLst/>
            <a:gdLst/>
            <a:ahLst/>
            <a:cxnLst/>
            <a:rect l="l" t="t" r="r" b="b"/>
            <a:pathLst>
              <a:path w="53975" h="60325">
                <a:moveTo>
                  <a:pt x="32223" y="37605"/>
                </a:moveTo>
                <a:lnTo>
                  <a:pt x="20139" y="37605"/>
                </a:lnTo>
                <a:lnTo>
                  <a:pt x="20139" y="60325"/>
                </a:lnTo>
                <a:lnTo>
                  <a:pt x="32223" y="60325"/>
                </a:lnTo>
                <a:lnTo>
                  <a:pt x="32223" y="37605"/>
                </a:lnTo>
                <a:close/>
              </a:path>
              <a:path w="53975" h="60325">
                <a:moveTo>
                  <a:pt x="53975" y="22720"/>
                </a:moveTo>
                <a:lnTo>
                  <a:pt x="0" y="22720"/>
                </a:lnTo>
                <a:lnTo>
                  <a:pt x="0" y="37605"/>
                </a:lnTo>
                <a:lnTo>
                  <a:pt x="53975" y="37605"/>
                </a:lnTo>
                <a:lnTo>
                  <a:pt x="53975" y="22720"/>
                </a:lnTo>
                <a:close/>
              </a:path>
              <a:path w="53975" h="60325">
                <a:moveTo>
                  <a:pt x="32223" y="0"/>
                </a:moveTo>
                <a:lnTo>
                  <a:pt x="20139" y="0"/>
                </a:lnTo>
                <a:lnTo>
                  <a:pt x="20139" y="22720"/>
                </a:lnTo>
                <a:lnTo>
                  <a:pt x="32223" y="22720"/>
                </a:lnTo>
                <a:lnTo>
                  <a:pt x="32223" y="0"/>
                </a:lnTo>
                <a:close/>
              </a:path>
            </a:pathLst>
          </a:custGeom>
          <a:solidFill>
            <a:srgbClr val="000000"/>
          </a:solidFill>
        </p:spPr>
        <p:txBody>
          <a:bodyPr wrap="square" lIns="0" tIns="0" rIns="0" bIns="0" rtlCol="0"/>
          <a:lstStyle/>
          <a:p>
            <a:endParaRPr/>
          </a:p>
        </p:txBody>
      </p:sp>
      <p:sp>
        <p:nvSpPr>
          <p:cNvPr id="56" name="object 56"/>
          <p:cNvSpPr/>
          <p:nvPr/>
        </p:nvSpPr>
        <p:spPr>
          <a:xfrm>
            <a:off x="5111748" y="5449888"/>
            <a:ext cx="55880" cy="62230"/>
          </a:xfrm>
          <a:custGeom>
            <a:avLst/>
            <a:gdLst/>
            <a:ahLst/>
            <a:cxnLst/>
            <a:rect l="l" t="t" r="r" b="b"/>
            <a:pathLst>
              <a:path w="55879" h="62229">
                <a:moveTo>
                  <a:pt x="35431" y="37617"/>
                </a:moveTo>
                <a:lnTo>
                  <a:pt x="21742" y="37617"/>
                </a:lnTo>
                <a:lnTo>
                  <a:pt x="21742" y="61912"/>
                </a:lnTo>
                <a:lnTo>
                  <a:pt x="35431" y="61912"/>
                </a:lnTo>
                <a:lnTo>
                  <a:pt x="35431" y="37617"/>
                </a:lnTo>
                <a:close/>
              </a:path>
              <a:path w="55879" h="62229">
                <a:moveTo>
                  <a:pt x="55563" y="24293"/>
                </a:moveTo>
                <a:lnTo>
                  <a:pt x="0" y="24293"/>
                </a:lnTo>
                <a:lnTo>
                  <a:pt x="0" y="37617"/>
                </a:lnTo>
                <a:lnTo>
                  <a:pt x="55563" y="37617"/>
                </a:lnTo>
                <a:lnTo>
                  <a:pt x="55563" y="24293"/>
                </a:lnTo>
                <a:close/>
              </a:path>
              <a:path w="55879" h="62229">
                <a:moveTo>
                  <a:pt x="35431" y="0"/>
                </a:moveTo>
                <a:lnTo>
                  <a:pt x="21742" y="0"/>
                </a:lnTo>
                <a:lnTo>
                  <a:pt x="21742" y="24293"/>
                </a:lnTo>
                <a:lnTo>
                  <a:pt x="35431" y="24293"/>
                </a:lnTo>
                <a:lnTo>
                  <a:pt x="35431" y="0"/>
                </a:lnTo>
                <a:close/>
              </a:path>
            </a:pathLst>
          </a:custGeom>
          <a:solidFill>
            <a:srgbClr val="000000"/>
          </a:solidFill>
        </p:spPr>
        <p:txBody>
          <a:bodyPr wrap="square" lIns="0" tIns="0" rIns="0" bIns="0" rtlCol="0"/>
          <a:lstStyle/>
          <a:p>
            <a:endParaRPr/>
          </a:p>
        </p:txBody>
      </p:sp>
      <p:sp>
        <p:nvSpPr>
          <p:cNvPr id="57" name="object 57"/>
          <p:cNvSpPr/>
          <p:nvPr/>
        </p:nvSpPr>
        <p:spPr>
          <a:xfrm>
            <a:off x="4810124" y="5221289"/>
            <a:ext cx="53975" cy="60325"/>
          </a:xfrm>
          <a:custGeom>
            <a:avLst/>
            <a:gdLst/>
            <a:ahLst/>
            <a:cxnLst/>
            <a:rect l="l" t="t" r="r" b="b"/>
            <a:pathLst>
              <a:path w="53975" h="60325">
                <a:moveTo>
                  <a:pt x="32224" y="36037"/>
                </a:moveTo>
                <a:lnTo>
                  <a:pt x="20140" y="36037"/>
                </a:lnTo>
                <a:lnTo>
                  <a:pt x="20140" y="60325"/>
                </a:lnTo>
                <a:lnTo>
                  <a:pt x="32224" y="60325"/>
                </a:lnTo>
                <a:lnTo>
                  <a:pt x="32224" y="36037"/>
                </a:lnTo>
                <a:close/>
              </a:path>
              <a:path w="53975" h="60325">
                <a:moveTo>
                  <a:pt x="53975" y="24286"/>
                </a:moveTo>
                <a:lnTo>
                  <a:pt x="0" y="24286"/>
                </a:lnTo>
                <a:lnTo>
                  <a:pt x="0" y="36037"/>
                </a:lnTo>
                <a:lnTo>
                  <a:pt x="53975" y="36037"/>
                </a:lnTo>
                <a:lnTo>
                  <a:pt x="53975" y="24286"/>
                </a:lnTo>
                <a:close/>
              </a:path>
              <a:path w="53975" h="60325">
                <a:moveTo>
                  <a:pt x="32224" y="0"/>
                </a:moveTo>
                <a:lnTo>
                  <a:pt x="20140" y="0"/>
                </a:lnTo>
                <a:lnTo>
                  <a:pt x="20140" y="24286"/>
                </a:lnTo>
                <a:lnTo>
                  <a:pt x="32224" y="24286"/>
                </a:lnTo>
                <a:lnTo>
                  <a:pt x="32224" y="0"/>
                </a:lnTo>
                <a:close/>
              </a:path>
            </a:pathLst>
          </a:custGeom>
          <a:solidFill>
            <a:srgbClr val="000000"/>
          </a:solidFill>
        </p:spPr>
        <p:txBody>
          <a:bodyPr wrap="square" lIns="0" tIns="0" rIns="0" bIns="0" rtlCol="0"/>
          <a:lstStyle/>
          <a:p>
            <a:endParaRPr/>
          </a:p>
        </p:txBody>
      </p:sp>
      <p:sp>
        <p:nvSpPr>
          <p:cNvPr id="58" name="object 58"/>
          <p:cNvSpPr/>
          <p:nvPr/>
        </p:nvSpPr>
        <p:spPr>
          <a:xfrm>
            <a:off x="4683124" y="5081588"/>
            <a:ext cx="53975" cy="60325"/>
          </a:xfrm>
          <a:custGeom>
            <a:avLst/>
            <a:gdLst/>
            <a:ahLst/>
            <a:cxnLst/>
            <a:rect l="l" t="t" r="r" b="b"/>
            <a:pathLst>
              <a:path w="53975" h="60325">
                <a:moveTo>
                  <a:pt x="33835" y="36038"/>
                </a:moveTo>
                <a:lnTo>
                  <a:pt x="20140" y="36038"/>
                </a:lnTo>
                <a:lnTo>
                  <a:pt x="20140" y="60325"/>
                </a:lnTo>
                <a:lnTo>
                  <a:pt x="33835" y="60325"/>
                </a:lnTo>
                <a:lnTo>
                  <a:pt x="33835" y="36038"/>
                </a:lnTo>
                <a:close/>
              </a:path>
              <a:path w="53975" h="60325">
                <a:moveTo>
                  <a:pt x="53975" y="22720"/>
                </a:moveTo>
                <a:lnTo>
                  <a:pt x="0" y="22720"/>
                </a:lnTo>
                <a:lnTo>
                  <a:pt x="0" y="36038"/>
                </a:lnTo>
                <a:lnTo>
                  <a:pt x="53975" y="36038"/>
                </a:lnTo>
                <a:lnTo>
                  <a:pt x="53975" y="22720"/>
                </a:lnTo>
                <a:close/>
              </a:path>
              <a:path w="53975" h="60325">
                <a:moveTo>
                  <a:pt x="33835" y="0"/>
                </a:moveTo>
                <a:lnTo>
                  <a:pt x="20140" y="0"/>
                </a:lnTo>
                <a:lnTo>
                  <a:pt x="20140" y="22720"/>
                </a:lnTo>
                <a:lnTo>
                  <a:pt x="33835" y="22720"/>
                </a:lnTo>
                <a:lnTo>
                  <a:pt x="33835" y="0"/>
                </a:lnTo>
                <a:close/>
              </a:path>
            </a:pathLst>
          </a:custGeom>
          <a:solidFill>
            <a:srgbClr val="000000"/>
          </a:solidFill>
        </p:spPr>
        <p:txBody>
          <a:bodyPr wrap="square" lIns="0" tIns="0" rIns="0" bIns="0" rtlCol="0"/>
          <a:lstStyle/>
          <a:p>
            <a:endParaRPr/>
          </a:p>
        </p:txBody>
      </p:sp>
      <p:sp>
        <p:nvSpPr>
          <p:cNvPr id="59" name="object 59"/>
          <p:cNvSpPr/>
          <p:nvPr/>
        </p:nvSpPr>
        <p:spPr>
          <a:xfrm>
            <a:off x="4865688" y="5057776"/>
            <a:ext cx="53975" cy="63500"/>
          </a:xfrm>
          <a:custGeom>
            <a:avLst/>
            <a:gdLst/>
            <a:ahLst/>
            <a:cxnLst/>
            <a:rect l="l" t="t" r="r" b="b"/>
            <a:pathLst>
              <a:path w="53975" h="63500">
                <a:moveTo>
                  <a:pt x="33835" y="38582"/>
                </a:moveTo>
                <a:lnTo>
                  <a:pt x="21751" y="38582"/>
                </a:lnTo>
                <a:lnTo>
                  <a:pt x="21751" y="63500"/>
                </a:lnTo>
                <a:lnTo>
                  <a:pt x="33835" y="63500"/>
                </a:lnTo>
                <a:lnTo>
                  <a:pt x="33835" y="38582"/>
                </a:lnTo>
                <a:close/>
              </a:path>
              <a:path w="53975" h="63500">
                <a:moveTo>
                  <a:pt x="53975" y="24917"/>
                </a:moveTo>
                <a:lnTo>
                  <a:pt x="0" y="24917"/>
                </a:lnTo>
                <a:lnTo>
                  <a:pt x="0" y="38582"/>
                </a:lnTo>
                <a:lnTo>
                  <a:pt x="53975" y="38582"/>
                </a:lnTo>
                <a:lnTo>
                  <a:pt x="53975" y="24917"/>
                </a:lnTo>
                <a:close/>
              </a:path>
              <a:path w="53975" h="63500">
                <a:moveTo>
                  <a:pt x="33835" y="0"/>
                </a:moveTo>
                <a:lnTo>
                  <a:pt x="21751" y="0"/>
                </a:lnTo>
                <a:lnTo>
                  <a:pt x="21751" y="24917"/>
                </a:lnTo>
                <a:lnTo>
                  <a:pt x="33835" y="24917"/>
                </a:lnTo>
                <a:lnTo>
                  <a:pt x="33835" y="0"/>
                </a:lnTo>
                <a:close/>
              </a:path>
            </a:pathLst>
          </a:custGeom>
          <a:solidFill>
            <a:srgbClr val="000000"/>
          </a:solidFill>
        </p:spPr>
        <p:txBody>
          <a:bodyPr wrap="square" lIns="0" tIns="0" rIns="0" bIns="0" rtlCol="0"/>
          <a:lstStyle/>
          <a:p>
            <a:endParaRPr/>
          </a:p>
        </p:txBody>
      </p:sp>
      <p:sp>
        <p:nvSpPr>
          <p:cNvPr id="60" name="object 60"/>
          <p:cNvSpPr/>
          <p:nvPr/>
        </p:nvSpPr>
        <p:spPr>
          <a:xfrm>
            <a:off x="5068888" y="5056187"/>
            <a:ext cx="53975" cy="63500"/>
          </a:xfrm>
          <a:custGeom>
            <a:avLst/>
            <a:gdLst/>
            <a:ahLst/>
            <a:cxnLst/>
            <a:rect l="l" t="t" r="r" b="b"/>
            <a:pathLst>
              <a:path w="53975" h="63500">
                <a:moveTo>
                  <a:pt x="33028" y="39077"/>
                </a:moveTo>
                <a:lnTo>
                  <a:pt x="20139" y="39077"/>
                </a:lnTo>
                <a:lnTo>
                  <a:pt x="20139" y="63500"/>
                </a:lnTo>
                <a:lnTo>
                  <a:pt x="33028" y="63500"/>
                </a:lnTo>
                <a:lnTo>
                  <a:pt x="33028" y="39077"/>
                </a:lnTo>
                <a:close/>
              </a:path>
              <a:path w="53975" h="63500">
                <a:moveTo>
                  <a:pt x="53975" y="24423"/>
                </a:moveTo>
                <a:lnTo>
                  <a:pt x="0" y="24423"/>
                </a:lnTo>
                <a:lnTo>
                  <a:pt x="0" y="39077"/>
                </a:lnTo>
                <a:lnTo>
                  <a:pt x="53975" y="39077"/>
                </a:lnTo>
                <a:lnTo>
                  <a:pt x="53975" y="24423"/>
                </a:lnTo>
                <a:close/>
              </a:path>
              <a:path w="53975" h="63500">
                <a:moveTo>
                  <a:pt x="33028" y="0"/>
                </a:moveTo>
                <a:lnTo>
                  <a:pt x="20139" y="0"/>
                </a:lnTo>
                <a:lnTo>
                  <a:pt x="20139" y="24423"/>
                </a:lnTo>
                <a:lnTo>
                  <a:pt x="33028" y="24423"/>
                </a:lnTo>
                <a:lnTo>
                  <a:pt x="33028" y="0"/>
                </a:lnTo>
                <a:close/>
              </a:path>
            </a:pathLst>
          </a:custGeom>
          <a:solidFill>
            <a:srgbClr val="000000"/>
          </a:solidFill>
        </p:spPr>
        <p:txBody>
          <a:bodyPr wrap="square" lIns="0" tIns="0" rIns="0" bIns="0" rtlCol="0"/>
          <a:lstStyle/>
          <a:p>
            <a:endParaRPr/>
          </a:p>
        </p:txBody>
      </p:sp>
      <p:sp>
        <p:nvSpPr>
          <p:cNvPr id="61" name="object 61"/>
          <p:cNvSpPr/>
          <p:nvPr/>
        </p:nvSpPr>
        <p:spPr>
          <a:xfrm>
            <a:off x="4986338" y="5238752"/>
            <a:ext cx="53975" cy="65405"/>
          </a:xfrm>
          <a:custGeom>
            <a:avLst/>
            <a:gdLst/>
            <a:ahLst/>
            <a:cxnLst/>
            <a:rect l="l" t="t" r="r" b="b"/>
            <a:pathLst>
              <a:path w="53975" h="65404">
                <a:moveTo>
                  <a:pt x="33835" y="38569"/>
                </a:moveTo>
                <a:lnTo>
                  <a:pt x="20139" y="38569"/>
                </a:lnTo>
                <a:lnTo>
                  <a:pt x="20139" y="65087"/>
                </a:lnTo>
                <a:lnTo>
                  <a:pt x="33835" y="65087"/>
                </a:lnTo>
                <a:lnTo>
                  <a:pt x="33835" y="38569"/>
                </a:lnTo>
                <a:close/>
              </a:path>
              <a:path w="53975" h="65404">
                <a:moveTo>
                  <a:pt x="53975" y="24909"/>
                </a:moveTo>
                <a:lnTo>
                  <a:pt x="0" y="24909"/>
                </a:lnTo>
                <a:lnTo>
                  <a:pt x="0" y="38569"/>
                </a:lnTo>
                <a:lnTo>
                  <a:pt x="53975" y="38569"/>
                </a:lnTo>
                <a:lnTo>
                  <a:pt x="53975" y="24909"/>
                </a:lnTo>
                <a:close/>
              </a:path>
              <a:path w="53975" h="65404">
                <a:moveTo>
                  <a:pt x="33835" y="0"/>
                </a:moveTo>
                <a:lnTo>
                  <a:pt x="20139" y="0"/>
                </a:lnTo>
                <a:lnTo>
                  <a:pt x="20139" y="24909"/>
                </a:lnTo>
                <a:lnTo>
                  <a:pt x="33835" y="24909"/>
                </a:lnTo>
                <a:lnTo>
                  <a:pt x="33835" y="0"/>
                </a:lnTo>
                <a:close/>
              </a:path>
            </a:pathLst>
          </a:custGeom>
          <a:solidFill>
            <a:srgbClr val="000000"/>
          </a:solidFill>
        </p:spPr>
        <p:txBody>
          <a:bodyPr wrap="square" lIns="0" tIns="0" rIns="0" bIns="0" rtlCol="0"/>
          <a:lstStyle/>
          <a:p>
            <a:endParaRPr/>
          </a:p>
        </p:txBody>
      </p:sp>
      <p:sp>
        <p:nvSpPr>
          <p:cNvPr id="62" name="object 62"/>
          <p:cNvSpPr/>
          <p:nvPr/>
        </p:nvSpPr>
        <p:spPr>
          <a:xfrm>
            <a:off x="5041899" y="5595937"/>
            <a:ext cx="52705" cy="62230"/>
          </a:xfrm>
          <a:custGeom>
            <a:avLst/>
            <a:gdLst/>
            <a:ahLst/>
            <a:cxnLst/>
            <a:rect l="l" t="t" r="r" b="b"/>
            <a:pathLst>
              <a:path w="52704" h="62229">
                <a:moveTo>
                  <a:pt x="32840" y="36050"/>
                </a:moveTo>
                <a:lnTo>
                  <a:pt x="19547" y="36050"/>
                </a:lnTo>
                <a:lnTo>
                  <a:pt x="19547" y="61913"/>
                </a:lnTo>
                <a:lnTo>
                  <a:pt x="32840" y="61913"/>
                </a:lnTo>
                <a:lnTo>
                  <a:pt x="32840" y="36050"/>
                </a:lnTo>
                <a:close/>
              </a:path>
              <a:path w="52704" h="62229">
                <a:moveTo>
                  <a:pt x="52388" y="24294"/>
                </a:moveTo>
                <a:lnTo>
                  <a:pt x="0" y="24294"/>
                </a:lnTo>
                <a:lnTo>
                  <a:pt x="0" y="36050"/>
                </a:lnTo>
                <a:lnTo>
                  <a:pt x="52388" y="36050"/>
                </a:lnTo>
                <a:lnTo>
                  <a:pt x="52388" y="24294"/>
                </a:lnTo>
                <a:close/>
              </a:path>
              <a:path w="52704" h="62229">
                <a:moveTo>
                  <a:pt x="32840" y="0"/>
                </a:moveTo>
                <a:lnTo>
                  <a:pt x="19547" y="0"/>
                </a:lnTo>
                <a:lnTo>
                  <a:pt x="19547" y="24294"/>
                </a:lnTo>
                <a:lnTo>
                  <a:pt x="32840" y="24294"/>
                </a:lnTo>
                <a:lnTo>
                  <a:pt x="32840" y="0"/>
                </a:lnTo>
                <a:close/>
              </a:path>
            </a:pathLst>
          </a:custGeom>
          <a:solidFill>
            <a:srgbClr val="000000"/>
          </a:solidFill>
        </p:spPr>
        <p:txBody>
          <a:bodyPr wrap="square" lIns="0" tIns="0" rIns="0" bIns="0" rtlCol="0"/>
          <a:lstStyle/>
          <a:p>
            <a:endParaRPr/>
          </a:p>
        </p:txBody>
      </p:sp>
      <p:sp>
        <p:nvSpPr>
          <p:cNvPr id="63" name="object 63"/>
          <p:cNvSpPr/>
          <p:nvPr/>
        </p:nvSpPr>
        <p:spPr>
          <a:xfrm>
            <a:off x="5245099" y="5527676"/>
            <a:ext cx="52705" cy="62230"/>
          </a:xfrm>
          <a:custGeom>
            <a:avLst/>
            <a:gdLst/>
            <a:ahLst/>
            <a:cxnLst/>
            <a:rect l="l" t="t" r="r" b="b"/>
            <a:pathLst>
              <a:path w="52704" h="62229">
                <a:moveTo>
                  <a:pt x="32840" y="38100"/>
                </a:moveTo>
                <a:lnTo>
                  <a:pt x="19547" y="38100"/>
                </a:lnTo>
                <a:lnTo>
                  <a:pt x="19547" y="61912"/>
                </a:lnTo>
                <a:lnTo>
                  <a:pt x="32840" y="61912"/>
                </a:lnTo>
                <a:lnTo>
                  <a:pt x="32840" y="38100"/>
                </a:lnTo>
                <a:close/>
              </a:path>
              <a:path w="52704" h="62229">
                <a:moveTo>
                  <a:pt x="52388" y="23018"/>
                </a:moveTo>
                <a:lnTo>
                  <a:pt x="0" y="23018"/>
                </a:lnTo>
                <a:lnTo>
                  <a:pt x="0" y="38100"/>
                </a:lnTo>
                <a:lnTo>
                  <a:pt x="52388" y="38100"/>
                </a:lnTo>
                <a:lnTo>
                  <a:pt x="52388" y="23018"/>
                </a:lnTo>
                <a:close/>
              </a:path>
              <a:path w="52704" h="62229">
                <a:moveTo>
                  <a:pt x="32840" y="0"/>
                </a:moveTo>
                <a:lnTo>
                  <a:pt x="19547" y="0"/>
                </a:lnTo>
                <a:lnTo>
                  <a:pt x="19547" y="23018"/>
                </a:lnTo>
                <a:lnTo>
                  <a:pt x="32840" y="23018"/>
                </a:lnTo>
                <a:lnTo>
                  <a:pt x="32840" y="0"/>
                </a:lnTo>
                <a:close/>
              </a:path>
            </a:pathLst>
          </a:custGeom>
          <a:solidFill>
            <a:srgbClr val="000000"/>
          </a:solidFill>
        </p:spPr>
        <p:txBody>
          <a:bodyPr wrap="square" lIns="0" tIns="0" rIns="0" bIns="0" rtlCol="0"/>
          <a:lstStyle/>
          <a:p>
            <a:endParaRPr/>
          </a:p>
        </p:txBody>
      </p:sp>
      <p:sp>
        <p:nvSpPr>
          <p:cNvPr id="64" name="object 64"/>
          <p:cNvSpPr/>
          <p:nvPr/>
        </p:nvSpPr>
        <p:spPr>
          <a:xfrm>
            <a:off x="5099049" y="5321301"/>
            <a:ext cx="53975" cy="63500"/>
          </a:xfrm>
          <a:custGeom>
            <a:avLst/>
            <a:gdLst/>
            <a:ahLst/>
            <a:cxnLst/>
            <a:rect l="l" t="t" r="r" b="b"/>
            <a:pathLst>
              <a:path w="53975" h="63500">
                <a:moveTo>
                  <a:pt x="33835" y="37448"/>
                </a:moveTo>
                <a:lnTo>
                  <a:pt x="20140" y="37448"/>
                </a:lnTo>
                <a:lnTo>
                  <a:pt x="20140" y="63500"/>
                </a:lnTo>
                <a:lnTo>
                  <a:pt x="33835" y="63500"/>
                </a:lnTo>
                <a:lnTo>
                  <a:pt x="33835" y="37448"/>
                </a:lnTo>
                <a:close/>
              </a:path>
              <a:path w="53975" h="63500">
                <a:moveTo>
                  <a:pt x="53975" y="24423"/>
                </a:moveTo>
                <a:lnTo>
                  <a:pt x="0" y="24423"/>
                </a:lnTo>
                <a:lnTo>
                  <a:pt x="0" y="37448"/>
                </a:lnTo>
                <a:lnTo>
                  <a:pt x="53975" y="37448"/>
                </a:lnTo>
                <a:lnTo>
                  <a:pt x="53975" y="24423"/>
                </a:lnTo>
                <a:close/>
              </a:path>
              <a:path w="53975" h="63500">
                <a:moveTo>
                  <a:pt x="33835" y="0"/>
                </a:moveTo>
                <a:lnTo>
                  <a:pt x="20140" y="0"/>
                </a:lnTo>
                <a:lnTo>
                  <a:pt x="20140" y="24423"/>
                </a:lnTo>
                <a:lnTo>
                  <a:pt x="33835" y="24423"/>
                </a:lnTo>
                <a:lnTo>
                  <a:pt x="33835" y="0"/>
                </a:lnTo>
                <a:close/>
              </a:path>
            </a:pathLst>
          </a:custGeom>
          <a:solidFill>
            <a:srgbClr val="000000"/>
          </a:solidFill>
        </p:spPr>
        <p:txBody>
          <a:bodyPr wrap="square" lIns="0" tIns="0" rIns="0" bIns="0" rtlCol="0"/>
          <a:lstStyle/>
          <a:p>
            <a:endParaRPr/>
          </a:p>
        </p:txBody>
      </p:sp>
      <p:sp>
        <p:nvSpPr>
          <p:cNvPr id="65" name="object 65"/>
          <p:cNvSpPr/>
          <p:nvPr/>
        </p:nvSpPr>
        <p:spPr>
          <a:xfrm>
            <a:off x="5280026" y="5383213"/>
            <a:ext cx="52705" cy="60325"/>
          </a:xfrm>
          <a:custGeom>
            <a:avLst/>
            <a:gdLst/>
            <a:ahLst/>
            <a:cxnLst/>
            <a:rect l="l" t="t" r="r" b="b"/>
            <a:pathLst>
              <a:path w="52704" h="60325">
                <a:moveTo>
                  <a:pt x="32839" y="35255"/>
                </a:moveTo>
                <a:lnTo>
                  <a:pt x="19547" y="35255"/>
                </a:lnTo>
                <a:lnTo>
                  <a:pt x="19547" y="60325"/>
                </a:lnTo>
                <a:lnTo>
                  <a:pt x="32839" y="60325"/>
                </a:lnTo>
                <a:lnTo>
                  <a:pt x="32839" y="35255"/>
                </a:lnTo>
                <a:close/>
              </a:path>
              <a:path w="52704" h="60325">
                <a:moveTo>
                  <a:pt x="52387" y="22720"/>
                </a:moveTo>
                <a:lnTo>
                  <a:pt x="0" y="22720"/>
                </a:lnTo>
                <a:lnTo>
                  <a:pt x="0" y="35255"/>
                </a:lnTo>
                <a:lnTo>
                  <a:pt x="52387" y="35255"/>
                </a:lnTo>
                <a:lnTo>
                  <a:pt x="52387" y="22720"/>
                </a:lnTo>
                <a:close/>
              </a:path>
              <a:path w="52704" h="60325">
                <a:moveTo>
                  <a:pt x="32839" y="0"/>
                </a:moveTo>
                <a:lnTo>
                  <a:pt x="19547" y="0"/>
                </a:lnTo>
                <a:lnTo>
                  <a:pt x="19547" y="22720"/>
                </a:lnTo>
                <a:lnTo>
                  <a:pt x="32839" y="22720"/>
                </a:lnTo>
                <a:lnTo>
                  <a:pt x="32839" y="0"/>
                </a:lnTo>
                <a:close/>
              </a:path>
            </a:pathLst>
          </a:custGeom>
          <a:solidFill>
            <a:srgbClr val="000000"/>
          </a:solidFill>
        </p:spPr>
        <p:txBody>
          <a:bodyPr wrap="square" lIns="0" tIns="0" rIns="0" bIns="0" rtlCol="0"/>
          <a:lstStyle/>
          <a:p>
            <a:endParaRPr/>
          </a:p>
        </p:txBody>
      </p:sp>
      <p:sp>
        <p:nvSpPr>
          <p:cNvPr id="66" name="object 66"/>
          <p:cNvSpPr/>
          <p:nvPr/>
        </p:nvSpPr>
        <p:spPr>
          <a:xfrm>
            <a:off x="5203824" y="5187951"/>
            <a:ext cx="52705" cy="62230"/>
          </a:xfrm>
          <a:custGeom>
            <a:avLst/>
            <a:gdLst/>
            <a:ahLst/>
            <a:cxnLst/>
            <a:rect l="l" t="t" r="r" b="b"/>
            <a:pathLst>
              <a:path w="52704" h="62229">
                <a:moveTo>
                  <a:pt x="32840" y="38100"/>
                </a:moveTo>
                <a:lnTo>
                  <a:pt x="19547" y="38100"/>
                </a:lnTo>
                <a:lnTo>
                  <a:pt x="19547" y="61912"/>
                </a:lnTo>
                <a:lnTo>
                  <a:pt x="32840" y="61912"/>
                </a:lnTo>
                <a:lnTo>
                  <a:pt x="32840" y="38100"/>
                </a:lnTo>
                <a:close/>
              </a:path>
              <a:path w="52704" h="62229">
                <a:moveTo>
                  <a:pt x="52388" y="23812"/>
                </a:moveTo>
                <a:lnTo>
                  <a:pt x="0" y="23812"/>
                </a:lnTo>
                <a:lnTo>
                  <a:pt x="0" y="38100"/>
                </a:lnTo>
                <a:lnTo>
                  <a:pt x="52388" y="38100"/>
                </a:lnTo>
                <a:lnTo>
                  <a:pt x="52388" y="23812"/>
                </a:lnTo>
                <a:close/>
              </a:path>
              <a:path w="52704" h="62229">
                <a:moveTo>
                  <a:pt x="32840" y="0"/>
                </a:moveTo>
                <a:lnTo>
                  <a:pt x="19547" y="0"/>
                </a:lnTo>
                <a:lnTo>
                  <a:pt x="19547" y="23812"/>
                </a:lnTo>
                <a:lnTo>
                  <a:pt x="32840" y="23812"/>
                </a:lnTo>
                <a:lnTo>
                  <a:pt x="32840" y="0"/>
                </a:lnTo>
                <a:close/>
              </a:path>
            </a:pathLst>
          </a:custGeom>
          <a:solidFill>
            <a:srgbClr val="000000"/>
          </a:solidFill>
        </p:spPr>
        <p:txBody>
          <a:bodyPr wrap="square" lIns="0" tIns="0" rIns="0" bIns="0" rtlCol="0"/>
          <a:lstStyle/>
          <a:p>
            <a:endParaRPr/>
          </a:p>
        </p:txBody>
      </p:sp>
      <p:sp>
        <p:nvSpPr>
          <p:cNvPr id="67" name="object 67"/>
          <p:cNvSpPr txBox="1"/>
          <p:nvPr/>
        </p:nvSpPr>
        <p:spPr>
          <a:xfrm>
            <a:off x="1033462" y="1922623"/>
            <a:ext cx="1922780" cy="1155065"/>
          </a:xfrm>
          <a:prstGeom prst="rect">
            <a:avLst/>
          </a:prstGeom>
        </p:spPr>
        <p:txBody>
          <a:bodyPr vert="horz" wrap="square" lIns="0" tIns="97790" rIns="0" bIns="0" rtlCol="0">
            <a:spAutoFit/>
          </a:bodyPr>
          <a:lstStyle/>
          <a:p>
            <a:pPr marL="361315">
              <a:spcBef>
                <a:spcPts val="770"/>
              </a:spcBef>
            </a:pPr>
            <a:r>
              <a:rPr sz="1400" b="1" spc="-5" dirty="0">
                <a:latin typeface="Arial"/>
                <a:cs typeface="Arial"/>
              </a:rPr>
              <a:t>Loop</a:t>
            </a:r>
            <a:endParaRPr sz="1400" dirty="0">
              <a:latin typeface="Arial"/>
              <a:cs typeface="Arial"/>
            </a:endParaRPr>
          </a:p>
          <a:p>
            <a:pPr marL="12700">
              <a:spcBef>
                <a:spcPts val="770"/>
              </a:spcBef>
            </a:pPr>
            <a:r>
              <a:rPr sz="1400" b="1" dirty="0">
                <a:latin typeface="Arial"/>
                <a:cs typeface="Arial"/>
              </a:rPr>
              <a:t>Autosampler, </a:t>
            </a:r>
            <a:r>
              <a:rPr sz="1400" b="1" dirty="0">
                <a:solidFill>
                  <a:srgbClr val="FF0000"/>
                </a:solidFill>
                <a:latin typeface="Arial"/>
                <a:cs typeface="Arial"/>
              </a:rPr>
              <a:t>HPLC</a:t>
            </a:r>
          </a:p>
          <a:p>
            <a:pPr marL="361315" marR="208279">
              <a:lnSpc>
                <a:spcPts val="1510"/>
              </a:lnSpc>
              <a:spcBef>
                <a:spcPts val="850"/>
              </a:spcBef>
            </a:pPr>
            <a:r>
              <a:rPr sz="1400" b="1" dirty="0">
                <a:latin typeface="Arial"/>
                <a:cs typeface="Arial"/>
              </a:rPr>
              <a:t>Capillary  E</a:t>
            </a:r>
            <a:r>
              <a:rPr sz="1400" b="1" spc="-5" dirty="0">
                <a:latin typeface="Arial"/>
                <a:cs typeface="Arial"/>
              </a:rPr>
              <a:t>l</a:t>
            </a:r>
            <a:r>
              <a:rPr sz="1400" b="1" dirty="0">
                <a:latin typeface="Arial"/>
                <a:cs typeface="Arial"/>
              </a:rPr>
              <a:t>ectr</a:t>
            </a:r>
            <a:r>
              <a:rPr sz="1400" b="1" spc="-5" dirty="0">
                <a:latin typeface="Arial"/>
                <a:cs typeface="Arial"/>
              </a:rPr>
              <a:t>opho</a:t>
            </a:r>
            <a:r>
              <a:rPr sz="1400" b="1" dirty="0">
                <a:latin typeface="Arial"/>
                <a:cs typeface="Arial"/>
              </a:rPr>
              <a:t>resis</a:t>
            </a:r>
            <a:endParaRPr sz="1400" dirty="0">
              <a:latin typeface="Arial"/>
              <a:cs typeface="Arial"/>
            </a:endParaRPr>
          </a:p>
        </p:txBody>
      </p:sp>
      <p:sp>
        <p:nvSpPr>
          <p:cNvPr id="68" name="object 68"/>
          <p:cNvSpPr/>
          <p:nvPr/>
        </p:nvSpPr>
        <p:spPr>
          <a:xfrm>
            <a:off x="3055938" y="1765302"/>
            <a:ext cx="725805" cy="434975"/>
          </a:xfrm>
          <a:custGeom>
            <a:avLst/>
            <a:gdLst/>
            <a:ahLst/>
            <a:cxnLst/>
            <a:rect l="l" t="t" r="r" b="b"/>
            <a:pathLst>
              <a:path w="725804" h="434975">
                <a:moveTo>
                  <a:pt x="725487" y="434974"/>
                </a:moveTo>
                <a:lnTo>
                  <a:pt x="0" y="0"/>
                </a:lnTo>
              </a:path>
            </a:pathLst>
          </a:custGeom>
          <a:ln w="12699">
            <a:solidFill>
              <a:srgbClr val="000000"/>
            </a:solidFill>
          </a:ln>
        </p:spPr>
        <p:txBody>
          <a:bodyPr wrap="square" lIns="0" tIns="0" rIns="0" bIns="0" rtlCol="0"/>
          <a:lstStyle/>
          <a:p>
            <a:endParaRPr/>
          </a:p>
        </p:txBody>
      </p:sp>
      <p:sp>
        <p:nvSpPr>
          <p:cNvPr id="69" name="object 69"/>
          <p:cNvSpPr/>
          <p:nvPr/>
        </p:nvSpPr>
        <p:spPr>
          <a:xfrm>
            <a:off x="3136899" y="2124077"/>
            <a:ext cx="633730" cy="122555"/>
          </a:xfrm>
          <a:custGeom>
            <a:avLst/>
            <a:gdLst/>
            <a:ahLst/>
            <a:cxnLst/>
            <a:rect l="l" t="t" r="r" b="b"/>
            <a:pathLst>
              <a:path w="633729" h="122555">
                <a:moveTo>
                  <a:pt x="0" y="0"/>
                </a:moveTo>
                <a:lnTo>
                  <a:pt x="633412" y="122237"/>
                </a:lnTo>
              </a:path>
            </a:pathLst>
          </a:custGeom>
          <a:ln w="12699">
            <a:solidFill>
              <a:srgbClr val="000000"/>
            </a:solidFill>
          </a:ln>
        </p:spPr>
        <p:txBody>
          <a:bodyPr wrap="square" lIns="0" tIns="0" rIns="0" bIns="0" rtlCol="0"/>
          <a:lstStyle/>
          <a:p>
            <a:endParaRPr/>
          </a:p>
        </p:txBody>
      </p:sp>
      <p:sp>
        <p:nvSpPr>
          <p:cNvPr id="70" name="object 70"/>
          <p:cNvSpPr/>
          <p:nvPr/>
        </p:nvSpPr>
        <p:spPr>
          <a:xfrm>
            <a:off x="3024188" y="2308227"/>
            <a:ext cx="757555" cy="59055"/>
          </a:xfrm>
          <a:custGeom>
            <a:avLst/>
            <a:gdLst/>
            <a:ahLst/>
            <a:cxnLst/>
            <a:rect l="l" t="t" r="r" b="b"/>
            <a:pathLst>
              <a:path w="757554" h="59055">
                <a:moveTo>
                  <a:pt x="757237" y="0"/>
                </a:moveTo>
                <a:lnTo>
                  <a:pt x="0" y="58737"/>
                </a:lnTo>
              </a:path>
            </a:pathLst>
          </a:custGeom>
          <a:ln w="12699">
            <a:solidFill>
              <a:srgbClr val="000000"/>
            </a:solidFill>
          </a:ln>
        </p:spPr>
        <p:txBody>
          <a:bodyPr wrap="square" lIns="0" tIns="0" rIns="0" bIns="0" rtlCol="0"/>
          <a:lstStyle/>
          <a:p>
            <a:endParaRPr/>
          </a:p>
        </p:txBody>
      </p:sp>
      <p:sp>
        <p:nvSpPr>
          <p:cNvPr id="71" name="object 71"/>
          <p:cNvSpPr/>
          <p:nvPr/>
        </p:nvSpPr>
        <p:spPr>
          <a:xfrm>
            <a:off x="2811462" y="2366963"/>
            <a:ext cx="970280" cy="374650"/>
          </a:xfrm>
          <a:custGeom>
            <a:avLst/>
            <a:gdLst/>
            <a:ahLst/>
            <a:cxnLst/>
            <a:rect l="l" t="t" r="r" b="b"/>
            <a:pathLst>
              <a:path w="970279" h="374650">
                <a:moveTo>
                  <a:pt x="969962" y="0"/>
                </a:moveTo>
                <a:lnTo>
                  <a:pt x="0" y="374649"/>
                </a:lnTo>
              </a:path>
            </a:pathLst>
          </a:custGeom>
          <a:ln w="12699">
            <a:solidFill>
              <a:srgbClr val="000000"/>
            </a:solidFill>
          </a:ln>
        </p:spPr>
        <p:txBody>
          <a:bodyPr wrap="square" lIns="0" tIns="0" rIns="0" bIns="0" rtlCol="0"/>
          <a:lstStyle/>
          <a:p>
            <a:endParaRPr/>
          </a:p>
        </p:txBody>
      </p:sp>
      <p:sp>
        <p:nvSpPr>
          <p:cNvPr id="72" name="object 72"/>
          <p:cNvSpPr/>
          <p:nvPr/>
        </p:nvSpPr>
        <p:spPr>
          <a:xfrm>
            <a:off x="1730376" y="2951164"/>
            <a:ext cx="1379855" cy="777875"/>
          </a:xfrm>
          <a:custGeom>
            <a:avLst/>
            <a:gdLst/>
            <a:ahLst/>
            <a:cxnLst/>
            <a:rect l="l" t="t" r="r" b="b"/>
            <a:pathLst>
              <a:path w="1379855" h="777875">
                <a:moveTo>
                  <a:pt x="1379537" y="0"/>
                </a:moveTo>
                <a:lnTo>
                  <a:pt x="1379537" y="154781"/>
                </a:lnTo>
                <a:lnTo>
                  <a:pt x="0" y="603249"/>
                </a:lnTo>
                <a:lnTo>
                  <a:pt x="0" y="777874"/>
                </a:lnTo>
              </a:path>
            </a:pathLst>
          </a:custGeom>
          <a:ln w="12699">
            <a:solidFill>
              <a:srgbClr val="000000"/>
            </a:solidFill>
          </a:ln>
        </p:spPr>
        <p:txBody>
          <a:bodyPr wrap="square" lIns="0" tIns="0" rIns="0" bIns="0" rtlCol="0"/>
          <a:lstStyle/>
          <a:p>
            <a:endParaRPr/>
          </a:p>
        </p:txBody>
      </p:sp>
      <p:sp>
        <p:nvSpPr>
          <p:cNvPr id="73" name="object 73"/>
          <p:cNvSpPr/>
          <p:nvPr/>
        </p:nvSpPr>
        <p:spPr>
          <a:xfrm>
            <a:off x="5732462" y="2943226"/>
            <a:ext cx="1960880" cy="786130"/>
          </a:xfrm>
          <a:custGeom>
            <a:avLst/>
            <a:gdLst/>
            <a:ahLst/>
            <a:cxnLst/>
            <a:rect l="l" t="t" r="r" b="b"/>
            <a:pathLst>
              <a:path w="1960879" h="786129">
                <a:moveTo>
                  <a:pt x="0" y="0"/>
                </a:moveTo>
                <a:lnTo>
                  <a:pt x="0" y="155717"/>
                </a:lnTo>
                <a:lnTo>
                  <a:pt x="1960562" y="609225"/>
                </a:lnTo>
                <a:lnTo>
                  <a:pt x="1960562" y="785812"/>
                </a:lnTo>
              </a:path>
            </a:pathLst>
          </a:custGeom>
          <a:ln w="12699">
            <a:solidFill>
              <a:srgbClr val="000000"/>
            </a:solidFill>
          </a:ln>
        </p:spPr>
        <p:txBody>
          <a:bodyPr wrap="square" lIns="0" tIns="0" rIns="0" bIns="0" rtlCol="0"/>
          <a:lstStyle/>
          <a:p>
            <a:endParaRPr/>
          </a:p>
        </p:txBody>
      </p:sp>
      <p:sp>
        <p:nvSpPr>
          <p:cNvPr id="74" name="object 74"/>
          <p:cNvSpPr txBox="1"/>
          <p:nvPr/>
        </p:nvSpPr>
        <p:spPr>
          <a:xfrm>
            <a:off x="3424238" y="6008689"/>
            <a:ext cx="1181735" cy="622935"/>
          </a:xfrm>
          <a:prstGeom prst="rect">
            <a:avLst/>
          </a:prstGeom>
        </p:spPr>
        <p:txBody>
          <a:bodyPr vert="horz" wrap="square" lIns="0" tIns="36830" rIns="0" bIns="0" rtlCol="0">
            <a:spAutoFit/>
          </a:bodyPr>
          <a:lstStyle/>
          <a:p>
            <a:pPr marL="12700" marR="5080" indent="-3175" algn="ctr">
              <a:lnSpc>
                <a:spcPts val="1510"/>
              </a:lnSpc>
              <a:spcBef>
                <a:spcPts val="290"/>
              </a:spcBef>
            </a:pPr>
            <a:r>
              <a:rPr sz="1400" b="1" spc="-5" dirty="0">
                <a:latin typeface="Arial"/>
                <a:cs typeface="Arial"/>
              </a:rPr>
              <a:t>Droplets  Containing  Solvated</a:t>
            </a:r>
            <a:r>
              <a:rPr sz="1400" b="1" spc="-60" dirty="0">
                <a:latin typeface="Arial"/>
                <a:cs typeface="Arial"/>
              </a:rPr>
              <a:t> </a:t>
            </a:r>
            <a:r>
              <a:rPr sz="1400" b="1" spc="-5" dirty="0">
                <a:latin typeface="Arial"/>
                <a:cs typeface="Arial"/>
              </a:rPr>
              <a:t>Ions</a:t>
            </a:r>
            <a:endParaRPr sz="1400">
              <a:latin typeface="Arial"/>
              <a:cs typeface="Arial"/>
            </a:endParaRPr>
          </a:p>
        </p:txBody>
      </p:sp>
      <p:sp>
        <p:nvSpPr>
          <p:cNvPr id="75" name="object 75"/>
          <p:cNvSpPr txBox="1"/>
          <p:nvPr/>
        </p:nvSpPr>
        <p:spPr>
          <a:xfrm>
            <a:off x="4908550" y="6008688"/>
            <a:ext cx="391160" cy="228268"/>
          </a:xfrm>
          <a:prstGeom prst="rect">
            <a:avLst/>
          </a:prstGeom>
        </p:spPr>
        <p:txBody>
          <a:bodyPr vert="horz" wrap="square" lIns="0" tIns="12700" rIns="0" bIns="0" rtlCol="0">
            <a:spAutoFit/>
          </a:bodyPr>
          <a:lstStyle/>
          <a:p>
            <a:pPr marL="12700">
              <a:spcBef>
                <a:spcPts val="100"/>
              </a:spcBef>
            </a:pPr>
            <a:r>
              <a:rPr sz="1400" b="1" dirty="0">
                <a:latin typeface="Arial"/>
                <a:cs typeface="Arial"/>
              </a:rPr>
              <a:t>Ions</a:t>
            </a:r>
            <a:endParaRPr sz="1400">
              <a:latin typeface="Arial"/>
              <a:cs typeface="Arial"/>
            </a:endParaRPr>
          </a:p>
        </p:txBody>
      </p:sp>
      <p:sp>
        <p:nvSpPr>
          <p:cNvPr id="76" name="object 76"/>
          <p:cNvSpPr/>
          <p:nvPr/>
        </p:nvSpPr>
        <p:spPr>
          <a:xfrm>
            <a:off x="4765676" y="5856287"/>
            <a:ext cx="649605" cy="152400"/>
          </a:xfrm>
          <a:custGeom>
            <a:avLst/>
            <a:gdLst/>
            <a:ahLst/>
            <a:cxnLst/>
            <a:rect l="l" t="t" r="r" b="b"/>
            <a:pathLst>
              <a:path w="649604" h="152400">
                <a:moveTo>
                  <a:pt x="19843" y="0"/>
                </a:moveTo>
                <a:lnTo>
                  <a:pt x="0" y="0"/>
                </a:lnTo>
                <a:lnTo>
                  <a:pt x="0" y="21431"/>
                </a:lnTo>
                <a:lnTo>
                  <a:pt x="1587" y="32543"/>
                </a:lnTo>
                <a:lnTo>
                  <a:pt x="3175" y="39687"/>
                </a:lnTo>
                <a:lnTo>
                  <a:pt x="7937" y="49212"/>
                </a:lnTo>
                <a:lnTo>
                  <a:pt x="9525" y="55562"/>
                </a:lnTo>
                <a:lnTo>
                  <a:pt x="29368" y="72231"/>
                </a:lnTo>
                <a:lnTo>
                  <a:pt x="36512" y="74612"/>
                </a:lnTo>
                <a:lnTo>
                  <a:pt x="47625" y="76199"/>
                </a:lnTo>
                <a:lnTo>
                  <a:pt x="57943" y="79374"/>
                </a:lnTo>
                <a:lnTo>
                  <a:pt x="69056" y="82549"/>
                </a:lnTo>
                <a:lnTo>
                  <a:pt x="242887" y="82549"/>
                </a:lnTo>
                <a:lnTo>
                  <a:pt x="250031" y="84137"/>
                </a:lnTo>
                <a:lnTo>
                  <a:pt x="259556" y="85724"/>
                </a:lnTo>
                <a:lnTo>
                  <a:pt x="266700" y="85724"/>
                </a:lnTo>
                <a:lnTo>
                  <a:pt x="274637" y="87312"/>
                </a:lnTo>
                <a:lnTo>
                  <a:pt x="281781" y="88899"/>
                </a:lnTo>
                <a:lnTo>
                  <a:pt x="286543" y="92074"/>
                </a:lnTo>
                <a:lnTo>
                  <a:pt x="292893" y="94456"/>
                </a:lnTo>
                <a:lnTo>
                  <a:pt x="296068" y="97631"/>
                </a:lnTo>
                <a:lnTo>
                  <a:pt x="299243" y="99218"/>
                </a:lnTo>
                <a:lnTo>
                  <a:pt x="301625" y="103981"/>
                </a:lnTo>
                <a:lnTo>
                  <a:pt x="304800" y="108743"/>
                </a:lnTo>
                <a:lnTo>
                  <a:pt x="306387" y="114299"/>
                </a:lnTo>
                <a:lnTo>
                  <a:pt x="309562" y="126999"/>
                </a:lnTo>
                <a:lnTo>
                  <a:pt x="311150" y="134143"/>
                </a:lnTo>
                <a:lnTo>
                  <a:pt x="311150" y="152399"/>
                </a:lnTo>
                <a:lnTo>
                  <a:pt x="330993" y="152399"/>
                </a:lnTo>
                <a:lnTo>
                  <a:pt x="330993" y="150812"/>
                </a:lnTo>
                <a:lnTo>
                  <a:pt x="337343" y="150812"/>
                </a:lnTo>
                <a:lnTo>
                  <a:pt x="337343" y="140493"/>
                </a:lnTo>
                <a:lnTo>
                  <a:pt x="338137" y="132556"/>
                </a:lnTo>
                <a:lnTo>
                  <a:pt x="338137" y="126999"/>
                </a:lnTo>
                <a:lnTo>
                  <a:pt x="339725" y="119062"/>
                </a:lnTo>
                <a:lnTo>
                  <a:pt x="340518" y="115887"/>
                </a:lnTo>
                <a:lnTo>
                  <a:pt x="323056" y="115887"/>
                </a:lnTo>
                <a:lnTo>
                  <a:pt x="321468" y="105568"/>
                </a:lnTo>
                <a:lnTo>
                  <a:pt x="300037" y="72231"/>
                </a:lnTo>
                <a:lnTo>
                  <a:pt x="296068" y="70643"/>
                </a:lnTo>
                <a:lnTo>
                  <a:pt x="292893" y="69056"/>
                </a:lnTo>
                <a:lnTo>
                  <a:pt x="286543" y="67468"/>
                </a:lnTo>
                <a:lnTo>
                  <a:pt x="280987" y="65881"/>
                </a:lnTo>
                <a:lnTo>
                  <a:pt x="265112" y="62706"/>
                </a:lnTo>
                <a:lnTo>
                  <a:pt x="257968" y="61118"/>
                </a:lnTo>
                <a:lnTo>
                  <a:pt x="74612" y="61118"/>
                </a:lnTo>
                <a:lnTo>
                  <a:pt x="65881" y="59531"/>
                </a:lnTo>
                <a:lnTo>
                  <a:pt x="56356" y="57943"/>
                </a:lnTo>
                <a:lnTo>
                  <a:pt x="49212" y="55562"/>
                </a:lnTo>
                <a:lnTo>
                  <a:pt x="42862" y="55562"/>
                </a:lnTo>
                <a:lnTo>
                  <a:pt x="38100" y="52387"/>
                </a:lnTo>
                <a:lnTo>
                  <a:pt x="34131" y="50799"/>
                </a:lnTo>
                <a:lnTo>
                  <a:pt x="32543" y="50799"/>
                </a:lnTo>
                <a:lnTo>
                  <a:pt x="30956" y="49212"/>
                </a:lnTo>
                <a:lnTo>
                  <a:pt x="29368" y="46037"/>
                </a:lnTo>
                <a:lnTo>
                  <a:pt x="26193" y="41274"/>
                </a:lnTo>
                <a:lnTo>
                  <a:pt x="24606" y="36512"/>
                </a:lnTo>
                <a:lnTo>
                  <a:pt x="23018" y="29368"/>
                </a:lnTo>
                <a:lnTo>
                  <a:pt x="21431" y="23018"/>
                </a:lnTo>
                <a:lnTo>
                  <a:pt x="19843" y="17462"/>
                </a:lnTo>
                <a:lnTo>
                  <a:pt x="19843" y="0"/>
                </a:lnTo>
                <a:close/>
              </a:path>
              <a:path w="649604" h="152400">
                <a:moveTo>
                  <a:pt x="649287" y="0"/>
                </a:moveTo>
                <a:lnTo>
                  <a:pt x="627856" y="0"/>
                </a:lnTo>
                <a:lnTo>
                  <a:pt x="627856" y="23018"/>
                </a:lnTo>
                <a:lnTo>
                  <a:pt x="624681" y="29368"/>
                </a:lnTo>
                <a:lnTo>
                  <a:pt x="623093" y="36512"/>
                </a:lnTo>
                <a:lnTo>
                  <a:pt x="622300" y="41274"/>
                </a:lnTo>
                <a:lnTo>
                  <a:pt x="620712" y="46037"/>
                </a:lnTo>
                <a:lnTo>
                  <a:pt x="617537" y="49212"/>
                </a:lnTo>
                <a:lnTo>
                  <a:pt x="615950" y="49212"/>
                </a:lnTo>
                <a:lnTo>
                  <a:pt x="614362" y="50799"/>
                </a:lnTo>
                <a:lnTo>
                  <a:pt x="611187" y="52387"/>
                </a:lnTo>
                <a:lnTo>
                  <a:pt x="604837" y="53974"/>
                </a:lnTo>
                <a:lnTo>
                  <a:pt x="599281" y="55562"/>
                </a:lnTo>
                <a:lnTo>
                  <a:pt x="591343" y="57943"/>
                </a:lnTo>
                <a:lnTo>
                  <a:pt x="582612" y="59531"/>
                </a:lnTo>
                <a:lnTo>
                  <a:pt x="573087" y="61118"/>
                </a:lnTo>
                <a:lnTo>
                  <a:pt x="392112" y="61118"/>
                </a:lnTo>
                <a:lnTo>
                  <a:pt x="376237" y="64293"/>
                </a:lnTo>
                <a:lnTo>
                  <a:pt x="369093" y="65881"/>
                </a:lnTo>
                <a:lnTo>
                  <a:pt x="362743" y="65881"/>
                </a:lnTo>
                <a:lnTo>
                  <a:pt x="356393" y="67468"/>
                </a:lnTo>
                <a:lnTo>
                  <a:pt x="352425" y="70643"/>
                </a:lnTo>
                <a:lnTo>
                  <a:pt x="344487" y="74612"/>
                </a:lnTo>
                <a:lnTo>
                  <a:pt x="339725" y="77787"/>
                </a:lnTo>
                <a:lnTo>
                  <a:pt x="334168" y="88899"/>
                </a:lnTo>
                <a:lnTo>
                  <a:pt x="330993" y="93662"/>
                </a:lnTo>
                <a:lnTo>
                  <a:pt x="329406" y="99218"/>
                </a:lnTo>
                <a:lnTo>
                  <a:pt x="327818" y="103981"/>
                </a:lnTo>
                <a:lnTo>
                  <a:pt x="323056" y="115887"/>
                </a:lnTo>
                <a:lnTo>
                  <a:pt x="340518" y="115887"/>
                </a:lnTo>
                <a:lnTo>
                  <a:pt x="341312" y="112712"/>
                </a:lnTo>
                <a:lnTo>
                  <a:pt x="344487" y="108743"/>
                </a:lnTo>
                <a:lnTo>
                  <a:pt x="346075" y="103981"/>
                </a:lnTo>
                <a:lnTo>
                  <a:pt x="349250" y="99218"/>
                </a:lnTo>
                <a:lnTo>
                  <a:pt x="352425" y="96043"/>
                </a:lnTo>
                <a:lnTo>
                  <a:pt x="355600" y="93662"/>
                </a:lnTo>
                <a:lnTo>
                  <a:pt x="361156" y="92074"/>
                </a:lnTo>
                <a:lnTo>
                  <a:pt x="367506" y="88899"/>
                </a:lnTo>
                <a:lnTo>
                  <a:pt x="373856" y="87312"/>
                </a:lnTo>
                <a:lnTo>
                  <a:pt x="382587" y="85724"/>
                </a:lnTo>
                <a:lnTo>
                  <a:pt x="388937" y="85724"/>
                </a:lnTo>
                <a:lnTo>
                  <a:pt x="397668" y="84137"/>
                </a:lnTo>
                <a:lnTo>
                  <a:pt x="405606" y="82549"/>
                </a:lnTo>
                <a:lnTo>
                  <a:pt x="568325" y="82549"/>
                </a:lnTo>
                <a:lnTo>
                  <a:pt x="579437" y="80962"/>
                </a:lnTo>
                <a:lnTo>
                  <a:pt x="589756" y="79374"/>
                </a:lnTo>
                <a:lnTo>
                  <a:pt x="600868" y="76199"/>
                </a:lnTo>
                <a:lnTo>
                  <a:pt x="611187" y="74612"/>
                </a:lnTo>
                <a:lnTo>
                  <a:pt x="619125" y="72231"/>
                </a:lnTo>
                <a:lnTo>
                  <a:pt x="626268" y="70643"/>
                </a:lnTo>
                <a:lnTo>
                  <a:pt x="629443" y="67468"/>
                </a:lnTo>
                <a:lnTo>
                  <a:pt x="642937" y="39687"/>
                </a:lnTo>
                <a:lnTo>
                  <a:pt x="646112" y="30956"/>
                </a:lnTo>
                <a:lnTo>
                  <a:pt x="647700" y="21431"/>
                </a:lnTo>
                <a:lnTo>
                  <a:pt x="649287" y="11112"/>
                </a:lnTo>
                <a:lnTo>
                  <a:pt x="649287" y="0"/>
                </a:lnTo>
                <a:close/>
              </a:path>
            </a:pathLst>
          </a:custGeom>
          <a:solidFill>
            <a:srgbClr val="000000"/>
          </a:solidFill>
        </p:spPr>
        <p:txBody>
          <a:bodyPr wrap="square" lIns="0" tIns="0" rIns="0" bIns="0" rtlCol="0"/>
          <a:lstStyle/>
          <a:p>
            <a:endParaRPr/>
          </a:p>
        </p:txBody>
      </p:sp>
      <p:sp>
        <p:nvSpPr>
          <p:cNvPr id="77" name="object 77"/>
          <p:cNvSpPr txBox="1"/>
          <p:nvPr/>
        </p:nvSpPr>
        <p:spPr>
          <a:xfrm>
            <a:off x="6184898" y="4200526"/>
            <a:ext cx="707390" cy="228268"/>
          </a:xfrm>
          <a:prstGeom prst="rect">
            <a:avLst/>
          </a:prstGeom>
        </p:spPr>
        <p:txBody>
          <a:bodyPr vert="horz" wrap="square" lIns="0" tIns="12700" rIns="0" bIns="0" rtlCol="0">
            <a:spAutoFit/>
          </a:bodyPr>
          <a:lstStyle/>
          <a:p>
            <a:pPr marL="12700">
              <a:spcBef>
                <a:spcPts val="100"/>
              </a:spcBef>
            </a:pPr>
            <a:r>
              <a:rPr sz="1400" b="1" spc="-20" dirty="0">
                <a:latin typeface="Arial"/>
                <a:cs typeface="Arial"/>
              </a:rPr>
              <a:t>Vacuum</a:t>
            </a:r>
            <a:endParaRPr sz="1400">
              <a:latin typeface="Arial"/>
              <a:cs typeface="Arial"/>
            </a:endParaRPr>
          </a:p>
        </p:txBody>
      </p:sp>
      <p:sp>
        <p:nvSpPr>
          <p:cNvPr id="78" name="object 78"/>
          <p:cNvSpPr txBox="1"/>
          <p:nvPr/>
        </p:nvSpPr>
        <p:spPr>
          <a:xfrm>
            <a:off x="3614738" y="3051177"/>
            <a:ext cx="4307205" cy="953135"/>
          </a:xfrm>
          <a:prstGeom prst="rect">
            <a:avLst/>
          </a:prstGeom>
        </p:spPr>
        <p:txBody>
          <a:bodyPr vert="horz" wrap="square" lIns="0" tIns="12700" rIns="0" bIns="0" rtlCol="0">
            <a:spAutoFit/>
          </a:bodyPr>
          <a:lstStyle/>
          <a:p>
            <a:pPr marL="12700" marR="2699385" indent="61594">
              <a:spcBef>
                <a:spcPts val="100"/>
              </a:spcBef>
            </a:pPr>
            <a:r>
              <a:rPr sz="1400" b="1" spc="-5" dirty="0">
                <a:latin typeface="Arial"/>
                <a:cs typeface="Arial"/>
              </a:rPr>
              <a:t>Expansion of the  Ion Formation and  Sampling</a:t>
            </a:r>
            <a:r>
              <a:rPr sz="1400" b="1" spc="-35" dirty="0">
                <a:latin typeface="Arial"/>
                <a:cs typeface="Arial"/>
              </a:rPr>
              <a:t> </a:t>
            </a:r>
            <a:r>
              <a:rPr sz="1400" b="1" spc="-5" dirty="0">
                <a:latin typeface="Arial"/>
                <a:cs typeface="Arial"/>
              </a:rPr>
              <a:t>Regions</a:t>
            </a:r>
            <a:endParaRPr sz="1400">
              <a:latin typeface="Arial"/>
              <a:cs typeface="Arial"/>
            </a:endParaRPr>
          </a:p>
          <a:p>
            <a:pPr marL="2565400">
              <a:spcBef>
                <a:spcPts val="585"/>
              </a:spcBef>
            </a:pPr>
            <a:r>
              <a:rPr sz="1400" b="1" spc="-5" dirty="0">
                <a:latin typeface="Arial"/>
                <a:cs typeface="Arial"/>
              </a:rPr>
              <a:t>Nitrogen Drying</a:t>
            </a:r>
            <a:r>
              <a:rPr sz="1400" b="1" spc="-45" dirty="0">
                <a:latin typeface="Arial"/>
                <a:cs typeface="Arial"/>
              </a:rPr>
              <a:t> </a:t>
            </a:r>
            <a:r>
              <a:rPr sz="1400" b="1" dirty="0">
                <a:latin typeface="Arial"/>
                <a:cs typeface="Arial"/>
              </a:rPr>
              <a:t>Gas</a:t>
            </a:r>
            <a:endParaRPr sz="1400">
              <a:latin typeface="Arial"/>
              <a:cs typeface="Arial"/>
            </a:endParaRPr>
          </a:p>
        </p:txBody>
      </p:sp>
      <p:sp>
        <p:nvSpPr>
          <p:cNvPr id="79" name="object 79"/>
          <p:cNvSpPr txBox="1"/>
          <p:nvPr/>
        </p:nvSpPr>
        <p:spPr>
          <a:xfrm>
            <a:off x="4141787" y="4156076"/>
            <a:ext cx="1062990" cy="228268"/>
          </a:xfrm>
          <a:prstGeom prst="rect">
            <a:avLst/>
          </a:prstGeom>
        </p:spPr>
        <p:txBody>
          <a:bodyPr vert="horz" wrap="square" lIns="0" tIns="12700" rIns="0" bIns="0" rtlCol="0">
            <a:spAutoFit/>
          </a:bodyPr>
          <a:lstStyle/>
          <a:p>
            <a:pPr marL="12700">
              <a:spcBef>
                <a:spcPts val="100"/>
              </a:spcBef>
            </a:pPr>
            <a:r>
              <a:rPr sz="1400" b="1" spc="-5" dirty="0">
                <a:latin typeface="Arial"/>
                <a:cs typeface="Arial"/>
              </a:rPr>
              <a:t>Atmosphere</a:t>
            </a:r>
            <a:endParaRPr sz="1400">
              <a:latin typeface="Arial"/>
              <a:cs typeface="Arial"/>
            </a:endParaRPr>
          </a:p>
        </p:txBody>
      </p:sp>
      <p:sp>
        <p:nvSpPr>
          <p:cNvPr id="80" name="object 80"/>
          <p:cNvSpPr txBox="1"/>
          <p:nvPr/>
        </p:nvSpPr>
        <p:spPr>
          <a:xfrm>
            <a:off x="1944687" y="4006852"/>
            <a:ext cx="1410970" cy="875665"/>
          </a:xfrm>
          <a:prstGeom prst="rect">
            <a:avLst/>
          </a:prstGeom>
        </p:spPr>
        <p:txBody>
          <a:bodyPr vert="horz" wrap="square" lIns="0" tIns="12700" rIns="0" bIns="0" rtlCol="0">
            <a:spAutoFit/>
          </a:bodyPr>
          <a:lstStyle/>
          <a:p>
            <a:pPr marL="330200" marR="5080" indent="-317500">
              <a:spcBef>
                <a:spcPts val="100"/>
              </a:spcBef>
            </a:pPr>
            <a:r>
              <a:rPr b="1" dirty="0">
                <a:latin typeface="Arial"/>
                <a:cs typeface="Arial"/>
              </a:rPr>
              <a:t>E</a:t>
            </a:r>
            <a:r>
              <a:rPr b="1" spc="-5" dirty="0">
                <a:latin typeface="Arial"/>
                <a:cs typeface="Arial"/>
              </a:rPr>
              <a:t>l</a:t>
            </a:r>
            <a:r>
              <a:rPr b="1" dirty="0">
                <a:latin typeface="Arial"/>
                <a:cs typeface="Arial"/>
              </a:rPr>
              <a:t>ectr</a:t>
            </a:r>
            <a:r>
              <a:rPr b="1" spc="-5" dirty="0">
                <a:latin typeface="Arial"/>
                <a:cs typeface="Arial"/>
              </a:rPr>
              <a:t>o</a:t>
            </a:r>
            <a:r>
              <a:rPr b="1" dirty="0">
                <a:latin typeface="Arial"/>
                <a:cs typeface="Arial"/>
              </a:rPr>
              <a:t>s</a:t>
            </a:r>
            <a:r>
              <a:rPr b="1" spc="-5" dirty="0">
                <a:latin typeface="Arial"/>
                <a:cs typeface="Arial"/>
              </a:rPr>
              <a:t>p</a:t>
            </a:r>
            <a:r>
              <a:rPr b="1" dirty="0">
                <a:latin typeface="Arial"/>
                <a:cs typeface="Arial"/>
              </a:rPr>
              <a:t>ray  Needle</a:t>
            </a:r>
            <a:endParaRPr>
              <a:latin typeface="Arial"/>
              <a:cs typeface="Arial"/>
            </a:endParaRPr>
          </a:p>
          <a:p>
            <a:pPr marL="708025">
              <a:spcBef>
                <a:spcPts val="690"/>
              </a:spcBef>
            </a:pPr>
            <a:r>
              <a:rPr sz="1400" b="1" dirty="0">
                <a:latin typeface="Arial"/>
                <a:cs typeface="Arial"/>
              </a:rPr>
              <a:t>3-5</a:t>
            </a:r>
            <a:r>
              <a:rPr sz="1400" b="1" spc="-25" dirty="0">
                <a:latin typeface="Arial"/>
                <a:cs typeface="Arial"/>
              </a:rPr>
              <a:t> </a:t>
            </a:r>
            <a:r>
              <a:rPr sz="1400" b="1" dirty="0">
                <a:latin typeface="Arial"/>
                <a:cs typeface="Arial"/>
              </a:rPr>
              <a:t>kV</a:t>
            </a:r>
            <a:endParaRPr sz="1400">
              <a:latin typeface="Arial"/>
              <a:cs typeface="Arial"/>
            </a:endParaRPr>
          </a:p>
        </p:txBody>
      </p:sp>
      <p:sp>
        <p:nvSpPr>
          <p:cNvPr id="81" name="object 81"/>
          <p:cNvSpPr txBox="1"/>
          <p:nvPr/>
        </p:nvSpPr>
        <p:spPr>
          <a:xfrm>
            <a:off x="981074" y="5307013"/>
            <a:ext cx="749300" cy="228268"/>
          </a:xfrm>
          <a:prstGeom prst="rect">
            <a:avLst/>
          </a:prstGeom>
        </p:spPr>
        <p:txBody>
          <a:bodyPr vert="horz" wrap="square" lIns="0" tIns="12700" rIns="0" bIns="0" rtlCol="0">
            <a:spAutoFit/>
          </a:bodyPr>
          <a:lstStyle/>
          <a:p>
            <a:pPr marL="12700">
              <a:spcBef>
                <a:spcPts val="100"/>
              </a:spcBef>
              <a:tabLst>
                <a:tab pos="735965" algn="l"/>
              </a:tabLst>
            </a:pPr>
            <a:r>
              <a:rPr sz="1400" b="1" spc="-5" dirty="0">
                <a:latin typeface="Arial"/>
                <a:cs typeface="Arial"/>
              </a:rPr>
              <a:t>Liqui</a:t>
            </a:r>
            <a:r>
              <a:rPr sz="1400" b="1" strike="sngStrike" spc="-5" dirty="0">
                <a:latin typeface="Arial"/>
                <a:cs typeface="Arial"/>
              </a:rPr>
              <a:t>d	</a:t>
            </a:r>
            <a:endParaRPr sz="1400">
              <a:latin typeface="Arial"/>
              <a:cs typeface="Arial"/>
            </a:endParaRPr>
          </a:p>
        </p:txBody>
      </p:sp>
      <p:sp>
        <p:nvSpPr>
          <p:cNvPr id="82" name="object 82"/>
          <p:cNvSpPr txBox="1"/>
          <p:nvPr/>
        </p:nvSpPr>
        <p:spPr>
          <a:xfrm>
            <a:off x="1565276" y="5870575"/>
            <a:ext cx="1306195" cy="228268"/>
          </a:xfrm>
          <a:prstGeom prst="rect">
            <a:avLst/>
          </a:prstGeom>
        </p:spPr>
        <p:txBody>
          <a:bodyPr vert="horz" wrap="square" lIns="0" tIns="12700" rIns="0" bIns="0" rtlCol="0">
            <a:spAutoFit/>
          </a:bodyPr>
          <a:lstStyle/>
          <a:p>
            <a:pPr marL="12700">
              <a:spcBef>
                <a:spcPts val="100"/>
              </a:spcBef>
            </a:pPr>
            <a:r>
              <a:rPr sz="1400" b="1" spc="-5" dirty="0">
                <a:latin typeface="Arial"/>
                <a:cs typeface="Arial"/>
              </a:rPr>
              <a:t>Nebulizing</a:t>
            </a:r>
            <a:r>
              <a:rPr sz="1400" b="1" spc="-85" dirty="0">
                <a:latin typeface="Arial"/>
                <a:cs typeface="Arial"/>
              </a:rPr>
              <a:t> </a:t>
            </a:r>
            <a:r>
              <a:rPr sz="1400" b="1" dirty="0">
                <a:latin typeface="Arial"/>
                <a:cs typeface="Arial"/>
              </a:rPr>
              <a:t>Gas</a:t>
            </a:r>
            <a:endParaRPr sz="1400">
              <a:latin typeface="Arial"/>
              <a:cs typeface="Arial"/>
            </a:endParaRPr>
          </a:p>
        </p:txBody>
      </p:sp>
      <p:sp>
        <p:nvSpPr>
          <p:cNvPr id="83" name="object 83"/>
          <p:cNvSpPr txBox="1"/>
          <p:nvPr/>
        </p:nvSpPr>
        <p:spPr>
          <a:xfrm>
            <a:off x="1236663" y="891677"/>
            <a:ext cx="3363595" cy="1163320"/>
          </a:xfrm>
          <a:prstGeom prst="rect">
            <a:avLst/>
          </a:prstGeom>
        </p:spPr>
        <p:txBody>
          <a:bodyPr vert="horz" wrap="square" lIns="0" tIns="163830" rIns="0" bIns="0" rtlCol="0">
            <a:spAutoFit/>
          </a:bodyPr>
          <a:lstStyle/>
          <a:p>
            <a:pPr marL="12700">
              <a:spcBef>
                <a:spcPts val="1290"/>
              </a:spcBef>
            </a:pPr>
            <a:r>
              <a:rPr sz="2400" b="1" spc="-5" dirty="0">
                <a:solidFill>
                  <a:srgbClr val="000090"/>
                </a:solidFill>
                <a:latin typeface="Arial"/>
                <a:cs typeface="Arial"/>
              </a:rPr>
              <a:t>Possible Sample</a:t>
            </a:r>
            <a:r>
              <a:rPr sz="2400" b="1" spc="229" dirty="0">
                <a:solidFill>
                  <a:srgbClr val="000090"/>
                </a:solidFill>
                <a:latin typeface="Arial"/>
                <a:cs typeface="Arial"/>
              </a:rPr>
              <a:t> </a:t>
            </a:r>
            <a:r>
              <a:rPr sz="2400" b="1" spc="-5" dirty="0">
                <a:solidFill>
                  <a:srgbClr val="000090"/>
                </a:solidFill>
                <a:latin typeface="Arial"/>
                <a:cs typeface="Arial"/>
              </a:rPr>
              <a:t>Inlets</a:t>
            </a:r>
            <a:endParaRPr sz="2400">
              <a:latin typeface="Arial"/>
              <a:cs typeface="Arial"/>
            </a:endParaRPr>
          </a:p>
          <a:p>
            <a:pPr marL="158115" marR="1783714">
              <a:lnSpc>
                <a:spcPts val="2510"/>
              </a:lnSpc>
              <a:spcBef>
                <a:spcPts val="85"/>
              </a:spcBef>
            </a:pPr>
            <a:r>
              <a:rPr sz="1400" b="1" spc="-5" dirty="0">
                <a:latin typeface="Arial"/>
                <a:cs typeface="Arial"/>
              </a:rPr>
              <a:t>Syringe Pump  Sample</a:t>
            </a:r>
            <a:r>
              <a:rPr sz="1400" b="1" spc="-45" dirty="0">
                <a:latin typeface="Arial"/>
                <a:cs typeface="Arial"/>
              </a:rPr>
              <a:t> </a:t>
            </a:r>
            <a:r>
              <a:rPr sz="1400" b="1" spc="-5" dirty="0">
                <a:latin typeface="Arial"/>
                <a:cs typeface="Arial"/>
              </a:rPr>
              <a:t>Injection</a:t>
            </a:r>
            <a:endParaRPr sz="1400">
              <a:latin typeface="Arial"/>
              <a:cs typeface="Arial"/>
            </a:endParaRPr>
          </a:p>
        </p:txBody>
      </p:sp>
      <p:sp>
        <p:nvSpPr>
          <p:cNvPr id="84" name="object 84"/>
          <p:cNvSpPr/>
          <p:nvPr/>
        </p:nvSpPr>
        <p:spPr>
          <a:xfrm>
            <a:off x="3598862" y="5856287"/>
            <a:ext cx="831850" cy="152400"/>
          </a:xfrm>
          <a:custGeom>
            <a:avLst/>
            <a:gdLst/>
            <a:ahLst/>
            <a:cxnLst/>
            <a:rect l="l" t="t" r="r" b="b"/>
            <a:pathLst>
              <a:path w="831850" h="152400">
                <a:moveTo>
                  <a:pt x="25400" y="0"/>
                </a:moveTo>
                <a:lnTo>
                  <a:pt x="0" y="0"/>
                </a:lnTo>
                <a:lnTo>
                  <a:pt x="0" y="11112"/>
                </a:lnTo>
                <a:lnTo>
                  <a:pt x="1587" y="21431"/>
                </a:lnTo>
                <a:lnTo>
                  <a:pt x="3175" y="32543"/>
                </a:lnTo>
                <a:lnTo>
                  <a:pt x="28575" y="70643"/>
                </a:lnTo>
                <a:lnTo>
                  <a:pt x="38100" y="72231"/>
                </a:lnTo>
                <a:lnTo>
                  <a:pt x="48418" y="74612"/>
                </a:lnTo>
                <a:lnTo>
                  <a:pt x="61118" y="76199"/>
                </a:lnTo>
                <a:lnTo>
                  <a:pt x="88106" y="82549"/>
                </a:lnTo>
                <a:lnTo>
                  <a:pt x="310356" y="82549"/>
                </a:lnTo>
                <a:lnTo>
                  <a:pt x="321468" y="84137"/>
                </a:lnTo>
                <a:lnTo>
                  <a:pt x="331787" y="85724"/>
                </a:lnTo>
                <a:lnTo>
                  <a:pt x="341312" y="85724"/>
                </a:lnTo>
                <a:lnTo>
                  <a:pt x="351631" y="87312"/>
                </a:lnTo>
                <a:lnTo>
                  <a:pt x="361156" y="88899"/>
                </a:lnTo>
                <a:lnTo>
                  <a:pt x="368300" y="92074"/>
                </a:lnTo>
                <a:lnTo>
                  <a:pt x="374650" y="94456"/>
                </a:lnTo>
                <a:lnTo>
                  <a:pt x="379412" y="97631"/>
                </a:lnTo>
                <a:lnTo>
                  <a:pt x="384175" y="99218"/>
                </a:lnTo>
                <a:lnTo>
                  <a:pt x="386556" y="103981"/>
                </a:lnTo>
                <a:lnTo>
                  <a:pt x="389731" y="108743"/>
                </a:lnTo>
                <a:lnTo>
                  <a:pt x="392906" y="114299"/>
                </a:lnTo>
                <a:lnTo>
                  <a:pt x="396081" y="126999"/>
                </a:lnTo>
                <a:lnTo>
                  <a:pt x="399256" y="134143"/>
                </a:lnTo>
                <a:lnTo>
                  <a:pt x="399256" y="152399"/>
                </a:lnTo>
                <a:lnTo>
                  <a:pt x="424656" y="152399"/>
                </a:lnTo>
                <a:lnTo>
                  <a:pt x="424656" y="150812"/>
                </a:lnTo>
                <a:lnTo>
                  <a:pt x="431006" y="150812"/>
                </a:lnTo>
                <a:lnTo>
                  <a:pt x="431006" y="140493"/>
                </a:lnTo>
                <a:lnTo>
                  <a:pt x="432593" y="132556"/>
                </a:lnTo>
                <a:lnTo>
                  <a:pt x="434181" y="126999"/>
                </a:lnTo>
                <a:lnTo>
                  <a:pt x="435768" y="119062"/>
                </a:lnTo>
                <a:lnTo>
                  <a:pt x="437356" y="115887"/>
                </a:lnTo>
                <a:lnTo>
                  <a:pt x="414337" y="115887"/>
                </a:lnTo>
                <a:lnTo>
                  <a:pt x="411162" y="105568"/>
                </a:lnTo>
                <a:lnTo>
                  <a:pt x="409575" y="99218"/>
                </a:lnTo>
                <a:lnTo>
                  <a:pt x="406400" y="93662"/>
                </a:lnTo>
                <a:lnTo>
                  <a:pt x="402431" y="88899"/>
                </a:lnTo>
                <a:lnTo>
                  <a:pt x="399256" y="84137"/>
                </a:lnTo>
                <a:lnTo>
                  <a:pt x="394493" y="79374"/>
                </a:lnTo>
                <a:lnTo>
                  <a:pt x="389731" y="76199"/>
                </a:lnTo>
                <a:lnTo>
                  <a:pt x="384968" y="72231"/>
                </a:lnTo>
                <a:lnTo>
                  <a:pt x="379412" y="70643"/>
                </a:lnTo>
                <a:lnTo>
                  <a:pt x="374650" y="69056"/>
                </a:lnTo>
                <a:lnTo>
                  <a:pt x="366712" y="67468"/>
                </a:lnTo>
                <a:lnTo>
                  <a:pt x="357981" y="65881"/>
                </a:lnTo>
                <a:lnTo>
                  <a:pt x="350043" y="64293"/>
                </a:lnTo>
                <a:lnTo>
                  <a:pt x="339725" y="62706"/>
                </a:lnTo>
                <a:lnTo>
                  <a:pt x="328612" y="61118"/>
                </a:lnTo>
                <a:lnTo>
                  <a:pt x="96043" y="61118"/>
                </a:lnTo>
                <a:lnTo>
                  <a:pt x="73025" y="57943"/>
                </a:lnTo>
                <a:lnTo>
                  <a:pt x="63500" y="55562"/>
                </a:lnTo>
                <a:lnTo>
                  <a:pt x="56356" y="55562"/>
                </a:lnTo>
                <a:lnTo>
                  <a:pt x="48418" y="52387"/>
                </a:lnTo>
                <a:lnTo>
                  <a:pt x="43656" y="50799"/>
                </a:lnTo>
                <a:lnTo>
                  <a:pt x="41275" y="50799"/>
                </a:lnTo>
                <a:lnTo>
                  <a:pt x="39687" y="49212"/>
                </a:lnTo>
                <a:lnTo>
                  <a:pt x="38100" y="46037"/>
                </a:lnTo>
                <a:lnTo>
                  <a:pt x="31750" y="36512"/>
                </a:lnTo>
                <a:lnTo>
                  <a:pt x="28575" y="29368"/>
                </a:lnTo>
                <a:lnTo>
                  <a:pt x="26987" y="23018"/>
                </a:lnTo>
                <a:lnTo>
                  <a:pt x="25400" y="17462"/>
                </a:lnTo>
                <a:lnTo>
                  <a:pt x="25400" y="0"/>
                </a:lnTo>
                <a:close/>
              </a:path>
              <a:path w="831850" h="152400">
                <a:moveTo>
                  <a:pt x="831850" y="0"/>
                </a:moveTo>
                <a:lnTo>
                  <a:pt x="804068" y="0"/>
                </a:lnTo>
                <a:lnTo>
                  <a:pt x="804068" y="23018"/>
                </a:lnTo>
                <a:lnTo>
                  <a:pt x="801687" y="29368"/>
                </a:lnTo>
                <a:lnTo>
                  <a:pt x="798512" y="36512"/>
                </a:lnTo>
                <a:lnTo>
                  <a:pt x="795337" y="46037"/>
                </a:lnTo>
                <a:lnTo>
                  <a:pt x="790575" y="49212"/>
                </a:lnTo>
                <a:lnTo>
                  <a:pt x="788987" y="49212"/>
                </a:lnTo>
                <a:lnTo>
                  <a:pt x="787400" y="50799"/>
                </a:lnTo>
                <a:lnTo>
                  <a:pt x="781843" y="52387"/>
                </a:lnTo>
                <a:lnTo>
                  <a:pt x="775493" y="53974"/>
                </a:lnTo>
                <a:lnTo>
                  <a:pt x="767556" y="55562"/>
                </a:lnTo>
                <a:lnTo>
                  <a:pt x="757237" y="57943"/>
                </a:lnTo>
                <a:lnTo>
                  <a:pt x="734218" y="61118"/>
                </a:lnTo>
                <a:lnTo>
                  <a:pt x="500856" y="61118"/>
                </a:lnTo>
                <a:lnTo>
                  <a:pt x="492125" y="62706"/>
                </a:lnTo>
                <a:lnTo>
                  <a:pt x="481012" y="64293"/>
                </a:lnTo>
                <a:lnTo>
                  <a:pt x="472281" y="65881"/>
                </a:lnTo>
                <a:lnTo>
                  <a:pt x="464343" y="65881"/>
                </a:lnTo>
                <a:lnTo>
                  <a:pt x="458787" y="67468"/>
                </a:lnTo>
                <a:lnTo>
                  <a:pt x="452437" y="70643"/>
                </a:lnTo>
                <a:lnTo>
                  <a:pt x="446087" y="72231"/>
                </a:lnTo>
                <a:lnTo>
                  <a:pt x="441325" y="74612"/>
                </a:lnTo>
                <a:lnTo>
                  <a:pt x="435768" y="77787"/>
                </a:lnTo>
                <a:lnTo>
                  <a:pt x="431006" y="82549"/>
                </a:lnTo>
                <a:lnTo>
                  <a:pt x="427831" y="88899"/>
                </a:lnTo>
                <a:lnTo>
                  <a:pt x="424656" y="93662"/>
                </a:lnTo>
                <a:lnTo>
                  <a:pt x="422275" y="99218"/>
                </a:lnTo>
                <a:lnTo>
                  <a:pt x="419100" y="103981"/>
                </a:lnTo>
                <a:lnTo>
                  <a:pt x="414337" y="115887"/>
                </a:lnTo>
                <a:lnTo>
                  <a:pt x="437356" y="115887"/>
                </a:lnTo>
                <a:lnTo>
                  <a:pt x="438943" y="112712"/>
                </a:lnTo>
                <a:lnTo>
                  <a:pt x="441325" y="108743"/>
                </a:lnTo>
                <a:lnTo>
                  <a:pt x="447675" y="99218"/>
                </a:lnTo>
                <a:lnTo>
                  <a:pt x="452437" y="96043"/>
                </a:lnTo>
                <a:lnTo>
                  <a:pt x="455612" y="93662"/>
                </a:lnTo>
                <a:lnTo>
                  <a:pt x="462756" y="92074"/>
                </a:lnTo>
                <a:lnTo>
                  <a:pt x="470693" y="88899"/>
                </a:lnTo>
                <a:lnTo>
                  <a:pt x="478631" y="87312"/>
                </a:lnTo>
                <a:lnTo>
                  <a:pt x="488950" y="85724"/>
                </a:lnTo>
                <a:lnTo>
                  <a:pt x="498475" y="85724"/>
                </a:lnTo>
                <a:lnTo>
                  <a:pt x="519112" y="82549"/>
                </a:lnTo>
                <a:lnTo>
                  <a:pt x="727868" y="82549"/>
                </a:lnTo>
                <a:lnTo>
                  <a:pt x="755650" y="79374"/>
                </a:lnTo>
                <a:lnTo>
                  <a:pt x="769143" y="76199"/>
                </a:lnTo>
                <a:lnTo>
                  <a:pt x="782637" y="74612"/>
                </a:lnTo>
                <a:lnTo>
                  <a:pt x="793750" y="72231"/>
                </a:lnTo>
                <a:lnTo>
                  <a:pt x="801687" y="70643"/>
                </a:lnTo>
                <a:lnTo>
                  <a:pt x="807243" y="67468"/>
                </a:lnTo>
                <a:lnTo>
                  <a:pt x="810418" y="65881"/>
                </a:lnTo>
                <a:lnTo>
                  <a:pt x="815181" y="61118"/>
                </a:lnTo>
                <a:lnTo>
                  <a:pt x="818356" y="55562"/>
                </a:lnTo>
                <a:lnTo>
                  <a:pt x="820737" y="47624"/>
                </a:lnTo>
                <a:lnTo>
                  <a:pt x="823912" y="39687"/>
                </a:lnTo>
                <a:lnTo>
                  <a:pt x="827087" y="30956"/>
                </a:lnTo>
                <a:lnTo>
                  <a:pt x="830262" y="21431"/>
                </a:lnTo>
                <a:lnTo>
                  <a:pt x="831850" y="11112"/>
                </a:lnTo>
                <a:lnTo>
                  <a:pt x="831850" y="0"/>
                </a:lnTo>
                <a:close/>
              </a:path>
            </a:pathLst>
          </a:custGeom>
          <a:solidFill>
            <a:srgbClr val="000000"/>
          </a:solidFill>
        </p:spPr>
        <p:txBody>
          <a:bodyPr wrap="square" lIns="0" tIns="0" rIns="0" bIns="0" rtlCol="0"/>
          <a:lstStyle/>
          <a:p>
            <a:endParaRPr/>
          </a:p>
        </p:txBody>
      </p:sp>
      <p:sp>
        <p:nvSpPr>
          <p:cNvPr id="85" name="object 85"/>
          <p:cNvSpPr/>
          <p:nvPr/>
        </p:nvSpPr>
        <p:spPr>
          <a:xfrm>
            <a:off x="5243512" y="2220913"/>
            <a:ext cx="11430" cy="25400"/>
          </a:xfrm>
          <a:custGeom>
            <a:avLst/>
            <a:gdLst/>
            <a:ahLst/>
            <a:cxnLst/>
            <a:rect l="l" t="t" r="r" b="b"/>
            <a:pathLst>
              <a:path w="11429" h="25400">
                <a:moveTo>
                  <a:pt x="0" y="0"/>
                </a:moveTo>
                <a:lnTo>
                  <a:pt x="0" y="8192"/>
                </a:lnTo>
                <a:lnTo>
                  <a:pt x="1709" y="8192"/>
                </a:lnTo>
                <a:lnTo>
                  <a:pt x="1709" y="11470"/>
                </a:lnTo>
                <a:lnTo>
                  <a:pt x="2564" y="13108"/>
                </a:lnTo>
                <a:lnTo>
                  <a:pt x="4273" y="19664"/>
                </a:lnTo>
                <a:lnTo>
                  <a:pt x="4273" y="25400"/>
                </a:lnTo>
                <a:lnTo>
                  <a:pt x="11112" y="25400"/>
                </a:lnTo>
                <a:lnTo>
                  <a:pt x="11112" y="16386"/>
                </a:lnTo>
                <a:lnTo>
                  <a:pt x="9403" y="11470"/>
                </a:lnTo>
                <a:lnTo>
                  <a:pt x="4273" y="1638"/>
                </a:lnTo>
                <a:lnTo>
                  <a:pt x="2564" y="1638"/>
                </a:lnTo>
                <a:lnTo>
                  <a:pt x="0" y="0"/>
                </a:lnTo>
                <a:close/>
              </a:path>
            </a:pathLst>
          </a:custGeom>
          <a:solidFill>
            <a:srgbClr val="000000"/>
          </a:solidFill>
        </p:spPr>
        <p:txBody>
          <a:bodyPr wrap="square" lIns="0" tIns="0" rIns="0" bIns="0" rtlCol="0"/>
          <a:lstStyle/>
          <a:p>
            <a:endParaRPr/>
          </a:p>
        </p:txBody>
      </p:sp>
      <p:sp>
        <p:nvSpPr>
          <p:cNvPr id="86" name="object 86"/>
          <p:cNvSpPr/>
          <p:nvPr/>
        </p:nvSpPr>
        <p:spPr>
          <a:xfrm>
            <a:off x="5243512" y="2257427"/>
            <a:ext cx="11430" cy="28575"/>
          </a:xfrm>
          <a:custGeom>
            <a:avLst/>
            <a:gdLst/>
            <a:ahLst/>
            <a:cxnLst/>
            <a:rect l="l" t="t" r="r" b="b"/>
            <a:pathLst>
              <a:path w="11429" h="28575">
                <a:moveTo>
                  <a:pt x="11112" y="0"/>
                </a:moveTo>
                <a:lnTo>
                  <a:pt x="4273" y="0"/>
                </a:lnTo>
                <a:lnTo>
                  <a:pt x="4273" y="7564"/>
                </a:lnTo>
                <a:lnTo>
                  <a:pt x="2564" y="10925"/>
                </a:lnTo>
                <a:lnTo>
                  <a:pt x="2564" y="12607"/>
                </a:lnTo>
                <a:lnTo>
                  <a:pt x="1709" y="15968"/>
                </a:lnTo>
                <a:lnTo>
                  <a:pt x="1709" y="17649"/>
                </a:lnTo>
                <a:lnTo>
                  <a:pt x="0" y="21010"/>
                </a:lnTo>
                <a:lnTo>
                  <a:pt x="0" y="28575"/>
                </a:lnTo>
                <a:lnTo>
                  <a:pt x="2564" y="26894"/>
                </a:lnTo>
                <a:lnTo>
                  <a:pt x="5982" y="23533"/>
                </a:lnTo>
                <a:lnTo>
                  <a:pt x="7693" y="21010"/>
                </a:lnTo>
                <a:lnTo>
                  <a:pt x="9403" y="14287"/>
                </a:lnTo>
                <a:lnTo>
                  <a:pt x="11112" y="9245"/>
                </a:lnTo>
                <a:lnTo>
                  <a:pt x="11112" y="0"/>
                </a:lnTo>
                <a:close/>
              </a:path>
            </a:pathLst>
          </a:custGeom>
          <a:solidFill>
            <a:srgbClr val="000000"/>
          </a:solidFill>
        </p:spPr>
        <p:txBody>
          <a:bodyPr wrap="square" lIns="0" tIns="0" rIns="0" bIns="0" rtlCol="0"/>
          <a:lstStyle/>
          <a:p>
            <a:endParaRPr/>
          </a:p>
        </p:txBody>
      </p:sp>
      <p:sp>
        <p:nvSpPr>
          <p:cNvPr id="87" name="object 87"/>
          <p:cNvSpPr/>
          <p:nvPr/>
        </p:nvSpPr>
        <p:spPr>
          <a:xfrm>
            <a:off x="5222875" y="2257427"/>
            <a:ext cx="11430" cy="28575"/>
          </a:xfrm>
          <a:custGeom>
            <a:avLst/>
            <a:gdLst/>
            <a:ahLst/>
            <a:cxnLst/>
            <a:rect l="l" t="t" r="r" b="b"/>
            <a:pathLst>
              <a:path w="11429" h="28575">
                <a:moveTo>
                  <a:pt x="5128" y="0"/>
                </a:moveTo>
                <a:lnTo>
                  <a:pt x="0" y="0"/>
                </a:lnTo>
                <a:lnTo>
                  <a:pt x="0" y="4202"/>
                </a:lnTo>
                <a:lnTo>
                  <a:pt x="1709" y="9245"/>
                </a:lnTo>
                <a:lnTo>
                  <a:pt x="1709" y="14287"/>
                </a:lnTo>
                <a:lnTo>
                  <a:pt x="3418" y="21010"/>
                </a:lnTo>
                <a:lnTo>
                  <a:pt x="3418" y="23533"/>
                </a:lnTo>
                <a:lnTo>
                  <a:pt x="5982" y="26894"/>
                </a:lnTo>
                <a:lnTo>
                  <a:pt x="7693" y="26894"/>
                </a:lnTo>
                <a:lnTo>
                  <a:pt x="11112" y="28575"/>
                </a:lnTo>
                <a:lnTo>
                  <a:pt x="11112" y="17649"/>
                </a:lnTo>
                <a:lnTo>
                  <a:pt x="9403" y="17649"/>
                </a:lnTo>
                <a:lnTo>
                  <a:pt x="9403" y="15968"/>
                </a:lnTo>
                <a:lnTo>
                  <a:pt x="7693" y="12607"/>
                </a:lnTo>
                <a:lnTo>
                  <a:pt x="5982" y="10925"/>
                </a:lnTo>
                <a:lnTo>
                  <a:pt x="5982" y="7564"/>
                </a:lnTo>
                <a:lnTo>
                  <a:pt x="5128" y="4202"/>
                </a:lnTo>
                <a:lnTo>
                  <a:pt x="5128" y="0"/>
                </a:lnTo>
                <a:close/>
              </a:path>
            </a:pathLst>
          </a:custGeom>
          <a:solidFill>
            <a:srgbClr val="000000"/>
          </a:solidFill>
        </p:spPr>
        <p:txBody>
          <a:bodyPr wrap="square" lIns="0" tIns="0" rIns="0" bIns="0" rtlCol="0"/>
          <a:lstStyle/>
          <a:p>
            <a:endParaRPr/>
          </a:p>
        </p:txBody>
      </p:sp>
      <p:sp>
        <p:nvSpPr>
          <p:cNvPr id="88" name="object 88"/>
          <p:cNvSpPr/>
          <p:nvPr/>
        </p:nvSpPr>
        <p:spPr>
          <a:xfrm>
            <a:off x="5222875" y="2220913"/>
            <a:ext cx="11430" cy="25400"/>
          </a:xfrm>
          <a:custGeom>
            <a:avLst/>
            <a:gdLst/>
            <a:ahLst/>
            <a:cxnLst/>
            <a:rect l="l" t="t" r="r" b="b"/>
            <a:pathLst>
              <a:path w="11429" h="25400">
                <a:moveTo>
                  <a:pt x="11112" y="0"/>
                </a:moveTo>
                <a:lnTo>
                  <a:pt x="7693" y="0"/>
                </a:lnTo>
                <a:lnTo>
                  <a:pt x="5982" y="1638"/>
                </a:lnTo>
                <a:lnTo>
                  <a:pt x="5128" y="4914"/>
                </a:lnTo>
                <a:lnTo>
                  <a:pt x="1709" y="11470"/>
                </a:lnTo>
                <a:lnTo>
                  <a:pt x="1709" y="16386"/>
                </a:lnTo>
                <a:lnTo>
                  <a:pt x="0" y="20483"/>
                </a:lnTo>
                <a:lnTo>
                  <a:pt x="0" y="25400"/>
                </a:lnTo>
                <a:lnTo>
                  <a:pt x="5128" y="25400"/>
                </a:lnTo>
                <a:lnTo>
                  <a:pt x="5128" y="22122"/>
                </a:lnTo>
                <a:lnTo>
                  <a:pt x="5982" y="19664"/>
                </a:lnTo>
                <a:lnTo>
                  <a:pt x="5982" y="13108"/>
                </a:lnTo>
                <a:lnTo>
                  <a:pt x="7693" y="13108"/>
                </a:lnTo>
                <a:lnTo>
                  <a:pt x="7693" y="11470"/>
                </a:lnTo>
                <a:lnTo>
                  <a:pt x="11112" y="8192"/>
                </a:lnTo>
                <a:lnTo>
                  <a:pt x="11112" y="0"/>
                </a:lnTo>
                <a:close/>
              </a:path>
            </a:pathLst>
          </a:custGeom>
          <a:solidFill>
            <a:srgbClr val="000000"/>
          </a:solidFill>
        </p:spPr>
        <p:txBody>
          <a:bodyPr wrap="square" lIns="0" tIns="0" rIns="0" bIns="0" rtlCol="0"/>
          <a:lstStyle/>
          <a:p>
            <a:endParaRPr/>
          </a:p>
        </p:txBody>
      </p:sp>
      <p:sp>
        <p:nvSpPr>
          <p:cNvPr id="89" name="object 89"/>
          <p:cNvSpPr/>
          <p:nvPr/>
        </p:nvSpPr>
        <p:spPr>
          <a:xfrm>
            <a:off x="5195887" y="2152652"/>
            <a:ext cx="31750" cy="33655"/>
          </a:xfrm>
          <a:custGeom>
            <a:avLst/>
            <a:gdLst/>
            <a:ahLst/>
            <a:cxnLst/>
            <a:rect l="l" t="t" r="r" b="b"/>
            <a:pathLst>
              <a:path w="31750" h="33655">
                <a:moveTo>
                  <a:pt x="0" y="0"/>
                </a:moveTo>
                <a:lnTo>
                  <a:pt x="0" y="11112"/>
                </a:lnTo>
                <a:lnTo>
                  <a:pt x="9292" y="11906"/>
                </a:lnTo>
                <a:lnTo>
                  <a:pt x="14712" y="13495"/>
                </a:lnTo>
                <a:lnTo>
                  <a:pt x="17810" y="18257"/>
                </a:lnTo>
                <a:lnTo>
                  <a:pt x="20908" y="21432"/>
                </a:lnTo>
                <a:lnTo>
                  <a:pt x="22456" y="26195"/>
                </a:lnTo>
                <a:lnTo>
                  <a:pt x="22456" y="31751"/>
                </a:lnTo>
                <a:lnTo>
                  <a:pt x="31750" y="33338"/>
                </a:lnTo>
                <a:lnTo>
                  <a:pt x="31750" y="23020"/>
                </a:lnTo>
                <a:lnTo>
                  <a:pt x="28652" y="16670"/>
                </a:lnTo>
                <a:lnTo>
                  <a:pt x="25554" y="11906"/>
                </a:lnTo>
                <a:lnTo>
                  <a:pt x="19359" y="6350"/>
                </a:lnTo>
                <a:lnTo>
                  <a:pt x="12390" y="1587"/>
                </a:lnTo>
                <a:lnTo>
                  <a:pt x="0" y="0"/>
                </a:lnTo>
                <a:close/>
              </a:path>
            </a:pathLst>
          </a:custGeom>
          <a:solidFill>
            <a:srgbClr val="000000"/>
          </a:solidFill>
        </p:spPr>
        <p:txBody>
          <a:bodyPr wrap="square" lIns="0" tIns="0" rIns="0" bIns="0" rtlCol="0"/>
          <a:lstStyle/>
          <a:p>
            <a:endParaRPr/>
          </a:p>
        </p:txBody>
      </p:sp>
      <p:sp>
        <p:nvSpPr>
          <p:cNvPr id="90" name="object 90"/>
          <p:cNvSpPr/>
          <p:nvPr/>
        </p:nvSpPr>
        <p:spPr>
          <a:xfrm>
            <a:off x="5195887" y="2309814"/>
            <a:ext cx="31750" cy="33655"/>
          </a:xfrm>
          <a:custGeom>
            <a:avLst/>
            <a:gdLst/>
            <a:ahLst/>
            <a:cxnLst/>
            <a:rect l="l" t="t" r="r" b="b"/>
            <a:pathLst>
              <a:path w="31750" h="33655">
                <a:moveTo>
                  <a:pt x="31750" y="0"/>
                </a:moveTo>
                <a:lnTo>
                  <a:pt x="22456" y="1587"/>
                </a:lnTo>
                <a:lnTo>
                  <a:pt x="22456" y="8731"/>
                </a:lnTo>
                <a:lnTo>
                  <a:pt x="20908" y="13493"/>
                </a:lnTo>
                <a:lnTo>
                  <a:pt x="17810" y="16668"/>
                </a:lnTo>
                <a:lnTo>
                  <a:pt x="14712" y="21431"/>
                </a:lnTo>
                <a:lnTo>
                  <a:pt x="9292" y="23018"/>
                </a:lnTo>
                <a:lnTo>
                  <a:pt x="0" y="24606"/>
                </a:lnTo>
                <a:lnTo>
                  <a:pt x="0" y="33337"/>
                </a:lnTo>
                <a:lnTo>
                  <a:pt x="12390" y="31750"/>
                </a:lnTo>
                <a:lnTo>
                  <a:pt x="19359" y="28575"/>
                </a:lnTo>
                <a:lnTo>
                  <a:pt x="25554" y="23018"/>
                </a:lnTo>
                <a:lnTo>
                  <a:pt x="28652" y="16668"/>
                </a:lnTo>
                <a:lnTo>
                  <a:pt x="31750" y="11906"/>
                </a:lnTo>
                <a:lnTo>
                  <a:pt x="31750" y="0"/>
                </a:lnTo>
                <a:close/>
              </a:path>
            </a:pathLst>
          </a:custGeom>
          <a:solidFill>
            <a:srgbClr val="000000"/>
          </a:solidFill>
        </p:spPr>
        <p:txBody>
          <a:bodyPr wrap="square" lIns="0" tIns="0" rIns="0" bIns="0" rtlCol="0"/>
          <a:lstStyle/>
          <a:p>
            <a:endParaRPr/>
          </a:p>
        </p:txBody>
      </p:sp>
      <p:sp>
        <p:nvSpPr>
          <p:cNvPr id="91" name="object 91"/>
          <p:cNvSpPr/>
          <p:nvPr/>
        </p:nvSpPr>
        <p:spPr>
          <a:xfrm>
            <a:off x="5292725" y="2185988"/>
            <a:ext cx="163512" cy="136526"/>
          </a:xfrm>
          <a:prstGeom prst="rect">
            <a:avLst/>
          </a:prstGeom>
          <a:blipFill>
            <a:blip r:embed="rId2" cstate="print"/>
            <a:stretch>
              <a:fillRect/>
            </a:stretch>
          </a:blipFill>
        </p:spPr>
        <p:txBody>
          <a:bodyPr wrap="square" lIns="0" tIns="0" rIns="0" bIns="0" rtlCol="0"/>
          <a:lstStyle/>
          <a:p>
            <a:endParaRPr/>
          </a:p>
        </p:txBody>
      </p:sp>
      <p:sp>
        <p:nvSpPr>
          <p:cNvPr id="92" name="object 92"/>
          <p:cNvSpPr/>
          <p:nvPr/>
        </p:nvSpPr>
        <p:spPr>
          <a:xfrm>
            <a:off x="4737101" y="2233613"/>
            <a:ext cx="276225" cy="0"/>
          </a:xfrm>
          <a:custGeom>
            <a:avLst/>
            <a:gdLst/>
            <a:ahLst/>
            <a:cxnLst/>
            <a:rect l="l" t="t" r="r" b="b"/>
            <a:pathLst>
              <a:path w="276225">
                <a:moveTo>
                  <a:pt x="0" y="0"/>
                </a:moveTo>
                <a:lnTo>
                  <a:pt x="276224" y="0"/>
                </a:lnTo>
              </a:path>
            </a:pathLst>
          </a:custGeom>
          <a:ln w="28574">
            <a:solidFill>
              <a:srgbClr val="000000"/>
            </a:solidFill>
          </a:ln>
        </p:spPr>
        <p:txBody>
          <a:bodyPr wrap="square" lIns="0" tIns="0" rIns="0" bIns="0" rtlCol="0"/>
          <a:lstStyle/>
          <a:p>
            <a:endParaRPr/>
          </a:p>
        </p:txBody>
      </p:sp>
      <p:sp>
        <p:nvSpPr>
          <p:cNvPr id="93" name="object 93"/>
          <p:cNvSpPr/>
          <p:nvPr/>
        </p:nvSpPr>
        <p:spPr>
          <a:xfrm>
            <a:off x="4956176" y="2190752"/>
            <a:ext cx="85725" cy="85725"/>
          </a:xfrm>
          <a:custGeom>
            <a:avLst/>
            <a:gdLst/>
            <a:ahLst/>
            <a:cxnLst/>
            <a:rect l="l" t="t" r="r" b="b"/>
            <a:pathLst>
              <a:path w="85725" h="85725">
                <a:moveTo>
                  <a:pt x="0" y="0"/>
                </a:moveTo>
                <a:lnTo>
                  <a:pt x="0" y="85725"/>
                </a:lnTo>
                <a:lnTo>
                  <a:pt x="85725" y="42862"/>
                </a:lnTo>
                <a:lnTo>
                  <a:pt x="0" y="0"/>
                </a:lnTo>
                <a:close/>
              </a:path>
            </a:pathLst>
          </a:custGeom>
          <a:solidFill>
            <a:srgbClr val="000000"/>
          </a:solidFill>
        </p:spPr>
        <p:txBody>
          <a:bodyPr wrap="square" lIns="0" tIns="0" rIns="0" bIns="0" rtlCol="0"/>
          <a:lstStyle/>
          <a:p>
            <a:endParaRPr/>
          </a:p>
        </p:txBody>
      </p:sp>
      <p:sp>
        <p:nvSpPr>
          <p:cNvPr id="94" name="object 94"/>
          <p:cNvSpPr txBox="1"/>
          <p:nvPr/>
        </p:nvSpPr>
        <p:spPr>
          <a:xfrm>
            <a:off x="3867150" y="2079626"/>
            <a:ext cx="711200" cy="299720"/>
          </a:xfrm>
          <a:prstGeom prst="rect">
            <a:avLst/>
          </a:prstGeom>
        </p:spPr>
        <p:txBody>
          <a:bodyPr vert="horz" wrap="square" lIns="0" tIns="12700" rIns="0" bIns="0" rtlCol="0">
            <a:spAutoFit/>
          </a:bodyPr>
          <a:lstStyle/>
          <a:p>
            <a:pPr marL="12700">
              <a:spcBef>
                <a:spcPts val="100"/>
              </a:spcBef>
            </a:pPr>
            <a:r>
              <a:rPr b="1" spc="-5" dirty="0">
                <a:latin typeface="Arial"/>
                <a:cs typeface="Arial"/>
              </a:rPr>
              <a:t>Liquid</a:t>
            </a:r>
            <a:endParaRPr>
              <a:latin typeface="Arial"/>
              <a:cs typeface="Arial"/>
            </a:endParaRPr>
          </a:p>
        </p:txBody>
      </p:sp>
      <p:sp>
        <p:nvSpPr>
          <p:cNvPr id="95" name="TextBox 94">
            <a:extLst>
              <a:ext uri="{FF2B5EF4-FFF2-40B4-BE49-F238E27FC236}">
                <a16:creationId xmlns:a16="http://schemas.microsoft.com/office/drawing/2014/main" id="{F3300583-A8A4-47AB-A43B-02F8353B7356}"/>
              </a:ext>
            </a:extLst>
          </p:cNvPr>
          <p:cNvSpPr txBox="1"/>
          <p:nvPr/>
        </p:nvSpPr>
        <p:spPr>
          <a:xfrm>
            <a:off x="8686801" y="1295400"/>
            <a:ext cx="3276600" cy="923330"/>
          </a:xfrm>
          <a:prstGeom prst="rect">
            <a:avLst/>
          </a:prstGeom>
          <a:noFill/>
        </p:spPr>
        <p:txBody>
          <a:bodyPr wrap="square" rtlCol="0">
            <a:spAutoFit/>
          </a:bodyPr>
          <a:lstStyle/>
          <a:p>
            <a:r>
              <a:rPr lang="en-US" b="1" dirty="0">
                <a:solidFill>
                  <a:srgbClr val="FFFF00"/>
                </a:solidFill>
              </a:rPr>
              <a:t>La </a:t>
            </a:r>
            <a:r>
              <a:rPr lang="en-US" b="1" dirty="0" err="1">
                <a:solidFill>
                  <a:srgbClr val="FFFF00"/>
                </a:solidFill>
              </a:rPr>
              <a:t>spettrometria</a:t>
            </a:r>
            <a:r>
              <a:rPr lang="en-US" b="1" dirty="0">
                <a:solidFill>
                  <a:srgbClr val="FFFF00"/>
                </a:solidFill>
              </a:rPr>
              <a:t> di </a:t>
            </a:r>
            <a:r>
              <a:rPr lang="en-US" b="1" dirty="0" err="1">
                <a:solidFill>
                  <a:srgbClr val="FFFF00"/>
                </a:solidFill>
              </a:rPr>
              <a:t>massa</a:t>
            </a:r>
            <a:r>
              <a:rPr lang="en-US" b="1" dirty="0">
                <a:solidFill>
                  <a:srgbClr val="FFFF00"/>
                </a:solidFill>
              </a:rPr>
              <a:t> </a:t>
            </a:r>
            <a:r>
              <a:rPr lang="en-US" b="1" dirty="0" err="1">
                <a:solidFill>
                  <a:srgbClr val="FFFF00"/>
                </a:solidFill>
              </a:rPr>
              <a:t>rileva</a:t>
            </a:r>
            <a:r>
              <a:rPr lang="en-US" b="1" dirty="0">
                <a:solidFill>
                  <a:srgbClr val="FFFF00"/>
                </a:solidFill>
              </a:rPr>
              <a:t> </a:t>
            </a:r>
            <a:r>
              <a:rPr lang="en-US" b="1" dirty="0" err="1">
                <a:solidFill>
                  <a:srgbClr val="FFFF00"/>
                </a:solidFill>
              </a:rPr>
              <a:t>sempre</a:t>
            </a:r>
            <a:r>
              <a:rPr lang="en-US" b="1" dirty="0">
                <a:solidFill>
                  <a:srgbClr val="FFFF00"/>
                </a:solidFill>
              </a:rPr>
              <a:t> </a:t>
            </a:r>
            <a:r>
              <a:rPr lang="en-US" b="1" dirty="0" err="1">
                <a:solidFill>
                  <a:srgbClr val="FFFF00"/>
                </a:solidFill>
              </a:rPr>
              <a:t>il</a:t>
            </a:r>
            <a:r>
              <a:rPr lang="en-US" b="1" dirty="0">
                <a:solidFill>
                  <a:srgbClr val="FFFF00"/>
                </a:solidFill>
              </a:rPr>
              <a:t> </a:t>
            </a:r>
            <a:r>
              <a:rPr lang="en-US" b="1" dirty="0" err="1">
                <a:solidFill>
                  <a:srgbClr val="FFFF00"/>
                </a:solidFill>
              </a:rPr>
              <a:t>rapporto</a:t>
            </a:r>
            <a:r>
              <a:rPr lang="en-US" b="1" dirty="0">
                <a:solidFill>
                  <a:srgbClr val="FFFF00"/>
                </a:solidFill>
              </a:rPr>
              <a:t> m/z di un </a:t>
            </a:r>
            <a:r>
              <a:rPr lang="en-US" b="1" dirty="0" err="1">
                <a:solidFill>
                  <a:srgbClr val="FFFF00"/>
                </a:solidFill>
              </a:rPr>
              <a:t>composto</a:t>
            </a:r>
            <a:endParaRPr lang="en-US" b="1" dirty="0">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p:nvPr/>
        </p:nvSpPr>
        <p:spPr>
          <a:xfrm>
            <a:off x="1600200" y="360839"/>
            <a:ext cx="4771389" cy="505267"/>
          </a:xfrm>
          <a:prstGeom prst="rect">
            <a:avLst/>
          </a:prstGeom>
        </p:spPr>
        <p:txBody>
          <a:bodyPr vert="horz" wrap="square" lIns="0" tIns="12700" rIns="0" bIns="0" rtlCol="0">
            <a:spAutoFit/>
          </a:bodyPr>
          <a:lstStyle/>
          <a:p>
            <a:pPr marL="12700">
              <a:spcBef>
                <a:spcPts val="100"/>
              </a:spcBef>
            </a:pPr>
            <a:r>
              <a:rPr sz="3200" b="1" spc="-5" dirty="0">
                <a:solidFill>
                  <a:srgbClr val="FFFF66"/>
                </a:solidFill>
                <a:latin typeface="+mj-lt"/>
                <a:ea typeface="+mj-ea"/>
                <a:cs typeface="+mj-cs"/>
              </a:rPr>
              <a:t>iTRAQ</a:t>
            </a:r>
            <a:r>
              <a:rPr sz="2400" b="1" spc="-5" dirty="0">
                <a:latin typeface="Arial"/>
                <a:cs typeface="Arial"/>
              </a:rPr>
              <a:t> </a:t>
            </a:r>
            <a:r>
              <a:rPr sz="3200" b="1" spc="-5" dirty="0">
                <a:solidFill>
                  <a:srgbClr val="FFFF66"/>
                </a:solidFill>
                <a:latin typeface="+mj-lt"/>
                <a:ea typeface="+mj-ea"/>
                <a:cs typeface="+mj-cs"/>
              </a:rPr>
              <a:t>Experimental Example</a:t>
            </a:r>
          </a:p>
        </p:txBody>
      </p:sp>
      <p:sp>
        <p:nvSpPr>
          <p:cNvPr id="3" name="object 3"/>
          <p:cNvSpPr/>
          <p:nvPr/>
        </p:nvSpPr>
        <p:spPr>
          <a:xfrm>
            <a:off x="2247349" y="1371601"/>
            <a:ext cx="762000" cy="152400"/>
          </a:xfrm>
          <a:custGeom>
            <a:avLst/>
            <a:gdLst/>
            <a:ahLst/>
            <a:cxnLst/>
            <a:rect l="l" t="t" r="r" b="b"/>
            <a:pathLst>
              <a:path w="762000" h="152400">
                <a:moveTo>
                  <a:pt x="381000" y="0"/>
                </a:moveTo>
                <a:lnTo>
                  <a:pt x="304215" y="1548"/>
                </a:lnTo>
                <a:lnTo>
                  <a:pt x="232697" y="5988"/>
                </a:lnTo>
                <a:lnTo>
                  <a:pt x="167979" y="13013"/>
                </a:lnTo>
                <a:lnTo>
                  <a:pt x="111592" y="22318"/>
                </a:lnTo>
                <a:lnTo>
                  <a:pt x="65068" y="33595"/>
                </a:lnTo>
                <a:lnTo>
                  <a:pt x="7740" y="60842"/>
                </a:lnTo>
                <a:lnTo>
                  <a:pt x="0" y="76200"/>
                </a:lnTo>
                <a:lnTo>
                  <a:pt x="7740" y="91556"/>
                </a:lnTo>
                <a:lnTo>
                  <a:pt x="65068" y="118804"/>
                </a:lnTo>
                <a:lnTo>
                  <a:pt x="111592" y="130081"/>
                </a:lnTo>
                <a:lnTo>
                  <a:pt x="167979" y="139386"/>
                </a:lnTo>
                <a:lnTo>
                  <a:pt x="232697" y="146411"/>
                </a:lnTo>
                <a:lnTo>
                  <a:pt x="304215" y="150851"/>
                </a:lnTo>
                <a:lnTo>
                  <a:pt x="381000" y="152400"/>
                </a:lnTo>
                <a:lnTo>
                  <a:pt x="457784" y="150851"/>
                </a:lnTo>
                <a:lnTo>
                  <a:pt x="529302" y="146411"/>
                </a:lnTo>
                <a:lnTo>
                  <a:pt x="594020" y="139386"/>
                </a:lnTo>
                <a:lnTo>
                  <a:pt x="650407" y="130081"/>
                </a:lnTo>
                <a:lnTo>
                  <a:pt x="696931" y="118804"/>
                </a:lnTo>
                <a:lnTo>
                  <a:pt x="754259" y="91556"/>
                </a:lnTo>
                <a:lnTo>
                  <a:pt x="762000" y="76200"/>
                </a:lnTo>
                <a:lnTo>
                  <a:pt x="754259" y="60842"/>
                </a:lnTo>
                <a:lnTo>
                  <a:pt x="696931" y="33595"/>
                </a:lnTo>
                <a:lnTo>
                  <a:pt x="650407" y="22318"/>
                </a:lnTo>
                <a:lnTo>
                  <a:pt x="594020" y="13013"/>
                </a:lnTo>
                <a:lnTo>
                  <a:pt x="529302" y="5988"/>
                </a:lnTo>
                <a:lnTo>
                  <a:pt x="457784" y="1548"/>
                </a:lnTo>
                <a:lnTo>
                  <a:pt x="381000" y="0"/>
                </a:lnTo>
                <a:close/>
              </a:path>
            </a:pathLst>
          </a:custGeom>
          <a:solidFill>
            <a:srgbClr val="FF2C79"/>
          </a:solidFill>
        </p:spPr>
        <p:txBody>
          <a:bodyPr wrap="square" lIns="0" tIns="0" rIns="0" bIns="0" rtlCol="0"/>
          <a:lstStyle/>
          <a:p>
            <a:endParaRPr/>
          </a:p>
        </p:txBody>
      </p:sp>
      <p:sp>
        <p:nvSpPr>
          <p:cNvPr id="4" name="object 4"/>
          <p:cNvSpPr/>
          <p:nvPr/>
        </p:nvSpPr>
        <p:spPr>
          <a:xfrm>
            <a:off x="2247349" y="1371601"/>
            <a:ext cx="762000" cy="152400"/>
          </a:xfrm>
          <a:custGeom>
            <a:avLst/>
            <a:gdLst/>
            <a:ahLst/>
            <a:cxnLst/>
            <a:rect l="l" t="t" r="r" b="b"/>
            <a:pathLst>
              <a:path w="762000" h="152400">
                <a:moveTo>
                  <a:pt x="0" y="76199"/>
                </a:moveTo>
                <a:lnTo>
                  <a:pt x="29940" y="46539"/>
                </a:lnTo>
                <a:lnTo>
                  <a:pt x="111592" y="22318"/>
                </a:lnTo>
                <a:lnTo>
                  <a:pt x="167979" y="13013"/>
                </a:lnTo>
                <a:lnTo>
                  <a:pt x="232697" y="5988"/>
                </a:lnTo>
                <a:lnTo>
                  <a:pt x="304215" y="1548"/>
                </a:lnTo>
                <a:lnTo>
                  <a:pt x="380999" y="0"/>
                </a:lnTo>
                <a:lnTo>
                  <a:pt x="457784" y="1548"/>
                </a:lnTo>
                <a:lnTo>
                  <a:pt x="529302" y="5988"/>
                </a:lnTo>
                <a:lnTo>
                  <a:pt x="594020" y="13013"/>
                </a:lnTo>
                <a:lnTo>
                  <a:pt x="650407" y="22318"/>
                </a:lnTo>
                <a:lnTo>
                  <a:pt x="696931" y="33595"/>
                </a:lnTo>
                <a:lnTo>
                  <a:pt x="754259" y="60842"/>
                </a:lnTo>
                <a:lnTo>
                  <a:pt x="761999" y="76199"/>
                </a:lnTo>
                <a:lnTo>
                  <a:pt x="754259" y="91556"/>
                </a:lnTo>
                <a:lnTo>
                  <a:pt x="696931" y="118804"/>
                </a:lnTo>
                <a:lnTo>
                  <a:pt x="650407" y="130081"/>
                </a:lnTo>
                <a:lnTo>
                  <a:pt x="594020" y="139386"/>
                </a:lnTo>
                <a:lnTo>
                  <a:pt x="529302" y="146411"/>
                </a:lnTo>
                <a:lnTo>
                  <a:pt x="457784" y="150851"/>
                </a:lnTo>
                <a:lnTo>
                  <a:pt x="380999" y="152400"/>
                </a:lnTo>
                <a:lnTo>
                  <a:pt x="304215" y="150851"/>
                </a:lnTo>
                <a:lnTo>
                  <a:pt x="232697" y="146411"/>
                </a:lnTo>
                <a:lnTo>
                  <a:pt x="167979" y="139386"/>
                </a:lnTo>
                <a:lnTo>
                  <a:pt x="111592" y="130081"/>
                </a:lnTo>
                <a:lnTo>
                  <a:pt x="65068" y="118804"/>
                </a:lnTo>
                <a:lnTo>
                  <a:pt x="7740" y="91556"/>
                </a:lnTo>
                <a:lnTo>
                  <a:pt x="0" y="76199"/>
                </a:lnTo>
                <a:close/>
              </a:path>
            </a:pathLst>
          </a:custGeom>
          <a:ln w="9524">
            <a:solidFill>
              <a:srgbClr val="000000"/>
            </a:solidFill>
          </a:ln>
        </p:spPr>
        <p:txBody>
          <a:bodyPr wrap="square" lIns="0" tIns="0" rIns="0" bIns="0" rtlCol="0"/>
          <a:lstStyle/>
          <a:p>
            <a:endParaRPr/>
          </a:p>
        </p:txBody>
      </p:sp>
      <p:sp>
        <p:nvSpPr>
          <p:cNvPr id="5" name="object 5"/>
          <p:cNvSpPr/>
          <p:nvPr/>
        </p:nvSpPr>
        <p:spPr>
          <a:xfrm>
            <a:off x="2247349" y="1309915"/>
            <a:ext cx="762000" cy="152400"/>
          </a:xfrm>
          <a:custGeom>
            <a:avLst/>
            <a:gdLst/>
            <a:ahLst/>
            <a:cxnLst/>
            <a:rect l="l" t="t" r="r" b="b"/>
            <a:pathLst>
              <a:path w="762000" h="152400">
                <a:moveTo>
                  <a:pt x="0" y="76199"/>
                </a:moveTo>
                <a:lnTo>
                  <a:pt x="29940" y="46539"/>
                </a:lnTo>
                <a:lnTo>
                  <a:pt x="111592" y="22318"/>
                </a:lnTo>
                <a:lnTo>
                  <a:pt x="167979" y="13013"/>
                </a:lnTo>
                <a:lnTo>
                  <a:pt x="232697" y="5988"/>
                </a:lnTo>
                <a:lnTo>
                  <a:pt x="304215" y="1548"/>
                </a:lnTo>
                <a:lnTo>
                  <a:pt x="380999" y="0"/>
                </a:lnTo>
                <a:lnTo>
                  <a:pt x="457784" y="1548"/>
                </a:lnTo>
                <a:lnTo>
                  <a:pt x="529302" y="5988"/>
                </a:lnTo>
                <a:lnTo>
                  <a:pt x="594020" y="13013"/>
                </a:lnTo>
                <a:lnTo>
                  <a:pt x="650407" y="22318"/>
                </a:lnTo>
                <a:lnTo>
                  <a:pt x="696931" y="33595"/>
                </a:lnTo>
                <a:lnTo>
                  <a:pt x="754259" y="60842"/>
                </a:lnTo>
                <a:lnTo>
                  <a:pt x="761999" y="76199"/>
                </a:lnTo>
                <a:lnTo>
                  <a:pt x="754259" y="91556"/>
                </a:lnTo>
                <a:lnTo>
                  <a:pt x="696931" y="118804"/>
                </a:lnTo>
                <a:lnTo>
                  <a:pt x="650407" y="130081"/>
                </a:lnTo>
                <a:lnTo>
                  <a:pt x="594020" y="139386"/>
                </a:lnTo>
                <a:lnTo>
                  <a:pt x="529302" y="146411"/>
                </a:lnTo>
                <a:lnTo>
                  <a:pt x="457784" y="150851"/>
                </a:lnTo>
                <a:lnTo>
                  <a:pt x="380999" y="152399"/>
                </a:lnTo>
                <a:lnTo>
                  <a:pt x="304215" y="150851"/>
                </a:lnTo>
                <a:lnTo>
                  <a:pt x="232697" y="146411"/>
                </a:lnTo>
                <a:lnTo>
                  <a:pt x="167979" y="139386"/>
                </a:lnTo>
                <a:lnTo>
                  <a:pt x="111592" y="130081"/>
                </a:lnTo>
                <a:lnTo>
                  <a:pt x="65068" y="118804"/>
                </a:lnTo>
                <a:lnTo>
                  <a:pt x="7740" y="91556"/>
                </a:lnTo>
                <a:lnTo>
                  <a:pt x="0" y="76199"/>
                </a:lnTo>
                <a:close/>
              </a:path>
            </a:pathLst>
          </a:custGeom>
          <a:ln w="9524">
            <a:solidFill>
              <a:srgbClr val="000000"/>
            </a:solidFill>
          </a:ln>
        </p:spPr>
        <p:txBody>
          <a:bodyPr wrap="square" lIns="0" tIns="0" rIns="0" bIns="0" rtlCol="0"/>
          <a:lstStyle/>
          <a:p>
            <a:endParaRPr/>
          </a:p>
        </p:txBody>
      </p:sp>
      <p:sp>
        <p:nvSpPr>
          <p:cNvPr id="6" name="object 6"/>
          <p:cNvSpPr/>
          <p:nvPr/>
        </p:nvSpPr>
        <p:spPr>
          <a:xfrm>
            <a:off x="3009350" y="1386115"/>
            <a:ext cx="0" cy="62230"/>
          </a:xfrm>
          <a:custGeom>
            <a:avLst/>
            <a:gdLst/>
            <a:ahLst/>
            <a:cxnLst/>
            <a:rect l="l" t="t" r="r" b="b"/>
            <a:pathLst>
              <a:path h="62230">
                <a:moveTo>
                  <a:pt x="0" y="61686"/>
                </a:moveTo>
                <a:lnTo>
                  <a:pt x="0" y="0"/>
                </a:lnTo>
              </a:path>
            </a:pathLst>
          </a:custGeom>
          <a:ln w="9524">
            <a:solidFill>
              <a:srgbClr val="000000"/>
            </a:solidFill>
          </a:ln>
        </p:spPr>
        <p:txBody>
          <a:bodyPr wrap="square" lIns="0" tIns="0" rIns="0" bIns="0" rtlCol="0"/>
          <a:lstStyle/>
          <a:p>
            <a:endParaRPr/>
          </a:p>
        </p:txBody>
      </p:sp>
      <p:sp>
        <p:nvSpPr>
          <p:cNvPr id="7" name="object 7"/>
          <p:cNvSpPr/>
          <p:nvPr/>
        </p:nvSpPr>
        <p:spPr>
          <a:xfrm>
            <a:off x="2247349" y="1386115"/>
            <a:ext cx="0" cy="62230"/>
          </a:xfrm>
          <a:custGeom>
            <a:avLst/>
            <a:gdLst/>
            <a:ahLst/>
            <a:cxnLst/>
            <a:rect l="l" t="t" r="r" b="b"/>
            <a:pathLst>
              <a:path h="62230">
                <a:moveTo>
                  <a:pt x="0" y="61686"/>
                </a:moveTo>
                <a:lnTo>
                  <a:pt x="1" y="0"/>
                </a:lnTo>
              </a:path>
            </a:pathLst>
          </a:custGeom>
          <a:ln w="9524">
            <a:solidFill>
              <a:srgbClr val="000000"/>
            </a:solidFill>
          </a:ln>
        </p:spPr>
        <p:txBody>
          <a:bodyPr wrap="square" lIns="0" tIns="0" rIns="0" bIns="0" rtlCol="0"/>
          <a:lstStyle/>
          <a:p>
            <a:endParaRPr/>
          </a:p>
        </p:txBody>
      </p:sp>
      <p:sp>
        <p:nvSpPr>
          <p:cNvPr id="8" name="object 8"/>
          <p:cNvSpPr/>
          <p:nvPr/>
        </p:nvSpPr>
        <p:spPr>
          <a:xfrm>
            <a:off x="3212550" y="1371601"/>
            <a:ext cx="762000" cy="152400"/>
          </a:xfrm>
          <a:custGeom>
            <a:avLst/>
            <a:gdLst/>
            <a:ahLst/>
            <a:cxnLst/>
            <a:rect l="l" t="t" r="r" b="b"/>
            <a:pathLst>
              <a:path w="762000" h="152400">
                <a:moveTo>
                  <a:pt x="381000" y="0"/>
                </a:moveTo>
                <a:lnTo>
                  <a:pt x="304215" y="1548"/>
                </a:lnTo>
                <a:lnTo>
                  <a:pt x="232697" y="5988"/>
                </a:lnTo>
                <a:lnTo>
                  <a:pt x="167978" y="13013"/>
                </a:lnTo>
                <a:lnTo>
                  <a:pt x="111592" y="22318"/>
                </a:lnTo>
                <a:lnTo>
                  <a:pt x="65068" y="33595"/>
                </a:lnTo>
                <a:lnTo>
                  <a:pt x="7740" y="60842"/>
                </a:lnTo>
                <a:lnTo>
                  <a:pt x="0" y="76200"/>
                </a:lnTo>
                <a:lnTo>
                  <a:pt x="7740" y="91556"/>
                </a:lnTo>
                <a:lnTo>
                  <a:pt x="65068" y="118804"/>
                </a:lnTo>
                <a:lnTo>
                  <a:pt x="111592" y="130081"/>
                </a:lnTo>
                <a:lnTo>
                  <a:pt x="167978" y="139386"/>
                </a:lnTo>
                <a:lnTo>
                  <a:pt x="232697" y="146411"/>
                </a:lnTo>
                <a:lnTo>
                  <a:pt x="304215" y="150851"/>
                </a:lnTo>
                <a:lnTo>
                  <a:pt x="381000" y="152400"/>
                </a:lnTo>
                <a:lnTo>
                  <a:pt x="457784" y="150851"/>
                </a:lnTo>
                <a:lnTo>
                  <a:pt x="529302" y="146411"/>
                </a:lnTo>
                <a:lnTo>
                  <a:pt x="594020" y="139386"/>
                </a:lnTo>
                <a:lnTo>
                  <a:pt x="650407" y="130081"/>
                </a:lnTo>
                <a:lnTo>
                  <a:pt x="696931" y="118804"/>
                </a:lnTo>
                <a:lnTo>
                  <a:pt x="754259" y="91556"/>
                </a:lnTo>
                <a:lnTo>
                  <a:pt x="762000" y="76200"/>
                </a:lnTo>
                <a:lnTo>
                  <a:pt x="754259" y="60842"/>
                </a:lnTo>
                <a:lnTo>
                  <a:pt x="696931" y="33595"/>
                </a:lnTo>
                <a:lnTo>
                  <a:pt x="650407" y="22318"/>
                </a:lnTo>
                <a:lnTo>
                  <a:pt x="594020" y="13013"/>
                </a:lnTo>
                <a:lnTo>
                  <a:pt x="529302" y="5988"/>
                </a:lnTo>
                <a:lnTo>
                  <a:pt x="457784" y="1548"/>
                </a:lnTo>
                <a:lnTo>
                  <a:pt x="381000" y="0"/>
                </a:lnTo>
                <a:close/>
              </a:path>
            </a:pathLst>
          </a:custGeom>
          <a:solidFill>
            <a:srgbClr val="0080FF"/>
          </a:solidFill>
        </p:spPr>
        <p:txBody>
          <a:bodyPr wrap="square" lIns="0" tIns="0" rIns="0" bIns="0" rtlCol="0"/>
          <a:lstStyle/>
          <a:p>
            <a:endParaRPr/>
          </a:p>
        </p:txBody>
      </p:sp>
      <p:sp>
        <p:nvSpPr>
          <p:cNvPr id="9" name="object 9"/>
          <p:cNvSpPr/>
          <p:nvPr/>
        </p:nvSpPr>
        <p:spPr>
          <a:xfrm>
            <a:off x="3212550" y="1371601"/>
            <a:ext cx="762000" cy="152400"/>
          </a:xfrm>
          <a:custGeom>
            <a:avLst/>
            <a:gdLst/>
            <a:ahLst/>
            <a:cxnLst/>
            <a:rect l="l" t="t" r="r" b="b"/>
            <a:pathLst>
              <a:path w="762000" h="152400">
                <a:moveTo>
                  <a:pt x="0" y="76199"/>
                </a:moveTo>
                <a:lnTo>
                  <a:pt x="29940" y="46539"/>
                </a:lnTo>
                <a:lnTo>
                  <a:pt x="111592" y="22318"/>
                </a:lnTo>
                <a:lnTo>
                  <a:pt x="167979" y="13013"/>
                </a:lnTo>
                <a:lnTo>
                  <a:pt x="232697" y="5988"/>
                </a:lnTo>
                <a:lnTo>
                  <a:pt x="304215" y="1548"/>
                </a:lnTo>
                <a:lnTo>
                  <a:pt x="380999" y="0"/>
                </a:lnTo>
                <a:lnTo>
                  <a:pt x="457784" y="1548"/>
                </a:lnTo>
                <a:lnTo>
                  <a:pt x="529302" y="5988"/>
                </a:lnTo>
                <a:lnTo>
                  <a:pt x="594020" y="13013"/>
                </a:lnTo>
                <a:lnTo>
                  <a:pt x="650407" y="22318"/>
                </a:lnTo>
                <a:lnTo>
                  <a:pt x="696930" y="33595"/>
                </a:lnTo>
                <a:lnTo>
                  <a:pt x="754259" y="60842"/>
                </a:lnTo>
                <a:lnTo>
                  <a:pt x="761999" y="76199"/>
                </a:lnTo>
                <a:lnTo>
                  <a:pt x="754259" y="91556"/>
                </a:lnTo>
                <a:lnTo>
                  <a:pt x="696930" y="118804"/>
                </a:lnTo>
                <a:lnTo>
                  <a:pt x="650407" y="130081"/>
                </a:lnTo>
                <a:lnTo>
                  <a:pt x="594020" y="139386"/>
                </a:lnTo>
                <a:lnTo>
                  <a:pt x="529302" y="146411"/>
                </a:lnTo>
                <a:lnTo>
                  <a:pt x="457784" y="150851"/>
                </a:lnTo>
                <a:lnTo>
                  <a:pt x="380999" y="152400"/>
                </a:lnTo>
                <a:lnTo>
                  <a:pt x="304215" y="150851"/>
                </a:lnTo>
                <a:lnTo>
                  <a:pt x="232697" y="146411"/>
                </a:lnTo>
                <a:lnTo>
                  <a:pt x="167979" y="139386"/>
                </a:lnTo>
                <a:lnTo>
                  <a:pt x="111592" y="130081"/>
                </a:lnTo>
                <a:lnTo>
                  <a:pt x="65068" y="118804"/>
                </a:lnTo>
                <a:lnTo>
                  <a:pt x="7740" y="91556"/>
                </a:lnTo>
                <a:lnTo>
                  <a:pt x="0" y="76199"/>
                </a:lnTo>
                <a:close/>
              </a:path>
            </a:pathLst>
          </a:custGeom>
          <a:ln w="9524">
            <a:solidFill>
              <a:srgbClr val="000000"/>
            </a:solidFill>
          </a:ln>
        </p:spPr>
        <p:txBody>
          <a:bodyPr wrap="square" lIns="0" tIns="0" rIns="0" bIns="0" rtlCol="0"/>
          <a:lstStyle/>
          <a:p>
            <a:endParaRPr/>
          </a:p>
        </p:txBody>
      </p:sp>
      <p:sp>
        <p:nvSpPr>
          <p:cNvPr id="10" name="object 10"/>
          <p:cNvSpPr/>
          <p:nvPr/>
        </p:nvSpPr>
        <p:spPr>
          <a:xfrm>
            <a:off x="3212550" y="1309915"/>
            <a:ext cx="762000" cy="152400"/>
          </a:xfrm>
          <a:custGeom>
            <a:avLst/>
            <a:gdLst/>
            <a:ahLst/>
            <a:cxnLst/>
            <a:rect l="l" t="t" r="r" b="b"/>
            <a:pathLst>
              <a:path w="762000" h="152400">
                <a:moveTo>
                  <a:pt x="0" y="76199"/>
                </a:moveTo>
                <a:lnTo>
                  <a:pt x="29940" y="46539"/>
                </a:lnTo>
                <a:lnTo>
                  <a:pt x="111592" y="22318"/>
                </a:lnTo>
                <a:lnTo>
                  <a:pt x="167979" y="13013"/>
                </a:lnTo>
                <a:lnTo>
                  <a:pt x="232697" y="5988"/>
                </a:lnTo>
                <a:lnTo>
                  <a:pt x="304215" y="1548"/>
                </a:lnTo>
                <a:lnTo>
                  <a:pt x="380999" y="0"/>
                </a:lnTo>
                <a:lnTo>
                  <a:pt x="457784" y="1548"/>
                </a:lnTo>
                <a:lnTo>
                  <a:pt x="529302" y="5988"/>
                </a:lnTo>
                <a:lnTo>
                  <a:pt x="594020" y="13013"/>
                </a:lnTo>
                <a:lnTo>
                  <a:pt x="650407" y="22318"/>
                </a:lnTo>
                <a:lnTo>
                  <a:pt x="696930" y="33595"/>
                </a:lnTo>
                <a:lnTo>
                  <a:pt x="754259" y="60842"/>
                </a:lnTo>
                <a:lnTo>
                  <a:pt x="761999" y="76199"/>
                </a:lnTo>
                <a:lnTo>
                  <a:pt x="754259" y="91556"/>
                </a:lnTo>
                <a:lnTo>
                  <a:pt x="696930" y="118804"/>
                </a:lnTo>
                <a:lnTo>
                  <a:pt x="650407" y="130081"/>
                </a:lnTo>
                <a:lnTo>
                  <a:pt x="594020" y="139386"/>
                </a:lnTo>
                <a:lnTo>
                  <a:pt x="529302" y="146411"/>
                </a:lnTo>
                <a:lnTo>
                  <a:pt x="457784" y="150851"/>
                </a:lnTo>
                <a:lnTo>
                  <a:pt x="380999" y="152399"/>
                </a:lnTo>
                <a:lnTo>
                  <a:pt x="304215" y="150851"/>
                </a:lnTo>
                <a:lnTo>
                  <a:pt x="232697" y="146411"/>
                </a:lnTo>
                <a:lnTo>
                  <a:pt x="167979" y="139386"/>
                </a:lnTo>
                <a:lnTo>
                  <a:pt x="111592" y="130081"/>
                </a:lnTo>
                <a:lnTo>
                  <a:pt x="65068" y="118804"/>
                </a:lnTo>
                <a:lnTo>
                  <a:pt x="7740" y="91556"/>
                </a:lnTo>
                <a:lnTo>
                  <a:pt x="0" y="76199"/>
                </a:lnTo>
                <a:close/>
              </a:path>
            </a:pathLst>
          </a:custGeom>
          <a:ln w="9524">
            <a:solidFill>
              <a:srgbClr val="000000"/>
            </a:solidFill>
          </a:ln>
        </p:spPr>
        <p:txBody>
          <a:bodyPr wrap="square" lIns="0" tIns="0" rIns="0" bIns="0" rtlCol="0"/>
          <a:lstStyle/>
          <a:p>
            <a:endParaRPr/>
          </a:p>
        </p:txBody>
      </p:sp>
      <p:sp>
        <p:nvSpPr>
          <p:cNvPr id="11" name="object 11"/>
          <p:cNvSpPr/>
          <p:nvPr/>
        </p:nvSpPr>
        <p:spPr>
          <a:xfrm>
            <a:off x="3974550" y="1386115"/>
            <a:ext cx="0" cy="62230"/>
          </a:xfrm>
          <a:custGeom>
            <a:avLst/>
            <a:gdLst/>
            <a:ahLst/>
            <a:cxnLst/>
            <a:rect l="l" t="t" r="r" b="b"/>
            <a:pathLst>
              <a:path h="62230">
                <a:moveTo>
                  <a:pt x="0" y="61686"/>
                </a:moveTo>
                <a:lnTo>
                  <a:pt x="0" y="0"/>
                </a:lnTo>
              </a:path>
            </a:pathLst>
          </a:custGeom>
          <a:ln w="9524">
            <a:solidFill>
              <a:srgbClr val="000000"/>
            </a:solidFill>
          </a:ln>
        </p:spPr>
        <p:txBody>
          <a:bodyPr wrap="square" lIns="0" tIns="0" rIns="0" bIns="0" rtlCol="0"/>
          <a:lstStyle/>
          <a:p>
            <a:endParaRPr/>
          </a:p>
        </p:txBody>
      </p:sp>
      <p:sp>
        <p:nvSpPr>
          <p:cNvPr id="12" name="object 12"/>
          <p:cNvSpPr/>
          <p:nvPr/>
        </p:nvSpPr>
        <p:spPr>
          <a:xfrm>
            <a:off x="3212550" y="1386115"/>
            <a:ext cx="0" cy="62230"/>
          </a:xfrm>
          <a:custGeom>
            <a:avLst/>
            <a:gdLst/>
            <a:ahLst/>
            <a:cxnLst/>
            <a:rect l="l" t="t" r="r" b="b"/>
            <a:pathLst>
              <a:path h="62230">
                <a:moveTo>
                  <a:pt x="0" y="61686"/>
                </a:moveTo>
                <a:lnTo>
                  <a:pt x="0" y="0"/>
                </a:lnTo>
              </a:path>
            </a:pathLst>
          </a:custGeom>
          <a:ln w="9524">
            <a:solidFill>
              <a:srgbClr val="000000"/>
            </a:solidFill>
          </a:ln>
        </p:spPr>
        <p:txBody>
          <a:bodyPr wrap="square" lIns="0" tIns="0" rIns="0" bIns="0" rtlCol="0"/>
          <a:lstStyle/>
          <a:p>
            <a:endParaRPr/>
          </a:p>
        </p:txBody>
      </p:sp>
      <p:sp>
        <p:nvSpPr>
          <p:cNvPr id="13" name="object 13"/>
          <p:cNvSpPr/>
          <p:nvPr/>
        </p:nvSpPr>
        <p:spPr>
          <a:xfrm>
            <a:off x="4177748" y="1371601"/>
            <a:ext cx="762000" cy="152400"/>
          </a:xfrm>
          <a:custGeom>
            <a:avLst/>
            <a:gdLst/>
            <a:ahLst/>
            <a:cxnLst/>
            <a:rect l="l" t="t" r="r" b="b"/>
            <a:pathLst>
              <a:path w="762000" h="152400">
                <a:moveTo>
                  <a:pt x="381000" y="0"/>
                </a:moveTo>
                <a:lnTo>
                  <a:pt x="304215" y="1548"/>
                </a:lnTo>
                <a:lnTo>
                  <a:pt x="232697" y="5988"/>
                </a:lnTo>
                <a:lnTo>
                  <a:pt x="167979" y="13013"/>
                </a:lnTo>
                <a:lnTo>
                  <a:pt x="111592" y="22318"/>
                </a:lnTo>
                <a:lnTo>
                  <a:pt x="65068" y="33595"/>
                </a:lnTo>
                <a:lnTo>
                  <a:pt x="7740" y="60842"/>
                </a:lnTo>
                <a:lnTo>
                  <a:pt x="0" y="76200"/>
                </a:lnTo>
                <a:lnTo>
                  <a:pt x="7740" y="91556"/>
                </a:lnTo>
                <a:lnTo>
                  <a:pt x="65068" y="118804"/>
                </a:lnTo>
                <a:lnTo>
                  <a:pt x="111592" y="130081"/>
                </a:lnTo>
                <a:lnTo>
                  <a:pt x="167979" y="139386"/>
                </a:lnTo>
                <a:lnTo>
                  <a:pt x="232697" y="146411"/>
                </a:lnTo>
                <a:lnTo>
                  <a:pt x="304215" y="150851"/>
                </a:lnTo>
                <a:lnTo>
                  <a:pt x="381000" y="152400"/>
                </a:lnTo>
                <a:lnTo>
                  <a:pt x="457784" y="150851"/>
                </a:lnTo>
                <a:lnTo>
                  <a:pt x="529302" y="146411"/>
                </a:lnTo>
                <a:lnTo>
                  <a:pt x="594021" y="139386"/>
                </a:lnTo>
                <a:lnTo>
                  <a:pt x="650407" y="130081"/>
                </a:lnTo>
                <a:lnTo>
                  <a:pt x="696931" y="118804"/>
                </a:lnTo>
                <a:lnTo>
                  <a:pt x="754259" y="91556"/>
                </a:lnTo>
                <a:lnTo>
                  <a:pt x="761999" y="76200"/>
                </a:lnTo>
                <a:lnTo>
                  <a:pt x="754259" y="60842"/>
                </a:lnTo>
                <a:lnTo>
                  <a:pt x="696931" y="33595"/>
                </a:lnTo>
                <a:lnTo>
                  <a:pt x="650407" y="22318"/>
                </a:lnTo>
                <a:lnTo>
                  <a:pt x="594021" y="13013"/>
                </a:lnTo>
                <a:lnTo>
                  <a:pt x="529302" y="5988"/>
                </a:lnTo>
                <a:lnTo>
                  <a:pt x="457784" y="1548"/>
                </a:lnTo>
                <a:lnTo>
                  <a:pt x="381000" y="0"/>
                </a:lnTo>
                <a:close/>
              </a:path>
            </a:pathLst>
          </a:custGeom>
          <a:solidFill>
            <a:srgbClr val="00BA63"/>
          </a:solidFill>
        </p:spPr>
        <p:txBody>
          <a:bodyPr wrap="square" lIns="0" tIns="0" rIns="0" bIns="0" rtlCol="0"/>
          <a:lstStyle/>
          <a:p>
            <a:endParaRPr/>
          </a:p>
        </p:txBody>
      </p:sp>
      <p:sp>
        <p:nvSpPr>
          <p:cNvPr id="14" name="object 14"/>
          <p:cNvSpPr/>
          <p:nvPr/>
        </p:nvSpPr>
        <p:spPr>
          <a:xfrm>
            <a:off x="4177748" y="1371601"/>
            <a:ext cx="762000" cy="152400"/>
          </a:xfrm>
          <a:custGeom>
            <a:avLst/>
            <a:gdLst/>
            <a:ahLst/>
            <a:cxnLst/>
            <a:rect l="l" t="t" r="r" b="b"/>
            <a:pathLst>
              <a:path w="762000" h="152400">
                <a:moveTo>
                  <a:pt x="0" y="76199"/>
                </a:moveTo>
                <a:lnTo>
                  <a:pt x="29940" y="46539"/>
                </a:lnTo>
                <a:lnTo>
                  <a:pt x="111592" y="22318"/>
                </a:lnTo>
                <a:lnTo>
                  <a:pt x="167979" y="13013"/>
                </a:lnTo>
                <a:lnTo>
                  <a:pt x="232697" y="5988"/>
                </a:lnTo>
                <a:lnTo>
                  <a:pt x="304215" y="1548"/>
                </a:lnTo>
                <a:lnTo>
                  <a:pt x="380999" y="0"/>
                </a:lnTo>
                <a:lnTo>
                  <a:pt x="457784" y="1548"/>
                </a:lnTo>
                <a:lnTo>
                  <a:pt x="529302" y="5988"/>
                </a:lnTo>
                <a:lnTo>
                  <a:pt x="594020" y="13013"/>
                </a:lnTo>
                <a:lnTo>
                  <a:pt x="650407" y="22318"/>
                </a:lnTo>
                <a:lnTo>
                  <a:pt x="696930" y="33595"/>
                </a:lnTo>
                <a:lnTo>
                  <a:pt x="754259" y="60842"/>
                </a:lnTo>
                <a:lnTo>
                  <a:pt x="761999" y="76199"/>
                </a:lnTo>
                <a:lnTo>
                  <a:pt x="754259" y="91556"/>
                </a:lnTo>
                <a:lnTo>
                  <a:pt x="696930" y="118804"/>
                </a:lnTo>
                <a:lnTo>
                  <a:pt x="650407" y="130081"/>
                </a:lnTo>
                <a:lnTo>
                  <a:pt x="594020" y="139386"/>
                </a:lnTo>
                <a:lnTo>
                  <a:pt x="529302" y="146411"/>
                </a:lnTo>
                <a:lnTo>
                  <a:pt x="457784" y="150851"/>
                </a:lnTo>
                <a:lnTo>
                  <a:pt x="380999" y="152400"/>
                </a:lnTo>
                <a:lnTo>
                  <a:pt x="304215" y="150851"/>
                </a:lnTo>
                <a:lnTo>
                  <a:pt x="232697" y="146411"/>
                </a:lnTo>
                <a:lnTo>
                  <a:pt x="167979" y="139386"/>
                </a:lnTo>
                <a:lnTo>
                  <a:pt x="111592" y="130081"/>
                </a:lnTo>
                <a:lnTo>
                  <a:pt x="65068" y="118804"/>
                </a:lnTo>
                <a:lnTo>
                  <a:pt x="7740" y="91556"/>
                </a:lnTo>
                <a:lnTo>
                  <a:pt x="0" y="76199"/>
                </a:lnTo>
                <a:close/>
              </a:path>
            </a:pathLst>
          </a:custGeom>
          <a:ln w="9524">
            <a:solidFill>
              <a:srgbClr val="000000"/>
            </a:solidFill>
          </a:ln>
        </p:spPr>
        <p:txBody>
          <a:bodyPr wrap="square" lIns="0" tIns="0" rIns="0" bIns="0" rtlCol="0"/>
          <a:lstStyle/>
          <a:p>
            <a:endParaRPr/>
          </a:p>
        </p:txBody>
      </p:sp>
      <p:sp>
        <p:nvSpPr>
          <p:cNvPr id="15" name="object 15"/>
          <p:cNvSpPr/>
          <p:nvPr/>
        </p:nvSpPr>
        <p:spPr>
          <a:xfrm>
            <a:off x="4177748" y="1309915"/>
            <a:ext cx="762000" cy="152400"/>
          </a:xfrm>
          <a:custGeom>
            <a:avLst/>
            <a:gdLst/>
            <a:ahLst/>
            <a:cxnLst/>
            <a:rect l="l" t="t" r="r" b="b"/>
            <a:pathLst>
              <a:path w="762000" h="152400">
                <a:moveTo>
                  <a:pt x="0" y="76199"/>
                </a:moveTo>
                <a:lnTo>
                  <a:pt x="29940" y="46539"/>
                </a:lnTo>
                <a:lnTo>
                  <a:pt x="111592" y="22318"/>
                </a:lnTo>
                <a:lnTo>
                  <a:pt x="167979" y="13013"/>
                </a:lnTo>
                <a:lnTo>
                  <a:pt x="232697" y="5988"/>
                </a:lnTo>
                <a:lnTo>
                  <a:pt x="304215" y="1548"/>
                </a:lnTo>
                <a:lnTo>
                  <a:pt x="380999" y="0"/>
                </a:lnTo>
                <a:lnTo>
                  <a:pt x="457784" y="1548"/>
                </a:lnTo>
                <a:lnTo>
                  <a:pt x="529302" y="5988"/>
                </a:lnTo>
                <a:lnTo>
                  <a:pt x="594020" y="13013"/>
                </a:lnTo>
                <a:lnTo>
                  <a:pt x="650407" y="22318"/>
                </a:lnTo>
                <a:lnTo>
                  <a:pt x="696930" y="33595"/>
                </a:lnTo>
                <a:lnTo>
                  <a:pt x="754259" y="60842"/>
                </a:lnTo>
                <a:lnTo>
                  <a:pt x="761999" y="76199"/>
                </a:lnTo>
                <a:lnTo>
                  <a:pt x="754259" y="91556"/>
                </a:lnTo>
                <a:lnTo>
                  <a:pt x="696930" y="118804"/>
                </a:lnTo>
                <a:lnTo>
                  <a:pt x="650407" y="130081"/>
                </a:lnTo>
                <a:lnTo>
                  <a:pt x="594020" y="139386"/>
                </a:lnTo>
                <a:lnTo>
                  <a:pt x="529302" y="146411"/>
                </a:lnTo>
                <a:lnTo>
                  <a:pt x="457784" y="150851"/>
                </a:lnTo>
                <a:lnTo>
                  <a:pt x="380999" y="152399"/>
                </a:lnTo>
                <a:lnTo>
                  <a:pt x="304215" y="150851"/>
                </a:lnTo>
                <a:lnTo>
                  <a:pt x="232697" y="146411"/>
                </a:lnTo>
                <a:lnTo>
                  <a:pt x="167979" y="139386"/>
                </a:lnTo>
                <a:lnTo>
                  <a:pt x="111592" y="130081"/>
                </a:lnTo>
                <a:lnTo>
                  <a:pt x="65068" y="118804"/>
                </a:lnTo>
                <a:lnTo>
                  <a:pt x="7740" y="91556"/>
                </a:lnTo>
                <a:lnTo>
                  <a:pt x="0" y="76199"/>
                </a:lnTo>
                <a:close/>
              </a:path>
            </a:pathLst>
          </a:custGeom>
          <a:ln w="9524">
            <a:solidFill>
              <a:srgbClr val="000000"/>
            </a:solidFill>
          </a:ln>
        </p:spPr>
        <p:txBody>
          <a:bodyPr wrap="square" lIns="0" tIns="0" rIns="0" bIns="0" rtlCol="0"/>
          <a:lstStyle/>
          <a:p>
            <a:endParaRPr/>
          </a:p>
        </p:txBody>
      </p:sp>
      <p:sp>
        <p:nvSpPr>
          <p:cNvPr id="16" name="object 16"/>
          <p:cNvSpPr/>
          <p:nvPr/>
        </p:nvSpPr>
        <p:spPr>
          <a:xfrm>
            <a:off x="4939750" y="1386115"/>
            <a:ext cx="0" cy="62230"/>
          </a:xfrm>
          <a:custGeom>
            <a:avLst/>
            <a:gdLst/>
            <a:ahLst/>
            <a:cxnLst/>
            <a:rect l="l" t="t" r="r" b="b"/>
            <a:pathLst>
              <a:path h="62230">
                <a:moveTo>
                  <a:pt x="0" y="61686"/>
                </a:moveTo>
                <a:lnTo>
                  <a:pt x="1" y="0"/>
                </a:lnTo>
              </a:path>
            </a:pathLst>
          </a:custGeom>
          <a:ln w="9524">
            <a:solidFill>
              <a:srgbClr val="000000"/>
            </a:solidFill>
          </a:ln>
        </p:spPr>
        <p:txBody>
          <a:bodyPr wrap="square" lIns="0" tIns="0" rIns="0" bIns="0" rtlCol="0"/>
          <a:lstStyle/>
          <a:p>
            <a:endParaRPr/>
          </a:p>
        </p:txBody>
      </p:sp>
      <p:sp>
        <p:nvSpPr>
          <p:cNvPr id="17" name="object 17"/>
          <p:cNvSpPr/>
          <p:nvPr/>
        </p:nvSpPr>
        <p:spPr>
          <a:xfrm>
            <a:off x="4177748" y="1386115"/>
            <a:ext cx="0" cy="62230"/>
          </a:xfrm>
          <a:custGeom>
            <a:avLst/>
            <a:gdLst/>
            <a:ahLst/>
            <a:cxnLst/>
            <a:rect l="l" t="t" r="r" b="b"/>
            <a:pathLst>
              <a:path h="62230">
                <a:moveTo>
                  <a:pt x="0" y="61686"/>
                </a:moveTo>
                <a:lnTo>
                  <a:pt x="0" y="0"/>
                </a:lnTo>
              </a:path>
            </a:pathLst>
          </a:custGeom>
          <a:ln w="9524">
            <a:solidFill>
              <a:srgbClr val="000000"/>
            </a:solidFill>
          </a:ln>
        </p:spPr>
        <p:txBody>
          <a:bodyPr wrap="square" lIns="0" tIns="0" rIns="0" bIns="0" rtlCol="0"/>
          <a:lstStyle/>
          <a:p>
            <a:endParaRPr/>
          </a:p>
        </p:txBody>
      </p:sp>
      <p:sp>
        <p:nvSpPr>
          <p:cNvPr id="18" name="object 18"/>
          <p:cNvSpPr/>
          <p:nvPr/>
        </p:nvSpPr>
        <p:spPr>
          <a:xfrm>
            <a:off x="5142948" y="1371601"/>
            <a:ext cx="762000" cy="152400"/>
          </a:xfrm>
          <a:custGeom>
            <a:avLst/>
            <a:gdLst/>
            <a:ahLst/>
            <a:cxnLst/>
            <a:rect l="l" t="t" r="r" b="b"/>
            <a:pathLst>
              <a:path w="762000" h="152400">
                <a:moveTo>
                  <a:pt x="381000" y="0"/>
                </a:moveTo>
                <a:lnTo>
                  <a:pt x="304215" y="1548"/>
                </a:lnTo>
                <a:lnTo>
                  <a:pt x="232697" y="5988"/>
                </a:lnTo>
                <a:lnTo>
                  <a:pt x="167979" y="13013"/>
                </a:lnTo>
                <a:lnTo>
                  <a:pt x="111592" y="22318"/>
                </a:lnTo>
                <a:lnTo>
                  <a:pt x="65068" y="33595"/>
                </a:lnTo>
                <a:lnTo>
                  <a:pt x="7740" y="60842"/>
                </a:lnTo>
                <a:lnTo>
                  <a:pt x="0" y="76200"/>
                </a:lnTo>
                <a:lnTo>
                  <a:pt x="7740" y="91556"/>
                </a:lnTo>
                <a:lnTo>
                  <a:pt x="65068" y="118804"/>
                </a:lnTo>
                <a:lnTo>
                  <a:pt x="111592" y="130081"/>
                </a:lnTo>
                <a:lnTo>
                  <a:pt x="167979" y="139386"/>
                </a:lnTo>
                <a:lnTo>
                  <a:pt x="232697" y="146411"/>
                </a:lnTo>
                <a:lnTo>
                  <a:pt x="304215" y="150851"/>
                </a:lnTo>
                <a:lnTo>
                  <a:pt x="381000" y="152400"/>
                </a:lnTo>
                <a:lnTo>
                  <a:pt x="457784" y="150851"/>
                </a:lnTo>
                <a:lnTo>
                  <a:pt x="529302" y="146411"/>
                </a:lnTo>
                <a:lnTo>
                  <a:pt x="594021" y="139386"/>
                </a:lnTo>
                <a:lnTo>
                  <a:pt x="650407" y="130081"/>
                </a:lnTo>
                <a:lnTo>
                  <a:pt x="696931" y="118804"/>
                </a:lnTo>
                <a:lnTo>
                  <a:pt x="754259" y="91556"/>
                </a:lnTo>
                <a:lnTo>
                  <a:pt x="762000" y="76200"/>
                </a:lnTo>
                <a:lnTo>
                  <a:pt x="754259" y="60842"/>
                </a:lnTo>
                <a:lnTo>
                  <a:pt x="696931" y="33595"/>
                </a:lnTo>
                <a:lnTo>
                  <a:pt x="650407" y="22318"/>
                </a:lnTo>
                <a:lnTo>
                  <a:pt x="594021" y="13013"/>
                </a:lnTo>
                <a:lnTo>
                  <a:pt x="529302" y="5988"/>
                </a:lnTo>
                <a:lnTo>
                  <a:pt x="457784" y="1548"/>
                </a:lnTo>
                <a:lnTo>
                  <a:pt x="381000" y="0"/>
                </a:lnTo>
                <a:close/>
              </a:path>
            </a:pathLst>
          </a:custGeom>
          <a:solidFill>
            <a:srgbClr val="FFA941"/>
          </a:solidFill>
        </p:spPr>
        <p:txBody>
          <a:bodyPr wrap="square" lIns="0" tIns="0" rIns="0" bIns="0" rtlCol="0"/>
          <a:lstStyle/>
          <a:p>
            <a:endParaRPr/>
          </a:p>
        </p:txBody>
      </p:sp>
      <p:sp>
        <p:nvSpPr>
          <p:cNvPr id="19" name="object 19"/>
          <p:cNvSpPr/>
          <p:nvPr/>
        </p:nvSpPr>
        <p:spPr>
          <a:xfrm>
            <a:off x="5142948" y="1371601"/>
            <a:ext cx="762000" cy="152400"/>
          </a:xfrm>
          <a:custGeom>
            <a:avLst/>
            <a:gdLst/>
            <a:ahLst/>
            <a:cxnLst/>
            <a:rect l="l" t="t" r="r" b="b"/>
            <a:pathLst>
              <a:path w="762000" h="152400">
                <a:moveTo>
                  <a:pt x="0" y="76199"/>
                </a:moveTo>
                <a:lnTo>
                  <a:pt x="29940" y="46539"/>
                </a:lnTo>
                <a:lnTo>
                  <a:pt x="111592" y="22318"/>
                </a:lnTo>
                <a:lnTo>
                  <a:pt x="167979" y="13013"/>
                </a:lnTo>
                <a:lnTo>
                  <a:pt x="232697" y="5988"/>
                </a:lnTo>
                <a:lnTo>
                  <a:pt x="304215" y="1548"/>
                </a:lnTo>
                <a:lnTo>
                  <a:pt x="380999" y="0"/>
                </a:lnTo>
                <a:lnTo>
                  <a:pt x="457784" y="1548"/>
                </a:lnTo>
                <a:lnTo>
                  <a:pt x="529302" y="5988"/>
                </a:lnTo>
                <a:lnTo>
                  <a:pt x="594020" y="13013"/>
                </a:lnTo>
                <a:lnTo>
                  <a:pt x="650407" y="22318"/>
                </a:lnTo>
                <a:lnTo>
                  <a:pt x="696931" y="33595"/>
                </a:lnTo>
                <a:lnTo>
                  <a:pt x="754259" y="60842"/>
                </a:lnTo>
                <a:lnTo>
                  <a:pt x="761999" y="76199"/>
                </a:lnTo>
                <a:lnTo>
                  <a:pt x="754259" y="91556"/>
                </a:lnTo>
                <a:lnTo>
                  <a:pt x="696931" y="118804"/>
                </a:lnTo>
                <a:lnTo>
                  <a:pt x="650407" y="130081"/>
                </a:lnTo>
                <a:lnTo>
                  <a:pt x="594020" y="139386"/>
                </a:lnTo>
                <a:lnTo>
                  <a:pt x="529302" y="146411"/>
                </a:lnTo>
                <a:lnTo>
                  <a:pt x="457784" y="150851"/>
                </a:lnTo>
                <a:lnTo>
                  <a:pt x="380999" y="152400"/>
                </a:lnTo>
                <a:lnTo>
                  <a:pt x="304215" y="150851"/>
                </a:lnTo>
                <a:lnTo>
                  <a:pt x="232697" y="146411"/>
                </a:lnTo>
                <a:lnTo>
                  <a:pt x="167979" y="139386"/>
                </a:lnTo>
                <a:lnTo>
                  <a:pt x="111592" y="130081"/>
                </a:lnTo>
                <a:lnTo>
                  <a:pt x="65068" y="118804"/>
                </a:lnTo>
                <a:lnTo>
                  <a:pt x="7740" y="91556"/>
                </a:lnTo>
                <a:lnTo>
                  <a:pt x="0" y="76199"/>
                </a:lnTo>
                <a:close/>
              </a:path>
            </a:pathLst>
          </a:custGeom>
          <a:ln w="9524">
            <a:solidFill>
              <a:srgbClr val="000000"/>
            </a:solidFill>
          </a:ln>
        </p:spPr>
        <p:txBody>
          <a:bodyPr wrap="square" lIns="0" tIns="0" rIns="0" bIns="0" rtlCol="0"/>
          <a:lstStyle/>
          <a:p>
            <a:endParaRPr/>
          </a:p>
        </p:txBody>
      </p:sp>
      <p:sp>
        <p:nvSpPr>
          <p:cNvPr id="20" name="object 20"/>
          <p:cNvSpPr/>
          <p:nvPr/>
        </p:nvSpPr>
        <p:spPr>
          <a:xfrm>
            <a:off x="5142948" y="1309915"/>
            <a:ext cx="762000" cy="152400"/>
          </a:xfrm>
          <a:custGeom>
            <a:avLst/>
            <a:gdLst/>
            <a:ahLst/>
            <a:cxnLst/>
            <a:rect l="l" t="t" r="r" b="b"/>
            <a:pathLst>
              <a:path w="762000" h="152400">
                <a:moveTo>
                  <a:pt x="0" y="76199"/>
                </a:moveTo>
                <a:lnTo>
                  <a:pt x="29940" y="46539"/>
                </a:lnTo>
                <a:lnTo>
                  <a:pt x="111592" y="22318"/>
                </a:lnTo>
                <a:lnTo>
                  <a:pt x="167979" y="13013"/>
                </a:lnTo>
                <a:lnTo>
                  <a:pt x="232697" y="5988"/>
                </a:lnTo>
                <a:lnTo>
                  <a:pt x="304215" y="1548"/>
                </a:lnTo>
                <a:lnTo>
                  <a:pt x="380999" y="0"/>
                </a:lnTo>
                <a:lnTo>
                  <a:pt x="457784" y="1548"/>
                </a:lnTo>
                <a:lnTo>
                  <a:pt x="529302" y="5988"/>
                </a:lnTo>
                <a:lnTo>
                  <a:pt x="594020" y="13013"/>
                </a:lnTo>
                <a:lnTo>
                  <a:pt x="650407" y="22318"/>
                </a:lnTo>
                <a:lnTo>
                  <a:pt x="696931" y="33595"/>
                </a:lnTo>
                <a:lnTo>
                  <a:pt x="754259" y="60842"/>
                </a:lnTo>
                <a:lnTo>
                  <a:pt x="761999" y="76199"/>
                </a:lnTo>
                <a:lnTo>
                  <a:pt x="754259" y="91556"/>
                </a:lnTo>
                <a:lnTo>
                  <a:pt x="696931" y="118804"/>
                </a:lnTo>
                <a:lnTo>
                  <a:pt x="650407" y="130081"/>
                </a:lnTo>
                <a:lnTo>
                  <a:pt x="594020" y="139386"/>
                </a:lnTo>
                <a:lnTo>
                  <a:pt x="529302" y="146411"/>
                </a:lnTo>
                <a:lnTo>
                  <a:pt x="457784" y="150851"/>
                </a:lnTo>
                <a:lnTo>
                  <a:pt x="380999" y="152399"/>
                </a:lnTo>
                <a:lnTo>
                  <a:pt x="304215" y="150851"/>
                </a:lnTo>
                <a:lnTo>
                  <a:pt x="232697" y="146411"/>
                </a:lnTo>
                <a:lnTo>
                  <a:pt x="167979" y="139386"/>
                </a:lnTo>
                <a:lnTo>
                  <a:pt x="111592" y="130081"/>
                </a:lnTo>
                <a:lnTo>
                  <a:pt x="65068" y="118804"/>
                </a:lnTo>
                <a:lnTo>
                  <a:pt x="7740" y="91556"/>
                </a:lnTo>
                <a:lnTo>
                  <a:pt x="0" y="76199"/>
                </a:lnTo>
                <a:close/>
              </a:path>
            </a:pathLst>
          </a:custGeom>
          <a:ln w="9524">
            <a:solidFill>
              <a:srgbClr val="000000"/>
            </a:solidFill>
          </a:ln>
        </p:spPr>
        <p:txBody>
          <a:bodyPr wrap="square" lIns="0" tIns="0" rIns="0" bIns="0" rtlCol="0"/>
          <a:lstStyle/>
          <a:p>
            <a:endParaRPr/>
          </a:p>
        </p:txBody>
      </p:sp>
      <p:sp>
        <p:nvSpPr>
          <p:cNvPr id="21" name="object 21"/>
          <p:cNvSpPr/>
          <p:nvPr/>
        </p:nvSpPr>
        <p:spPr>
          <a:xfrm>
            <a:off x="5904948" y="1386115"/>
            <a:ext cx="0" cy="62230"/>
          </a:xfrm>
          <a:custGeom>
            <a:avLst/>
            <a:gdLst/>
            <a:ahLst/>
            <a:cxnLst/>
            <a:rect l="l" t="t" r="r" b="b"/>
            <a:pathLst>
              <a:path h="62230">
                <a:moveTo>
                  <a:pt x="0" y="61686"/>
                </a:moveTo>
                <a:lnTo>
                  <a:pt x="1" y="0"/>
                </a:lnTo>
              </a:path>
            </a:pathLst>
          </a:custGeom>
          <a:ln w="9524">
            <a:solidFill>
              <a:srgbClr val="000000"/>
            </a:solidFill>
          </a:ln>
        </p:spPr>
        <p:txBody>
          <a:bodyPr wrap="square" lIns="0" tIns="0" rIns="0" bIns="0" rtlCol="0"/>
          <a:lstStyle/>
          <a:p>
            <a:endParaRPr/>
          </a:p>
        </p:txBody>
      </p:sp>
      <p:sp>
        <p:nvSpPr>
          <p:cNvPr id="22" name="object 22"/>
          <p:cNvSpPr/>
          <p:nvPr/>
        </p:nvSpPr>
        <p:spPr>
          <a:xfrm>
            <a:off x="5142948" y="1386115"/>
            <a:ext cx="0" cy="62230"/>
          </a:xfrm>
          <a:custGeom>
            <a:avLst/>
            <a:gdLst/>
            <a:ahLst/>
            <a:cxnLst/>
            <a:rect l="l" t="t" r="r" b="b"/>
            <a:pathLst>
              <a:path h="62230">
                <a:moveTo>
                  <a:pt x="0" y="61686"/>
                </a:moveTo>
                <a:lnTo>
                  <a:pt x="1" y="0"/>
                </a:lnTo>
              </a:path>
            </a:pathLst>
          </a:custGeom>
          <a:ln w="9524">
            <a:solidFill>
              <a:srgbClr val="000000"/>
            </a:solidFill>
          </a:ln>
        </p:spPr>
        <p:txBody>
          <a:bodyPr wrap="square" lIns="0" tIns="0" rIns="0" bIns="0" rtlCol="0"/>
          <a:lstStyle/>
          <a:p>
            <a:endParaRPr/>
          </a:p>
        </p:txBody>
      </p:sp>
      <p:sp>
        <p:nvSpPr>
          <p:cNvPr id="23" name="object 23"/>
          <p:cNvSpPr txBox="1"/>
          <p:nvPr/>
        </p:nvSpPr>
        <p:spPr>
          <a:xfrm>
            <a:off x="2338238" y="947420"/>
            <a:ext cx="482600" cy="197490"/>
          </a:xfrm>
          <a:prstGeom prst="rect">
            <a:avLst/>
          </a:prstGeom>
        </p:spPr>
        <p:txBody>
          <a:bodyPr vert="horz" wrap="square" lIns="0" tIns="12700" rIns="0" bIns="0" rtlCol="0">
            <a:spAutoFit/>
          </a:bodyPr>
          <a:lstStyle/>
          <a:p>
            <a:pPr marL="12700">
              <a:spcBef>
                <a:spcPts val="100"/>
              </a:spcBef>
            </a:pPr>
            <a:r>
              <a:rPr sz="1200" dirty="0">
                <a:latin typeface="Arial"/>
                <a:cs typeface="Arial"/>
              </a:rPr>
              <a:t>DMSO</a:t>
            </a:r>
            <a:endParaRPr sz="1200">
              <a:latin typeface="Arial"/>
              <a:cs typeface="Arial"/>
            </a:endParaRPr>
          </a:p>
        </p:txBody>
      </p:sp>
      <p:sp>
        <p:nvSpPr>
          <p:cNvPr id="24" name="object 24"/>
          <p:cNvSpPr txBox="1"/>
          <p:nvPr/>
        </p:nvSpPr>
        <p:spPr>
          <a:xfrm>
            <a:off x="3350641" y="855087"/>
            <a:ext cx="491490" cy="386080"/>
          </a:xfrm>
          <a:prstGeom prst="rect">
            <a:avLst/>
          </a:prstGeom>
        </p:spPr>
        <p:txBody>
          <a:bodyPr vert="horz" wrap="square" lIns="0" tIns="22860" rIns="0" bIns="0" rtlCol="0">
            <a:spAutoFit/>
          </a:bodyPr>
          <a:lstStyle/>
          <a:p>
            <a:pPr marL="16510" marR="5080" indent="-4445">
              <a:lnSpc>
                <a:spcPts val="1400"/>
              </a:lnSpc>
              <a:spcBef>
                <a:spcPts val="180"/>
              </a:spcBef>
            </a:pPr>
            <a:r>
              <a:rPr sz="1200" dirty="0">
                <a:latin typeface="Arial"/>
                <a:cs typeface="Arial"/>
              </a:rPr>
              <a:t>Kinase  Inhib</a:t>
            </a:r>
            <a:r>
              <a:rPr sz="1200" spc="-90" dirty="0">
                <a:latin typeface="Arial"/>
                <a:cs typeface="Arial"/>
              </a:rPr>
              <a:t> </a:t>
            </a:r>
            <a:r>
              <a:rPr sz="1200" dirty="0">
                <a:latin typeface="Arial"/>
                <a:cs typeface="Arial"/>
              </a:rPr>
              <a:t>1</a:t>
            </a:r>
            <a:endParaRPr sz="1200">
              <a:latin typeface="Arial"/>
              <a:cs typeface="Arial"/>
            </a:endParaRPr>
          </a:p>
        </p:txBody>
      </p:sp>
      <p:sp>
        <p:nvSpPr>
          <p:cNvPr id="25" name="object 25"/>
          <p:cNvSpPr txBox="1"/>
          <p:nvPr/>
        </p:nvSpPr>
        <p:spPr>
          <a:xfrm>
            <a:off x="4315841" y="855085"/>
            <a:ext cx="491490" cy="386080"/>
          </a:xfrm>
          <a:prstGeom prst="rect">
            <a:avLst/>
          </a:prstGeom>
        </p:spPr>
        <p:txBody>
          <a:bodyPr vert="horz" wrap="square" lIns="0" tIns="22860" rIns="0" bIns="0" rtlCol="0">
            <a:spAutoFit/>
          </a:bodyPr>
          <a:lstStyle/>
          <a:p>
            <a:pPr marL="16510" marR="5080" indent="-4445">
              <a:lnSpc>
                <a:spcPts val="1400"/>
              </a:lnSpc>
              <a:spcBef>
                <a:spcPts val="180"/>
              </a:spcBef>
            </a:pPr>
            <a:r>
              <a:rPr sz="1200" dirty="0">
                <a:latin typeface="Arial"/>
                <a:cs typeface="Arial"/>
              </a:rPr>
              <a:t>Kinase  Inhib</a:t>
            </a:r>
            <a:r>
              <a:rPr sz="1200" spc="-90" dirty="0">
                <a:latin typeface="Arial"/>
                <a:cs typeface="Arial"/>
              </a:rPr>
              <a:t> </a:t>
            </a:r>
            <a:r>
              <a:rPr sz="1200" dirty="0">
                <a:latin typeface="Arial"/>
                <a:cs typeface="Arial"/>
              </a:rPr>
              <a:t>2</a:t>
            </a:r>
            <a:endParaRPr sz="1200">
              <a:latin typeface="Arial"/>
              <a:cs typeface="Arial"/>
            </a:endParaRPr>
          </a:p>
        </p:txBody>
      </p:sp>
      <p:sp>
        <p:nvSpPr>
          <p:cNvPr id="26" name="object 26"/>
          <p:cNvSpPr txBox="1"/>
          <p:nvPr/>
        </p:nvSpPr>
        <p:spPr>
          <a:xfrm>
            <a:off x="5281041" y="855084"/>
            <a:ext cx="491490" cy="386080"/>
          </a:xfrm>
          <a:prstGeom prst="rect">
            <a:avLst/>
          </a:prstGeom>
        </p:spPr>
        <p:txBody>
          <a:bodyPr vert="horz" wrap="square" lIns="0" tIns="22860" rIns="0" bIns="0" rtlCol="0">
            <a:spAutoFit/>
          </a:bodyPr>
          <a:lstStyle/>
          <a:p>
            <a:pPr marL="16510" marR="5080" indent="-4445">
              <a:lnSpc>
                <a:spcPts val="1400"/>
              </a:lnSpc>
              <a:spcBef>
                <a:spcPts val="180"/>
              </a:spcBef>
            </a:pPr>
            <a:r>
              <a:rPr sz="1200" dirty="0">
                <a:latin typeface="Arial"/>
                <a:cs typeface="Arial"/>
              </a:rPr>
              <a:t>Kinase  Inhib</a:t>
            </a:r>
            <a:r>
              <a:rPr sz="1200" spc="-90" dirty="0">
                <a:latin typeface="Arial"/>
                <a:cs typeface="Arial"/>
              </a:rPr>
              <a:t> </a:t>
            </a:r>
            <a:r>
              <a:rPr sz="1200" dirty="0">
                <a:latin typeface="Arial"/>
                <a:cs typeface="Arial"/>
              </a:rPr>
              <a:t>3</a:t>
            </a:r>
            <a:endParaRPr sz="1200">
              <a:latin typeface="Arial"/>
              <a:cs typeface="Arial"/>
            </a:endParaRPr>
          </a:p>
        </p:txBody>
      </p:sp>
      <p:sp>
        <p:nvSpPr>
          <p:cNvPr id="27" name="object 27"/>
          <p:cNvSpPr/>
          <p:nvPr/>
        </p:nvSpPr>
        <p:spPr>
          <a:xfrm>
            <a:off x="2628349" y="1639208"/>
            <a:ext cx="0" cy="356235"/>
          </a:xfrm>
          <a:custGeom>
            <a:avLst/>
            <a:gdLst/>
            <a:ahLst/>
            <a:cxnLst/>
            <a:rect l="l" t="t" r="r" b="b"/>
            <a:pathLst>
              <a:path h="356235">
                <a:moveTo>
                  <a:pt x="0" y="0"/>
                </a:moveTo>
                <a:lnTo>
                  <a:pt x="0" y="355794"/>
                </a:lnTo>
              </a:path>
            </a:pathLst>
          </a:custGeom>
          <a:ln w="9524">
            <a:solidFill>
              <a:srgbClr val="000000"/>
            </a:solidFill>
          </a:ln>
        </p:spPr>
        <p:txBody>
          <a:bodyPr wrap="square" lIns="0" tIns="0" rIns="0" bIns="0" rtlCol="0"/>
          <a:lstStyle/>
          <a:p>
            <a:endParaRPr/>
          </a:p>
        </p:txBody>
      </p:sp>
      <p:sp>
        <p:nvSpPr>
          <p:cNvPr id="28" name="object 28"/>
          <p:cNvSpPr/>
          <p:nvPr/>
        </p:nvSpPr>
        <p:spPr>
          <a:xfrm>
            <a:off x="2569395" y="1904299"/>
            <a:ext cx="117908" cy="115909"/>
          </a:xfrm>
          <a:prstGeom prst="rect">
            <a:avLst/>
          </a:prstGeom>
          <a:blipFill>
            <a:blip r:embed="rId2" cstate="print"/>
            <a:stretch>
              <a:fillRect/>
            </a:stretch>
          </a:blipFill>
        </p:spPr>
        <p:txBody>
          <a:bodyPr wrap="square" lIns="0" tIns="0" rIns="0" bIns="0" rtlCol="0"/>
          <a:lstStyle/>
          <a:p>
            <a:endParaRPr/>
          </a:p>
        </p:txBody>
      </p:sp>
      <p:sp>
        <p:nvSpPr>
          <p:cNvPr id="29" name="object 29"/>
          <p:cNvSpPr/>
          <p:nvPr/>
        </p:nvSpPr>
        <p:spPr>
          <a:xfrm>
            <a:off x="3608063" y="1639208"/>
            <a:ext cx="0" cy="356235"/>
          </a:xfrm>
          <a:custGeom>
            <a:avLst/>
            <a:gdLst/>
            <a:ahLst/>
            <a:cxnLst/>
            <a:rect l="l" t="t" r="r" b="b"/>
            <a:pathLst>
              <a:path h="356235">
                <a:moveTo>
                  <a:pt x="0" y="0"/>
                </a:moveTo>
                <a:lnTo>
                  <a:pt x="0" y="355794"/>
                </a:lnTo>
              </a:path>
            </a:pathLst>
          </a:custGeom>
          <a:ln w="9524">
            <a:solidFill>
              <a:srgbClr val="000000"/>
            </a:solidFill>
          </a:ln>
        </p:spPr>
        <p:txBody>
          <a:bodyPr wrap="square" lIns="0" tIns="0" rIns="0" bIns="0" rtlCol="0"/>
          <a:lstStyle/>
          <a:p>
            <a:endParaRPr/>
          </a:p>
        </p:txBody>
      </p:sp>
      <p:sp>
        <p:nvSpPr>
          <p:cNvPr id="30" name="object 30"/>
          <p:cNvSpPr/>
          <p:nvPr/>
        </p:nvSpPr>
        <p:spPr>
          <a:xfrm>
            <a:off x="3549109" y="1904299"/>
            <a:ext cx="117909" cy="115909"/>
          </a:xfrm>
          <a:prstGeom prst="rect">
            <a:avLst/>
          </a:prstGeom>
          <a:blipFill>
            <a:blip r:embed="rId3" cstate="print"/>
            <a:stretch>
              <a:fillRect/>
            </a:stretch>
          </a:blipFill>
        </p:spPr>
        <p:txBody>
          <a:bodyPr wrap="square" lIns="0" tIns="0" rIns="0" bIns="0" rtlCol="0"/>
          <a:lstStyle/>
          <a:p>
            <a:endParaRPr/>
          </a:p>
        </p:txBody>
      </p:sp>
      <p:sp>
        <p:nvSpPr>
          <p:cNvPr id="31" name="object 31"/>
          <p:cNvSpPr/>
          <p:nvPr/>
        </p:nvSpPr>
        <p:spPr>
          <a:xfrm>
            <a:off x="4551491" y="1639208"/>
            <a:ext cx="0" cy="356235"/>
          </a:xfrm>
          <a:custGeom>
            <a:avLst/>
            <a:gdLst/>
            <a:ahLst/>
            <a:cxnLst/>
            <a:rect l="l" t="t" r="r" b="b"/>
            <a:pathLst>
              <a:path h="356235">
                <a:moveTo>
                  <a:pt x="0" y="0"/>
                </a:moveTo>
                <a:lnTo>
                  <a:pt x="0" y="355794"/>
                </a:lnTo>
              </a:path>
            </a:pathLst>
          </a:custGeom>
          <a:ln w="9524">
            <a:solidFill>
              <a:srgbClr val="000000"/>
            </a:solidFill>
          </a:ln>
        </p:spPr>
        <p:txBody>
          <a:bodyPr wrap="square" lIns="0" tIns="0" rIns="0" bIns="0" rtlCol="0"/>
          <a:lstStyle/>
          <a:p>
            <a:endParaRPr/>
          </a:p>
        </p:txBody>
      </p:sp>
      <p:sp>
        <p:nvSpPr>
          <p:cNvPr id="32" name="object 32"/>
          <p:cNvSpPr/>
          <p:nvPr/>
        </p:nvSpPr>
        <p:spPr>
          <a:xfrm>
            <a:off x="4492537" y="1904299"/>
            <a:ext cx="117908" cy="115909"/>
          </a:xfrm>
          <a:prstGeom prst="rect">
            <a:avLst/>
          </a:prstGeom>
          <a:blipFill>
            <a:blip r:embed="rId3" cstate="print"/>
            <a:stretch>
              <a:fillRect/>
            </a:stretch>
          </a:blipFill>
        </p:spPr>
        <p:txBody>
          <a:bodyPr wrap="square" lIns="0" tIns="0" rIns="0" bIns="0" rtlCol="0"/>
          <a:lstStyle/>
          <a:p>
            <a:endParaRPr/>
          </a:p>
        </p:txBody>
      </p:sp>
      <p:sp>
        <p:nvSpPr>
          <p:cNvPr id="33" name="object 33"/>
          <p:cNvSpPr/>
          <p:nvPr/>
        </p:nvSpPr>
        <p:spPr>
          <a:xfrm>
            <a:off x="5523948" y="1639208"/>
            <a:ext cx="0" cy="356235"/>
          </a:xfrm>
          <a:custGeom>
            <a:avLst/>
            <a:gdLst/>
            <a:ahLst/>
            <a:cxnLst/>
            <a:rect l="l" t="t" r="r" b="b"/>
            <a:pathLst>
              <a:path h="356235">
                <a:moveTo>
                  <a:pt x="0" y="0"/>
                </a:moveTo>
                <a:lnTo>
                  <a:pt x="0" y="355794"/>
                </a:lnTo>
              </a:path>
            </a:pathLst>
          </a:custGeom>
          <a:ln w="9524">
            <a:solidFill>
              <a:srgbClr val="000000"/>
            </a:solidFill>
          </a:ln>
        </p:spPr>
        <p:txBody>
          <a:bodyPr wrap="square" lIns="0" tIns="0" rIns="0" bIns="0" rtlCol="0"/>
          <a:lstStyle/>
          <a:p>
            <a:endParaRPr/>
          </a:p>
        </p:txBody>
      </p:sp>
      <p:sp>
        <p:nvSpPr>
          <p:cNvPr id="34" name="object 34"/>
          <p:cNvSpPr/>
          <p:nvPr/>
        </p:nvSpPr>
        <p:spPr>
          <a:xfrm>
            <a:off x="5464994" y="1904299"/>
            <a:ext cx="117908" cy="115909"/>
          </a:xfrm>
          <a:prstGeom prst="rect">
            <a:avLst/>
          </a:prstGeom>
          <a:blipFill>
            <a:blip r:embed="rId2" cstate="print"/>
            <a:stretch>
              <a:fillRect/>
            </a:stretch>
          </a:blipFill>
        </p:spPr>
        <p:txBody>
          <a:bodyPr wrap="square" lIns="0" tIns="0" rIns="0" bIns="0" rtlCol="0"/>
          <a:lstStyle/>
          <a:p>
            <a:endParaRPr/>
          </a:p>
        </p:txBody>
      </p:sp>
      <p:sp>
        <p:nvSpPr>
          <p:cNvPr id="35" name="object 35"/>
          <p:cNvSpPr txBox="1"/>
          <p:nvPr/>
        </p:nvSpPr>
        <p:spPr>
          <a:xfrm>
            <a:off x="1544673" y="1633220"/>
            <a:ext cx="686435" cy="386080"/>
          </a:xfrm>
          <a:prstGeom prst="rect">
            <a:avLst/>
          </a:prstGeom>
        </p:spPr>
        <p:txBody>
          <a:bodyPr vert="horz" wrap="square" lIns="0" tIns="22860" rIns="0" bIns="0" rtlCol="0">
            <a:spAutoFit/>
          </a:bodyPr>
          <a:lstStyle/>
          <a:p>
            <a:pPr marL="109855" marR="5080" indent="-97790">
              <a:lnSpc>
                <a:spcPts val="1400"/>
              </a:lnSpc>
              <a:spcBef>
                <a:spcPts val="180"/>
              </a:spcBef>
            </a:pPr>
            <a:r>
              <a:rPr sz="1200" b="1" i="1" dirty="0">
                <a:solidFill>
                  <a:srgbClr val="595959"/>
                </a:solidFill>
                <a:latin typeface="Arial"/>
                <a:cs typeface="Arial"/>
              </a:rPr>
              <a:t>Lyse</a:t>
            </a:r>
            <a:r>
              <a:rPr sz="1200" b="1" i="1" spc="-95" dirty="0">
                <a:solidFill>
                  <a:srgbClr val="595959"/>
                </a:solidFill>
                <a:latin typeface="Arial"/>
                <a:cs typeface="Arial"/>
              </a:rPr>
              <a:t> </a:t>
            </a:r>
            <a:r>
              <a:rPr sz="1200" b="1" i="1" spc="-5" dirty="0">
                <a:solidFill>
                  <a:srgbClr val="595959"/>
                </a:solidFill>
                <a:latin typeface="Arial"/>
                <a:cs typeface="Arial"/>
              </a:rPr>
              <a:t>and  </a:t>
            </a:r>
            <a:r>
              <a:rPr sz="1200" b="1" i="1" dirty="0">
                <a:solidFill>
                  <a:srgbClr val="595959"/>
                </a:solidFill>
                <a:latin typeface="Arial"/>
                <a:cs typeface="Arial"/>
              </a:rPr>
              <a:t>Digest</a:t>
            </a:r>
            <a:endParaRPr sz="1200">
              <a:latin typeface="Arial"/>
              <a:cs typeface="Arial"/>
            </a:endParaRPr>
          </a:p>
        </p:txBody>
      </p:sp>
      <p:sp>
        <p:nvSpPr>
          <p:cNvPr id="36" name="object 36"/>
          <p:cNvSpPr/>
          <p:nvPr/>
        </p:nvSpPr>
        <p:spPr>
          <a:xfrm>
            <a:off x="2206490" y="2135772"/>
            <a:ext cx="781375" cy="345679"/>
          </a:xfrm>
          <a:prstGeom prst="rect">
            <a:avLst/>
          </a:prstGeom>
          <a:blipFill>
            <a:blip r:embed="rId4" cstate="print"/>
            <a:stretch>
              <a:fillRect/>
            </a:stretch>
          </a:blipFill>
        </p:spPr>
        <p:txBody>
          <a:bodyPr wrap="square" lIns="0" tIns="0" rIns="0" bIns="0" rtlCol="0"/>
          <a:lstStyle/>
          <a:p>
            <a:endParaRPr/>
          </a:p>
        </p:txBody>
      </p:sp>
      <p:sp>
        <p:nvSpPr>
          <p:cNvPr id="37" name="object 37"/>
          <p:cNvSpPr/>
          <p:nvPr/>
        </p:nvSpPr>
        <p:spPr>
          <a:xfrm>
            <a:off x="2620149" y="2357040"/>
            <a:ext cx="48260" cy="61594"/>
          </a:xfrm>
          <a:custGeom>
            <a:avLst/>
            <a:gdLst/>
            <a:ahLst/>
            <a:cxnLst/>
            <a:rect l="l" t="t" r="r" b="b"/>
            <a:pathLst>
              <a:path w="48259" h="61594">
                <a:moveTo>
                  <a:pt x="24117" y="0"/>
                </a:moveTo>
                <a:lnTo>
                  <a:pt x="14729" y="2412"/>
                </a:lnTo>
                <a:lnTo>
                  <a:pt x="7063" y="8990"/>
                </a:lnTo>
                <a:lnTo>
                  <a:pt x="1895" y="18746"/>
                </a:lnTo>
                <a:lnTo>
                  <a:pt x="0" y="30694"/>
                </a:lnTo>
                <a:lnTo>
                  <a:pt x="1895" y="42641"/>
                </a:lnTo>
                <a:lnTo>
                  <a:pt x="7063" y="52397"/>
                </a:lnTo>
                <a:lnTo>
                  <a:pt x="14729" y="58975"/>
                </a:lnTo>
                <a:lnTo>
                  <a:pt x="24117" y="61387"/>
                </a:lnTo>
                <a:lnTo>
                  <a:pt x="33504" y="58975"/>
                </a:lnTo>
                <a:lnTo>
                  <a:pt x="41170" y="52397"/>
                </a:lnTo>
                <a:lnTo>
                  <a:pt x="46338" y="42641"/>
                </a:lnTo>
                <a:lnTo>
                  <a:pt x="48233" y="30694"/>
                </a:lnTo>
                <a:lnTo>
                  <a:pt x="46338" y="18746"/>
                </a:lnTo>
                <a:lnTo>
                  <a:pt x="41170" y="8990"/>
                </a:lnTo>
                <a:lnTo>
                  <a:pt x="33504" y="2412"/>
                </a:lnTo>
                <a:lnTo>
                  <a:pt x="24117" y="0"/>
                </a:lnTo>
                <a:close/>
              </a:path>
            </a:pathLst>
          </a:custGeom>
          <a:solidFill>
            <a:srgbClr val="FFA941">
              <a:alpha val="39999"/>
            </a:srgbClr>
          </a:solidFill>
        </p:spPr>
        <p:txBody>
          <a:bodyPr wrap="square" lIns="0" tIns="0" rIns="0" bIns="0" rtlCol="0"/>
          <a:lstStyle/>
          <a:p>
            <a:endParaRPr/>
          </a:p>
        </p:txBody>
      </p:sp>
      <p:sp>
        <p:nvSpPr>
          <p:cNvPr id="38" name="object 38"/>
          <p:cNvSpPr/>
          <p:nvPr/>
        </p:nvSpPr>
        <p:spPr>
          <a:xfrm>
            <a:off x="2623964" y="2260958"/>
            <a:ext cx="44450" cy="44450"/>
          </a:xfrm>
          <a:custGeom>
            <a:avLst/>
            <a:gdLst/>
            <a:ahLst/>
            <a:cxnLst/>
            <a:rect l="l" t="t" r="r" b="b"/>
            <a:pathLst>
              <a:path w="44450" h="44450">
                <a:moveTo>
                  <a:pt x="21924" y="0"/>
                </a:moveTo>
                <a:lnTo>
                  <a:pt x="13390" y="1722"/>
                </a:lnTo>
                <a:lnTo>
                  <a:pt x="6421" y="6421"/>
                </a:lnTo>
                <a:lnTo>
                  <a:pt x="1722" y="13390"/>
                </a:lnTo>
                <a:lnTo>
                  <a:pt x="0" y="21924"/>
                </a:lnTo>
                <a:lnTo>
                  <a:pt x="1722" y="30457"/>
                </a:lnTo>
                <a:lnTo>
                  <a:pt x="6421" y="37426"/>
                </a:lnTo>
                <a:lnTo>
                  <a:pt x="13390" y="42125"/>
                </a:lnTo>
                <a:lnTo>
                  <a:pt x="21924" y="43848"/>
                </a:lnTo>
                <a:lnTo>
                  <a:pt x="30457" y="42125"/>
                </a:lnTo>
                <a:lnTo>
                  <a:pt x="37426" y="37426"/>
                </a:lnTo>
                <a:lnTo>
                  <a:pt x="42125" y="30457"/>
                </a:lnTo>
                <a:lnTo>
                  <a:pt x="43848" y="21924"/>
                </a:lnTo>
                <a:lnTo>
                  <a:pt x="42125" y="13390"/>
                </a:lnTo>
                <a:lnTo>
                  <a:pt x="37426" y="6421"/>
                </a:lnTo>
                <a:lnTo>
                  <a:pt x="30457" y="1722"/>
                </a:lnTo>
                <a:lnTo>
                  <a:pt x="21924" y="0"/>
                </a:lnTo>
                <a:close/>
              </a:path>
            </a:pathLst>
          </a:custGeom>
          <a:solidFill>
            <a:srgbClr val="FF2C79">
              <a:alpha val="39999"/>
            </a:srgbClr>
          </a:solidFill>
        </p:spPr>
        <p:txBody>
          <a:bodyPr wrap="square" lIns="0" tIns="0" rIns="0" bIns="0" rtlCol="0"/>
          <a:lstStyle/>
          <a:p>
            <a:endParaRPr/>
          </a:p>
        </p:txBody>
      </p:sp>
      <p:sp>
        <p:nvSpPr>
          <p:cNvPr id="39" name="object 39"/>
          <p:cNvSpPr/>
          <p:nvPr/>
        </p:nvSpPr>
        <p:spPr>
          <a:xfrm>
            <a:off x="3186205" y="2135772"/>
            <a:ext cx="781375" cy="345679"/>
          </a:xfrm>
          <a:prstGeom prst="rect">
            <a:avLst/>
          </a:prstGeom>
          <a:blipFill>
            <a:blip r:embed="rId4" cstate="print"/>
            <a:stretch>
              <a:fillRect/>
            </a:stretch>
          </a:blipFill>
        </p:spPr>
        <p:txBody>
          <a:bodyPr wrap="square" lIns="0" tIns="0" rIns="0" bIns="0" rtlCol="0"/>
          <a:lstStyle/>
          <a:p>
            <a:endParaRPr/>
          </a:p>
        </p:txBody>
      </p:sp>
      <p:sp>
        <p:nvSpPr>
          <p:cNvPr id="40" name="object 40"/>
          <p:cNvSpPr/>
          <p:nvPr/>
        </p:nvSpPr>
        <p:spPr>
          <a:xfrm>
            <a:off x="3599863" y="2357040"/>
            <a:ext cx="48260" cy="61594"/>
          </a:xfrm>
          <a:custGeom>
            <a:avLst/>
            <a:gdLst/>
            <a:ahLst/>
            <a:cxnLst/>
            <a:rect l="l" t="t" r="r" b="b"/>
            <a:pathLst>
              <a:path w="48260" h="61594">
                <a:moveTo>
                  <a:pt x="24117" y="0"/>
                </a:moveTo>
                <a:lnTo>
                  <a:pt x="14729" y="2412"/>
                </a:lnTo>
                <a:lnTo>
                  <a:pt x="7063" y="8990"/>
                </a:lnTo>
                <a:lnTo>
                  <a:pt x="1895" y="18746"/>
                </a:lnTo>
                <a:lnTo>
                  <a:pt x="0" y="30694"/>
                </a:lnTo>
                <a:lnTo>
                  <a:pt x="1895" y="42641"/>
                </a:lnTo>
                <a:lnTo>
                  <a:pt x="7063" y="52397"/>
                </a:lnTo>
                <a:lnTo>
                  <a:pt x="14729" y="58975"/>
                </a:lnTo>
                <a:lnTo>
                  <a:pt x="24117" y="61387"/>
                </a:lnTo>
                <a:lnTo>
                  <a:pt x="33504" y="58975"/>
                </a:lnTo>
                <a:lnTo>
                  <a:pt x="41170" y="52397"/>
                </a:lnTo>
                <a:lnTo>
                  <a:pt x="46339" y="42641"/>
                </a:lnTo>
                <a:lnTo>
                  <a:pt x="48234" y="30694"/>
                </a:lnTo>
                <a:lnTo>
                  <a:pt x="46339" y="18746"/>
                </a:lnTo>
                <a:lnTo>
                  <a:pt x="41170" y="8990"/>
                </a:lnTo>
                <a:lnTo>
                  <a:pt x="33504" y="2412"/>
                </a:lnTo>
                <a:lnTo>
                  <a:pt x="24117" y="0"/>
                </a:lnTo>
                <a:close/>
              </a:path>
            </a:pathLst>
          </a:custGeom>
          <a:solidFill>
            <a:srgbClr val="FFA941">
              <a:alpha val="39999"/>
            </a:srgbClr>
          </a:solidFill>
        </p:spPr>
        <p:txBody>
          <a:bodyPr wrap="square" lIns="0" tIns="0" rIns="0" bIns="0" rtlCol="0"/>
          <a:lstStyle/>
          <a:p>
            <a:endParaRPr/>
          </a:p>
        </p:txBody>
      </p:sp>
      <p:sp>
        <p:nvSpPr>
          <p:cNvPr id="41" name="object 41"/>
          <p:cNvSpPr/>
          <p:nvPr/>
        </p:nvSpPr>
        <p:spPr>
          <a:xfrm>
            <a:off x="3173091" y="2410818"/>
            <a:ext cx="44450" cy="44450"/>
          </a:xfrm>
          <a:custGeom>
            <a:avLst/>
            <a:gdLst/>
            <a:ahLst/>
            <a:cxnLst/>
            <a:rect l="l" t="t" r="r" b="b"/>
            <a:pathLst>
              <a:path w="44450" h="44450">
                <a:moveTo>
                  <a:pt x="21924" y="0"/>
                </a:moveTo>
                <a:lnTo>
                  <a:pt x="13390" y="1722"/>
                </a:lnTo>
                <a:lnTo>
                  <a:pt x="6421" y="6420"/>
                </a:lnTo>
                <a:lnTo>
                  <a:pt x="1722" y="13389"/>
                </a:lnTo>
                <a:lnTo>
                  <a:pt x="0" y="21922"/>
                </a:lnTo>
                <a:lnTo>
                  <a:pt x="1722" y="30457"/>
                </a:lnTo>
                <a:lnTo>
                  <a:pt x="6421" y="37426"/>
                </a:lnTo>
                <a:lnTo>
                  <a:pt x="13390" y="42125"/>
                </a:lnTo>
                <a:lnTo>
                  <a:pt x="21924" y="43848"/>
                </a:lnTo>
                <a:lnTo>
                  <a:pt x="30457" y="42125"/>
                </a:lnTo>
                <a:lnTo>
                  <a:pt x="37426" y="37426"/>
                </a:lnTo>
                <a:lnTo>
                  <a:pt x="42125" y="30457"/>
                </a:lnTo>
                <a:lnTo>
                  <a:pt x="43848" y="21922"/>
                </a:lnTo>
                <a:lnTo>
                  <a:pt x="42125" y="13389"/>
                </a:lnTo>
                <a:lnTo>
                  <a:pt x="37426" y="6420"/>
                </a:lnTo>
                <a:lnTo>
                  <a:pt x="30457" y="1722"/>
                </a:lnTo>
                <a:lnTo>
                  <a:pt x="21924" y="0"/>
                </a:lnTo>
                <a:close/>
              </a:path>
            </a:pathLst>
          </a:custGeom>
          <a:solidFill>
            <a:srgbClr val="FF2C79">
              <a:alpha val="39999"/>
            </a:srgbClr>
          </a:solidFill>
        </p:spPr>
        <p:txBody>
          <a:bodyPr wrap="square" lIns="0" tIns="0" rIns="0" bIns="0" rtlCol="0"/>
          <a:lstStyle/>
          <a:p>
            <a:endParaRPr/>
          </a:p>
        </p:txBody>
      </p:sp>
      <p:sp>
        <p:nvSpPr>
          <p:cNvPr id="42" name="object 42"/>
          <p:cNvSpPr/>
          <p:nvPr/>
        </p:nvSpPr>
        <p:spPr>
          <a:xfrm>
            <a:off x="5102090" y="2135772"/>
            <a:ext cx="781375" cy="345679"/>
          </a:xfrm>
          <a:prstGeom prst="rect">
            <a:avLst/>
          </a:prstGeom>
          <a:blipFill>
            <a:blip r:embed="rId4" cstate="print"/>
            <a:stretch>
              <a:fillRect/>
            </a:stretch>
          </a:blipFill>
        </p:spPr>
        <p:txBody>
          <a:bodyPr wrap="square" lIns="0" tIns="0" rIns="0" bIns="0" rtlCol="0"/>
          <a:lstStyle/>
          <a:p>
            <a:endParaRPr/>
          </a:p>
        </p:txBody>
      </p:sp>
      <p:sp>
        <p:nvSpPr>
          <p:cNvPr id="43" name="object 43"/>
          <p:cNvSpPr/>
          <p:nvPr/>
        </p:nvSpPr>
        <p:spPr>
          <a:xfrm>
            <a:off x="5087656" y="2416622"/>
            <a:ext cx="44450" cy="44450"/>
          </a:xfrm>
          <a:custGeom>
            <a:avLst/>
            <a:gdLst/>
            <a:ahLst/>
            <a:cxnLst/>
            <a:rect l="l" t="t" r="r" b="b"/>
            <a:pathLst>
              <a:path w="44450" h="44450">
                <a:moveTo>
                  <a:pt x="21924" y="0"/>
                </a:moveTo>
                <a:lnTo>
                  <a:pt x="13390" y="1722"/>
                </a:lnTo>
                <a:lnTo>
                  <a:pt x="6421" y="6420"/>
                </a:lnTo>
                <a:lnTo>
                  <a:pt x="1722" y="13389"/>
                </a:lnTo>
                <a:lnTo>
                  <a:pt x="0" y="21922"/>
                </a:lnTo>
                <a:lnTo>
                  <a:pt x="1722" y="30457"/>
                </a:lnTo>
                <a:lnTo>
                  <a:pt x="6421" y="37426"/>
                </a:lnTo>
                <a:lnTo>
                  <a:pt x="13390" y="42125"/>
                </a:lnTo>
                <a:lnTo>
                  <a:pt x="21924" y="43848"/>
                </a:lnTo>
                <a:lnTo>
                  <a:pt x="30458" y="42125"/>
                </a:lnTo>
                <a:lnTo>
                  <a:pt x="37427" y="37426"/>
                </a:lnTo>
                <a:lnTo>
                  <a:pt x="42125" y="30457"/>
                </a:lnTo>
                <a:lnTo>
                  <a:pt x="43848" y="21922"/>
                </a:lnTo>
                <a:lnTo>
                  <a:pt x="42125" y="13389"/>
                </a:lnTo>
                <a:lnTo>
                  <a:pt x="37427" y="6420"/>
                </a:lnTo>
                <a:lnTo>
                  <a:pt x="30458" y="1722"/>
                </a:lnTo>
                <a:lnTo>
                  <a:pt x="21924" y="0"/>
                </a:lnTo>
                <a:close/>
              </a:path>
            </a:pathLst>
          </a:custGeom>
          <a:solidFill>
            <a:srgbClr val="FF2C79">
              <a:alpha val="39999"/>
            </a:srgbClr>
          </a:solidFill>
        </p:spPr>
        <p:txBody>
          <a:bodyPr wrap="square" lIns="0" tIns="0" rIns="0" bIns="0" rtlCol="0"/>
          <a:lstStyle/>
          <a:p>
            <a:endParaRPr/>
          </a:p>
        </p:txBody>
      </p:sp>
      <p:sp>
        <p:nvSpPr>
          <p:cNvPr id="44" name="object 44"/>
          <p:cNvSpPr/>
          <p:nvPr/>
        </p:nvSpPr>
        <p:spPr>
          <a:xfrm>
            <a:off x="5171537" y="2357040"/>
            <a:ext cx="48260" cy="61594"/>
          </a:xfrm>
          <a:custGeom>
            <a:avLst/>
            <a:gdLst/>
            <a:ahLst/>
            <a:cxnLst/>
            <a:rect l="l" t="t" r="r" b="b"/>
            <a:pathLst>
              <a:path w="48260" h="61594">
                <a:moveTo>
                  <a:pt x="24117" y="0"/>
                </a:moveTo>
                <a:lnTo>
                  <a:pt x="14729" y="2412"/>
                </a:lnTo>
                <a:lnTo>
                  <a:pt x="7063" y="8990"/>
                </a:lnTo>
                <a:lnTo>
                  <a:pt x="1895" y="18746"/>
                </a:lnTo>
                <a:lnTo>
                  <a:pt x="0" y="30694"/>
                </a:lnTo>
                <a:lnTo>
                  <a:pt x="1895" y="42641"/>
                </a:lnTo>
                <a:lnTo>
                  <a:pt x="7063" y="52397"/>
                </a:lnTo>
                <a:lnTo>
                  <a:pt x="14729" y="58975"/>
                </a:lnTo>
                <a:lnTo>
                  <a:pt x="24117" y="61387"/>
                </a:lnTo>
                <a:lnTo>
                  <a:pt x="33504" y="58975"/>
                </a:lnTo>
                <a:lnTo>
                  <a:pt x="41170" y="52397"/>
                </a:lnTo>
                <a:lnTo>
                  <a:pt x="46339" y="42641"/>
                </a:lnTo>
                <a:lnTo>
                  <a:pt x="48234" y="30694"/>
                </a:lnTo>
                <a:lnTo>
                  <a:pt x="46339" y="18746"/>
                </a:lnTo>
                <a:lnTo>
                  <a:pt x="41170" y="8990"/>
                </a:lnTo>
                <a:lnTo>
                  <a:pt x="33504" y="2412"/>
                </a:lnTo>
                <a:lnTo>
                  <a:pt x="24117" y="0"/>
                </a:lnTo>
                <a:close/>
              </a:path>
            </a:pathLst>
          </a:custGeom>
          <a:solidFill>
            <a:srgbClr val="0080FF">
              <a:alpha val="39999"/>
            </a:srgbClr>
          </a:solidFill>
        </p:spPr>
        <p:txBody>
          <a:bodyPr wrap="square" lIns="0" tIns="0" rIns="0" bIns="0" rtlCol="0"/>
          <a:lstStyle/>
          <a:p>
            <a:endParaRPr/>
          </a:p>
        </p:txBody>
      </p:sp>
      <p:sp>
        <p:nvSpPr>
          <p:cNvPr id="45" name="object 45"/>
          <p:cNvSpPr/>
          <p:nvPr/>
        </p:nvSpPr>
        <p:spPr>
          <a:xfrm>
            <a:off x="5342547" y="2253995"/>
            <a:ext cx="48260" cy="61594"/>
          </a:xfrm>
          <a:custGeom>
            <a:avLst/>
            <a:gdLst/>
            <a:ahLst/>
            <a:cxnLst/>
            <a:rect l="l" t="t" r="r" b="b"/>
            <a:pathLst>
              <a:path w="48260" h="61594">
                <a:moveTo>
                  <a:pt x="24117" y="0"/>
                </a:moveTo>
                <a:lnTo>
                  <a:pt x="14729" y="2411"/>
                </a:lnTo>
                <a:lnTo>
                  <a:pt x="7063" y="8989"/>
                </a:lnTo>
                <a:lnTo>
                  <a:pt x="1895" y="18746"/>
                </a:lnTo>
                <a:lnTo>
                  <a:pt x="0" y="30694"/>
                </a:lnTo>
                <a:lnTo>
                  <a:pt x="1895" y="42641"/>
                </a:lnTo>
                <a:lnTo>
                  <a:pt x="7063" y="52397"/>
                </a:lnTo>
                <a:lnTo>
                  <a:pt x="14729" y="58975"/>
                </a:lnTo>
                <a:lnTo>
                  <a:pt x="24117" y="61387"/>
                </a:lnTo>
                <a:lnTo>
                  <a:pt x="33504" y="58975"/>
                </a:lnTo>
                <a:lnTo>
                  <a:pt x="41169" y="52397"/>
                </a:lnTo>
                <a:lnTo>
                  <a:pt x="46338" y="42641"/>
                </a:lnTo>
                <a:lnTo>
                  <a:pt x="48233" y="30694"/>
                </a:lnTo>
                <a:lnTo>
                  <a:pt x="46338" y="18746"/>
                </a:lnTo>
                <a:lnTo>
                  <a:pt x="41169" y="8989"/>
                </a:lnTo>
                <a:lnTo>
                  <a:pt x="33504" y="2411"/>
                </a:lnTo>
                <a:lnTo>
                  <a:pt x="24117" y="0"/>
                </a:lnTo>
                <a:close/>
              </a:path>
            </a:pathLst>
          </a:custGeom>
          <a:solidFill>
            <a:srgbClr val="0080FF">
              <a:alpha val="39999"/>
            </a:srgbClr>
          </a:solidFill>
        </p:spPr>
        <p:txBody>
          <a:bodyPr wrap="square" lIns="0" tIns="0" rIns="0" bIns="0" rtlCol="0"/>
          <a:lstStyle/>
          <a:p>
            <a:endParaRPr/>
          </a:p>
        </p:txBody>
      </p:sp>
      <p:sp>
        <p:nvSpPr>
          <p:cNvPr id="46" name="object 46"/>
          <p:cNvSpPr/>
          <p:nvPr/>
        </p:nvSpPr>
        <p:spPr>
          <a:xfrm>
            <a:off x="4129632" y="2135772"/>
            <a:ext cx="781375" cy="345679"/>
          </a:xfrm>
          <a:prstGeom prst="rect">
            <a:avLst/>
          </a:prstGeom>
          <a:blipFill>
            <a:blip r:embed="rId4" cstate="print"/>
            <a:stretch>
              <a:fillRect/>
            </a:stretch>
          </a:blipFill>
        </p:spPr>
        <p:txBody>
          <a:bodyPr wrap="square" lIns="0" tIns="0" rIns="0" bIns="0" rtlCol="0"/>
          <a:lstStyle/>
          <a:p>
            <a:endParaRPr/>
          </a:p>
        </p:txBody>
      </p:sp>
      <p:sp>
        <p:nvSpPr>
          <p:cNvPr id="47" name="object 47"/>
          <p:cNvSpPr/>
          <p:nvPr/>
        </p:nvSpPr>
        <p:spPr>
          <a:xfrm>
            <a:off x="4547106" y="2260958"/>
            <a:ext cx="44450" cy="44450"/>
          </a:xfrm>
          <a:custGeom>
            <a:avLst/>
            <a:gdLst/>
            <a:ahLst/>
            <a:cxnLst/>
            <a:rect l="l" t="t" r="r" b="b"/>
            <a:pathLst>
              <a:path w="44450" h="44450">
                <a:moveTo>
                  <a:pt x="21924" y="0"/>
                </a:moveTo>
                <a:lnTo>
                  <a:pt x="13390" y="1722"/>
                </a:lnTo>
                <a:lnTo>
                  <a:pt x="6421" y="6421"/>
                </a:lnTo>
                <a:lnTo>
                  <a:pt x="1722" y="13390"/>
                </a:lnTo>
                <a:lnTo>
                  <a:pt x="0" y="21924"/>
                </a:lnTo>
                <a:lnTo>
                  <a:pt x="1722" y="30457"/>
                </a:lnTo>
                <a:lnTo>
                  <a:pt x="6421" y="37426"/>
                </a:lnTo>
                <a:lnTo>
                  <a:pt x="13390" y="42125"/>
                </a:lnTo>
                <a:lnTo>
                  <a:pt x="21924" y="43848"/>
                </a:lnTo>
                <a:lnTo>
                  <a:pt x="30457" y="42125"/>
                </a:lnTo>
                <a:lnTo>
                  <a:pt x="37426" y="37426"/>
                </a:lnTo>
                <a:lnTo>
                  <a:pt x="42125" y="30457"/>
                </a:lnTo>
                <a:lnTo>
                  <a:pt x="43848" y="21924"/>
                </a:lnTo>
                <a:lnTo>
                  <a:pt x="42125" y="13390"/>
                </a:lnTo>
                <a:lnTo>
                  <a:pt x="37426" y="6421"/>
                </a:lnTo>
                <a:lnTo>
                  <a:pt x="30457" y="1722"/>
                </a:lnTo>
                <a:lnTo>
                  <a:pt x="21924" y="0"/>
                </a:lnTo>
                <a:close/>
              </a:path>
            </a:pathLst>
          </a:custGeom>
          <a:solidFill>
            <a:srgbClr val="FF2C79">
              <a:alpha val="39999"/>
            </a:srgbClr>
          </a:solidFill>
        </p:spPr>
        <p:txBody>
          <a:bodyPr wrap="square" lIns="0" tIns="0" rIns="0" bIns="0" rtlCol="0"/>
          <a:lstStyle/>
          <a:p>
            <a:endParaRPr/>
          </a:p>
        </p:txBody>
      </p:sp>
      <p:sp>
        <p:nvSpPr>
          <p:cNvPr id="48" name="object 48"/>
          <p:cNvSpPr/>
          <p:nvPr/>
        </p:nvSpPr>
        <p:spPr>
          <a:xfrm>
            <a:off x="4115199" y="2416622"/>
            <a:ext cx="44450" cy="44450"/>
          </a:xfrm>
          <a:custGeom>
            <a:avLst/>
            <a:gdLst/>
            <a:ahLst/>
            <a:cxnLst/>
            <a:rect l="l" t="t" r="r" b="b"/>
            <a:pathLst>
              <a:path w="44450" h="44450">
                <a:moveTo>
                  <a:pt x="21924" y="0"/>
                </a:moveTo>
                <a:lnTo>
                  <a:pt x="13390" y="1722"/>
                </a:lnTo>
                <a:lnTo>
                  <a:pt x="6421" y="6420"/>
                </a:lnTo>
                <a:lnTo>
                  <a:pt x="1722" y="13389"/>
                </a:lnTo>
                <a:lnTo>
                  <a:pt x="0" y="21922"/>
                </a:lnTo>
                <a:lnTo>
                  <a:pt x="1722" y="30457"/>
                </a:lnTo>
                <a:lnTo>
                  <a:pt x="6421" y="37426"/>
                </a:lnTo>
                <a:lnTo>
                  <a:pt x="13390" y="42125"/>
                </a:lnTo>
                <a:lnTo>
                  <a:pt x="21924" y="43848"/>
                </a:lnTo>
                <a:lnTo>
                  <a:pt x="30457" y="42125"/>
                </a:lnTo>
                <a:lnTo>
                  <a:pt x="37426" y="37426"/>
                </a:lnTo>
                <a:lnTo>
                  <a:pt x="42125" y="30457"/>
                </a:lnTo>
                <a:lnTo>
                  <a:pt x="43848" y="21922"/>
                </a:lnTo>
                <a:lnTo>
                  <a:pt x="42125" y="13389"/>
                </a:lnTo>
                <a:lnTo>
                  <a:pt x="37426" y="6420"/>
                </a:lnTo>
                <a:lnTo>
                  <a:pt x="30457" y="1722"/>
                </a:lnTo>
                <a:lnTo>
                  <a:pt x="21924" y="0"/>
                </a:lnTo>
                <a:close/>
              </a:path>
            </a:pathLst>
          </a:custGeom>
          <a:solidFill>
            <a:srgbClr val="FF2C79">
              <a:alpha val="39999"/>
            </a:srgbClr>
          </a:solidFill>
        </p:spPr>
        <p:txBody>
          <a:bodyPr wrap="square" lIns="0" tIns="0" rIns="0" bIns="0" rtlCol="0"/>
          <a:lstStyle/>
          <a:p>
            <a:endParaRPr/>
          </a:p>
        </p:txBody>
      </p:sp>
      <p:sp>
        <p:nvSpPr>
          <p:cNvPr id="49" name="object 49"/>
          <p:cNvSpPr/>
          <p:nvPr/>
        </p:nvSpPr>
        <p:spPr>
          <a:xfrm>
            <a:off x="4193772" y="2356343"/>
            <a:ext cx="48260" cy="61594"/>
          </a:xfrm>
          <a:custGeom>
            <a:avLst/>
            <a:gdLst/>
            <a:ahLst/>
            <a:cxnLst/>
            <a:rect l="l" t="t" r="r" b="b"/>
            <a:pathLst>
              <a:path w="48260" h="61594">
                <a:moveTo>
                  <a:pt x="24117" y="0"/>
                </a:moveTo>
                <a:lnTo>
                  <a:pt x="14729" y="2411"/>
                </a:lnTo>
                <a:lnTo>
                  <a:pt x="7063" y="8989"/>
                </a:lnTo>
                <a:lnTo>
                  <a:pt x="1895" y="18745"/>
                </a:lnTo>
                <a:lnTo>
                  <a:pt x="0" y="30693"/>
                </a:lnTo>
                <a:lnTo>
                  <a:pt x="1895" y="42641"/>
                </a:lnTo>
                <a:lnTo>
                  <a:pt x="7063" y="52397"/>
                </a:lnTo>
                <a:lnTo>
                  <a:pt x="14729" y="58975"/>
                </a:lnTo>
                <a:lnTo>
                  <a:pt x="24117" y="61387"/>
                </a:lnTo>
                <a:lnTo>
                  <a:pt x="33504" y="58975"/>
                </a:lnTo>
                <a:lnTo>
                  <a:pt x="41170" y="52397"/>
                </a:lnTo>
                <a:lnTo>
                  <a:pt x="46339" y="42641"/>
                </a:lnTo>
                <a:lnTo>
                  <a:pt x="48234" y="30693"/>
                </a:lnTo>
                <a:lnTo>
                  <a:pt x="46339" y="18745"/>
                </a:lnTo>
                <a:lnTo>
                  <a:pt x="41170" y="8989"/>
                </a:lnTo>
                <a:lnTo>
                  <a:pt x="33504" y="2411"/>
                </a:lnTo>
                <a:lnTo>
                  <a:pt x="24117" y="0"/>
                </a:lnTo>
                <a:close/>
              </a:path>
            </a:pathLst>
          </a:custGeom>
          <a:solidFill>
            <a:srgbClr val="0080FF">
              <a:alpha val="39999"/>
            </a:srgbClr>
          </a:solidFill>
        </p:spPr>
        <p:txBody>
          <a:bodyPr wrap="square" lIns="0" tIns="0" rIns="0" bIns="0" rtlCol="0"/>
          <a:lstStyle/>
          <a:p>
            <a:endParaRPr/>
          </a:p>
        </p:txBody>
      </p:sp>
      <p:sp>
        <p:nvSpPr>
          <p:cNvPr id="50" name="object 50"/>
          <p:cNvSpPr txBox="1"/>
          <p:nvPr/>
        </p:nvSpPr>
        <p:spPr>
          <a:xfrm>
            <a:off x="1675976" y="2235563"/>
            <a:ext cx="423545" cy="197490"/>
          </a:xfrm>
          <a:prstGeom prst="rect">
            <a:avLst/>
          </a:prstGeom>
        </p:spPr>
        <p:txBody>
          <a:bodyPr vert="horz" wrap="square" lIns="0" tIns="12700" rIns="0" bIns="0" rtlCol="0">
            <a:spAutoFit/>
          </a:bodyPr>
          <a:lstStyle/>
          <a:p>
            <a:pPr marL="12700">
              <a:spcBef>
                <a:spcPts val="100"/>
              </a:spcBef>
            </a:pPr>
            <a:r>
              <a:rPr sz="1200" b="1" i="1" dirty="0">
                <a:solidFill>
                  <a:srgbClr val="595959"/>
                </a:solidFill>
                <a:latin typeface="Arial"/>
                <a:cs typeface="Arial"/>
              </a:rPr>
              <a:t>Label</a:t>
            </a:r>
            <a:endParaRPr sz="1200">
              <a:latin typeface="Arial"/>
              <a:cs typeface="Arial"/>
            </a:endParaRPr>
          </a:p>
        </p:txBody>
      </p:sp>
      <p:sp>
        <p:nvSpPr>
          <p:cNvPr id="51" name="object 51"/>
          <p:cNvSpPr txBox="1"/>
          <p:nvPr/>
        </p:nvSpPr>
        <p:spPr>
          <a:xfrm>
            <a:off x="2475973" y="2572407"/>
            <a:ext cx="313055" cy="166712"/>
          </a:xfrm>
          <a:prstGeom prst="rect">
            <a:avLst/>
          </a:prstGeom>
        </p:spPr>
        <p:txBody>
          <a:bodyPr vert="horz" wrap="square" lIns="0" tIns="12700" rIns="0" bIns="0" rtlCol="0">
            <a:spAutoFit/>
          </a:bodyPr>
          <a:lstStyle/>
          <a:p>
            <a:pPr marL="12700">
              <a:spcBef>
                <a:spcPts val="100"/>
              </a:spcBef>
            </a:pPr>
            <a:r>
              <a:rPr sz="1000" dirty="0">
                <a:latin typeface="Arial"/>
                <a:cs typeface="Arial"/>
              </a:rPr>
              <a:t>“</a:t>
            </a:r>
            <a:r>
              <a:rPr sz="1000" spc="-75" dirty="0">
                <a:latin typeface="Arial"/>
                <a:cs typeface="Arial"/>
              </a:rPr>
              <a:t>1</a:t>
            </a:r>
            <a:r>
              <a:rPr sz="1000" dirty="0">
                <a:latin typeface="Arial"/>
                <a:cs typeface="Arial"/>
              </a:rPr>
              <a:t>14”</a:t>
            </a:r>
            <a:endParaRPr sz="1000">
              <a:latin typeface="Arial"/>
              <a:cs typeface="Arial"/>
            </a:endParaRPr>
          </a:p>
        </p:txBody>
      </p:sp>
      <p:sp>
        <p:nvSpPr>
          <p:cNvPr id="52" name="object 52"/>
          <p:cNvSpPr txBox="1"/>
          <p:nvPr/>
        </p:nvSpPr>
        <p:spPr>
          <a:xfrm>
            <a:off x="3441172" y="2572407"/>
            <a:ext cx="313055" cy="166712"/>
          </a:xfrm>
          <a:prstGeom prst="rect">
            <a:avLst/>
          </a:prstGeom>
        </p:spPr>
        <p:txBody>
          <a:bodyPr vert="horz" wrap="square" lIns="0" tIns="12700" rIns="0" bIns="0" rtlCol="0">
            <a:spAutoFit/>
          </a:bodyPr>
          <a:lstStyle/>
          <a:p>
            <a:pPr marL="12700">
              <a:spcBef>
                <a:spcPts val="100"/>
              </a:spcBef>
            </a:pPr>
            <a:r>
              <a:rPr sz="1000" dirty="0">
                <a:latin typeface="Arial"/>
                <a:cs typeface="Arial"/>
              </a:rPr>
              <a:t>“</a:t>
            </a:r>
            <a:r>
              <a:rPr sz="1000" spc="-75" dirty="0">
                <a:latin typeface="Arial"/>
                <a:cs typeface="Arial"/>
              </a:rPr>
              <a:t>1</a:t>
            </a:r>
            <a:r>
              <a:rPr sz="1000" dirty="0">
                <a:latin typeface="Arial"/>
                <a:cs typeface="Arial"/>
              </a:rPr>
              <a:t>15”</a:t>
            </a:r>
            <a:endParaRPr sz="1000">
              <a:latin typeface="Arial"/>
              <a:cs typeface="Arial"/>
            </a:endParaRPr>
          </a:p>
        </p:txBody>
      </p:sp>
      <p:sp>
        <p:nvSpPr>
          <p:cNvPr id="53" name="object 53"/>
          <p:cNvSpPr txBox="1"/>
          <p:nvPr/>
        </p:nvSpPr>
        <p:spPr>
          <a:xfrm>
            <a:off x="4406373" y="2572407"/>
            <a:ext cx="313055" cy="166712"/>
          </a:xfrm>
          <a:prstGeom prst="rect">
            <a:avLst/>
          </a:prstGeom>
        </p:spPr>
        <p:txBody>
          <a:bodyPr vert="horz" wrap="square" lIns="0" tIns="12700" rIns="0" bIns="0" rtlCol="0">
            <a:spAutoFit/>
          </a:bodyPr>
          <a:lstStyle/>
          <a:p>
            <a:pPr marL="12700">
              <a:spcBef>
                <a:spcPts val="100"/>
              </a:spcBef>
            </a:pPr>
            <a:r>
              <a:rPr sz="1000" dirty="0">
                <a:latin typeface="Arial"/>
                <a:cs typeface="Arial"/>
              </a:rPr>
              <a:t>“</a:t>
            </a:r>
            <a:r>
              <a:rPr sz="1000" spc="-75" dirty="0">
                <a:latin typeface="Arial"/>
                <a:cs typeface="Arial"/>
              </a:rPr>
              <a:t>1</a:t>
            </a:r>
            <a:r>
              <a:rPr sz="1000" dirty="0">
                <a:latin typeface="Arial"/>
                <a:cs typeface="Arial"/>
              </a:rPr>
              <a:t>16”</a:t>
            </a:r>
            <a:endParaRPr sz="1000">
              <a:latin typeface="Arial"/>
              <a:cs typeface="Arial"/>
            </a:endParaRPr>
          </a:p>
        </p:txBody>
      </p:sp>
      <p:sp>
        <p:nvSpPr>
          <p:cNvPr id="54" name="object 54"/>
          <p:cNvSpPr txBox="1"/>
          <p:nvPr/>
        </p:nvSpPr>
        <p:spPr>
          <a:xfrm>
            <a:off x="5371573" y="2572407"/>
            <a:ext cx="313055" cy="166712"/>
          </a:xfrm>
          <a:prstGeom prst="rect">
            <a:avLst/>
          </a:prstGeom>
        </p:spPr>
        <p:txBody>
          <a:bodyPr vert="horz" wrap="square" lIns="0" tIns="12700" rIns="0" bIns="0" rtlCol="0">
            <a:spAutoFit/>
          </a:bodyPr>
          <a:lstStyle/>
          <a:p>
            <a:pPr marL="12700">
              <a:spcBef>
                <a:spcPts val="100"/>
              </a:spcBef>
            </a:pPr>
            <a:r>
              <a:rPr sz="1000" dirty="0">
                <a:latin typeface="Arial"/>
                <a:cs typeface="Arial"/>
              </a:rPr>
              <a:t>“</a:t>
            </a:r>
            <a:r>
              <a:rPr sz="1000" spc="-75" dirty="0">
                <a:latin typeface="Arial"/>
                <a:cs typeface="Arial"/>
              </a:rPr>
              <a:t>1</a:t>
            </a:r>
            <a:r>
              <a:rPr sz="1000" dirty="0">
                <a:latin typeface="Arial"/>
                <a:cs typeface="Arial"/>
              </a:rPr>
              <a:t>17”</a:t>
            </a:r>
            <a:endParaRPr sz="1000">
              <a:latin typeface="Arial"/>
              <a:cs typeface="Arial"/>
            </a:endParaRPr>
          </a:p>
        </p:txBody>
      </p:sp>
      <p:sp>
        <p:nvSpPr>
          <p:cNvPr id="55" name="object 55"/>
          <p:cNvSpPr/>
          <p:nvPr/>
        </p:nvSpPr>
        <p:spPr>
          <a:xfrm>
            <a:off x="2182607" y="2785606"/>
            <a:ext cx="3761104" cy="262890"/>
          </a:xfrm>
          <a:custGeom>
            <a:avLst/>
            <a:gdLst/>
            <a:ahLst/>
            <a:cxnLst/>
            <a:rect l="l" t="t" r="r" b="b"/>
            <a:pathLst>
              <a:path w="3761104" h="262889">
                <a:moveTo>
                  <a:pt x="3760991" y="0"/>
                </a:moveTo>
                <a:lnTo>
                  <a:pt x="3759272" y="51067"/>
                </a:lnTo>
                <a:lnTo>
                  <a:pt x="3754586" y="92769"/>
                </a:lnTo>
                <a:lnTo>
                  <a:pt x="3747636" y="120886"/>
                </a:lnTo>
                <a:lnTo>
                  <a:pt x="3739126" y="131196"/>
                </a:lnTo>
                <a:lnTo>
                  <a:pt x="1902360" y="131196"/>
                </a:lnTo>
                <a:lnTo>
                  <a:pt x="1893849" y="141506"/>
                </a:lnTo>
                <a:lnTo>
                  <a:pt x="1886899" y="169622"/>
                </a:lnTo>
                <a:lnTo>
                  <a:pt x="1882213" y="211324"/>
                </a:lnTo>
                <a:lnTo>
                  <a:pt x="1880495" y="262392"/>
                </a:lnTo>
                <a:lnTo>
                  <a:pt x="1878777" y="211324"/>
                </a:lnTo>
                <a:lnTo>
                  <a:pt x="1874091" y="169622"/>
                </a:lnTo>
                <a:lnTo>
                  <a:pt x="1867141" y="141506"/>
                </a:lnTo>
                <a:lnTo>
                  <a:pt x="1858630" y="131196"/>
                </a:lnTo>
                <a:lnTo>
                  <a:pt x="21864" y="131196"/>
                </a:lnTo>
                <a:lnTo>
                  <a:pt x="13354" y="120886"/>
                </a:lnTo>
                <a:lnTo>
                  <a:pt x="6404" y="92769"/>
                </a:lnTo>
                <a:lnTo>
                  <a:pt x="1718" y="51067"/>
                </a:lnTo>
                <a:lnTo>
                  <a:pt x="0" y="0"/>
                </a:lnTo>
              </a:path>
            </a:pathLst>
          </a:custGeom>
          <a:ln w="9524">
            <a:solidFill>
              <a:srgbClr val="000000"/>
            </a:solidFill>
          </a:ln>
        </p:spPr>
        <p:txBody>
          <a:bodyPr wrap="square" lIns="0" tIns="0" rIns="0" bIns="0" rtlCol="0"/>
          <a:lstStyle/>
          <a:p>
            <a:endParaRPr/>
          </a:p>
        </p:txBody>
      </p:sp>
      <p:sp>
        <p:nvSpPr>
          <p:cNvPr id="56" name="object 56"/>
          <p:cNvSpPr txBox="1"/>
          <p:nvPr/>
        </p:nvSpPr>
        <p:spPr>
          <a:xfrm>
            <a:off x="1709908" y="2804021"/>
            <a:ext cx="355600" cy="197490"/>
          </a:xfrm>
          <a:prstGeom prst="rect">
            <a:avLst/>
          </a:prstGeom>
        </p:spPr>
        <p:txBody>
          <a:bodyPr vert="horz" wrap="square" lIns="0" tIns="12700" rIns="0" bIns="0" rtlCol="0">
            <a:spAutoFit/>
          </a:bodyPr>
          <a:lstStyle/>
          <a:p>
            <a:pPr marL="12700">
              <a:spcBef>
                <a:spcPts val="100"/>
              </a:spcBef>
            </a:pPr>
            <a:r>
              <a:rPr sz="1200" b="1" i="1" dirty="0">
                <a:solidFill>
                  <a:srgbClr val="595959"/>
                </a:solidFill>
                <a:latin typeface="Arial"/>
                <a:cs typeface="Arial"/>
              </a:rPr>
              <a:t>P</a:t>
            </a:r>
            <a:r>
              <a:rPr sz="1200" b="1" i="1" spc="-5" dirty="0">
                <a:solidFill>
                  <a:srgbClr val="595959"/>
                </a:solidFill>
                <a:latin typeface="Arial"/>
                <a:cs typeface="Arial"/>
              </a:rPr>
              <a:t>o</a:t>
            </a:r>
            <a:r>
              <a:rPr sz="1200" b="1" i="1" dirty="0">
                <a:solidFill>
                  <a:srgbClr val="595959"/>
                </a:solidFill>
                <a:latin typeface="Arial"/>
                <a:cs typeface="Arial"/>
              </a:rPr>
              <a:t>ol</a:t>
            </a:r>
            <a:endParaRPr sz="1200">
              <a:latin typeface="Arial"/>
              <a:cs typeface="Arial"/>
            </a:endParaRPr>
          </a:p>
        </p:txBody>
      </p:sp>
      <p:sp>
        <p:nvSpPr>
          <p:cNvPr id="57" name="object 57"/>
          <p:cNvSpPr/>
          <p:nvPr/>
        </p:nvSpPr>
        <p:spPr>
          <a:xfrm>
            <a:off x="3735708" y="3213017"/>
            <a:ext cx="455295" cy="410845"/>
          </a:xfrm>
          <a:custGeom>
            <a:avLst/>
            <a:gdLst/>
            <a:ahLst/>
            <a:cxnLst/>
            <a:rect l="l" t="t" r="r" b="b"/>
            <a:pathLst>
              <a:path w="455294" h="410845">
                <a:moveTo>
                  <a:pt x="296663" y="0"/>
                </a:moveTo>
                <a:lnTo>
                  <a:pt x="248582" y="1979"/>
                </a:lnTo>
                <a:lnTo>
                  <a:pt x="203108" y="8507"/>
                </a:lnTo>
                <a:lnTo>
                  <a:pt x="160709" y="19465"/>
                </a:lnTo>
                <a:lnTo>
                  <a:pt x="122138" y="34789"/>
                </a:lnTo>
                <a:lnTo>
                  <a:pt x="87843" y="54169"/>
                </a:lnTo>
                <a:lnTo>
                  <a:pt x="49617" y="85860"/>
                </a:lnTo>
                <a:lnTo>
                  <a:pt x="21428" y="122519"/>
                </a:lnTo>
                <a:lnTo>
                  <a:pt x="4549" y="164716"/>
                </a:lnTo>
                <a:lnTo>
                  <a:pt x="0" y="198602"/>
                </a:lnTo>
                <a:lnTo>
                  <a:pt x="1064" y="221705"/>
                </a:lnTo>
                <a:lnTo>
                  <a:pt x="12965" y="265207"/>
                </a:lnTo>
                <a:lnTo>
                  <a:pt x="36763" y="304363"/>
                </a:lnTo>
                <a:lnTo>
                  <a:pt x="70688" y="338985"/>
                </a:lnTo>
                <a:lnTo>
                  <a:pt x="114553" y="367639"/>
                </a:lnTo>
                <a:lnTo>
                  <a:pt x="165630" y="389595"/>
                </a:lnTo>
                <a:lnTo>
                  <a:pt x="223732" y="404050"/>
                </a:lnTo>
                <a:lnTo>
                  <a:pt x="287018" y="410268"/>
                </a:lnTo>
                <a:lnTo>
                  <a:pt x="320159" y="410015"/>
                </a:lnTo>
                <a:lnTo>
                  <a:pt x="328444" y="409437"/>
                </a:lnTo>
                <a:lnTo>
                  <a:pt x="336933" y="409036"/>
                </a:lnTo>
                <a:lnTo>
                  <a:pt x="344918" y="408197"/>
                </a:lnTo>
                <a:lnTo>
                  <a:pt x="353237" y="407578"/>
                </a:lnTo>
                <a:lnTo>
                  <a:pt x="361218" y="406742"/>
                </a:lnTo>
                <a:lnTo>
                  <a:pt x="369371" y="405502"/>
                </a:lnTo>
                <a:lnTo>
                  <a:pt x="377357" y="404651"/>
                </a:lnTo>
                <a:lnTo>
                  <a:pt x="393260" y="401821"/>
                </a:lnTo>
                <a:lnTo>
                  <a:pt x="400945" y="400709"/>
                </a:lnTo>
                <a:lnTo>
                  <a:pt x="408899" y="399295"/>
                </a:lnTo>
                <a:lnTo>
                  <a:pt x="424186" y="395940"/>
                </a:lnTo>
                <a:lnTo>
                  <a:pt x="431745" y="394364"/>
                </a:lnTo>
                <a:lnTo>
                  <a:pt x="446445" y="390500"/>
                </a:lnTo>
                <a:lnTo>
                  <a:pt x="447461" y="332234"/>
                </a:lnTo>
                <a:lnTo>
                  <a:pt x="323056" y="332234"/>
                </a:lnTo>
                <a:lnTo>
                  <a:pt x="303272" y="331171"/>
                </a:lnTo>
                <a:lnTo>
                  <a:pt x="248498" y="319411"/>
                </a:lnTo>
                <a:lnTo>
                  <a:pt x="202361" y="297679"/>
                </a:lnTo>
                <a:lnTo>
                  <a:pt x="168363" y="266617"/>
                </a:lnTo>
                <a:lnTo>
                  <a:pt x="149123" y="229346"/>
                </a:lnTo>
                <a:lnTo>
                  <a:pt x="145817" y="201067"/>
                </a:lnTo>
                <a:lnTo>
                  <a:pt x="147330" y="186850"/>
                </a:lnTo>
                <a:lnTo>
                  <a:pt x="162857" y="148046"/>
                </a:lnTo>
                <a:lnTo>
                  <a:pt x="193530" y="116701"/>
                </a:lnTo>
                <a:lnTo>
                  <a:pt x="236740" y="93563"/>
                </a:lnTo>
                <a:lnTo>
                  <a:pt x="289784" y="80528"/>
                </a:lnTo>
                <a:lnTo>
                  <a:pt x="329241" y="78497"/>
                </a:lnTo>
                <a:lnTo>
                  <a:pt x="453938" y="78497"/>
                </a:lnTo>
                <a:lnTo>
                  <a:pt x="455213" y="27627"/>
                </a:lnTo>
                <a:lnTo>
                  <a:pt x="433212" y="20939"/>
                </a:lnTo>
                <a:lnTo>
                  <a:pt x="417963" y="17091"/>
                </a:lnTo>
                <a:lnTo>
                  <a:pt x="410326" y="15076"/>
                </a:lnTo>
                <a:lnTo>
                  <a:pt x="402708" y="13244"/>
                </a:lnTo>
                <a:lnTo>
                  <a:pt x="387021" y="9904"/>
                </a:lnTo>
                <a:lnTo>
                  <a:pt x="378877" y="8679"/>
                </a:lnTo>
                <a:lnTo>
                  <a:pt x="362662" y="5941"/>
                </a:lnTo>
                <a:lnTo>
                  <a:pt x="354811" y="4790"/>
                </a:lnTo>
                <a:lnTo>
                  <a:pt x="346403" y="3869"/>
                </a:lnTo>
                <a:lnTo>
                  <a:pt x="337982" y="2759"/>
                </a:lnTo>
                <a:lnTo>
                  <a:pt x="329968" y="2002"/>
                </a:lnTo>
                <a:lnTo>
                  <a:pt x="296663" y="0"/>
                </a:lnTo>
                <a:close/>
              </a:path>
              <a:path w="455294" h="410845">
                <a:moveTo>
                  <a:pt x="447824" y="311383"/>
                </a:moveTo>
                <a:lnTo>
                  <a:pt x="441915" y="313507"/>
                </a:lnTo>
                <a:lnTo>
                  <a:pt x="436081" y="315339"/>
                </a:lnTo>
                <a:lnTo>
                  <a:pt x="430173" y="317463"/>
                </a:lnTo>
                <a:lnTo>
                  <a:pt x="423959" y="319322"/>
                </a:lnTo>
                <a:lnTo>
                  <a:pt x="418011" y="320879"/>
                </a:lnTo>
                <a:lnTo>
                  <a:pt x="411394" y="322389"/>
                </a:lnTo>
                <a:lnTo>
                  <a:pt x="404878" y="323987"/>
                </a:lnTo>
                <a:lnTo>
                  <a:pt x="357855" y="331292"/>
                </a:lnTo>
                <a:lnTo>
                  <a:pt x="350862" y="331595"/>
                </a:lnTo>
                <a:lnTo>
                  <a:pt x="343701" y="332102"/>
                </a:lnTo>
                <a:lnTo>
                  <a:pt x="323056" y="332234"/>
                </a:lnTo>
                <a:lnTo>
                  <a:pt x="447461" y="332234"/>
                </a:lnTo>
                <a:lnTo>
                  <a:pt x="447824" y="311383"/>
                </a:lnTo>
                <a:close/>
              </a:path>
              <a:path w="455294" h="410845">
                <a:moveTo>
                  <a:pt x="453938" y="78497"/>
                </a:moveTo>
                <a:lnTo>
                  <a:pt x="329241" y="78497"/>
                </a:lnTo>
                <a:lnTo>
                  <a:pt x="349798" y="79696"/>
                </a:lnTo>
                <a:lnTo>
                  <a:pt x="364114" y="81145"/>
                </a:lnTo>
                <a:lnTo>
                  <a:pt x="404503" y="89279"/>
                </a:lnTo>
                <a:lnTo>
                  <a:pt x="441836" y="100944"/>
                </a:lnTo>
                <a:lnTo>
                  <a:pt x="453260" y="105537"/>
                </a:lnTo>
                <a:lnTo>
                  <a:pt x="453938" y="78497"/>
                </a:lnTo>
                <a:close/>
              </a:path>
            </a:pathLst>
          </a:custGeom>
          <a:solidFill>
            <a:srgbClr val="7F0019"/>
          </a:solidFill>
        </p:spPr>
        <p:txBody>
          <a:bodyPr wrap="square" lIns="0" tIns="0" rIns="0" bIns="0" rtlCol="0"/>
          <a:lstStyle/>
          <a:p>
            <a:endParaRPr/>
          </a:p>
        </p:txBody>
      </p:sp>
      <p:sp>
        <p:nvSpPr>
          <p:cNvPr id="58" name="object 58"/>
          <p:cNvSpPr/>
          <p:nvPr/>
        </p:nvSpPr>
        <p:spPr>
          <a:xfrm>
            <a:off x="4205829" y="3502906"/>
            <a:ext cx="47625" cy="92075"/>
          </a:xfrm>
          <a:custGeom>
            <a:avLst/>
            <a:gdLst/>
            <a:ahLst/>
            <a:cxnLst/>
            <a:rect l="l" t="t" r="r" b="b"/>
            <a:pathLst>
              <a:path w="47625" h="92075">
                <a:moveTo>
                  <a:pt x="47274" y="0"/>
                </a:moveTo>
                <a:lnTo>
                  <a:pt x="1663" y="17527"/>
                </a:lnTo>
                <a:lnTo>
                  <a:pt x="0" y="91626"/>
                </a:lnTo>
                <a:lnTo>
                  <a:pt x="45610" y="74099"/>
                </a:lnTo>
                <a:lnTo>
                  <a:pt x="47274" y="0"/>
                </a:lnTo>
                <a:close/>
              </a:path>
            </a:pathLst>
          </a:custGeom>
          <a:solidFill>
            <a:srgbClr val="007CD8"/>
          </a:solidFill>
        </p:spPr>
        <p:txBody>
          <a:bodyPr wrap="square" lIns="0" tIns="0" rIns="0" bIns="0" rtlCol="0"/>
          <a:lstStyle/>
          <a:p>
            <a:endParaRPr/>
          </a:p>
        </p:txBody>
      </p:sp>
      <p:sp>
        <p:nvSpPr>
          <p:cNvPr id="59" name="object 59"/>
          <p:cNvSpPr/>
          <p:nvPr/>
        </p:nvSpPr>
        <p:spPr>
          <a:xfrm>
            <a:off x="4212480" y="3244466"/>
            <a:ext cx="46990" cy="93980"/>
          </a:xfrm>
          <a:custGeom>
            <a:avLst/>
            <a:gdLst/>
            <a:ahLst/>
            <a:cxnLst/>
            <a:rect l="l" t="t" r="r" b="b"/>
            <a:pathLst>
              <a:path w="46989" h="93979">
                <a:moveTo>
                  <a:pt x="2029" y="0"/>
                </a:moveTo>
                <a:lnTo>
                  <a:pt x="0" y="74316"/>
                </a:lnTo>
                <a:lnTo>
                  <a:pt x="44804" y="93502"/>
                </a:lnTo>
                <a:lnTo>
                  <a:pt x="46774" y="19665"/>
                </a:lnTo>
                <a:lnTo>
                  <a:pt x="2029" y="0"/>
                </a:lnTo>
                <a:close/>
              </a:path>
            </a:pathLst>
          </a:custGeom>
          <a:solidFill>
            <a:srgbClr val="007CD8"/>
          </a:solidFill>
        </p:spPr>
        <p:txBody>
          <a:bodyPr wrap="square" lIns="0" tIns="0" rIns="0" bIns="0" rtlCol="0"/>
          <a:lstStyle/>
          <a:p>
            <a:endParaRPr/>
          </a:p>
        </p:txBody>
      </p:sp>
      <p:sp>
        <p:nvSpPr>
          <p:cNvPr id="60" name="object 60"/>
          <p:cNvSpPr/>
          <p:nvPr/>
        </p:nvSpPr>
        <p:spPr>
          <a:xfrm>
            <a:off x="4300608" y="3287014"/>
            <a:ext cx="269240" cy="61594"/>
          </a:xfrm>
          <a:custGeom>
            <a:avLst/>
            <a:gdLst/>
            <a:ahLst/>
            <a:cxnLst/>
            <a:rect l="l" t="t" r="r" b="b"/>
            <a:pathLst>
              <a:path w="269239" h="61595">
                <a:moveTo>
                  <a:pt x="94576" y="0"/>
                </a:moveTo>
                <a:lnTo>
                  <a:pt x="115110" y="29239"/>
                </a:lnTo>
                <a:lnTo>
                  <a:pt x="0" y="37091"/>
                </a:lnTo>
                <a:lnTo>
                  <a:pt x="186653" y="61514"/>
                </a:lnTo>
                <a:lnTo>
                  <a:pt x="166408" y="30049"/>
                </a:lnTo>
                <a:lnTo>
                  <a:pt x="246689" y="30049"/>
                </a:lnTo>
                <a:lnTo>
                  <a:pt x="94576" y="0"/>
                </a:lnTo>
                <a:close/>
              </a:path>
              <a:path w="269239" h="61595">
                <a:moveTo>
                  <a:pt x="246689" y="30049"/>
                </a:moveTo>
                <a:lnTo>
                  <a:pt x="166408" y="30049"/>
                </a:lnTo>
                <a:lnTo>
                  <a:pt x="268965" y="34450"/>
                </a:lnTo>
                <a:lnTo>
                  <a:pt x="246689" y="30049"/>
                </a:lnTo>
                <a:close/>
              </a:path>
            </a:pathLst>
          </a:custGeom>
          <a:solidFill>
            <a:srgbClr val="007CD8"/>
          </a:solidFill>
        </p:spPr>
        <p:txBody>
          <a:bodyPr wrap="square" lIns="0" tIns="0" rIns="0" bIns="0" rtlCol="0"/>
          <a:lstStyle/>
          <a:p>
            <a:endParaRPr/>
          </a:p>
        </p:txBody>
      </p:sp>
      <p:sp>
        <p:nvSpPr>
          <p:cNvPr id="61" name="object 61"/>
          <p:cNvSpPr/>
          <p:nvPr/>
        </p:nvSpPr>
        <p:spPr>
          <a:xfrm>
            <a:off x="4288855" y="3507282"/>
            <a:ext cx="309245" cy="67310"/>
          </a:xfrm>
          <a:custGeom>
            <a:avLst/>
            <a:gdLst/>
            <a:ahLst/>
            <a:cxnLst/>
            <a:rect l="l" t="t" r="r" b="b"/>
            <a:pathLst>
              <a:path w="309244" h="67310">
                <a:moveTo>
                  <a:pt x="217270" y="0"/>
                </a:moveTo>
                <a:lnTo>
                  <a:pt x="0" y="19328"/>
                </a:lnTo>
                <a:lnTo>
                  <a:pt x="132496" y="34110"/>
                </a:lnTo>
                <a:lnTo>
                  <a:pt x="107167" y="67081"/>
                </a:lnTo>
                <a:lnTo>
                  <a:pt x="308837" y="35466"/>
                </a:lnTo>
                <a:lnTo>
                  <a:pt x="309140" y="35116"/>
                </a:lnTo>
                <a:lnTo>
                  <a:pt x="192081" y="35032"/>
                </a:lnTo>
                <a:lnTo>
                  <a:pt x="217270" y="0"/>
                </a:lnTo>
                <a:close/>
              </a:path>
            </a:pathLst>
          </a:custGeom>
          <a:solidFill>
            <a:srgbClr val="007CD8"/>
          </a:solidFill>
        </p:spPr>
        <p:txBody>
          <a:bodyPr wrap="square" lIns="0" tIns="0" rIns="0" bIns="0" rtlCol="0"/>
          <a:lstStyle/>
          <a:p>
            <a:endParaRPr/>
          </a:p>
        </p:txBody>
      </p:sp>
      <p:sp>
        <p:nvSpPr>
          <p:cNvPr id="62" name="object 62"/>
          <p:cNvSpPr txBox="1"/>
          <p:nvPr/>
        </p:nvSpPr>
        <p:spPr>
          <a:xfrm>
            <a:off x="2205034" y="3233420"/>
            <a:ext cx="1219200" cy="386080"/>
          </a:xfrm>
          <a:prstGeom prst="rect">
            <a:avLst/>
          </a:prstGeom>
        </p:spPr>
        <p:txBody>
          <a:bodyPr vert="horz" wrap="square" lIns="0" tIns="22860" rIns="0" bIns="0" rtlCol="0">
            <a:spAutoFit/>
          </a:bodyPr>
          <a:lstStyle/>
          <a:p>
            <a:pPr marL="189865" marR="5080" indent="-177800">
              <a:lnSpc>
                <a:spcPts val="1400"/>
              </a:lnSpc>
              <a:spcBef>
                <a:spcPts val="180"/>
              </a:spcBef>
            </a:pPr>
            <a:r>
              <a:rPr sz="1200" b="1" i="1" dirty="0">
                <a:solidFill>
                  <a:srgbClr val="595959"/>
                </a:solidFill>
                <a:latin typeface="Arial"/>
                <a:cs typeface="Arial"/>
              </a:rPr>
              <a:t>P</a:t>
            </a:r>
            <a:r>
              <a:rPr sz="1200" b="1" i="1" spc="-5" dirty="0">
                <a:solidFill>
                  <a:srgbClr val="595959"/>
                </a:solidFill>
                <a:latin typeface="Arial"/>
                <a:cs typeface="Arial"/>
              </a:rPr>
              <a:t>h</a:t>
            </a:r>
            <a:r>
              <a:rPr sz="1200" b="1" i="1" dirty="0">
                <a:solidFill>
                  <a:srgbClr val="595959"/>
                </a:solidFill>
                <a:latin typeface="Arial"/>
                <a:cs typeface="Arial"/>
              </a:rPr>
              <a:t>osphopept</a:t>
            </a:r>
            <a:r>
              <a:rPr sz="1200" b="1" i="1" spc="-5" dirty="0">
                <a:solidFill>
                  <a:srgbClr val="595959"/>
                </a:solidFill>
                <a:latin typeface="Arial"/>
                <a:cs typeface="Arial"/>
              </a:rPr>
              <a:t>i</a:t>
            </a:r>
            <a:r>
              <a:rPr sz="1200" b="1" i="1" dirty="0">
                <a:solidFill>
                  <a:srgbClr val="595959"/>
                </a:solidFill>
                <a:latin typeface="Arial"/>
                <a:cs typeface="Arial"/>
              </a:rPr>
              <a:t>de  </a:t>
            </a:r>
            <a:r>
              <a:rPr sz="1200" b="1" i="1" spc="-5" dirty="0">
                <a:solidFill>
                  <a:srgbClr val="595959"/>
                </a:solidFill>
                <a:latin typeface="Arial"/>
                <a:cs typeface="Arial"/>
              </a:rPr>
              <a:t>Enrichment</a:t>
            </a:r>
            <a:endParaRPr sz="1200">
              <a:latin typeface="Arial"/>
              <a:cs typeface="Arial"/>
            </a:endParaRPr>
          </a:p>
        </p:txBody>
      </p:sp>
      <p:sp>
        <p:nvSpPr>
          <p:cNvPr id="63" name="object 63"/>
          <p:cNvSpPr/>
          <p:nvPr/>
        </p:nvSpPr>
        <p:spPr>
          <a:xfrm>
            <a:off x="4062327" y="3810001"/>
            <a:ext cx="1270" cy="280035"/>
          </a:xfrm>
          <a:custGeom>
            <a:avLst/>
            <a:gdLst/>
            <a:ahLst/>
            <a:cxnLst/>
            <a:rect l="l" t="t" r="r" b="b"/>
            <a:pathLst>
              <a:path w="1269" h="280035">
                <a:moveTo>
                  <a:pt x="0" y="0"/>
                </a:moveTo>
                <a:lnTo>
                  <a:pt x="728" y="279595"/>
                </a:lnTo>
              </a:path>
            </a:pathLst>
          </a:custGeom>
          <a:ln w="9524">
            <a:solidFill>
              <a:srgbClr val="000000"/>
            </a:solidFill>
          </a:ln>
        </p:spPr>
        <p:txBody>
          <a:bodyPr wrap="square" lIns="0" tIns="0" rIns="0" bIns="0" rtlCol="0"/>
          <a:lstStyle/>
          <a:p>
            <a:endParaRPr/>
          </a:p>
        </p:txBody>
      </p:sp>
      <p:sp>
        <p:nvSpPr>
          <p:cNvPr id="64" name="object 64"/>
          <p:cNvSpPr/>
          <p:nvPr/>
        </p:nvSpPr>
        <p:spPr>
          <a:xfrm>
            <a:off x="4003903" y="3998775"/>
            <a:ext cx="117908" cy="116024"/>
          </a:xfrm>
          <a:prstGeom prst="rect">
            <a:avLst/>
          </a:prstGeom>
          <a:blipFill>
            <a:blip r:embed="rId5" cstate="print"/>
            <a:stretch>
              <a:fillRect/>
            </a:stretch>
          </a:blipFill>
        </p:spPr>
        <p:txBody>
          <a:bodyPr wrap="square" lIns="0" tIns="0" rIns="0" bIns="0" rtlCol="0"/>
          <a:lstStyle/>
          <a:p>
            <a:endParaRPr/>
          </a:p>
        </p:txBody>
      </p:sp>
      <p:sp>
        <p:nvSpPr>
          <p:cNvPr id="65" name="object 65"/>
          <p:cNvSpPr txBox="1"/>
          <p:nvPr/>
        </p:nvSpPr>
        <p:spPr>
          <a:xfrm>
            <a:off x="1792357" y="4077751"/>
            <a:ext cx="457200" cy="197490"/>
          </a:xfrm>
          <a:prstGeom prst="rect">
            <a:avLst/>
          </a:prstGeom>
        </p:spPr>
        <p:txBody>
          <a:bodyPr vert="horz" wrap="square" lIns="0" tIns="12700" rIns="0" bIns="0" rtlCol="0">
            <a:spAutoFit/>
          </a:bodyPr>
          <a:lstStyle/>
          <a:p>
            <a:pPr marL="12700">
              <a:spcBef>
                <a:spcPts val="100"/>
              </a:spcBef>
            </a:pPr>
            <a:r>
              <a:rPr sz="1200" b="1" i="1" dirty="0">
                <a:solidFill>
                  <a:srgbClr val="595959"/>
                </a:solidFill>
                <a:latin typeface="Arial"/>
                <a:cs typeface="Arial"/>
              </a:rPr>
              <a:t>LCMS</a:t>
            </a:r>
            <a:endParaRPr sz="1200">
              <a:latin typeface="Arial"/>
              <a:cs typeface="Arial"/>
            </a:endParaRPr>
          </a:p>
        </p:txBody>
      </p:sp>
      <p:sp>
        <p:nvSpPr>
          <p:cNvPr id="66" name="object 66"/>
          <p:cNvSpPr/>
          <p:nvPr/>
        </p:nvSpPr>
        <p:spPr>
          <a:xfrm>
            <a:off x="8542110" y="4002088"/>
            <a:ext cx="1724025" cy="0"/>
          </a:xfrm>
          <a:custGeom>
            <a:avLst/>
            <a:gdLst/>
            <a:ahLst/>
            <a:cxnLst/>
            <a:rect l="l" t="t" r="r" b="b"/>
            <a:pathLst>
              <a:path w="1724025">
                <a:moveTo>
                  <a:pt x="0" y="0"/>
                </a:moveTo>
                <a:lnTo>
                  <a:pt x="1724024" y="0"/>
                </a:lnTo>
              </a:path>
            </a:pathLst>
          </a:custGeom>
          <a:ln w="4156">
            <a:solidFill>
              <a:srgbClr val="000000"/>
            </a:solidFill>
          </a:ln>
        </p:spPr>
        <p:txBody>
          <a:bodyPr wrap="square" lIns="0" tIns="0" rIns="0" bIns="0" rtlCol="0"/>
          <a:lstStyle/>
          <a:p>
            <a:endParaRPr/>
          </a:p>
        </p:txBody>
      </p:sp>
      <p:sp>
        <p:nvSpPr>
          <p:cNvPr id="67" name="object 67"/>
          <p:cNvSpPr/>
          <p:nvPr/>
        </p:nvSpPr>
        <p:spPr>
          <a:xfrm>
            <a:off x="8681810" y="40020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68" name="object 68"/>
          <p:cNvSpPr/>
          <p:nvPr/>
        </p:nvSpPr>
        <p:spPr>
          <a:xfrm>
            <a:off x="8789760" y="40020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69" name="object 69"/>
          <p:cNvSpPr/>
          <p:nvPr/>
        </p:nvSpPr>
        <p:spPr>
          <a:xfrm>
            <a:off x="8897709" y="40020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70" name="object 70"/>
          <p:cNvSpPr/>
          <p:nvPr/>
        </p:nvSpPr>
        <p:spPr>
          <a:xfrm>
            <a:off x="9113609" y="40020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71" name="object 71"/>
          <p:cNvSpPr/>
          <p:nvPr/>
        </p:nvSpPr>
        <p:spPr>
          <a:xfrm>
            <a:off x="9221560" y="40020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72" name="object 72"/>
          <p:cNvSpPr/>
          <p:nvPr/>
        </p:nvSpPr>
        <p:spPr>
          <a:xfrm>
            <a:off x="9329509" y="40020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73" name="object 73"/>
          <p:cNvSpPr/>
          <p:nvPr/>
        </p:nvSpPr>
        <p:spPr>
          <a:xfrm>
            <a:off x="9545410" y="40020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74" name="object 74"/>
          <p:cNvSpPr/>
          <p:nvPr/>
        </p:nvSpPr>
        <p:spPr>
          <a:xfrm>
            <a:off x="9653359" y="40020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75" name="object 75"/>
          <p:cNvSpPr/>
          <p:nvPr/>
        </p:nvSpPr>
        <p:spPr>
          <a:xfrm>
            <a:off x="9761310" y="40020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76" name="object 76"/>
          <p:cNvSpPr/>
          <p:nvPr/>
        </p:nvSpPr>
        <p:spPr>
          <a:xfrm>
            <a:off x="9977210" y="40020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77" name="object 77"/>
          <p:cNvSpPr/>
          <p:nvPr/>
        </p:nvSpPr>
        <p:spPr>
          <a:xfrm>
            <a:off x="10085159" y="40020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78" name="object 78"/>
          <p:cNvSpPr/>
          <p:nvPr/>
        </p:nvSpPr>
        <p:spPr>
          <a:xfrm>
            <a:off x="10193110" y="40020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79" name="object 79"/>
          <p:cNvSpPr/>
          <p:nvPr/>
        </p:nvSpPr>
        <p:spPr>
          <a:xfrm>
            <a:off x="8573859" y="4002089"/>
            <a:ext cx="0" cy="66675"/>
          </a:xfrm>
          <a:custGeom>
            <a:avLst/>
            <a:gdLst/>
            <a:ahLst/>
            <a:cxnLst/>
            <a:rect l="l" t="t" r="r" b="b"/>
            <a:pathLst>
              <a:path h="66675">
                <a:moveTo>
                  <a:pt x="0" y="0"/>
                </a:moveTo>
                <a:lnTo>
                  <a:pt x="0" y="66674"/>
                </a:lnTo>
              </a:path>
            </a:pathLst>
          </a:custGeom>
          <a:ln w="4156">
            <a:solidFill>
              <a:srgbClr val="000000"/>
            </a:solidFill>
          </a:ln>
        </p:spPr>
        <p:txBody>
          <a:bodyPr wrap="square" lIns="0" tIns="0" rIns="0" bIns="0" rtlCol="0"/>
          <a:lstStyle/>
          <a:p>
            <a:endParaRPr/>
          </a:p>
        </p:txBody>
      </p:sp>
      <p:sp>
        <p:nvSpPr>
          <p:cNvPr id="80" name="object 80"/>
          <p:cNvSpPr txBox="1"/>
          <p:nvPr/>
        </p:nvSpPr>
        <p:spPr>
          <a:xfrm>
            <a:off x="8453210" y="4056063"/>
            <a:ext cx="187960" cy="135935"/>
          </a:xfrm>
          <a:prstGeom prst="rect">
            <a:avLst/>
          </a:prstGeom>
        </p:spPr>
        <p:txBody>
          <a:bodyPr vert="horz" wrap="square" lIns="0" tIns="12700" rIns="0" bIns="0" rtlCol="0">
            <a:spAutoFit/>
          </a:bodyPr>
          <a:lstStyle/>
          <a:p>
            <a:pPr marL="12700">
              <a:spcBef>
                <a:spcPts val="100"/>
              </a:spcBef>
            </a:pPr>
            <a:r>
              <a:rPr sz="800" spc="-60" dirty="0">
                <a:latin typeface="Arial"/>
                <a:cs typeface="Arial"/>
              </a:rPr>
              <a:t>1</a:t>
            </a:r>
            <a:r>
              <a:rPr sz="800" spc="-5" dirty="0">
                <a:latin typeface="Arial"/>
                <a:cs typeface="Arial"/>
              </a:rPr>
              <a:t>1</a:t>
            </a:r>
            <a:r>
              <a:rPr sz="800" dirty="0">
                <a:latin typeface="Arial"/>
                <a:cs typeface="Arial"/>
              </a:rPr>
              <a:t>2</a:t>
            </a:r>
            <a:endParaRPr sz="800">
              <a:latin typeface="Arial"/>
              <a:cs typeface="Arial"/>
            </a:endParaRPr>
          </a:p>
        </p:txBody>
      </p:sp>
      <p:sp>
        <p:nvSpPr>
          <p:cNvPr id="81" name="object 81"/>
          <p:cNvSpPr/>
          <p:nvPr/>
        </p:nvSpPr>
        <p:spPr>
          <a:xfrm>
            <a:off x="9005660" y="4002089"/>
            <a:ext cx="0" cy="66675"/>
          </a:xfrm>
          <a:custGeom>
            <a:avLst/>
            <a:gdLst/>
            <a:ahLst/>
            <a:cxnLst/>
            <a:rect l="l" t="t" r="r" b="b"/>
            <a:pathLst>
              <a:path h="66675">
                <a:moveTo>
                  <a:pt x="0" y="0"/>
                </a:moveTo>
                <a:lnTo>
                  <a:pt x="0" y="66674"/>
                </a:lnTo>
              </a:path>
            </a:pathLst>
          </a:custGeom>
          <a:ln w="4156">
            <a:solidFill>
              <a:srgbClr val="000000"/>
            </a:solidFill>
          </a:ln>
        </p:spPr>
        <p:txBody>
          <a:bodyPr wrap="square" lIns="0" tIns="0" rIns="0" bIns="0" rtlCol="0"/>
          <a:lstStyle/>
          <a:p>
            <a:endParaRPr/>
          </a:p>
        </p:txBody>
      </p:sp>
      <p:sp>
        <p:nvSpPr>
          <p:cNvPr id="82" name="object 82"/>
          <p:cNvSpPr txBox="1"/>
          <p:nvPr/>
        </p:nvSpPr>
        <p:spPr>
          <a:xfrm>
            <a:off x="8885010" y="4056063"/>
            <a:ext cx="187960" cy="135935"/>
          </a:xfrm>
          <a:prstGeom prst="rect">
            <a:avLst/>
          </a:prstGeom>
        </p:spPr>
        <p:txBody>
          <a:bodyPr vert="horz" wrap="square" lIns="0" tIns="12700" rIns="0" bIns="0" rtlCol="0">
            <a:spAutoFit/>
          </a:bodyPr>
          <a:lstStyle/>
          <a:p>
            <a:pPr marL="12700">
              <a:spcBef>
                <a:spcPts val="100"/>
              </a:spcBef>
            </a:pPr>
            <a:r>
              <a:rPr sz="800" spc="-60" dirty="0">
                <a:latin typeface="Arial"/>
                <a:cs typeface="Arial"/>
              </a:rPr>
              <a:t>1</a:t>
            </a:r>
            <a:r>
              <a:rPr sz="800" spc="-5" dirty="0">
                <a:latin typeface="Arial"/>
                <a:cs typeface="Arial"/>
              </a:rPr>
              <a:t>1</a:t>
            </a:r>
            <a:r>
              <a:rPr sz="800" dirty="0">
                <a:latin typeface="Arial"/>
                <a:cs typeface="Arial"/>
              </a:rPr>
              <a:t>4</a:t>
            </a:r>
            <a:endParaRPr sz="800">
              <a:latin typeface="Arial"/>
              <a:cs typeface="Arial"/>
            </a:endParaRPr>
          </a:p>
        </p:txBody>
      </p:sp>
      <p:sp>
        <p:nvSpPr>
          <p:cNvPr id="83" name="object 83"/>
          <p:cNvSpPr/>
          <p:nvPr/>
        </p:nvSpPr>
        <p:spPr>
          <a:xfrm>
            <a:off x="9437460" y="4002089"/>
            <a:ext cx="0" cy="66675"/>
          </a:xfrm>
          <a:custGeom>
            <a:avLst/>
            <a:gdLst/>
            <a:ahLst/>
            <a:cxnLst/>
            <a:rect l="l" t="t" r="r" b="b"/>
            <a:pathLst>
              <a:path h="66675">
                <a:moveTo>
                  <a:pt x="0" y="0"/>
                </a:moveTo>
                <a:lnTo>
                  <a:pt x="0" y="66674"/>
                </a:lnTo>
              </a:path>
            </a:pathLst>
          </a:custGeom>
          <a:ln w="4156">
            <a:solidFill>
              <a:srgbClr val="000000"/>
            </a:solidFill>
          </a:ln>
        </p:spPr>
        <p:txBody>
          <a:bodyPr wrap="square" lIns="0" tIns="0" rIns="0" bIns="0" rtlCol="0"/>
          <a:lstStyle/>
          <a:p>
            <a:endParaRPr/>
          </a:p>
        </p:txBody>
      </p:sp>
      <p:sp>
        <p:nvSpPr>
          <p:cNvPr id="84" name="object 84"/>
          <p:cNvSpPr/>
          <p:nvPr/>
        </p:nvSpPr>
        <p:spPr>
          <a:xfrm>
            <a:off x="9869260" y="4002089"/>
            <a:ext cx="0" cy="66675"/>
          </a:xfrm>
          <a:custGeom>
            <a:avLst/>
            <a:gdLst/>
            <a:ahLst/>
            <a:cxnLst/>
            <a:rect l="l" t="t" r="r" b="b"/>
            <a:pathLst>
              <a:path h="66675">
                <a:moveTo>
                  <a:pt x="0" y="0"/>
                </a:moveTo>
                <a:lnTo>
                  <a:pt x="0" y="66674"/>
                </a:lnTo>
              </a:path>
            </a:pathLst>
          </a:custGeom>
          <a:ln w="4156">
            <a:solidFill>
              <a:srgbClr val="000000"/>
            </a:solidFill>
          </a:ln>
        </p:spPr>
        <p:txBody>
          <a:bodyPr wrap="square" lIns="0" tIns="0" rIns="0" bIns="0" rtlCol="0"/>
          <a:lstStyle/>
          <a:p>
            <a:endParaRPr/>
          </a:p>
        </p:txBody>
      </p:sp>
      <p:sp>
        <p:nvSpPr>
          <p:cNvPr id="85" name="object 85"/>
          <p:cNvSpPr txBox="1"/>
          <p:nvPr/>
        </p:nvSpPr>
        <p:spPr>
          <a:xfrm>
            <a:off x="9286648" y="4047807"/>
            <a:ext cx="649605" cy="285750"/>
          </a:xfrm>
          <a:prstGeom prst="rect">
            <a:avLst/>
          </a:prstGeom>
        </p:spPr>
        <p:txBody>
          <a:bodyPr vert="horz" wrap="square" lIns="0" tIns="20955" rIns="0" bIns="0" rtlCol="0">
            <a:spAutoFit/>
          </a:bodyPr>
          <a:lstStyle/>
          <a:p>
            <a:pPr marL="42545">
              <a:spcBef>
                <a:spcPts val="165"/>
              </a:spcBef>
              <a:tabLst>
                <a:tab pos="474345" algn="l"/>
              </a:tabLst>
            </a:pPr>
            <a:r>
              <a:rPr sz="800" spc="-60" dirty="0">
                <a:latin typeface="Arial"/>
                <a:cs typeface="Arial"/>
              </a:rPr>
              <a:t>1</a:t>
            </a:r>
            <a:r>
              <a:rPr sz="800" spc="-5" dirty="0">
                <a:latin typeface="Arial"/>
                <a:cs typeface="Arial"/>
              </a:rPr>
              <a:t>1</a:t>
            </a:r>
            <a:r>
              <a:rPr sz="800" dirty="0">
                <a:latin typeface="Arial"/>
                <a:cs typeface="Arial"/>
              </a:rPr>
              <a:t>6	</a:t>
            </a:r>
            <a:r>
              <a:rPr sz="800" spc="-60" dirty="0">
                <a:latin typeface="Arial"/>
                <a:cs typeface="Arial"/>
              </a:rPr>
              <a:t>1</a:t>
            </a:r>
            <a:r>
              <a:rPr sz="800" spc="-5" dirty="0">
                <a:latin typeface="Arial"/>
                <a:cs typeface="Arial"/>
              </a:rPr>
              <a:t>1</a:t>
            </a:r>
            <a:r>
              <a:rPr sz="800" dirty="0">
                <a:latin typeface="Arial"/>
                <a:cs typeface="Arial"/>
              </a:rPr>
              <a:t>8</a:t>
            </a:r>
            <a:endParaRPr sz="800">
              <a:latin typeface="Arial"/>
              <a:cs typeface="Arial"/>
            </a:endParaRPr>
          </a:p>
          <a:p>
            <a:pPr marL="12700">
              <a:spcBef>
                <a:spcPts val="65"/>
              </a:spcBef>
            </a:pPr>
            <a:r>
              <a:rPr sz="800" spc="-5" dirty="0">
                <a:latin typeface="Arial"/>
                <a:cs typeface="Arial"/>
              </a:rPr>
              <a:t>m/z</a:t>
            </a:r>
            <a:endParaRPr sz="800">
              <a:latin typeface="Arial"/>
              <a:cs typeface="Arial"/>
            </a:endParaRPr>
          </a:p>
        </p:txBody>
      </p:sp>
      <p:sp>
        <p:nvSpPr>
          <p:cNvPr id="86" name="object 86"/>
          <p:cNvSpPr/>
          <p:nvPr/>
        </p:nvSpPr>
        <p:spPr>
          <a:xfrm>
            <a:off x="8542109" y="2414588"/>
            <a:ext cx="0" cy="1586230"/>
          </a:xfrm>
          <a:custGeom>
            <a:avLst/>
            <a:gdLst/>
            <a:ahLst/>
            <a:cxnLst/>
            <a:rect l="l" t="t" r="r" b="b"/>
            <a:pathLst>
              <a:path h="1586229">
                <a:moveTo>
                  <a:pt x="0" y="1585912"/>
                </a:moveTo>
                <a:lnTo>
                  <a:pt x="0" y="0"/>
                </a:lnTo>
              </a:path>
            </a:pathLst>
          </a:custGeom>
          <a:ln w="4156">
            <a:solidFill>
              <a:srgbClr val="000000"/>
            </a:solidFill>
          </a:ln>
        </p:spPr>
        <p:txBody>
          <a:bodyPr wrap="square" lIns="0" tIns="0" rIns="0" bIns="0" rtlCol="0"/>
          <a:lstStyle/>
          <a:p>
            <a:endParaRPr/>
          </a:p>
        </p:txBody>
      </p:sp>
      <p:sp>
        <p:nvSpPr>
          <p:cNvPr id="87" name="object 87"/>
          <p:cNvSpPr/>
          <p:nvPr/>
        </p:nvSpPr>
        <p:spPr>
          <a:xfrm>
            <a:off x="8497659" y="3921125"/>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88" name="object 88"/>
          <p:cNvSpPr/>
          <p:nvPr/>
        </p:nvSpPr>
        <p:spPr>
          <a:xfrm>
            <a:off x="8497659" y="3841750"/>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89" name="object 89"/>
          <p:cNvSpPr/>
          <p:nvPr/>
        </p:nvSpPr>
        <p:spPr>
          <a:xfrm>
            <a:off x="8497659" y="3762375"/>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90" name="object 90"/>
          <p:cNvSpPr/>
          <p:nvPr/>
        </p:nvSpPr>
        <p:spPr>
          <a:xfrm>
            <a:off x="8497659" y="3603625"/>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91" name="object 91"/>
          <p:cNvSpPr/>
          <p:nvPr/>
        </p:nvSpPr>
        <p:spPr>
          <a:xfrm>
            <a:off x="8497659" y="3524250"/>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92" name="object 92"/>
          <p:cNvSpPr/>
          <p:nvPr/>
        </p:nvSpPr>
        <p:spPr>
          <a:xfrm>
            <a:off x="8497659" y="3446463"/>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93" name="object 93"/>
          <p:cNvSpPr/>
          <p:nvPr/>
        </p:nvSpPr>
        <p:spPr>
          <a:xfrm>
            <a:off x="8497659" y="3287713"/>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94" name="object 94"/>
          <p:cNvSpPr/>
          <p:nvPr/>
        </p:nvSpPr>
        <p:spPr>
          <a:xfrm>
            <a:off x="8497659" y="3208338"/>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95" name="object 95"/>
          <p:cNvSpPr/>
          <p:nvPr/>
        </p:nvSpPr>
        <p:spPr>
          <a:xfrm>
            <a:off x="8497659" y="3128963"/>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96" name="object 96"/>
          <p:cNvSpPr/>
          <p:nvPr/>
        </p:nvSpPr>
        <p:spPr>
          <a:xfrm>
            <a:off x="8497659" y="2970213"/>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97" name="object 97"/>
          <p:cNvSpPr/>
          <p:nvPr/>
        </p:nvSpPr>
        <p:spPr>
          <a:xfrm>
            <a:off x="8497659" y="2890838"/>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98" name="object 98"/>
          <p:cNvSpPr/>
          <p:nvPr/>
        </p:nvSpPr>
        <p:spPr>
          <a:xfrm>
            <a:off x="8497659" y="2811463"/>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99" name="object 99"/>
          <p:cNvSpPr/>
          <p:nvPr/>
        </p:nvSpPr>
        <p:spPr>
          <a:xfrm>
            <a:off x="8497659" y="2652713"/>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00" name="object 100"/>
          <p:cNvSpPr/>
          <p:nvPr/>
        </p:nvSpPr>
        <p:spPr>
          <a:xfrm>
            <a:off x="8497659" y="2573338"/>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01" name="object 101"/>
          <p:cNvSpPr/>
          <p:nvPr/>
        </p:nvSpPr>
        <p:spPr>
          <a:xfrm>
            <a:off x="8497659" y="2495550"/>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02" name="object 102"/>
          <p:cNvSpPr/>
          <p:nvPr/>
        </p:nvSpPr>
        <p:spPr>
          <a:xfrm>
            <a:off x="8475435" y="4000500"/>
            <a:ext cx="66675" cy="0"/>
          </a:xfrm>
          <a:custGeom>
            <a:avLst/>
            <a:gdLst/>
            <a:ahLst/>
            <a:cxnLst/>
            <a:rect l="l" t="t" r="r" b="b"/>
            <a:pathLst>
              <a:path w="66675">
                <a:moveTo>
                  <a:pt x="66674" y="0"/>
                </a:moveTo>
                <a:lnTo>
                  <a:pt x="0" y="0"/>
                </a:lnTo>
              </a:path>
            </a:pathLst>
          </a:custGeom>
          <a:ln w="4156">
            <a:solidFill>
              <a:srgbClr val="000000"/>
            </a:solidFill>
          </a:ln>
        </p:spPr>
        <p:txBody>
          <a:bodyPr wrap="square" lIns="0" tIns="0" rIns="0" bIns="0" rtlCol="0"/>
          <a:lstStyle/>
          <a:p>
            <a:endParaRPr/>
          </a:p>
        </p:txBody>
      </p:sp>
      <p:sp>
        <p:nvSpPr>
          <p:cNvPr id="103" name="object 103"/>
          <p:cNvSpPr txBox="1"/>
          <p:nvPr/>
        </p:nvSpPr>
        <p:spPr>
          <a:xfrm>
            <a:off x="8361136" y="3933826"/>
            <a:ext cx="81915"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0</a:t>
            </a:r>
            <a:endParaRPr sz="800">
              <a:latin typeface="Arial"/>
              <a:cs typeface="Arial"/>
            </a:endParaRPr>
          </a:p>
        </p:txBody>
      </p:sp>
      <p:sp>
        <p:nvSpPr>
          <p:cNvPr id="104" name="object 104"/>
          <p:cNvSpPr/>
          <p:nvPr/>
        </p:nvSpPr>
        <p:spPr>
          <a:xfrm>
            <a:off x="8475435" y="3683000"/>
            <a:ext cx="66675" cy="0"/>
          </a:xfrm>
          <a:custGeom>
            <a:avLst/>
            <a:gdLst/>
            <a:ahLst/>
            <a:cxnLst/>
            <a:rect l="l" t="t" r="r" b="b"/>
            <a:pathLst>
              <a:path w="66675">
                <a:moveTo>
                  <a:pt x="66674" y="0"/>
                </a:moveTo>
                <a:lnTo>
                  <a:pt x="0" y="0"/>
                </a:lnTo>
              </a:path>
            </a:pathLst>
          </a:custGeom>
          <a:ln w="4156">
            <a:solidFill>
              <a:srgbClr val="000000"/>
            </a:solidFill>
          </a:ln>
        </p:spPr>
        <p:txBody>
          <a:bodyPr wrap="square" lIns="0" tIns="0" rIns="0" bIns="0" rtlCol="0"/>
          <a:lstStyle/>
          <a:p>
            <a:endParaRPr/>
          </a:p>
        </p:txBody>
      </p:sp>
      <p:sp>
        <p:nvSpPr>
          <p:cNvPr id="105" name="object 105"/>
          <p:cNvSpPr txBox="1"/>
          <p:nvPr/>
        </p:nvSpPr>
        <p:spPr>
          <a:xfrm>
            <a:off x="8303985" y="3616326"/>
            <a:ext cx="13843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20</a:t>
            </a:r>
            <a:endParaRPr sz="800">
              <a:latin typeface="Arial"/>
              <a:cs typeface="Arial"/>
            </a:endParaRPr>
          </a:p>
        </p:txBody>
      </p:sp>
      <p:sp>
        <p:nvSpPr>
          <p:cNvPr id="106" name="object 106"/>
          <p:cNvSpPr/>
          <p:nvPr/>
        </p:nvSpPr>
        <p:spPr>
          <a:xfrm>
            <a:off x="8475435" y="3367088"/>
            <a:ext cx="66675" cy="0"/>
          </a:xfrm>
          <a:custGeom>
            <a:avLst/>
            <a:gdLst/>
            <a:ahLst/>
            <a:cxnLst/>
            <a:rect l="l" t="t" r="r" b="b"/>
            <a:pathLst>
              <a:path w="66675">
                <a:moveTo>
                  <a:pt x="66674" y="0"/>
                </a:moveTo>
                <a:lnTo>
                  <a:pt x="0" y="1"/>
                </a:lnTo>
              </a:path>
            </a:pathLst>
          </a:custGeom>
          <a:ln w="4156">
            <a:solidFill>
              <a:srgbClr val="000000"/>
            </a:solidFill>
          </a:ln>
        </p:spPr>
        <p:txBody>
          <a:bodyPr wrap="square" lIns="0" tIns="0" rIns="0" bIns="0" rtlCol="0"/>
          <a:lstStyle/>
          <a:p>
            <a:endParaRPr/>
          </a:p>
        </p:txBody>
      </p:sp>
      <p:sp>
        <p:nvSpPr>
          <p:cNvPr id="107" name="object 107"/>
          <p:cNvSpPr txBox="1"/>
          <p:nvPr/>
        </p:nvSpPr>
        <p:spPr>
          <a:xfrm>
            <a:off x="8303985" y="3300414"/>
            <a:ext cx="13843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40</a:t>
            </a:r>
            <a:endParaRPr sz="800">
              <a:latin typeface="Arial"/>
              <a:cs typeface="Arial"/>
            </a:endParaRPr>
          </a:p>
        </p:txBody>
      </p:sp>
      <p:sp>
        <p:nvSpPr>
          <p:cNvPr id="108" name="object 108"/>
          <p:cNvSpPr/>
          <p:nvPr/>
        </p:nvSpPr>
        <p:spPr>
          <a:xfrm>
            <a:off x="8475435" y="3049588"/>
            <a:ext cx="66675" cy="0"/>
          </a:xfrm>
          <a:custGeom>
            <a:avLst/>
            <a:gdLst/>
            <a:ahLst/>
            <a:cxnLst/>
            <a:rect l="l" t="t" r="r" b="b"/>
            <a:pathLst>
              <a:path w="66675">
                <a:moveTo>
                  <a:pt x="66674" y="0"/>
                </a:moveTo>
                <a:lnTo>
                  <a:pt x="0" y="1"/>
                </a:lnTo>
              </a:path>
            </a:pathLst>
          </a:custGeom>
          <a:ln w="4156">
            <a:solidFill>
              <a:srgbClr val="000000"/>
            </a:solidFill>
          </a:ln>
        </p:spPr>
        <p:txBody>
          <a:bodyPr wrap="square" lIns="0" tIns="0" rIns="0" bIns="0" rtlCol="0"/>
          <a:lstStyle/>
          <a:p>
            <a:endParaRPr/>
          </a:p>
        </p:txBody>
      </p:sp>
      <p:sp>
        <p:nvSpPr>
          <p:cNvPr id="109" name="object 109"/>
          <p:cNvSpPr txBox="1"/>
          <p:nvPr/>
        </p:nvSpPr>
        <p:spPr>
          <a:xfrm>
            <a:off x="8303985" y="2982914"/>
            <a:ext cx="13843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60</a:t>
            </a:r>
            <a:endParaRPr sz="800">
              <a:latin typeface="Arial"/>
              <a:cs typeface="Arial"/>
            </a:endParaRPr>
          </a:p>
        </p:txBody>
      </p:sp>
      <p:sp>
        <p:nvSpPr>
          <p:cNvPr id="110" name="object 110"/>
          <p:cNvSpPr/>
          <p:nvPr/>
        </p:nvSpPr>
        <p:spPr>
          <a:xfrm>
            <a:off x="8475435" y="2732088"/>
            <a:ext cx="66675" cy="0"/>
          </a:xfrm>
          <a:custGeom>
            <a:avLst/>
            <a:gdLst/>
            <a:ahLst/>
            <a:cxnLst/>
            <a:rect l="l" t="t" r="r" b="b"/>
            <a:pathLst>
              <a:path w="66675">
                <a:moveTo>
                  <a:pt x="66674" y="0"/>
                </a:moveTo>
                <a:lnTo>
                  <a:pt x="0" y="1"/>
                </a:lnTo>
              </a:path>
            </a:pathLst>
          </a:custGeom>
          <a:ln w="4156">
            <a:solidFill>
              <a:srgbClr val="000000"/>
            </a:solidFill>
          </a:ln>
        </p:spPr>
        <p:txBody>
          <a:bodyPr wrap="square" lIns="0" tIns="0" rIns="0" bIns="0" rtlCol="0"/>
          <a:lstStyle/>
          <a:p>
            <a:endParaRPr/>
          </a:p>
        </p:txBody>
      </p:sp>
      <p:sp>
        <p:nvSpPr>
          <p:cNvPr id="111" name="object 111"/>
          <p:cNvSpPr txBox="1"/>
          <p:nvPr/>
        </p:nvSpPr>
        <p:spPr>
          <a:xfrm>
            <a:off x="8303985" y="2665414"/>
            <a:ext cx="13843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80</a:t>
            </a:r>
            <a:endParaRPr sz="800">
              <a:latin typeface="Arial"/>
              <a:cs typeface="Arial"/>
            </a:endParaRPr>
          </a:p>
        </p:txBody>
      </p:sp>
      <p:sp>
        <p:nvSpPr>
          <p:cNvPr id="112" name="object 112"/>
          <p:cNvSpPr/>
          <p:nvPr/>
        </p:nvSpPr>
        <p:spPr>
          <a:xfrm>
            <a:off x="8475435" y="2414588"/>
            <a:ext cx="66675" cy="0"/>
          </a:xfrm>
          <a:custGeom>
            <a:avLst/>
            <a:gdLst/>
            <a:ahLst/>
            <a:cxnLst/>
            <a:rect l="l" t="t" r="r" b="b"/>
            <a:pathLst>
              <a:path w="66675">
                <a:moveTo>
                  <a:pt x="66674" y="0"/>
                </a:moveTo>
                <a:lnTo>
                  <a:pt x="0" y="1"/>
                </a:lnTo>
              </a:path>
            </a:pathLst>
          </a:custGeom>
          <a:ln w="4156">
            <a:solidFill>
              <a:srgbClr val="000000"/>
            </a:solidFill>
          </a:ln>
        </p:spPr>
        <p:txBody>
          <a:bodyPr wrap="square" lIns="0" tIns="0" rIns="0" bIns="0" rtlCol="0"/>
          <a:lstStyle/>
          <a:p>
            <a:endParaRPr/>
          </a:p>
        </p:txBody>
      </p:sp>
      <p:sp>
        <p:nvSpPr>
          <p:cNvPr id="113" name="object 113"/>
          <p:cNvSpPr txBox="1"/>
          <p:nvPr/>
        </p:nvSpPr>
        <p:spPr>
          <a:xfrm>
            <a:off x="8246836" y="2347914"/>
            <a:ext cx="194945"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100</a:t>
            </a:r>
            <a:endParaRPr sz="800">
              <a:latin typeface="Arial"/>
              <a:cs typeface="Arial"/>
            </a:endParaRPr>
          </a:p>
        </p:txBody>
      </p:sp>
      <p:sp>
        <p:nvSpPr>
          <p:cNvPr id="114" name="object 114"/>
          <p:cNvSpPr txBox="1"/>
          <p:nvPr/>
        </p:nvSpPr>
        <p:spPr>
          <a:xfrm>
            <a:off x="8175498" y="2768016"/>
            <a:ext cx="123111" cy="929640"/>
          </a:xfrm>
          <a:prstGeom prst="rect">
            <a:avLst/>
          </a:prstGeom>
        </p:spPr>
        <p:txBody>
          <a:bodyPr vert="vert270" wrap="square" lIns="0" tIns="3175" rIns="0" bIns="0" rtlCol="0">
            <a:spAutoFit/>
          </a:bodyPr>
          <a:lstStyle/>
          <a:p>
            <a:pPr marL="12700">
              <a:spcBef>
                <a:spcPts val="25"/>
              </a:spcBef>
            </a:pPr>
            <a:r>
              <a:rPr sz="800" dirty="0">
                <a:latin typeface="Arial"/>
                <a:cs typeface="Arial"/>
              </a:rPr>
              <a:t>Relative</a:t>
            </a:r>
            <a:r>
              <a:rPr sz="800" spc="-110" dirty="0">
                <a:latin typeface="Arial"/>
                <a:cs typeface="Arial"/>
              </a:rPr>
              <a:t> </a:t>
            </a:r>
            <a:r>
              <a:rPr sz="800" dirty="0">
                <a:latin typeface="Arial"/>
                <a:cs typeface="Arial"/>
              </a:rPr>
              <a:t>Abundance</a:t>
            </a:r>
            <a:endParaRPr sz="800">
              <a:latin typeface="Arial"/>
              <a:cs typeface="Arial"/>
            </a:endParaRPr>
          </a:p>
        </p:txBody>
      </p:sp>
      <p:sp>
        <p:nvSpPr>
          <p:cNvPr id="115" name="object 115"/>
          <p:cNvSpPr/>
          <p:nvPr/>
        </p:nvSpPr>
        <p:spPr>
          <a:xfrm>
            <a:off x="8542110" y="2414588"/>
            <a:ext cx="1724025" cy="1586230"/>
          </a:xfrm>
          <a:custGeom>
            <a:avLst/>
            <a:gdLst/>
            <a:ahLst/>
            <a:cxnLst/>
            <a:rect l="l" t="t" r="r" b="b"/>
            <a:pathLst>
              <a:path w="1724025" h="1586229">
                <a:moveTo>
                  <a:pt x="0" y="1585912"/>
                </a:moveTo>
                <a:lnTo>
                  <a:pt x="484976" y="1585912"/>
                </a:lnTo>
                <a:lnTo>
                  <a:pt x="486497" y="1564584"/>
                </a:lnTo>
                <a:lnTo>
                  <a:pt x="486497" y="0"/>
                </a:lnTo>
                <a:lnTo>
                  <a:pt x="488017" y="790671"/>
                </a:lnTo>
                <a:lnTo>
                  <a:pt x="488017" y="1585912"/>
                </a:lnTo>
                <a:lnTo>
                  <a:pt x="489537" y="1585912"/>
                </a:lnTo>
                <a:lnTo>
                  <a:pt x="700860" y="1585912"/>
                </a:lnTo>
                <a:lnTo>
                  <a:pt x="700860" y="1485364"/>
                </a:lnTo>
                <a:lnTo>
                  <a:pt x="702380" y="959774"/>
                </a:lnTo>
                <a:lnTo>
                  <a:pt x="702380" y="1500599"/>
                </a:lnTo>
                <a:lnTo>
                  <a:pt x="703900" y="1537162"/>
                </a:lnTo>
                <a:lnTo>
                  <a:pt x="703900" y="1585912"/>
                </a:lnTo>
                <a:lnTo>
                  <a:pt x="705421" y="1585912"/>
                </a:lnTo>
                <a:lnTo>
                  <a:pt x="916743" y="1585912"/>
                </a:lnTo>
                <a:lnTo>
                  <a:pt x="918263" y="1585912"/>
                </a:lnTo>
                <a:lnTo>
                  <a:pt x="918263" y="1162393"/>
                </a:lnTo>
                <a:lnTo>
                  <a:pt x="919784" y="1282745"/>
                </a:lnTo>
                <a:lnTo>
                  <a:pt x="919784" y="1585912"/>
                </a:lnTo>
                <a:lnTo>
                  <a:pt x="921304" y="1585912"/>
                </a:lnTo>
                <a:lnTo>
                  <a:pt x="1134147" y="1585912"/>
                </a:lnTo>
                <a:lnTo>
                  <a:pt x="1134147" y="1500599"/>
                </a:lnTo>
                <a:lnTo>
                  <a:pt x="1135667" y="1112119"/>
                </a:lnTo>
                <a:lnTo>
                  <a:pt x="1135667" y="1398527"/>
                </a:lnTo>
                <a:lnTo>
                  <a:pt x="1137187" y="1538685"/>
                </a:lnTo>
                <a:lnTo>
                  <a:pt x="1137187" y="1585912"/>
                </a:lnTo>
                <a:lnTo>
                  <a:pt x="1724024" y="1585912"/>
                </a:lnTo>
              </a:path>
            </a:pathLst>
          </a:custGeom>
          <a:ln w="4156">
            <a:solidFill>
              <a:srgbClr val="000000"/>
            </a:solidFill>
          </a:ln>
        </p:spPr>
        <p:txBody>
          <a:bodyPr wrap="square" lIns="0" tIns="0" rIns="0" bIns="0" rtlCol="0"/>
          <a:lstStyle/>
          <a:p>
            <a:endParaRPr/>
          </a:p>
        </p:txBody>
      </p:sp>
      <p:sp>
        <p:nvSpPr>
          <p:cNvPr id="116" name="object 116"/>
          <p:cNvSpPr txBox="1"/>
          <p:nvPr/>
        </p:nvSpPr>
        <p:spPr>
          <a:xfrm>
            <a:off x="8780235" y="2281239"/>
            <a:ext cx="434340" cy="135935"/>
          </a:xfrm>
          <a:prstGeom prst="rect">
            <a:avLst/>
          </a:prstGeom>
        </p:spPr>
        <p:txBody>
          <a:bodyPr vert="horz" wrap="square" lIns="0" tIns="12700" rIns="0" bIns="0" rtlCol="0">
            <a:spAutoFit/>
          </a:bodyPr>
          <a:lstStyle/>
          <a:p>
            <a:pPr marL="12700">
              <a:spcBef>
                <a:spcPts val="100"/>
              </a:spcBef>
            </a:pPr>
            <a:r>
              <a:rPr sz="800" spc="-20" dirty="0">
                <a:latin typeface="Arial"/>
                <a:cs typeface="Arial"/>
              </a:rPr>
              <a:t>114.1107</a:t>
            </a:r>
            <a:endParaRPr sz="800">
              <a:latin typeface="Arial"/>
              <a:cs typeface="Arial"/>
            </a:endParaRPr>
          </a:p>
        </p:txBody>
      </p:sp>
      <p:sp>
        <p:nvSpPr>
          <p:cNvPr id="117" name="object 117"/>
          <p:cNvSpPr txBox="1"/>
          <p:nvPr/>
        </p:nvSpPr>
        <p:spPr>
          <a:xfrm>
            <a:off x="9046936" y="3241676"/>
            <a:ext cx="441959" cy="135935"/>
          </a:xfrm>
          <a:prstGeom prst="rect">
            <a:avLst/>
          </a:prstGeom>
        </p:spPr>
        <p:txBody>
          <a:bodyPr vert="horz" wrap="square" lIns="0" tIns="12700" rIns="0" bIns="0" rtlCol="0">
            <a:spAutoFit/>
          </a:bodyPr>
          <a:lstStyle/>
          <a:p>
            <a:pPr marL="12700">
              <a:spcBef>
                <a:spcPts val="100"/>
              </a:spcBef>
            </a:pPr>
            <a:r>
              <a:rPr sz="800" spc="-15" dirty="0">
                <a:latin typeface="Arial"/>
                <a:cs typeface="Arial"/>
              </a:rPr>
              <a:t>115.1077</a:t>
            </a:r>
            <a:endParaRPr sz="800">
              <a:latin typeface="Arial"/>
              <a:cs typeface="Arial"/>
            </a:endParaRPr>
          </a:p>
        </p:txBody>
      </p:sp>
      <p:sp>
        <p:nvSpPr>
          <p:cNvPr id="118" name="object 118"/>
          <p:cNvSpPr/>
          <p:nvPr/>
        </p:nvSpPr>
        <p:spPr>
          <a:xfrm>
            <a:off x="9245372" y="3351214"/>
            <a:ext cx="50800" cy="15875"/>
          </a:xfrm>
          <a:custGeom>
            <a:avLst/>
            <a:gdLst/>
            <a:ahLst/>
            <a:cxnLst/>
            <a:rect l="l" t="t" r="r" b="b"/>
            <a:pathLst>
              <a:path w="50800" h="15875">
                <a:moveTo>
                  <a:pt x="0" y="15874"/>
                </a:moveTo>
                <a:lnTo>
                  <a:pt x="50799" y="0"/>
                </a:lnTo>
              </a:path>
            </a:pathLst>
          </a:custGeom>
          <a:ln w="4156">
            <a:solidFill>
              <a:srgbClr val="53BD58"/>
            </a:solidFill>
          </a:ln>
        </p:spPr>
        <p:txBody>
          <a:bodyPr wrap="square" lIns="0" tIns="0" rIns="0" bIns="0" rtlCol="0"/>
          <a:lstStyle/>
          <a:p>
            <a:endParaRPr/>
          </a:p>
        </p:txBody>
      </p:sp>
      <p:sp>
        <p:nvSpPr>
          <p:cNvPr id="119" name="object 119"/>
          <p:cNvSpPr txBox="1"/>
          <p:nvPr/>
        </p:nvSpPr>
        <p:spPr>
          <a:xfrm>
            <a:off x="9429522" y="3394076"/>
            <a:ext cx="434340" cy="135935"/>
          </a:xfrm>
          <a:prstGeom prst="rect">
            <a:avLst/>
          </a:prstGeom>
        </p:spPr>
        <p:txBody>
          <a:bodyPr vert="horz" wrap="square" lIns="0" tIns="12700" rIns="0" bIns="0" rtlCol="0">
            <a:spAutoFit/>
          </a:bodyPr>
          <a:lstStyle/>
          <a:p>
            <a:pPr marL="12700">
              <a:spcBef>
                <a:spcPts val="100"/>
              </a:spcBef>
            </a:pPr>
            <a:r>
              <a:rPr sz="800" spc="-20" dirty="0">
                <a:latin typeface="Arial"/>
                <a:cs typeface="Arial"/>
              </a:rPr>
              <a:t>117.1146</a:t>
            </a:r>
            <a:endParaRPr sz="800">
              <a:latin typeface="Arial"/>
              <a:cs typeface="Arial"/>
            </a:endParaRPr>
          </a:p>
        </p:txBody>
      </p:sp>
      <p:sp>
        <p:nvSpPr>
          <p:cNvPr id="120" name="object 120"/>
          <p:cNvSpPr/>
          <p:nvPr/>
        </p:nvSpPr>
        <p:spPr>
          <a:xfrm>
            <a:off x="8543924" y="1868488"/>
            <a:ext cx="1724025" cy="0"/>
          </a:xfrm>
          <a:custGeom>
            <a:avLst/>
            <a:gdLst/>
            <a:ahLst/>
            <a:cxnLst/>
            <a:rect l="l" t="t" r="r" b="b"/>
            <a:pathLst>
              <a:path w="1724025">
                <a:moveTo>
                  <a:pt x="0" y="0"/>
                </a:moveTo>
                <a:lnTo>
                  <a:pt x="1724024" y="1"/>
                </a:lnTo>
              </a:path>
            </a:pathLst>
          </a:custGeom>
          <a:ln w="4156">
            <a:solidFill>
              <a:srgbClr val="000000"/>
            </a:solidFill>
          </a:ln>
        </p:spPr>
        <p:txBody>
          <a:bodyPr wrap="square" lIns="0" tIns="0" rIns="0" bIns="0" rtlCol="0"/>
          <a:lstStyle/>
          <a:p>
            <a:endParaRPr/>
          </a:p>
        </p:txBody>
      </p:sp>
      <p:sp>
        <p:nvSpPr>
          <p:cNvPr id="121" name="object 121"/>
          <p:cNvSpPr/>
          <p:nvPr/>
        </p:nvSpPr>
        <p:spPr>
          <a:xfrm>
            <a:off x="8683623" y="18684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22" name="object 122"/>
          <p:cNvSpPr/>
          <p:nvPr/>
        </p:nvSpPr>
        <p:spPr>
          <a:xfrm>
            <a:off x="8791573" y="18684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23" name="object 123"/>
          <p:cNvSpPr/>
          <p:nvPr/>
        </p:nvSpPr>
        <p:spPr>
          <a:xfrm>
            <a:off x="8899523" y="18684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24" name="object 124"/>
          <p:cNvSpPr/>
          <p:nvPr/>
        </p:nvSpPr>
        <p:spPr>
          <a:xfrm>
            <a:off x="9115423" y="18684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25" name="object 125"/>
          <p:cNvSpPr/>
          <p:nvPr/>
        </p:nvSpPr>
        <p:spPr>
          <a:xfrm>
            <a:off x="9223373" y="18684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26" name="object 126"/>
          <p:cNvSpPr/>
          <p:nvPr/>
        </p:nvSpPr>
        <p:spPr>
          <a:xfrm>
            <a:off x="9331323" y="18684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27" name="object 127"/>
          <p:cNvSpPr/>
          <p:nvPr/>
        </p:nvSpPr>
        <p:spPr>
          <a:xfrm>
            <a:off x="9547223" y="18684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28" name="object 128"/>
          <p:cNvSpPr/>
          <p:nvPr/>
        </p:nvSpPr>
        <p:spPr>
          <a:xfrm>
            <a:off x="9655173" y="18684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29" name="object 129"/>
          <p:cNvSpPr/>
          <p:nvPr/>
        </p:nvSpPr>
        <p:spPr>
          <a:xfrm>
            <a:off x="9763123" y="18684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30" name="object 130"/>
          <p:cNvSpPr/>
          <p:nvPr/>
        </p:nvSpPr>
        <p:spPr>
          <a:xfrm>
            <a:off x="9979023" y="18684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31" name="object 131"/>
          <p:cNvSpPr/>
          <p:nvPr/>
        </p:nvSpPr>
        <p:spPr>
          <a:xfrm>
            <a:off x="10086973" y="18684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32" name="object 132"/>
          <p:cNvSpPr/>
          <p:nvPr/>
        </p:nvSpPr>
        <p:spPr>
          <a:xfrm>
            <a:off x="10194923" y="18684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33" name="object 133"/>
          <p:cNvSpPr/>
          <p:nvPr/>
        </p:nvSpPr>
        <p:spPr>
          <a:xfrm>
            <a:off x="8575673" y="1868489"/>
            <a:ext cx="0" cy="66675"/>
          </a:xfrm>
          <a:custGeom>
            <a:avLst/>
            <a:gdLst/>
            <a:ahLst/>
            <a:cxnLst/>
            <a:rect l="l" t="t" r="r" b="b"/>
            <a:pathLst>
              <a:path h="66675">
                <a:moveTo>
                  <a:pt x="0" y="0"/>
                </a:moveTo>
                <a:lnTo>
                  <a:pt x="0" y="66674"/>
                </a:lnTo>
              </a:path>
            </a:pathLst>
          </a:custGeom>
          <a:ln w="4156">
            <a:solidFill>
              <a:srgbClr val="000000"/>
            </a:solidFill>
          </a:ln>
        </p:spPr>
        <p:txBody>
          <a:bodyPr wrap="square" lIns="0" tIns="0" rIns="0" bIns="0" rtlCol="0"/>
          <a:lstStyle/>
          <a:p>
            <a:endParaRPr/>
          </a:p>
        </p:txBody>
      </p:sp>
      <p:sp>
        <p:nvSpPr>
          <p:cNvPr id="134" name="object 134"/>
          <p:cNvSpPr txBox="1"/>
          <p:nvPr/>
        </p:nvSpPr>
        <p:spPr>
          <a:xfrm>
            <a:off x="8455023" y="1922464"/>
            <a:ext cx="187960" cy="135935"/>
          </a:xfrm>
          <a:prstGeom prst="rect">
            <a:avLst/>
          </a:prstGeom>
        </p:spPr>
        <p:txBody>
          <a:bodyPr vert="horz" wrap="square" lIns="0" tIns="12700" rIns="0" bIns="0" rtlCol="0">
            <a:spAutoFit/>
          </a:bodyPr>
          <a:lstStyle/>
          <a:p>
            <a:pPr marL="12700">
              <a:spcBef>
                <a:spcPts val="100"/>
              </a:spcBef>
            </a:pPr>
            <a:r>
              <a:rPr sz="800" spc="-60" dirty="0">
                <a:latin typeface="Arial"/>
                <a:cs typeface="Arial"/>
              </a:rPr>
              <a:t>1</a:t>
            </a:r>
            <a:r>
              <a:rPr sz="800" spc="-5" dirty="0">
                <a:latin typeface="Arial"/>
                <a:cs typeface="Arial"/>
              </a:rPr>
              <a:t>1</a:t>
            </a:r>
            <a:r>
              <a:rPr sz="800" dirty="0">
                <a:latin typeface="Arial"/>
                <a:cs typeface="Arial"/>
              </a:rPr>
              <a:t>2</a:t>
            </a:r>
            <a:endParaRPr sz="800">
              <a:latin typeface="Arial"/>
              <a:cs typeface="Arial"/>
            </a:endParaRPr>
          </a:p>
        </p:txBody>
      </p:sp>
      <p:sp>
        <p:nvSpPr>
          <p:cNvPr id="135" name="object 135"/>
          <p:cNvSpPr/>
          <p:nvPr/>
        </p:nvSpPr>
        <p:spPr>
          <a:xfrm>
            <a:off x="9007473" y="1868489"/>
            <a:ext cx="0" cy="66675"/>
          </a:xfrm>
          <a:custGeom>
            <a:avLst/>
            <a:gdLst/>
            <a:ahLst/>
            <a:cxnLst/>
            <a:rect l="l" t="t" r="r" b="b"/>
            <a:pathLst>
              <a:path h="66675">
                <a:moveTo>
                  <a:pt x="0" y="0"/>
                </a:moveTo>
                <a:lnTo>
                  <a:pt x="0" y="66674"/>
                </a:lnTo>
              </a:path>
            </a:pathLst>
          </a:custGeom>
          <a:ln w="4156">
            <a:solidFill>
              <a:srgbClr val="000000"/>
            </a:solidFill>
          </a:ln>
        </p:spPr>
        <p:txBody>
          <a:bodyPr wrap="square" lIns="0" tIns="0" rIns="0" bIns="0" rtlCol="0"/>
          <a:lstStyle/>
          <a:p>
            <a:endParaRPr/>
          </a:p>
        </p:txBody>
      </p:sp>
      <p:sp>
        <p:nvSpPr>
          <p:cNvPr id="136" name="object 136"/>
          <p:cNvSpPr txBox="1"/>
          <p:nvPr/>
        </p:nvSpPr>
        <p:spPr>
          <a:xfrm>
            <a:off x="8886823" y="1922464"/>
            <a:ext cx="187960" cy="135935"/>
          </a:xfrm>
          <a:prstGeom prst="rect">
            <a:avLst/>
          </a:prstGeom>
        </p:spPr>
        <p:txBody>
          <a:bodyPr vert="horz" wrap="square" lIns="0" tIns="12700" rIns="0" bIns="0" rtlCol="0">
            <a:spAutoFit/>
          </a:bodyPr>
          <a:lstStyle/>
          <a:p>
            <a:pPr marL="12700">
              <a:spcBef>
                <a:spcPts val="100"/>
              </a:spcBef>
            </a:pPr>
            <a:r>
              <a:rPr sz="800" spc="-60" dirty="0">
                <a:latin typeface="Arial"/>
                <a:cs typeface="Arial"/>
              </a:rPr>
              <a:t>1</a:t>
            </a:r>
            <a:r>
              <a:rPr sz="800" spc="-5" dirty="0">
                <a:latin typeface="Arial"/>
                <a:cs typeface="Arial"/>
              </a:rPr>
              <a:t>1</a:t>
            </a:r>
            <a:r>
              <a:rPr sz="800" dirty="0">
                <a:latin typeface="Arial"/>
                <a:cs typeface="Arial"/>
              </a:rPr>
              <a:t>4</a:t>
            </a:r>
            <a:endParaRPr sz="800">
              <a:latin typeface="Arial"/>
              <a:cs typeface="Arial"/>
            </a:endParaRPr>
          </a:p>
        </p:txBody>
      </p:sp>
      <p:sp>
        <p:nvSpPr>
          <p:cNvPr id="137" name="object 137"/>
          <p:cNvSpPr/>
          <p:nvPr/>
        </p:nvSpPr>
        <p:spPr>
          <a:xfrm>
            <a:off x="9439273" y="1868489"/>
            <a:ext cx="0" cy="66675"/>
          </a:xfrm>
          <a:custGeom>
            <a:avLst/>
            <a:gdLst/>
            <a:ahLst/>
            <a:cxnLst/>
            <a:rect l="l" t="t" r="r" b="b"/>
            <a:pathLst>
              <a:path h="66675">
                <a:moveTo>
                  <a:pt x="0" y="0"/>
                </a:moveTo>
                <a:lnTo>
                  <a:pt x="0" y="66674"/>
                </a:lnTo>
              </a:path>
            </a:pathLst>
          </a:custGeom>
          <a:ln w="4156">
            <a:solidFill>
              <a:srgbClr val="000000"/>
            </a:solidFill>
          </a:ln>
        </p:spPr>
        <p:txBody>
          <a:bodyPr wrap="square" lIns="0" tIns="0" rIns="0" bIns="0" rtlCol="0"/>
          <a:lstStyle/>
          <a:p>
            <a:endParaRPr/>
          </a:p>
        </p:txBody>
      </p:sp>
      <p:sp>
        <p:nvSpPr>
          <p:cNvPr id="138" name="object 138"/>
          <p:cNvSpPr/>
          <p:nvPr/>
        </p:nvSpPr>
        <p:spPr>
          <a:xfrm>
            <a:off x="9871073" y="1868489"/>
            <a:ext cx="0" cy="66675"/>
          </a:xfrm>
          <a:custGeom>
            <a:avLst/>
            <a:gdLst/>
            <a:ahLst/>
            <a:cxnLst/>
            <a:rect l="l" t="t" r="r" b="b"/>
            <a:pathLst>
              <a:path h="66675">
                <a:moveTo>
                  <a:pt x="0" y="0"/>
                </a:moveTo>
                <a:lnTo>
                  <a:pt x="0" y="66674"/>
                </a:lnTo>
              </a:path>
            </a:pathLst>
          </a:custGeom>
          <a:ln w="4156">
            <a:solidFill>
              <a:srgbClr val="000000"/>
            </a:solidFill>
          </a:ln>
        </p:spPr>
        <p:txBody>
          <a:bodyPr wrap="square" lIns="0" tIns="0" rIns="0" bIns="0" rtlCol="0"/>
          <a:lstStyle/>
          <a:p>
            <a:endParaRPr/>
          </a:p>
        </p:txBody>
      </p:sp>
      <p:sp>
        <p:nvSpPr>
          <p:cNvPr id="139" name="object 139"/>
          <p:cNvSpPr txBox="1"/>
          <p:nvPr/>
        </p:nvSpPr>
        <p:spPr>
          <a:xfrm>
            <a:off x="9750423" y="1922464"/>
            <a:ext cx="187960" cy="135935"/>
          </a:xfrm>
          <a:prstGeom prst="rect">
            <a:avLst/>
          </a:prstGeom>
        </p:spPr>
        <p:txBody>
          <a:bodyPr vert="horz" wrap="square" lIns="0" tIns="12700" rIns="0" bIns="0" rtlCol="0">
            <a:spAutoFit/>
          </a:bodyPr>
          <a:lstStyle/>
          <a:p>
            <a:pPr marL="12700">
              <a:spcBef>
                <a:spcPts val="100"/>
              </a:spcBef>
            </a:pPr>
            <a:r>
              <a:rPr sz="800" spc="-60" dirty="0">
                <a:latin typeface="Arial"/>
                <a:cs typeface="Arial"/>
              </a:rPr>
              <a:t>1</a:t>
            </a:r>
            <a:r>
              <a:rPr sz="800" spc="-5" dirty="0">
                <a:latin typeface="Arial"/>
                <a:cs typeface="Arial"/>
              </a:rPr>
              <a:t>1</a:t>
            </a:r>
            <a:r>
              <a:rPr sz="800" dirty="0">
                <a:latin typeface="Arial"/>
                <a:cs typeface="Arial"/>
              </a:rPr>
              <a:t>8</a:t>
            </a:r>
            <a:endParaRPr sz="800">
              <a:latin typeface="Arial"/>
              <a:cs typeface="Arial"/>
            </a:endParaRPr>
          </a:p>
        </p:txBody>
      </p:sp>
      <p:sp>
        <p:nvSpPr>
          <p:cNvPr id="140" name="object 140"/>
          <p:cNvSpPr txBox="1"/>
          <p:nvPr/>
        </p:nvSpPr>
        <p:spPr>
          <a:xfrm>
            <a:off x="9288462" y="1914208"/>
            <a:ext cx="217804" cy="285750"/>
          </a:xfrm>
          <a:prstGeom prst="rect">
            <a:avLst/>
          </a:prstGeom>
        </p:spPr>
        <p:txBody>
          <a:bodyPr vert="horz" wrap="square" lIns="0" tIns="20955" rIns="0" bIns="0" rtlCol="0">
            <a:spAutoFit/>
          </a:bodyPr>
          <a:lstStyle/>
          <a:p>
            <a:pPr marL="42545">
              <a:spcBef>
                <a:spcPts val="165"/>
              </a:spcBef>
            </a:pPr>
            <a:r>
              <a:rPr sz="800" spc="-60" dirty="0">
                <a:latin typeface="Arial"/>
                <a:cs typeface="Arial"/>
              </a:rPr>
              <a:t>1</a:t>
            </a:r>
            <a:r>
              <a:rPr sz="800" spc="-5" dirty="0">
                <a:latin typeface="Arial"/>
                <a:cs typeface="Arial"/>
              </a:rPr>
              <a:t>1</a:t>
            </a:r>
            <a:r>
              <a:rPr sz="800" dirty="0">
                <a:latin typeface="Arial"/>
                <a:cs typeface="Arial"/>
              </a:rPr>
              <a:t>6</a:t>
            </a:r>
            <a:endParaRPr sz="800">
              <a:latin typeface="Arial"/>
              <a:cs typeface="Arial"/>
            </a:endParaRPr>
          </a:p>
          <a:p>
            <a:pPr marL="12700">
              <a:spcBef>
                <a:spcPts val="65"/>
              </a:spcBef>
            </a:pPr>
            <a:r>
              <a:rPr sz="800" spc="-5" dirty="0">
                <a:latin typeface="Arial"/>
                <a:cs typeface="Arial"/>
              </a:rPr>
              <a:t>m/z</a:t>
            </a:r>
            <a:endParaRPr sz="800">
              <a:latin typeface="Arial"/>
              <a:cs typeface="Arial"/>
            </a:endParaRPr>
          </a:p>
        </p:txBody>
      </p:sp>
      <p:sp>
        <p:nvSpPr>
          <p:cNvPr id="141" name="object 141"/>
          <p:cNvSpPr/>
          <p:nvPr/>
        </p:nvSpPr>
        <p:spPr>
          <a:xfrm>
            <a:off x="8543923" y="280989"/>
            <a:ext cx="0" cy="1586230"/>
          </a:xfrm>
          <a:custGeom>
            <a:avLst/>
            <a:gdLst/>
            <a:ahLst/>
            <a:cxnLst/>
            <a:rect l="l" t="t" r="r" b="b"/>
            <a:pathLst>
              <a:path h="1586230">
                <a:moveTo>
                  <a:pt x="0" y="1585911"/>
                </a:moveTo>
                <a:lnTo>
                  <a:pt x="0" y="0"/>
                </a:lnTo>
              </a:path>
            </a:pathLst>
          </a:custGeom>
          <a:ln w="4156">
            <a:solidFill>
              <a:srgbClr val="000000"/>
            </a:solidFill>
          </a:ln>
        </p:spPr>
        <p:txBody>
          <a:bodyPr wrap="square" lIns="0" tIns="0" rIns="0" bIns="0" rtlCol="0"/>
          <a:lstStyle/>
          <a:p>
            <a:endParaRPr/>
          </a:p>
        </p:txBody>
      </p:sp>
      <p:sp>
        <p:nvSpPr>
          <p:cNvPr id="142" name="object 142"/>
          <p:cNvSpPr/>
          <p:nvPr/>
        </p:nvSpPr>
        <p:spPr>
          <a:xfrm>
            <a:off x="8499473" y="1787526"/>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43" name="object 143"/>
          <p:cNvSpPr/>
          <p:nvPr/>
        </p:nvSpPr>
        <p:spPr>
          <a:xfrm>
            <a:off x="8499473" y="1708150"/>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44" name="object 144"/>
          <p:cNvSpPr/>
          <p:nvPr/>
        </p:nvSpPr>
        <p:spPr>
          <a:xfrm>
            <a:off x="8499473" y="1628775"/>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45" name="object 145"/>
          <p:cNvSpPr/>
          <p:nvPr/>
        </p:nvSpPr>
        <p:spPr>
          <a:xfrm>
            <a:off x="8499473" y="1470025"/>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46" name="object 146"/>
          <p:cNvSpPr/>
          <p:nvPr/>
        </p:nvSpPr>
        <p:spPr>
          <a:xfrm>
            <a:off x="8499473" y="1390651"/>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47" name="object 147"/>
          <p:cNvSpPr/>
          <p:nvPr/>
        </p:nvSpPr>
        <p:spPr>
          <a:xfrm>
            <a:off x="8499473" y="1312864"/>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48" name="object 148"/>
          <p:cNvSpPr/>
          <p:nvPr/>
        </p:nvSpPr>
        <p:spPr>
          <a:xfrm>
            <a:off x="8499473" y="1154114"/>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49" name="object 149"/>
          <p:cNvSpPr/>
          <p:nvPr/>
        </p:nvSpPr>
        <p:spPr>
          <a:xfrm>
            <a:off x="8499473" y="1074739"/>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50" name="object 150"/>
          <p:cNvSpPr/>
          <p:nvPr/>
        </p:nvSpPr>
        <p:spPr>
          <a:xfrm>
            <a:off x="8499473" y="995364"/>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51" name="object 151"/>
          <p:cNvSpPr/>
          <p:nvPr/>
        </p:nvSpPr>
        <p:spPr>
          <a:xfrm>
            <a:off x="8499473" y="836614"/>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52" name="object 152"/>
          <p:cNvSpPr/>
          <p:nvPr/>
        </p:nvSpPr>
        <p:spPr>
          <a:xfrm>
            <a:off x="8499473" y="757239"/>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53" name="object 153"/>
          <p:cNvSpPr/>
          <p:nvPr/>
        </p:nvSpPr>
        <p:spPr>
          <a:xfrm>
            <a:off x="8499473" y="677864"/>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54" name="object 154"/>
          <p:cNvSpPr/>
          <p:nvPr/>
        </p:nvSpPr>
        <p:spPr>
          <a:xfrm>
            <a:off x="8499473" y="519113"/>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55" name="object 155"/>
          <p:cNvSpPr/>
          <p:nvPr/>
        </p:nvSpPr>
        <p:spPr>
          <a:xfrm>
            <a:off x="8499473" y="439738"/>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56" name="object 156"/>
          <p:cNvSpPr/>
          <p:nvPr/>
        </p:nvSpPr>
        <p:spPr>
          <a:xfrm>
            <a:off x="8499473" y="361951"/>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57" name="object 157"/>
          <p:cNvSpPr/>
          <p:nvPr/>
        </p:nvSpPr>
        <p:spPr>
          <a:xfrm>
            <a:off x="8477249" y="1866900"/>
            <a:ext cx="66675" cy="0"/>
          </a:xfrm>
          <a:custGeom>
            <a:avLst/>
            <a:gdLst/>
            <a:ahLst/>
            <a:cxnLst/>
            <a:rect l="l" t="t" r="r" b="b"/>
            <a:pathLst>
              <a:path w="66675">
                <a:moveTo>
                  <a:pt x="66674" y="0"/>
                </a:moveTo>
                <a:lnTo>
                  <a:pt x="0" y="1"/>
                </a:lnTo>
              </a:path>
            </a:pathLst>
          </a:custGeom>
          <a:ln w="4156">
            <a:solidFill>
              <a:srgbClr val="000000"/>
            </a:solidFill>
          </a:ln>
        </p:spPr>
        <p:txBody>
          <a:bodyPr wrap="square" lIns="0" tIns="0" rIns="0" bIns="0" rtlCol="0"/>
          <a:lstStyle/>
          <a:p>
            <a:endParaRPr/>
          </a:p>
        </p:txBody>
      </p:sp>
      <p:sp>
        <p:nvSpPr>
          <p:cNvPr id="158" name="object 158"/>
          <p:cNvSpPr txBox="1"/>
          <p:nvPr/>
        </p:nvSpPr>
        <p:spPr>
          <a:xfrm>
            <a:off x="8362949" y="1800226"/>
            <a:ext cx="81915"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0</a:t>
            </a:r>
            <a:endParaRPr sz="800">
              <a:latin typeface="Arial"/>
              <a:cs typeface="Arial"/>
            </a:endParaRPr>
          </a:p>
        </p:txBody>
      </p:sp>
      <p:sp>
        <p:nvSpPr>
          <p:cNvPr id="159" name="object 159"/>
          <p:cNvSpPr/>
          <p:nvPr/>
        </p:nvSpPr>
        <p:spPr>
          <a:xfrm>
            <a:off x="8477249" y="1549400"/>
            <a:ext cx="66675" cy="0"/>
          </a:xfrm>
          <a:custGeom>
            <a:avLst/>
            <a:gdLst/>
            <a:ahLst/>
            <a:cxnLst/>
            <a:rect l="l" t="t" r="r" b="b"/>
            <a:pathLst>
              <a:path w="66675">
                <a:moveTo>
                  <a:pt x="66674" y="0"/>
                </a:moveTo>
                <a:lnTo>
                  <a:pt x="0" y="1"/>
                </a:lnTo>
              </a:path>
            </a:pathLst>
          </a:custGeom>
          <a:ln w="4156">
            <a:solidFill>
              <a:srgbClr val="000000"/>
            </a:solidFill>
          </a:ln>
        </p:spPr>
        <p:txBody>
          <a:bodyPr wrap="square" lIns="0" tIns="0" rIns="0" bIns="0" rtlCol="0"/>
          <a:lstStyle/>
          <a:p>
            <a:endParaRPr/>
          </a:p>
        </p:txBody>
      </p:sp>
      <p:sp>
        <p:nvSpPr>
          <p:cNvPr id="160" name="object 160"/>
          <p:cNvSpPr txBox="1"/>
          <p:nvPr/>
        </p:nvSpPr>
        <p:spPr>
          <a:xfrm>
            <a:off x="8305798" y="1482726"/>
            <a:ext cx="13843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20</a:t>
            </a:r>
            <a:endParaRPr sz="800">
              <a:latin typeface="Arial"/>
              <a:cs typeface="Arial"/>
            </a:endParaRPr>
          </a:p>
        </p:txBody>
      </p:sp>
      <p:sp>
        <p:nvSpPr>
          <p:cNvPr id="161" name="object 161"/>
          <p:cNvSpPr/>
          <p:nvPr/>
        </p:nvSpPr>
        <p:spPr>
          <a:xfrm>
            <a:off x="8477249" y="1233489"/>
            <a:ext cx="66675" cy="0"/>
          </a:xfrm>
          <a:custGeom>
            <a:avLst/>
            <a:gdLst/>
            <a:ahLst/>
            <a:cxnLst/>
            <a:rect l="l" t="t" r="r" b="b"/>
            <a:pathLst>
              <a:path w="66675">
                <a:moveTo>
                  <a:pt x="66674" y="0"/>
                </a:moveTo>
                <a:lnTo>
                  <a:pt x="0" y="1"/>
                </a:lnTo>
              </a:path>
            </a:pathLst>
          </a:custGeom>
          <a:ln w="4156">
            <a:solidFill>
              <a:srgbClr val="000000"/>
            </a:solidFill>
          </a:ln>
        </p:spPr>
        <p:txBody>
          <a:bodyPr wrap="square" lIns="0" tIns="0" rIns="0" bIns="0" rtlCol="0"/>
          <a:lstStyle/>
          <a:p>
            <a:endParaRPr/>
          </a:p>
        </p:txBody>
      </p:sp>
      <p:sp>
        <p:nvSpPr>
          <p:cNvPr id="162" name="object 162"/>
          <p:cNvSpPr txBox="1"/>
          <p:nvPr/>
        </p:nvSpPr>
        <p:spPr>
          <a:xfrm>
            <a:off x="8305798" y="1166814"/>
            <a:ext cx="13843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40</a:t>
            </a:r>
            <a:endParaRPr sz="800">
              <a:latin typeface="Arial"/>
              <a:cs typeface="Arial"/>
            </a:endParaRPr>
          </a:p>
        </p:txBody>
      </p:sp>
      <p:sp>
        <p:nvSpPr>
          <p:cNvPr id="163" name="object 163"/>
          <p:cNvSpPr/>
          <p:nvPr/>
        </p:nvSpPr>
        <p:spPr>
          <a:xfrm>
            <a:off x="8477249" y="915989"/>
            <a:ext cx="66675" cy="0"/>
          </a:xfrm>
          <a:custGeom>
            <a:avLst/>
            <a:gdLst/>
            <a:ahLst/>
            <a:cxnLst/>
            <a:rect l="l" t="t" r="r" b="b"/>
            <a:pathLst>
              <a:path w="66675">
                <a:moveTo>
                  <a:pt x="66674" y="0"/>
                </a:moveTo>
                <a:lnTo>
                  <a:pt x="0" y="1"/>
                </a:lnTo>
              </a:path>
            </a:pathLst>
          </a:custGeom>
          <a:ln w="4156">
            <a:solidFill>
              <a:srgbClr val="000000"/>
            </a:solidFill>
          </a:ln>
        </p:spPr>
        <p:txBody>
          <a:bodyPr wrap="square" lIns="0" tIns="0" rIns="0" bIns="0" rtlCol="0"/>
          <a:lstStyle/>
          <a:p>
            <a:endParaRPr/>
          </a:p>
        </p:txBody>
      </p:sp>
      <p:sp>
        <p:nvSpPr>
          <p:cNvPr id="164" name="object 164"/>
          <p:cNvSpPr txBox="1"/>
          <p:nvPr/>
        </p:nvSpPr>
        <p:spPr>
          <a:xfrm>
            <a:off x="8305798" y="849314"/>
            <a:ext cx="13843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60</a:t>
            </a:r>
            <a:endParaRPr sz="800">
              <a:latin typeface="Arial"/>
              <a:cs typeface="Arial"/>
            </a:endParaRPr>
          </a:p>
        </p:txBody>
      </p:sp>
      <p:sp>
        <p:nvSpPr>
          <p:cNvPr id="165" name="object 165"/>
          <p:cNvSpPr/>
          <p:nvPr/>
        </p:nvSpPr>
        <p:spPr>
          <a:xfrm>
            <a:off x="8477249" y="598488"/>
            <a:ext cx="66675" cy="0"/>
          </a:xfrm>
          <a:custGeom>
            <a:avLst/>
            <a:gdLst/>
            <a:ahLst/>
            <a:cxnLst/>
            <a:rect l="l" t="t" r="r" b="b"/>
            <a:pathLst>
              <a:path w="66675">
                <a:moveTo>
                  <a:pt x="66674" y="0"/>
                </a:moveTo>
                <a:lnTo>
                  <a:pt x="0" y="1"/>
                </a:lnTo>
              </a:path>
            </a:pathLst>
          </a:custGeom>
          <a:ln w="4156">
            <a:solidFill>
              <a:srgbClr val="000000"/>
            </a:solidFill>
          </a:ln>
        </p:spPr>
        <p:txBody>
          <a:bodyPr wrap="square" lIns="0" tIns="0" rIns="0" bIns="0" rtlCol="0"/>
          <a:lstStyle/>
          <a:p>
            <a:endParaRPr/>
          </a:p>
        </p:txBody>
      </p:sp>
      <p:sp>
        <p:nvSpPr>
          <p:cNvPr id="166" name="object 166"/>
          <p:cNvSpPr txBox="1"/>
          <p:nvPr/>
        </p:nvSpPr>
        <p:spPr>
          <a:xfrm>
            <a:off x="8305798" y="531814"/>
            <a:ext cx="13843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80</a:t>
            </a:r>
            <a:endParaRPr sz="800">
              <a:latin typeface="Arial"/>
              <a:cs typeface="Arial"/>
            </a:endParaRPr>
          </a:p>
        </p:txBody>
      </p:sp>
      <p:sp>
        <p:nvSpPr>
          <p:cNvPr id="167" name="object 167"/>
          <p:cNvSpPr/>
          <p:nvPr/>
        </p:nvSpPr>
        <p:spPr>
          <a:xfrm>
            <a:off x="8477249" y="280988"/>
            <a:ext cx="66675" cy="0"/>
          </a:xfrm>
          <a:custGeom>
            <a:avLst/>
            <a:gdLst/>
            <a:ahLst/>
            <a:cxnLst/>
            <a:rect l="l" t="t" r="r" b="b"/>
            <a:pathLst>
              <a:path w="66675">
                <a:moveTo>
                  <a:pt x="66674" y="0"/>
                </a:moveTo>
                <a:lnTo>
                  <a:pt x="0" y="0"/>
                </a:lnTo>
              </a:path>
            </a:pathLst>
          </a:custGeom>
          <a:ln w="4156">
            <a:solidFill>
              <a:srgbClr val="000000"/>
            </a:solidFill>
          </a:ln>
        </p:spPr>
        <p:txBody>
          <a:bodyPr wrap="square" lIns="0" tIns="0" rIns="0" bIns="0" rtlCol="0"/>
          <a:lstStyle/>
          <a:p>
            <a:endParaRPr/>
          </a:p>
        </p:txBody>
      </p:sp>
      <p:sp>
        <p:nvSpPr>
          <p:cNvPr id="168" name="object 168"/>
          <p:cNvSpPr txBox="1"/>
          <p:nvPr/>
        </p:nvSpPr>
        <p:spPr>
          <a:xfrm>
            <a:off x="8248649" y="214315"/>
            <a:ext cx="194945"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100</a:t>
            </a:r>
            <a:endParaRPr sz="800">
              <a:latin typeface="Arial"/>
              <a:cs typeface="Arial"/>
            </a:endParaRPr>
          </a:p>
        </p:txBody>
      </p:sp>
      <p:sp>
        <p:nvSpPr>
          <p:cNvPr id="169" name="object 169"/>
          <p:cNvSpPr txBox="1"/>
          <p:nvPr/>
        </p:nvSpPr>
        <p:spPr>
          <a:xfrm>
            <a:off x="8177311" y="636005"/>
            <a:ext cx="123111" cy="929640"/>
          </a:xfrm>
          <a:prstGeom prst="rect">
            <a:avLst/>
          </a:prstGeom>
        </p:spPr>
        <p:txBody>
          <a:bodyPr vert="vert270" wrap="square" lIns="0" tIns="3175" rIns="0" bIns="0" rtlCol="0">
            <a:spAutoFit/>
          </a:bodyPr>
          <a:lstStyle/>
          <a:p>
            <a:pPr marL="12700">
              <a:spcBef>
                <a:spcPts val="25"/>
              </a:spcBef>
            </a:pPr>
            <a:r>
              <a:rPr sz="800" dirty="0">
                <a:latin typeface="Arial"/>
                <a:cs typeface="Arial"/>
              </a:rPr>
              <a:t>Relative</a:t>
            </a:r>
            <a:r>
              <a:rPr sz="800" spc="-110" dirty="0">
                <a:latin typeface="Arial"/>
                <a:cs typeface="Arial"/>
              </a:rPr>
              <a:t> </a:t>
            </a:r>
            <a:r>
              <a:rPr sz="800" dirty="0">
                <a:latin typeface="Arial"/>
                <a:cs typeface="Arial"/>
              </a:rPr>
              <a:t>Abundance</a:t>
            </a:r>
            <a:endParaRPr sz="800">
              <a:latin typeface="Arial"/>
              <a:cs typeface="Arial"/>
            </a:endParaRPr>
          </a:p>
        </p:txBody>
      </p:sp>
      <p:sp>
        <p:nvSpPr>
          <p:cNvPr id="170" name="object 170"/>
          <p:cNvSpPr/>
          <p:nvPr/>
        </p:nvSpPr>
        <p:spPr>
          <a:xfrm>
            <a:off x="8543924" y="280988"/>
            <a:ext cx="1724025" cy="1586230"/>
          </a:xfrm>
          <a:custGeom>
            <a:avLst/>
            <a:gdLst/>
            <a:ahLst/>
            <a:cxnLst/>
            <a:rect l="l" t="t" r="r" b="b"/>
            <a:pathLst>
              <a:path w="1724025" h="1586230">
                <a:moveTo>
                  <a:pt x="0" y="1585912"/>
                </a:moveTo>
                <a:lnTo>
                  <a:pt x="484976" y="1585912"/>
                </a:lnTo>
                <a:lnTo>
                  <a:pt x="486497" y="1585912"/>
                </a:lnTo>
                <a:lnTo>
                  <a:pt x="486497" y="144727"/>
                </a:lnTo>
                <a:lnTo>
                  <a:pt x="488017" y="883601"/>
                </a:lnTo>
                <a:lnTo>
                  <a:pt x="488017" y="1585912"/>
                </a:lnTo>
                <a:lnTo>
                  <a:pt x="489537" y="1585912"/>
                </a:lnTo>
                <a:lnTo>
                  <a:pt x="700860" y="1585912"/>
                </a:lnTo>
                <a:lnTo>
                  <a:pt x="700860" y="1416809"/>
                </a:lnTo>
                <a:lnTo>
                  <a:pt x="702380" y="432659"/>
                </a:lnTo>
                <a:lnTo>
                  <a:pt x="702380" y="1436614"/>
                </a:lnTo>
                <a:lnTo>
                  <a:pt x="703900" y="1517357"/>
                </a:lnTo>
                <a:lnTo>
                  <a:pt x="703900" y="1585912"/>
                </a:lnTo>
                <a:lnTo>
                  <a:pt x="916743" y="1585912"/>
                </a:lnTo>
                <a:lnTo>
                  <a:pt x="918263" y="1585912"/>
                </a:lnTo>
                <a:lnTo>
                  <a:pt x="918263" y="0"/>
                </a:lnTo>
                <a:lnTo>
                  <a:pt x="919784" y="429613"/>
                </a:lnTo>
                <a:lnTo>
                  <a:pt x="919784" y="1585912"/>
                </a:lnTo>
                <a:lnTo>
                  <a:pt x="921304" y="1585912"/>
                </a:lnTo>
                <a:lnTo>
                  <a:pt x="1103739" y="1585912"/>
                </a:lnTo>
                <a:lnTo>
                  <a:pt x="1103739" y="1511263"/>
                </a:lnTo>
                <a:lnTo>
                  <a:pt x="1105260" y="1400051"/>
                </a:lnTo>
                <a:lnTo>
                  <a:pt x="1105260" y="1585912"/>
                </a:lnTo>
                <a:lnTo>
                  <a:pt x="1106780" y="1585912"/>
                </a:lnTo>
                <a:lnTo>
                  <a:pt x="1108300" y="1585912"/>
                </a:lnTo>
                <a:lnTo>
                  <a:pt x="1109821" y="1453372"/>
                </a:lnTo>
                <a:lnTo>
                  <a:pt x="1109821" y="1585912"/>
                </a:lnTo>
                <a:lnTo>
                  <a:pt x="1111341" y="1585912"/>
                </a:lnTo>
                <a:lnTo>
                  <a:pt x="1134146" y="1585912"/>
                </a:lnTo>
                <a:lnTo>
                  <a:pt x="1134146" y="1301027"/>
                </a:lnTo>
                <a:lnTo>
                  <a:pt x="1135666" y="38086"/>
                </a:lnTo>
                <a:lnTo>
                  <a:pt x="1135666" y="1398527"/>
                </a:lnTo>
                <a:lnTo>
                  <a:pt x="1137186" y="1532591"/>
                </a:lnTo>
                <a:lnTo>
                  <a:pt x="1137186" y="1585912"/>
                </a:lnTo>
                <a:lnTo>
                  <a:pt x="1724024" y="1585912"/>
                </a:lnTo>
              </a:path>
            </a:pathLst>
          </a:custGeom>
          <a:ln w="4156">
            <a:solidFill>
              <a:srgbClr val="000000"/>
            </a:solidFill>
          </a:ln>
        </p:spPr>
        <p:txBody>
          <a:bodyPr wrap="square" lIns="0" tIns="0" rIns="0" bIns="0" rtlCol="0"/>
          <a:lstStyle/>
          <a:p>
            <a:endParaRPr/>
          </a:p>
        </p:txBody>
      </p:sp>
      <p:sp>
        <p:nvSpPr>
          <p:cNvPr id="171" name="object 171"/>
          <p:cNvSpPr txBox="1"/>
          <p:nvPr/>
        </p:nvSpPr>
        <p:spPr>
          <a:xfrm>
            <a:off x="9213848" y="147640"/>
            <a:ext cx="411480" cy="135935"/>
          </a:xfrm>
          <a:prstGeom prst="rect">
            <a:avLst/>
          </a:prstGeom>
        </p:spPr>
        <p:txBody>
          <a:bodyPr vert="horz" wrap="square" lIns="0" tIns="12700" rIns="0" bIns="0" rtlCol="0">
            <a:spAutoFit/>
          </a:bodyPr>
          <a:lstStyle/>
          <a:p>
            <a:pPr marL="12700">
              <a:spcBef>
                <a:spcPts val="100"/>
              </a:spcBef>
            </a:pPr>
            <a:r>
              <a:rPr sz="800" spc="-60" dirty="0">
                <a:latin typeface="Arial"/>
                <a:cs typeface="Arial"/>
              </a:rPr>
              <a:t>1</a:t>
            </a:r>
            <a:r>
              <a:rPr sz="800" spc="-5" dirty="0">
                <a:latin typeface="Arial"/>
                <a:cs typeface="Arial"/>
              </a:rPr>
              <a:t>16</a:t>
            </a:r>
            <a:r>
              <a:rPr sz="800" dirty="0">
                <a:latin typeface="Arial"/>
                <a:cs typeface="Arial"/>
              </a:rPr>
              <a:t>.</a:t>
            </a:r>
            <a:r>
              <a:rPr sz="800" spc="-60" dirty="0">
                <a:latin typeface="Arial"/>
                <a:cs typeface="Arial"/>
              </a:rPr>
              <a:t>1111</a:t>
            </a:r>
            <a:endParaRPr sz="800">
              <a:latin typeface="Arial"/>
              <a:cs typeface="Arial"/>
            </a:endParaRPr>
          </a:p>
        </p:txBody>
      </p:sp>
      <p:sp>
        <p:nvSpPr>
          <p:cNvPr id="172" name="object 172"/>
          <p:cNvSpPr txBox="1"/>
          <p:nvPr/>
        </p:nvSpPr>
        <p:spPr>
          <a:xfrm>
            <a:off x="8782048" y="293689"/>
            <a:ext cx="434340" cy="135935"/>
          </a:xfrm>
          <a:prstGeom prst="rect">
            <a:avLst/>
          </a:prstGeom>
        </p:spPr>
        <p:txBody>
          <a:bodyPr vert="horz" wrap="square" lIns="0" tIns="12700" rIns="0" bIns="0" rtlCol="0">
            <a:spAutoFit/>
          </a:bodyPr>
          <a:lstStyle/>
          <a:p>
            <a:pPr marL="12700">
              <a:spcBef>
                <a:spcPts val="100"/>
              </a:spcBef>
            </a:pPr>
            <a:r>
              <a:rPr sz="800" spc="-20" dirty="0">
                <a:latin typeface="Arial"/>
                <a:cs typeface="Arial"/>
              </a:rPr>
              <a:t>114.1108</a:t>
            </a:r>
            <a:endParaRPr sz="800">
              <a:latin typeface="Arial"/>
              <a:cs typeface="Arial"/>
            </a:endParaRPr>
          </a:p>
        </p:txBody>
      </p:sp>
      <p:sp>
        <p:nvSpPr>
          <p:cNvPr id="173" name="object 173"/>
          <p:cNvSpPr/>
          <p:nvPr/>
        </p:nvSpPr>
        <p:spPr>
          <a:xfrm>
            <a:off x="8543132" y="6135688"/>
            <a:ext cx="1724025" cy="0"/>
          </a:xfrm>
          <a:custGeom>
            <a:avLst/>
            <a:gdLst/>
            <a:ahLst/>
            <a:cxnLst/>
            <a:rect l="l" t="t" r="r" b="b"/>
            <a:pathLst>
              <a:path w="1724025">
                <a:moveTo>
                  <a:pt x="0" y="0"/>
                </a:moveTo>
                <a:lnTo>
                  <a:pt x="1724024" y="1"/>
                </a:lnTo>
              </a:path>
            </a:pathLst>
          </a:custGeom>
          <a:ln w="4156">
            <a:solidFill>
              <a:srgbClr val="000000"/>
            </a:solidFill>
          </a:ln>
        </p:spPr>
        <p:txBody>
          <a:bodyPr wrap="square" lIns="0" tIns="0" rIns="0" bIns="0" rtlCol="0"/>
          <a:lstStyle/>
          <a:p>
            <a:endParaRPr/>
          </a:p>
        </p:txBody>
      </p:sp>
      <p:sp>
        <p:nvSpPr>
          <p:cNvPr id="174" name="object 174"/>
          <p:cNvSpPr/>
          <p:nvPr/>
        </p:nvSpPr>
        <p:spPr>
          <a:xfrm>
            <a:off x="8682831" y="61356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75" name="object 175"/>
          <p:cNvSpPr/>
          <p:nvPr/>
        </p:nvSpPr>
        <p:spPr>
          <a:xfrm>
            <a:off x="8790779" y="61356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76" name="object 176"/>
          <p:cNvSpPr/>
          <p:nvPr/>
        </p:nvSpPr>
        <p:spPr>
          <a:xfrm>
            <a:off x="8898731" y="61356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77" name="object 177"/>
          <p:cNvSpPr/>
          <p:nvPr/>
        </p:nvSpPr>
        <p:spPr>
          <a:xfrm>
            <a:off x="9114631" y="61356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78" name="object 178"/>
          <p:cNvSpPr/>
          <p:nvPr/>
        </p:nvSpPr>
        <p:spPr>
          <a:xfrm>
            <a:off x="9222581" y="61356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79" name="object 179"/>
          <p:cNvSpPr/>
          <p:nvPr/>
        </p:nvSpPr>
        <p:spPr>
          <a:xfrm>
            <a:off x="9330531" y="61356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80" name="object 180"/>
          <p:cNvSpPr/>
          <p:nvPr/>
        </p:nvSpPr>
        <p:spPr>
          <a:xfrm>
            <a:off x="9546429" y="61356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81" name="object 181"/>
          <p:cNvSpPr/>
          <p:nvPr/>
        </p:nvSpPr>
        <p:spPr>
          <a:xfrm>
            <a:off x="9654381" y="61356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82" name="object 182"/>
          <p:cNvSpPr/>
          <p:nvPr/>
        </p:nvSpPr>
        <p:spPr>
          <a:xfrm>
            <a:off x="9762329" y="61356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83" name="object 183"/>
          <p:cNvSpPr/>
          <p:nvPr/>
        </p:nvSpPr>
        <p:spPr>
          <a:xfrm>
            <a:off x="9978229" y="61356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84" name="object 184"/>
          <p:cNvSpPr/>
          <p:nvPr/>
        </p:nvSpPr>
        <p:spPr>
          <a:xfrm>
            <a:off x="10086180" y="61356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85" name="object 185"/>
          <p:cNvSpPr/>
          <p:nvPr/>
        </p:nvSpPr>
        <p:spPr>
          <a:xfrm>
            <a:off x="10194129" y="6135688"/>
            <a:ext cx="0" cy="44450"/>
          </a:xfrm>
          <a:custGeom>
            <a:avLst/>
            <a:gdLst/>
            <a:ahLst/>
            <a:cxnLst/>
            <a:rect l="l" t="t" r="r" b="b"/>
            <a:pathLst>
              <a:path h="44450">
                <a:moveTo>
                  <a:pt x="0" y="0"/>
                </a:moveTo>
                <a:lnTo>
                  <a:pt x="0" y="44449"/>
                </a:lnTo>
              </a:path>
            </a:pathLst>
          </a:custGeom>
          <a:ln w="4156">
            <a:solidFill>
              <a:srgbClr val="000000"/>
            </a:solidFill>
          </a:ln>
        </p:spPr>
        <p:txBody>
          <a:bodyPr wrap="square" lIns="0" tIns="0" rIns="0" bIns="0" rtlCol="0"/>
          <a:lstStyle/>
          <a:p>
            <a:endParaRPr/>
          </a:p>
        </p:txBody>
      </p:sp>
      <p:sp>
        <p:nvSpPr>
          <p:cNvPr id="186" name="object 186"/>
          <p:cNvSpPr/>
          <p:nvPr/>
        </p:nvSpPr>
        <p:spPr>
          <a:xfrm>
            <a:off x="8574879" y="6135689"/>
            <a:ext cx="0" cy="66675"/>
          </a:xfrm>
          <a:custGeom>
            <a:avLst/>
            <a:gdLst/>
            <a:ahLst/>
            <a:cxnLst/>
            <a:rect l="l" t="t" r="r" b="b"/>
            <a:pathLst>
              <a:path h="66675">
                <a:moveTo>
                  <a:pt x="0" y="0"/>
                </a:moveTo>
                <a:lnTo>
                  <a:pt x="0" y="66674"/>
                </a:lnTo>
              </a:path>
            </a:pathLst>
          </a:custGeom>
          <a:ln w="4156">
            <a:solidFill>
              <a:srgbClr val="000000"/>
            </a:solidFill>
          </a:ln>
        </p:spPr>
        <p:txBody>
          <a:bodyPr wrap="square" lIns="0" tIns="0" rIns="0" bIns="0" rtlCol="0"/>
          <a:lstStyle/>
          <a:p>
            <a:endParaRPr/>
          </a:p>
        </p:txBody>
      </p:sp>
      <p:sp>
        <p:nvSpPr>
          <p:cNvPr id="187" name="object 187"/>
          <p:cNvSpPr txBox="1"/>
          <p:nvPr/>
        </p:nvSpPr>
        <p:spPr>
          <a:xfrm>
            <a:off x="8454231" y="6189663"/>
            <a:ext cx="187960" cy="135935"/>
          </a:xfrm>
          <a:prstGeom prst="rect">
            <a:avLst/>
          </a:prstGeom>
        </p:spPr>
        <p:txBody>
          <a:bodyPr vert="horz" wrap="square" lIns="0" tIns="12700" rIns="0" bIns="0" rtlCol="0">
            <a:spAutoFit/>
          </a:bodyPr>
          <a:lstStyle/>
          <a:p>
            <a:pPr marL="12700">
              <a:spcBef>
                <a:spcPts val="100"/>
              </a:spcBef>
            </a:pPr>
            <a:r>
              <a:rPr sz="800" spc="-60" dirty="0">
                <a:latin typeface="Arial"/>
                <a:cs typeface="Arial"/>
              </a:rPr>
              <a:t>1</a:t>
            </a:r>
            <a:r>
              <a:rPr sz="800" spc="-5" dirty="0">
                <a:latin typeface="Arial"/>
                <a:cs typeface="Arial"/>
              </a:rPr>
              <a:t>1</a:t>
            </a:r>
            <a:r>
              <a:rPr sz="800" dirty="0">
                <a:latin typeface="Arial"/>
                <a:cs typeface="Arial"/>
              </a:rPr>
              <a:t>2</a:t>
            </a:r>
            <a:endParaRPr sz="800">
              <a:latin typeface="Arial"/>
              <a:cs typeface="Arial"/>
            </a:endParaRPr>
          </a:p>
        </p:txBody>
      </p:sp>
      <p:sp>
        <p:nvSpPr>
          <p:cNvPr id="188" name="object 188"/>
          <p:cNvSpPr/>
          <p:nvPr/>
        </p:nvSpPr>
        <p:spPr>
          <a:xfrm>
            <a:off x="9006681" y="6135689"/>
            <a:ext cx="0" cy="66675"/>
          </a:xfrm>
          <a:custGeom>
            <a:avLst/>
            <a:gdLst/>
            <a:ahLst/>
            <a:cxnLst/>
            <a:rect l="l" t="t" r="r" b="b"/>
            <a:pathLst>
              <a:path h="66675">
                <a:moveTo>
                  <a:pt x="0" y="0"/>
                </a:moveTo>
                <a:lnTo>
                  <a:pt x="0" y="66674"/>
                </a:lnTo>
              </a:path>
            </a:pathLst>
          </a:custGeom>
          <a:ln w="4156">
            <a:solidFill>
              <a:srgbClr val="000000"/>
            </a:solidFill>
          </a:ln>
        </p:spPr>
        <p:txBody>
          <a:bodyPr wrap="square" lIns="0" tIns="0" rIns="0" bIns="0" rtlCol="0"/>
          <a:lstStyle/>
          <a:p>
            <a:endParaRPr/>
          </a:p>
        </p:txBody>
      </p:sp>
      <p:sp>
        <p:nvSpPr>
          <p:cNvPr id="189" name="object 189"/>
          <p:cNvSpPr txBox="1"/>
          <p:nvPr/>
        </p:nvSpPr>
        <p:spPr>
          <a:xfrm>
            <a:off x="8886031" y="6189663"/>
            <a:ext cx="187960" cy="135935"/>
          </a:xfrm>
          <a:prstGeom prst="rect">
            <a:avLst/>
          </a:prstGeom>
        </p:spPr>
        <p:txBody>
          <a:bodyPr vert="horz" wrap="square" lIns="0" tIns="12700" rIns="0" bIns="0" rtlCol="0">
            <a:spAutoFit/>
          </a:bodyPr>
          <a:lstStyle/>
          <a:p>
            <a:pPr marL="12700">
              <a:spcBef>
                <a:spcPts val="100"/>
              </a:spcBef>
            </a:pPr>
            <a:r>
              <a:rPr sz="800" spc="-60" dirty="0">
                <a:latin typeface="Arial"/>
                <a:cs typeface="Arial"/>
              </a:rPr>
              <a:t>1</a:t>
            </a:r>
            <a:r>
              <a:rPr sz="800" spc="-5" dirty="0">
                <a:latin typeface="Arial"/>
                <a:cs typeface="Arial"/>
              </a:rPr>
              <a:t>1</a:t>
            </a:r>
            <a:r>
              <a:rPr sz="800" dirty="0">
                <a:latin typeface="Arial"/>
                <a:cs typeface="Arial"/>
              </a:rPr>
              <a:t>4</a:t>
            </a:r>
            <a:endParaRPr sz="800">
              <a:latin typeface="Arial"/>
              <a:cs typeface="Arial"/>
            </a:endParaRPr>
          </a:p>
        </p:txBody>
      </p:sp>
      <p:sp>
        <p:nvSpPr>
          <p:cNvPr id="190" name="object 190"/>
          <p:cNvSpPr/>
          <p:nvPr/>
        </p:nvSpPr>
        <p:spPr>
          <a:xfrm>
            <a:off x="9438481" y="6135689"/>
            <a:ext cx="0" cy="66675"/>
          </a:xfrm>
          <a:custGeom>
            <a:avLst/>
            <a:gdLst/>
            <a:ahLst/>
            <a:cxnLst/>
            <a:rect l="l" t="t" r="r" b="b"/>
            <a:pathLst>
              <a:path h="66675">
                <a:moveTo>
                  <a:pt x="0" y="0"/>
                </a:moveTo>
                <a:lnTo>
                  <a:pt x="0" y="66674"/>
                </a:lnTo>
              </a:path>
            </a:pathLst>
          </a:custGeom>
          <a:ln w="4156">
            <a:solidFill>
              <a:srgbClr val="000000"/>
            </a:solidFill>
          </a:ln>
        </p:spPr>
        <p:txBody>
          <a:bodyPr wrap="square" lIns="0" tIns="0" rIns="0" bIns="0" rtlCol="0"/>
          <a:lstStyle/>
          <a:p>
            <a:endParaRPr/>
          </a:p>
        </p:txBody>
      </p:sp>
      <p:sp>
        <p:nvSpPr>
          <p:cNvPr id="191" name="object 191"/>
          <p:cNvSpPr/>
          <p:nvPr/>
        </p:nvSpPr>
        <p:spPr>
          <a:xfrm>
            <a:off x="9870281" y="6135689"/>
            <a:ext cx="0" cy="66675"/>
          </a:xfrm>
          <a:custGeom>
            <a:avLst/>
            <a:gdLst/>
            <a:ahLst/>
            <a:cxnLst/>
            <a:rect l="l" t="t" r="r" b="b"/>
            <a:pathLst>
              <a:path h="66675">
                <a:moveTo>
                  <a:pt x="0" y="0"/>
                </a:moveTo>
                <a:lnTo>
                  <a:pt x="0" y="66674"/>
                </a:lnTo>
              </a:path>
            </a:pathLst>
          </a:custGeom>
          <a:ln w="4156">
            <a:solidFill>
              <a:srgbClr val="000000"/>
            </a:solidFill>
          </a:ln>
        </p:spPr>
        <p:txBody>
          <a:bodyPr wrap="square" lIns="0" tIns="0" rIns="0" bIns="0" rtlCol="0"/>
          <a:lstStyle/>
          <a:p>
            <a:endParaRPr/>
          </a:p>
        </p:txBody>
      </p:sp>
      <p:sp>
        <p:nvSpPr>
          <p:cNvPr id="192" name="object 192"/>
          <p:cNvSpPr txBox="1"/>
          <p:nvPr/>
        </p:nvSpPr>
        <p:spPr>
          <a:xfrm>
            <a:off x="9749629" y="6189663"/>
            <a:ext cx="187960" cy="135935"/>
          </a:xfrm>
          <a:prstGeom prst="rect">
            <a:avLst/>
          </a:prstGeom>
        </p:spPr>
        <p:txBody>
          <a:bodyPr vert="horz" wrap="square" lIns="0" tIns="12700" rIns="0" bIns="0" rtlCol="0">
            <a:spAutoFit/>
          </a:bodyPr>
          <a:lstStyle/>
          <a:p>
            <a:pPr marL="12700">
              <a:spcBef>
                <a:spcPts val="100"/>
              </a:spcBef>
            </a:pPr>
            <a:r>
              <a:rPr sz="800" spc="-60" dirty="0">
                <a:latin typeface="Arial"/>
                <a:cs typeface="Arial"/>
              </a:rPr>
              <a:t>1</a:t>
            </a:r>
            <a:r>
              <a:rPr sz="800" spc="-5" dirty="0">
                <a:latin typeface="Arial"/>
                <a:cs typeface="Arial"/>
              </a:rPr>
              <a:t>1</a:t>
            </a:r>
            <a:r>
              <a:rPr sz="800" dirty="0">
                <a:latin typeface="Arial"/>
                <a:cs typeface="Arial"/>
              </a:rPr>
              <a:t>8</a:t>
            </a:r>
            <a:endParaRPr sz="800">
              <a:latin typeface="Arial"/>
              <a:cs typeface="Arial"/>
            </a:endParaRPr>
          </a:p>
        </p:txBody>
      </p:sp>
      <p:sp>
        <p:nvSpPr>
          <p:cNvPr id="193" name="object 193"/>
          <p:cNvSpPr txBox="1"/>
          <p:nvPr/>
        </p:nvSpPr>
        <p:spPr>
          <a:xfrm>
            <a:off x="9287667" y="6181407"/>
            <a:ext cx="217804" cy="285750"/>
          </a:xfrm>
          <a:prstGeom prst="rect">
            <a:avLst/>
          </a:prstGeom>
        </p:spPr>
        <p:txBody>
          <a:bodyPr vert="horz" wrap="square" lIns="0" tIns="20955" rIns="0" bIns="0" rtlCol="0">
            <a:spAutoFit/>
          </a:bodyPr>
          <a:lstStyle/>
          <a:p>
            <a:pPr marL="42545">
              <a:spcBef>
                <a:spcPts val="165"/>
              </a:spcBef>
            </a:pPr>
            <a:r>
              <a:rPr sz="800" spc="-60" dirty="0">
                <a:latin typeface="Arial"/>
                <a:cs typeface="Arial"/>
              </a:rPr>
              <a:t>1</a:t>
            </a:r>
            <a:r>
              <a:rPr sz="800" spc="-5" dirty="0">
                <a:latin typeface="Arial"/>
                <a:cs typeface="Arial"/>
              </a:rPr>
              <a:t>1</a:t>
            </a:r>
            <a:r>
              <a:rPr sz="800" dirty="0">
                <a:latin typeface="Arial"/>
                <a:cs typeface="Arial"/>
              </a:rPr>
              <a:t>6</a:t>
            </a:r>
            <a:endParaRPr sz="800">
              <a:latin typeface="Arial"/>
              <a:cs typeface="Arial"/>
            </a:endParaRPr>
          </a:p>
          <a:p>
            <a:pPr marL="12700">
              <a:spcBef>
                <a:spcPts val="65"/>
              </a:spcBef>
            </a:pPr>
            <a:r>
              <a:rPr sz="800" spc="-5" dirty="0">
                <a:latin typeface="Arial"/>
                <a:cs typeface="Arial"/>
              </a:rPr>
              <a:t>m/z</a:t>
            </a:r>
            <a:endParaRPr sz="800">
              <a:latin typeface="Arial"/>
              <a:cs typeface="Arial"/>
            </a:endParaRPr>
          </a:p>
        </p:txBody>
      </p:sp>
      <p:sp>
        <p:nvSpPr>
          <p:cNvPr id="194" name="object 194"/>
          <p:cNvSpPr/>
          <p:nvPr/>
        </p:nvSpPr>
        <p:spPr>
          <a:xfrm>
            <a:off x="8543131" y="4548188"/>
            <a:ext cx="0" cy="1586230"/>
          </a:xfrm>
          <a:custGeom>
            <a:avLst/>
            <a:gdLst/>
            <a:ahLst/>
            <a:cxnLst/>
            <a:rect l="l" t="t" r="r" b="b"/>
            <a:pathLst>
              <a:path h="1586229">
                <a:moveTo>
                  <a:pt x="0" y="1585912"/>
                </a:moveTo>
                <a:lnTo>
                  <a:pt x="0" y="0"/>
                </a:lnTo>
              </a:path>
            </a:pathLst>
          </a:custGeom>
          <a:ln w="4156">
            <a:solidFill>
              <a:srgbClr val="000000"/>
            </a:solidFill>
          </a:ln>
        </p:spPr>
        <p:txBody>
          <a:bodyPr wrap="square" lIns="0" tIns="0" rIns="0" bIns="0" rtlCol="0"/>
          <a:lstStyle/>
          <a:p>
            <a:endParaRPr/>
          </a:p>
        </p:txBody>
      </p:sp>
      <p:sp>
        <p:nvSpPr>
          <p:cNvPr id="195" name="object 195"/>
          <p:cNvSpPr/>
          <p:nvPr/>
        </p:nvSpPr>
        <p:spPr>
          <a:xfrm>
            <a:off x="8498681" y="6054725"/>
            <a:ext cx="44450" cy="0"/>
          </a:xfrm>
          <a:custGeom>
            <a:avLst/>
            <a:gdLst/>
            <a:ahLst/>
            <a:cxnLst/>
            <a:rect l="l" t="t" r="r" b="b"/>
            <a:pathLst>
              <a:path w="44450">
                <a:moveTo>
                  <a:pt x="44449" y="0"/>
                </a:moveTo>
                <a:lnTo>
                  <a:pt x="0" y="1"/>
                </a:lnTo>
              </a:path>
            </a:pathLst>
          </a:custGeom>
          <a:ln w="4156">
            <a:solidFill>
              <a:srgbClr val="000000"/>
            </a:solidFill>
          </a:ln>
        </p:spPr>
        <p:txBody>
          <a:bodyPr wrap="square" lIns="0" tIns="0" rIns="0" bIns="0" rtlCol="0"/>
          <a:lstStyle/>
          <a:p>
            <a:endParaRPr/>
          </a:p>
        </p:txBody>
      </p:sp>
      <p:sp>
        <p:nvSpPr>
          <p:cNvPr id="196" name="object 196"/>
          <p:cNvSpPr/>
          <p:nvPr/>
        </p:nvSpPr>
        <p:spPr>
          <a:xfrm>
            <a:off x="8498681" y="5975350"/>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197" name="object 197"/>
          <p:cNvSpPr/>
          <p:nvPr/>
        </p:nvSpPr>
        <p:spPr>
          <a:xfrm>
            <a:off x="8498681" y="5895974"/>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198" name="object 198"/>
          <p:cNvSpPr/>
          <p:nvPr/>
        </p:nvSpPr>
        <p:spPr>
          <a:xfrm>
            <a:off x="8498681" y="5737224"/>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199" name="object 199"/>
          <p:cNvSpPr/>
          <p:nvPr/>
        </p:nvSpPr>
        <p:spPr>
          <a:xfrm>
            <a:off x="8498681" y="5657850"/>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200" name="object 200"/>
          <p:cNvSpPr/>
          <p:nvPr/>
        </p:nvSpPr>
        <p:spPr>
          <a:xfrm>
            <a:off x="8498681" y="5580062"/>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201" name="object 201"/>
          <p:cNvSpPr/>
          <p:nvPr/>
        </p:nvSpPr>
        <p:spPr>
          <a:xfrm>
            <a:off x="8498681" y="5421313"/>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202" name="object 202"/>
          <p:cNvSpPr/>
          <p:nvPr/>
        </p:nvSpPr>
        <p:spPr>
          <a:xfrm>
            <a:off x="8498681" y="5341937"/>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203" name="object 203"/>
          <p:cNvSpPr/>
          <p:nvPr/>
        </p:nvSpPr>
        <p:spPr>
          <a:xfrm>
            <a:off x="8498681" y="5262563"/>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204" name="object 204"/>
          <p:cNvSpPr/>
          <p:nvPr/>
        </p:nvSpPr>
        <p:spPr>
          <a:xfrm>
            <a:off x="8498681" y="5103813"/>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205" name="object 205"/>
          <p:cNvSpPr/>
          <p:nvPr/>
        </p:nvSpPr>
        <p:spPr>
          <a:xfrm>
            <a:off x="8498681" y="5024437"/>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206" name="object 206"/>
          <p:cNvSpPr/>
          <p:nvPr/>
        </p:nvSpPr>
        <p:spPr>
          <a:xfrm>
            <a:off x="8498681" y="4945062"/>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207" name="object 207"/>
          <p:cNvSpPr/>
          <p:nvPr/>
        </p:nvSpPr>
        <p:spPr>
          <a:xfrm>
            <a:off x="8498681" y="4786312"/>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208" name="object 208"/>
          <p:cNvSpPr/>
          <p:nvPr/>
        </p:nvSpPr>
        <p:spPr>
          <a:xfrm>
            <a:off x="8498681" y="4706939"/>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209" name="object 209"/>
          <p:cNvSpPr/>
          <p:nvPr/>
        </p:nvSpPr>
        <p:spPr>
          <a:xfrm>
            <a:off x="8498681" y="4629150"/>
            <a:ext cx="44450" cy="0"/>
          </a:xfrm>
          <a:custGeom>
            <a:avLst/>
            <a:gdLst/>
            <a:ahLst/>
            <a:cxnLst/>
            <a:rect l="l" t="t" r="r" b="b"/>
            <a:pathLst>
              <a:path w="44450">
                <a:moveTo>
                  <a:pt x="44449" y="0"/>
                </a:moveTo>
                <a:lnTo>
                  <a:pt x="0" y="0"/>
                </a:lnTo>
              </a:path>
            </a:pathLst>
          </a:custGeom>
          <a:ln w="4156">
            <a:solidFill>
              <a:srgbClr val="000000"/>
            </a:solidFill>
          </a:ln>
        </p:spPr>
        <p:txBody>
          <a:bodyPr wrap="square" lIns="0" tIns="0" rIns="0" bIns="0" rtlCol="0"/>
          <a:lstStyle/>
          <a:p>
            <a:endParaRPr/>
          </a:p>
        </p:txBody>
      </p:sp>
      <p:sp>
        <p:nvSpPr>
          <p:cNvPr id="210" name="object 210"/>
          <p:cNvSpPr/>
          <p:nvPr/>
        </p:nvSpPr>
        <p:spPr>
          <a:xfrm>
            <a:off x="8476457" y="6134100"/>
            <a:ext cx="66675" cy="0"/>
          </a:xfrm>
          <a:custGeom>
            <a:avLst/>
            <a:gdLst/>
            <a:ahLst/>
            <a:cxnLst/>
            <a:rect l="l" t="t" r="r" b="b"/>
            <a:pathLst>
              <a:path w="66675">
                <a:moveTo>
                  <a:pt x="66674" y="0"/>
                </a:moveTo>
                <a:lnTo>
                  <a:pt x="0" y="1"/>
                </a:lnTo>
              </a:path>
            </a:pathLst>
          </a:custGeom>
          <a:ln w="4156">
            <a:solidFill>
              <a:srgbClr val="000000"/>
            </a:solidFill>
          </a:ln>
        </p:spPr>
        <p:txBody>
          <a:bodyPr wrap="square" lIns="0" tIns="0" rIns="0" bIns="0" rtlCol="0"/>
          <a:lstStyle/>
          <a:p>
            <a:endParaRPr/>
          </a:p>
        </p:txBody>
      </p:sp>
      <p:sp>
        <p:nvSpPr>
          <p:cNvPr id="211" name="object 211"/>
          <p:cNvSpPr txBox="1"/>
          <p:nvPr/>
        </p:nvSpPr>
        <p:spPr>
          <a:xfrm>
            <a:off x="8362155" y="6067425"/>
            <a:ext cx="81915"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0</a:t>
            </a:r>
            <a:endParaRPr sz="800">
              <a:latin typeface="Arial"/>
              <a:cs typeface="Arial"/>
            </a:endParaRPr>
          </a:p>
        </p:txBody>
      </p:sp>
      <p:sp>
        <p:nvSpPr>
          <p:cNvPr id="212" name="object 212"/>
          <p:cNvSpPr/>
          <p:nvPr/>
        </p:nvSpPr>
        <p:spPr>
          <a:xfrm>
            <a:off x="8476457" y="5816600"/>
            <a:ext cx="66675" cy="0"/>
          </a:xfrm>
          <a:custGeom>
            <a:avLst/>
            <a:gdLst/>
            <a:ahLst/>
            <a:cxnLst/>
            <a:rect l="l" t="t" r="r" b="b"/>
            <a:pathLst>
              <a:path w="66675">
                <a:moveTo>
                  <a:pt x="66674" y="0"/>
                </a:moveTo>
                <a:lnTo>
                  <a:pt x="0" y="0"/>
                </a:lnTo>
              </a:path>
            </a:pathLst>
          </a:custGeom>
          <a:ln w="4156">
            <a:solidFill>
              <a:srgbClr val="000000"/>
            </a:solidFill>
          </a:ln>
        </p:spPr>
        <p:txBody>
          <a:bodyPr wrap="square" lIns="0" tIns="0" rIns="0" bIns="0" rtlCol="0"/>
          <a:lstStyle/>
          <a:p>
            <a:endParaRPr/>
          </a:p>
        </p:txBody>
      </p:sp>
      <p:sp>
        <p:nvSpPr>
          <p:cNvPr id="213" name="object 213"/>
          <p:cNvSpPr txBox="1"/>
          <p:nvPr/>
        </p:nvSpPr>
        <p:spPr>
          <a:xfrm>
            <a:off x="8305004" y="5749926"/>
            <a:ext cx="13843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20</a:t>
            </a:r>
            <a:endParaRPr sz="800">
              <a:latin typeface="Arial"/>
              <a:cs typeface="Arial"/>
            </a:endParaRPr>
          </a:p>
        </p:txBody>
      </p:sp>
      <p:sp>
        <p:nvSpPr>
          <p:cNvPr id="214" name="object 214"/>
          <p:cNvSpPr/>
          <p:nvPr/>
        </p:nvSpPr>
        <p:spPr>
          <a:xfrm>
            <a:off x="8476457" y="5500687"/>
            <a:ext cx="66675" cy="0"/>
          </a:xfrm>
          <a:custGeom>
            <a:avLst/>
            <a:gdLst/>
            <a:ahLst/>
            <a:cxnLst/>
            <a:rect l="l" t="t" r="r" b="b"/>
            <a:pathLst>
              <a:path w="66675">
                <a:moveTo>
                  <a:pt x="66674" y="0"/>
                </a:moveTo>
                <a:lnTo>
                  <a:pt x="0" y="0"/>
                </a:lnTo>
              </a:path>
            </a:pathLst>
          </a:custGeom>
          <a:ln w="4156">
            <a:solidFill>
              <a:srgbClr val="000000"/>
            </a:solidFill>
          </a:ln>
        </p:spPr>
        <p:txBody>
          <a:bodyPr wrap="square" lIns="0" tIns="0" rIns="0" bIns="0" rtlCol="0"/>
          <a:lstStyle/>
          <a:p>
            <a:endParaRPr/>
          </a:p>
        </p:txBody>
      </p:sp>
      <p:sp>
        <p:nvSpPr>
          <p:cNvPr id="215" name="object 215"/>
          <p:cNvSpPr txBox="1"/>
          <p:nvPr/>
        </p:nvSpPr>
        <p:spPr>
          <a:xfrm>
            <a:off x="8305004" y="5434014"/>
            <a:ext cx="13843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40</a:t>
            </a:r>
            <a:endParaRPr sz="800">
              <a:latin typeface="Arial"/>
              <a:cs typeface="Arial"/>
            </a:endParaRPr>
          </a:p>
        </p:txBody>
      </p:sp>
      <p:sp>
        <p:nvSpPr>
          <p:cNvPr id="216" name="object 216"/>
          <p:cNvSpPr/>
          <p:nvPr/>
        </p:nvSpPr>
        <p:spPr>
          <a:xfrm>
            <a:off x="8476457" y="5183187"/>
            <a:ext cx="66675" cy="0"/>
          </a:xfrm>
          <a:custGeom>
            <a:avLst/>
            <a:gdLst/>
            <a:ahLst/>
            <a:cxnLst/>
            <a:rect l="l" t="t" r="r" b="b"/>
            <a:pathLst>
              <a:path w="66675">
                <a:moveTo>
                  <a:pt x="66674" y="0"/>
                </a:moveTo>
                <a:lnTo>
                  <a:pt x="0" y="0"/>
                </a:lnTo>
              </a:path>
            </a:pathLst>
          </a:custGeom>
          <a:ln w="4156">
            <a:solidFill>
              <a:srgbClr val="000000"/>
            </a:solidFill>
          </a:ln>
        </p:spPr>
        <p:txBody>
          <a:bodyPr wrap="square" lIns="0" tIns="0" rIns="0" bIns="0" rtlCol="0"/>
          <a:lstStyle/>
          <a:p>
            <a:endParaRPr/>
          </a:p>
        </p:txBody>
      </p:sp>
      <p:sp>
        <p:nvSpPr>
          <p:cNvPr id="217" name="object 217"/>
          <p:cNvSpPr txBox="1"/>
          <p:nvPr/>
        </p:nvSpPr>
        <p:spPr>
          <a:xfrm>
            <a:off x="8305004" y="5116513"/>
            <a:ext cx="138430"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60</a:t>
            </a:r>
            <a:endParaRPr sz="800">
              <a:latin typeface="Arial"/>
              <a:cs typeface="Arial"/>
            </a:endParaRPr>
          </a:p>
        </p:txBody>
      </p:sp>
      <p:sp>
        <p:nvSpPr>
          <p:cNvPr id="218" name="object 218"/>
          <p:cNvSpPr/>
          <p:nvPr/>
        </p:nvSpPr>
        <p:spPr>
          <a:xfrm>
            <a:off x="8476457" y="4865687"/>
            <a:ext cx="66675" cy="0"/>
          </a:xfrm>
          <a:custGeom>
            <a:avLst/>
            <a:gdLst/>
            <a:ahLst/>
            <a:cxnLst/>
            <a:rect l="l" t="t" r="r" b="b"/>
            <a:pathLst>
              <a:path w="66675">
                <a:moveTo>
                  <a:pt x="66674" y="0"/>
                </a:moveTo>
                <a:lnTo>
                  <a:pt x="0" y="0"/>
                </a:lnTo>
              </a:path>
            </a:pathLst>
          </a:custGeom>
          <a:ln w="4156">
            <a:solidFill>
              <a:srgbClr val="000000"/>
            </a:solidFill>
          </a:ln>
        </p:spPr>
        <p:txBody>
          <a:bodyPr wrap="square" lIns="0" tIns="0" rIns="0" bIns="0" rtlCol="0"/>
          <a:lstStyle/>
          <a:p>
            <a:endParaRPr/>
          </a:p>
        </p:txBody>
      </p:sp>
      <p:sp>
        <p:nvSpPr>
          <p:cNvPr id="219" name="object 219"/>
          <p:cNvSpPr/>
          <p:nvPr/>
        </p:nvSpPr>
        <p:spPr>
          <a:xfrm>
            <a:off x="8476457" y="4548188"/>
            <a:ext cx="66675" cy="0"/>
          </a:xfrm>
          <a:custGeom>
            <a:avLst/>
            <a:gdLst/>
            <a:ahLst/>
            <a:cxnLst/>
            <a:rect l="l" t="t" r="r" b="b"/>
            <a:pathLst>
              <a:path w="66675">
                <a:moveTo>
                  <a:pt x="66674" y="0"/>
                </a:moveTo>
                <a:lnTo>
                  <a:pt x="0" y="0"/>
                </a:lnTo>
              </a:path>
            </a:pathLst>
          </a:custGeom>
          <a:ln w="4156">
            <a:solidFill>
              <a:srgbClr val="000000"/>
            </a:solidFill>
          </a:ln>
        </p:spPr>
        <p:txBody>
          <a:bodyPr wrap="square" lIns="0" tIns="0" rIns="0" bIns="0" rtlCol="0"/>
          <a:lstStyle/>
          <a:p>
            <a:endParaRPr/>
          </a:p>
        </p:txBody>
      </p:sp>
      <p:sp>
        <p:nvSpPr>
          <p:cNvPr id="220" name="object 220"/>
          <p:cNvSpPr txBox="1"/>
          <p:nvPr/>
        </p:nvSpPr>
        <p:spPr>
          <a:xfrm>
            <a:off x="8247855" y="4481513"/>
            <a:ext cx="194945" cy="135935"/>
          </a:xfrm>
          <a:prstGeom prst="rect">
            <a:avLst/>
          </a:prstGeom>
        </p:spPr>
        <p:txBody>
          <a:bodyPr vert="horz" wrap="square" lIns="0" tIns="12700" rIns="0" bIns="0" rtlCol="0">
            <a:spAutoFit/>
          </a:bodyPr>
          <a:lstStyle/>
          <a:p>
            <a:pPr marL="12700">
              <a:spcBef>
                <a:spcPts val="100"/>
              </a:spcBef>
            </a:pPr>
            <a:r>
              <a:rPr sz="800" dirty="0">
                <a:latin typeface="Arial"/>
                <a:cs typeface="Arial"/>
              </a:rPr>
              <a:t>100</a:t>
            </a:r>
            <a:endParaRPr sz="800">
              <a:latin typeface="Arial"/>
              <a:cs typeface="Arial"/>
            </a:endParaRPr>
          </a:p>
        </p:txBody>
      </p:sp>
      <p:sp>
        <p:nvSpPr>
          <p:cNvPr id="221" name="object 221"/>
          <p:cNvSpPr txBox="1"/>
          <p:nvPr/>
        </p:nvSpPr>
        <p:spPr>
          <a:xfrm>
            <a:off x="8176518" y="4901617"/>
            <a:ext cx="123111" cy="929640"/>
          </a:xfrm>
          <a:prstGeom prst="rect">
            <a:avLst/>
          </a:prstGeom>
        </p:spPr>
        <p:txBody>
          <a:bodyPr vert="vert270" wrap="square" lIns="0" tIns="3175" rIns="0" bIns="0" rtlCol="0">
            <a:spAutoFit/>
          </a:bodyPr>
          <a:lstStyle/>
          <a:p>
            <a:pPr marL="12700">
              <a:spcBef>
                <a:spcPts val="25"/>
              </a:spcBef>
            </a:pPr>
            <a:r>
              <a:rPr sz="800" dirty="0">
                <a:latin typeface="Arial"/>
                <a:cs typeface="Arial"/>
              </a:rPr>
              <a:t>Relative</a:t>
            </a:r>
            <a:r>
              <a:rPr sz="800" spc="-110" dirty="0">
                <a:latin typeface="Arial"/>
                <a:cs typeface="Arial"/>
              </a:rPr>
              <a:t> </a:t>
            </a:r>
            <a:r>
              <a:rPr sz="800" dirty="0">
                <a:latin typeface="Arial"/>
                <a:cs typeface="Arial"/>
              </a:rPr>
              <a:t>Abundance</a:t>
            </a:r>
            <a:endParaRPr sz="800">
              <a:latin typeface="Arial"/>
              <a:cs typeface="Arial"/>
            </a:endParaRPr>
          </a:p>
        </p:txBody>
      </p:sp>
      <p:sp>
        <p:nvSpPr>
          <p:cNvPr id="222" name="object 222"/>
          <p:cNvSpPr/>
          <p:nvPr/>
        </p:nvSpPr>
        <p:spPr>
          <a:xfrm>
            <a:off x="8543132" y="4548188"/>
            <a:ext cx="1724025" cy="1586230"/>
          </a:xfrm>
          <a:custGeom>
            <a:avLst/>
            <a:gdLst/>
            <a:ahLst/>
            <a:cxnLst/>
            <a:rect l="l" t="t" r="r" b="b"/>
            <a:pathLst>
              <a:path w="1724025" h="1586229">
                <a:moveTo>
                  <a:pt x="0" y="1585912"/>
                </a:moveTo>
                <a:lnTo>
                  <a:pt x="484976" y="1585912"/>
                </a:lnTo>
                <a:lnTo>
                  <a:pt x="486497" y="1585912"/>
                </a:lnTo>
                <a:lnTo>
                  <a:pt x="486497" y="184337"/>
                </a:lnTo>
                <a:lnTo>
                  <a:pt x="488017" y="658130"/>
                </a:lnTo>
                <a:lnTo>
                  <a:pt x="488017" y="1585912"/>
                </a:lnTo>
                <a:lnTo>
                  <a:pt x="489537" y="1585912"/>
                </a:lnTo>
                <a:lnTo>
                  <a:pt x="700860" y="1585912"/>
                </a:lnTo>
                <a:lnTo>
                  <a:pt x="700860" y="1488411"/>
                </a:lnTo>
                <a:lnTo>
                  <a:pt x="702380" y="1043563"/>
                </a:lnTo>
                <a:lnTo>
                  <a:pt x="702380" y="1488411"/>
                </a:lnTo>
                <a:lnTo>
                  <a:pt x="703900" y="1585912"/>
                </a:lnTo>
                <a:lnTo>
                  <a:pt x="916743" y="1585912"/>
                </a:lnTo>
                <a:lnTo>
                  <a:pt x="918263" y="1585912"/>
                </a:lnTo>
                <a:lnTo>
                  <a:pt x="918263" y="0"/>
                </a:lnTo>
                <a:lnTo>
                  <a:pt x="919784" y="147774"/>
                </a:lnTo>
                <a:lnTo>
                  <a:pt x="919784" y="1585912"/>
                </a:lnTo>
                <a:lnTo>
                  <a:pt x="921304" y="1585912"/>
                </a:lnTo>
                <a:lnTo>
                  <a:pt x="1134146" y="1585912"/>
                </a:lnTo>
                <a:lnTo>
                  <a:pt x="1135666" y="1226377"/>
                </a:lnTo>
                <a:lnTo>
                  <a:pt x="1135666" y="1585912"/>
                </a:lnTo>
                <a:lnTo>
                  <a:pt x="1137186" y="1585912"/>
                </a:lnTo>
                <a:lnTo>
                  <a:pt x="1724024" y="1585912"/>
                </a:lnTo>
              </a:path>
            </a:pathLst>
          </a:custGeom>
          <a:ln w="4156">
            <a:solidFill>
              <a:srgbClr val="000000"/>
            </a:solidFill>
          </a:ln>
        </p:spPr>
        <p:txBody>
          <a:bodyPr wrap="square" lIns="0" tIns="0" rIns="0" bIns="0" rtlCol="0"/>
          <a:lstStyle/>
          <a:p>
            <a:endParaRPr/>
          </a:p>
        </p:txBody>
      </p:sp>
      <p:sp>
        <p:nvSpPr>
          <p:cNvPr id="223" name="object 223"/>
          <p:cNvSpPr txBox="1"/>
          <p:nvPr/>
        </p:nvSpPr>
        <p:spPr>
          <a:xfrm>
            <a:off x="9214642" y="4414838"/>
            <a:ext cx="426720" cy="135935"/>
          </a:xfrm>
          <a:prstGeom prst="rect">
            <a:avLst/>
          </a:prstGeom>
        </p:spPr>
        <p:txBody>
          <a:bodyPr vert="horz" wrap="square" lIns="0" tIns="12700" rIns="0" bIns="0" rtlCol="0">
            <a:spAutoFit/>
          </a:bodyPr>
          <a:lstStyle/>
          <a:p>
            <a:pPr marL="12700">
              <a:spcBef>
                <a:spcPts val="100"/>
              </a:spcBef>
            </a:pPr>
            <a:r>
              <a:rPr sz="800" spc="-60" dirty="0">
                <a:latin typeface="Arial"/>
                <a:cs typeface="Arial"/>
              </a:rPr>
              <a:t>1</a:t>
            </a:r>
            <a:r>
              <a:rPr sz="800" spc="-5" dirty="0">
                <a:latin typeface="Arial"/>
                <a:cs typeface="Arial"/>
              </a:rPr>
              <a:t>16</a:t>
            </a:r>
            <a:r>
              <a:rPr sz="800" dirty="0">
                <a:latin typeface="Arial"/>
                <a:cs typeface="Arial"/>
              </a:rPr>
              <a:t>.</a:t>
            </a:r>
            <a:r>
              <a:rPr sz="800" spc="-60" dirty="0">
                <a:latin typeface="Arial"/>
                <a:cs typeface="Arial"/>
              </a:rPr>
              <a:t>11</a:t>
            </a:r>
            <a:r>
              <a:rPr sz="800" spc="-5" dirty="0">
                <a:latin typeface="Arial"/>
                <a:cs typeface="Arial"/>
              </a:rPr>
              <a:t>1</a:t>
            </a:r>
            <a:r>
              <a:rPr sz="800" dirty="0">
                <a:latin typeface="Arial"/>
                <a:cs typeface="Arial"/>
              </a:rPr>
              <a:t>7</a:t>
            </a:r>
            <a:endParaRPr sz="800">
              <a:latin typeface="Arial"/>
              <a:cs typeface="Arial"/>
            </a:endParaRPr>
          </a:p>
        </p:txBody>
      </p:sp>
      <p:sp>
        <p:nvSpPr>
          <p:cNvPr id="224" name="object 224"/>
          <p:cNvSpPr txBox="1"/>
          <p:nvPr/>
        </p:nvSpPr>
        <p:spPr>
          <a:xfrm>
            <a:off x="8305005" y="4600576"/>
            <a:ext cx="902969" cy="346075"/>
          </a:xfrm>
          <a:prstGeom prst="rect">
            <a:avLst/>
          </a:prstGeom>
        </p:spPr>
        <p:txBody>
          <a:bodyPr vert="horz" wrap="square" lIns="0" tIns="12700" rIns="0" bIns="0" rtlCol="0">
            <a:spAutoFit/>
          </a:bodyPr>
          <a:lstStyle/>
          <a:p>
            <a:pPr marL="488950">
              <a:spcBef>
                <a:spcPts val="100"/>
              </a:spcBef>
            </a:pPr>
            <a:r>
              <a:rPr sz="800" spc="-60" dirty="0">
                <a:latin typeface="Arial"/>
                <a:cs typeface="Arial"/>
              </a:rPr>
              <a:t>1</a:t>
            </a:r>
            <a:r>
              <a:rPr sz="800" spc="-5" dirty="0">
                <a:latin typeface="Arial"/>
                <a:cs typeface="Arial"/>
              </a:rPr>
              <a:t>14</a:t>
            </a:r>
            <a:r>
              <a:rPr sz="800" dirty="0">
                <a:latin typeface="Arial"/>
                <a:cs typeface="Arial"/>
              </a:rPr>
              <a:t>.</a:t>
            </a:r>
            <a:r>
              <a:rPr sz="800" spc="-60" dirty="0">
                <a:latin typeface="Arial"/>
                <a:cs typeface="Arial"/>
              </a:rPr>
              <a:t>11</a:t>
            </a:r>
            <a:r>
              <a:rPr sz="800" spc="-5" dirty="0">
                <a:latin typeface="Arial"/>
                <a:cs typeface="Arial"/>
              </a:rPr>
              <a:t>1</a:t>
            </a:r>
            <a:r>
              <a:rPr sz="800" dirty="0">
                <a:latin typeface="Arial"/>
                <a:cs typeface="Arial"/>
              </a:rPr>
              <a:t>2</a:t>
            </a:r>
            <a:endParaRPr sz="800">
              <a:latin typeface="Arial"/>
              <a:cs typeface="Arial"/>
            </a:endParaRPr>
          </a:p>
          <a:p>
            <a:pPr marL="12700">
              <a:spcBef>
                <a:spcPts val="600"/>
              </a:spcBef>
            </a:pPr>
            <a:r>
              <a:rPr sz="800" dirty="0">
                <a:latin typeface="Arial"/>
                <a:cs typeface="Arial"/>
              </a:rPr>
              <a:t>80</a:t>
            </a:r>
            <a:endParaRPr sz="800">
              <a:latin typeface="Arial"/>
              <a:cs typeface="Arial"/>
            </a:endParaRPr>
          </a:p>
        </p:txBody>
      </p:sp>
      <p:sp>
        <p:nvSpPr>
          <p:cNvPr id="225" name="object 225"/>
          <p:cNvSpPr txBox="1"/>
          <p:nvPr/>
        </p:nvSpPr>
        <p:spPr>
          <a:xfrm>
            <a:off x="9468643" y="5664299"/>
            <a:ext cx="98425" cy="230832"/>
          </a:xfrm>
          <a:prstGeom prst="rect">
            <a:avLst/>
          </a:prstGeom>
        </p:spPr>
        <p:txBody>
          <a:bodyPr vert="horz" wrap="square" lIns="0" tIns="0" rIns="0" bIns="0" rtlCol="0">
            <a:spAutoFit/>
          </a:bodyPr>
          <a:lstStyle/>
          <a:p>
            <a:pPr>
              <a:lnSpc>
                <a:spcPts val="885"/>
              </a:lnSpc>
            </a:pPr>
            <a:r>
              <a:rPr sz="800" spc="-60" dirty="0">
                <a:latin typeface="Arial"/>
                <a:cs typeface="Arial"/>
              </a:rPr>
              <a:t>11</a:t>
            </a:r>
            <a:endParaRPr sz="800">
              <a:latin typeface="Arial"/>
              <a:cs typeface="Arial"/>
            </a:endParaRPr>
          </a:p>
        </p:txBody>
      </p:sp>
      <p:sp>
        <p:nvSpPr>
          <p:cNvPr id="226" name="object 226"/>
          <p:cNvSpPr txBox="1"/>
          <p:nvPr/>
        </p:nvSpPr>
        <p:spPr>
          <a:xfrm>
            <a:off x="9561383" y="5641976"/>
            <a:ext cx="328930" cy="135935"/>
          </a:xfrm>
          <a:prstGeom prst="rect">
            <a:avLst/>
          </a:prstGeom>
        </p:spPr>
        <p:txBody>
          <a:bodyPr vert="horz" wrap="square" lIns="0" tIns="12700" rIns="0" bIns="0" rtlCol="0">
            <a:spAutoFit/>
          </a:bodyPr>
          <a:lstStyle/>
          <a:p>
            <a:pPr marL="12700">
              <a:spcBef>
                <a:spcPts val="100"/>
              </a:spcBef>
            </a:pPr>
            <a:r>
              <a:rPr sz="800" spc="-5" dirty="0">
                <a:latin typeface="Arial"/>
                <a:cs typeface="Arial"/>
              </a:rPr>
              <a:t>7</a:t>
            </a:r>
            <a:r>
              <a:rPr sz="800" dirty="0">
                <a:latin typeface="Arial"/>
                <a:cs typeface="Arial"/>
              </a:rPr>
              <a:t>.</a:t>
            </a:r>
            <a:r>
              <a:rPr sz="800" spc="-60" dirty="0">
                <a:latin typeface="Arial"/>
                <a:cs typeface="Arial"/>
              </a:rPr>
              <a:t>1</a:t>
            </a:r>
            <a:r>
              <a:rPr sz="800" spc="-5" dirty="0">
                <a:latin typeface="Arial"/>
                <a:cs typeface="Arial"/>
              </a:rPr>
              <a:t>14</a:t>
            </a:r>
            <a:r>
              <a:rPr sz="800" dirty="0">
                <a:latin typeface="Arial"/>
                <a:cs typeface="Arial"/>
              </a:rPr>
              <a:t>6</a:t>
            </a:r>
            <a:endParaRPr sz="800">
              <a:latin typeface="Arial"/>
              <a:cs typeface="Arial"/>
            </a:endParaRPr>
          </a:p>
        </p:txBody>
      </p:sp>
      <p:sp>
        <p:nvSpPr>
          <p:cNvPr id="227" name="object 227"/>
          <p:cNvSpPr/>
          <p:nvPr/>
        </p:nvSpPr>
        <p:spPr>
          <a:xfrm>
            <a:off x="3125787" y="1625602"/>
            <a:ext cx="27305" cy="15875"/>
          </a:xfrm>
          <a:custGeom>
            <a:avLst/>
            <a:gdLst/>
            <a:ahLst/>
            <a:cxnLst/>
            <a:rect l="l" t="t" r="r" b="b"/>
            <a:pathLst>
              <a:path w="27305" h="15875">
                <a:moveTo>
                  <a:pt x="0" y="15874"/>
                </a:moveTo>
                <a:lnTo>
                  <a:pt x="26987" y="0"/>
                </a:lnTo>
              </a:path>
            </a:pathLst>
          </a:custGeom>
          <a:ln w="4156">
            <a:solidFill>
              <a:srgbClr val="53BD58"/>
            </a:solidFill>
          </a:ln>
        </p:spPr>
        <p:txBody>
          <a:bodyPr wrap="square" lIns="0" tIns="0" rIns="0" bIns="0" rtlCol="0"/>
          <a:lstStyle/>
          <a:p>
            <a:endParaRPr/>
          </a:p>
        </p:txBody>
      </p:sp>
      <p:sp>
        <p:nvSpPr>
          <p:cNvPr id="228" name="object 228"/>
          <p:cNvSpPr/>
          <p:nvPr/>
        </p:nvSpPr>
        <p:spPr>
          <a:xfrm>
            <a:off x="9018585" y="439738"/>
            <a:ext cx="0" cy="1427480"/>
          </a:xfrm>
          <a:custGeom>
            <a:avLst/>
            <a:gdLst/>
            <a:ahLst/>
            <a:cxnLst/>
            <a:rect l="l" t="t" r="r" b="b"/>
            <a:pathLst>
              <a:path h="1427480">
                <a:moveTo>
                  <a:pt x="0" y="0"/>
                </a:moveTo>
                <a:lnTo>
                  <a:pt x="0" y="1427161"/>
                </a:lnTo>
              </a:path>
            </a:pathLst>
          </a:custGeom>
          <a:ln w="53975">
            <a:solidFill>
              <a:srgbClr val="FF2C79"/>
            </a:solidFill>
          </a:ln>
        </p:spPr>
        <p:txBody>
          <a:bodyPr wrap="square" lIns="0" tIns="0" rIns="0" bIns="0" rtlCol="0"/>
          <a:lstStyle/>
          <a:p>
            <a:endParaRPr/>
          </a:p>
        </p:txBody>
      </p:sp>
      <p:sp>
        <p:nvSpPr>
          <p:cNvPr id="229" name="object 229"/>
          <p:cNvSpPr/>
          <p:nvPr/>
        </p:nvSpPr>
        <p:spPr>
          <a:xfrm>
            <a:off x="9248773" y="711201"/>
            <a:ext cx="0" cy="1155700"/>
          </a:xfrm>
          <a:custGeom>
            <a:avLst/>
            <a:gdLst/>
            <a:ahLst/>
            <a:cxnLst/>
            <a:rect l="l" t="t" r="r" b="b"/>
            <a:pathLst>
              <a:path h="1155700">
                <a:moveTo>
                  <a:pt x="0" y="0"/>
                </a:moveTo>
                <a:lnTo>
                  <a:pt x="0" y="1155698"/>
                </a:lnTo>
              </a:path>
            </a:pathLst>
          </a:custGeom>
          <a:ln w="57150">
            <a:solidFill>
              <a:srgbClr val="0080FF"/>
            </a:solidFill>
          </a:ln>
        </p:spPr>
        <p:txBody>
          <a:bodyPr wrap="square" lIns="0" tIns="0" rIns="0" bIns="0" rtlCol="0"/>
          <a:lstStyle/>
          <a:p>
            <a:endParaRPr/>
          </a:p>
        </p:txBody>
      </p:sp>
      <p:sp>
        <p:nvSpPr>
          <p:cNvPr id="230" name="object 230"/>
          <p:cNvSpPr/>
          <p:nvPr/>
        </p:nvSpPr>
        <p:spPr>
          <a:xfrm>
            <a:off x="9463085" y="282577"/>
            <a:ext cx="0" cy="1584325"/>
          </a:xfrm>
          <a:custGeom>
            <a:avLst/>
            <a:gdLst/>
            <a:ahLst/>
            <a:cxnLst/>
            <a:rect l="l" t="t" r="r" b="b"/>
            <a:pathLst>
              <a:path h="1584325">
                <a:moveTo>
                  <a:pt x="0" y="0"/>
                </a:moveTo>
                <a:lnTo>
                  <a:pt x="0" y="1584323"/>
                </a:lnTo>
              </a:path>
            </a:pathLst>
          </a:custGeom>
          <a:ln w="53976">
            <a:solidFill>
              <a:srgbClr val="00BA63"/>
            </a:solidFill>
          </a:ln>
        </p:spPr>
        <p:txBody>
          <a:bodyPr wrap="square" lIns="0" tIns="0" rIns="0" bIns="0" rtlCol="0"/>
          <a:lstStyle/>
          <a:p>
            <a:endParaRPr/>
          </a:p>
        </p:txBody>
      </p:sp>
      <p:sp>
        <p:nvSpPr>
          <p:cNvPr id="231" name="object 231"/>
          <p:cNvSpPr/>
          <p:nvPr/>
        </p:nvSpPr>
        <p:spPr>
          <a:xfrm>
            <a:off x="9684429" y="323851"/>
            <a:ext cx="0" cy="1543050"/>
          </a:xfrm>
          <a:custGeom>
            <a:avLst/>
            <a:gdLst/>
            <a:ahLst/>
            <a:cxnLst/>
            <a:rect l="l" t="t" r="r" b="b"/>
            <a:pathLst>
              <a:path h="1543050">
                <a:moveTo>
                  <a:pt x="0" y="0"/>
                </a:moveTo>
                <a:lnTo>
                  <a:pt x="0" y="1543048"/>
                </a:lnTo>
              </a:path>
            </a:pathLst>
          </a:custGeom>
          <a:ln w="62138">
            <a:solidFill>
              <a:srgbClr val="FFA941"/>
            </a:solidFill>
          </a:ln>
        </p:spPr>
        <p:txBody>
          <a:bodyPr wrap="square" lIns="0" tIns="0" rIns="0" bIns="0" rtlCol="0"/>
          <a:lstStyle/>
          <a:p>
            <a:endParaRPr/>
          </a:p>
        </p:txBody>
      </p:sp>
      <p:sp>
        <p:nvSpPr>
          <p:cNvPr id="232" name="object 232"/>
          <p:cNvSpPr/>
          <p:nvPr/>
        </p:nvSpPr>
        <p:spPr>
          <a:xfrm>
            <a:off x="9028519" y="2418428"/>
            <a:ext cx="0" cy="1584325"/>
          </a:xfrm>
          <a:custGeom>
            <a:avLst/>
            <a:gdLst/>
            <a:ahLst/>
            <a:cxnLst/>
            <a:rect l="l" t="t" r="r" b="b"/>
            <a:pathLst>
              <a:path h="1584325">
                <a:moveTo>
                  <a:pt x="0" y="0"/>
                </a:moveTo>
                <a:lnTo>
                  <a:pt x="0" y="1584325"/>
                </a:lnTo>
              </a:path>
            </a:pathLst>
          </a:custGeom>
          <a:ln w="45718">
            <a:solidFill>
              <a:srgbClr val="FF2C79"/>
            </a:solidFill>
          </a:ln>
        </p:spPr>
        <p:txBody>
          <a:bodyPr wrap="square" lIns="0" tIns="0" rIns="0" bIns="0" rtlCol="0"/>
          <a:lstStyle/>
          <a:p>
            <a:endParaRPr/>
          </a:p>
        </p:txBody>
      </p:sp>
      <p:sp>
        <p:nvSpPr>
          <p:cNvPr id="233" name="object 233"/>
          <p:cNvSpPr/>
          <p:nvPr/>
        </p:nvSpPr>
        <p:spPr>
          <a:xfrm>
            <a:off x="9243104" y="3381376"/>
            <a:ext cx="0" cy="621665"/>
          </a:xfrm>
          <a:custGeom>
            <a:avLst/>
            <a:gdLst/>
            <a:ahLst/>
            <a:cxnLst/>
            <a:rect l="l" t="t" r="r" b="b"/>
            <a:pathLst>
              <a:path h="621664">
                <a:moveTo>
                  <a:pt x="0" y="0"/>
                </a:moveTo>
                <a:lnTo>
                  <a:pt x="0" y="621377"/>
                </a:lnTo>
              </a:path>
            </a:pathLst>
          </a:custGeom>
          <a:ln w="45811">
            <a:solidFill>
              <a:srgbClr val="0080FF"/>
            </a:solidFill>
          </a:ln>
        </p:spPr>
        <p:txBody>
          <a:bodyPr wrap="square" lIns="0" tIns="0" rIns="0" bIns="0" rtlCol="0"/>
          <a:lstStyle/>
          <a:p>
            <a:endParaRPr/>
          </a:p>
        </p:txBody>
      </p:sp>
      <p:sp>
        <p:nvSpPr>
          <p:cNvPr id="234" name="object 234"/>
          <p:cNvSpPr/>
          <p:nvPr/>
        </p:nvSpPr>
        <p:spPr>
          <a:xfrm>
            <a:off x="9458956" y="3543300"/>
            <a:ext cx="0" cy="459740"/>
          </a:xfrm>
          <a:custGeom>
            <a:avLst/>
            <a:gdLst/>
            <a:ahLst/>
            <a:cxnLst/>
            <a:rect l="l" t="t" r="r" b="b"/>
            <a:pathLst>
              <a:path h="459739">
                <a:moveTo>
                  <a:pt x="0" y="0"/>
                </a:moveTo>
                <a:lnTo>
                  <a:pt x="0" y="459452"/>
                </a:lnTo>
              </a:path>
            </a:pathLst>
          </a:custGeom>
          <a:ln w="45718">
            <a:solidFill>
              <a:srgbClr val="00BA63"/>
            </a:solidFill>
          </a:ln>
        </p:spPr>
        <p:txBody>
          <a:bodyPr wrap="square" lIns="0" tIns="0" rIns="0" bIns="0" rtlCol="0"/>
          <a:lstStyle/>
          <a:p>
            <a:endParaRPr/>
          </a:p>
        </p:txBody>
      </p:sp>
      <p:sp>
        <p:nvSpPr>
          <p:cNvPr id="235" name="object 235"/>
          <p:cNvSpPr/>
          <p:nvPr/>
        </p:nvSpPr>
        <p:spPr>
          <a:xfrm>
            <a:off x="9676493" y="3524248"/>
            <a:ext cx="0" cy="478790"/>
          </a:xfrm>
          <a:custGeom>
            <a:avLst/>
            <a:gdLst/>
            <a:ahLst/>
            <a:cxnLst/>
            <a:rect l="l" t="t" r="r" b="b"/>
            <a:pathLst>
              <a:path h="478789">
                <a:moveTo>
                  <a:pt x="0" y="0"/>
                </a:moveTo>
                <a:lnTo>
                  <a:pt x="0" y="478502"/>
                </a:lnTo>
              </a:path>
            </a:pathLst>
          </a:custGeom>
          <a:ln w="46263">
            <a:solidFill>
              <a:srgbClr val="FFA941"/>
            </a:solidFill>
          </a:ln>
        </p:spPr>
        <p:txBody>
          <a:bodyPr wrap="square" lIns="0" tIns="0" rIns="0" bIns="0" rtlCol="0"/>
          <a:lstStyle/>
          <a:p>
            <a:endParaRPr/>
          </a:p>
        </p:txBody>
      </p:sp>
      <p:sp>
        <p:nvSpPr>
          <p:cNvPr id="236" name="object 236"/>
          <p:cNvSpPr/>
          <p:nvPr/>
        </p:nvSpPr>
        <p:spPr>
          <a:xfrm>
            <a:off x="9034460" y="4706938"/>
            <a:ext cx="0" cy="1427480"/>
          </a:xfrm>
          <a:custGeom>
            <a:avLst/>
            <a:gdLst/>
            <a:ahLst/>
            <a:cxnLst/>
            <a:rect l="l" t="t" r="r" b="b"/>
            <a:pathLst>
              <a:path h="1427479">
                <a:moveTo>
                  <a:pt x="0" y="0"/>
                </a:moveTo>
                <a:lnTo>
                  <a:pt x="0" y="1427161"/>
                </a:lnTo>
              </a:path>
            </a:pathLst>
          </a:custGeom>
          <a:ln w="53975">
            <a:solidFill>
              <a:srgbClr val="FF2C79"/>
            </a:solidFill>
          </a:ln>
        </p:spPr>
        <p:txBody>
          <a:bodyPr wrap="square" lIns="0" tIns="0" rIns="0" bIns="0" rtlCol="0"/>
          <a:lstStyle/>
          <a:p>
            <a:endParaRPr/>
          </a:p>
        </p:txBody>
      </p:sp>
      <p:sp>
        <p:nvSpPr>
          <p:cNvPr id="237" name="object 237"/>
          <p:cNvSpPr/>
          <p:nvPr/>
        </p:nvSpPr>
        <p:spPr>
          <a:xfrm>
            <a:off x="9249681" y="5583237"/>
            <a:ext cx="0" cy="551180"/>
          </a:xfrm>
          <a:custGeom>
            <a:avLst/>
            <a:gdLst/>
            <a:ahLst/>
            <a:cxnLst/>
            <a:rect l="l" t="t" r="r" b="b"/>
            <a:pathLst>
              <a:path h="551179">
                <a:moveTo>
                  <a:pt x="0" y="0"/>
                </a:moveTo>
                <a:lnTo>
                  <a:pt x="0" y="550862"/>
                </a:lnTo>
              </a:path>
            </a:pathLst>
          </a:custGeom>
          <a:ln w="55335">
            <a:solidFill>
              <a:srgbClr val="0080FF"/>
            </a:solidFill>
          </a:ln>
        </p:spPr>
        <p:txBody>
          <a:bodyPr wrap="square" lIns="0" tIns="0" rIns="0" bIns="0" rtlCol="0"/>
          <a:lstStyle/>
          <a:p>
            <a:endParaRPr/>
          </a:p>
        </p:txBody>
      </p:sp>
      <p:sp>
        <p:nvSpPr>
          <p:cNvPr id="238" name="object 238"/>
          <p:cNvSpPr/>
          <p:nvPr/>
        </p:nvSpPr>
        <p:spPr>
          <a:xfrm>
            <a:off x="9464900" y="4549776"/>
            <a:ext cx="0" cy="1584325"/>
          </a:xfrm>
          <a:custGeom>
            <a:avLst/>
            <a:gdLst/>
            <a:ahLst/>
            <a:cxnLst/>
            <a:rect l="l" t="t" r="r" b="b"/>
            <a:pathLst>
              <a:path h="1584325">
                <a:moveTo>
                  <a:pt x="0" y="0"/>
                </a:moveTo>
                <a:lnTo>
                  <a:pt x="0" y="1584325"/>
                </a:lnTo>
              </a:path>
            </a:pathLst>
          </a:custGeom>
          <a:ln w="53976">
            <a:solidFill>
              <a:srgbClr val="00BA63"/>
            </a:solidFill>
          </a:ln>
        </p:spPr>
        <p:txBody>
          <a:bodyPr wrap="square" lIns="0" tIns="0" rIns="0" bIns="0" rtlCol="0"/>
          <a:lstStyle/>
          <a:p>
            <a:endParaRPr/>
          </a:p>
        </p:txBody>
      </p:sp>
      <p:sp>
        <p:nvSpPr>
          <p:cNvPr id="239" name="object 239"/>
          <p:cNvSpPr/>
          <p:nvPr/>
        </p:nvSpPr>
        <p:spPr>
          <a:xfrm>
            <a:off x="9680178" y="5770893"/>
            <a:ext cx="0" cy="363220"/>
          </a:xfrm>
          <a:custGeom>
            <a:avLst/>
            <a:gdLst/>
            <a:ahLst/>
            <a:cxnLst/>
            <a:rect l="l" t="t" r="r" b="b"/>
            <a:pathLst>
              <a:path h="363220">
                <a:moveTo>
                  <a:pt x="0" y="0"/>
                </a:moveTo>
                <a:lnTo>
                  <a:pt x="0" y="363206"/>
                </a:lnTo>
              </a:path>
            </a:pathLst>
          </a:custGeom>
          <a:ln w="50006">
            <a:solidFill>
              <a:srgbClr val="FFA941"/>
            </a:solidFill>
          </a:ln>
        </p:spPr>
        <p:txBody>
          <a:bodyPr wrap="square" lIns="0" tIns="0" rIns="0" bIns="0" rtlCol="0"/>
          <a:lstStyle/>
          <a:p>
            <a:endParaRPr/>
          </a:p>
        </p:txBody>
      </p:sp>
      <p:sp>
        <p:nvSpPr>
          <p:cNvPr id="240" name="object 240"/>
          <p:cNvSpPr txBox="1"/>
          <p:nvPr/>
        </p:nvSpPr>
        <p:spPr>
          <a:xfrm>
            <a:off x="7050915" y="932524"/>
            <a:ext cx="838835" cy="386080"/>
          </a:xfrm>
          <a:prstGeom prst="rect">
            <a:avLst/>
          </a:prstGeom>
        </p:spPr>
        <p:txBody>
          <a:bodyPr vert="horz" wrap="square" lIns="0" tIns="22860" rIns="0" bIns="0" rtlCol="0">
            <a:spAutoFit/>
          </a:bodyPr>
          <a:lstStyle/>
          <a:p>
            <a:pPr marL="93980" marR="5080" indent="-81915">
              <a:lnSpc>
                <a:spcPts val="1400"/>
              </a:lnSpc>
              <a:spcBef>
                <a:spcPts val="180"/>
              </a:spcBef>
            </a:pPr>
            <a:r>
              <a:rPr sz="1200" b="1" i="1" spc="-5" dirty="0">
                <a:solidFill>
                  <a:srgbClr val="595959"/>
                </a:solidFill>
                <a:latin typeface="Arial"/>
                <a:cs typeface="Arial"/>
              </a:rPr>
              <a:t>Peptide</a:t>
            </a:r>
            <a:r>
              <a:rPr sz="1200" b="1" i="1" spc="-70" dirty="0">
                <a:solidFill>
                  <a:srgbClr val="595959"/>
                </a:solidFill>
                <a:latin typeface="Arial"/>
                <a:cs typeface="Arial"/>
              </a:rPr>
              <a:t> </a:t>
            </a:r>
            <a:r>
              <a:rPr sz="1200" b="1" i="1" dirty="0">
                <a:solidFill>
                  <a:srgbClr val="595959"/>
                </a:solidFill>
                <a:latin typeface="Arial"/>
                <a:cs typeface="Arial"/>
              </a:rPr>
              <a:t>#1:  No</a:t>
            </a:r>
            <a:r>
              <a:rPr sz="1200" b="1" i="1" spc="-40" dirty="0">
                <a:solidFill>
                  <a:srgbClr val="595959"/>
                </a:solidFill>
                <a:latin typeface="Arial"/>
                <a:cs typeface="Arial"/>
              </a:rPr>
              <a:t> </a:t>
            </a:r>
            <a:r>
              <a:rPr sz="1200" b="1" i="1" spc="-5" dirty="0">
                <a:solidFill>
                  <a:srgbClr val="595959"/>
                </a:solidFill>
                <a:latin typeface="Arial"/>
                <a:cs typeface="Arial"/>
              </a:rPr>
              <a:t>effect</a:t>
            </a:r>
            <a:endParaRPr sz="1200">
              <a:latin typeface="Arial"/>
              <a:cs typeface="Arial"/>
            </a:endParaRPr>
          </a:p>
        </p:txBody>
      </p:sp>
      <p:sp>
        <p:nvSpPr>
          <p:cNvPr id="241" name="object 241"/>
          <p:cNvSpPr txBox="1"/>
          <p:nvPr/>
        </p:nvSpPr>
        <p:spPr>
          <a:xfrm>
            <a:off x="7029743" y="3000354"/>
            <a:ext cx="881380" cy="754380"/>
          </a:xfrm>
          <a:prstGeom prst="rect">
            <a:avLst/>
          </a:prstGeom>
        </p:spPr>
        <p:txBody>
          <a:bodyPr vert="horz" wrap="square" lIns="0" tIns="13335" rIns="0" bIns="0" rtlCol="0">
            <a:spAutoFit/>
          </a:bodyPr>
          <a:lstStyle/>
          <a:p>
            <a:pPr marL="12700" marR="5080" algn="ctr">
              <a:lnSpc>
                <a:spcPct val="99500"/>
              </a:lnSpc>
              <a:spcBef>
                <a:spcPts val="105"/>
              </a:spcBef>
            </a:pPr>
            <a:r>
              <a:rPr sz="1200" b="1" i="1" spc="-5" dirty="0">
                <a:solidFill>
                  <a:srgbClr val="595959"/>
                </a:solidFill>
                <a:latin typeface="Arial"/>
                <a:cs typeface="Arial"/>
              </a:rPr>
              <a:t>Peptide </a:t>
            </a:r>
            <a:r>
              <a:rPr sz="1200" b="1" i="1" dirty="0">
                <a:solidFill>
                  <a:srgbClr val="595959"/>
                </a:solidFill>
                <a:latin typeface="Arial"/>
                <a:cs typeface="Arial"/>
              </a:rPr>
              <a:t>#2:  </a:t>
            </a:r>
            <a:r>
              <a:rPr sz="1200" b="1" i="1" spc="-5" dirty="0">
                <a:solidFill>
                  <a:srgbClr val="595959"/>
                </a:solidFill>
                <a:latin typeface="Arial"/>
                <a:cs typeface="Arial"/>
              </a:rPr>
              <a:t>Sensitive</a:t>
            </a:r>
            <a:r>
              <a:rPr sz="1200" b="1" i="1" spc="-60" dirty="0">
                <a:solidFill>
                  <a:srgbClr val="595959"/>
                </a:solidFill>
                <a:latin typeface="Arial"/>
                <a:cs typeface="Arial"/>
              </a:rPr>
              <a:t> </a:t>
            </a:r>
            <a:r>
              <a:rPr sz="1200" b="1" i="1" dirty="0">
                <a:solidFill>
                  <a:srgbClr val="595959"/>
                </a:solidFill>
                <a:latin typeface="Arial"/>
                <a:cs typeface="Arial"/>
              </a:rPr>
              <a:t>to  </a:t>
            </a:r>
            <a:r>
              <a:rPr sz="1200" b="1" i="1" spc="-5" dirty="0">
                <a:solidFill>
                  <a:srgbClr val="595959"/>
                </a:solidFill>
                <a:latin typeface="Arial"/>
                <a:cs typeface="Arial"/>
              </a:rPr>
              <a:t>all      inhibitors</a:t>
            </a:r>
            <a:endParaRPr sz="1200">
              <a:latin typeface="Arial"/>
              <a:cs typeface="Arial"/>
            </a:endParaRPr>
          </a:p>
        </p:txBody>
      </p:sp>
      <p:sp>
        <p:nvSpPr>
          <p:cNvPr id="242" name="object 242"/>
          <p:cNvSpPr txBox="1"/>
          <p:nvPr/>
        </p:nvSpPr>
        <p:spPr>
          <a:xfrm>
            <a:off x="6970586" y="5101688"/>
            <a:ext cx="999490" cy="754380"/>
          </a:xfrm>
          <a:prstGeom prst="rect">
            <a:avLst/>
          </a:prstGeom>
        </p:spPr>
        <p:txBody>
          <a:bodyPr vert="horz" wrap="square" lIns="0" tIns="22860" rIns="0" bIns="0" rtlCol="0">
            <a:spAutoFit/>
          </a:bodyPr>
          <a:lstStyle/>
          <a:p>
            <a:pPr marL="12700" marR="5080" indent="80010" algn="just">
              <a:lnSpc>
                <a:spcPts val="1400"/>
              </a:lnSpc>
              <a:spcBef>
                <a:spcPts val="180"/>
              </a:spcBef>
            </a:pPr>
            <a:r>
              <a:rPr sz="1200" b="1" i="1" spc="-5" dirty="0">
                <a:solidFill>
                  <a:srgbClr val="595959"/>
                </a:solidFill>
                <a:latin typeface="Arial"/>
                <a:cs typeface="Arial"/>
              </a:rPr>
              <a:t>Peptide </a:t>
            </a:r>
            <a:r>
              <a:rPr sz="1200" b="1" i="1" dirty="0">
                <a:solidFill>
                  <a:srgbClr val="595959"/>
                </a:solidFill>
                <a:latin typeface="Arial"/>
                <a:cs typeface="Arial"/>
              </a:rPr>
              <a:t>#3:  </a:t>
            </a:r>
            <a:r>
              <a:rPr sz="1200" b="1" i="1" spc="-5" dirty="0">
                <a:solidFill>
                  <a:srgbClr val="595959"/>
                </a:solidFill>
                <a:latin typeface="Arial"/>
                <a:cs typeface="Arial"/>
              </a:rPr>
              <a:t>Sensitive </a:t>
            </a:r>
            <a:r>
              <a:rPr sz="1200" b="1" i="1" dirty="0">
                <a:solidFill>
                  <a:srgbClr val="595959"/>
                </a:solidFill>
                <a:latin typeface="Arial"/>
                <a:cs typeface="Arial"/>
              </a:rPr>
              <a:t>to  </a:t>
            </a:r>
            <a:r>
              <a:rPr sz="1200" b="1" i="1" spc="-5" dirty="0">
                <a:solidFill>
                  <a:srgbClr val="595959"/>
                </a:solidFill>
                <a:latin typeface="Arial"/>
                <a:cs typeface="Arial"/>
              </a:rPr>
              <a:t>inhibitors </a:t>
            </a:r>
            <a:r>
              <a:rPr sz="1200" b="1" i="1" dirty="0">
                <a:solidFill>
                  <a:srgbClr val="595959"/>
                </a:solidFill>
                <a:latin typeface="Arial"/>
                <a:cs typeface="Arial"/>
              </a:rPr>
              <a:t>1</a:t>
            </a:r>
            <a:r>
              <a:rPr sz="1200" b="1" i="1" spc="-50" dirty="0">
                <a:solidFill>
                  <a:srgbClr val="595959"/>
                </a:solidFill>
                <a:latin typeface="Arial"/>
                <a:cs typeface="Arial"/>
              </a:rPr>
              <a:t> </a:t>
            </a:r>
            <a:r>
              <a:rPr sz="1200" b="1" i="1" dirty="0">
                <a:solidFill>
                  <a:srgbClr val="595959"/>
                </a:solidFill>
                <a:latin typeface="Arial"/>
                <a:cs typeface="Arial"/>
              </a:rPr>
              <a:t>&amp;</a:t>
            </a:r>
            <a:endParaRPr sz="1200">
              <a:latin typeface="Arial"/>
              <a:cs typeface="Arial"/>
            </a:endParaRPr>
          </a:p>
          <a:p>
            <a:pPr algn="ctr">
              <a:spcBef>
                <a:spcPts val="20"/>
              </a:spcBef>
            </a:pPr>
            <a:r>
              <a:rPr sz="1200" b="1" i="1" dirty="0">
                <a:solidFill>
                  <a:srgbClr val="595959"/>
                </a:solidFill>
                <a:latin typeface="Arial"/>
                <a:cs typeface="Arial"/>
              </a:rPr>
              <a:t>3</a:t>
            </a:r>
            <a:endParaRPr sz="1200">
              <a:latin typeface="Arial"/>
              <a:cs typeface="Arial"/>
            </a:endParaRPr>
          </a:p>
        </p:txBody>
      </p:sp>
      <p:sp>
        <p:nvSpPr>
          <p:cNvPr id="243" name="object 243"/>
          <p:cNvSpPr/>
          <p:nvPr/>
        </p:nvSpPr>
        <p:spPr>
          <a:xfrm>
            <a:off x="1778000" y="4356101"/>
            <a:ext cx="4698998" cy="1968499"/>
          </a:xfrm>
          <a:prstGeom prst="rect">
            <a:avLst/>
          </a:prstGeom>
          <a:blipFill>
            <a:blip r:embed="rId6" cstate="print"/>
            <a:stretch>
              <a:fillRect/>
            </a:stretch>
          </a:blipFill>
        </p:spPr>
        <p:txBody>
          <a:bodyPr wrap="square" lIns="0" tIns="0" rIns="0" bIns="0" rtlCol="0"/>
          <a:lstStyle/>
          <a:p>
            <a:endParaRPr/>
          </a:p>
        </p:txBody>
      </p:sp>
      <p:sp>
        <p:nvSpPr>
          <p:cNvPr id="244" name="object 244"/>
          <p:cNvSpPr/>
          <p:nvPr/>
        </p:nvSpPr>
        <p:spPr>
          <a:xfrm>
            <a:off x="6122986" y="3124200"/>
            <a:ext cx="0" cy="571500"/>
          </a:xfrm>
          <a:custGeom>
            <a:avLst/>
            <a:gdLst/>
            <a:ahLst/>
            <a:cxnLst/>
            <a:rect l="l" t="t" r="r" b="b"/>
            <a:pathLst>
              <a:path h="571500">
                <a:moveTo>
                  <a:pt x="0" y="0"/>
                </a:moveTo>
                <a:lnTo>
                  <a:pt x="0" y="571500"/>
                </a:lnTo>
              </a:path>
            </a:pathLst>
          </a:custGeom>
          <a:ln w="53975">
            <a:solidFill>
              <a:srgbClr val="FF2C79"/>
            </a:solidFill>
          </a:ln>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19271" y="152400"/>
            <a:ext cx="12039599" cy="677621"/>
          </a:xfrm>
          <a:prstGeom prst="rect">
            <a:avLst/>
          </a:prstGeom>
        </p:spPr>
        <p:txBody>
          <a:bodyPr vert="horz" wrap="square" lIns="0" tIns="12700" rIns="0" bIns="0" rtlCol="0">
            <a:spAutoFit/>
          </a:bodyPr>
          <a:lstStyle/>
          <a:p>
            <a:pPr marL="12700" defTabSz="457200">
              <a:spcBef>
                <a:spcPts val="100"/>
              </a:spcBef>
            </a:pPr>
            <a:r>
              <a:rPr sz="2400" b="1" spc="-5" dirty="0">
                <a:solidFill>
                  <a:srgbClr val="FFFF66"/>
                </a:solidFill>
              </a:rPr>
              <a:t>Isobaric tag reagents with higher multiplex levels now available: increased  sample throughput with high sensitivity and good quantitative fidelity</a:t>
            </a:r>
          </a:p>
        </p:txBody>
      </p:sp>
      <p:sp>
        <p:nvSpPr>
          <p:cNvPr id="3" name="object 3"/>
          <p:cNvSpPr/>
          <p:nvPr/>
        </p:nvSpPr>
        <p:spPr>
          <a:xfrm>
            <a:off x="2151281" y="2081550"/>
            <a:ext cx="3032422" cy="219668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99359" y="4149238"/>
            <a:ext cx="1686560" cy="346710"/>
          </a:xfrm>
          <a:custGeom>
            <a:avLst/>
            <a:gdLst/>
            <a:ahLst/>
            <a:cxnLst/>
            <a:rect l="l" t="t" r="r" b="b"/>
            <a:pathLst>
              <a:path w="1686560" h="346710">
                <a:moveTo>
                  <a:pt x="0" y="0"/>
                </a:moveTo>
                <a:lnTo>
                  <a:pt x="1686517" y="0"/>
                </a:lnTo>
                <a:lnTo>
                  <a:pt x="1686517" y="346561"/>
                </a:lnTo>
                <a:lnTo>
                  <a:pt x="0" y="346561"/>
                </a:lnTo>
                <a:lnTo>
                  <a:pt x="0" y="0"/>
                </a:lnTo>
                <a:close/>
              </a:path>
            </a:pathLst>
          </a:custGeom>
          <a:ln w="25399">
            <a:solidFill>
              <a:srgbClr val="FFFFFF"/>
            </a:solidFill>
          </a:ln>
        </p:spPr>
        <p:txBody>
          <a:bodyPr wrap="square" lIns="0" tIns="0" rIns="0" bIns="0" rtlCol="0"/>
          <a:lstStyle/>
          <a:p>
            <a:endParaRPr/>
          </a:p>
        </p:txBody>
      </p:sp>
      <p:sp>
        <p:nvSpPr>
          <p:cNvPr id="5" name="object 5"/>
          <p:cNvSpPr/>
          <p:nvPr/>
        </p:nvSpPr>
        <p:spPr>
          <a:xfrm>
            <a:off x="6296044" y="1538964"/>
            <a:ext cx="2535390" cy="246143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774571" y="1628749"/>
            <a:ext cx="387985" cy="377190"/>
          </a:xfrm>
          <a:custGeom>
            <a:avLst/>
            <a:gdLst/>
            <a:ahLst/>
            <a:cxnLst/>
            <a:rect l="l" t="t" r="r" b="b"/>
            <a:pathLst>
              <a:path w="387985" h="377189">
                <a:moveTo>
                  <a:pt x="0" y="0"/>
                </a:moveTo>
                <a:lnTo>
                  <a:pt x="387942" y="0"/>
                </a:lnTo>
                <a:lnTo>
                  <a:pt x="387942" y="376978"/>
                </a:lnTo>
                <a:lnTo>
                  <a:pt x="0" y="376978"/>
                </a:lnTo>
                <a:lnTo>
                  <a:pt x="0" y="0"/>
                </a:lnTo>
                <a:close/>
              </a:path>
            </a:pathLst>
          </a:custGeom>
          <a:ln w="25399">
            <a:solidFill>
              <a:srgbClr val="FF2600"/>
            </a:solidFill>
          </a:ln>
        </p:spPr>
        <p:txBody>
          <a:bodyPr wrap="square" lIns="0" tIns="0" rIns="0" bIns="0" rtlCol="0"/>
          <a:lstStyle/>
          <a:p>
            <a:endParaRPr/>
          </a:p>
        </p:txBody>
      </p:sp>
      <p:sp>
        <p:nvSpPr>
          <p:cNvPr id="7" name="object 7"/>
          <p:cNvSpPr/>
          <p:nvPr/>
        </p:nvSpPr>
        <p:spPr>
          <a:xfrm>
            <a:off x="7554735" y="2391432"/>
            <a:ext cx="396875" cy="377190"/>
          </a:xfrm>
          <a:custGeom>
            <a:avLst/>
            <a:gdLst/>
            <a:ahLst/>
            <a:cxnLst/>
            <a:rect l="l" t="t" r="r" b="b"/>
            <a:pathLst>
              <a:path w="396875" h="377189">
                <a:moveTo>
                  <a:pt x="0" y="0"/>
                </a:moveTo>
                <a:lnTo>
                  <a:pt x="396449" y="0"/>
                </a:lnTo>
                <a:lnTo>
                  <a:pt x="396449" y="376978"/>
                </a:lnTo>
                <a:lnTo>
                  <a:pt x="0" y="376978"/>
                </a:lnTo>
                <a:lnTo>
                  <a:pt x="0" y="0"/>
                </a:lnTo>
                <a:close/>
              </a:path>
            </a:pathLst>
          </a:custGeom>
          <a:ln w="25399">
            <a:solidFill>
              <a:srgbClr val="FF2600"/>
            </a:solidFill>
          </a:ln>
        </p:spPr>
        <p:txBody>
          <a:bodyPr wrap="square" lIns="0" tIns="0" rIns="0" bIns="0" rtlCol="0"/>
          <a:lstStyle/>
          <a:p>
            <a:endParaRPr/>
          </a:p>
        </p:txBody>
      </p:sp>
      <p:sp>
        <p:nvSpPr>
          <p:cNvPr id="8" name="object 8"/>
          <p:cNvSpPr/>
          <p:nvPr/>
        </p:nvSpPr>
        <p:spPr>
          <a:xfrm>
            <a:off x="8384400" y="3160211"/>
            <a:ext cx="387985" cy="396875"/>
          </a:xfrm>
          <a:custGeom>
            <a:avLst/>
            <a:gdLst/>
            <a:ahLst/>
            <a:cxnLst/>
            <a:rect l="l" t="t" r="r" b="b"/>
            <a:pathLst>
              <a:path w="387984" h="396875">
                <a:moveTo>
                  <a:pt x="0" y="0"/>
                </a:moveTo>
                <a:lnTo>
                  <a:pt x="387736" y="0"/>
                </a:lnTo>
                <a:lnTo>
                  <a:pt x="387736" y="396456"/>
                </a:lnTo>
                <a:lnTo>
                  <a:pt x="0" y="396456"/>
                </a:lnTo>
                <a:lnTo>
                  <a:pt x="0" y="0"/>
                </a:lnTo>
                <a:close/>
              </a:path>
            </a:pathLst>
          </a:custGeom>
          <a:ln w="25399">
            <a:solidFill>
              <a:srgbClr val="FF2600"/>
            </a:solidFill>
          </a:ln>
        </p:spPr>
        <p:txBody>
          <a:bodyPr wrap="square" lIns="0" tIns="0" rIns="0" bIns="0" rtlCol="0"/>
          <a:lstStyle/>
          <a:p>
            <a:endParaRPr/>
          </a:p>
        </p:txBody>
      </p:sp>
      <p:sp>
        <p:nvSpPr>
          <p:cNvPr id="9" name="object 9"/>
          <p:cNvSpPr txBox="1"/>
          <p:nvPr/>
        </p:nvSpPr>
        <p:spPr>
          <a:xfrm>
            <a:off x="9055536" y="1829844"/>
            <a:ext cx="838835" cy="299720"/>
          </a:xfrm>
          <a:prstGeom prst="rect">
            <a:avLst/>
          </a:prstGeom>
        </p:spPr>
        <p:txBody>
          <a:bodyPr vert="horz" wrap="square" lIns="0" tIns="12700" rIns="0" bIns="0" rtlCol="0">
            <a:spAutoFit/>
          </a:bodyPr>
          <a:lstStyle/>
          <a:p>
            <a:pPr marL="12700">
              <a:spcBef>
                <a:spcPts val="100"/>
              </a:spcBef>
            </a:pPr>
            <a:r>
              <a:rPr dirty="0">
                <a:latin typeface="Arial"/>
                <a:cs typeface="Arial"/>
              </a:rPr>
              <a:t>i</a:t>
            </a:r>
            <a:r>
              <a:rPr spc="-5" dirty="0">
                <a:latin typeface="Arial"/>
                <a:cs typeface="Arial"/>
              </a:rPr>
              <a:t>T</a:t>
            </a:r>
            <a:r>
              <a:rPr dirty="0">
                <a:latin typeface="Arial"/>
                <a:cs typeface="Arial"/>
              </a:rPr>
              <a:t>RA</a:t>
            </a:r>
            <a:r>
              <a:rPr spc="-5" dirty="0">
                <a:latin typeface="Arial"/>
                <a:cs typeface="Arial"/>
              </a:rPr>
              <a:t>Q</a:t>
            </a:r>
            <a:r>
              <a:rPr dirty="0">
                <a:latin typeface="Arial"/>
                <a:cs typeface="Arial"/>
              </a:rPr>
              <a:t>4</a:t>
            </a:r>
            <a:endParaRPr>
              <a:latin typeface="Arial"/>
              <a:cs typeface="Arial"/>
            </a:endParaRPr>
          </a:p>
        </p:txBody>
      </p:sp>
      <p:sp>
        <p:nvSpPr>
          <p:cNvPr id="10" name="object 10"/>
          <p:cNvSpPr/>
          <p:nvPr/>
        </p:nvSpPr>
        <p:spPr>
          <a:xfrm>
            <a:off x="8900597" y="1643740"/>
            <a:ext cx="0" cy="687070"/>
          </a:xfrm>
          <a:custGeom>
            <a:avLst/>
            <a:gdLst/>
            <a:ahLst/>
            <a:cxnLst/>
            <a:rect l="l" t="t" r="r" b="b"/>
            <a:pathLst>
              <a:path h="687069">
                <a:moveTo>
                  <a:pt x="0" y="0"/>
                </a:moveTo>
                <a:lnTo>
                  <a:pt x="0" y="686482"/>
                </a:lnTo>
              </a:path>
            </a:pathLst>
          </a:custGeom>
          <a:ln w="19049">
            <a:solidFill>
              <a:srgbClr val="3E45A9"/>
            </a:solidFill>
          </a:ln>
        </p:spPr>
        <p:txBody>
          <a:bodyPr wrap="square" lIns="0" tIns="0" rIns="0" bIns="0" rtlCol="0"/>
          <a:lstStyle/>
          <a:p>
            <a:endParaRPr/>
          </a:p>
        </p:txBody>
      </p:sp>
      <p:sp>
        <p:nvSpPr>
          <p:cNvPr id="11" name="object 11"/>
          <p:cNvSpPr/>
          <p:nvPr/>
        </p:nvSpPr>
        <p:spPr>
          <a:xfrm>
            <a:off x="8900597" y="2421483"/>
            <a:ext cx="0" cy="687070"/>
          </a:xfrm>
          <a:custGeom>
            <a:avLst/>
            <a:gdLst/>
            <a:ahLst/>
            <a:cxnLst/>
            <a:rect l="l" t="t" r="r" b="b"/>
            <a:pathLst>
              <a:path h="687069">
                <a:moveTo>
                  <a:pt x="0" y="0"/>
                </a:moveTo>
                <a:lnTo>
                  <a:pt x="0" y="686482"/>
                </a:lnTo>
              </a:path>
            </a:pathLst>
          </a:custGeom>
          <a:ln w="19049">
            <a:solidFill>
              <a:srgbClr val="3E45A9"/>
            </a:solidFill>
          </a:ln>
        </p:spPr>
        <p:txBody>
          <a:bodyPr wrap="square" lIns="0" tIns="0" rIns="0" bIns="0" rtlCol="0"/>
          <a:lstStyle/>
          <a:p>
            <a:endParaRPr/>
          </a:p>
        </p:txBody>
      </p:sp>
      <p:sp>
        <p:nvSpPr>
          <p:cNvPr id="12" name="object 12"/>
          <p:cNvSpPr/>
          <p:nvPr/>
        </p:nvSpPr>
        <p:spPr>
          <a:xfrm>
            <a:off x="8900597" y="3184167"/>
            <a:ext cx="0" cy="687070"/>
          </a:xfrm>
          <a:custGeom>
            <a:avLst/>
            <a:gdLst/>
            <a:ahLst/>
            <a:cxnLst/>
            <a:rect l="l" t="t" r="r" b="b"/>
            <a:pathLst>
              <a:path h="687070">
                <a:moveTo>
                  <a:pt x="0" y="0"/>
                </a:moveTo>
                <a:lnTo>
                  <a:pt x="0" y="686482"/>
                </a:lnTo>
              </a:path>
            </a:pathLst>
          </a:custGeom>
          <a:ln w="19049">
            <a:solidFill>
              <a:srgbClr val="3E45A9"/>
            </a:solidFill>
          </a:ln>
        </p:spPr>
        <p:txBody>
          <a:bodyPr wrap="square" lIns="0" tIns="0" rIns="0" bIns="0" rtlCol="0"/>
          <a:lstStyle/>
          <a:p>
            <a:endParaRPr/>
          </a:p>
        </p:txBody>
      </p:sp>
      <p:sp>
        <p:nvSpPr>
          <p:cNvPr id="13" name="object 13"/>
          <p:cNvSpPr txBox="1"/>
          <p:nvPr/>
        </p:nvSpPr>
        <p:spPr>
          <a:xfrm>
            <a:off x="5759575" y="1176020"/>
            <a:ext cx="4781550" cy="330200"/>
          </a:xfrm>
          <a:prstGeom prst="rect">
            <a:avLst/>
          </a:prstGeom>
        </p:spPr>
        <p:txBody>
          <a:bodyPr vert="horz" wrap="square" lIns="0" tIns="12700" rIns="0" bIns="0" rtlCol="0">
            <a:spAutoFit/>
          </a:bodyPr>
          <a:lstStyle/>
          <a:p>
            <a:pPr marL="12700">
              <a:spcBef>
                <a:spcPts val="100"/>
              </a:spcBef>
            </a:pPr>
            <a:r>
              <a:rPr sz="2000" b="1" spc="-5" dirty="0">
                <a:latin typeface="Arial"/>
                <a:cs typeface="Arial"/>
              </a:rPr>
              <a:t>Highly consistent quantification</a:t>
            </a:r>
            <a:r>
              <a:rPr sz="2000" b="1" dirty="0">
                <a:latin typeface="Arial"/>
                <a:cs typeface="Arial"/>
              </a:rPr>
              <a:t> </a:t>
            </a:r>
            <a:r>
              <a:rPr sz="2000" b="1" spc="-5" dirty="0">
                <a:latin typeface="Arial"/>
                <a:cs typeface="Arial"/>
              </a:rPr>
              <a:t>results</a:t>
            </a:r>
            <a:endParaRPr sz="2000">
              <a:latin typeface="Arial"/>
              <a:cs typeface="Arial"/>
            </a:endParaRPr>
          </a:p>
        </p:txBody>
      </p:sp>
      <p:sp>
        <p:nvSpPr>
          <p:cNvPr id="14" name="object 14"/>
          <p:cNvSpPr txBox="1"/>
          <p:nvPr/>
        </p:nvSpPr>
        <p:spPr>
          <a:xfrm>
            <a:off x="1983740" y="1037475"/>
            <a:ext cx="3263265" cy="960755"/>
          </a:xfrm>
          <a:prstGeom prst="rect">
            <a:avLst/>
          </a:prstGeom>
        </p:spPr>
        <p:txBody>
          <a:bodyPr vert="horz" wrap="square" lIns="0" tIns="151130" rIns="0" bIns="0" rtlCol="0">
            <a:spAutoFit/>
          </a:bodyPr>
          <a:lstStyle/>
          <a:p>
            <a:pPr marL="182880">
              <a:spcBef>
                <a:spcPts val="1190"/>
              </a:spcBef>
            </a:pPr>
            <a:r>
              <a:rPr sz="2000" b="1" dirty="0">
                <a:latin typeface="Arial"/>
                <a:cs typeface="Arial"/>
              </a:rPr>
              <a:t>3x </a:t>
            </a:r>
            <a:r>
              <a:rPr sz="2000" b="1" spc="-5" dirty="0">
                <a:latin typeface="Arial"/>
                <a:cs typeface="Arial"/>
              </a:rPr>
              <a:t>increased</a:t>
            </a:r>
            <a:r>
              <a:rPr sz="2000" b="1" spc="-35" dirty="0">
                <a:latin typeface="Arial"/>
                <a:cs typeface="Arial"/>
              </a:rPr>
              <a:t> </a:t>
            </a:r>
            <a:r>
              <a:rPr sz="2000" b="1" spc="-5" dirty="0">
                <a:latin typeface="Arial"/>
                <a:cs typeface="Arial"/>
              </a:rPr>
              <a:t>throughput</a:t>
            </a:r>
            <a:endParaRPr sz="2000">
              <a:latin typeface="Arial"/>
              <a:cs typeface="Arial"/>
            </a:endParaRPr>
          </a:p>
          <a:p>
            <a:pPr marL="12700">
              <a:spcBef>
                <a:spcPts val="600"/>
              </a:spcBef>
            </a:pPr>
            <a:r>
              <a:rPr sz="1100" b="1" dirty="0">
                <a:latin typeface="Arial"/>
                <a:cs typeface="Arial"/>
              </a:rPr>
              <a:t>9 </a:t>
            </a:r>
            <a:r>
              <a:rPr sz="1100" b="1" spc="-5" dirty="0">
                <a:latin typeface="Arial"/>
                <a:cs typeface="Arial"/>
              </a:rPr>
              <a:t>tumor </a:t>
            </a:r>
            <a:r>
              <a:rPr sz="1100" b="1" dirty="0">
                <a:latin typeface="Arial"/>
                <a:cs typeface="Arial"/>
              </a:rPr>
              <a:t>samples (4 basal; 4 luminal; 1</a:t>
            </a:r>
            <a:r>
              <a:rPr sz="1100" b="1" spc="-85" dirty="0">
                <a:latin typeface="Arial"/>
                <a:cs typeface="Arial"/>
              </a:rPr>
              <a:t> </a:t>
            </a:r>
            <a:r>
              <a:rPr sz="1100" b="1" dirty="0">
                <a:latin typeface="Arial"/>
                <a:cs typeface="Arial"/>
              </a:rPr>
              <a:t>reference)</a:t>
            </a:r>
            <a:endParaRPr sz="1100">
              <a:latin typeface="Arial"/>
              <a:cs typeface="Arial"/>
            </a:endParaRPr>
          </a:p>
          <a:p>
            <a:pPr marL="161290">
              <a:spcBef>
                <a:spcPts val="630"/>
              </a:spcBef>
              <a:tabLst>
                <a:tab pos="2724785" algn="l"/>
              </a:tabLst>
            </a:pPr>
            <a:r>
              <a:rPr sz="1100" b="1" u="heavy" dirty="0">
                <a:uFill>
                  <a:solidFill>
                    <a:srgbClr val="000000"/>
                  </a:solidFill>
                </a:uFill>
                <a:latin typeface="Arial"/>
                <a:cs typeface="Arial"/>
              </a:rPr>
              <a:t> 	</a:t>
            </a:r>
            <a:r>
              <a:rPr sz="1100" b="1" dirty="0">
                <a:latin typeface="Arial"/>
                <a:cs typeface="Arial"/>
              </a:rPr>
              <a:t> </a:t>
            </a:r>
            <a:r>
              <a:rPr sz="1100" b="1" spc="-100" dirty="0">
                <a:latin typeface="Arial"/>
                <a:cs typeface="Arial"/>
              </a:rPr>
              <a:t> </a:t>
            </a:r>
            <a:r>
              <a:rPr sz="1100" b="1" dirty="0">
                <a:latin typeface="Arial"/>
                <a:cs typeface="Arial"/>
              </a:rPr>
              <a:t>ref</a:t>
            </a:r>
            <a:endParaRPr sz="1100">
              <a:latin typeface="Arial"/>
              <a:cs typeface="Arial"/>
            </a:endParaRPr>
          </a:p>
        </p:txBody>
      </p:sp>
      <p:sp>
        <p:nvSpPr>
          <p:cNvPr id="15" name="object 15"/>
          <p:cNvSpPr txBox="1"/>
          <p:nvPr/>
        </p:nvSpPr>
        <p:spPr>
          <a:xfrm>
            <a:off x="6381598" y="2609950"/>
            <a:ext cx="3423285" cy="1685077"/>
          </a:xfrm>
          <a:prstGeom prst="rect">
            <a:avLst/>
          </a:prstGeom>
        </p:spPr>
        <p:txBody>
          <a:bodyPr vert="horz" wrap="square" lIns="0" tIns="12700" rIns="0" bIns="0" rtlCol="0">
            <a:spAutoFit/>
          </a:bodyPr>
          <a:lstStyle/>
          <a:p>
            <a:pPr marL="2716530">
              <a:spcBef>
                <a:spcPts val="100"/>
              </a:spcBef>
            </a:pPr>
            <a:r>
              <a:rPr spc="-5" dirty="0">
                <a:latin typeface="Arial"/>
                <a:cs typeface="Arial"/>
              </a:rPr>
              <a:t>TMT6</a:t>
            </a:r>
            <a:endParaRPr>
              <a:latin typeface="Arial"/>
              <a:cs typeface="Arial"/>
            </a:endParaRPr>
          </a:p>
          <a:p>
            <a:pPr>
              <a:lnSpc>
                <a:spcPct val="100000"/>
              </a:lnSpc>
            </a:pPr>
            <a:endParaRPr sz="2000">
              <a:latin typeface="Arial"/>
              <a:cs typeface="Arial"/>
            </a:endParaRPr>
          </a:p>
          <a:p>
            <a:pPr marL="2686050">
              <a:spcBef>
                <a:spcPts val="1395"/>
              </a:spcBef>
            </a:pPr>
            <a:r>
              <a:rPr spc="-5" dirty="0">
                <a:latin typeface="Arial"/>
                <a:cs typeface="Arial"/>
              </a:rPr>
              <a:t>T</a:t>
            </a:r>
            <a:r>
              <a:rPr dirty="0">
                <a:latin typeface="Arial"/>
                <a:cs typeface="Arial"/>
              </a:rPr>
              <a:t>M</a:t>
            </a:r>
            <a:r>
              <a:rPr spc="-5" dirty="0">
                <a:latin typeface="Arial"/>
                <a:cs typeface="Arial"/>
              </a:rPr>
              <a:t>T</a:t>
            </a:r>
            <a:r>
              <a:rPr dirty="0">
                <a:latin typeface="Arial"/>
                <a:cs typeface="Arial"/>
              </a:rPr>
              <a:t>10</a:t>
            </a:r>
            <a:endParaRPr>
              <a:latin typeface="Arial"/>
              <a:cs typeface="Arial"/>
            </a:endParaRPr>
          </a:p>
          <a:p>
            <a:pPr>
              <a:spcBef>
                <a:spcPts val="15"/>
              </a:spcBef>
            </a:pPr>
            <a:endParaRPr sz="2500">
              <a:latin typeface="Arial"/>
              <a:cs typeface="Arial"/>
            </a:endParaRPr>
          </a:p>
          <a:p>
            <a:pPr marL="12700">
              <a:spcBef>
                <a:spcPts val="5"/>
              </a:spcBef>
            </a:pPr>
            <a:r>
              <a:rPr sz="1600" b="1" spc="-5" dirty="0">
                <a:latin typeface="Arial"/>
                <a:cs typeface="Arial"/>
              </a:rPr>
              <a:t>Log2 basal/luminal</a:t>
            </a:r>
            <a:r>
              <a:rPr sz="1600" b="1" spc="-10" dirty="0">
                <a:latin typeface="Arial"/>
                <a:cs typeface="Arial"/>
              </a:rPr>
              <a:t> </a:t>
            </a:r>
            <a:r>
              <a:rPr sz="1600" b="1" spc="-5" dirty="0">
                <a:latin typeface="Arial"/>
                <a:cs typeface="Arial"/>
              </a:rPr>
              <a:t>tumors</a:t>
            </a:r>
            <a:endParaRPr sz="1600">
              <a:latin typeface="Arial"/>
              <a:cs typeface="Arial"/>
            </a:endParaRPr>
          </a:p>
        </p:txBody>
      </p:sp>
      <p:sp>
        <p:nvSpPr>
          <p:cNvPr id="16" name="object 16"/>
          <p:cNvSpPr/>
          <p:nvPr/>
        </p:nvSpPr>
        <p:spPr>
          <a:xfrm>
            <a:off x="1910542" y="901931"/>
            <a:ext cx="8674329" cy="178723"/>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904999" y="914401"/>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
        <p:nvSpPr>
          <p:cNvPr id="18" name="object 18"/>
          <p:cNvSpPr/>
          <p:nvPr/>
        </p:nvSpPr>
        <p:spPr>
          <a:xfrm>
            <a:off x="1905001" y="4361689"/>
            <a:ext cx="7963187" cy="2404871"/>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541" y="98667"/>
            <a:ext cx="7917815" cy="746760"/>
          </a:xfrm>
          <a:prstGeom prst="rect">
            <a:avLst/>
          </a:prstGeom>
        </p:spPr>
        <p:txBody>
          <a:bodyPr vert="horz" wrap="square" lIns="0" tIns="33020" rIns="0" bIns="0" rtlCol="0" anchor="ctr">
            <a:spAutoFit/>
          </a:bodyPr>
          <a:lstStyle/>
          <a:p>
            <a:pPr marL="12700" marR="5080">
              <a:lnSpc>
                <a:spcPts val="2800"/>
              </a:lnSpc>
              <a:spcBef>
                <a:spcPts val="260"/>
              </a:spcBef>
            </a:pPr>
            <a:r>
              <a:rPr sz="2400" spc="-5" dirty="0"/>
              <a:t>Analytical challenges of proteomics differ in important  ways from transcriptional</a:t>
            </a:r>
            <a:r>
              <a:rPr sz="2400" spc="5" dirty="0"/>
              <a:t> </a:t>
            </a:r>
            <a:r>
              <a:rPr sz="2400" spc="-5" dirty="0"/>
              <a:t>analysis</a:t>
            </a:r>
            <a:endParaRPr sz="2400"/>
          </a:p>
        </p:txBody>
      </p:sp>
      <p:sp>
        <p:nvSpPr>
          <p:cNvPr id="3" name="object 3"/>
          <p:cNvSpPr txBox="1"/>
          <p:nvPr/>
        </p:nvSpPr>
        <p:spPr>
          <a:xfrm>
            <a:off x="1983739" y="3629660"/>
            <a:ext cx="3737610" cy="2461260"/>
          </a:xfrm>
          <a:prstGeom prst="rect">
            <a:avLst/>
          </a:prstGeom>
        </p:spPr>
        <p:txBody>
          <a:bodyPr vert="horz" wrap="square" lIns="0" tIns="73660" rIns="0" bIns="0" rtlCol="0">
            <a:spAutoFit/>
          </a:bodyPr>
          <a:lstStyle/>
          <a:p>
            <a:pPr marL="12700">
              <a:spcBef>
                <a:spcPts val="580"/>
              </a:spcBef>
            </a:pPr>
            <a:r>
              <a:rPr sz="2000" spc="-459" dirty="0">
                <a:latin typeface="Wingdings"/>
                <a:cs typeface="Wingdings"/>
              </a:rPr>
              <a:t></a:t>
            </a:r>
            <a:r>
              <a:rPr sz="2000" spc="-459" dirty="0">
                <a:latin typeface="Times New Roman"/>
                <a:cs typeface="Times New Roman"/>
              </a:rPr>
              <a:t> </a:t>
            </a:r>
            <a:r>
              <a:rPr sz="2000" dirty="0">
                <a:latin typeface="Arial"/>
                <a:cs typeface="Arial"/>
              </a:rPr>
              <a:t>All possible </a:t>
            </a:r>
            <a:r>
              <a:rPr sz="2000" spc="-5" dirty="0">
                <a:latin typeface="Arial"/>
                <a:cs typeface="Arial"/>
              </a:rPr>
              <a:t>features</a:t>
            </a:r>
            <a:r>
              <a:rPr sz="2000" spc="-20" dirty="0">
                <a:latin typeface="Arial"/>
                <a:cs typeface="Arial"/>
              </a:rPr>
              <a:t> </a:t>
            </a:r>
            <a:r>
              <a:rPr sz="2000" dirty="0">
                <a:latin typeface="Arial"/>
                <a:cs typeface="Arial"/>
              </a:rPr>
              <a:t>known</a:t>
            </a:r>
            <a:endParaRPr sz="2000">
              <a:latin typeface="Arial"/>
              <a:cs typeface="Arial"/>
            </a:endParaRPr>
          </a:p>
          <a:p>
            <a:pPr marL="12700">
              <a:spcBef>
                <a:spcPts val="480"/>
              </a:spcBef>
            </a:pPr>
            <a:r>
              <a:rPr sz="2000" spc="-459" dirty="0">
                <a:latin typeface="Wingdings"/>
                <a:cs typeface="Wingdings"/>
              </a:rPr>
              <a:t></a:t>
            </a:r>
            <a:r>
              <a:rPr sz="2000" spc="-459" dirty="0">
                <a:latin typeface="Times New Roman"/>
                <a:cs typeface="Times New Roman"/>
              </a:rPr>
              <a:t> </a:t>
            </a:r>
            <a:r>
              <a:rPr sz="2000" dirty="0">
                <a:latin typeface="Arial"/>
                <a:cs typeface="Arial"/>
              </a:rPr>
              <a:t>Sample is </a:t>
            </a:r>
            <a:r>
              <a:rPr sz="2000" spc="-5" dirty="0">
                <a:latin typeface="Arial"/>
                <a:cs typeface="Arial"/>
              </a:rPr>
              <a:t>static </a:t>
            </a:r>
            <a:r>
              <a:rPr sz="2000" dirty="0">
                <a:latin typeface="Arial"/>
                <a:cs typeface="Arial"/>
              </a:rPr>
              <a:t>during</a:t>
            </a:r>
            <a:r>
              <a:rPr sz="2000" spc="-70" dirty="0">
                <a:latin typeface="Arial"/>
                <a:cs typeface="Arial"/>
              </a:rPr>
              <a:t> </a:t>
            </a:r>
            <a:r>
              <a:rPr sz="2000" dirty="0">
                <a:latin typeface="Arial"/>
                <a:cs typeface="Arial"/>
              </a:rPr>
              <a:t>analysis</a:t>
            </a:r>
            <a:endParaRPr sz="2000">
              <a:latin typeface="Arial"/>
              <a:cs typeface="Arial"/>
            </a:endParaRPr>
          </a:p>
          <a:p>
            <a:pPr marL="12700">
              <a:spcBef>
                <a:spcPts val="400"/>
              </a:spcBef>
            </a:pPr>
            <a:r>
              <a:rPr sz="2000" spc="-459" dirty="0">
                <a:latin typeface="Wingdings"/>
                <a:cs typeface="Wingdings"/>
              </a:rPr>
              <a:t></a:t>
            </a:r>
            <a:r>
              <a:rPr sz="2000" spc="-459" dirty="0">
                <a:latin typeface="Times New Roman"/>
                <a:cs typeface="Times New Roman"/>
              </a:rPr>
              <a:t> </a:t>
            </a:r>
            <a:r>
              <a:rPr sz="2000" dirty="0">
                <a:latin typeface="Arial"/>
                <a:cs typeface="Arial"/>
              </a:rPr>
              <a:t>All </a:t>
            </a:r>
            <a:r>
              <a:rPr sz="2000" spc="-5" dirty="0">
                <a:latin typeface="Arial"/>
                <a:cs typeface="Arial"/>
              </a:rPr>
              <a:t>features </a:t>
            </a:r>
            <a:r>
              <a:rPr sz="2000" dirty="0">
                <a:latin typeface="Arial"/>
                <a:cs typeface="Arial"/>
              </a:rPr>
              <a:t>measured</a:t>
            </a:r>
            <a:endParaRPr sz="2000">
              <a:latin typeface="Arial"/>
              <a:cs typeface="Arial"/>
            </a:endParaRPr>
          </a:p>
          <a:p>
            <a:pPr marL="177800" marR="278130" indent="-165100">
              <a:lnSpc>
                <a:spcPct val="100800"/>
              </a:lnSpc>
              <a:spcBef>
                <a:spcPts val="480"/>
              </a:spcBef>
            </a:pPr>
            <a:r>
              <a:rPr sz="2000" spc="-459" dirty="0">
                <a:latin typeface="Wingdings"/>
                <a:cs typeface="Wingdings"/>
              </a:rPr>
              <a:t></a:t>
            </a:r>
            <a:r>
              <a:rPr sz="2000" spc="-459" dirty="0">
                <a:latin typeface="Times New Roman"/>
                <a:cs typeface="Times New Roman"/>
              </a:rPr>
              <a:t> </a:t>
            </a:r>
            <a:r>
              <a:rPr sz="2000" dirty="0">
                <a:latin typeface="Arial"/>
                <a:cs typeface="Arial"/>
              </a:rPr>
              <a:t>Robust means </a:t>
            </a:r>
            <a:r>
              <a:rPr sz="2000" spc="-5" dirty="0">
                <a:latin typeface="Arial"/>
                <a:cs typeface="Arial"/>
              </a:rPr>
              <a:t>to amplify </a:t>
            </a:r>
            <a:r>
              <a:rPr sz="2000" dirty="0">
                <a:latin typeface="Arial"/>
                <a:cs typeface="Arial"/>
              </a:rPr>
              <a:t>low  numbers DNA or RNA</a:t>
            </a:r>
            <a:r>
              <a:rPr sz="2000" spc="-110" dirty="0">
                <a:latin typeface="Arial"/>
                <a:cs typeface="Arial"/>
              </a:rPr>
              <a:t> </a:t>
            </a:r>
            <a:r>
              <a:rPr sz="2000" dirty="0">
                <a:latin typeface="Arial"/>
                <a:cs typeface="Arial"/>
              </a:rPr>
              <a:t>(PCR)</a:t>
            </a:r>
            <a:endParaRPr sz="2000">
              <a:latin typeface="Arial"/>
              <a:cs typeface="Arial"/>
            </a:endParaRPr>
          </a:p>
          <a:p>
            <a:pPr marL="177800" marR="540385" indent="-165100">
              <a:lnSpc>
                <a:spcPct val="100800"/>
              </a:lnSpc>
              <a:spcBef>
                <a:spcPts val="459"/>
              </a:spcBef>
            </a:pPr>
            <a:r>
              <a:rPr sz="2000" spc="-459" dirty="0">
                <a:latin typeface="Wingdings"/>
                <a:cs typeface="Wingdings"/>
              </a:rPr>
              <a:t></a:t>
            </a:r>
            <a:r>
              <a:rPr sz="2000" spc="-459" dirty="0">
                <a:latin typeface="Times New Roman"/>
                <a:cs typeface="Times New Roman"/>
              </a:rPr>
              <a:t> </a:t>
            </a:r>
            <a:r>
              <a:rPr sz="2000" dirty="0">
                <a:latin typeface="Arial"/>
                <a:cs typeface="Arial"/>
              </a:rPr>
              <a:t>Signal not </a:t>
            </a:r>
            <a:r>
              <a:rPr sz="2000" spc="-5" dirty="0">
                <a:latin typeface="Arial"/>
                <a:cs typeface="Arial"/>
              </a:rPr>
              <a:t>detected</a:t>
            </a:r>
            <a:r>
              <a:rPr sz="2000" spc="-60" dirty="0">
                <a:latin typeface="Arial"/>
                <a:cs typeface="Arial"/>
              </a:rPr>
              <a:t> </a:t>
            </a:r>
            <a:r>
              <a:rPr sz="2000" dirty="0">
                <a:latin typeface="Arial"/>
                <a:cs typeface="Arial"/>
              </a:rPr>
              <a:t>means  </a:t>
            </a:r>
            <a:r>
              <a:rPr sz="2000" spc="-5" dirty="0">
                <a:latin typeface="Arial"/>
                <a:cs typeface="Arial"/>
              </a:rPr>
              <a:t>feature </a:t>
            </a:r>
            <a:r>
              <a:rPr sz="2000" dirty="0">
                <a:latin typeface="Arial"/>
                <a:cs typeface="Arial"/>
              </a:rPr>
              <a:t>not</a:t>
            </a:r>
            <a:r>
              <a:rPr sz="2000" spc="-15" dirty="0">
                <a:latin typeface="Arial"/>
                <a:cs typeface="Arial"/>
              </a:rPr>
              <a:t> </a:t>
            </a:r>
            <a:r>
              <a:rPr sz="2000" dirty="0">
                <a:latin typeface="Arial"/>
                <a:cs typeface="Arial"/>
              </a:rPr>
              <a:t>present</a:t>
            </a:r>
            <a:endParaRPr sz="2000">
              <a:latin typeface="Arial"/>
              <a:cs typeface="Arial"/>
            </a:endParaRPr>
          </a:p>
        </p:txBody>
      </p:sp>
      <p:sp>
        <p:nvSpPr>
          <p:cNvPr id="4" name="object 4"/>
          <p:cNvSpPr txBox="1"/>
          <p:nvPr/>
        </p:nvSpPr>
        <p:spPr>
          <a:xfrm>
            <a:off x="6174740" y="3629660"/>
            <a:ext cx="4215130" cy="2766060"/>
          </a:xfrm>
          <a:prstGeom prst="rect">
            <a:avLst/>
          </a:prstGeom>
        </p:spPr>
        <p:txBody>
          <a:bodyPr vert="horz" wrap="square" lIns="0" tIns="73660" rIns="0" bIns="0" rtlCol="0">
            <a:spAutoFit/>
          </a:bodyPr>
          <a:lstStyle/>
          <a:p>
            <a:pPr marL="12700">
              <a:spcBef>
                <a:spcPts val="580"/>
              </a:spcBef>
            </a:pPr>
            <a:r>
              <a:rPr sz="2000" spc="-459" dirty="0">
                <a:latin typeface="Wingdings"/>
                <a:cs typeface="Wingdings"/>
              </a:rPr>
              <a:t></a:t>
            </a:r>
            <a:r>
              <a:rPr sz="2000" spc="-459" dirty="0">
                <a:latin typeface="Times New Roman"/>
                <a:cs typeface="Times New Roman"/>
              </a:rPr>
              <a:t> </a:t>
            </a:r>
            <a:r>
              <a:rPr sz="2000" dirty="0">
                <a:latin typeface="Arial"/>
                <a:cs typeface="Arial"/>
              </a:rPr>
              <a:t>All possible </a:t>
            </a:r>
            <a:r>
              <a:rPr sz="2000" spc="-5" dirty="0">
                <a:latin typeface="Arial"/>
                <a:cs typeface="Arial"/>
              </a:rPr>
              <a:t>features </a:t>
            </a:r>
            <a:r>
              <a:rPr sz="2000" u="sng" dirty="0">
                <a:uFill>
                  <a:solidFill>
                    <a:srgbClr val="000000"/>
                  </a:solidFill>
                </a:uFill>
                <a:latin typeface="Arial"/>
                <a:cs typeface="Arial"/>
              </a:rPr>
              <a:t>not</a:t>
            </a:r>
            <a:r>
              <a:rPr sz="2000" spc="-20" dirty="0">
                <a:latin typeface="Arial"/>
                <a:cs typeface="Arial"/>
              </a:rPr>
              <a:t> </a:t>
            </a:r>
            <a:r>
              <a:rPr sz="2000" dirty="0">
                <a:latin typeface="Arial"/>
                <a:cs typeface="Arial"/>
              </a:rPr>
              <a:t>known</a:t>
            </a:r>
            <a:endParaRPr sz="2000">
              <a:latin typeface="Arial"/>
              <a:cs typeface="Arial"/>
            </a:endParaRPr>
          </a:p>
          <a:p>
            <a:pPr marL="12700">
              <a:spcBef>
                <a:spcPts val="480"/>
              </a:spcBef>
            </a:pPr>
            <a:r>
              <a:rPr sz="2000" spc="-459" dirty="0">
                <a:latin typeface="Wingdings"/>
                <a:cs typeface="Wingdings"/>
              </a:rPr>
              <a:t></a:t>
            </a:r>
            <a:r>
              <a:rPr sz="2000" spc="-459" dirty="0">
                <a:latin typeface="Times New Roman"/>
                <a:cs typeface="Times New Roman"/>
              </a:rPr>
              <a:t> </a:t>
            </a:r>
            <a:r>
              <a:rPr sz="2000" dirty="0">
                <a:latin typeface="Arial"/>
                <a:cs typeface="Arial"/>
              </a:rPr>
              <a:t>Sample is dynamic during</a:t>
            </a:r>
            <a:r>
              <a:rPr sz="2000" spc="-70" dirty="0">
                <a:latin typeface="Arial"/>
                <a:cs typeface="Arial"/>
              </a:rPr>
              <a:t> </a:t>
            </a:r>
            <a:r>
              <a:rPr sz="2000" dirty="0">
                <a:latin typeface="Arial"/>
                <a:cs typeface="Arial"/>
              </a:rPr>
              <a:t>analysis</a:t>
            </a:r>
            <a:endParaRPr sz="2000">
              <a:latin typeface="Arial"/>
              <a:cs typeface="Arial"/>
            </a:endParaRPr>
          </a:p>
          <a:p>
            <a:pPr marL="12700">
              <a:spcBef>
                <a:spcPts val="400"/>
              </a:spcBef>
            </a:pPr>
            <a:r>
              <a:rPr sz="2000" spc="-459" dirty="0">
                <a:latin typeface="Wingdings"/>
                <a:cs typeface="Wingdings"/>
              </a:rPr>
              <a:t></a:t>
            </a:r>
            <a:r>
              <a:rPr sz="2000" spc="-459" dirty="0">
                <a:latin typeface="Times New Roman"/>
                <a:cs typeface="Times New Roman"/>
              </a:rPr>
              <a:t> </a:t>
            </a:r>
            <a:r>
              <a:rPr sz="2000" dirty="0">
                <a:latin typeface="Arial"/>
                <a:cs typeface="Arial"/>
              </a:rPr>
              <a:t>20-50% of </a:t>
            </a:r>
            <a:r>
              <a:rPr sz="2000" spc="-5" dirty="0">
                <a:latin typeface="Arial"/>
                <a:cs typeface="Arial"/>
              </a:rPr>
              <a:t>features</a:t>
            </a:r>
            <a:r>
              <a:rPr sz="2000" spc="-20" dirty="0">
                <a:latin typeface="Arial"/>
                <a:cs typeface="Arial"/>
              </a:rPr>
              <a:t> </a:t>
            </a:r>
            <a:r>
              <a:rPr sz="2000" dirty="0">
                <a:latin typeface="Arial"/>
                <a:cs typeface="Arial"/>
              </a:rPr>
              <a:t>measured</a:t>
            </a:r>
            <a:endParaRPr sz="2000">
              <a:latin typeface="Arial"/>
              <a:cs typeface="Arial"/>
            </a:endParaRPr>
          </a:p>
          <a:p>
            <a:pPr marL="177165" marR="5080" indent="-165100">
              <a:lnSpc>
                <a:spcPct val="100800"/>
              </a:lnSpc>
              <a:spcBef>
                <a:spcPts val="480"/>
              </a:spcBef>
            </a:pPr>
            <a:r>
              <a:rPr sz="2000" spc="-459" dirty="0">
                <a:latin typeface="Wingdings"/>
                <a:cs typeface="Wingdings"/>
              </a:rPr>
              <a:t></a:t>
            </a:r>
            <a:r>
              <a:rPr sz="2000" spc="-459" dirty="0">
                <a:latin typeface="Times New Roman"/>
                <a:cs typeface="Times New Roman"/>
              </a:rPr>
              <a:t> </a:t>
            </a:r>
            <a:r>
              <a:rPr sz="2000" dirty="0">
                <a:latin typeface="Arial"/>
                <a:cs typeface="Arial"/>
              </a:rPr>
              <a:t>No </a:t>
            </a:r>
            <a:r>
              <a:rPr sz="2000" spc="-5" dirty="0">
                <a:latin typeface="Arial"/>
                <a:cs typeface="Arial"/>
              </a:rPr>
              <a:t>protein </a:t>
            </a:r>
            <a:r>
              <a:rPr sz="2000" dirty="0">
                <a:latin typeface="Arial"/>
                <a:cs typeface="Arial"/>
              </a:rPr>
              <a:t>PCR </a:t>
            </a:r>
            <a:r>
              <a:rPr sz="2000" spc="-5" dirty="0">
                <a:latin typeface="Arial"/>
                <a:cs typeface="Arial"/>
              </a:rPr>
              <a:t>(analytics </a:t>
            </a:r>
            <a:r>
              <a:rPr sz="2000" dirty="0">
                <a:latin typeface="Arial"/>
                <a:cs typeface="Arial"/>
              </a:rPr>
              <a:t>have </a:t>
            </a:r>
            <a:r>
              <a:rPr sz="2000" spc="-5" dirty="0">
                <a:latin typeface="Arial"/>
                <a:cs typeface="Arial"/>
              </a:rPr>
              <a:t>to  </a:t>
            </a:r>
            <a:r>
              <a:rPr sz="2000" dirty="0">
                <a:latin typeface="Arial"/>
                <a:cs typeface="Arial"/>
              </a:rPr>
              <a:t>deal </a:t>
            </a:r>
            <a:r>
              <a:rPr sz="2000" spc="-5" dirty="0">
                <a:latin typeface="Arial"/>
                <a:cs typeface="Arial"/>
              </a:rPr>
              <a:t>with </a:t>
            </a:r>
            <a:r>
              <a:rPr sz="2000" dirty="0">
                <a:latin typeface="Arial"/>
                <a:cs typeface="Arial"/>
              </a:rPr>
              <a:t>enormous dynamic</a:t>
            </a:r>
            <a:r>
              <a:rPr sz="2000" spc="-90" dirty="0">
                <a:latin typeface="Arial"/>
                <a:cs typeface="Arial"/>
              </a:rPr>
              <a:t> </a:t>
            </a:r>
            <a:r>
              <a:rPr sz="2000" dirty="0">
                <a:latin typeface="Arial"/>
                <a:cs typeface="Arial"/>
              </a:rPr>
              <a:t>range)</a:t>
            </a:r>
            <a:endParaRPr sz="2000">
              <a:latin typeface="Arial"/>
              <a:cs typeface="Arial"/>
            </a:endParaRPr>
          </a:p>
          <a:p>
            <a:pPr marL="177165" marR="244475" indent="-165100" algn="just">
              <a:lnSpc>
                <a:spcPct val="100400"/>
              </a:lnSpc>
              <a:spcBef>
                <a:spcPts val="470"/>
              </a:spcBef>
            </a:pPr>
            <a:r>
              <a:rPr sz="2000" spc="-459" dirty="0">
                <a:latin typeface="Wingdings"/>
                <a:cs typeface="Wingdings"/>
              </a:rPr>
              <a:t></a:t>
            </a:r>
            <a:r>
              <a:rPr sz="2000" spc="-459" dirty="0">
                <a:latin typeface="Times New Roman"/>
                <a:cs typeface="Times New Roman"/>
              </a:rPr>
              <a:t> </a:t>
            </a:r>
            <a:r>
              <a:rPr sz="2000" dirty="0">
                <a:latin typeface="Arial"/>
                <a:cs typeface="Arial"/>
              </a:rPr>
              <a:t>Signal not </a:t>
            </a:r>
            <a:r>
              <a:rPr sz="2000" spc="-5" dirty="0">
                <a:latin typeface="Arial"/>
                <a:cs typeface="Arial"/>
              </a:rPr>
              <a:t>detected </a:t>
            </a:r>
            <a:r>
              <a:rPr sz="2000" dirty="0">
                <a:latin typeface="Arial"/>
                <a:cs typeface="Arial"/>
              </a:rPr>
              <a:t>means </a:t>
            </a:r>
            <a:r>
              <a:rPr sz="2000" u="sng" dirty="0">
                <a:uFill>
                  <a:solidFill>
                    <a:srgbClr val="000000"/>
                  </a:solidFill>
                </a:uFill>
                <a:latin typeface="Arial"/>
                <a:cs typeface="Arial"/>
              </a:rPr>
              <a:t>either </a:t>
            </a:r>
            <a:r>
              <a:rPr sz="2000" dirty="0">
                <a:latin typeface="Arial"/>
                <a:cs typeface="Arial"/>
              </a:rPr>
              <a:t> </a:t>
            </a:r>
            <a:r>
              <a:rPr sz="2000" spc="-5" dirty="0">
                <a:latin typeface="Arial"/>
                <a:cs typeface="Arial"/>
              </a:rPr>
              <a:t>that feature </a:t>
            </a:r>
            <a:r>
              <a:rPr sz="2000" dirty="0">
                <a:latin typeface="Arial"/>
                <a:cs typeface="Arial"/>
              </a:rPr>
              <a:t>not present </a:t>
            </a:r>
            <a:r>
              <a:rPr sz="2000" u="sng" dirty="0">
                <a:uFill>
                  <a:solidFill>
                    <a:srgbClr val="000000"/>
                  </a:solidFill>
                </a:uFill>
                <a:latin typeface="Arial"/>
                <a:cs typeface="Arial"/>
              </a:rPr>
              <a:t>or</a:t>
            </a:r>
            <a:r>
              <a:rPr sz="2000" dirty="0">
                <a:latin typeface="Arial"/>
                <a:cs typeface="Arial"/>
              </a:rPr>
              <a:t> </a:t>
            </a:r>
            <a:r>
              <a:rPr sz="2000" spc="-5" dirty="0">
                <a:latin typeface="Arial"/>
                <a:cs typeface="Arial"/>
              </a:rPr>
              <a:t>feature  </a:t>
            </a:r>
            <a:r>
              <a:rPr sz="2000" dirty="0">
                <a:latin typeface="Arial"/>
                <a:cs typeface="Arial"/>
              </a:rPr>
              <a:t>present but not</a:t>
            </a:r>
            <a:r>
              <a:rPr sz="2000" spc="-30" dirty="0">
                <a:latin typeface="Arial"/>
                <a:cs typeface="Arial"/>
              </a:rPr>
              <a:t> </a:t>
            </a:r>
            <a:r>
              <a:rPr sz="2000" spc="-5" dirty="0">
                <a:latin typeface="Arial"/>
                <a:cs typeface="Arial"/>
              </a:rPr>
              <a:t>detected</a:t>
            </a:r>
            <a:endParaRPr sz="2000">
              <a:latin typeface="Arial"/>
              <a:cs typeface="Arial"/>
            </a:endParaRPr>
          </a:p>
        </p:txBody>
      </p:sp>
      <p:sp>
        <p:nvSpPr>
          <p:cNvPr id="5" name="object 5"/>
          <p:cNvSpPr/>
          <p:nvPr/>
        </p:nvSpPr>
        <p:spPr>
          <a:xfrm>
            <a:off x="2305051" y="1782763"/>
            <a:ext cx="2784475" cy="157003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265862" y="1783083"/>
            <a:ext cx="1238250" cy="95539"/>
          </a:xfrm>
          <a:prstGeom prst="rect">
            <a:avLst/>
          </a:prstGeom>
        </p:spPr>
        <p:txBody>
          <a:bodyPr vert="horz" wrap="square" lIns="0" tIns="18415" rIns="0" bIns="0" rtlCol="0">
            <a:spAutoFit/>
          </a:bodyPr>
          <a:lstStyle/>
          <a:p>
            <a:pPr marL="12700" marR="5080">
              <a:lnSpc>
                <a:spcPts val="310"/>
              </a:lnSpc>
              <a:spcBef>
                <a:spcPts val="145"/>
              </a:spcBef>
            </a:pPr>
            <a:r>
              <a:rPr sz="300" spc="20" dirty="0">
                <a:solidFill>
                  <a:srgbClr val="000096"/>
                </a:solidFill>
                <a:latin typeface="Arial"/>
                <a:cs typeface="Arial"/>
              </a:rPr>
              <a:t>Lysozyme </a:t>
            </a:r>
            <a:r>
              <a:rPr sz="300" spc="15" dirty="0">
                <a:latin typeface="Arial"/>
                <a:cs typeface="Arial"/>
              </a:rPr>
              <a:t>#</a:t>
            </a:r>
            <a:r>
              <a:rPr sz="300" spc="15" dirty="0">
                <a:solidFill>
                  <a:srgbClr val="000096"/>
                </a:solidFill>
                <a:latin typeface="Arial"/>
                <a:cs typeface="Arial"/>
              </a:rPr>
              <a:t>1047-1064 </a:t>
            </a:r>
            <a:r>
              <a:rPr sz="300" spc="25" dirty="0">
                <a:latin typeface="Arial"/>
                <a:cs typeface="Arial"/>
              </a:rPr>
              <a:t>RT: </a:t>
            </a:r>
            <a:r>
              <a:rPr sz="300" spc="15" dirty="0">
                <a:solidFill>
                  <a:srgbClr val="000096"/>
                </a:solidFill>
                <a:latin typeface="Arial"/>
                <a:cs typeface="Arial"/>
              </a:rPr>
              <a:t>14.18-14.47 </a:t>
            </a:r>
            <a:r>
              <a:rPr sz="300" spc="15" dirty="0">
                <a:latin typeface="Arial"/>
                <a:cs typeface="Arial"/>
              </a:rPr>
              <a:t>AV: </a:t>
            </a:r>
            <a:r>
              <a:rPr sz="300" spc="15" dirty="0">
                <a:solidFill>
                  <a:srgbClr val="000096"/>
                </a:solidFill>
                <a:latin typeface="Arial"/>
                <a:cs typeface="Arial"/>
              </a:rPr>
              <a:t>18 </a:t>
            </a:r>
            <a:r>
              <a:rPr sz="300" spc="20" dirty="0">
                <a:latin typeface="Arial"/>
                <a:cs typeface="Arial"/>
              </a:rPr>
              <a:t>NL: </a:t>
            </a:r>
            <a:r>
              <a:rPr sz="300" spc="15" dirty="0">
                <a:solidFill>
                  <a:srgbClr val="000096"/>
                </a:solidFill>
                <a:latin typeface="Arial"/>
                <a:cs typeface="Arial"/>
              </a:rPr>
              <a:t>5.58E3  </a:t>
            </a:r>
            <a:r>
              <a:rPr sz="300" spc="15" dirty="0">
                <a:latin typeface="Arial"/>
                <a:cs typeface="Arial"/>
              </a:rPr>
              <a:t>T: </a:t>
            </a:r>
            <a:r>
              <a:rPr sz="300" spc="20" dirty="0">
                <a:solidFill>
                  <a:srgbClr val="000096"/>
                </a:solidFill>
                <a:latin typeface="Arial"/>
                <a:cs typeface="Arial"/>
              </a:rPr>
              <a:t>FTMS </a:t>
            </a:r>
            <a:r>
              <a:rPr sz="300" spc="20" dirty="0">
                <a:solidFill>
                  <a:srgbClr val="000096"/>
                </a:solidFill>
                <a:latin typeface="Arial"/>
                <a:cs typeface="Arial"/>
                <a:hlinkClick r:id="rId3"/>
              </a:rPr>
              <a:t>+ p </a:t>
            </a:r>
            <a:r>
              <a:rPr sz="300" spc="15" dirty="0">
                <a:solidFill>
                  <a:srgbClr val="000096"/>
                </a:solidFill>
                <a:latin typeface="Arial"/>
                <a:cs typeface="Arial"/>
                <a:hlinkClick r:id="rId3"/>
              </a:rPr>
              <a:t>NSI </a:t>
            </a:r>
            <a:r>
              <a:rPr sz="300" spc="10" dirty="0">
                <a:solidFill>
                  <a:srgbClr val="000096"/>
                </a:solidFill>
                <a:latin typeface="Arial"/>
                <a:cs typeface="Arial"/>
                <a:hlinkClick r:id="rId3"/>
              </a:rPr>
              <a:t>Full </a:t>
            </a:r>
            <a:r>
              <a:rPr sz="300" spc="25" dirty="0">
                <a:solidFill>
                  <a:srgbClr val="000096"/>
                </a:solidFill>
                <a:latin typeface="Arial"/>
                <a:cs typeface="Arial"/>
                <a:hlinkClick r:id="rId3"/>
              </a:rPr>
              <a:t>ms2 </a:t>
            </a:r>
            <a:r>
              <a:rPr sz="300" spc="15" dirty="0">
                <a:solidFill>
                  <a:srgbClr val="000096"/>
                </a:solidFill>
                <a:latin typeface="Arial"/>
                <a:cs typeface="Arial"/>
                <a:hlinkClick r:id="rId3"/>
              </a:rPr>
              <a:t>1431.40@35.00 </a:t>
            </a:r>
            <a:r>
              <a:rPr sz="300" spc="10" dirty="0">
                <a:solidFill>
                  <a:srgbClr val="000096"/>
                </a:solidFill>
                <a:latin typeface="Arial"/>
                <a:cs typeface="Arial"/>
              </a:rPr>
              <a:t>[</a:t>
            </a:r>
            <a:r>
              <a:rPr sz="300" spc="40" dirty="0">
                <a:solidFill>
                  <a:srgbClr val="000096"/>
                </a:solidFill>
                <a:latin typeface="Arial"/>
                <a:cs typeface="Arial"/>
              </a:rPr>
              <a:t> </a:t>
            </a:r>
            <a:r>
              <a:rPr sz="300" spc="15" dirty="0">
                <a:solidFill>
                  <a:srgbClr val="000096"/>
                </a:solidFill>
                <a:latin typeface="Arial"/>
                <a:cs typeface="Arial"/>
              </a:rPr>
              <a:t>390.00-2000.00]</a:t>
            </a:r>
            <a:endParaRPr sz="300">
              <a:latin typeface="Arial"/>
              <a:cs typeface="Arial"/>
            </a:endParaRPr>
          </a:p>
        </p:txBody>
      </p:sp>
      <p:sp>
        <p:nvSpPr>
          <p:cNvPr id="7" name="object 7"/>
          <p:cNvSpPr/>
          <p:nvPr/>
        </p:nvSpPr>
        <p:spPr>
          <a:xfrm>
            <a:off x="6448825" y="3306579"/>
            <a:ext cx="3002280" cy="0"/>
          </a:xfrm>
          <a:custGeom>
            <a:avLst/>
            <a:gdLst/>
            <a:ahLst/>
            <a:cxnLst/>
            <a:rect l="l" t="t" r="r" b="b"/>
            <a:pathLst>
              <a:path w="3002279">
                <a:moveTo>
                  <a:pt x="0" y="0"/>
                </a:moveTo>
                <a:lnTo>
                  <a:pt x="3002138" y="0"/>
                </a:lnTo>
              </a:path>
            </a:pathLst>
          </a:custGeom>
          <a:ln w="3175">
            <a:solidFill>
              <a:srgbClr val="000000"/>
            </a:solidFill>
          </a:ln>
        </p:spPr>
        <p:txBody>
          <a:bodyPr wrap="square" lIns="0" tIns="0" rIns="0" bIns="0" rtlCol="0"/>
          <a:lstStyle/>
          <a:p>
            <a:endParaRPr/>
          </a:p>
        </p:txBody>
      </p:sp>
      <p:sp>
        <p:nvSpPr>
          <p:cNvPr id="8" name="object 8"/>
          <p:cNvSpPr/>
          <p:nvPr/>
        </p:nvSpPr>
        <p:spPr>
          <a:xfrm>
            <a:off x="6562751" y="3246262"/>
            <a:ext cx="0" cy="75565"/>
          </a:xfrm>
          <a:custGeom>
            <a:avLst/>
            <a:gdLst/>
            <a:ahLst/>
            <a:cxnLst/>
            <a:rect l="l" t="t" r="r" b="b"/>
            <a:pathLst>
              <a:path h="75564">
                <a:moveTo>
                  <a:pt x="0" y="74951"/>
                </a:moveTo>
                <a:lnTo>
                  <a:pt x="0" y="0"/>
                </a:lnTo>
              </a:path>
            </a:pathLst>
          </a:custGeom>
          <a:ln w="3175">
            <a:solidFill>
              <a:srgbClr val="000000"/>
            </a:solidFill>
          </a:ln>
        </p:spPr>
        <p:txBody>
          <a:bodyPr wrap="square" lIns="0" tIns="0" rIns="0" bIns="0" rtlCol="0"/>
          <a:lstStyle/>
          <a:p>
            <a:endParaRPr/>
          </a:p>
        </p:txBody>
      </p:sp>
      <p:sp>
        <p:nvSpPr>
          <p:cNvPr id="9" name="object 9"/>
          <p:cNvSpPr/>
          <p:nvPr/>
        </p:nvSpPr>
        <p:spPr>
          <a:xfrm>
            <a:off x="6656229" y="3306222"/>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0" name="object 10"/>
          <p:cNvSpPr/>
          <p:nvPr/>
        </p:nvSpPr>
        <p:spPr>
          <a:xfrm>
            <a:off x="6749706" y="3306222"/>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1" name="object 11"/>
          <p:cNvSpPr/>
          <p:nvPr/>
        </p:nvSpPr>
        <p:spPr>
          <a:xfrm>
            <a:off x="6933324" y="3251971"/>
            <a:ext cx="0" cy="69850"/>
          </a:xfrm>
          <a:custGeom>
            <a:avLst/>
            <a:gdLst/>
            <a:ahLst/>
            <a:cxnLst/>
            <a:rect l="l" t="t" r="r" b="b"/>
            <a:pathLst>
              <a:path h="69850">
                <a:moveTo>
                  <a:pt x="0" y="69241"/>
                </a:moveTo>
                <a:lnTo>
                  <a:pt x="0" y="0"/>
                </a:lnTo>
              </a:path>
            </a:pathLst>
          </a:custGeom>
          <a:ln w="3175">
            <a:solidFill>
              <a:srgbClr val="000000"/>
            </a:solidFill>
          </a:ln>
        </p:spPr>
        <p:txBody>
          <a:bodyPr wrap="square" lIns="0" tIns="0" rIns="0" bIns="0" rtlCol="0"/>
          <a:lstStyle/>
          <a:p>
            <a:endParaRPr/>
          </a:p>
        </p:txBody>
      </p:sp>
      <p:sp>
        <p:nvSpPr>
          <p:cNvPr id="12" name="object 12"/>
          <p:cNvSpPr/>
          <p:nvPr/>
        </p:nvSpPr>
        <p:spPr>
          <a:xfrm>
            <a:off x="7026801" y="3211997"/>
            <a:ext cx="0" cy="109220"/>
          </a:xfrm>
          <a:custGeom>
            <a:avLst/>
            <a:gdLst/>
            <a:ahLst/>
            <a:cxnLst/>
            <a:rect l="l" t="t" r="r" b="b"/>
            <a:pathLst>
              <a:path h="109220">
                <a:moveTo>
                  <a:pt x="0" y="109215"/>
                </a:moveTo>
                <a:lnTo>
                  <a:pt x="0" y="0"/>
                </a:lnTo>
              </a:path>
            </a:pathLst>
          </a:custGeom>
          <a:ln w="3175">
            <a:solidFill>
              <a:srgbClr val="000000"/>
            </a:solidFill>
          </a:ln>
        </p:spPr>
        <p:txBody>
          <a:bodyPr wrap="square" lIns="0" tIns="0" rIns="0" bIns="0" rtlCol="0"/>
          <a:lstStyle/>
          <a:p>
            <a:endParaRPr/>
          </a:p>
        </p:txBody>
      </p:sp>
      <p:sp>
        <p:nvSpPr>
          <p:cNvPr id="13" name="object 13"/>
          <p:cNvSpPr/>
          <p:nvPr/>
        </p:nvSpPr>
        <p:spPr>
          <a:xfrm>
            <a:off x="7120279" y="3306222"/>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4" name="object 14"/>
          <p:cNvSpPr/>
          <p:nvPr/>
        </p:nvSpPr>
        <p:spPr>
          <a:xfrm>
            <a:off x="7307235" y="3266248"/>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15" name="object 15"/>
          <p:cNvSpPr/>
          <p:nvPr/>
        </p:nvSpPr>
        <p:spPr>
          <a:xfrm>
            <a:off x="7400713" y="3286235"/>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16" name="object 16"/>
          <p:cNvSpPr/>
          <p:nvPr/>
        </p:nvSpPr>
        <p:spPr>
          <a:xfrm>
            <a:off x="7494190" y="3306222"/>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7" name="object 17"/>
          <p:cNvSpPr/>
          <p:nvPr/>
        </p:nvSpPr>
        <p:spPr>
          <a:xfrm>
            <a:off x="7681145" y="3229129"/>
            <a:ext cx="0" cy="92710"/>
          </a:xfrm>
          <a:custGeom>
            <a:avLst/>
            <a:gdLst/>
            <a:ahLst/>
            <a:cxnLst/>
            <a:rect l="l" t="t" r="r" b="b"/>
            <a:pathLst>
              <a:path h="92710">
                <a:moveTo>
                  <a:pt x="0" y="92083"/>
                </a:moveTo>
                <a:lnTo>
                  <a:pt x="0" y="0"/>
                </a:lnTo>
              </a:path>
            </a:pathLst>
          </a:custGeom>
          <a:ln w="3175">
            <a:solidFill>
              <a:srgbClr val="000000"/>
            </a:solidFill>
          </a:ln>
        </p:spPr>
        <p:txBody>
          <a:bodyPr wrap="square" lIns="0" tIns="0" rIns="0" bIns="0" rtlCol="0"/>
          <a:lstStyle/>
          <a:p>
            <a:endParaRPr/>
          </a:p>
        </p:txBody>
      </p:sp>
      <p:sp>
        <p:nvSpPr>
          <p:cNvPr id="18" name="object 18"/>
          <p:cNvSpPr/>
          <p:nvPr/>
        </p:nvSpPr>
        <p:spPr>
          <a:xfrm>
            <a:off x="7771285" y="3112063"/>
            <a:ext cx="0" cy="209550"/>
          </a:xfrm>
          <a:custGeom>
            <a:avLst/>
            <a:gdLst/>
            <a:ahLst/>
            <a:cxnLst/>
            <a:rect l="l" t="t" r="r" b="b"/>
            <a:pathLst>
              <a:path h="209550">
                <a:moveTo>
                  <a:pt x="0" y="209149"/>
                </a:moveTo>
                <a:lnTo>
                  <a:pt x="0" y="0"/>
                </a:lnTo>
              </a:path>
            </a:pathLst>
          </a:custGeom>
          <a:ln w="3175">
            <a:solidFill>
              <a:srgbClr val="000000"/>
            </a:solidFill>
          </a:ln>
        </p:spPr>
        <p:txBody>
          <a:bodyPr wrap="square" lIns="0" tIns="0" rIns="0" bIns="0" rtlCol="0"/>
          <a:lstStyle/>
          <a:p>
            <a:endParaRPr/>
          </a:p>
        </p:txBody>
      </p:sp>
      <p:sp>
        <p:nvSpPr>
          <p:cNvPr id="19" name="object 19"/>
          <p:cNvSpPr/>
          <p:nvPr/>
        </p:nvSpPr>
        <p:spPr>
          <a:xfrm>
            <a:off x="7864763" y="3251972"/>
            <a:ext cx="0" cy="69850"/>
          </a:xfrm>
          <a:custGeom>
            <a:avLst/>
            <a:gdLst/>
            <a:ahLst/>
            <a:cxnLst/>
            <a:rect l="l" t="t" r="r" b="b"/>
            <a:pathLst>
              <a:path h="69850">
                <a:moveTo>
                  <a:pt x="0" y="69240"/>
                </a:moveTo>
                <a:lnTo>
                  <a:pt x="0" y="0"/>
                </a:lnTo>
              </a:path>
            </a:pathLst>
          </a:custGeom>
          <a:ln w="3175">
            <a:solidFill>
              <a:srgbClr val="000000"/>
            </a:solidFill>
          </a:ln>
        </p:spPr>
        <p:txBody>
          <a:bodyPr wrap="square" lIns="0" tIns="0" rIns="0" bIns="0" rtlCol="0"/>
          <a:lstStyle/>
          <a:p>
            <a:endParaRPr/>
          </a:p>
        </p:txBody>
      </p:sp>
      <p:sp>
        <p:nvSpPr>
          <p:cNvPr id="20" name="object 20"/>
          <p:cNvSpPr/>
          <p:nvPr/>
        </p:nvSpPr>
        <p:spPr>
          <a:xfrm>
            <a:off x="8051718" y="3274814"/>
            <a:ext cx="0" cy="46990"/>
          </a:xfrm>
          <a:custGeom>
            <a:avLst/>
            <a:gdLst/>
            <a:ahLst/>
            <a:cxnLst/>
            <a:rect l="l" t="t" r="r" b="b"/>
            <a:pathLst>
              <a:path h="46989">
                <a:moveTo>
                  <a:pt x="0" y="46398"/>
                </a:moveTo>
                <a:lnTo>
                  <a:pt x="0" y="0"/>
                </a:lnTo>
              </a:path>
            </a:pathLst>
          </a:custGeom>
          <a:ln w="3175">
            <a:solidFill>
              <a:srgbClr val="000000"/>
            </a:solidFill>
          </a:ln>
        </p:spPr>
        <p:txBody>
          <a:bodyPr wrap="square" lIns="0" tIns="0" rIns="0" bIns="0" rtlCol="0"/>
          <a:lstStyle/>
          <a:p>
            <a:endParaRPr/>
          </a:p>
        </p:txBody>
      </p:sp>
      <p:sp>
        <p:nvSpPr>
          <p:cNvPr id="21" name="object 21"/>
          <p:cNvSpPr/>
          <p:nvPr/>
        </p:nvSpPr>
        <p:spPr>
          <a:xfrm>
            <a:off x="8145195" y="3237695"/>
            <a:ext cx="0" cy="83820"/>
          </a:xfrm>
          <a:custGeom>
            <a:avLst/>
            <a:gdLst/>
            <a:ahLst/>
            <a:cxnLst/>
            <a:rect l="l" t="t" r="r" b="b"/>
            <a:pathLst>
              <a:path h="83820">
                <a:moveTo>
                  <a:pt x="0" y="83517"/>
                </a:moveTo>
                <a:lnTo>
                  <a:pt x="0" y="0"/>
                </a:lnTo>
              </a:path>
            </a:pathLst>
          </a:custGeom>
          <a:ln w="3175">
            <a:solidFill>
              <a:srgbClr val="000000"/>
            </a:solidFill>
          </a:ln>
        </p:spPr>
        <p:txBody>
          <a:bodyPr wrap="square" lIns="0" tIns="0" rIns="0" bIns="0" rtlCol="0"/>
          <a:lstStyle/>
          <a:p>
            <a:endParaRPr/>
          </a:p>
        </p:txBody>
      </p:sp>
      <p:sp>
        <p:nvSpPr>
          <p:cNvPr id="22" name="object 22"/>
          <p:cNvSpPr/>
          <p:nvPr/>
        </p:nvSpPr>
        <p:spPr>
          <a:xfrm>
            <a:off x="8238673" y="3306222"/>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3" name="object 23"/>
          <p:cNvSpPr/>
          <p:nvPr/>
        </p:nvSpPr>
        <p:spPr>
          <a:xfrm>
            <a:off x="8425629" y="3100643"/>
            <a:ext cx="0" cy="220979"/>
          </a:xfrm>
          <a:custGeom>
            <a:avLst/>
            <a:gdLst/>
            <a:ahLst/>
            <a:cxnLst/>
            <a:rect l="l" t="t" r="r" b="b"/>
            <a:pathLst>
              <a:path h="220979">
                <a:moveTo>
                  <a:pt x="0" y="220570"/>
                </a:moveTo>
                <a:lnTo>
                  <a:pt x="0" y="0"/>
                </a:lnTo>
              </a:path>
            </a:pathLst>
          </a:custGeom>
          <a:ln w="3175">
            <a:solidFill>
              <a:srgbClr val="000000"/>
            </a:solidFill>
          </a:ln>
        </p:spPr>
        <p:txBody>
          <a:bodyPr wrap="square" lIns="0" tIns="0" rIns="0" bIns="0" rtlCol="0"/>
          <a:lstStyle/>
          <a:p>
            <a:endParaRPr/>
          </a:p>
        </p:txBody>
      </p:sp>
      <p:sp>
        <p:nvSpPr>
          <p:cNvPr id="24" name="object 24"/>
          <p:cNvSpPr/>
          <p:nvPr/>
        </p:nvSpPr>
        <p:spPr>
          <a:xfrm>
            <a:off x="8519107" y="3140617"/>
            <a:ext cx="0" cy="180975"/>
          </a:xfrm>
          <a:custGeom>
            <a:avLst/>
            <a:gdLst/>
            <a:ahLst/>
            <a:cxnLst/>
            <a:rect l="l" t="t" r="r" b="b"/>
            <a:pathLst>
              <a:path h="180975">
                <a:moveTo>
                  <a:pt x="0" y="180596"/>
                </a:moveTo>
                <a:lnTo>
                  <a:pt x="0" y="0"/>
                </a:lnTo>
              </a:path>
            </a:pathLst>
          </a:custGeom>
          <a:ln w="3175">
            <a:solidFill>
              <a:srgbClr val="000000"/>
            </a:solidFill>
          </a:ln>
        </p:spPr>
        <p:txBody>
          <a:bodyPr wrap="square" lIns="0" tIns="0" rIns="0" bIns="0" rtlCol="0"/>
          <a:lstStyle/>
          <a:p>
            <a:endParaRPr/>
          </a:p>
        </p:txBody>
      </p:sp>
      <p:sp>
        <p:nvSpPr>
          <p:cNvPr id="25" name="object 25"/>
          <p:cNvSpPr/>
          <p:nvPr/>
        </p:nvSpPr>
        <p:spPr>
          <a:xfrm>
            <a:off x="8612585" y="2635233"/>
            <a:ext cx="0" cy="686435"/>
          </a:xfrm>
          <a:custGeom>
            <a:avLst/>
            <a:gdLst/>
            <a:ahLst/>
            <a:cxnLst/>
            <a:rect l="l" t="t" r="r" b="b"/>
            <a:pathLst>
              <a:path h="686435">
                <a:moveTo>
                  <a:pt x="0" y="685980"/>
                </a:moveTo>
                <a:lnTo>
                  <a:pt x="0" y="0"/>
                </a:lnTo>
              </a:path>
            </a:pathLst>
          </a:custGeom>
          <a:ln w="3175">
            <a:solidFill>
              <a:srgbClr val="000000"/>
            </a:solidFill>
          </a:ln>
        </p:spPr>
        <p:txBody>
          <a:bodyPr wrap="square" lIns="0" tIns="0" rIns="0" bIns="0" rtlCol="0"/>
          <a:lstStyle/>
          <a:p>
            <a:endParaRPr/>
          </a:p>
        </p:txBody>
      </p:sp>
      <p:sp>
        <p:nvSpPr>
          <p:cNvPr id="26" name="object 26"/>
          <p:cNvSpPr/>
          <p:nvPr/>
        </p:nvSpPr>
        <p:spPr>
          <a:xfrm>
            <a:off x="8796202" y="3186301"/>
            <a:ext cx="0" cy="135255"/>
          </a:xfrm>
          <a:custGeom>
            <a:avLst/>
            <a:gdLst/>
            <a:ahLst/>
            <a:cxnLst/>
            <a:rect l="l" t="t" r="r" b="b"/>
            <a:pathLst>
              <a:path h="135254">
                <a:moveTo>
                  <a:pt x="0" y="134912"/>
                </a:moveTo>
                <a:lnTo>
                  <a:pt x="0" y="0"/>
                </a:lnTo>
              </a:path>
            </a:pathLst>
          </a:custGeom>
          <a:ln w="3175">
            <a:solidFill>
              <a:srgbClr val="000000"/>
            </a:solidFill>
          </a:ln>
        </p:spPr>
        <p:txBody>
          <a:bodyPr wrap="square" lIns="0" tIns="0" rIns="0" bIns="0" rtlCol="0"/>
          <a:lstStyle/>
          <a:p>
            <a:endParaRPr/>
          </a:p>
        </p:txBody>
      </p:sp>
      <p:sp>
        <p:nvSpPr>
          <p:cNvPr id="27" name="object 27"/>
          <p:cNvSpPr/>
          <p:nvPr/>
        </p:nvSpPr>
        <p:spPr>
          <a:xfrm>
            <a:off x="8889679" y="3152140"/>
            <a:ext cx="0" cy="169545"/>
          </a:xfrm>
          <a:custGeom>
            <a:avLst/>
            <a:gdLst/>
            <a:ahLst/>
            <a:cxnLst/>
            <a:rect l="l" t="t" r="r" b="b"/>
            <a:pathLst>
              <a:path h="169545">
                <a:moveTo>
                  <a:pt x="0" y="169073"/>
                </a:moveTo>
                <a:lnTo>
                  <a:pt x="0" y="0"/>
                </a:lnTo>
              </a:path>
            </a:pathLst>
          </a:custGeom>
          <a:ln w="3175">
            <a:solidFill>
              <a:srgbClr val="000000"/>
            </a:solidFill>
          </a:ln>
        </p:spPr>
        <p:txBody>
          <a:bodyPr wrap="square" lIns="0" tIns="0" rIns="0" bIns="0" rtlCol="0"/>
          <a:lstStyle/>
          <a:p>
            <a:endParaRPr/>
          </a:p>
        </p:txBody>
      </p:sp>
      <p:sp>
        <p:nvSpPr>
          <p:cNvPr id="28" name="object 28"/>
          <p:cNvSpPr/>
          <p:nvPr/>
        </p:nvSpPr>
        <p:spPr>
          <a:xfrm>
            <a:off x="8983157" y="3100643"/>
            <a:ext cx="0" cy="220979"/>
          </a:xfrm>
          <a:custGeom>
            <a:avLst/>
            <a:gdLst/>
            <a:ahLst/>
            <a:cxnLst/>
            <a:rect l="l" t="t" r="r" b="b"/>
            <a:pathLst>
              <a:path h="220979">
                <a:moveTo>
                  <a:pt x="0" y="220570"/>
                </a:moveTo>
                <a:lnTo>
                  <a:pt x="0" y="0"/>
                </a:lnTo>
              </a:path>
            </a:pathLst>
          </a:custGeom>
          <a:ln w="3175">
            <a:solidFill>
              <a:srgbClr val="000000"/>
            </a:solidFill>
          </a:ln>
        </p:spPr>
        <p:txBody>
          <a:bodyPr wrap="square" lIns="0" tIns="0" rIns="0" bIns="0" rtlCol="0"/>
          <a:lstStyle/>
          <a:p>
            <a:endParaRPr/>
          </a:p>
        </p:txBody>
      </p:sp>
      <p:sp>
        <p:nvSpPr>
          <p:cNvPr id="29" name="object 29"/>
          <p:cNvSpPr/>
          <p:nvPr/>
        </p:nvSpPr>
        <p:spPr>
          <a:xfrm>
            <a:off x="9170113" y="3266248"/>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30" name="object 30"/>
          <p:cNvSpPr/>
          <p:nvPr/>
        </p:nvSpPr>
        <p:spPr>
          <a:xfrm>
            <a:off x="9263591" y="3249116"/>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31" name="object 31"/>
          <p:cNvSpPr/>
          <p:nvPr/>
        </p:nvSpPr>
        <p:spPr>
          <a:xfrm>
            <a:off x="9357068" y="3286235"/>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32" name="object 32"/>
          <p:cNvSpPr/>
          <p:nvPr/>
        </p:nvSpPr>
        <p:spPr>
          <a:xfrm>
            <a:off x="6449243"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33" name="object 33"/>
          <p:cNvSpPr/>
          <p:nvPr/>
        </p:nvSpPr>
        <p:spPr>
          <a:xfrm>
            <a:off x="6485966"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34" name="object 34"/>
          <p:cNvSpPr/>
          <p:nvPr/>
        </p:nvSpPr>
        <p:spPr>
          <a:xfrm>
            <a:off x="6505997"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35" name="object 35"/>
          <p:cNvSpPr/>
          <p:nvPr/>
        </p:nvSpPr>
        <p:spPr>
          <a:xfrm>
            <a:off x="6526028" y="3246262"/>
            <a:ext cx="0" cy="66675"/>
          </a:xfrm>
          <a:custGeom>
            <a:avLst/>
            <a:gdLst/>
            <a:ahLst/>
            <a:cxnLst/>
            <a:rect l="l" t="t" r="r" b="b"/>
            <a:pathLst>
              <a:path h="66675">
                <a:moveTo>
                  <a:pt x="0" y="66386"/>
                </a:moveTo>
                <a:lnTo>
                  <a:pt x="0" y="0"/>
                </a:lnTo>
              </a:path>
            </a:pathLst>
          </a:custGeom>
          <a:ln w="3175">
            <a:solidFill>
              <a:srgbClr val="000000"/>
            </a:solidFill>
          </a:ln>
        </p:spPr>
        <p:txBody>
          <a:bodyPr wrap="square" lIns="0" tIns="0" rIns="0" bIns="0" rtlCol="0"/>
          <a:lstStyle/>
          <a:p>
            <a:endParaRPr/>
          </a:p>
        </p:txBody>
      </p:sp>
      <p:sp>
        <p:nvSpPr>
          <p:cNvPr id="36" name="object 36"/>
          <p:cNvSpPr/>
          <p:nvPr/>
        </p:nvSpPr>
        <p:spPr>
          <a:xfrm>
            <a:off x="6542720"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37" name="object 37"/>
          <p:cNvSpPr/>
          <p:nvPr/>
        </p:nvSpPr>
        <p:spPr>
          <a:xfrm>
            <a:off x="6579444" y="325482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38" name="object 38"/>
          <p:cNvSpPr/>
          <p:nvPr/>
        </p:nvSpPr>
        <p:spPr>
          <a:xfrm>
            <a:off x="6599475"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39" name="object 39"/>
          <p:cNvSpPr/>
          <p:nvPr/>
        </p:nvSpPr>
        <p:spPr>
          <a:xfrm>
            <a:off x="6619506"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40" name="object 40"/>
          <p:cNvSpPr/>
          <p:nvPr/>
        </p:nvSpPr>
        <p:spPr>
          <a:xfrm>
            <a:off x="6636198" y="326910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41" name="object 41"/>
          <p:cNvSpPr/>
          <p:nvPr/>
        </p:nvSpPr>
        <p:spPr>
          <a:xfrm>
            <a:off x="6672922" y="3240550"/>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42" name="object 42"/>
          <p:cNvSpPr/>
          <p:nvPr/>
        </p:nvSpPr>
        <p:spPr>
          <a:xfrm>
            <a:off x="6692953" y="326910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43" name="object 43"/>
          <p:cNvSpPr/>
          <p:nvPr/>
        </p:nvSpPr>
        <p:spPr>
          <a:xfrm>
            <a:off x="6709645"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44" name="object 44"/>
          <p:cNvSpPr/>
          <p:nvPr/>
        </p:nvSpPr>
        <p:spPr>
          <a:xfrm>
            <a:off x="6729676" y="3274814"/>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45" name="object 45"/>
          <p:cNvSpPr/>
          <p:nvPr/>
        </p:nvSpPr>
        <p:spPr>
          <a:xfrm>
            <a:off x="6766399"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46" name="object 46"/>
          <p:cNvSpPr/>
          <p:nvPr/>
        </p:nvSpPr>
        <p:spPr>
          <a:xfrm>
            <a:off x="6786430" y="325482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47" name="object 47"/>
          <p:cNvSpPr/>
          <p:nvPr/>
        </p:nvSpPr>
        <p:spPr>
          <a:xfrm>
            <a:off x="6803122" y="327195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48" name="object 48"/>
          <p:cNvSpPr/>
          <p:nvPr/>
        </p:nvSpPr>
        <p:spPr>
          <a:xfrm>
            <a:off x="6823153" y="325197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49" name="object 49"/>
          <p:cNvSpPr/>
          <p:nvPr/>
        </p:nvSpPr>
        <p:spPr>
          <a:xfrm>
            <a:off x="6859877" y="324911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50" name="object 50"/>
          <p:cNvSpPr/>
          <p:nvPr/>
        </p:nvSpPr>
        <p:spPr>
          <a:xfrm>
            <a:off x="6879908"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51" name="object 51"/>
          <p:cNvSpPr/>
          <p:nvPr/>
        </p:nvSpPr>
        <p:spPr>
          <a:xfrm>
            <a:off x="6896601"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52" name="object 52"/>
          <p:cNvSpPr/>
          <p:nvPr/>
        </p:nvSpPr>
        <p:spPr>
          <a:xfrm>
            <a:off x="6916632"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53" name="object 53"/>
          <p:cNvSpPr/>
          <p:nvPr/>
        </p:nvSpPr>
        <p:spPr>
          <a:xfrm>
            <a:off x="6953355" y="3117775"/>
            <a:ext cx="0" cy="194945"/>
          </a:xfrm>
          <a:custGeom>
            <a:avLst/>
            <a:gdLst/>
            <a:ahLst/>
            <a:cxnLst/>
            <a:rect l="l" t="t" r="r" b="b"/>
            <a:pathLst>
              <a:path h="194945">
                <a:moveTo>
                  <a:pt x="0" y="194873"/>
                </a:moveTo>
                <a:lnTo>
                  <a:pt x="0" y="0"/>
                </a:lnTo>
              </a:path>
            </a:pathLst>
          </a:custGeom>
          <a:ln w="3175">
            <a:solidFill>
              <a:srgbClr val="000000"/>
            </a:solidFill>
          </a:ln>
        </p:spPr>
        <p:txBody>
          <a:bodyPr wrap="square" lIns="0" tIns="0" rIns="0" bIns="0" rtlCol="0"/>
          <a:lstStyle/>
          <a:p>
            <a:endParaRPr/>
          </a:p>
        </p:txBody>
      </p:sp>
      <p:sp>
        <p:nvSpPr>
          <p:cNvPr id="54" name="object 54"/>
          <p:cNvSpPr/>
          <p:nvPr/>
        </p:nvSpPr>
        <p:spPr>
          <a:xfrm>
            <a:off x="6970047"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55" name="object 55"/>
          <p:cNvSpPr/>
          <p:nvPr/>
        </p:nvSpPr>
        <p:spPr>
          <a:xfrm>
            <a:off x="6990078" y="323198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56" name="object 56"/>
          <p:cNvSpPr/>
          <p:nvPr/>
        </p:nvSpPr>
        <p:spPr>
          <a:xfrm>
            <a:off x="7010109"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57" name="object 57"/>
          <p:cNvSpPr/>
          <p:nvPr/>
        </p:nvSpPr>
        <p:spPr>
          <a:xfrm>
            <a:off x="7046832" y="3234840"/>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58" name="object 58"/>
          <p:cNvSpPr/>
          <p:nvPr/>
        </p:nvSpPr>
        <p:spPr>
          <a:xfrm>
            <a:off x="7063525" y="326910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59" name="object 59"/>
          <p:cNvSpPr/>
          <p:nvPr/>
        </p:nvSpPr>
        <p:spPr>
          <a:xfrm>
            <a:off x="7083555"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60" name="object 60"/>
          <p:cNvSpPr/>
          <p:nvPr/>
        </p:nvSpPr>
        <p:spPr>
          <a:xfrm>
            <a:off x="7103586"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61" name="object 61"/>
          <p:cNvSpPr/>
          <p:nvPr/>
        </p:nvSpPr>
        <p:spPr>
          <a:xfrm>
            <a:off x="7140310" y="326053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62" name="object 62"/>
          <p:cNvSpPr/>
          <p:nvPr/>
        </p:nvSpPr>
        <p:spPr>
          <a:xfrm>
            <a:off x="7157003" y="3257682"/>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63" name="object 63"/>
          <p:cNvSpPr/>
          <p:nvPr/>
        </p:nvSpPr>
        <p:spPr>
          <a:xfrm>
            <a:off x="7177034"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64" name="object 64"/>
          <p:cNvSpPr/>
          <p:nvPr/>
        </p:nvSpPr>
        <p:spPr>
          <a:xfrm>
            <a:off x="7197064" y="3234841"/>
            <a:ext cx="0" cy="78105"/>
          </a:xfrm>
          <a:custGeom>
            <a:avLst/>
            <a:gdLst/>
            <a:ahLst/>
            <a:cxnLst/>
            <a:rect l="l" t="t" r="r" b="b"/>
            <a:pathLst>
              <a:path h="78104">
                <a:moveTo>
                  <a:pt x="0" y="77806"/>
                </a:moveTo>
                <a:lnTo>
                  <a:pt x="0" y="0"/>
                </a:lnTo>
              </a:path>
            </a:pathLst>
          </a:custGeom>
          <a:ln w="3175">
            <a:solidFill>
              <a:srgbClr val="000000"/>
            </a:solidFill>
          </a:ln>
        </p:spPr>
        <p:txBody>
          <a:bodyPr wrap="square" lIns="0" tIns="0" rIns="0" bIns="0" rtlCol="0"/>
          <a:lstStyle/>
          <a:p>
            <a:endParaRPr/>
          </a:p>
        </p:txBody>
      </p:sp>
      <p:sp>
        <p:nvSpPr>
          <p:cNvPr id="65" name="object 65"/>
          <p:cNvSpPr/>
          <p:nvPr/>
        </p:nvSpPr>
        <p:spPr>
          <a:xfrm>
            <a:off x="7233788"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66" name="object 66"/>
          <p:cNvSpPr/>
          <p:nvPr/>
        </p:nvSpPr>
        <p:spPr>
          <a:xfrm>
            <a:off x="7250481" y="3237696"/>
            <a:ext cx="0" cy="75565"/>
          </a:xfrm>
          <a:custGeom>
            <a:avLst/>
            <a:gdLst/>
            <a:ahLst/>
            <a:cxnLst/>
            <a:rect l="l" t="t" r="r" b="b"/>
            <a:pathLst>
              <a:path h="75564">
                <a:moveTo>
                  <a:pt x="0" y="74951"/>
                </a:moveTo>
                <a:lnTo>
                  <a:pt x="0" y="0"/>
                </a:lnTo>
              </a:path>
            </a:pathLst>
          </a:custGeom>
          <a:ln w="3175">
            <a:solidFill>
              <a:srgbClr val="000000"/>
            </a:solidFill>
          </a:ln>
        </p:spPr>
        <p:txBody>
          <a:bodyPr wrap="square" lIns="0" tIns="0" rIns="0" bIns="0" rtlCol="0"/>
          <a:lstStyle/>
          <a:p>
            <a:endParaRPr/>
          </a:p>
        </p:txBody>
      </p:sp>
      <p:sp>
        <p:nvSpPr>
          <p:cNvPr id="67" name="object 67"/>
          <p:cNvSpPr/>
          <p:nvPr/>
        </p:nvSpPr>
        <p:spPr>
          <a:xfrm>
            <a:off x="7270512" y="3223420"/>
            <a:ext cx="0" cy="89535"/>
          </a:xfrm>
          <a:custGeom>
            <a:avLst/>
            <a:gdLst/>
            <a:ahLst/>
            <a:cxnLst/>
            <a:rect l="l" t="t" r="r" b="b"/>
            <a:pathLst>
              <a:path h="89535">
                <a:moveTo>
                  <a:pt x="0" y="89228"/>
                </a:moveTo>
                <a:lnTo>
                  <a:pt x="0" y="0"/>
                </a:lnTo>
              </a:path>
            </a:pathLst>
          </a:custGeom>
          <a:ln w="3175">
            <a:solidFill>
              <a:srgbClr val="000000"/>
            </a:solidFill>
          </a:ln>
        </p:spPr>
        <p:txBody>
          <a:bodyPr wrap="square" lIns="0" tIns="0" rIns="0" bIns="0" rtlCol="0"/>
          <a:lstStyle/>
          <a:p>
            <a:endParaRPr/>
          </a:p>
        </p:txBody>
      </p:sp>
      <p:sp>
        <p:nvSpPr>
          <p:cNvPr id="68" name="object 68"/>
          <p:cNvSpPr/>
          <p:nvPr/>
        </p:nvSpPr>
        <p:spPr>
          <a:xfrm>
            <a:off x="7287204"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69" name="object 69"/>
          <p:cNvSpPr/>
          <p:nvPr/>
        </p:nvSpPr>
        <p:spPr>
          <a:xfrm>
            <a:off x="7327266" y="324911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70" name="object 70"/>
          <p:cNvSpPr/>
          <p:nvPr/>
        </p:nvSpPr>
        <p:spPr>
          <a:xfrm>
            <a:off x="7343958" y="3202940"/>
            <a:ext cx="0" cy="109855"/>
          </a:xfrm>
          <a:custGeom>
            <a:avLst/>
            <a:gdLst/>
            <a:ahLst/>
            <a:cxnLst/>
            <a:rect l="l" t="t" r="r" b="b"/>
            <a:pathLst>
              <a:path h="109854">
                <a:moveTo>
                  <a:pt x="0" y="109707"/>
                </a:moveTo>
                <a:lnTo>
                  <a:pt x="0" y="0"/>
                </a:lnTo>
              </a:path>
            </a:pathLst>
          </a:custGeom>
          <a:ln w="3175">
            <a:solidFill>
              <a:srgbClr val="000000"/>
            </a:solidFill>
          </a:ln>
        </p:spPr>
        <p:txBody>
          <a:bodyPr wrap="square" lIns="0" tIns="0" rIns="0" bIns="0" rtlCol="0"/>
          <a:lstStyle/>
          <a:p>
            <a:endParaRPr/>
          </a:p>
        </p:txBody>
      </p:sp>
      <p:sp>
        <p:nvSpPr>
          <p:cNvPr id="71" name="object 71"/>
          <p:cNvSpPr/>
          <p:nvPr/>
        </p:nvSpPr>
        <p:spPr>
          <a:xfrm>
            <a:off x="7363989" y="324911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72" name="object 72"/>
          <p:cNvSpPr/>
          <p:nvPr/>
        </p:nvSpPr>
        <p:spPr>
          <a:xfrm>
            <a:off x="7380682" y="326910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73" name="object 73"/>
          <p:cNvSpPr/>
          <p:nvPr/>
        </p:nvSpPr>
        <p:spPr>
          <a:xfrm>
            <a:off x="7420744"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74" name="object 74"/>
          <p:cNvSpPr/>
          <p:nvPr/>
        </p:nvSpPr>
        <p:spPr>
          <a:xfrm>
            <a:off x="7437436" y="3263393"/>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75" name="object 75"/>
          <p:cNvSpPr/>
          <p:nvPr/>
        </p:nvSpPr>
        <p:spPr>
          <a:xfrm>
            <a:off x="7457467" y="3274814"/>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76" name="object 76"/>
          <p:cNvSpPr/>
          <p:nvPr/>
        </p:nvSpPr>
        <p:spPr>
          <a:xfrm>
            <a:off x="7474159"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77" name="object 77"/>
          <p:cNvSpPr/>
          <p:nvPr/>
        </p:nvSpPr>
        <p:spPr>
          <a:xfrm>
            <a:off x="7510883" y="3283380"/>
            <a:ext cx="0" cy="29845"/>
          </a:xfrm>
          <a:custGeom>
            <a:avLst/>
            <a:gdLst/>
            <a:ahLst/>
            <a:cxnLst/>
            <a:rect l="l" t="t" r="r" b="b"/>
            <a:pathLst>
              <a:path h="29845">
                <a:moveTo>
                  <a:pt x="0" y="29267"/>
                </a:moveTo>
                <a:lnTo>
                  <a:pt x="0" y="0"/>
                </a:lnTo>
              </a:path>
            </a:pathLst>
          </a:custGeom>
          <a:ln w="3175">
            <a:solidFill>
              <a:srgbClr val="000000"/>
            </a:solidFill>
          </a:ln>
        </p:spPr>
        <p:txBody>
          <a:bodyPr wrap="square" lIns="0" tIns="0" rIns="0" bIns="0" rtlCol="0"/>
          <a:lstStyle/>
          <a:p>
            <a:endParaRPr/>
          </a:p>
        </p:txBody>
      </p:sp>
      <p:sp>
        <p:nvSpPr>
          <p:cNvPr id="78" name="object 78"/>
          <p:cNvSpPr/>
          <p:nvPr/>
        </p:nvSpPr>
        <p:spPr>
          <a:xfrm>
            <a:off x="7530914"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79" name="object 79"/>
          <p:cNvSpPr/>
          <p:nvPr/>
        </p:nvSpPr>
        <p:spPr>
          <a:xfrm>
            <a:off x="7547606" y="327195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80" name="object 80"/>
          <p:cNvSpPr/>
          <p:nvPr/>
        </p:nvSpPr>
        <p:spPr>
          <a:xfrm>
            <a:off x="7567637" y="3254828"/>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81" name="object 81"/>
          <p:cNvSpPr/>
          <p:nvPr/>
        </p:nvSpPr>
        <p:spPr>
          <a:xfrm>
            <a:off x="7604361" y="2158401"/>
            <a:ext cx="0" cy="1154430"/>
          </a:xfrm>
          <a:custGeom>
            <a:avLst/>
            <a:gdLst/>
            <a:ahLst/>
            <a:cxnLst/>
            <a:rect l="l" t="t" r="r" b="b"/>
            <a:pathLst>
              <a:path h="1154429">
                <a:moveTo>
                  <a:pt x="0" y="1154246"/>
                </a:moveTo>
                <a:lnTo>
                  <a:pt x="0" y="0"/>
                </a:lnTo>
              </a:path>
            </a:pathLst>
          </a:custGeom>
          <a:ln w="3175">
            <a:solidFill>
              <a:srgbClr val="000000"/>
            </a:solidFill>
          </a:ln>
        </p:spPr>
        <p:txBody>
          <a:bodyPr wrap="square" lIns="0" tIns="0" rIns="0" bIns="0" rtlCol="0"/>
          <a:lstStyle/>
          <a:p>
            <a:endParaRPr/>
          </a:p>
        </p:txBody>
      </p:sp>
      <p:sp>
        <p:nvSpPr>
          <p:cNvPr id="82" name="object 82"/>
          <p:cNvSpPr/>
          <p:nvPr/>
        </p:nvSpPr>
        <p:spPr>
          <a:xfrm>
            <a:off x="7624391" y="3234841"/>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83" name="object 83"/>
          <p:cNvSpPr/>
          <p:nvPr/>
        </p:nvSpPr>
        <p:spPr>
          <a:xfrm>
            <a:off x="7641083" y="3172024"/>
            <a:ext cx="0" cy="140970"/>
          </a:xfrm>
          <a:custGeom>
            <a:avLst/>
            <a:gdLst/>
            <a:ahLst/>
            <a:cxnLst/>
            <a:rect l="l" t="t" r="r" b="b"/>
            <a:pathLst>
              <a:path h="140970">
                <a:moveTo>
                  <a:pt x="0" y="140622"/>
                </a:moveTo>
                <a:lnTo>
                  <a:pt x="0" y="0"/>
                </a:lnTo>
              </a:path>
            </a:pathLst>
          </a:custGeom>
          <a:ln w="3175">
            <a:solidFill>
              <a:srgbClr val="000000"/>
            </a:solidFill>
          </a:ln>
        </p:spPr>
        <p:txBody>
          <a:bodyPr wrap="square" lIns="0" tIns="0" rIns="0" bIns="0" rtlCol="0"/>
          <a:lstStyle/>
          <a:p>
            <a:endParaRPr/>
          </a:p>
        </p:txBody>
      </p:sp>
      <p:sp>
        <p:nvSpPr>
          <p:cNvPr id="84" name="object 84"/>
          <p:cNvSpPr/>
          <p:nvPr/>
        </p:nvSpPr>
        <p:spPr>
          <a:xfrm>
            <a:off x="7661114"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85" name="object 85"/>
          <p:cNvSpPr/>
          <p:nvPr/>
        </p:nvSpPr>
        <p:spPr>
          <a:xfrm>
            <a:off x="7697838" y="3257682"/>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86" name="object 86"/>
          <p:cNvSpPr/>
          <p:nvPr/>
        </p:nvSpPr>
        <p:spPr>
          <a:xfrm>
            <a:off x="7717869" y="3246262"/>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87" name="object 87"/>
          <p:cNvSpPr/>
          <p:nvPr/>
        </p:nvSpPr>
        <p:spPr>
          <a:xfrm>
            <a:off x="7734561" y="326910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88" name="object 88"/>
          <p:cNvSpPr/>
          <p:nvPr/>
        </p:nvSpPr>
        <p:spPr>
          <a:xfrm>
            <a:off x="7754592" y="3174880"/>
            <a:ext cx="0" cy="137795"/>
          </a:xfrm>
          <a:custGeom>
            <a:avLst/>
            <a:gdLst/>
            <a:ahLst/>
            <a:cxnLst/>
            <a:rect l="l" t="t" r="r" b="b"/>
            <a:pathLst>
              <a:path h="137795">
                <a:moveTo>
                  <a:pt x="0" y="137767"/>
                </a:moveTo>
                <a:lnTo>
                  <a:pt x="0" y="0"/>
                </a:lnTo>
              </a:path>
            </a:pathLst>
          </a:custGeom>
          <a:ln w="3175">
            <a:solidFill>
              <a:srgbClr val="000000"/>
            </a:solidFill>
          </a:ln>
        </p:spPr>
        <p:txBody>
          <a:bodyPr wrap="square" lIns="0" tIns="0" rIns="0" bIns="0" rtlCol="0"/>
          <a:lstStyle/>
          <a:p>
            <a:endParaRPr/>
          </a:p>
        </p:txBody>
      </p:sp>
      <p:sp>
        <p:nvSpPr>
          <p:cNvPr id="89" name="object 89"/>
          <p:cNvSpPr/>
          <p:nvPr/>
        </p:nvSpPr>
        <p:spPr>
          <a:xfrm>
            <a:off x="7791316" y="3177735"/>
            <a:ext cx="0" cy="135255"/>
          </a:xfrm>
          <a:custGeom>
            <a:avLst/>
            <a:gdLst/>
            <a:ahLst/>
            <a:cxnLst/>
            <a:rect l="l" t="t" r="r" b="b"/>
            <a:pathLst>
              <a:path h="135254">
                <a:moveTo>
                  <a:pt x="0" y="134912"/>
                </a:moveTo>
                <a:lnTo>
                  <a:pt x="0" y="0"/>
                </a:lnTo>
              </a:path>
            </a:pathLst>
          </a:custGeom>
          <a:ln w="3175">
            <a:solidFill>
              <a:srgbClr val="000000"/>
            </a:solidFill>
          </a:ln>
        </p:spPr>
        <p:txBody>
          <a:bodyPr wrap="square" lIns="0" tIns="0" rIns="0" bIns="0" rtlCol="0"/>
          <a:lstStyle/>
          <a:p>
            <a:endParaRPr/>
          </a:p>
        </p:txBody>
      </p:sp>
      <p:sp>
        <p:nvSpPr>
          <p:cNvPr id="90" name="object 90"/>
          <p:cNvSpPr/>
          <p:nvPr/>
        </p:nvSpPr>
        <p:spPr>
          <a:xfrm>
            <a:off x="7811347" y="325482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91" name="object 91"/>
          <p:cNvSpPr/>
          <p:nvPr/>
        </p:nvSpPr>
        <p:spPr>
          <a:xfrm>
            <a:off x="7828040" y="3266248"/>
            <a:ext cx="0" cy="46990"/>
          </a:xfrm>
          <a:custGeom>
            <a:avLst/>
            <a:gdLst/>
            <a:ahLst/>
            <a:cxnLst/>
            <a:rect l="l" t="t" r="r" b="b"/>
            <a:pathLst>
              <a:path h="46989">
                <a:moveTo>
                  <a:pt x="0" y="46398"/>
                </a:moveTo>
                <a:lnTo>
                  <a:pt x="0" y="0"/>
                </a:lnTo>
              </a:path>
            </a:pathLst>
          </a:custGeom>
          <a:ln w="3175">
            <a:solidFill>
              <a:srgbClr val="000000"/>
            </a:solidFill>
          </a:ln>
        </p:spPr>
        <p:txBody>
          <a:bodyPr wrap="square" lIns="0" tIns="0" rIns="0" bIns="0" rtlCol="0"/>
          <a:lstStyle/>
          <a:p>
            <a:endParaRPr/>
          </a:p>
        </p:txBody>
      </p:sp>
      <p:sp>
        <p:nvSpPr>
          <p:cNvPr id="92" name="object 92"/>
          <p:cNvSpPr/>
          <p:nvPr/>
        </p:nvSpPr>
        <p:spPr>
          <a:xfrm>
            <a:off x="7848070" y="3286235"/>
            <a:ext cx="0" cy="26670"/>
          </a:xfrm>
          <a:custGeom>
            <a:avLst/>
            <a:gdLst/>
            <a:ahLst/>
            <a:cxnLst/>
            <a:rect l="l" t="t" r="r" b="b"/>
            <a:pathLst>
              <a:path h="26670">
                <a:moveTo>
                  <a:pt x="0" y="26411"/>
                </a:moveTo>
                <a:lnTo>
                  <a:pt x="0" y="0"/>
                </a:lnTo>
              </a:path>
            </a:pathLst>
          </a:custGeom>
          <a:ln w="3175">
            <a:solidFill>
              <a:srgbClr val="000000"/>
            </a:solidFill>
          </a:ln>
        </p:spPr>
        <p:txBody>
          <a:bodyPr wrap="square" lIns="0" tIns="0" rIns="0" bIns="0" rtlCol="0"/>
          <a:lstStyle/>
          <a:p>
            <a:endParaRPr/>
          </a:p>
        </p:txBody>
      </p:sp>
      <p:sp>
        <p:nvSpPr>
          <p:cNvPr id="93" name="object 93"/>
          <p:cNvSpPr/>
          <p:nvPr/>
        </p:nvSpPr>
        <p:spPr>
          <a:xfrm>
            <a:off x="7884794" y="3214853"/>
            <a:ext cx="0" cy="97790"/>
          </a:xfrm>
          <a:custGeom>
            <a:avLst/>
            <a:gdLst/>
            <a:ahLst/>
            <a:cxnLst/>
            <a:rect l="l" t="t" r="r" b="b"/>
            <a:pathLst>
              <a:path h="97789">
                <a:moveTo>
                  <a:pt x="0" y="97793"/>
                </a:moveTo>
                <a:lnTo>
                  <a:pt x="0" y="0"/>
                </a:lnTo>
              </a:path>
            </a:pathLst>
          </a:custGeom>
          <a:ln w="3175">
            <a:solidFill>
              <a:srgbClr val="000000"/>
            </a:solidFill>
          </a:ln>
        </p:spPr>
        <p:txBody>
          <a:bodyPr wrap="square" lIns="0" tIns="0" rIns="0" bIns="0" rtlCol="0"/>
          <a:lstStyle/>
          <a:p>
            <a:endParaRPr/>
          </a:p>
        </p:txBody>
      </p:sp>
      <p:sp>
        <p:nvSpPr>
          <p:cNvPr id="94" name="object 94"/>
          <p:cNvSpPr/>
          <p:nvPr/>
        </p:nvSpPr>
        <p:spPr>
          <a:xfrm>
            <a:off x="7904825"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95" name="object 95"/>
          <p:cNvSpPr/>
          <p:nvPr/>
        </p:nvSpPr>
        <p:spPr>
          <a:xfrm>
            <a:off x="7921517" y="3289090"/>
            <a:ext cx="0" cy="24130"/>
          </a:xfrm>
          <a:custGeom>
            <a:avLst/>
            <a:gdLst/>
            <a:ahLst/>
            <a:cxnLst/>
            <a:rect l="l" t="t" r="r" b="b"/>
            <a:pathLst>
              <a:path h="24129">
                <a:moveTo>
                  <a:pt x="0" y="23556"/>
                </a:moveTo>
                <a:lnTo>
                  <a:pt x="0" y="0"/>
                </a:lnTo>
              </a:path>
            </a:pathLst>
          </a:custGeom>
          <a:ln w="3175">
            <a:solidFill>
              <a:srgbClr val="000000"/>
            </a:solidFill>
          </a:ln>
        </p:spPr>
        <p:txBody>
          <a:bodyPr wrap="square" lIns="0" tIns="0" rIns="0" bIns="0" rtlCol="0"/>
          <a:lstStyle/>
          <a:p>
            <a:endParaRPr/>
          </a:p>
        </p:txBody>
      </p:sp>
      <p:sp>
        <p:nvSpPr>
          <p:cNvPr id="96" name="object 96"/>
          <p:cNvSpPr/>
          <p:nvPr/>
        </p:nvSpPr>
        <p:spPr>
          <a:xfrm>
            <a:off x="7941548" y="3257682"/>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97" name="object 97"/>
          <p:cNvSpPr/>
          <p:nvPr/>
        </p:nvSpPr>
        <p:spPr>
          <a:xfrm>
            <a:off x="7978271" y="3277669"/>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98" name="object 98"/>
          <p:cNvSpPr/>
          <p:nvPr/>
        </p:nvSpPr>
        <p:spPr>
          <a:xfrm>
            <a:off x="7994963" y="3220563"/>
            <a:ext cx="0" cy="92710"/>
          </a:xfrm>
          <a:custGeom>
            <a:avLst/>
            <a:gdLst/>
            <a:ahLst/>
            <a:cxnLst/>
            <a:rect l="l" t="t" r="r" b="b"/>
            <a:pathLst>
              <a:path h="92710">
                <a:moveTo>
                  <a:pt x="0" y="92083"/>
                </a:moveTo>
                <a:lnTo>
                  <a:pt x="0" y="0"/>
                </a:lnTo>
              </a:path>
            </a:pathLst>
          </a:custGeom>
          <a:ln w="3175">
            <a:solidFill>
              <a:srgbClr val="000000"/>
            </a:solidFill>
          </a:ln>
        </p:spPr>
        <p:txBody>
          <a:bodyPr wrap="square" lIns="0" tIns="0" rIns="0" bIns="0" rtlCol="0"/>
          <a:lstStyle/>
          <a:p>
            <a:endParaRPr/>
          </a:p>
        </p:txBody>
      </p:sp>
      <p:sp>
        <p:nvSpPr>
          <p:cNvPr id="99" name="object 99"/>
          <p:cNvSpPr/>
          <p:nvPr/>
        </p:nvSpPr>
        <p:spPr>
          <a:xfrm>
            <a:off x="8014995" y="326910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100" name="object 100"/>
          <p:cNvSpPr/>
          <p:nvPr/>
        </p:nvSpPr>
        <p:spPr>
          <a:xfrm>
            <a:off x="8035025"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101" name="object 101"/>
          <p:cNvSpPr/>
          <p:nvPr/>
        </p:nvSpPr>
        <p:spPr>
          <a:xfrm>
            <a:off x="8071749" y="3263393"/>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102" name="object 102"/>
          <p:cNvSpPr/>
          <p:nvPr/>
        </p:nvSpPr>
        <p:spPr>
          <a:xfrm>
            <a:off x="8088441" y="3286235"/>
            <a:ext cx="0" cy="26670"/>
          </a:xfrm>
          <a:custGeom>
            <a:avLst/>
            <a:gdLst/>
            <a:ahLst/>
            <a:cxnLst/>
            <a:rect l="l" t="t" r="r" b="b"/>
            <a:pathLst>
              <a:path h="26670">
                <a:moveTo>
                  <a:pt x="0" y="26411"/>
                </a:moveTo>
                <a:lnTo>
                  <a:pt x="0" y="0"/>
                </a:lnTo>
              </a:path>
            </a:pathLst>
          </a:custGeom>
          <a:ln w="3175">
            <a:solidFill>
              <a:srgbClr val="000000"/>
            </a:solidFill>
          </a:ln>
        </p:spPr>
        <p:txBody>
          <a:bodyPr wrap="square" lIns="0" tIns="0" rIns="0" bIns="0" rtlCol="0"/>
          <a:lstStyle/>
          <a:p>
            <a:endParaRPr/>
          </a:p>
        </p:txBody>
      </p:sp>
      <p:sp>
        <p:nvSpPr>
          <p:cNvPr id="103" name="object 103"/>
          <p:cNvSpPr/>
          <p:nvPr/>
        </p:nvSpPr>
        <p:spPr>
          <a:xfrm>
            <a:off x="8108473" y="3169168"/>
            <a:ext cx="0" cy="143510"/>
          </a:xfrm>
          <a:custGeom>
            <a:avLst/>
            <a:gdLst/>
            <a:ahLst/>
            <a:cxnLst/>
            <a:rect l="l" t="t" r="r" b="b"/>
            <a:pathLst>
              <a:path h="143510">
                <a:moveTo>
                  <a:pt x="0" y="143478"/>
                </a:moveTo>
                <a:lnTo>
                  <a:pt x="0" y="0"/>
                </a:lnTo>
              </a:path>
            </a:pathLst>
          </a:custGeom>
          <a:ln w="3175">
            <a:solidFill>
              <a:srgbClr val="000000"/>
            </a:solidFill>
          </a:ln>
        </p:spPr>
        <p:txBody>
          <a:bodyPr wrap="square" lIns="0" tIns="0" rIns="0" bIns="0" rtlCol="0"/>
          <a:lstStyle/>
          <a:p>
            <a:endParaRPr/>
          </a:p>
        </p:txBody>
      </p:sp>
      <p:sp>
        <p:nvSpPr>
          <p:cNvPr id="104" name="object 104"/>
          <p:cNvSpPr/>
          <p:nvPr/>
        </p:nvSpPr>
        <p:spPr>
          <a:xfrm>
            <a:off x="8125165" y="325197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105" name="object 105"/>
          <p:cNvSpPr/>
          <p:nvPr/>
        </p:nvSpPr>
        <p:spPr>
          <a:xfrm>
            <a:off x="8165227" y="323198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106" name="object 106"/>
          <p:cNvSpPr/>
          <p:nvPr/>
        </p:nvSpPr>
        <p:spPr>
          <a:xfrm>
            <a:off x="8181919" y="323198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107" name="object 107"/>
          <p:cNvSpPr/>
          <p:nvPr/>
        </p:nvSpPr>
        <p:spPr>
          <a:xfrm>
            <a:off x="8201950" y="327195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108" name="object 108"/>
          <p:cNvSpPr/>
          <p:nvPr/>
        </p:nvSpPr>
        <p:spPr>
          <a:xfrm>
            <a:off x="8218643" y="3043536"/>
            <a:ext cx="0" cy="269240"/>
          </a:xfrm>
          <a:custGeom>
            <a:avLst/>
            <a:gdLst/>
            <a:ahLst/>
            <a:cxnLst/>
            <a:rect l="l" t="t" r="r" b="b"/>
            <a:pathLst>
              <a:path h="269239">
                <a:moveTo>
                  <a:pt x="0" y="269110"/>
                </a:moveTo>
                <a:lnTo>
                  <a:pt x="0" y="0"/>
                </a:lnTo>
              </a:path>
            </a:pathLst>
          </a:custGeom>
          <a:ln w="3175">
            <a:solidFill>
              <a:srgbClr val="000000"/>
            </a:solidFill>
          </a:ln>
        </p:spPr>
        <p:txBody>
          <a:bodyPr wrap="square" lIns="0" tIns="0" rIns="0" bIns="0" rtlCol="0"/>
          <a:lstStyle/>
          <a:p>
            <a:endParaRPr/>
          </a:p>
        </p:txBody>
      </p:sp>
      <p:sp>
        <p:nvSpPr>
          <p:cNvPr id="109" name="object 109"/>
          <p:cNvSpPr/>
          <p:nvPr/>
        </p:nvSpPr>
        <p:spPr>
          <a:xfrm>
            <a:off x="8258705" y="2749444"/>
            <a:ext cx="0" cy="563245"/>
          </a:xfrm>
          <a:custGeom>
            <a:avLst/>
            <a:gdLst/>
            <a:ahLst/>
            <a:cxnLst/>
            <a:rect l="l" t="t" r="r" b="b"/>
            <a:pathLst>
              <a:path h="563245">
                <a:moveTo>
                  <a:pt x="0" y="563203"/>
                </a:moveTo>
                <a:lnTo>
                  <a:pt x="0" y="0"/>
                </a:lnTo>
              </a:path>
            </a:pathLst>
          </a:custGeom>
          <a:ln w="3175">
            <a:solidFill>
              <a:srgbClr val="000000"/>
            </a:solidFill>
          </a:ln>
        </p:spPr>
        <p:txBody>
          <a:bodyPr wrap="square" lIns="0" tIns="0" rIns="0" bIns="0" rtlCol="0"/>
          <a:lstStyle/>
          <a:p>
            <a:endParaRPr/>
          </a:p>
        </p:txBody>
      </p:sp>
      <p:sp>
        <p:nvSpPr>
          <p:cNvPr id="110" name="object 110"/>
          <p:cNvSpPr/>
          <p:nvPr/>
        </p:nvSpPr>
        <p:spPr>
          <a:xfrm>
            <a:off x="8275397" y="3240550"/>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111" name="object 111"/>
          <p:cNvSpPr/>
          <p:nvPr/>
        </p:nvSpPr>
        <p:spPr>
          <a:xfrm>
            <a:off x="8295428"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112" name="object 112"/>
          <p:cNvSpPr/>
          <p:nvPr/>
        </p:nvSpPr>
        <p:spPr>
          <a:xfrm>
            <a:off x="8312120"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113" name="object 113"/>
          <p:cNvSpPr/>
          <p:nvPr/>
        </p:nvSpPr>
        <p:spPr>
          <a:xfrm>
            <a:off x="8348843" y="2583837"/>
            <a:ext cx="0" cy="728980"/>
          </a:xfrm>
          <a:custGeom>
            <a:avLst/>
            <a:gdLst/>
            <a:ahLst/>
            <a:cxnLst/>
            <a:rect l="l" t="t" r="r" b="b"/>
            <a:pathLst>
              <a:path h="728979">
                <a:moveTo>
                  <a:pt x="0" y="728809"/>
                </a:moveTo>
                <a:lnTo>
                  <a:pt x="0" y="0"/>
                </a:lnTo>
              </a:path>
            </a:pathLst>
          </a:custGeom>
          <a:ln w="3175">
            <a:solidFill>
              <a:srgbClr val="000000"/>
            </a:solidFill>
          </a:ln>
        </p:spPr>
        <p:txBody>
          <a:bodyPr wrap="square" lIns="0" tIns="0" rIns="0" bIns="0" rtlCol="0"/>
          <a:lstStyle/>
          <a:p>
            <a:endParaRPr/>
          </a:p>
        </p:txBody>
      </p:sp>
      <p:sp>
        <p:nvSpPr>
          <p:cNvPr id="114" name="object 114"/>
          <p:cNvSpPr/>
          <p:nvPr/>
        </p:nvSpPr>
        <p:spPr>
          <a:xfrm>
            <a:off x="8368875" y="3203432"/>
            <a:ext cx="0" cy="109220"/>
          </a:xfrm>
          <a:custGeom>
            <a:avLst/>
            <a:gdLst/>
            <a:ahLst/>
            <a:cxnLst/>
            <a:rect l="l" t="t" r="r" b="b"/>
            <a:pathLst>
              <a:path h="109220">
                <a:moveTo>
                  <a:pt x="0" y="109214"/>
                </a:moveTo>
                <a:lnTo>
                  <a:pt x="0" y="0"/>
                </a:lnTo>
              </a:path>
            </a:pathLst>
          </a:custGeom>
          <a:ln w="3175">
            <a:solidFill>
              <a:srgbClr val="000000"/>
            </a:solidFill>
          </a:ln>
        </p:spPr>
        <p:txBody>
          <a:bodyPr wrap="square" lIns="0" tIns="0" rIns="0" bIns="0" rtlCol="0"/>
          <a:lstStyle/>
          <a:p>
            <a:endParaRPr/>
          </a:p>
        </p:txBody>
      </p:sp>
      <p:sp>
        <p:nvSpPr>
          <p:cNvPr id="115" name="object 115"/>
          <p:cNvSpPr/>
          <p:nvPr/>
        </p:nvSpPr>
        <p:spPr>
          <a:xfrm>
            <a:off x="8388905" y="2840811"/>
            <a:ext cx="0" cy="472440"/>
          </a:xfrm>
          <a:custGeom>
            <a:avLst/>
            <a:gdLst/>
            <a:ahLst/>
            <a:cxnLst/>
            <a:rect l="l" t="t" r="r" b="b"/>
            <a:pathLst>
              <a:path h="472439">
                <a:moveTo>
                  <a:pt x="0" y="471835"/>
                </a:moveTo>
                <a:lnTo>
                  <a:pt x="0" y="0"/>
                </a:lnTo>
              </a:path>
            </a:pathLst>
          </a:custGeom>
          <a:ln w="3175">
            <a:solidFill>
              <a:srgbClr val="000000"/>
            </a:solidFill>
          </a:ln>
        </p:spPr>
        <p:txBody>
          <a:bodyPr wrap="square" lIns="0" tIns="0" rIns="0" bIns="0" rtlCol="0"/>
          <a:lstStyle/>
          <a:p>
            <a:endParaRPr/>
          </a:p>
        </p:txBody>
      </p:sp>
      <p:sp>
        <p:nvSpPr>
          <p:cNvPr id="116" name="object 116"/>
          <p:cNvSpPr/>
          <p:nvPr/>
        </p:nvSpPr>
        <p:spPr>
          <a:xfrm>
            <a:off x="8405598" y="3251972"/>
            <a:ext cx="0" cy="60960"/>
          </a:xfrm>
          <a:custGeom>
            <a:avLst/>
            <a:gdLst/>
            <a:ahLst/>
            <a:cxnLst/>
            <a:rect l="l" t="t" r="r" b="b"/>
            <a:pathLst>
              <a:path h="60960">
                <a:moveTo>
                  <a:pt x="0" y="60674"/>
                </a:moveTo>
                <a:lnTo>
                  <a:pt x="0" y="0"/>
                </a:lnTo>
              </a:path>
            </a:pathLst>
          </a:custGeom>
          <a:ln w="3175">
            <a:solidFill>
              <a:srgbClr val="000000"/>
            </a:solidFill>
          </a:ln>
        </p:spPr>
        <p:txBody>
          <a:bodyPr wrap="square" lIns="0" tIns="0" rIns="0" bIns="0" rtlCol="0"/>
          <a:lstStyle/>
          <a:p>
            <a:endParaRPr/>
          </a:p>
        </p:txBody>
      </p:sp>
      <p:sp>
        <p:nvSpPr>
          <p:cNvPr id="117" name="object 117"/>
          <p:cNvSpPr/>
          <p:nvPr/>
        </p:nvSpPr>
        <p:spPr>
          <a:xfrm>
            <a:off x="8442321" y="2786562"/>
            <a:ext cx="0" cy="526415"/>
          </a:xfrm>
          <a:custGeom>
            <a:avLst/>
            <a:gdLst/>
            <a:ahLst/>
            <a:cxnLst/>
            <a:rect l="l" t="t" r="r" b="b"/>
            <a:pathLst>
              <a:path h="526414">
                <a:moveTo>
                  <a:pt x="0" y="526085"/>
                </a:moveTo>
                <a:lnTo>
                  <a:pt x="0" y="0"/>
                </a:lnTo>
              </a:path>
            </a:pathLst>
          </a:custGeom>
          <a:ln w="3175">
            <a:solidFill>
              <a:srgbClr val="000000"/>
            </a:solidFill>
          </a:ln>
        </p:spPr>
        <p:txBody>
          <a:bodyPr wrap="square" lIns="0" tIns="0" rIns="0" bIns="0" rtlCol="0"/>
          <a:lstStyle/>
          <a:p>
            <a:endParaRPr/>
          </a:p>
        </p:txBody>
      </p:sp>
      <p:sp>
        <p:nvSpPr>
          <p:cNvPr id="118" name="object 118"/>
          <p:cNvSpPr/>
          <p:nvPr/>
        </p:nvSpPr>
        <p:spPr>
          <a:xfrm>
            <a:off x="8462353" y="3028950"/>
            <a:ext cx="0" cy="283845"/>
          </a:xfrm>
          <a:custGeom>
            <a:avLst/>
            <a:gdLst/>
            <a:ahLst/>
            <a:cxnLst/>
            <a:rect l="l" t="t" r="r" b="b"/>
            <a:pathLst>
              <a:path h="283845">
                <a:moveTo>
                  <a:pt x="0" y="283698"/>
                </a:moveTo>
                <a:lnTo>
                  <a:pt x="0" y="0"/>
                </a:lnTo>
              </a:path>
            </a:pathLst>
          </a:custGeom>
          <a:ln w="3175">
            <a:solidFill>
              <a:srgbClr val="000000"/>
            </a:solidFill>
          </a:ln>
        </p:spPr>
        <p:txBody>
          <a:bodyPr wrap="square" lIns="0" tIns="0" rIns="0" bIns="0" rtlCol="0"/>
          <a:lstStyle/>
          <a:p>
            <a:endParaRPr/>
          </a:p>
        </p:txBody>
      </p:sp>
      <p:sp>
        <p:nvSpPr>
          <p:cNvPr id="119" name="object 119"/>
          <p:cNvSpPr/>
          <p:nvPr/>
        </p:nvSpPr>
        <p:spPr>
          <a:xfrm>
            <a:off x="8479046" y="3169168"/>
            <a:ext cx="0" cy="143510"/>
          </a:xfrm>
          <a:custGeom>
            <a:avLst/>
            <a:gdLst/>
            <a:ahLst/>
            <a:cxnLst/>
            <a:rect l="l" t="t" r="r" b="b"/>
            <a:pathLst>
              <a:path h="143510">
                <a:moveTo>
                  <a:pt x="0" y="143478"/>
                </a:moveTo>
                <a:lnTo>
                  <a:pt x="0" y="0"/>
                </a:lnTo>
              </a:path>
            </a:pathLst>
          </a:custGeom>
          <a:ln w="3175">
            <a:solidFill>
              <a:srgbClr val="000000"/>
            </a:solidFill>
          </a:ln>
        </p:spPr>
        <p:txBody>
          <a:bodyPr wrap="square" lIns="0" tIns="0" rIns="0" bIns="0" rtlCol="0"/>
          <a:lstStyle/>
          <a:p>
            <a:endParaRPr/>
          </a:p>
        </p:txBody>
      </p:sp>
      <p:sp>
        <p:nvSpPr>
          <p:cNvPr id="120" name="object 120"/>
          <p:cNvSpPr/>
          <p:nvPr/>
        </p:nvSpPr>
        <p:spPr>
          <a:xfrm>
            <a:off x="8499076" y="3072090"/>
            <a:ext cx="0" cy="240665"/>
          </a:xfrm>
          <a:custGeom>
            <a:avLst/>
            <a:gdLst/>
            <a:ahLst/>
            <a:cxnLst/>
            <a:rect l="l" t="t" r="r" b="b"/>
            <a:pathLst>
              <a:path h="240664">
                <a:moveTo>
                  <a:pt x="0" y="240557"/>
                </a:moveTo>
                <a:lnTo>
                  <a:pt x="0" y="0"/>
                </a:lnTo>
              </a:path>
            </a:pathLst>
          </a:custGeom>
          <a:ln w="3175">
            <a:solidFill>
              <a:srgbClr val="000000"/>
            </a:solidFill>
          </a:ln>
        </p:spPr>
        <p:txBody>
          <a:bodyPr wrap="square" lIns="0" tIns="0" rIns="0" bIns="0" rtlCol="0"/>
          <a:lstStyle/>
          <a:p>
            <a:endParaRPr/>
          </a:p>
        </p:txBody>
      </p:sp>
      <p:sp>
        <p:nvSpPr>
          <p:cNvPr id="121" name="object 121"/>
          <p:cNvSpPr/>
          <p:nvPr/>
        </p:nvSpPr>
        <p:spPr>
          <a:xfrm>
            <a:off x="8535799" y="2829391"/>
            <a:ext cx="0" cy="483870"/>
          </a:xfrm>
          <a:custGeom>
            <a:avLst/>
            <a:gdLst/>
            <a:ahLst/>
            <a:cxnLst/>
            <a:rect l="l" t="t" r="r" b="b"/>
            <a:pathLst>
              <a:path h="483870">
                <a:moveTo>
                  <a:pt x="0" y="483256"/>
                </a:moveTo>
                <a:lnTo>
                  <a:pt x="0" y="0"/>
                </a:lnTo>
              </a:path>
            </a:pathLst>
          </a:custGeom>
          <a:ln w="3175">
            <a:solidFill>
              <a:srgbClr val="000000"/>
            </a:solidFill>
          </a:ln>
        </p:spPr>
        <p:txBody>
          <a:bodyPr wrap="square" lIns="0" tIns="0" rIns="0" bIns="0" rtlCol="0"/>
          <a:lstStyle/>
          <a:p>
            <a:endParaRPr/>
          </a:p>
        </p:txBody>
      </p:sp>
      <p:sp>
        <p:nvSpPr>
          <p:cNvPr id="122" name="object 122"/>
          <p:cNvSpPr/>
          <p:nvPr/>
        </p:nvSpPr>
        <p:spPr>
          <a:xfrm>
            <a:off x="8555831" y="2983576"/>
            <a:ext cx="0" cy="329565"/>
          </a:xfrm>
          <a:custGeom>
            <a:avLst/>
            <a:gdLst/>
            <a:ahLst/>
            <a:cxnLst/>
            <a:rect l="l" t="t" r="r" b="b"/>
            <a:pathLst>
              <a:path h="329564">
                <a:moveTo>
                  <a:pt x="0" y="329071"/>
                </a:moveTo>
                <a:lnTo>
                  <a:pt x="0" y="0"/>
                </a:lnTo>
              </a:path>
            </a:pathLst>
          </a:custGeom>
          <a:ln w="3175">
            <a:solidFill>
              <a:srgbClr val="000000"/>
            </a:solidFill>
          </a:ln>
        </p:spPr>
        <p:txBody>
          <a:bodyPr wrap="square" lIns="0" tIns="0" rIns="0" bIns="0" rtlCol="0"/>
          <a:lstStyle/>
          <a:p>
            <a:endParaRPr/>
          </a:p>
        </p:txBody>
      </p:sp>
      <p:sp>
        <p:nvSpPr>
          <p:cNvPr id="123" name="object 123"/>
          <p:cNvSpPr/>
          <p:nvPr/>
        </p:nvSpPr>
        <p:spPr>
          <a:xfrm>
            <a:off x="8572523" y="2783707"/>
            <a:ext cx="0" cy="528955"/>
          </a:xfrm>
          <a:custGeom>
            <a:avLst/>
            <a:gdLst/>
            <a:ahLst/>
            <a:cxnLst/>
            <a:rect l="l" t="t" r="r" b="b"/>
            <a:pathLst>
              <a:path h="528954">
                <a:moveTo>
                  <a:pt x="0" y="528940"/>
                </a:moveTo>
                <a:lnTo>
                  <a:pt x="0" y="0"/>
                </a:lnTo>
              </a:path>
            </a:pathLst>
          </a:custGeom>
          <a:ln w="3175">
            <a:solidFill>
              <a:srgbClr val="000000"/>
            </a:solidFill>
          </a:ln>
        </p:spPr>
        <p:txBody>
          <a:bodyPr wrap="square" lIns="0" tIns="0" rIns="0" bIns="0" rtlCol="0"/>
          <a:lstStyle/>
          <a:p>
            <a:endParaRPr/>
          </a:p>
        </p:txBody>
      </p:sp>
      <p:sp>
        <p:nvSpPr>
          <p:cNvPr id="124" name="object 124"/>
          <p:cNvSpPr/>
          <p:nvPr/>
        </p:nvSpPr>
        <p:spPr>
          <a:xfrm>
            <a:off x="8592553" y="2680917"/>
            <a:ext cx="0" cy="631825"/>
          </a:xfrm>
          <a:custGeom>
            <a:avLst/>
            <a:gdLst/>
            <a:ahLst/>
            <a:cxnLst/>
            <a:rect l="l" t="t" r="r" b="b"/>
            <a:pathLst>
              <a:path h="631825">
                <a:moveTo>
                  <a:pt x="0" y="631730"/>
                </a:moveTo>
                <a:lnTo>
                  <a:pt x="0" y="0"/>
                </a:lnTo>
              </a:path>
            </a:pathLst>
          </a:custGeom>
          <a:ln w="3175">
            <a:solidFill>
              <a:srgbClr val="000000"/>
            </a:solidFill>
          </a:ln>
        </p:spPr>
        <p:txBody>
          <a:bodyPr wrap="square" lIns="0" tIns="0" rIns="0" bIns="0" rtlCol="0"/>
          <a:lstStyle/>
          <a:p>
            <a:endParaRPr/>
          </a:p>
        </p:txBody>
      </p:sp>
      <p:sp>
        <p:nvSpPr>
          <p:cNvPr id="125" name="object 125"/>
          <p:cNvSpPr/>
          <p:nvPr/>
        </p:nvSpPr>
        <p:spPr>
          <a:xfrm>
            <a:off x="8629277" y="2695193"/>
            <a:ext cx="0" cy="617855"/>
          </a:xfrm>
          <a:custGeom>
            <a:avLst/>
            <a:gdLst/>
            <a:ahLst/>
            <a:cxnLst/>
            <a:rect l="l" t="t" r="r" b="b"/>
            <a:pathLst>
              <a:path h="617854">
                <a:moveTo>
                  <a:pt x="0" y="617454"/>
                </a:moveTo>
                <a:lnTo>
                  <a:pt x="0" y="0"/>
                </a:lnTo>
              </a:path>
            </a:pathLst>
          </a:custGeom>
          <a:ln w="3175">
            <a:solidFill>
              <a:srgbClr val="000000"/>
            </a:solidFill>
          </a:ln>
        </p:spPr>
        <p:txBody>
          <a:bodyPr wrap="square" lIns="0" tIns="0" rIns="0" bIns="0" rtlCol="0"/>
          <a:lstStyle/>
          <a:p>
            <a:endParaRPr/>
          </a:p>
        </p:txBody>
      </p:sp>
      <p:sp>
        <p:nvSpPr>
          <p:cNvPr id="126" name="object 126"/>
          <p:cNvSpPr/>
          <p:nvPr/>
        </p:nvSpPr>
        <p:spPr>
          <a:xfrm>
            <a:off x="8649308"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127" name="object 127"/>
          <p:cNvSpPr/>
          <p:nvPr/>
        </p:nvSpPr>
        <p:spPr>
          <a:xfrm>
            <a:off x="8666001" y="2343994"/>
            <a:ext cx="0" cy="969010"/>
          </a:xfrm>
          <a:custGeom>
            <a:avLst/>
            <a:gdLst/>
            <a:ahLst/>
            <a:cxnLst/>
            <a:rect l="l" t="t" r="r" b="b"/>
            <a:pathLst>
              <a:path h="969010">
                <a:moveTo>
                  <a:pt x="0" y="968652"/>
                </a:moveTo>
                <a:lnTo>
                  <a:pt x="0" y="0"/>
                </a:lnTo>
              </a:path>
            </a:pathLst>
          </a:custGeom>
          <a:ln w="3175">
            <a:solidFill>
              <a:srgbClr val="000000"/>
            </a:solidFill>
          </a:ln>
        </p:spPr>
        <p:txBody>
          <a:bodyPr wrap="square" lIns="0" tIns="0" rIns="0" bIns="0" rtlCol="0"/>
          <a:lstStyle/>
          <a:p>
            <a:endParaRPr/>
          </a:p>
        </p:txBody>
      </p:sp>
      <p:sp>
        <p:nvSpPr>
          <p:cNvPr id="128" name="object 128"/>
          <p:cNvSpPr/>
          <p:nvPr/>
        </p:nvSpPr>
        <p:spPr>
          <a:xfrm>
            <a:off x="8686031" y="2238349"/>
            <a:ext cx="0" cy="1074420"/>
          </a:xfrm>
          <a:custGeom>
            <a:avLst/>
            <a:gdLst/>
            <a:ahLst/>
            <a:cxnLst/>
            <a:rect l="l" t="t" r="r" b="b"/>
            <a:pathLst>
              <a:path h="1074420">
                <a:moveTo>
                  <a:pt x="0" y="1074298"/>
                </a:moveTo>
                <a:lnTo>
                  <a:pt x="0" y="0"/>
                </a:lnTo>
              </a:path>
            </a:pathLst>
          </a:custGeom>
          <a:ln w="3175">
            <a:solidFill>
              <a:srgbClr val="000000"/>
            </a:solidFill>
          </a:ln>
        </p:spPr>
        <p:txBody>
          <a:bodyPr wrap="square" lIns="0" tIns="0" rIns="0" bIns="0" rtlCol="0"/>
          <a:lstStyle/>
          <a:p>
            <a:endParaRPr/>
          </a:p>
        </p:txBody>
      </p:sp>
      <p:sp>
        <p:nvSpPr>
          <p:cNvPr id="129" name="object 129"/>
          <p:cNvSpPr/>
          <p:nvPr/>
        </p:nvSpPr>
        <p:spPr>
          <a:xfrm>
            <a:off x="8722755" y="3129195"/>
            <a:ext cx="0" cy="183515"/>
          </a:xfrm>
          <a:custGeom>
            <a:avLst/>
            <a:gdLst/>
            <a:ahLst/>
            <a:cxnLst/>
            <a:rect l="l" t="t" r="r" b="b"/>
            <a:pathLst>
              <a:path h="183514">
                <a:moveTo>
                  <a:pt x="0" y="183452"/>
                </a:moveTo>
                <a:lnTo>
                  <a:pt x="0" y="0"/>
                </a:lnTo>
              </a:path>
            </a:pathLst>
          </a:custGeom>
          <a:ln w="3175">
            <a:solidFill>
              <a:srgbClr val="000000"/>
            </a:solidFill>
          </a:ln>
        </p:spPr>
        <p:txBody>
          <a:bodyPr wrap="square" lIns="0" tIns="0" rIns="0" bIns="0" rtlCol="0"/>
          <a:lstStyle/>
          <a:p>
            <a:endParaRPr/>
          </a:p>
        </p:txBody>
      </p:sp>
      <p:sp>
        <p:nvSpPr>
          <p:cNvPr id="130" name="object 130"/>
          <p:cNvSpPr/>
          <p:nvPr/>
        </p:nvSpPr>
        <p:spPr>
          <a:xfrm>
            <a:off x="8742786" y="3123484"/>
            <a:ext cx="0" cy="189230"/>
          </a:xfrm>
          <a:custGeom>
            <a:avLst/>
            <a:gdLst/>
            <a:ahLst/>
            <a:cxnLst/>
            <a:rect l="l" t="t" r="r" b="b"/>
            <a:pathLst>
              <a:path h="189229">
                <a:moveTo>
                  <a:pt x="0" y="189162"/>
                </a:moveTo>
                <a:lnTo>
                  <a:pt x="0" y="0"/>
                </a:lnTo>
              </a:path>
            </a:pathLst>
          </a:custGeom>
          <a:ln w="3175">
            <a:solidFill>
              <a:srgbClr val="000000"/>
            </a:solidFill>
          </a:ln>
        </p:spPr>
        <p:txBody>
          <a:bodyPr wrap="square" lIns="0" tIns="0" rIns="0" bIns="0" rtlCol="0"/>
          <a:lstStyle/>
          <a:p>
            <a:endParaRPr/>
          </a:p>
        </p:txBody>
      </p:sp>
      <p:sp>
        <p:nvSpPr>
          <p:cNvPr id="131" name="object 131"/>
          <p:cNvSpPr/>
          <p:nvPr/>
        </p:nvSpPr>
        <p:spPr>
          <a:xfrm>
            <a:off x="8759478" y="3060669"/>
            <a:ext cx="0" cy="252095"/>
          </a:xfrm>
          <a:custGeom>
            <a:avLst/>
            <a:gdLst/>
            <a:ahLst/>
            <a:cxnLst/>
            <a:rect l="l" t="t" r="r" b="b"/>
            <a:pathLst>
              <a:path h="252095">
                <a:moveTo>
                  <a:pt x="0" y="251978"/>
                </a:moveTo>
                <a:lnTo>
                  <a:pt x="0" y="0"/>
                </a:lnTo>
              </a:path>
            </a:pathLst>
          </a:custGeom>
          <a:ln w="3175">
            <a:solidFill>
              <a:srgbClr val="000000"/>
            </a:solidFill>
          </a:ln>
        </p:spPr>
        <p:txBody>
          <a:bodyPr wrap="square" lIns="0" tIns="0" rIns="0" bIns="0" rtlCol="0"/>
          <a:lstStyle/>
          <a:p>
            <a:endParaRPr/>
          </a:p>
        </p:txBody>
      </p:sp>
      <p:sp>
        <p:nvSpPr>
          <p:cNvPr id="132" name="object 132"/>
          <p:cNvSpPr/>
          <p:nvPr/>
        </p:nvSpPr>
        <p:spPr>
          <a:xfrm>
            <a:off x="8779509" y="2709469"/>
            <a:ext cx="0" cy="603250"/>
          </a:xfrm>
          <a:custGeom>
            <a:avLst/>
            <a:gdLst/>
            <a:ahLst/>
            <a:cxnLst/>
            <a:rect l="l" t="t" r="r" b="b"/>
            <a:pathLst>
              <a:path h="603250">
                <a:moveTo>
                  <a:pt x="0" y="603177"/>
                </a:moveTo>
                <a:lnTo>
                  <a:pt x="0" y="0"/>
                </a:lnTo>
              </a:path>
            </a:pathLst>
          </a:custGeom>
          <a:ln w="3175">
            <a:solidFill>
              <a:srgbClr val="000000"/>
            </a:solidFill>
          </a:ln>
        </p:spPr>
        <p:txBody>
          <a:bodyPr wrap="square" lIns="0" tIns="0" rIns="0" bIns="0" rtlCol="0"/>
          <a:lstStyle/>
          <a:p>
            <a:endParaRPr/>
          </a:p>
        </p:txBody>
      </p:sp>
      <p:sp>
        <p:nvSpPr>
          <p:cNvPr id="133" name="object 133"/>
          <p:cNvSpPr/>
          <p:nvPr/>
        </p:nvSpPr>
        <p:spPr>
          <a:xfrm>
            <a:off x="8816233" y="3237696"/>
            <a:ext cx="0" cy="75565"/>
          </a:xfrm>
          <a:custGeom>
            <a:avLst/>
            <a:gdLst/>
            <a:ahLst/>
            <a:cxnLst/>
            <a:rect l="l" t="t" r="r" b="b"/>
            <a:pathLst>
              <a:path h="75564">
                <a:moveTo>
                  <a:pt x="0" y="74951"/>
                </a:moveTo>
                <a:lnTo>
                  <a:pt x="0" y="0"/>
                </a:lnTo>
              </a:path>
            </a:pathLst>
          </a:custGeom>
          <a:ln w="3175">
            <a:solidFill>
              <a:srgbClr val="000000"/>
            </a:solidFill>
          </a:ln>
        </p:spPr>
        <p:txBody>
          <a:bodyPr wrap="square" lIns="0" tIns="0" rIns="0" bIns="0" rtlCol="0"/>
          <a:lstStyle/>
          <a:p>
            <a:endParaRPr/>
          </a:p>
        </p:txBody>
      </p:sp>
      <p:sp>
        <p:nvSpPr>
          <p:cNvPr id="134" name="object 134"/>
          <p:cNvSpPr/>
          <p:nvPr/>
        </p:nvSpPr>
        <p:spPr>
          <a:xfrm>
            <a:off x="8836264" y="3186300"/>
            <a:ext cx="0" cy="126364"/>
          </a:xfrm>
          <a:custGeom>
            <a:avLst/>
            <a:gdLst/>
            <a:ahLst/>
            <a:cxnLst/>
            <a:rect l="l" t="t" r="r" b="b"/>
            <a:pathLst>
              <a:path h="126364">
                <a:moveTo>
                  <a:pt x="0" y="126346"/>
                </a:moveTo>
                <a:lnTo>
                  <a:pt x="0" y="0"/>
                </a:lnTo>
              </a:path>
            </a:pathLst>
          </a:custGeom>
          <a:ln w="3175">
            <a:solidFill>
              <a:srgbClr val="000000"/>
            </a:solidFill>
          </a:ln>
        </p:spPr>
        <p:txBody>
          <a:bodyPr wrap="square" lIns="0" tIns="0" rIns="0" bIns="0" rtlCol="0"/>
          <a:lstStyle/>
          <a:p>
            <a:endParaRPr/>
          </a:p>
        </p:txBody>
      </p:sp>
      <p:sp>
        <p:nvSpPr>
          <p:cNvPr id="135" name="object 135"/>
          <p:cNvSpPr/>
          <p:nvPr/>
        </p:nvSpPr>
        <p:spPr>
          <a:xfrm>
            <a:off x="8852956" y="3226275"/>
            <a:ext cx="0" cy="86995"/>
          </a:xfrm>
          <a:custGeom>
            <a:avLst/>
            <a:gdLst/>
            <a:ahLst/>
            <a:cxnLst/>
            <a:rect l="l" t="t" r="r" b="b"/>
            <a:pathLst>
              <a:path h="86995">
                <a:moveTo>
                  <a:pt x="0" y="86372"/>
                </a:moveTo>
                <a:lnTo>
                  <a:pt x="0" y="0"/>
                </a:lnTo>
              </a:path>
            </a:pathLst>
          </a:custGeom>
          <a:ln w="3175">
            <a:solidFill>
              <a:srgbClr val="000000"/>
            </a:solidFill>
          </a:ln>
        </p:spPr>
        <p:txBody>
          <a:bodyPr wrap="square" lIns="0" tIns="0" rIns="0" bIns="0" rtlCol="0"/>
          <a:lstStyle/>
          <a:p>
            <a:endParaRPr/>
          </a:p>
        </p:txBody>
      </p:sp>
      <p:sp>
        <p:nvSpPr>
          <p:cNvPr id="136" name="object 136"/>
          <p:cNvSpPr/>
          <p:nvPr/>
        </p:nvSpPr>
        <p:spPr>
          <a:xfrm>
            <a:off x="8872987"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137" name="object 137"/>
          <p:cNvSpPr/>
          <p:nvPr/>
        </p:nvSpPr>
        <p:spPr>
          <a:xfrm>
            <a:off x="8909710" y="3280524"/>
            <a:ext cx="0" cy="32384"/>
          </a:xfrm>
          <a:custGeom>
            <a:avLst/>
            <a:gdLst/>
            <a:ahLst/>
            <a:cxnLst/>
            <a:rect l="l" t="t" r="r" b="b"/>
            <a:pathLst>
              <a:path h="32385">
                <a:moveTo>
                  <a:pt x="0" y="32122"/>
                </a:moveTo>
                <a:lnTo>
                  <a:pt x="0" y="0"/>
                </a:lnTo>
              </a:path>
            </a:pathLst>
          </a:custGeom>
          <a:ln w="3175">
            <a:solidFill>
              <a:srgbClr val="000000"/>
            </a:solidFill>
          </a:ln>
        </p:spPr>
        <p:txBody>
          <a:bodyPr wrap="square" lIns="0" tIns="0" rIns="0" bIns="0" rtlCol="0"/>
          <a:lstStyle/>
          <a:p>
            <a:endParaRPr/>
          </a:p>
        </p:txBody>
      </p:sp>
      <p:sp>
        <p:nvSpPr>
          <p:cNvPr id="138" name="object 138"/>
          <p:cNvSpPr/>
          <p:nvPr/>
        </p:nvSpPr>
        <p:spPr>
          <a:xfrm>
            <a:off x="8926403" y="323198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139" name="object 139"/>
          <p:cNvSpPr/>
          <p:nvPr/>
        </p:nvSpPr>
        <p:spPr>
          <a:xfrm>
            <a:off x="8946434" y="3237696"/>
            <a:ext cx="0" cy="75565"/>
          </a:xfrm>
          <a:custGeom>
            <a:avLst/>
            <a:gdLst/>
            <a:ahLst/>
            <a:cxnLst/>
            <a:rect l="l" t="t" r="r" b="b"/>
            <a:pathLst>
              <a:path h="75564">
                <a:moveTo>
                  <a:pt x="0" y="74951"/>
                </a:moveTo>
                <a:lnTo>
                  <a:pt x="0" y="0"/>
                </a:lnTo>
              </a:path>
            </a:pathLst>
          </a:custGeom>
          <a:ln w="3175">
            <a:solidFill>
              <a:srgbClr val="000000"/>
            </a:solidFill>
          </a:ln>
        </p:spPr>
        <p:txBody>
          <a:bodyPr wrap="square" lIns="0" tIns="0" rIns="0" bIns="0" rtlCol="0"/>
          <a:lstStyle/>
          <a:p>
            <a:endParaRPr/>
          </a:p>
        </p:txBody>
      </p:sp>
      <p:sp>
        <p:nvSpPr>
          <p:cNvPr id="140" name="object 140"/>
          <p:cNvSpPr/>
          <p:nvPr/>
        </p:nvSpPr>
        <p:spPr>
          <a:xfrm>
            <a:off x="8963131" y="2989286"/>
            <a:ext cx="0" cy="323850"/>
          </a:xfrm>
          <a:custGeom>
            <a:avLst/>
            <a:gdLst/>
            <a:ahLst/>
            <a:cxnLst/>
            <a:rect l="l" t="t" r="r" b="b"/>
            <a:pathLst>
              <a:path h="323850">
                <a:moveTo>
                  <a:pt x="0" y="323360"/>
                </a:moveTo>
                <a:lnTo>
                  <a:pt x="0" y="0"/>
                </a:lnTo>
              </a:path>
            </a:pathLst>
          </a:custGeom>
          <a:ln w="3175">
            <a:solidFill>
              <a:srgbClr val="000000"/>
            </a:solidFill>
          </a:ln>
        </p:spPr>
        <p:txBody>
          <a:bodyPr wrap="square" lIns="0" tIns="0" rIns="0" bIns="0" rtlCol="0"/>
          <a:lstStyle/>
          <a:p>
            <a:endParaRPr/>
          </a:p>
        </p:txBody>
      </p:sp>
      <p:sp>
        <p:nvSpPr>
          <p:cNvPr id="141" name="object 141"/>
          <p:cNvSpPr/>
          <p:nvPr/>
        </p:nvSpPr>
        <p:spPr>
          <a:xfrm>
            <a:off x="9003188" y="3149181"/>
            <a:ext cx="0" cy="163830"/>
          </a:xfrm>
          <a:custGeom>
            <a:avLst/>
            <a:gdLst/>
            <a:ahLst/>
            <a:cxnLst/>
            <a:rect l="l" t="t" r="r" b="b"/>
            <a:pathLst>
              <a:path h="163829">
                <a:moveTo>
                  <a:pt x="0" y="163465"/>
                </a:moveTo>
                <a:lnTo>
                  <a:pt x="0" y="0"/>
                </a:lnTo>
              </a:path>
            </a:pathLst>
          </a:custGeom>
          <a:ln w="3175">
            <a:solidFill>
              <a:srgbClr val="000000"/>
            </a:solidFill>
          </a:ln>
        </p:spPr>
        <p:txBody>
          <a:bodyPr wrap="square" lIns="0" tIns="0" rIns="0" bIns="0" rtlCol="0"/>
          <a:lstStyle/>
          <a:p>
            <a:endParaRPr/>
          </a:p>
        </p:txBody>
      </p:sp>
      <p:sp>
        <p:nvSpPr>
          <p:cNvPr id="142" name="object 142"/>
          <p:cNvSpPr/>
          <p:nvPr/>
        </p:nvSpPr>
        <p:spPr>
          <a:xfrm>
            <a:off x="9019881" y="3072090"/>
            <a:ext cx="0" cy="240665"/>
          </a:xfrm>
          <a:custGeom>
            <a:avLst/>
            <a:gdLst/>
            <a:ahLst/>
            <a:cxnLst/>
            <a:rect l="l" t="t" r="r" b="b"/>
            <a:pathLst>
              <a:path h="240664">
                <a:moveTo>
                  <a:pt x="0" y="240557"/>
                </a:moveTo>
                <a:lnTo>
                  <a:pt x="0" y="0"/>
                </a:lnTo>
              </a:path>
            </a:pathLst>
          </a:custGeom>
          <a:ln w="3175">
            <a:solidFill>
              <a:srgbClr val="000000"/>
            </a:solidFill>
          </a:ln>
        </p:spPr>
        <p:txBody>
          <a:bodyPr wrap="square" lIns="0" tIns="0" rIns="0" bIns="0" rtlCol="0"/>
          <a:lstStyle/>
          <a:p>
            <a:endParaRPr/>
          </a:p>
        </p:txBody>
      </p:sp>
      <p:sp>
        <p:nvSpPr>
          <p:cNvPr id="143" name="object 143"/>
          <p:cNvSpPr/>
          <p:nvPr/>
        </p:nvSpPr>
        <p:spPr>
          <a:xfrm>
            <a:off x="9039911"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144" name="object 144"/>
          <p:cNvSpPr/>
          <p:nvPr/>
        </p:nvSpPr>
        <p:spPr>
          <a:xfrm>
            <a:off x="9056604"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145" name="object 145"/>
          <p:cNvSpPr/>
          <p:nvPr/>
        </p:nvSpPr>
        <p:spPr>
          <a:xfrm>
            <a:off x="9096666" y="3234840"/>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146" name="object 146"/>
          <p:cNvSpPr/>
          <p:nvPr/>
        </p:nvSpPr>
        <p:spPr>
          <a:xfrm>
            <a:off x="9113359" y="3194866"/>
            <a:ext cx="0" cy="118110"/>
          </a:xfrm>
          <a:custGeom>
            <a:avLst/>
            <a:gdLst/>
            <a:ahLst/>
            <a:cxnLst/>
            <a:rect l="l" t="t" r="r" b="b"/>
            <a:pathLst>
              <a:path h="118110">
                <a:moveTo>
                  <a:pt x="0" y="117780"/>
                </a:moveTo>
                <a:lnTo>
                  <a:pt x="0" y="0"/>
                </a:lnTo>
              </a:path>
            </a:pathLst>
          </a:custGeom>
          <a:ln w="3175">
            <a:solidFill>
              <a:srgbClr val="000000"/>
            </a:solidFill>
          </a:ln>
        </p:spPr>
        <p:txBody>
          <a:bodyPr wrap="square" lIns="0" tIns="0" rIns="0" bIns="0" rtlCol="0"/>
          <a:lstStyle/>
          <a:p>
            <a:endParaRPr/>
          </a:p>
        </p:txBody>
      </p:sp>
      <p:sp>
        <p:nvSpPr>
          <p:cNvPr id="147" name="object 147"/>
          <p:cNvSpPr/>
          <p:nvPr/>
        </p:nvSpPr>
        <p:spPr>
          <a:xfrm>
            <a:off x="9133389" y="2952167"/>
            <a:ext cx="0" cy="360680"/>
          </a:xfrm>
          <a:custGeom>
            <a:avLst/>
            <a:gdLst/>
            <a:ahLst/>
            <a:cxnLst/>
            <a:rect l="l" t="t" r="r" b="b"/>
            <a:pathLst>
              <a:path h="360679">
                <a:moveTo>
                  <a:pt x="0" y="360479"/>
                </a:moveTo>
                <a:lnTo>
                  <a:pt x="0" y="0"/>
                </a:lnTo>
              </a:path>
            </a:pathLst>
          </a:custGeom>
          <a:ln w="3175">
            <a:solidFill>
              <a:srgbClr val="000000"/>
            </a:solidFill>
          </a:ln>
        </p:spPr>
        <p:txBody>
          <a:bodyPr wrap="square" lIns="0" tIns="0" rIns="0" bIns="0" rtlCol="0"/>
          <a:lstStyle/>
          <a:p>
            <a:endParaRPr/>
          </a:p>
        </p:txBody>
      </p:sp>
      <p:sp>
        <p:nvSpPr>
          <p:cNvPr id="148" name="object 148"/>
          <p:cNvSpPr/>
          <p:nvPr/>
        </p:nvSpPr>
        <p:spPr>
          <a:xfrm>
            <a:off x="9150081" y="2492469"/>
            <a:ext cx="0" cy="820419"/>
          </a:xfrm>
          <a:custGeom>
            <a:avLst/>
            <a:gdLst/>
            <a:ahLst/>
            <a:cxnLst/>
            <a:rect l="l" t="t" r="r" b="b"/>
            <a:pathLst>
              <a:path h="820420">
                <a:moveTo>
                  <a:pt x="0" y="820178"/>
                </a:moveTo>
                <a:lnTo>
                  <a:pt x="0" y="0"/>
                </a:lnTo>
              </a:path>
            </a:pathLst>
          </a:custGeom>
          <a:ln w="3175">
            <a:solidFill>
              <a:srgbClr val="000000"/>
            </a:solidFill>
          </a:ln>
        </p:spPr>
        <p:txBody>
          <a:bodyPr wrap="square" lIns="0" tIns="0" rIns="0" bIns="0" rtlCol="0"/>
          <a:lstStyle/>
          <a:p>
            <a:endParaRPr/>
          </a:p>
        </p:txBody>
      </p:sp>
      <p:sp>
        <p:nvSpPr>
          <p:cNvPr id="149" name="object 149"/>
          <p:cNvSpPr/>
          <p:nvPr/>
        </p:nvSpPr>
        <p:spPr>
          <a:xfrm>
            <a:off x="9186805" y="3271960"/>
            <a:ext cx="0" cy="41275"/>
          </a:xfrm>
          <a:custGeom>
            <a:avLst/>
            <a:gdLst/>
            <a:ahLst/>
            <a:cxnLst/>
            <a:rect l="l" t="t" r="r" b="b"/>
            <a:pathLst>
              <a:path h="41275">
                <a:moveTo>
                  <a:pt x="0" y="40687"/>
                </a:moveTo>
                <a:lnTo>
                  <a:pt x="0" y="0"/>
                </a:lnTo>
              </a:path>
            </a:pathLst>
          </a:custGeom>
          <a:ln w="3175">
            <a:solidFill>
              <a:srgbClr val="000000"/>
            </a:solidFill>
          </a:ln>
        </p:spPr>
        <p:txBody>
          <a:bodyPr wrap="square" lIns="0" tIns="0" rIns="0" bIns="0" rtlCol="0"/>
          <a:lstStyle/>
          <a:p>
            <a:endParaRPr/>
          </a:p>
        </p:txBody>
      </p:sp>
      <p:sp>
        <p:nvSpPr>
          <p:cNvPr id="150" name="object 150"/>
          <p:cNvSpPr/>
          <p:nvPr/>
        </p:nvSpPr>
        <p:spPr>
          <a:xfrm>
            <a:off x="9206836" y="3174880"/>
            <a:ext cx="0" cy="137795"/>
          </a:xfrm>
          <a:custGeom>
            <a:avLst/>
            <a:gdLst/>
            <a:ahLst/>
            <a:cxnLst/>
            <a:rect l="l" t="t" r="r" b="b"/>
            <a:pathLst>
              <a:path h="137795">
                <a:moveTo>
                  <a:pt x="0" y="137767"/>
                </a:moveTo>
                <a:lnTo>
                  <a:pt x="0" y="0"/>
                </a:lnTo>
              </a:path>
            </a:pathLst>
          </a:custGeom>
          <a:ln w="3175">
            <a:solidFill>
              <a:srgbClr val="000000"/>
            </a:solidFill>
          </a:ln>
        </p:spPr>
        <p:txBody>
          <a:bodyPr wrap="square" lIns="0" tIns="0" rIns="0" bIns="0" rtlCol="0"/>
          <a:lstStyle/>
          <a:p>
            <a:endParaRPr/>
          </a:p>
        </p:txBody>
      </p:sp>
      <p:sp>
        <p:nvSpPr>
          <p:cNvPr id="151" name="object 151"/>
          <p:cNvSpPr/>
          <p:nvPr/>
        </p:nvSpPr>
        <p:spPr>
          <a:xfrm>
            <a:off x="9226867" y="326053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152" name="object 152"/>
          <p:cNvSpPr/>
          <p:nvPr/>
        </p:nvSpPr>
        <p:spPr>
          <a:xfrm>
            <a:off x="9243559"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153" name="object 153"/>
          <p:cNvSpPr/>
          <p:nvPr/>
        </p:nvSpPr>
        <p:spPr>
          <a:xfrm>
            <a:off x="9280283" y="330622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154" name="object 154"/>
          <p:cNvSpPr/>
          <p:nvPr/>
        </p:nvSpPr>
        <p:spPr>
          <a:xfrm>
            <a:off x="9300314" y="3283381"/>
            <a:ext cx="0" cy="29845"/>
          </a:xfrm>
          <a:custGeom>
            <a:avLst/>
            <a:gdLst/>
            <a:ahLst/>
            <a:cxnLst/>
            <a:rect l="l" t="t" r="r" b="b"/>
            <a:pathLst>
              <a:path h="29845">
                <a:moveTo>
                  <a:pt x="0" y="29267"/>
                </a:moveTo>
                <a:lnTo>
                  <a:pt x="0" y="0"/>
                </a:lnTo>
              </a:path>
            </a:pathLst>
          </a:custGeom>
          <a:ln w="3175">
            <a:solidFill>
              <a:srgbClr val="000000"/>
            </a:solidFill>
          </a:ln>
        </p:spPr>
        <p:txBody>
          <a:bodyPr wrap="square" lIns="0" tIns="0" rIns="0" bIns="0" rtlCol="0"/>
          <a:lstStyle/>
          <a:p>
            <a:endParaRPr/>
          </a:p>
        </p:txBody>
      </p:sp>
      <p:sp>
        <p:nvSpPr>
          <p:cNvPr id="155" name="object 155"/>
          <p:cNvSpPr/>
          <p:nvPr/>
        </p:nvSpPr>
        <p:spPr>
          <a:xfrm>
            <a:off x="9320345" y="3174880"/>
            <a:ext cx="0" cy="137795"/>
          </a:xfrm>
          <a:custGeom>
            <a:avLst/>
            <a:gdLst/>
            <a:ahLst/>
            <a:cxnLst/>
            <a:rect l="l" t="t" r="r" b="b"/>
            <a:pathLst>
              <a:path h="137795">
                <a:moveTo>
                  <a:pt x="0" y="137767"/>
                </a:moveTo>
                <a:lnTo>
                  <a:pt x="0" y="0"/>
                </a:lnTo>
              </a:path>
            </a:pathLst>
          </a:custGeom>
          <a:ln w="3175">
            <a:solidFill>
              <a:srgbClr val="000000"/>
            </a:solidFill>
          </a:ln>
        </p:spPr>
        <p:txBody>
          <a:bodyPr wrap="square" lIns="0" tIns="0" rIns="0" bIns="0" rtlCol="0"/>
          <a:lstStyle/>
          <a:p>
            <a:endParaRPr/>
          </a:p>
        </p:txBody>
      </p:sp>
      <p:sp>
        <p:nvSpPr>
          <p:cNvPr id="156" name="object 156"/>
          <p:cNvSpPr/>
          <p:nvPr/>
        </p:nvSpPr>
        <p:spPr>
          <a:xfrm>
            <a:off x="9337037" y="3260539"/>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157" name="object 157"/>
          <p:cNvSpPr/>
          <p:nvPr/>
        </p:nvSpPr>
        <p:spPr>
          <a:xfrm>
            <a:off x="9373761" y="3271960"/>
            <a:ext cx="0" cy="41275"/>
          </a:xfrm>
          <a:custGeom>
            <a:avLst/>
            <a:gdLst/>
            <a:ahLst/>
            <a:cxnLst/>
            <a:rect l="l" t="t" r="r" b="b"/>
            <a:pathLst>
              <a:path h="41275">
                <a:moveTo>
                  <a:pt x="0" y="40687"/>
                </a:moveTo>
                <a:lnTo>
                  <a:pt x="0" y="0"/>
                </a:lnTo>
              </a:path>
            </a:pathLst>
          </a:custGeom>
          <a:ln w="3175">
            <a:solidFill>
              <a:srgbClr val="000000"/>
            </a:solidFill>
          </a:ln>
        </p:spPr>
        <p:txBody>
          <a:bodyPr wrap="square" lIns="0" tIns="0" rIns="0" bIns="0" rtlCol="0"/>
          <a:lstStyle/>
          <a:p>
            <a:endParaRPr/>
          </a:p>
        </p:txBody>
      </p:sp>
      <p:sp>
        <p:nvSpPr>
          <p:cNvPr id="158" name="object 158"/>
          <p:cNvSpPr/>
          <p:nvPr/>
        </p:nvSpPr>
        <p:spPr>
          <a:xfrm>
            <a:off x="9393792" y="3263393"/>
            <a:ext cx="0" cy="49530"/>
          </a:xfrm>
          <a:custGeom>
            <a:avLst/>
            <a:gdLst/>
            <a:ahLst/>
            <a:cxnLst/>
            <a:rect l="l" t="t" r="r" b="b"/>
            <a:pathLst>
              <a:path h="49529">
                <a:moveTo>
                  <a:pt x="0" y="49253"/>
                </a:moveTo>
                <a:lnTo>
                  <a:pt x="0" y="0"/>
                </a:lnTo>
              </a:path>
            </a:pathLst>
          </a:custGeom>
          <a:ln w="3175">
            <a:solidFill>
              <a:srgbClr val="000000"/>
            </a:solidFill>
          </a:ln>
        </p:spPr>
        <p:txBody>
          <a:bodyPr wrap="square" lIns="0" tIns="0" rIns="0" bIns="0" rtlCol="0"/>
          <a:lstStyle/>
          <a:p>
            <a:endParaRPr/>
          </a:p>
        </p:txBody>
      </p:sp>
      <p:sp>
        <p:nvSpPr>
          <p:cNvPr id="159" name="object 159"/>
          <p:cNvSpPr/>
          <p:nvPr/>
        </p:nvSpPr>
        <p:spPr>
          <a:xfrm>
            <a:off x="9413823" y="3243406"/>
            <a:ext cx="0" cy="69850"/>
          </a:xfrm>
          <a:custGeom>
            <a:avLst/>
            <a:gdLst/>
            <a:ahLst/>
            <a:cxnLst/>
            <a:rect l="l" t="t" r="r" b="b"/>
            <a:pathLst>
              <a:path h="69850">
                <a:moveTo>
                  <a:pt x="0" y="69240"/>
                </a:moveTo>
                <a:lnTo>
                  <a:pt x="0" y="0"/>
                </a:lnTo>
              </a:path>
            </a:pathLst>
          </a:custGeom>
          <a:ln w="3175">
            <a:solidFill>
              <a:srgbClr val="000000"/>
            </a:solidFill>
          </a:ln>
        </p:spPr>
        <p:txBody>
          <a:bodyPr wrap="square" lIns="0" tIns="0" rIns="0" bIns="0" rtlCol="0"/>
          <a:lstStyle/>
          <a:p>
            <a:endParaRPr/>
          </a:p>
        </p:txBody>
      </p:sp>
      <p:sp>
        <p:nvSpPr>
          <p:cNvPr id="160" name="object 160"/>
          <p:cNvSpPr/>
          <p:nvPr/>
        </p:nvSpPr>
        <p:spPr>
          <a:xfrm>
            <a:off x="9430515" y="3180589"/>
            <a:ext cx="0" cy="132080"/>
          </a:xfrm>
          <a:custGeom>
            <a:avLst/>
            <a:gdLst/>
            <a:ahLst/>
            <a:cxnLst/>
            <a:rect l="l" t="t" r="r" b="b"/>
            <a:pathLst>
              <a:path h="132079">
                <a:moveTo>
                  <a:pt x="0" y="132057"/>
                </a:moveTo>
                <a:lnTo>
                  <a:pt x="0" y="0"/>
                </a:lnTo>
              </a:path>
            </a:pathLst>
          </a:custGeom>
          <a:ln w="3175">
            <a:solidFill>
              <a:srgbClr val="000000"/>
            </a:solidFill>
          </a:ln>
        </p:spPr>
        <p:txBody>
          <a:bodyPr wrap="square" lIns="0" tIns="0" rIns="0" bIns="0" rtlCol="0"/>
          <a:lstStyle/>
          <a:p>
            <a:endParaRPr/>
          </a:p>
        </p:txBody>
      </p:sp>
      <p:sp>
        <p:nvSpPr>
          <p:cNvPr id="161" name="object 161"/>
          <p:cNvSpPr/>
          <p:nvPr/>
        </p:nvSpPr>
        <p:spPr>
          <a:xfrm>
            <a:off x="6469273" y="3271959"/>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162" name="object 162"/>
          <p:cNvSpPr txBox="1"/>
          <p:nvPr/>
        </p:nvSpPr>
        <p:spPr>
          <a:xfrm>
            <a:off x="6419432" y="3313509"/>
            <a:ext cx="96520" cy="57708"/>
          </a:xfrm>
          <a:prstGeom prst="rect">
            <a:avLst/>
          </a:prstGeom>
        </p:spPr>
        <p:txBody>
          <a:bodyPr vert="horz" wrap="square" lIns="0" tIns="11430" rIns="0" bIns="0" rtlCol="0">
            <a:spAutoFit/>
          </a:bodyPr>
          <a:lstStyle/>
          <a:p>
            <a:pPr marL="12700">
              <a:spcBef>
                <a:spcPts val="90"/>
              </a:spcBef>
            </a:pPr>
            <a:r>
              <a:rPr sz="300" spc="10" dirty="0">
                <a:latin typeface="Arial"/>
                <a:cs typeface="Arial"/>
              </a:rPr>
              <a:t>40</a:t>
            </a:r>
            <a:r>
              <a:rPr sz="300" spc="20" dirty="0">
                <a:latin typeface="Arial"/>
                <a:cs typeface="Arial"/>
              </a:rPr>
              <a:t>0</a:t>
            </a:r>
            <a:endParaRPr sz="300">
              <a:latin typeface="Arial"/>
              <a:cs typeface="Arial"/>
            </a:endParaRPr>
          </a:p>
        </p:txBody>
      </p:sp>
      <p:sp>
        <p:nvSpPr>
          <p:cNvPr id="163" name="object 163"/>
          <p:cNvSpPr/>
          <p:nvPr/>
        </p:nvSpPr>
        <p:spPr>
          <a:xfrm>
            <a:off x="6843184" y="3274814"/>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164" name="object 164"/>
          <p:cNvSpPr txBox="1"/>
          <p:nvPr/>
        </p:nvSpPr>
        <p:spPr>
          <a:xfrm>
            <a:off x="6796682" y="3313509"/>
            <a:ext cx="96520" cy="57708"/>
          </a:xfrm>
          <a:prstGeom prst="rect">
            <a:avLst/>
          </a:prstGeom>
        </p:spPr>
        <p:txBody>
          <a:bodyPr vert="horz" wrap="square" lIns="0" tIns="11430" rIns="0" bIns="0" rtlCol="0">
            <a:spAutoFit/>
          </a:bodyPr>
          <a:lstStyle/>
          <a:p>
            <a:pPr marL="12700">
              <a:spcBef>
                <a:spcPts val="90"/>
              </a:spcBef>
            </a:pPr>
            <a:r>
              <a:rPr sz="300" spc="10" dirty="0">
                <a:latin typeface="Arial"/>
                <a:cs typeface="Arial"/>
              </a:rPr>
              <a:t>60</a:t>
            </a:r>
            <a:r>
              <a:rPr sz="300" spc="20" dirty="0">
                <a:latin typeface="Arial"/>
                <a:cs typeface="Arial"/>
              </a:rPr>
              <a:t>0</a:t>
            </a:r>
            <a:endParaRPr sz="300">
              <a:latin typeface="Arial"/>
              <a:cs typeface="Arial"/>
            </a:endParaRPr>
          </a:p>
        </p:txBody>
      </p:sp>
      <p:sp>
        <p:nvSpPr>
          <p:cNvPr id="165" name="object 165"/>
          <p:cNvSpPr/>
          <p:nvPr/>
        </p:nvSpPr>
        <p:spPr>
          <a:xfrm>
            <a:off x="7213757" y="3283379"/>
            <a:ext cx="0" cy="46990"/>
          </a:xfrm>
          <a:custGeom>
            <a:avLst/>
            <a:gdLst/>
            <a:ahLst/>
            <a:cxnLst/>
            <a:rect l="l" t="t" r="r" b="b"/>
            <a:pathLst>
              <a:path h="46989">
                <a:moveTo>
                  <a:pt x="0" y="46398"/>
                </a:moveTo>
                <a:lnTo>
                  <a:pt x="0" y="0"/>
                </a:lnTo>
              </a:path>
            </a:pathLst>
          </a:custGeom>
          <a:ln w="3175">
            <a:solidFill>
              <a:srgbClr val="000000"/>
            </a:solidFill>
          </a:ln>
        </p:spPr>
        <p:txBody>
          <a:bodyPr wrap="square" lIns="0" tIns="0" rIns="0" bIns="0" rtlCol="0"/>
          <a:lstStyle/>
          <a:p>
            <a:endParaRPr/>
          </a:p>
        </p:txBody>
      </p:sp>
      <p:sp>
        <p:nvSpPr>
          <p:cNvPr id="166" name="object 166"/>
          <p:cNvSpPr txBox="1"/>
          <p:nvPr/>
        </p:nvSpPr>
        <p:spPr>
          <a:xfrm>
            <a:off x="7163917" y="3313509"/>
            <a:ext cx="99695" cy="57708"/>
          </a:xfrm>
          <a:prstGeom prst="rect">
            <a:avLst/>
          </a:prstGeom>
        </p:spPr>
        <p:txBody>
          <a:bodyPr vert="horz" wrap="square" lIns="0" tIns="11430" rIns="0" bIns="0" rtlCol="0">
            <a:spAutoFit/>
          </a:bodyPr>
          <a:lstStyle/>
          <a:p>
            <a:pPr marL="12700">
              <a:spcBef>
                <a:spcPts val="90"/>
              </a:spcBef>
            </a:pPr>
            <a:r>
              <a:rPr sz="300" spc="10" dirty="0">
                <a:latin typeface="Arial"/>
                <a:cs typeface="Arial"/>
              </a:rPr>
              <a:t>8</a:t>
            </a:r>
            <a:r>
              <a:rPr sz="300" spc="40" dirty="0">
                <a:latin typeface="Arial"/>
                <a:cs typeface="Arial"/>
              </a:rPr>
              <a:t>0</a:t>
            </a:r>
            <a:r>
              <a:rPr sz="300" spc="20" dirty="0">
                <a:latin typeface="Arial"/>
                <a:cs typeface="Arial"/>
              </a:rPr>
              <a:t>0</a:t>
            </a:r>
            <a:endParaRPr sz="300">
              <a:latin typeface="Arial"/>
              <a:cs typeface="Arial"/>
            </a:endParaRPr>
          </a:p>
        </p:txBody>
      </p:sp>
      <p:sp>
        <p:nvSpPr>
          <p:cNvPr id="167" name="object 167"/>
          <p:cNvSpPr/>
          <p:nvPr/>
        </p:nvSpPr>
        <p:spPr>
          <a:xfrm>
            <a:off x="7587668" y="3226275"/>
            <a:ext cx="0" cy="103505"/>
          </a:xfrm>
          <a:custGeom>
            <a:avLst/>
            <a:gdLst/>
            <a:ahLst/>
            <a:cxnLst/>
            <a:rect l="l" t="t" r="r" b="b"/>
            <a:pathLst>
              <a:path h="103504">
                <a:moveTo>
                  <a:pt x="0" y="103504"/>
                </a:moveTo>
                <a:lnTo>
                  <a:pt x="0" y="0"/>
                </a:lnTo>
              </a:path>
            </a:pathLst>
          </a:custGeom>
          <a:ln w="3175">
            <a:solidFill>
              <a:srgbClr val="000000"/>
            </a:solidFill>
          </a:ln>
        </p:spPr>
        <p:txBody>
          <a:bodyPr wrap="square" lIns="0" tIns="0" rIns="0" bIns="0" rtlCol="0"/>
          <a:lstStyle/>
          <a:p>
            <a:endParaRPr/>
          </a:p>
        </p:txBody>
      </p:sp>
      <p:sp>
        <p:nvSpPr>
          <p:cNvPr id="168" name="object 168"/>
          <p:cNvSpPr txBox="1"/>
          <p:nvPr/>
        </p:nvSpPr>
        <p:spPr>
          <a:xfrm>
            <a:off x="7527812" y="3313509"/>
            <a:ext cx="120014" cy="57708"/>
          </a:xfrm>
          <a:prstGeom prst="rect">
            <a:avLst/>
          </a:prstGeom>
        </p:spPr>
        <p:txBody>
          <a:bodyPr vert="horz" wrap="square" lIns="0" tIns="11430" rIns="0" bIns="0" rtlCol="0">
            <a:spAutoFit/>
          </a:bodyPr>
          <a:lstStyle/>
          <a:p>
            <a:pPr marL="12700">
              <a:spcBef>
                <a:spcPts val="90"/>
              </a:spcBef>
            </a:pPr>
            <a:r>
              <a:rPr sz="300" spc="10" dirty="0">
                <a:latin typeface="Arial"/>
                <a:cs typeface="Arial"/>
              </a:rPr>
              <a:t>100</a:t>
            </a:r>
            <a:r>
              <a:rPr sz="300" spc="20" dirty="0">
                <a:latin typeface="Arial"/>
                <a:cs typeface="Arial"/>
              </a:rPr>
              <a:t>0</a:t>
            </a:r>
            <a:endParaRPr sz="300">
              <a:latin typeface="Arial"/>
              <a:cs typeface="Arial"/>
            </a:endParaRPr>
          </a:p>
        </p:txBody>
      </p:sp>
      <p:sp>
        <p:nvSpPr>
          <p:cNvPr id="169" name="object 169"/>
          <p:cNvSpPr/>
          <p:nvPr/>
        </p:nvSpPr>
        <p:spPr>
          <a:xfrm>
            <a:off x="7958241" y="3200577"/>
            <a:ext cx="0" cy="129539"/>
          </a:xfrm>
          <a:custGeom>
            <a:avLst/>
            <a:gdLst/>
            <a:ahLst/>
            <a:cxnLst/>
            <a:rect l="l" t="t" r="r" b="b"/>
            <a:pathLst>
              <a:path h="129539">
                <a:moveTo>
                  <a:pt x="0" y="129202"/>
                </a:moveTo>
                <a:lnTo>
                  <a:pt x="0" y="0"/>
                </a:lnTo>
              </a:path>
            </a:pathLst>
          </a:custGeom>
          <a:ln w="3175">
            <a:solidFill>
              <a:srgbClr val="000000"/>
            </a:solidFill>
          </a:ln>
        </p:spPr>
        <p:txBody>
          <a:bodyPr wrap="square" lIns="0" tIns="0" rIns="0" bIns="0" rtlCol="0"/>
          <a:lstStyle/>
          <a:p>
            <a:endParaRPr/>
          </a:p>
        </p:txBody>
      </p:sp>
      <p:sp>
        <p:nvSpPr>
          <p:cNvPr id="170" name="object 170"/>
          <p:cNvSpPr/>
          <p:nvPr/>
        </p:nvSpPr>
        <p:spPr>
          <a:xfrm>
            <a:off x="8332151" y="2909340"/>
            <a:ext cx="0" cy="421005"/>
          </a:xfrm>
          <a:custGeom>
            <a:avLst/>
            <a:gdLst/>
            <a:ahLst/>
            <a:cxnLst/>
            <a:rect l="l" t="t" r="r" b="b"/>
            <a:pathLst>
              <a:path h="421004">
                <a:moveTo>
                  <a:pt x="0" y="420439"/>
                </a:moveTo>
                <a:lnTo>
                  <a:pt x="0" y="0"/>
                </a:lnTo>
              </a:path>
            </a:pathLst>
          </a:custGeom>
          <a:ln w="3175">
            <a:solidFill>
              <a:srgbClr val="000000"/>
            </a:solidFill>
          </a:ln>
        </p:spPr>
        <p:txBody>
          <a:bodyPr wrap="square" lIns="0" tIns="0" rIns="0" bIns="0" rtlCol="0"/>
          <a:lstStyle/>
          <a:p>
            <a:endParaRPr/>
          </a:p>
        </p:txBody>
      </p:sp>
      <p:sp>
        <p:nvSpPr>
          <p:cNvPr id="171" name="object 171"/>
          <p:cNvSpPr txBox="1"/>
          <p:nvPr/>
        </p:nvSpPr>
        <p:spPr>
          <a:xfrm>
            <a:off x="8272296" y="3313509"/>
            <a:ext cx="123189" cy="57708"/>
          </a:xfrm>
          <a:prstGeom prst="rect">
            <a:avLst/>
          </a:prstGeom>
        </p:spPr>
        <p:txBody>
          <a:bodyPr vert="horz" wrap="square" lIns="0" tIns="11430" rIns="0" bIns="0" rtlCol="0">
            <a:spAutoFit/>
          </a:bodyPr>
          <a:lstStyle/>
          <a:p>
            <a:pPr marL="12700">
              <a:spcBef>
                <a:spcPts val="90"/>
              </a:spcBef>
            </a:pPr>
            <a:r>
              <a:rPr sz="300" spc="10" dirty="0">
                <a:latin typeface="Arial"/>
                <a:cs typeface="Arial"/>
              </a:rPr>
              <a:t>14</a:t>
            </a:r>
            <a:r>
              <a:rPr sz="300" spc="40" dirty="0">
                <a:latin typeface="Arial"/>
                <a:cs typeface="Arial"/>
              </a:rPr>
              <a:t>0</a:t>
            </a:r>
            <a:r>
              <a:rPr sz="300" spc="20" dirty="0">
                <a:latin typeface="Arial"/>
                <a:cs typeface="Arial"/>
              </a:rPr>
              <a:t>0</a:t>
            </a:r>
            <a:endParaRPr sz="300">
              <a:latin typeface="Arial"/>
              <a:cs typeface="Arial"/>
            </a:endParaRPr>
          </a:p>
        </p:txBody>
      </p:sp>
      <p:sp>
        <p:nvSpPr>
          <p:cNvPr id="172" name="object 172"/>
          <p:cNvSpPr/>
          <p:nvPr/>
        </p:nvSpPr>
        <p:spPr>
          <a:xfrm>
            <a:off x="8702724" y="3269103"/>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173" name="object 173"/>
          <p:cNvSpPr txBox="1"/>
          <p:nvPr/>
        </p:nvSpPr>
        <p:spPr>
          <a:xfrm>
            <a:off x="8642868" y="3313509"/>
            <a:ext cx="123189" cy="57708"/>
          </a:xfrm>
          <a:prstGeom prst="rect">
            <a:avLst/>
          </a:prstGeom>
        </p:spPr>
        <p:txBody>
          <a:bodyPr vert="horz" wrap="square" lIns="0" tIns="11430" rIns="0" bIns="0" rtlCol="0">
            <a:spAutoFit/>
          </a:bodyPr>
          <a:lstStyle/>
          <a:p>
            <a:pPr marL="12700">
              <a:spcBef>
                <a:spcPts val="90"/>
              </a:spcBef>
            </a:pPr>
            <a:r>
              <a:rPr sz="300" spc="40" dirty="0">
                <a:latin typeface="Arial"/>
                <a:cs typeface="Arial"/>
              </a:rPr>
              <a:t>1</a:t>
            </a:r>
            <a:r>
              <a:rPr sz="300" spc="10" dirty="0">
                <a:latin typeface="Arial"/>
                <a:cs typeface="Arial"/>
              </a:rPr>
              <a:t>60</a:t>
            </a:r>
            <a:r>
              <a:rPr sz="300" spc="20" dirty="0">
                <a:latin typeface="Arial"/>
                <a:cs typeface="Arial"/>
              </a:rPr>
              <a:t>0</a:t>
            </a:r>
            <a:endParaRPr sz="300">
              <a:latin typeface="Arial"/>
              <a:cs typeface="Arial"/>
            </a:endParaRPr>
          </a:p>
        </p:txBody>
      </p:sp>
      <p:sp>
        <p:nvSpPr>
          <p:cNvPr id="174" name="object 174"/>
          <p:cNvSpPr/>
          <p:nvPr/>
        </p:nvSpPr>
        <p:spPr>
          <a:xfrm>
            <a:off x="9076635" y="3200578"/>
            <a:ext cx="0" cy="129539"/>
          </a:xfrm>
          <a:custGeom>
            <a:avLst/>
            <a:gdLst/>
            <a:ahLst/>
            <a:cxnLst/>
            <a:rect l="l" t="t" r="r" b="b"/>
            <a:pathLst>
              <a:path h="129539">
                <a:moveTo>
                  <a:pt x="0" y="129201"/>
                </a:moveTo>
                <a:lnTo>
                  <a:pt x="0" y="0"/>
                </a:lnTo>
              </a:path>
            </a:pathLst>
          </a:custGeom>
          <a:ln w="3175">
            <a:solidFill>
              <a:srgbClr val="000000"/>
            </a:solidFill>
          </a:ln>
        </p:spPr>
        <p:txBody>
          <a:bodyPr wrap="square" lIns="0" tIns="0" rIns="0" bIns="0" rtlCol="0"/>
          <a:lstStyle/>
          <a:p>
            <a:endParaRPr/>
          </a:p>
        </p:txBody>
      </p:sp>
      <p:sp>
        <p:nvSpPr>
          <p:cNvPr id="175" name="object 175"/>
          <p:cNvSpPr txBox="1"/>
          <p:nvPr/>
        </p:nvSpPr>
        <p:spPr>
          <a:xfrm>
            <a:off x="9016780" y="3313509"/>
            <a:ext cx="123189" cy="57708"/>
          </a:xfrm>
          <a:prstGeom prst="rect">
            <a:avLst/>
          </a:prstGeom>
        </p:spPr>
        <p:txBody>
          <a:bodyPr vert="horz" wrap="square" lIns="0" tIns="11430" rIns="0" bIns="0" rtlCol="0">
            <a:spAutoFit/>
          </a:bodyPr>
          <a:lstStyle/>
          <a:p>
            <a:pPr marL="12700">
              <a:spcBef>
                <a:spcPts val="90"/>
              </a:spcBef>
            </a:pPr>
            <a:r>
              <a:rPr sz="300" spc="10" dirty="0">
                <a:latin typeface="Arial"/>
                <a:cs typeface="Arial"/>
              </a:rPr>
              <a:t>18</a:t>
            </a:r>
            <a:r>
              <a:rPr sz="300" spc="40" dirty="0">
                <a:latin typeface="Arial"/>
                <a:cs typeface="Arial"/>
              </a:rPr>
              <a:t>0</a:t>
            </a:r>
            <a:r>
              <a:rPr sz="300" spc="20" dirty="0">
                <a:latin typeface="Arial"/>
                <a:cs typeface="Arial"/>
              </a:rPr>
              <a:t>0</a:t>
            </a:r>
            <a:endParaRPr sz="300">
              <a:latin typeface="Arial"/>
              <a:cs typeface="Arial"/>
            </a:endParaRPr>
          </a:p>
        </p:txBody>
      </p:sp>
      <p:sp>
        <p:nvSpPr>
          <p:cNvPr id="176" name="object 176"/>
          <p:cNvSpPr/>
          <p:nvPr/>
        </p:nvSpPr>
        <p:spPr>
          <a:xfrm>
            <a:off x="9450546" y="3306222"/>
            <a:ext cx="0" cy="24130"/>
          </a:xfrm>
          <a:custGeom>
            <a:avLst/>
            <a:gdLst/>
            <a:ahLst/>
            <a:cxnLst/>
            <a:rect l="l" t="t" r="r" b="b"/>
            <a:pathLst>
              <a:path h="24129">
                <a:moveTo>
                  <a:pt x="0" y="23556"/>
                </a:moveTo>
                <a:lnTo>
                  <a:pt x="0" y="0"/>
                </a:lnTo>
              </a:path>
            </a:pathLst>
          </a:custGeom>
          <a:ln w="3175">
            <a:solidFill>
              <a:srgbClr val="000000"/>
            </a:solidFill>
          </a:ln>
        </p:spPr>
        <p:txBody>
          <a:bodyPr wrap="square" lIns="0" tIns="0" rIns="0" bIns="0" rtlCol="0"/>
          <a:lstStyle/>
          <a:p>
            <a:endParaRPr/>
          </a:p>
        </p:txBody>
      </p:sp>
      <p:sp>
        <p:nvSpPr>
          <p:cNvPr id="177" name="object 177"/>
          <p:cNvSpPr txBox="1"/>
          <p:nvPr/>
        </p:nvSpPr>
        <p:spPr>
          <a:xfrm>
            <a:off x="9390690" y="3313509"/>
            <a:ext cx="120014" cy="57708"/>
          </a:xfrm>
          <a:prstGeom prst="rect">
            <a:avLst/>
          </a:prstGeom>
        </p:spPr>
        <p:txBody>
          <a:bodyPr vert="horz" wrap="square" lIns="0" tIns="11430" rIns="0" bIns="0" rtlCol="0">
            <a:spAutoFit/>
          </a:bodyPr>
          <a:lstStyle/>
          <a:p>
            <a:pPr marL="12700">
              <a:spcBef>
                <a:spcPts val="90"/>
              </a:spcBef>
            </a:pPr>
            <a:r>
              <a:rPr sz="300" spc="10" dirty="0">
                <a:latin typeface="Arial"/>
                <a:cs typeface="Arial"/>
              </a:rPr>
              <a:t>200</a:t>
            </a:r>
            <a:r>
              <a:rPr sz="300" spc="20" dirty="0">
                <a:latin typeface="Arial"/>
                <a:cs typeface="Arial"/>
              </a:rPr>
              <a:t>0</a:t>
            </a:r>
            <a:endParaRPr sz="300">
              <a:latin typeface="Arial"/>
              <a:cs typeface="Arial"/>
            </a:endParaRPr>
          </a:p>
        </p:txBody>
      </p:sp>
      <p:sp>
        <p:nvSpPr>
          <p:cNvPr id="178" name="object 178"/>
          <p:cNvSpPr txBox="1"/>
          <p:nvPr/>
        </p:nvSpPr>
        <p:spPr>
          <a:xfrm>
            <a:off x="7898385" y="3309511"/>
            <a:ext cx="123189" cy="107722"/>
          </a:xfrm>
          <a:prstGeom prst="rect">
            <a:avLst/>
          </a:prstGeom>
        </p:spPr>
        <p:txBody>
          <a:bodyPr vert="horz" wrap="square" lIns="0" tIns="15240" rIns="0" bIns="0" rtlCol="0">
            <a:spAutoFit/>
          </a:bodyPr>
          <a:lstStyle/>
          <a:p>
            <a:pPr marL="12700">
              <a:spcBef>
                <a:spcPts val="120"/>
              </a:spcBef>
            </a:pPr>
            <a:r>
              <a:rPr sz="300" spc="10" dirty="0">
                <a:latin typeface="Arial"/>
                <a:cs typeface="Arial"/>
              </a:rPr>
              <a:t>1</a:t>
            </a:r>
            <a:r>
              <a:rPr sz="300" spc="40" dirty="0">
                <a:latin typeface="Arial"/>
                <a:cs typeface="Arial"/>
              </a:rPr>
              <a:t>2</a:t>
            </a:r>
            <a:r>
              <a:rPr sz="300" spc="10" dirty="0">
                <a:latin typeface="Arial"/>
                <a:cs typeface="Arial"/>
              </a:rPr>
              <a:t>0</a:t>
            </a:r>
            <a:r>
              <a:rPr sz="300" spc="20" dirty="0">
                <a:latin typeface="Arial"/>
                <a:cs typeface="Arial"/>
              </a:rPr>
              <a:t>0</a:t>
            </a:r>
            <a:endParaRPr sz="300">
              <a:latin typeface="Arial"/>
              <a:cs typeface="Arial"/>
            </a:endParaRPr>
          </a:p>
          <a:p>
            <a:pPr marL="19050">
              <a:spcBef>
                <a:spcPts val="25"/>
              </a:spcBef>
            </a:pPr>
            <a:r>
              <a:rPr sz="300" spc="15" dirty="0">
                <a:latin typeface="Arial"/>
                <a:cs typeface="Arial"/>
              </a:rPr>
              <a:t>m/z</a:t>
            </a:r>
            <a:endParaRPr sz="300">
              <a:latin typeface="Arial"/>
              <a:cs typeface="Arial"/>
            </a:endParaRPr>
          </a:p>
        </p:txBody>
      </p:sp>
      <p:sp>
        <p:nvSpPr>
          <p:cNvPr id="179" name="object 179"/>
          <p:cNvSpPr/>
          <p:nvPr/>
        </p:nvSpPr>
        <p:spPr>
          <a:xfrm>
            <a:off x="6449243" y="1927126"/>
            <a:ext cx="0" cy="1379855"/>
          </a:xfrm>
          <a:custGeom>
            <a:avLst/>
            <a:gdLst/>
            <a:ahLst/>
            <a:cxnLst/>
            <a:rect l="l" t="t" r="r" b="b"/>
            <a:pathLst>
              <a:path h="1379854">
                <a:moveTo>
                  <a:pt x="0" y="0"/>
                </a:moveTo>
                <a:lnTo>
                  <a:pt x="0" y="1379811"/>
                </a:lnTo>
              </a:path>
            </a:pathLst>
          </a:custGeom>
          <a:ln w="3175">
            <a:solidFill>
              <a:srgbClr val="000000"/>
            </a:solidFill>
          </a:ln>
        </p:spPr>
        <p:txBody>
          <a:bodyPr wrap="square" lIns="0" tIns="0" rIns="0" bIns="0" rtlCol="0"/>
          <a:lstStyle/>
          <a:p>
            <a:endParaRPr/>
          </a:p>
        </p:txBody>
      </p:sp>
      <p:sp>
        <p:nvSpPr>
          <p:cNvPr id="180" name="object 180"/>
          <p:cNvSpPr/>
          <p:nvPr/>
        </p:nvSpPr>
        <p:spPr>
          <a:xfrm>
            <a:off x="6432132" y="3292303"/>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81" name="object 181"/>
          <p:cNvSpPr/>
          <p:nvPr/>
        </p:nvSpPr>
        <p:spPr>
          <a:xfrm>
            <a:off x="6432132" y="3278027"/>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82" name="object 182"/>
          <p:cNvSpPr/>
          <p:nvPr/>
        </p:nvSpPr>
        <p:spPr>
          <a:xfrm>
            <a:off x="6432132" y="3263750"/>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83" name="object 183"/>
          <p:cNvSpPr/>
          <p:nvPr/>
        </p:nvSpPr>
        <p:spPr>
          <a:xfrm>
            <a:off x="6432132" y="3249474"/>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84" name="object 184"/>
          <p:cNvSpPr/>
          <p:nvPr/>
        </p:nvSpPr>
        <p:spPr>
          <a:xfrm>
            <a:off x="6432132" y="3223776"/>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85" name="object 185"/>
          <p:cNvSpPr/>
          <p:nvPr/>
        </p:nvSpPr>
        <p:spPr>
          <a:xfrm>
            <a:off x="6432132" y="3209500"/>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86" name="object 186"/>
          <p:cNvSpPr/>
          <p:nvPr/>
        </p:nvSpPr>
        <p:spPr>
          <a:xfrm>
            <a:off x="6432132" y="3195224"/>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87" name="object 187"/>
          <p:cNvSpPr/>
          <p:nvPr/>
        </p:nvSpPr>
        <p:spPr>
          <a:xfrm>
            <a:off x="6432132" y="3180947"/>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88" name="object 188"/>
          <p:cNvSpPr/>
          <p:nvPr/>
        </p:nvSpPr>
        <p:spPr>
          <a:xfrm>
            <a:off x="6432132" y="3155250"/>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89" name="object 189"/>
          <p:cNvSpPr/>
          <p:nvPr/>
        </p:nvSpPr>
        <p:spPr>
          <a:xfrm>
            <a:off x="6432132" y="3140974"/>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90" name="object 190"/>
          <p:cNvSpPr/>
          <p:nvPr/>
        </p:nvSpPr>
        <p:spPr>
          <a:xfrm>
            <a:off x="6432132" y="3126697"/>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91" name="object 191"/>
          <p:cNvSpPr/>
          <p:nvPr/>
        </p:nvSpPr>
        <p:spPr>
          <a:xfrm>
            <a:off x="6432132" y="3112421"/>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92" name="object 192"/>
          <p:cNvSpPr/>
          <p:nvPr/>
        </p:nvSpPr>
        <p:spPr>
          <a:xfrm>
            <a:off x="6432132" y="3083868"/>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93" name="object 193"/>
          <p:cNvSpPr/>
          <p:nvPr/>
        </p:nvSpPr>
        <p:spPr>
          <a:xfrm>
            <a:off x="6432132" y="3072447"/>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94" name="object 194"/>
          <p:cNvSpPr/>
          <p:nvPr/>
        </p:nvSpPr>
        <p:spPr>
          <a:xfrm>
            <a:off x="6432132" y="3058170"/>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95" name="object 195"/>
          <p:cNvSpPr/>
          <p:nvPr/>
        </p:nvSpPr>
        <p:spPr>
          <a:xfrm>
            <a:off x="6432132" y="3043894"/>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96" name="object 196"/>
          <p:cNvSpPr/>
          <p:nvPr/>
        </p:nvSpPr>
        <p:spPr>
          <a:xfrm>
            <a:off x="6432132" y="3015341"/>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97" name="object 197"/>
          <p:cNvSpPr/>
          <p:nvPr/>
        </p:nvSpPr>
        <p:spPr>
          <a:xfrm>
            <a:off x="6432132" y="3001065"/>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98" name="object 198"/>
          <p:cNvSpPr/>
          <p:nvPr/>
        </p:nvSpPr>
        <p:spPr>
          <a:xfrm>
            <a:off x="6432132" y="2989644"/>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199" name="object 199"/>
          <p:cNvSpPr/>
          <p:nvPr/>
        </p:nvSpPr>
        <p:spPr>
          <a:xfrm>
            <a:off x="6432132" y="2975367"/>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00" name="object 200"/>
          <p:cNvSpPr/>
          <p:nvPr/>
        </p:nvSpPr>
        <p:spPr>
          <a:xfrm>
            <a:off x="6432132" y="2946815"/>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01" name="object 201"/>
          <p:cNvSpPr/>
          <p:nvPr/>
        </p:nvSpPr>
        <p:spPr>
          <a:xfrm>
            <a:off x="6432132" y="2932538"/>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02" name="object 202"/>
          <p:cNvSpPr/>
          <p:nvPr/>
        </p:nvSpPr>
        <p:spPr>
          <a:xfrm>
            <a:off x="6432132" y="2918262"/>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03" name="object 203"/>
          <p:cNvSpPr/>
          <p:nvPr/>
        </p:nvSpPr>
        <p:spPr>
          <a:xfrm>
            <a:off x="6432132" y="2906841"/>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04" name="object 204"/>
          <p:cNvSpPr/>
          <p:nvPr/>
        </p:nvSpPr>
        <p:spPr>
          <a:xfrm>
            <a:off x="6432132" y="2878288"/>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05" name="object 205"/>
          <p:cNvSpPr/>
          <p:nvPr/>
        </p:nvSpPr>
        <p:spPr>
          <a:xfrm>
            <a:off x="6432132" y="2864012"/>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06" name="object 206"/>
          <p:cNvSpPr/>
          <p:nvPr/>
        </p:nvSpPr>
        <p:spPr>
          <a:xfrm>
            <a:off x="6432132" y="2849736"/>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07" name="object 207"/>
          <p:cNvSpPr/>
          <p:nvPr/>
        </p:nvSpPr>
        <p:spPr>
          <a:xfrm>
            <a:off x="6432132" y="2835459"/>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08" name="object 208"/>
          <p:cNvSpPr/>
          <p:nvPr/>
        </p:nvSpPr>
        <p:spPr>
          <a:xfrm>
            <a:off x="6432132" y="2809762"/>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09" name="object 209"/>
          <p:cNvSpPr/>
          <p:nvPr/>
        </p:nvSpPr>
        <p:spPr>
          <a:xfrm>
            <a:off x="6432132" y="2795485"/>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10" name="object 210"/>
          <p:cNvSpPr/>
          <p:nvPr/>
        </p:nvSpPr>
        <p:spPr>
          <a:xfrm>
            <a:off x="6432132" y="2781209"/>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11" name="object 211"/>
          <p:cNvSpPr/>
          <p:nvPr/>
        </p:nvSpPr>
        <p:spPr>
          <a:xfrm>
            <a:off x="6432132" y="2766932"/>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12" name="object 212"/>
          <p:cNvSpPr/>
          <p:nvPr/>
        </p:nvSpPr>
        <p:spPr>
          <a:xfrm>
            <a:off x="6432132" y="2741235"/>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13" name="object 213"/>
          <p:cNvSpPr/>
          <p:nvPr/>
        </p:nvSpPr>
        <p:spPr>
          <a:xfrm>
            <a:off x="6432132" y="2726959"/>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14" name="object 214"/>
          <p:cNvSpPr/>
          <p:nvPr/>
        </p:nvSpPr>
        <p:spPr>
          <a:xfrm>
            <a:off x="6432132" y="2712683"/>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15" name="object 215"/>
          <p:cNvSpPr/>
          <p:nvPr/>
        </p:nvSpPr>
        <p:spPr>
          <a:xfrm>
            <a:off x="6432132" y="2698406"/>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16" name="object 216"/>
          <p:cNvSpPr/>
          <p:nvPr/>
        </p:nvSpPr>
        <p:spPr>
          <a:xfrm>
            <a:off x="6432132" y="2669853"/>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17" name="object 217"/>
          <p:cNvSpPr/>
          <p:nvPr/>
        </p:nvSpPr>
        <p:spPr>
          <a:xfrm>
            <a:off x="6432132" y="2658432"/>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18" name="object 218"/>
          <p:cNvSpPr/>
          <p:nvPr/>
        </p:nvSpPr>
        <p:spPr>
          <a:xfrm>
            <a:off x="6432132" y="2644156"/>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19" name="object 219"/>
          <p:cNvSpPr/>
          <p:nvPr/>
        </p:nvSpPr>
        <p:spPr>
          <a:xfrm>
            <a:off x="6432132" y="2629879"/>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20" name="object 220"/>
          <p:cNvSpPr/>
          <p:nvPr/>
        </p:nvSpPr>
        <p:spPr>
          <a:xfrm>
            <a:off x="6432132" y="2601326"/>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21" name="object 221"/>
          <p:cNvSpPr/>
          <p:nvPr/>
        </p:nvSpPr>
        <p:spPr>
          <a:xfrm>
            <a:off x="6432132" y="2589905"/>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22" name="object 222"/>
          <p:cNvSpPr/>
          <p:nvPr/>
        </p:nvSpPr>
        <p:spPr>
          <a:xfrm>
            <a:off x="6432132" y="2575629"/>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23" name="object 223"/>
          <p:cNvSpPr/>
          <p:nvPr/>
        </p:nvSpPr>
        <p:spPr>
          <a:xfrm>
            <a:off x="6432132" y="2561353"/>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24" name="object 224"/>
          <p:cNvSpPr/>
          <p:nvPr/>
        </p:nvSpPr>
        <p:spPr>
          <a:xfrm>
            <a:off x="6432132" y="2532800"/>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25" name="object 225"/>
          <p:cNvSpPr/>
          <p:nvPr/>
        </p:nvSpPr>
        <p:spPr>
          <a:xfrm>
            <a:off x="6432132" y="2521379"/>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26" name="object 226"/>
          <p:cNvSpPr/>
          <p:nvPr/>
        </p:nvSpPr>
        <p:spPr>
          <a:xfrm>
            <a:off x="6432132" y="2507103"/>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27" name="object 227"/>
          <p:cNvSpPr/>
          <p:nvPr/>
        </p:nvSpPr>
        <p:spPr>
          <a:xfrm>
            <a:off x="6432132" y="2492826"/>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28" name="object 228"/>
          <p:cNvSpPr/>
          <p:nvPr/>
        </p:nvSpPr>
        <p:spPr>
          <a:xfrm>
            <a:off x="6432132" y="2464274"/>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29" name="object 229"/>
          <p:cNvSpPr/>
          <p:nvPr/>
        </p:nvSpPr>
        <p:spPr>
          <a:xfrm>
            <a:off x="6432132" y="2449997"/>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30" name="object 230"/>
          <p:cNvSpPr/>
          <p:nvPr/>
        </p:nvSpPr>
        <p:spPr>
          <a:xfrm>
            <a:off x="6432132" y="2438576"/>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31" name="object 231"/>
          <p:cNvSpPr/>
          <p:nvPr/>
        </p:nvSpPr>
        <p:spPr>
          <a:xfrm>
            <a:off x="6432132" y="2424299"/>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32" name="object 232"/>
          <p:cNvSpPr/>
          <p:nvPr/>
        </p:nvSpPr>
        <p:spPr>
          <a:xfrm>
            <a:off x="6432132" y="2395747"/>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33" name="object 233"/>
          <p:cNvSpPr/>
          <p:nvPr/>
        </p:nvSpPr>
        <p:spPr>
          <a:xfrm>
            <a:off x="6432132" y="2381470"/>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34" name="object 234"/>
          <p:cNvSpPr/>
          <p:nvPr/>
        </p:nvSpPr>
        <p:spPr>
          <a:xfrm>
            <a:off x="6432132" y="2367194"/>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35" name="object 235"/>
          <p:cNvSpPr/>
          <p:nvPr/>
        </p:nvSpPr>
        <p:spPr>
          <a:xfrm>
            <a:off x="6432132" y="2355773"/>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36" name="object 236"/>
          <p:cNvSpPr/>
          <p:nvPr/>
        </p:nvSpPr>
        <p:spPr>
          <a:xfrm>
            <a:off x="6432132" y="2327220"/>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37" name="object 237"/>
          <p:cNvSpPr/>
          <p:nvPr/>
        </p:nvSpPr>
        <p:spPr>
          <a:xfrm>
            <a:off x="6432132" y="2312944"/>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38" name="object 238"/>
          <p:cNvSpPr/>
          <p:nvPr/>
        </p:nvSpPr>
        <p:spPr>
          <a:xfrm>
            <a:off x="6432132" y="2298667"/>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39" name="object 239"/>
          <p:cNvSpPr/>
          <p:nvPr/>
        </p:nvSpPr>
        <p:spPr>
          <a:xfrm>
            <a:off x="6432132" y="2284391"/>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40" name="object 240"/>
          <p:cNvSpPr/>
          <p:nvPr/>
        </p:nvSpPr>
        <p:spPr>
          <a:xfrm>
            <a:off x="6432132" y="2258693"/>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41" name="object 241"/>
          <p:cNvSpPr/>
          <p:nvPr/>
        </p:nvSpPr>
        <p:spPr>
          <a:xfrm>
            <a:off x="6432132" y="2244417"/>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42" name="object 242"/>
          <p:cNvSpPr/>
          <p:nvPr/>
        </p:nvSpPr>
        <p:spPr>
          <a:xfrm>
            <a:off x="6432132" y="2230141"/>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43" name="object 243"/>
          <p:cNvSpPr/>
          <p:nvPr/>
        </p:nvSpPr>
        <p:spPr>
          <a:xfrm>
            <a:off x="6432132" y="2215864"/>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44" name="object 244"/>
          <p:cNvSpPr/>
          <p:nvPr/>
        </p:nvSpPr>
        <p:spPr>
          <a:xfrm>
            <a:off x="6432132" y="2190167"/>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45" name="object 245"/>
          <p:cNvSpPr/>
          <p:nvPr/>
        </p:nvSpPr>
        <p:spPr>
          <a:xfrm>
            <a:off x="6432132" y="2175891"/>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46" name="object 246"/>
          <p:cNvSpPr/>
          <p:nvPr/>
        </p:nvSpPr>
        <p:spPr>
          <a:xfrm>
            <a:off x="6432132" y="2161614"/>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47" name="object 247"/>
          <p:cNvSpPr/>
          <p:nvPr/>
        </p:nvSpPr>
        <p:spPr>
          <a:xfrm>
            <a:off x="6432132" y="2147338"/>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48" name="object 248"/>
          <p:cNvSpPr/>
          <p:nvPr/>
        </p:nvSpPr>
        <p:spPr>
          <a:xfrm>
            <a:off x="6432132" y="2118785"/>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49" name="object 249"/>
          <p:cNvSpPr/>
          <p:nvPr/>
        </p:nvSpPr>
        <p:spPr>
          <a:xfrm>
            <a:off x="6432132" y="2107364"/>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50" name="object 250"/>
          <p:cNvSpPr/>
          <p:nvPr/>
        </p:nvSpPr>
        <p:spPr>
          <a:xfrm>
            <a:off x="6432132" y="2093087"/>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51" name="object 251"/>
          <p:cNvSpPr/>
          <p:nvPr/>
        </p:nvSpPr>
        <p:spPr>
          <a:xfrm>
            <a:off x="6432132" y="2078811"/>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52" name="object 252"/>
          <p:cNvSpPr/>
          <p:nvPr/>
        </p:nvSpPr>
        <p:spPr>
          <a:xfrm>
            <a:off x="6432132" y="2050258"/>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53" name="object 253"/>
          <p:cNvSpPr/>
          <p:nvPr/>
        </p:nvSpPr>
        <p:spPr>
          <a:xfrm>
            <a:off x="6432132" y="2035982"/>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54" name="object 254"/>
          <p:cNvSpPr/>
          <p:nvPr/>
        </p:nvSpPr>
        <p:spPr>
          <a:xfrm>
            <a:off x="6432132" y="2024561"/>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55" name="object 255"/>
          <p:cNvSpPr/>
          <p:nvPr/>
        </p:nvSpPr>
        <p:spPr>
          <a:xfrm>
            <a:off x="6432132" y="2010285"/>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56" name="object 256"/>
          <p:cNvSpPr/>
          <p:nvPr/>
        </p:nvSpPr>
        <p:spPr>
          <a:xfrm>
            <a:off x="6432132" y="1981732"/>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57" name="object 257"/>
          <p:cNvSpPr/>
          <p:nvPr/>
        </p:nvSpPr>
        <p:spPr>
          <a:xfrm>
            <a:off x="6432132" y="1967455"/>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58" name="object 258"/>
          <p:cNvSpPr/>
          <p:nvPr/>
        </p:nvSpPr>
        <p:spPr>
          <a:xfrm>
            <a:off x="6432132" y="1953179"/>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59" name="object 259"/>
          <p:cNvSpPr/>
          <p:nvPr/>
        </p:nvSpPr>
        <p:spPr>
          <a:xfrm>
            <a:off x="6432132" y="1941758"/>
            <a:ext cx="17780" cy="0"/>
          </a:xfrm>
          <a:custGeom>
            <a:avLst/>
            <a:gdLst/>
            <a:ahLst/>
            <a:cxnLst/>
            <a:rect l="l" t="t" r="r" b="b"/>
            <a:pathLst>
              <a:path w="17779">
                <a:moveTo>
                  <a:pt x="0" y="0"/>
                </a:moveTo>
                <a:lnTo>
                  <a:pt x="17527" y="0"/>
                </a:lnTo>
              </a:path>
            </a:pathLst>
          </a:custGeom>
          <a:ln w="3175">
            <a:solidFill>
              <a:srgbClr val="000000"/>
            </a:solidFill>
          </a:ln>
        </p:spPr>
        <p:txBody>
          <a:bodyPr wrap="square" lIns="0" tIns="0" rIns="0" bIns="0" rtlCol="0"/>
          <a:lstStyle/>
          <a:p>
            <a:endParaRPr/>
          </a:p>
        </p:txBody>
      </p:sp>
      <p:sp>
        <p:nvSpPr>
          <p:cNvPr id="260" name="object 260"/>
          <p:cNvSpPr/>
          <p:nvPr/>
        </p:nvSpPr>
        <p:spPr>
          <a:xfrm>
            <a:off x="6422117" y="3306579"/>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61" name="object 261"/>
          <p:cNvSpPr/>
          <p:nvPr/>
        </p:nvSpPr>
        <p:spPr>
          <a:xfrm>
            <a:off x="6422117" y="3238053"/>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62" name="object 262"/>
          <p:cNvSpPr/>
          <p:nvPr/>
        </p:nvSpPr>
        <p:spPr>
          <a:xfrm>
            <a:off x="6422117" y="3166671"/>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63" name="object 263"/>
          <p:cNvSpPr/>
          <p:nvPr/>
        </p:nvSpPr>
        <p:spPr>
          <a:xfrm>
            <a:off x="6422117" y="3098145"/>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64" name="object 264"/>
          <p:cNvSpPr/>
          <p:nvPr/>
        </p:nvSpPr>
        <p:spPr>
          <a:xfrm>
            <a:off x="6422117" y="3029618"/>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65" name="object 265"/>
          <p:cNvSpPr/>
          <p:nvPr/>
        </p:nvSpPr>
        <p:spPr>
          <a:xfrm>
            <a:off x="6422117" y="2961091"/>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66" name="object 266"/>
          <p:cNvSpPr/>
          <p:nvPr/>
        </p:nvSpPr>
        <p:spPr>
          <a:xfrm>
            <a:off x="6422117" y="2892565"/>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67" name="object 267"/>
          <p:cNvSpPr/>
          <p:nvPr/>
        </p:nvSpPr>
        <p:spPr>
          <a:xfrm>
            <a:off x="6422117" y="2824038"/>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68" name="object 268"/>
          <p:cNvSpPr/>
          <p:nvPr/>
        </p:nvSpPr>
        <p:spPr>
          <a:xfrm>
            <a:off x="6422117" y="2752656"/>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69" name="object 269"/>
          <p:cNvSpPr/>
          <p:nvPr/>
        </p:nvSpPr>
        <p:spPr>
          <a:xfrm>
            <a:off x="6422117" y="2684129"/>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70" name="object 270"/>
          <p:cNvSpPr/>
          <p:nvPr/>
        </p:nvSpPr>
        <p:spPr>
          <a:xfrm>
            <a:off x="6422117" y="2615603"/>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71" name="object 271"/>
          <p:cNvSpPr/>
          <p:nvPr/>
        </p:nvSpPr>
        <p:spPr>
          <a:xfrm>
            <a:off x="6422117" y="2547076"/>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72" name="object 272"/>
          <p:cNvSpPr/>
          <p:nvPr/>
        </p:nvSpPr>
        <p:spPr>
          <a:xfrm>
            <a:off x="6422117" y="2478550"/>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73" name="object 273"/>
          <p:cNvSpPr/>
          <p:nvPr/>
        </p:nvSpPr>
        <p:spPr>
          <a:xfrm>
            <a:off x="6422117" y="2410023"/>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74" name="object 274"/>
          <p:cNvSpPr/>
          <p:nvPr/>
        </p:nvSpPr>
        <p:spPr>
          <a:xfrm>
            <a:off x="6422117" y="2341497"/>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75" name="object 275"/>
          <p:cNvSpPr/>
          <p:nvPr/>
        </p:nvSpPr>
        <p:spPr>
          <a:xfrm>
            <a:off x="6422117" y="2272970"/>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76" name="object 276"/>
          <p:cNvSpPr/>
          <p:nvPr/>
        </p:nvSpPr>
        <p:spPr>
          <a:xfrm>
            <a:off x="6422117" y="2201588"/>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77" name="object 277"/>
          <p:cNvSpPr/>
          <p:nvPr/>
        </p:nvSpPr>
        <p:spPr>
          <a:xfrm>
            <a:off x="6422117" y="2133061"/>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78" name="object 278"/>
          <p:cNvSpPr/>
          <p:nvPr/>
        </p:nvSpPr>
        <p:spPr>
          <a:xfrm>
            <a:off x="6422117" y="2064535"/>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79" name="object 279"/>
          <p:cNvSpPr/>
          <p:nvPr/>
        </p:nvSpPr>
        <p:spPr>
          <a:xfrm>
            <a:off x="6422117" y="1996008"/>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80" name="object 280"/>
          <p:cNvSpPr/>
          <p:nvPr/>
        </p:nvSpPr>
        <p:spPr>
          <a:xfrm>
            <a:off x="6422117" y="1927482"/>
            <a:ext cx="27940" cy="0"/>
          </a:xfrm>
          <a:custGeom>
            <a:avLst/>
            <a:gdLst/>
            <a:ahLst/>
            <a:cxnLst/>
            <a:rect l="l" t="t" r="r" b="b"/>
            <a:pathLst>
              <a:path w="27939">
                <a:moveTo>
                  <a:pt x="0" y="0"/>
                </a:moveTo>
                <a:lnTo>
                  <a:pt x="27542" y="0"/>
                </a:lnTo>
              </a:path>
            </a:pathLst>
          </a:custGeom>
          <a:ln w="3175">
            <a:solidFill>
              <a:srgbClr val="000000"/>
            </a:solidFill>
          </a:ln>
        </p:spPr>
        <p:txBody>
          <a:bodyPr wrap="square" lIns="0" tIns="0" rIns="0" bIns="0" rtlCol="0"/>
          <a:lstStyle/>
          <a:p>
            <a:endParaRPr/>
          </a:p>
        </p:txBody>
      </p:sp>
      <p:sp>
        <p:nvSpPr>
          <p:cNvPr id="281" name="object 281"/>
          <p:cNvSpPr txBox="1"/>
          <p:nvPr/>
        </p:nvSpPr>
        <p:spPr>
          <a:xfrm>
            <a:off x="6335971" y="1888728"/>
            <a:ext cx="99695" cy="1493999"/>
          </a:xfrm>
          <a:prstGeom prst="rect">
            <a:avLst/>
          </a:prstGeom>
        </p:spPr>
        <p:txBody>
          <a:bodyPr vert="horz" wrap="square" lIns="0" tIns="11430" rIns="0" bIns="0" rtlCol="0">
            <a:spAutoFit/>
          </a:bodyPr>
          <a:lstStyle/>
          <a:p>
            <a:pPr marL="12700">
              <a:spcBef>
                <a:spcPts val="90"/>
              </a:spcBef>
            </a:pPr>
            <a:r>
              <a:rPr sz="300" spc="10" dirty="0">
                <a:latin typeface="Arial"/>
                <a:cs typeface="Arial"/>
              </a:rPr>
              <a:t>10</a:t>
            </a:r>
            <a:r>
              <a:rPr sz="300" spc="20" dirty="0">
                <a:latin typeface="Arial"/>
                <a:cs typeface="Arial"/>
              </a:rPr>
              <a:t>0</a:t>
            </a:r>
            <a:endParaRPr sz="300">
              <a:latin typeface="Arial"/>
              <a:cs typeface="Arial"/>
            </a:endParaRPr>
          </a:p>
          <a:p>
            <a:pPr marL="39370">
              <a:spcBef>
                <a:spcPts val="204"/>
              </a:spcBef>
            </a:pPr>
            <a:r>
              <a:rPr sz="300" spc="10" dirty="0">
                <a:latin typeface="Arial"/>
                <a:cs typeface="Arial"/>
              </a:rPr>
              <a:t>9</a:t>
            </a:r>
            <a:r>
              <a:rPr sz="300" spc="20" dirty="0">
                <a:latin typeface="Arial"/>
                <a:cs typeface="Arial"/>
              </a:rPr>
              <a:t>5</a:t>
            </a:r>
            <a:endParaRPr sz="300">
              <a:latin typeface="Arial"/>
              <a:cs typeface="Arial"/>
            </a:endParaRPr>
          </a:p>
          <a:p>
            <a:pPr marL="39370">
              <a:spcBef>
                <a:spcPts val="175"/>
              </a:spcBef>
            </a:pPr>
            <a:r>
              <a:rPr sz="300" spc="10" dirty="0">
                <a:latin typeface="Arial"/>
                <a:cs typeface="Arial"/>
              </a:rPr>
              <a:t>9</a:t>
            </a:r>
            <a:r>
              <a:rPr sz="300" spc="20" dirty="0">
                <a:latin typeface="Arial"/>
                <a:cs typeface="Arial"/>
              </a:rPr>
              <a:t>0</a:t>
            </a:r>
            <a:endParaRPr sz="300">
              <a:latin typeface="Arial"/>
              <a:cs typeface="Arial"/>
            </a:endParaRPr>
          </a:p>
          <a:p>
            <a:pPr marL="39370">
              <a:spcBef>
                <a:spcPts val="180"/>
              </a:spcBef>
            </a:pPr>
            <a:r>
              <a:rPr sz="300" spc="10" dirty="0">
                <a:latin typeface="Arial"/>
                <a:cs typeface="Arial"/>
              </a:rPr>
              <a:t>8</a:t>
            </a:r>
            <a:r>
              <a:rPr sz="300" spc="20" dirty="0">
                <a:latin typeface="Arial"/>
                <a:cs typeface="Arial"/>
              </a:rPr>
              <a:t>5</a:t>
            </a:r>
            <a:endParaRPr sz="300">
              <a:latin typeface="Arial"/>
              <a:cs typeface="Arial"/>
            </a:endParaRPr>
          </a:p>
          <a:p>
            <a:pPr marL="39370">
              <a:spcBef>
                <a:spcPts val="180"/>
              </a:spcBef>
            </a:pPr>
            <a:r>
              <a:rPr sz="300" spc="10" dirty="0">
                <a:latin typeface="Arial"/>
                <a:cs typeface="Arial"/>
              </a:rPr>
              <a:t>8</a:t>
            </a:r>
            <a:r>
              <a:rPr sz="300" spc="20" dirty="0">
                <a:latin typeface="Arial"/>
                <a:cs typeface="Arial"/>
              </a:rPr>
              <a:t>0</a:t>
            </a:r>
            <a:endParaRPr sz="300">
              <a:latin typeface="Arial"/>
              <a:cs typeface="Arial"/>
            </a:endParaRPr>
          </a:p>
          <a:p>
            <a:pPr marL="39370">
              <a:spcBef>
                <a:spcPts val="180"/>
              </a:spcBef>
            </a:pPr>
            <a:r>
              <a:rPr sz="300" spc="10" dirty="0">
                <a:latin typeface="Arial"/>
                <a:cs typeface="Arial"/>
              </a:rPr>
              <a:t>7</a:t>
            </a:r>
            <a:r>
              <a:rPr sz="300" spc="20" dirty="0">
                <a:latin typeface="Arial"/>
                <a:cs typeface="Arial"/>
              </a:rPr>
              <a:t>5</a:t>
            </a:r>
            <a:endParaRPr sz="300">
              <a:latin typeface="Arial"/>
              <a:cs typeface="Arial"/>
            </a:endParaRPr>
          </a:p>
          <a:p>
            <a:pPr marL="39370">
              <a:spcBef>
                <a:spcPts val="180"/>
              </a:spcBef>
            </a:pPr>
            <a:r>
              <a:rPr sz="300" spc="10" dirty="0">
                <a:latin typeface="Arial"/>
                <a:cs typeface="Arial"/>
              </a:rPr>
              <a:t>7</a:t>
            </a:r>
            <a:r>
              <a:rPr sz="300" spc="20" dirty="0">
                <a:latin typeface="Arial"/>
                <a:cs typeface="Arial"/>
              </a:rPr>
              <a:t>0</a:t>
            </a:r>
            <a:endParaRPr sz="300">
              <a:latin typeface="Arial"/>
              <a:cs typeface="Arial"/>
            </a:endParaRPr>
          </a:p>
          <a:p>
            <a:pPr marL="39370">
              <a:spcBef>
                <a:spcPts val="204"/>
              </a:spcBef>
            </a:pPr>
            <a:r>
              <a:rPr sz="300" spc="10" dirty="0">
                <a:latin typeface="Arial"/>
                <a:cs typeface="Arial"/>
              </a:rPr>
              <a:t>6</a:t>
            </a:r>
            <a:r>
              <a:rPr sz="300" spc="20" dirty="0">
                <a:latin typeface="Arial"/>
                <a:cs typeface="Arial"/>
              </a:rPr>
              <a:t>5</a:t>
            </a:r>
            <a:endParaRPr sz="300">
              <a:latin typeface="Arial"/>
              <a:cs typeface="Arial"/>
            </a:endParaRPr>
          </a:p>
          <a:p>
            <a:pPr marL="39370">
              <a:spcBef>
                <a:spcPts val="175"/>
              </a:spcBef>
            </a:pPr>
            <a:r>
              <a:rPr sz="300" spc="10" dirty="0">
                <a:latin typeface="Arial"/>
                <a:cs typeface="Arial"/>
              </a:rPr>
              <a:t>6</a:t>
            </a:r>
            <a:r>
              <a:rPr sz="300" spc="20" dirty="0">
                <a:latin typeface="Arial"/>
                <a:cs typeface="Arial"/>
              </a:rPr>
              <a:t>0</a:t>
            </a:r>
            <a:endParaRPr sz="300">
              <a:latin typeface="Arial"/>
              <a:cs typeface="Arial"/>
            </a:endParaRPr>
          </a:p>
          <a:p>
            <a:pPr marL="39370">
              <a:spcBef>
                <a:spcPts val="180"/>
              </a:spcBef>
            </a:pPr>
            <a:r>
              <a:rPr sz="300" spc="10" dirty="0">
                <a:latin typeface="Arial"/>
                <a:cs typeface="Arial"/>
              </a:rPr>
              <a:t>5</a:t>
            </a:r>
            <a:r>
              <a:rPr sz="300" spc="20" dirty="0">
                <a:latin typeface="Arial"/>
                <a:cs typeface="Arial"/>
              </a:rPr>
              <a:t>5</a:t>
            </a:r>
            <a:endParaRPr sz="300">
              <a:latin typeface="Arial"/>
              <a:cs typeface="Arial"/>
            </a:endParaRPr>
          </a:p>
          <a:p>
            <a:pPr marL="39370">
              <a:spcBef>
                <a:spcPts val="180"/>
              </a:spcBef>
            </a:pPr>
            <a:r>
              <a:rPr sz="300" spc="10" dirty="0">
                <a:latin typeface="Arial"/>
                <a:cs typeface="Arial"/>
              </a:rPr>
              <a:t>5</a:t>
            </a:r>
            <a:r>
              <a:rPr sz="300" spc="20" dirty="0">
                <a:latin typeface="Arial"/>
                <a:cs typeface="Arial"/>
              </a:rPr>
              <a:t>0</a:t>
            </a:r>
            <a:endParaRPr sz="300">
              <a:latin typeface="Arial"/>
              <a:cs typeface="Arial"/>
            </a:endParaRPr>
          </a:p>
          <a:p>
            <a:pPr marL="39370">
              <a:spcBef>
                <a:spcPts val="180"/>
              </a:spcBef>
            </a:pPr>
            <a:r>
              <a:rPr sz="300" spc="10" dirty="0">
                <a:latin typeface="Arial"/>
                <a:cs typeface="Arial"/>
              </a:rPr>
              <a:t>4</a:t>
            </a:r>
            <a:r>
              <a:rPr sz="300" spc="20" dirty="0">
                <a:latin typeface="Arial"/>
                <a:cs typeface="Arial"/>
              </a:rPr>
              <a:t>5</a:t>
            </a:r>
            <a:endParaRPr sz="300">
              <a:latin typeface="Arial"/>
              <a:cs typeface="Arial"/>
            </a:endParaRPr>
          </a:p>
          <a:p>
            <a:pPr marL="39370">
              <a:spcBef>
                <a:spcPts val="180"/>
              </a:spcBef>
            </a:pPr>
            <a:r>
              <a:rPr sz="300" spc="10" dirty="0">
                <a:latin typeface="Arial"/>
                <a:cs typeface="Arial"/>
              </a:rPr>
              <a:t>4</a:t>
            </a:r>
            <a:r>
              <a:rPr sz="300" spc="20" dirty="0">
                <a:latin typeface="Arial"/>
                <a:cs typeface="Arial"/>
              </a:rPr>
              <a:t>0</a:t>
            </a:r>
            <a:endParaRPr sz="300">
              <a:latin typeface="Arial"/>
              <a:cs typeface="Arial"/>
            </a:endParaRPr>
          </a:p>
          <a:p>
            <a:pPr marL="39370">
              <a:spcBef>
                <a:spcPts val="180"/>
              </a:spcBef>
            </a:pPr>
            <a:r>
              <a:rPr sz="300" spc="10" dirty="0">
                <a:latin typeface="Arial"/>
                <a:cs typeface="Arial"/>
              </a:rPr>
              <a:t>3</a:t>
            </a:r>
            <a:r>
              <a:rPr sz="300" spc="20" dirty="0">
                <a:latin typeface="Arial"/>
                <a:cs typeface="Arial"/>
              </a:rPr>
              <a:t>5</a:t>
            </a:r>
            <a:endParaRPr sz="300">
              <a:latin typeface="Arial"/>
              <a:cs typeface="Arial"/>
            </a:endParaRPr>
          </a:p>
          <a:p>
            <a:pPr marL="39370">
              <a:spcBef>
                <a:spcPts val="180"/>
              </a:spcBef>
            </a:pPr>
            <a:r>
              <a:rPr sz="300" spc="10" dirty="0">
                <a:latin typeface="Arial"/>
                <a:cs typeface="Arial"/>
              </a:rPr>
              <a:t>3</a:t>
            </a:r>
            <a:r>
              <a:rPr sz="300" spc="20" dirty="0">
                <a:latin typeface="Arial"/>
                <a:cs typeface="Arial"/>
              </a:rPr>
              <a:t>0</a:t>
            </a:r>
            <a:endParaRPr sz="300">
              <a:latin typeface="Arial"/>
              <a:cs typeface="Arial"/>
            </a:endParaRPr>
          </a:p>
          <a:p>
            <a:pPr marL="39370">
              <a:spcBef>
                <a:spcPts val="200"/>
              </a:spcBef>
            </a:pPr>
            <a:r>
              <a:rPr sz="300" spc="10" dirty="0">
                <a:latin typeface="Arial"/>
                <a:cs typeface="Arial"/>
              </a:rPr>
              <a:t>2</a:t>
            </a:r>
            <a:r>
              <a:rPr sz="300" spc="20" dirty="0">
                <a:latin typeface="Arial"/>
                <a:cs typeface="Arial"/>
              </a:rPr>
              <a:t>5</a:t>
            </a:r>
            <a:endParaRPr sz="300">
              <a:latin typeface="Arial"/>
              <a:cs typeface="Arial"/>
            </a:endParaRPr>
          </a:p>
          <a:p>
            <a:pPr marL="39370">
              <a:spcBef>
                <a:spcPts val="180"/>
              </a:spcBef>
            </a:pPr>
            <a:r>
              <a:rPr sz="300" spc="10" dirty="0">
                <a:latin typeface="Arial"/>
                <a:cs typeface="Arial"/>
              </a:rPr>
              <a:t>2</a:t>
            </a:r>
            <a:r>
              <a:rPr sz="300" spc="20" dirty="0">
                <a:latin typeface="Arial"/>
                <a:cs typeface="Arial"/>
              </a:rPr>
              <a:t>0</a:t>
            </a:r>
            <a:endParaRPr sz="300">
              <a:latin typeface="Arial"/>
              <a:cs typeface="Arial"/>
            </a:endParaRPr>
          </a:p>
          <a:p>
            <a:pPr marL="39370">
              <a:spcBef>
                <a:spcPts val="180"/>
              </a:spcBef>
            </a:pPr>
            <a:r>
              <a:rPr sz="300" spc="10" dirty="0">
                <a:latin typeface="Arial"/>
                <a:cs typeface="Arial"/>
              </a:rPr>
              <a:t>1</a:t>
            </a:r>
            <a:r>
              <a:rPr sz="300" spc="20" dirty="0">
                <a:latin typeface="Arial"/>
                <a:cs typeface="Arial"/>
              </a:rPr>
              <a:t>5</a:t>
            </a:r>
            <a:endParaRPr sz="300">
              <a:latin typeface="Arial"/>
              <a:cs typeface="Arial"/>
            </a:endParaRPr>
          </a:p>
          <a:p>
            <a:pPr marL="39370">
              <a:spcBef>
                <a:spcPts val="180"/>
              </a:spcBef>
            </a:pPr>
            <a:r>
              <a:rPr sz="300" spc="10" dirty="0">
                <a:latin typeface="Arial"/>
                <a:cs typeface="Arial"/>
              </a:rPr>
              <a:t>1</a:t>
            </a:r>
            <a:r>
              <a:rPr sz="300" spc="20" dirty="0">
                <a:latin typeface="Arial"/>
                <a:cs typeface="Arial"/>
              </a:rPr>
              <a:t>0</a:t>
            </a:r>
            <a:endParaRPr sz="300">
              <a:latin typeface="Arial"/>
              <a:cs typeface="Arial"/>
            </a:endParaRPr>
          </a:p>
          <a:p>
            <a:pPr marL="62230">
              <a:spcBef>
                <a:spcPts val="180"/>
              </a:spcBef>
            </a:pPr>
            <a:r>
              <a:rPr sz="300" spc="20" dirty="0">
                <a:latin typeface="Arial"/>
                <a:cs typeface="Arial"/>
              </a:rPr>
              <a:t>5</a:t>
            </a:r>
            <a:endParaRPr sz="300">
              <a:latin typeface="Arial"/>
              <a:cs typeface="Arial"/>
            </a:endParaRPr>
          </a:p>
          <a:p>
            <a:pPr marL="62230">
              <a:spcBef>
                <a:spcPts val="180"/>
              </a:spcBef>
            </a:pPr>
            <a:r>
              <a:rPr sz="300" spc="20" dirty="0">
                <a:latin typeface="Arial"/>
                <a:cs typeface="Arial"/>
              </a:rPr>
              <a:t>0</a:t>
            </a:r>
            <a:endParaRPr sz="300">
              <a:latin typeface="Arial"/>
              <a:cs typeface="Arial"/>
            </a:endParaRPr>
          </a:p>
        </p:txBody>
      </p:sp>
      <p:sp>
        <p:nvSpPr>
          <p:cNvPr id="282" name="object 282"/>
          <p:cNvSpPr/>
          <p:nvPr/>
        </p:nvSpPr>
        <p:spPr>
          <a:xfrm>
            <a:off x="644924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83" name="object 283"/>
          <p:cNvSpPr/>
          <p:nvPr/>
        </p:nvSpPr>
        <p:spPr>
          <a:xfrm>
            <a:off x="6448825" y="3257683"/>
            <a:ext cx="4445" cy="49530"/>
          </a:xfrm>
          <a:custGeom>
            <a:avLst/>
            <a:gdLst/>
            <a:ahLst/>
            <a:cxnLst/>
            <a:rect l="l" t="t" r="r" b="b"/>
            <a:pathLst>
              <a:path w="4445" h="49529">
                <a:moveTo>
                  <a:pt x="4173" y="0"/>
                </a:moveTo>
                <a:lnTo>
                  <a:pt x="3338" y="0"/>
                </a:lnTo>
                <a:lnTo>
                  <a:pt x="0" y="48539"/>
                </a:lnTo>
                <a:lnTo>
                  <a:pt x="0" y="49253"/>
                </a:lnTo>
                <a:lnTo>
                  <a:pt x="835" y="49253"/>
                </a:lnTo>
                <a:lnTo>
                  <a:pt x="4173" y="713"/>
                </a:lnTo>
                <a:lnTo>
                  <a:pt x="4173" y="0"/>
                </a:lnTo>
                <a:close/>
              </a:path>
            </a:pathLst>
          </a:custGeom>
          <a:solidFill>
            <a:srgbClr val="000000"/>
          </a:solidFill>
        </p:spPr>
        <p:txBody>
          <a:bodyPr wrap="square" lIns="0" tIns="0" rIns="0" bIns="0" rtlCol="0"/>
          <a:lstStyle/>
          <a:p>
            <a:endParaRPr/>
          </a:p>
        </p:txBody>
      </p:sp>
      <p:sp>
        <p:nvSpPr>
          <p:cNvPr id="284" name="object 284"/>
          <p:cNvSpPr/>
          <p:nvPr/>
        </p:nvSpPr>
        <p:spPr>
          <a:xfrm>
            <a:off x="6452581"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285" name="object 285"/>
          <p:cNvSpPr/>
          <p:nvPr/>
        </p:nvSpPr>
        <p:spPr>
          <a:xfrm>
            <a:off x="6452581"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86" name="object 286"/>
          <p:cNvSpPr/>
          <p:nvPr/>
        </p:nvSpPr>
        <p:spPr>
          <a:xfrm>
            <a:off x="6452581"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87" name="object 287"/>
          <p:cNvSpPr/>
          <p:nvPr/>
        </p:nvSpPr>
        <p:spPr>
          <a:xfrm>
            <a:off x="6452581"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288" name="object 288"/>
          <p:cNvSpPr/>
          <p:nvPr/>
        </p:nvSpPr>
        <p:spPr>
          <a:xfrm>
            <a:off x="6452581"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289" name="object 289"/>
          <p:cNvSpPr/>
          <p:nvPr/>
        </p:nvSpPr>
        <p:spPr>
          <a:xfrm>
            <a:off x="645258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90" name="object 290"/>
          <p:cNvSpPr/>
          <p:nvPr/>
        </p:nvSpPr>
        <p:spPr>
          <a:xfrm>
            <a:off x="645258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91" name="object 291"/>
          <p:cNvSpPr/>
          <p:nvPr/>
        </p:nvSpPr>
        <p:spPr>
          <a:xfrm>
            <a:off x="6452581" y="3203434"/>
            <a:ext cx="0" cy="103505"/>
          </a:xfrm>
          <a:custGeom>
            <a:avLst/>
            <a:gdLst/>
            <a:ahLst/>
            <a:cxnLst/>
            <a:rect l="l" t="t" r="r" b="b"/>
            <a:pathLst>
              <a:path h="103504">
                <a:moveTo>
                  <a:pt x="0" y="0"/>
                </a:moveTo>
                <a:lnTo>
                  <a:pt x="0" y="103503"/>
                </a:lnTo>
              </a:path>
            </a:pathLst>
          </a:custGeom>
          <a:ln w="3175">
            <a:solidFill>
              <a:srgbClr val="000000"/>
            </a:solidFill>
          </a:ln>
        </p:spPr>
        <p:txBody>
          <a:bodyPr wrap="square" lIns="0" tIns="0" rIns="0" bIns="0" rtlCol="0"/>
          <a:lstStyle/>
          <a:p>
            <a:endParaRPr/>
          </a:p>
        </p:txBody>
      </p:sp>
      <p:sp>
        <p:nvSpPr>
          <p:cNvPr id="292" name="object 292"/>
          <p:cNvSpPr/>
          <p:nvPr/>
        </p:nvSpPr>
        <p:spPr>
          <a:xfrm>
            <a:off x="6452581" y="3203434"/>
            <a:ext cx="0" cy="103505"/>
          </a:xfrm>
          <a:custGeom>
            <a:avLst/>
            <a:gdLst/>
            <a:ahLst/>
            <a:cxnLst/>
            <a:rect l="l" t="t" r="r" b="b"/>
            <a:pathLst>
              <a:path h="103504">
                <a:moveTo>
                  <a:pt x="0" y="0"/>
                </a:moveTo>
                <a:lnTo>
                  <a:pt x="0" y="103503"/>
                </a:lnTo>
              </a:path>
            </a:pathLst>
          </a:custGeom>
          <a:ln w="3175">
            <a:solidFill>
              <a:srgbClr val="000000"/>
            </a:solidFill>
          </a:ln>
        </p:spPr>
        <p:txBody>
          <a:bodyPr wrap="square" lIns="0" tIns="0" rIns="0" bIns="0" rtlCol="0"/>
          <a:lstStyle/>
          <a:p>
            <a:endParaRPr/>
          </a:p>
        </p:txBody>
      </p:sp>
      <p:sp>
        <p:nvSpPr>
          <p:cNvPr id="293" name="object 293"/>
          <p:cNvSpPr/>
          <p:nvPr/>
        </p:nvSpPr>
        <p:spPr>
          <a:xfrm>
            <a:off x="6452581"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294" name="object 294"/>
          <p:cNvSpPr/>
          <p:nvPr/>
        </p:nvSpPr>
        <p:spPr>
          <a:xfrm>
            <a:off x="6452581"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295" name="object 295"/>
          <p:cNvSpPr/>
          <p:nvPr/>
        </p:nvSpPr>
        <p:spPr>
          <a:xfrm>
            <a:off x="6452164" y="3280525"/>
            <a:ext cx="4445" cy="26670"/>
          </a:xfrm>
          <a:custGeom>
            <a:avLst/>
            <a:gdLst/>
            <a:ahLst/>
            <a:cxnLst/>
            <a:rect l="l" t="t" r="r" b="b"/>
            <a:pathLst>
              <a:path w="4445" h="26670">
                <a:moveTo>
                  <a:pt x="4173" y="0"/>
                </a:moveTo>
                <a:lnTo>
                  <a:pt x="3338" y="0"/>
                </a:lnTo>
                <a:lnTo>
                  <a:pt x="0" y="25697"/>
                </a:lnTo>
                <a:lnTo>
                  <a:pt x="0" y="26410"/>
                </a:lnTo>
                <a:lnTo>
                  <a:pt x="834" y="26410"/>
                </a:lnTo>
                <a:lnTo>
                  <a:pt x="4173" y="713"/>
                </a:lnTo>
                <a:lnTo>
                  <a:pt x="4173" y="0"/>
                </a:lnTo>
                <a:close/>
              </a:path>
            </a:pathLst>
          </a:custGeom>
          <a:solidFill>
            <a:srgbClr val="000000"/>
          </a:solidFill>
        </p:spPr>
        <p:txBody>
          <a:bodyPr wrap="square" lIns="0" tIns="0" rIns="0" bIns="0" rtlCol="0"/>
          <a:lstStyle/>
          <a:p>
            <a:endParaRPr/>
          </a:p>
        </p:txBody>
      </p:sp>
      <p:sp>
        <p:nvSpPr>
          <p:cNvPr id="296" name="object 296"/>
          <p:cNvSpPr/>
          <p:nvPr/>
        </p:nvSpPr>
        <p:spPr>
          <a:xfrm>
            <a:off x="6455920"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297" name="object 297"/>
          <p:cNvSpPr/>
          <p:nvPr/>
        </p:nvSpPr>
        <p:spPr>
          <a:xfrm>
            <a:off x="645592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98" name="object 298"/>
          <p:cNvSpPr/>
          <p:nvPr/>
        </p:nvSpPr>
        <p:spPr>
          <a:xfrm>
            <a:off x="645592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99" name="object 299"/>
          <p:cNvSpPr/>
          <p:nvPr/>
        </p:nvSpPr>
        <p:spPr>
          <a:xfrm>
            <a:off x="6455920"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300" name="object 300"/>
          <p:cNvSpPr/>
          <p:nvPr/>
        </p:nvSpPr>
        <p:spPr>
          <a:xfrm>
            <a:off x="6455920"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301" name="object 301"/>
          <p:cNvSpPr/>
          <p:nvPr/>
        </p:nvSpPr>
        <p:spPr>
          <a:xfrm>
            <a:off x="6455920"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302" name="object 302"/>
          <p:cNvSpPr/>
          <p:nvPr/>
        </p:nvSpPr>
        <p:spPr>
          <a:xfrm>
            <a:off x="6455920"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303" name="object 303"/>
          <p:cNvSpPr/>
          <p:nvPr/>
        </p:nvSpPr>
        <p:spPr>
          <a:xfrm>
            <a:off x="6455920"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304" name="object 304"/>
          <p:cNvSpPr/>
          <p:nvPr/>
        </p:nvSpPr>
        <p:spPr>
          <a:xfrm>
            <a:off x="6455920"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305" name="object 305"/>
          <p:cNvSpPr/>
          <p:nvPr/>
        </p:nvSpPr>
        <p:spPr>
          <a:xfrm>
            <a:off x="645592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06" name="object 306"/>
          <p:cNvSpPr/>
          <p:nvPr/>
        </p:nvSpPr>
        <p:spPr>
          <a:xfrm>
            <a:off x="645592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07" name="object 307"/>
          <p:cNvSpPr/>
          <p:nvPr/>
        </p:nvSpPr>
        <p:spPr>
          <a:xfrm>
            <a:off x="6455503"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308" name="object 308"/>
          <p:cNvSpPr/>
          <p:nvPr/>
        </p:nvSpPr>
        <p:spPr>
          <a:xfrm>
            <a:off x="6459258" y="3220564"/>
            <a:ext cx="0" cy="86995"/>
          </a:xfrm>
          <a:custGeom>
            <a:avLst/>
            <a:gdLst/>
            <a:ahLst/>
            <a:cxnLst/>
            <a:rect l="l" t="t" r="r" b="b"/>
            <a:pathLst>
              <a:path h="86995">
                <a:moveTo>
                  <a:pt x="0" y="86372"/>
                </a:moveTo>
                <a:lnTo>
                  <a:pt x="0" y="0"/>
                </a:lnTo>
              </a:path>
            </a:pathLst>
          </a:custGeom>
          <a:ln w="3175">
            <a:solidFill>
              <a:srgbClr val="000000"/>
            </a:solidFill>
          </a:ln>
        </p:spPr>
        <p:txBody>
          <a:bodyPr wrap="square" lIns="0" tIns="0" rIns="0" bIns="0" rtlCol="0"/>
          <a:lstStyle/>
          <a:p>
            <a:endParaRPr/>
          </a:p>
        </p:txBody>
      </p:sp>
      <p:sp>
        <p:nvSpPr>
          <p:cNvPr id="309" name="object 309"/>
          <p:cNvSpPr/>
          <p:nvPr/>
        </p:nvSpPr>
        <p:spPr>
          <a:xfrm>
            <a:off x="6458842" y="3249118"/>
            <a:ext cx="4445" cy="41275"/>
          </a:xfrm>
          <a:custGeom>
            <a:avLst/>
            <a:gdLst/>
            <a:ahLst/>
            <a:cxnLst/>
            <a:rect l="l" t="t" r="r" b="b"/>
            <a:pathLst>
              <a:path w="4445" h="41275">
                <a:moveTo>
                  <a:pt x="834" y="0"/>
                </a:moveTo>
                <a:lnTo>
                  <a:pt x="0" y="0"/>
                </a:lnTo>
                <a:lnTo>
                  <a:pt x="0" y="713"/>
                </a:lnTo>
                <a:lnTo>
                  <a:pt x="3337" y="40688"/>
                </a:lnTo>
                <a:lnTo>
                  <a:pt x="4171" y="40688"/>
                </a:lnTo>
                <a:lnTo>
                  <a:pt x="4171" y="39974"/>
                </a:lnTo>
                <a:lnTo>
                  <a:pt x="834" y="0"/>
                </a:lnTo>
                <a:close/>
              </a:path>
            </a:pathLst>
          </a:custGeom>
          <a:solidFill>
            <a:srgbClr val="000000"/>
          </a:solidFill>
        </p:spPr>
        <p:txBody>
          <a:bodyPr wrap="square" lIns="0" tIns="0" rIns="0" bIns="0" rtlCol="0"/>
          <a:lstStyle/>
          <a:p>
            <a:endParaRPr/>
          </a:p>
        </p:txBody>
      </p:sp>
      <p:sp>
        <p:nvSpPr>
          <p:cNvPr id="310" name="object 310"/>
          <p:cNvSpPr/>
          <p:nvPr/>
        </p:nvSpPr>
        <p:spPr>
          <a:xfrm>
            <a:off x="6462597" y="3271958"/>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311" name="object 311"/>
          <p:cNvSpPr/>
          <p:nvPr/>
        </p:nvSpPr>
        <p:spPr>
          <a:xfrm>
            <a:off x="6462180" y="3240552"/>
            <a:ext cx="4445" cy="66675"/>
          </a:xfrm>
          <a:custGeom>
            <a:avLst/>
            <a:gdLst/>
            <a:ahLst/>
            <a:cxnLst/>
            <a:rect l="l" t="t" r="r" b="b"/>
            <a:pathLst>
              <a:path w="4445" h="66675">
                <a:moveTo>
                  <a:pt x="4173" y="0"/>
                </a:moveTo>
                <a:lnTo>
                  <a:pt x="3338" y="0"/>
                </a:lnTo>
                <a:lnTo>
                  <a:pt x="0" y="65671"/>
                </a:lnTo>
                <a:lnTo>
                  <a:pt x="0" y="66385"/>
                </a:lnTo>
                <a:lnTo>
                  <a:pt x="834" y="66385"/>
                </a:lnTo>
                <a:lnTo>
                  <a:pt x="4173" y="713"/>
                </a:lnTo>
                <a:lnTo>
                  <a:pt x="4173" y="0"/>
                </a:lnTo>
                <a:close/>
              </a:path>
            </a:pathLst>
          </a:custGeom>
          <a:solidFill>
            <a:srgbClr val="000000"/>
          </a:solidFill>
        </p:spPr>
        <p:txBody>
          <a:bodyPr wrap="square" lIns="0" tIns="0" rIns="0" bIns="0" rtlCol="0"/>
          <a:lstStyle/>
          <a:p>
            <a:endParaRPr/>
          </a:p>
        </p:txBody>
      </p:sp>
      <p:sp>
        <p:nvSpPr>
          <p:cNvPr id="312" name="object 312"/>
          <p:cNvSpPr/>
          <p:nvPr/>
        </p:nvSpPr>
        <p:spPr>
          <a:xfrm>
            <a:off x="6465935"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313" name="object 313"/>
          <p:cNvSpPr/>
          <p:nvPr/>
        </p:nvSpPr>
        <p:spPr>
          <a:xfrm>
            <a:off x="646593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14" name="object 314"/>
          <p:cNvSpPr/>
          <p:nvPr/>
        </p:nvSpPr>
        <p:spPr>
          <a:xfrm>
            <a:off x="646593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15" name="object 315"/>
          <p:cNvSpPr/>
          <p:nvPr/>
        </p:nvSpPr>
        <p:spPr>
          <a:xfrm>
            <a:off x="646593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16" name="object 316"/>
          <p:cNvSpPr/>
          <p:nvPr/>
        </p:nvSpPr>
        <p:spPr>
          <a:xfrm>
            <a:off x="646593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17" name="object 317"/>
          <p:cNvSpPr/>
          <p:nvPr/>
        </p:nvSpPr>
        <p:spPr>
          <a:xfrm>
            <a:off x="6465935"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318" name="object 318"/>
          <p:cNvSpPr/>
          <p:nvPr/>
        </p:nvSpPr>
        <p:spPr>
          <a:xfrm>
            <a:off x="6465935"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319" name="object 319"/>
          <p:cNvSpPr/>
          <p:nvPr/>
        </p:nvSpPr>
        <p:spPr>
          <a:xfrm>
            <a:off x="6465935"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320" name="object 320"/>
          <p:cNvSpPr/>
          <p:nvPr/>
        </p:nvSpPr>
        <p:spPr>
          <a:xfrm>
            <a:off x="6465935"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321" name="object 321"/>
          <p:cNvSpPr/>
          <p:nvPr/>
        </p:nvSpPr>
        <p:spPr>
          <a:xfrm>
            <a:off x="6465935"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322" name="object 322"/>
          <p:cNvSpPr/>
          <p:nvPr/>
        </p:nvSpPr>
        <p:spPr>
          <a:xfrm>
            <a:off x="6465935"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323" name="object 323"/>
          <p:cNvSpPr/>
          <p:nvPr/>
        </p:nvSpPr>
        <p:spPr>
          <a:xfrm>
            <a:off x="6465518" y="3274814"/>
            <a:ext cx="4445" cy="32384"/>
          </a:xfrm>
          <a:custGeom>
            <a:avLst/>
            <a:gdLst/>
            <a:ahLst/>
            <a:cxnLst/>
            <a:rect l="l" t="t" r="r" b="b"/>
            <a:pathLst>
              <a:path w="4445" h="32385">
                <a:moveTo>
                  <a:pt x="4173" y="0"/>
                </a:moveTo>
                <a:lnTo>
                  <a:pt x="3338"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324" name="object 324"/>
          <p:cNvSpPr/>
          <p:nvPr/>
        </p:nvSpPr>
        <p:spPr>
          <a:xfrm>
            <a:off x="6468857" y="3257683"/>
            <a:ext cx="4445" cy="49530"/>
          </a:xfrm>
          <a:custGeom>
            <a:avLst/>
            <a:gdLst/>
            <a:ahLst/>
            <a:cxnLst/>
            <a:rect l="l" t="t" r="r" b="b"/>
            <a:pathLst>
              <a:path w="4445" h="49529">
                <a:moveTo>
                  <a:pt x="4173" y="0"/>
                </a:moveTo>
                <a:lnTo>
                  <a:pt x="3337" y="0"/>
                </a:lnTo>
                <a:lnTo>
                  <a:pt x="0" y="48539"/>
                </a:lnTo>
                <a:lnTo>
                  <a:pt x="0" y="49253"/>
                </a:lnTo>
                <a:lnTo>
                  <a:pt x="834" y="49253"/>
                </a:lnTo>
                <a:lnTo>
                  <a:pt x="4173" y="713"/>
                </a:lnTo>
                <a:lnTo>
                  <a:pt x="4173" y="0"/>
                </a:lnTo>
                <a:close/>
              </a:path>
            </a:pathLst>
          </a:custGeom>
          <a:solidFill>
            <a:srgbClr val="000000"/>
          </a:solidFill>
        </p:spPr>
        <p:txBody>
          <a:bodyPr wrap="square" lIns="0" tIns="0" rIns="0" bIns="0" rtlCol="0"/>
          <a:lstStyle/>
          <a:p>
            <a:endParaRPr/>
          </a:p>
        </p:txBody>
      </p:sp>
      <p:sp>
        <p:nvSpPr>
          <p:cNvPr id="325" name="object 325"/>
          <p:cNvSpPr/>
          <p:nvPr/>
        </p:nvSpPr>
        <p:spPr>
          <a:xfrm>
            <a:off x="6472612" y="324911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326" name="object 326"/>
          <p:cNvSpPr/>
          <p:nvPr/>
        </p:nvSpPr>
        <p:spPr>
          <a:xfrm>
            <a:off x="6472195" y="3274814"/>
            <a:ext cx="4445" cy="32384"/>
          </a:xfrm>
          <a:custGeom>
            <a:avLst/>
            <a:gdLst/>
            <a:ahLst/>
            <a:cxnLst/>
            <a:rect l="l" t="t" r="r" b="b"/>
            <a:pathLst>
              <a:path w="4445" h="32385">
                <a:moveTo>
                  <a:pt x="4174" y="0"/>
                </a:moveTo>
                <a:lnTo>
                  <a:pt x="3338" y="0"/>
                </a:lnTo>
                <a:lnTo>
                  <a:pt x="0" y="31408"/>
                </a:lnTo>
                <a:lnTo>
                  <a:pt x="0" y="32122"/>
                </a:lnTo>
                <a:lnTo>
                  <a:pt x="835" y="32122"/>
                </a:lnTo>
                <a:lnTo>
                  <a:pt x="4174" y="713"/>
                </a:lnTo>
                <a:lnTo>
                  <a:pt x="4174" y="0"/>
                </a:lnTo>
                <a:close/>
              </a:path>
            </a:pathLst>
          </a:custGeom>
          <a:solidFill>
            <a:srgbClr val="000000"/>
          </a:solidFill>
        </p:spPr>
        <p:txBody>
          <a:bodyPr wrap="square" lIns="0" tIns="0" rIns="0" bIns="0" rtlCol="0"/>
          <a:lstStyle/>
          <a:p>
            <a:endParaRPr/>
          </a:p>
        </p:txBody>
      </p:sp>
      <p:sp>
        <p:nvSpPr>
          <p:cNvPr id="327" name="object 327"/>
          <p:cNvSpPr/>
          <p:nvPr/>
        </p:nvSpPr>
        <p:spPr>
          <a:xfrm>
            <a:off x="6475951"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328" name="object 328"/>
          <p:cNvSpPr/>
          <p:nvPr/>
        </p:nvSpPr>
        <p:spPr>
          <a:xfrm>
            <a:off x="6475951"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29" name="object 329"/>
          <p:cNvSpPr/>
          <p:nvPr/>
        </p:nvSpPr>
        <p:spPr>
          <a:xfrm>
            <a:off x="6475951"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30" name="object 330"/>
          <p:cNvSpPr/>
          <p:nvPr/>
        </p:nvSpPr>
        <p:spPr>
          <a:xfrm>
            <a:off x="6475951"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331" name="object 331"/>
          <p:cNvSpPr/>
          <p:nvPr/>
        </p:nvSpPr>
        <p:spPr>
          <a:xfrm>
            <a:off x="6475951"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332" name="object 332"/>
          <p:cNvSpPr/>
          <p:nvPr/>
        </p:nvSpPr>
        <p:spPr>
          <a:xfrm>
            <a:off x="6475951"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333" name="object 333"/>
          <p:cNvSpPr/>
          <p:nvPr/>
        </p:nvSpPr>
        <p:spPr>
          <a:xfrm>
            <a:off x="6475951"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334" name="object 334"/>
          <p:cNvSpPr/>
          <p:nvPr/>
        </p:nvSpPr>
        <p:spPr>
          <a:xfrm>
            <a:off x="6475951"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335" name="object 335"/>
          <p:cNvSpPr/>
          <p:nvPr/>
        </p:nvSpPr>
        <p:spPr>
          <a:xfrm>
            <a:off x="6475951"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336" name="object 336"/>
          <p:cNvSpPr/>
          <p:nvPr/>
        </p:nvSpPr>
        <p:spPr>
          <a:xfrm>
            <a:off x="6475951"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337" name="object 337"/>
          <p:cNvSpPr/>
          <p:nvPr/>
        </p:nvSpPr>
        <p:spPr>
          <a:xfrm>
            <a:off x="6475951"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338" name="object 338"/>
          <p:cNvSpPr/>
          <p:nvPr/>
        </p:nvSpPr>
        <p:spPr>
          <a:xfrm>
            <a:off x="6475534" y="3257683"/>
            <a:ext cx="4445" cy="49530"/>
          </a:xfrm>
          <a:custGeom>
            <a:avLst/>
            <a:gdLst/>
            <a:ahLst/>
            <a:cxnLst/>
            <a:rect l="l" t="t" r="r" b="b"/>
            <a:pathLst>
              <a:path w="4445" h="49529">
                <a:moveTo>
                  <a:pt x="4173" y="0"/>
                </a:moveTo>
                <a:lnTo>
                  <a:pt x="3338" y="0"/>
                </a:lnTo>
                <a:lnTo>
                  <a:pt x="0" y="48539"/>
                </a:lnTo>
                <a:lnTo>
                  <a:pt x="0" y="49253"/>
                </a:lnTo>
                <a:lnTo>
                  <a:pt x="835" y="49253"/>
                </a:lnTo>
                <a:lnTo>
                  <a:pt x="4173" y="713"/>
                </a:lnTo>
                <a:lnTo>
                  <a:pt x="4173" y="0"/>
                </a:lnTo>
                <a:close/>
              </a:path>
            </a:pathLst>
          </a:custGeom>
          <a:solidFill>
            <a:srgbClr val="000000"/>
          </a:solidFill>
        </p:spPr>
        <p:txBody>
          <a:bodyPr wrap="square" lIns="0" tIns="0" rIns="0" bIns="0" rtlCol="0"/>
          <a:lstStyle/>
          <a:p>
            <a:endParaRPr/>
          </a:p>
        </p:txBody>
      </p:sp>
      <p:sp>
        <p:nvSpPr>
          <p:cNvPr id="339" name="object 339"/>
          <p:cNvSpPr/>
          <p:nvPr/>
        </p:nvSpPr>
        <p:spPr>
          <a:xfrm>
            <a:off x="6479289"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340" name="object 340"/>
          <p:cNvSpPr/>
          <p:nvPr/>
        </p:nvSpPr>
        <p:spPr>
          <a:xfrm>
            <a:off x="647928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41" name="object 341"/>
          <p:cNvSpPr/>
          <p:nvPr/>
        </p:nvSpPr>
        <p:spPr>
          <a:xfrm>
            <a:off x="647928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42" name="object 342"/>
          <p:cNvSpPr/>
          <p:nvPr/>
        </p:nvSpPr>
        <p:spPr>
          <a:xfrm>
            <a:off x="6479289"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343" name="object 343"/>
          <p:cNvSpPr/>
          <p:nvPr/>
        </p:nvSpPr>
        <p:spPr>
          <a:xfrm>
            <a:off x="6479289"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344" name="object 344"/>
          <p:cNvSpPr/>
          <p:nvPr/>
        </p:nvSpPr>
        <p:spPr>
          <a:xfrm>
            <a:off x="6479289"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45" name="object 345"/>
          <p:cNvSpPr/>
          <p:nvPr/>
        </p:nvSpPr>
        <p:spPr>
          <a:xfrm>
            <a:off x="6479289"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46" name="object 346"/>
          <p:cNvSpPr/>
          <p:nvPr/>
        </p:nvSpPr>
        <p:spPr>
          <a:xfrm>
            <a:off x="6479289"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347" name="object 347"/>
          <p:cNvSpPr/>
          <p:nvPr/>
        </p:nvSpPr>
        <p:spPr>
          <a:xfrm>
            <a:off x="6479289"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348" name="object 348"/>
          <p:cNvSpPr/>
          <p:nvPr/>
        </p:nvSpPr>
        <p:spPr>
          <a:xfrm>
            <a:off x="6479289"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349" name="object 349"/>
          <p:cNvSpPr/>
          <p:nvPr/>
        </p:nvSpPr>
        <p:spPr>
          <a:xfrm>
            <a:off x="6479289"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350" name="object 350"/>
          <p:cNvSpPr/>
          <p:nvPr/>
        </p:nvSpPr>
        <p:spPr>
          <a:xfrm>
            <a:off x="6478872"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351" name="object 351"/>
          <p:cNvSpPr/>
          <p:nvPr/>
        </p:nvSpPr>
        <p:spPr>
          <a:xfrm>
            <a:off x="648262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52" name="object 352"/>
          <p:cNvSpPr/>
          <p:nvPr/>
        </p:nvSpPr>
        <p:spPr>
          <a:xfrm>
            <a:off x="6482627" y="3237696"/>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353" name="object 353"/>
          <p:cNvSpPr/>
          <p:nvPr/>
        </p:nvSpPr>
        <p:spPr>
          <a:xfrm>
            <a:off x="6482627" y="3237696"/>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354" name="object 354"/>
          <p:cNvSpPr/>
          <p:nvPr/>
        </p:nvSpPr>
        <p:spPr>
          <a:xfrm>
            <a:off x="648262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355" name="object 355"/>
          <p:cNvSpPr/>
          <p:nvPr/>
        </p:nvSpPr>
        <p:spPr>
          <a:xfrm>
            <a:off x="648262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356" name="object 356"/>
          <p:cNvSpPr/>
          <p:nvPr/>
        </p:nvSpPr>
        <p:spPr>
          <a:xfrm>
            <a:off x="648262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57" name="object 357"/>
          <p:cNvSpPr/>
          <p:nvPr/>
        </p:nvSpPr>
        <p:spPr>
          <a:xfrm>
            <a:off x="648262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58" name="object 358"/>
          <p:cNvSpPr/>
          <p:nvPr/>
        </p:nvSpPr>
        <p:spPr>
          <a:xfrm>
            <a:off x="6482627"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359" name="object 359"/>
          <p:cNvSpPr/>
          <p:nvPr/>
        </p:nvSpPr>
        <p:spPr>
          <a:xfrm>
            <a:off x="6482627"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360" name="object 360"/>
          <p:cNvSpPr/>
          <p:nvPr/>
        </p:nvSpPr>
        <p:spPr>
          <a:xfrm>
            <a:off x="6482627"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361" name="object 361"/>
          <p:cNvSpPr/>
          <p:nvPr/>
        </p:nvSpPr>
        <p:spPr>
          <a:xfrm>
            <a:off x="6482627"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362" name="object 362"/>
          <p:cNvSpPr/>
          <p:nvPr/>
        </p:nvSpPr>
        <p:spPr>
          <a:xfrm>
            <a:off x="6482211"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363" name="object 363"/>
          <p:cNvSpPr/>
          <p:nvPr/>
        </p:nvSpPr>
        <p:spPr>
          <a:xfrm>
            <a:off x="648596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64" name="object 364"/>
          <p:cNvSpPr/>
          <p:nvPr/>
        </p:nvSpPr>
        <p:spPr>
          <a:xfrm>
            <a:off x="648596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65" name="object 365"/>
          <p:cNvSpPr/>
          <p:nvPr/>
        </p:nvSpPr>
        <p:spPr>
          <a:xfrm>
            <a:off x="648596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66" name="object 366"/>
          <p:cNvSpPr/>
          <p:nvPr/>
        </p:nvSpPr>
        <p:spPr>
          <a:xfrm>
            <a:off x="648596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67" name="object 367"/>
          <p:cNvSpPr/>
          <p:nvPr/>
        </p:nvSpPr>
        <p:spPr>
          <a:xfrm>
            <a:off x="648596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68" name="object 368"/>
          <p:cNvSpPr/>
          <p:nvPr/>
        </p:nvSpPr>
        <p:spPr>
          <a:xfrm>
            <a:off x="6485966"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369" name="object 369"/>
          <p:cNvSpPr/>
          <p:nvPr/>
        </p:nvSpPr>
        <p:spPr>
          <a:xfrm>
            <a:off x="6485966"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370" name="object 370"/>
          <p:cNvSpPr/>
          <p:nvPr/>
        </p:nvSpPr>
        <p:spPr>
          <a:xfrm>
            <a:off x="6485966"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371" name="object 371"/>
          <p:cNvSpPr/>
          <p:nvPr/>
        </p:nvSpPr>
        <p:spPr>
          <a:xfrm>
            <a:off x="6485966"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372" name="object 372"/>
          <p:cNvSpPr/>
          <p:nvPr/>
        </p:nvSpPr>
        <p:spPr>
          <a:xfrm>
            <a:off x="6485966"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373" name="object 373"/>
          <p:cNvSpPr/>
          <p:nvPr/>
        </p:nvSpPr>
        <p:spPr>
          <a:xfrm>
            <a:off x="6485966"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374" name="object 374"/>
          <p:cNvSpPr/>
          <p:nvPr/>
        </p:nvSpPr>
        <p:spPr>
          <a:xfrm>
            <a:off x="6485550" y="3257683"/>
            <a:ext cx="4445" cy="49530"/>
          </a:xfrm>
          <a:custGeom>
            <a:avLst/>
            <a:gdLst/>
            <a:ahLst/>
            <a:cxnLst/>
            <a:rect l="l" t="t" r="r" b="b"/>
            <a:pathLst>
              <a:path w="4445" h="49529">
                <a:moveTo>
                  <a:pt x="4171" y="0"/>
                </a:moveTo>
                <a:lnTo>
                  <a:pt x="3337" y="0"/>
                </a:lnTo>
                <a:lnTo>
                  <a:pt x="0" y="48539"/>
                </a:lnTo>
                <a:lnTo>
                  <a:pt x="0" y="49253"/>
                </a:lnTo>
                <a:lnTo>
                  <a:pt x="834" y="49253"/>
                </a:lnTo>
                <a:lnTo>
                  <a:pt x="4171" y="713"/>
                </a:lnTo>
                <a:lnTo>
                  <a:pt x="4171" y="0"/>
                </a:lnTo>
                <a:close/>
              </a:path>
            </a:pathLst>
          </a:custGeom>
          <a:solidFill>
            <a:srgbClr val="000000"/>
          </a:solidFill>
        </p:spPr>
        <p:txBody>
          <a:bodyPr wrap="square" lIns="0" tIns="0" rIns="0" bIns="0" rtlCol="0"/>
          <a:lstStyle/>
          <a:p>
            <a:endParaRPr/>
          </a:p>
        </p:txBody>
      </p:sp>
      <p:sp>
        <p:nvSpPr>
          <p:cNvPr id="375" name="object 375"/>
          <p:cNvSpPr/>
          <p:nvPr/>
        </p:nvSpPr>
        <p:spPr>
          <a:xfrm>
            <a:off x="6489304"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376" name="object 376"/>
          <p:cNvSpPr/>
          <p:nvPr/>
        </p:nvSpPr>
        <p:spPr>
          <a:xfrm>
            <a:off x="648930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377" name="object 377"/>
          <p:cNvSpPr/>
          <p:nvPr/>
        </p:nvSpPr>
        <p:spPr>
          <a:xfrm>
            <a:off x="648930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378" name="object 378"/>
          <p:cNvSpPr/>
          <p:nvPr/>
        </p:nvSpPr>
        <p:spPr>
          <a:xfrm>
            <a:off x="6489304"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379" name="object 379"/>
          <p:cNvSpPr/>
          <p:nvPr/>
        </p:nvSpPr>
        <p:spPr>
          <a:xfrm>
            <a:off x="6489304"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380" name="object 380"/>
          <p:cNvSpPr/>
          <p:nvPr/>
        </p:nvSpPr>
        <p:spPr>
          <a:xfrm>
            <a:off x="648930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381" name="object 381"/>
          <p:cNvSpPr/>
          <p:nvPr/>
        </p:nvSpPr>
        <p:spPr>
          <a:xfrm>
            <a:off x="648930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382" name="object 382"/>
          <p:cNvSpPr/>
          <p:nvPr/>
        </p:nvSpPr>
        <p:spPr>
          <a:xfrm>
            <a:off x="6489304"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383" name="object 383"/>
          <p:cNvSpPr/>
          <p:nvPr/>
        </p:nvSpPr>
        <p:spPr>
          <a:xfrm>
            <a:off x="6489304"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384" name="object 384"/>
          <p:cNvSpPr/>
          <p:nvPr/>
        </p:nvSpPr>
        <p:spPr>
          <a:xfrm>
            <a:off x="6489304"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385" name="object 385"/>
          <p:cNvSpPr/>
          <p:nvPr/>
        </p:nvSpPr>
        <p:spPr>
          <a:xfrm>
            <a:off x="6489304"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386" name="object 386"/>
          <p:cNvSpPr/>
          <p:nvPr/>
        </p:nvSpPr>
        <p:spPr>
          <a:xfrm>
            <a:off x="6488888" y="3274814"/>
            <a:ext cx="4445" cy="32384"/>
          </a:xfrm>
          <a:custGeom>
            <a:avLst/>
            <a:gdLst/>
            <a:ahLst/>
            <a:cxnLst/>
            <a:rect l="l" t="t" r="r" b="b"/>
            <a:pathLst>
              <a:path w="4445" h="32385">
                <a:moveTo>
                  <a:pt x="4173" y="0"/>
                </a:moveTo>
                <a:lnTo>
                  <a:pt x="3338"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387" name="object 387"/>
          <p:cNvSpPr/>
          <p:nvPr/>
        </p:nvSpPr>
        <p:spPr>
          <a:xfrm>
            <a:off x="6492643"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388" name="object 388"/>
          <p:cNvSpPr/>
          <p:nvPr/>
        </p:nvSpPr>
        <p:spPr>
          <a:xfrm>
            <a:off x="649264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89" name="object 389"/>
          <p:cNvSpPr/>
          <p:nvPr/>
        </p:nvSpPr>
        <p:spPr>
          <a:xfrm>
            <a:off x="649264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90" name="object 390"/>
          <p:cNvSpPr/>
          <p:nvPr/>
        </p:nvSpPr>
        <p:spPr>
          <a:xfrm>
            <a:off x="6492643"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391" name="object 391"/>
          <p:cNvSpPr/>
          <p:nvPr/>
        </p:nvSpPr>
        <p:spPr>
          <a:xfrm>
            <a:off x="6492643"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392" name="object 392"/>
          <p:cNvSpPr/>
          <p:nvPr/>
        </p:nvSpPr>
        <p:spPr>
          <a:xfrm>
            <a:off x="6492643"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393" name="object 393"/>
          <p:cNvSpPr/>
          <p:nvPr/>
        </p:nvSpPr>
        <p:spPr>
          <a:xfrm>
            <a:off x="6492643"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394" name="object 394"/>
          <p:cNvSpPr/>
          <p:nvPr/>
        </p:nvSpPr>
        <p:spPr>
          <a:xfrm>
            <a:off x="6492643"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395" name="object 395"/>
          <p:cNvSpPr/>
          <p:nvPr/>
        </p:nvSpPr>
        <p:spPr>
          <a:xfrm>
            <a:off x="6492643"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396" name="object 396"/>
          <p:cNvSpPr/>
          <p:nvPr/>
        </p:nvSpPr>
        <p:spPr>
          <a:xfrm>
            <a:off x="6492643"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397" name="object 397"/>
          <p:cNvSpPr/>
          <p:nvPr/>
        </p:nvSpPr>
        <p:spPr>
          <a:xfrm>
            <a:off x="6492643"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398" name="object 398"/>
          <p:cNvSpPr/>
          <p:nvPr/>
        </p:nvSpPr>
        <p:spPr>
          <a:xfrm>
            <a:off x="649222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99" name="object 399"/>
          <p:cNvSpPr/>
          <p:nvPr/>
        </p:nvSpPr>
        <p:spPr>
          <a:xfrm>
            <a:off x="6495982" y="3249118"/>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400" name="object 400"/>
          <p:cNvSpPr/>
          <p:nvPr/>
        </p:nvSpPr>
        <p:spPr>
          <a:xfrm>
            <a:off x="6495989" y="3237695"/>
            <a:ext cx="0" cy="69850"/>
          </a:xfrm>
          <a:custGeom>
            <a:avLst/>
            <a:gdLst/>
            <a:ahLst/>
            <a:cxnLst/>
            <a:rect l="l" t="t" r="r" b="b"/>
            <a:pathLst>
              <a:path h="69850">
                <a:moveTo>
                  <a:pt x="0" y="69384"/>
                </a:moveTo>
                <a:lnTo>
                  <a:pt x="0" y="0"/>
                </a:lnTo>
              </a:path>
            </a:pathLst>
          </a:custGeom>
          <a:ln w="3175">
            <a:solidFill>
              <a:srgbClr val="000000"/>
            </a:solidFill>
          </a:ln>
        </p:spPr>
        <p:txBody>
          <a:bodyPr wrap="square" lIns="0" tIns="0" rIns="0" bIns="0" rtlCol="0"/>
          <a:lstStyle/>
          <a:p>
            <a:endParaRPr/>
          </a:p>
        </p:txBody>
      </p:sp>
      <p:sp>
        <p:nvSpPr>
          <p:cNvPr id="401" name="object 401"/>
          <p:cNvSpPr/>
          <p:nvPr/>
        </p:nvSpPr>
        <p:spPr>
          <a:xfrm>
            <a:off x="6499320"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402" name="object 402"/>
          <p:cNvSpPr/>
          <p:nvPr/>
        </p:nvSpPr>
        <p:spPr>
          <a:xfrm>
            <a:off x="6499320" y="3202939"/>
            <a:ext cx="0" cy="104139"/>
          </a:xfrm>
          <a:custGeom>
            <a:avLst/>
            <a:gdLst/>
            <a:ahLst/>
            <a:cxnLst/>
            <a:rect l="l" t="t" r="r" b="b"/>
            <a:pathLst>
              <a:path h="104139">
                <a:moveTo>
                  <a:pt x="0" y="103997"/>
                </a:moveTo>
                <a:lnTo>
                  <a:pt x="0" y="0"/>
                </a:lnTo>
              </a:path>
            </a:pathLst>
          </a:custGeom>
          <a:ln w="3175">
            <a:solidFill>
              <a:srgbClr val="000000"/>
            </a:solidFill>
          </a:ln>
        </p:spPr>
        <p:txBody>
          <a:bodyPr wrap="square" lIns="0" tIns="0" rIns="0" bIns="0" rtlCol="0"/>
          <a:lstStyle/>
          <a:p>
            <a:endParaRPr/>
          </a:p>
        </p:txBody>
      </p:sp>
      <p:sp>
        <p:nvSpPr>
          <p:cNvPr id="403" name="object 403"/>
          <p:cNvSpPr/>
          <p:nvPr/>
        </p:nvSpPr>
        <p:spPr>
          <a:xfrm>
            <a:off x="6498903" y="3240552"/>
            <a:ext cx="4445" cy="66675"/>
          </a:xfrm>
          <a:custGeom>
            <a:avLst/>
            <a:gdLst/>
            <a:ahLst/>
            <a:cxnLst/>
            <a:rect l="l" t="t" r="r" b="b"/>
            <a:pathLst>
              <a:path w="4445" h="66675">
                <a:moveTo>
                  <a:pt x="4173" y="0"/>
                </a:moveTo>
                <a:lnTo>
                  <a:pt x="3338" y="0"/>
                </a:lnTo>
                <a:lnTo>
                  <a:pt x="0" y="65671"/>
                </a:lnTo>
                <a:lnTo>
                  <a:pt x="0" y="66385"/>
                </a:lnTo>
                <a:lnTo>
                  <a:pt x="834" y="66385"/>
                </a:lnTo>
                <a:lnTo>
                  <a:pt x="4173" y="713"/>
                </a:lnTo>
                <a:lnTo>
                  <a:pt x="4173" y="0"/>
                </a:lnTo>
                <a:close/>
              </a:path>
            </a:pathLst>
          </a:custGeom>
          <a:solidFill>
            <a:srgbClr val="000000"/>
          </a:solidFill>
        </p:spPr>
        <p:txBody>
          <a:bodyPr wrap="square" lIns="0" tIns="0" rIns="0" bIns="0" rtlCol="0"/>
          <a:lstStyle/>
          <a:p>
            <a:endParaRPr/>
          </a:p>
        </p:txBody>
      </p:sp>
      <p:sp>
        <p:nvSpPr>
          <p:cNvPr id="404" name="object 404"/>
          <p:cNvSpPr/>
          <p:nvPr/>
        </p:nvSpPr>
        <p:spPr>
          <a:xfrm>
            <a:off x="6502658" y="3240551"/>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405" name="object 405"/>
          <p:cNvSpPr/>
          <p:nvPr/>
        </p:nvSpPr>
        <p:spPr>
          <a:xfrm>
            <a:off x="6502242" y="3274814"/>
            <a:ext cx="4445" cy="32384"/>
          </a:xfrm>
          <a:custGeom>
            <a:avLst/>
            <a:gdLst/>
            <a:ahLst/>
            <a:cxnLst/>
            <a:rect l="l" t="t" r="r" b="b"/>
            <a:pathLst>
              <a:path w="4445" h="32385">
                <a:moveTo>
                  <a:pt x="4173" y="0"/>
                </a:moveTo>
                <a:lnTo>
                  <a:pt x="3338"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406" name="object 406"/>
          <p:cNvSpPr/>
          <p:nvPr/>
        </p:nvSpPr>
        <p:spPr>
          <a:xfrm>
            <a:off x="650599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407" name="object 407"/>
          <p:cNvSpPr/>
          <p:nvPr/>
        </p:nvSpPr>
        <p:spPr>
          <a:xfrm>
            <a:off x="6505997"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408" name="object 408"/>
          <p:cNvSpPr/>
          <p:nvPr/>
        </p:nvSpPr>
        <p:spPr>
          <a:xfrm>
            <a:off x="6505997"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409" name="object 409"/>
          <p:cNvSpPr/>
          <p:nvPr/>
        </p:nvSpPr>
        <p:spPr>
          <a:xfrm>
            <a:off x="6505997"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410" name="object 410"/>
          <p:cNvSpPr/>
          <p:nvPr/>
        </p:nvSpPr>
        <p:spPr>
          <a:xfrm>
            <a:off x="6505997"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411" name="object 411"/>
          <p:cNvSpPr/>
          <p:nvPr/>
        </p:nvSpPr>
        <p:spPr>
          <a:xfrm>
            <a:off x="650599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12" name="object 412"/>
          <p:cNvSpPr/>
          <p:nvPr/>
        </p:nvSpPr>
        <p:spPr>
          <a:xfrm>
            <a:off x="650599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13" name="object 413"/>
          <p:cNvSpPr/>
          <p:nvPr/>
        </p:nvSpPr>
        <p:spPr>
          <a:xfrm>
            <a:off x="650599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14" name="object 414"/>
          <p:cNvSpPr/>
          <p:nvPr/>
        </p:nvSpPr>
        <p:spPr>
          <a:xfrm>
            <a:off x="650599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15" name="object 415"/>
          <p:cNvSpPr/>
          <p:nvPr/>
        </p:nvSpPr>
        <p:spPr>
          <a:xfrm>
            <a:off x="650599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416" name="object 416"/>
          <p:cNvSpPr/>
          <p:nvPr/>
        </p:nvSpPr>
        <p:spPr>
          <a:xfrm>
            <a:off x="650599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417" name="object 417"/>
          <p:cNvSpPr/>
          <p:nvPr/>
        </p:nvSpPr>
        <p:spPr>
          <a:xfrm>
            <a:off x="6505581" y="3263394"/>
            <a:ext cx="4445" cy="43815"/>
          </a:xfrm>
          <a:custGeom>
            <a:avLst/>
            <a:gdLst/>
            <a:ahLst/>
            <a:cxnLst/>
            <a:rect l="l" t="t" r="r" b="b"/>
            <a:pathLst>
              <a:path w="4445" h="43814">
                <a:moveTo>
                  <a:pt x="4173" y="0"/>
                </a:moveTo>
                <a:lnTo>
                  <a:pt x="3337" y="0"/>
                </a:lnTo>
                <a:lnTo>
                  <a:pt x="0" y="42829"/>
                </a:lnTo>
                <a:lnTo>
                  <a:pt x="0" y="43543"/>
                </a:lnTo>
                <a:lnTo>
                  <a:pt x="834" y="43543"/>
                </a:lnTo>
                <a:lnTo>
                  <a:pt x="4173" y="713"/>
                </a:lnTo>
                <a:lnTo>
                  <a:pt x="4173" y="0"/>
                </a:lnTo>
                <a:close/>
              </a:path>
            </a:pathLst>
          </a:custGeom>
          <a:solidFill>
            <a:srgbClr val="000000"/>
          </a:solidFill>
        </p:spPr>
        <p:txBody>
          <a:bodyPr wrap="square" lIns="0" tIns="0" rIns="0" bIns="0" rtlCol="0"/>
          <a:lstStyle/>
          <a:p>
            <a:endParaRPr/>
          </a:p>
        </p:txBody>
      </p:sp>
      <p:sp>
        <p:nvSpPr>
          <p:cNvPr id="418" name="object 418"/>
          <p:cNvSpPr/>
          <p:nvPr/>
        </p:nvSpPr>
        <p:spPr>
          <a:xfrm>
            <a:off x="6509335" y="3243406"/>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419" name="object 419"/>
          <p:cNvSpPr/>
          <p:nvPr/>
        </p:nvSpPr>
        <p:spPr>
          <a:xfrm>
            <a:off x="6508918" y="3263394"/>
            <a:ext cx="4445" cy="43815"/>
          </a:xfrm>
          <a:custGeom>
            <a:avLst/>
            <a:gdLst/>
            <a:ahLst/>
            <a:cxnLst/>
            <a:rect l="l" t="t" r="r" b="b"/>
            <a:pathLst>
              <a:path w="4445" h="43814">
                <a:moveTo>
                  <a:pt x="4174" y="0"/>
                </a:moveTo>
                <a:lnTo>
                  <a:pt x="3338" y="0"/>
                </a:lnTo>
                <a:lnTo>
                  <a:pt x="0" y="42829"/>
                </a:lnTo>
                <a:lnTo>
                  <a:pt x="0" y="43543"/>
                </a:lnTo>
                <a:lnTo>
                  <a:pt x="835" y="43543"/>
                </a:lnTo>
                <a:lnTo>
                  <a:pt x="4174" y="713"/>
                </a:lnTo>
                <a:lnTo>
                  <a:pt x="4174" y="0"/>
                </a:lnTo>
                <a:close/>
              </a:path>
            </a:pathLst>
          </a:custGeom>
          <a:solidFill>
            <a:srgbClr val="000000"/>
          </a:solidFill>
        </p:spPr>
        <p:txBody>
          <a:bodyPr wrap="square" lIns="0" tIns="0" rIns="0" bIns="0" rtlCol="0"/>
          <a:lstStyle/>
          <a:p>
            <a:endParaRPr/>
          </a:p>
        </p:txBody>
      </p:sp>
      <p:sp>
        <p:nvSpPr>
          <p:cNvPr id="420" name="object 420"/>
          <p:cNvSpPr/>
          <p:nvPr/>
        </p:nvSpPr>
        <p:spPr>
          <a:xfrm>
            <a:off x="6512674"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421" name="object 421"/>
          <p:cNvSpPr/>
          <p:nvPr/>
        </p:nvSpPr>
        <p:spPr>
          <a:xfrm>
            <a:off x="6512257" y="3269105"/>
            <a:ext cx="4445" cy="20955"/>
          </a:xfrm>
          <a:custGeom>
            <a:avLst/>
            <a:gdLst/>
            <a:ahLst/>
            <a:cxnLst/>
            <a:rect l="l" t="t" r="r" b="b"/>
            <a:pathLst>
              <a:path w="4445" h="20954">
                <a:moveTo>
                  <a:pt x="4173" y="0"/>
                </a:moveTo>
                <a:lnTo>
                  <a:pt x="3338" y="0"/>
                </a:lnTo>
                <a:lnTo>
                  <a:pt x="0" y="19987"/>
                </a:lnTo>
                <a:lnTo>
                  <a:pt x="0" y="20700"/>
                </a:lnTo>
                <a:lnTo>
                  <a:pt x="835" y="20700"/>
                </a:lnTo>
                <a:lnTo>
                  <a:pt x="4173" y="713"/>
                </a:lnTo>
                <a:lnTo>
                  <a:pt x="4173" y="0"/>
                </a:lnTo>
                <a:close/>
              </a:path>
            </a:pathLst>
          </a:custGeom>
          <a:solidFill>
            <a:srgbClr val="000000"/>
          </a:solidFill>
        </p:spPr>
        <p:txBody>
          <a:bodyPr wrap="square" lIns="0" tIns="0" rIns="0" bIns="0" rtlCol="0"/>
          <a:lstStyle/>
          <a:p>
            <a:endParaRPr/>
          </a:p>
        </p:txBody>
      </p:sp>
      <p:sp>
        <p:nvSpPr>
          <p:cNvPr id="422" name="object 422"/>
          <p:cNvSpPr/>
          <p:nvPr/>
        </p:nvSpPr>
        <p:spPr>
          <a:xfrm>
            <a:off x="6516012" y="3231985"/>
            <a:ext cx="0" cy="75565"/>
          </a:xfrm>
          <a:custGeom>
            <a:avLst/>
            <a:gdLst/>
            <a:ahLst/>
            <a:cxnLst/>
            <a:rect l="l" t="t" r="r" b="b"/>
            <a:pathLst>
              <a:path h="75564">
                <a:moveTo>
                  <a:pt x="0" y="74952"/>
                </a:moveTo>
                <a:lnTo>
                  <a:pt x="0" y="0"/>
                </a:lnTo>
              </a:path>
            </a:pathLst>
          </a:custGeom>
          <a:ln w="3175">
            <a:solidFill>
              <a:srgbClr val="000000"/>
            </a:solidFill>
          </a:ln>
        </p:spPr>
        <p:txBody>
          <a:bodyPr wrap="square" lIns="0" tIns="0" rIns="0" bIns="0" rtlCol="0"/>
          <a:lstStyle/>
          <a:p>
            <a:endParaRPr/>
          </a:p>
        </p:txBody>
      </p:sp>
      <p:sp>
        <p:nvSpPr>
          <p:cNvPr id="423" name="object 423"/>
          <p:cNvSpPr/>
          <p:nvPr/>
        </p:nvSpPr>
        <p:spPr>
          <a:xfrm>
            <a:off x="6515596"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424" name="object 424"/>
          <p:cNvSpPr/>
          <p:nvPr/>
        </p:nvSpPr>
        <p:spPr>
          <a:xfrm>
            <a:off x="6519351" y="324911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425" name="object 425"/>
          <p:cNvSpPr/>
          <p:nvPr/>
        </p:nvSpPr>
        <p:spPr>
          <a:xfrm>
            <a:off x="6518935"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426" name="object 426"/>
          <p:cNvSpPr/>
          <p:nvPr/>
        </p:nvSpPr>
        <p:spPr>
          <a:xfrm>
            <a:off x="6522689"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427" name="object 427"/>
          <p:cNvSpPr/>
          <p:nvPr/>
        </p:nvSpPr>
        <p:spPr>
          <a:xfrm>
            <a:off x="652268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28" name="object 428"/>
          <p:cNvSpPr/>
          <p:nvPr/>
        </p:nvSpPr>
        <p:spPr>
          <a:xfrm>
            <a:off x="652268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29" name="object 429"/>
          <p:cNvSpPr/>
          <p:nvPr/>
        </p:nvSpPr>
        <p:spPr>
          <a:xfrm>
            <a:off x="652268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30" name="object 430"/>
          <p:cNvSpPr/>
          <p:nvPr/>
        </p:nvSpPr>
        <p:spPr>
          <a:xfrm>
            <a:off x="652268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31" name="object 431"/>
          <p:cNvSpPr/>
          <p:nvPr/>
        </p:nvSpPr>
        <p:spPr>
          <a:xfrm>
            <a:off x="6522689"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432" name="object 432"/>
          <p:cNvSpPr/>
          <p:nvPr/>
        </p:nvSpPr>
        <p:spPr>
          <a:xfrm>
            <a:off x="6522689"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433" name="object 433"/>
          <p:cNvSpPr/>
          <p:nvPr/>
        </p:nvSpPr>
        <p:spPr>
          <a:xfrm>
            <a:off x="652268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434" name="object 434"/>
          <p:cNvSpPr/>
          <p:nvPr/>
        </p:nvSpPr>
        <p:spPr>
          <a:xfrm>
            <a:off x="652268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435" name="object 435"/>
          <p:cNvSpPr/>
          <p:nvPr/>
        </p:nvSpPr>
        <p:spPr>
          <a:xfrm>
            <a:off x="6522689"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436" name="object 436"/>
          <p:cNvSpPr/>
          <p:nvPr/>
        </p:nvSpPr>
        <p:spPr>
          <a:xfrm>
            <a:off x="6522689"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437" name="object 437"/>
          <p:cNvSpPr/>
          <p:nvPr/>
        </p:nvSpPr>
        <p:spPr>
          <a:xfrm>
            <a:off x="6522273" y="3274814"/>
            <a:ext cx="4445" cy="32384"/>
          </a:xfrm>
          <a:custGeom>
            <a:avLst/>
            <a:gdLst/>
            <a:ahLst/>
            <a:cxnLst/>
            <a:rect l="l" t="t" r="r" b="b"/>
            <a:pathLst>
              <a:path w="4445" h="32385">
                <a:moveTo>
                  <a:pt x="4171" y="0"/>
                </a:moveTo>
                <a:lnTo>
                  <a:pt x="3337" y="0"/>
                </a:lnTo>
                <a:lnTo>
                  <a:pt x="0" y="31408"/>
                </a:lnTo>
                <a:lnTo>
                  <a:pt x="0" y="32122"/>
                </a:lnTo>
                <a:lnTo>
                  <a:pt x="834" y="32122"/>
                </a:lnTo>
                <a:lnTo>
                  <a:pt x="4171" y="713"/>
                </a:lnTo>
                <a:lnTo>
                  <a:pt x="4171" y="0"/>
                </a:lnTo>
                <a:close/>
              </a:path>
            </a:pathLst>
          </a:custGeom>
          <a:solidFill>
            <a:srgbClr val="000000"/>
          </a:solidFill>
        </p:spPr>
        <p:txBody>
          <a:bodyPr wrap="square" lIns="0" tIns="0" rIns="0" bIns="0" rtlCol="0"/>
          <a:lstStyle/>
          <a:p>
            <a:endParaRPr/>
          </a:p>
        </p:txBody>
      </p:sp>
      <p:sp>
        <p:nvSpPr>
          <p:cNvPr id="438" name="object 438"/>
          <p:cNvSpPr/>
          <p:nvPr/>
        </p:nvSpPr>
        <p:spPr>
          <a:xfrm>
            <a:off x="6525612"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439" name="object 439"/>
          <p:cNvSpPr/>
          <p:nvPr/>
        </p:nvSpPr>
        <p:spPr>
          <a:xfrm>
            <a:off x="6529366"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440" name="object 440"/>
          <p:cNvSpPr/>
          <p:nvPr/>
        </p:nvSpPr>
        <p:spPr>
          <a:xfrm>
            <a:off x="6529366" y="3223419"/>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441" name="object 441"/>
          <p:cNvSpPr/>
          <p:nvPr/>
        </p:nvSpPr>
        <p:spPr>
          <a:xfrm>
            <a:off x="6529366" y="3223419"/>
            <a:ext cx="0" cy="83820"/>
          </a:xfrm>
          <a:custGeom>
            <a:avLst/>
            <a:gdLst/>
            <a:ahLst/>
            <a:cxnLst/>
            <a:rect l="l" t="t" r="r" b="b"/>
            <a:pathLst>
              <a:path h="83820">
                <a:moveTo>
                  <a:pt x="0" y="0"/>
                </a:moveTo>
                <a:lnTo>
                  <a:pt x="0" y="83516"/>
                </a:lnTo>
              </a:path>
            </a:pathLst>
          </a:custGeom>
          <a:ln w="3175">
            <a:solidFill>
              <a:srgbClr val="000000"/>
            </a:solidFill>
          </a:ln>
        </p:spPr>
        <p:txBody>
          <a:bodyPr wrap="square" lIns="0" tIns="0" rIns="0" bIns="0" rtlCol="0"/>
          <a:lstStyle/>
          <a:p>
            <a:endParaRPr/>
          </a:p>
        </p:txBody>
      </p:sp>
      <p:sp>
        <p:nvSpPr>
          <p:cNvPr id="442" name="object 442"/>
          <p:cNvSpPr/>
          <p:nvPr/>
        </p:nvSpPr>
        <p:spPr>
          <a:xfrm>
            <a:off x="652936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43" name="object 443"/>
          <p:cNvSpPr/>
          <p:nvPr/>
        </p:nvSpPr>
        <p:spPr>
          <a:xfrm>
            <a:off x="652936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44" name="object 444"/>
          <p:cNvSpPr/>
          <p:nvPr/>
        </p:nvSpPr>
        <p:spPr>
          <a:xfrm>
            <a:off x="6529366"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445" name="object 445"/>
          <p:cNvSpPr/>
          <p:nvPr/>
        </p:nvSpPr>
        <p:spPr>
          <a:xfrm>
            <a:off x="6529366"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446" name="object 446"/>
          <p:cNvSpPr/>
          <p:nvPr/>
        </p:nvSpPr>
        <p:spPr>
          <a:xfrm>
            <a:off x="652936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47" name="object 447"/>
          <p:cNvSpPr/>
          <p:nvPr/>
        </p:nvSpPr>
        <p:spPr>
          <a:xfrm>
            <a:off x="652936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48" name="object 448"/>
          <p:cNvSpPr/>
          <p:nvPr/>
        </p:nvSpPr>
        <p:spPr>
          <a:xfrm>
            <a:off x="652936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49" name="object 449"/>
          <p:cNvSpPr/>
          <p:nvPr/>
        </p:nvSpPr>
        <p:spPr>
          <a:xfrm>
            <a:off x="652936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50" name="object 450"/>
          <p:cNvSpPr/>
          <p:nvPr/>
        </p:nvSpPr>
        <p:spPr>
          <a:xfrm>
            <a:off x="6528950" y="3269104"/>
            <a:ext cx="4445" cy="38100"/>
          </a:xfrm>
          <a:custGeom>
            <a:avLst/>
            <a:gdLst/>
            <a:ahLst/>
            <a:cxnLst/>
            <a:rect l="l" t="t" r="r" b="b"/>
            <a:pathLst>
              <a:path w="4445" h="38100">
                <a:moveTo>
                  <a:pt x="4173" y="0"/>
                </a:moveTo>
                <a:lnTo>
                  <a:pt x="3338"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451" name="object 451"/>
          <p:cNvSpPr/>
          <p:nvPr/>
        </p:nvSpPr>
        <p:spPr>
          <a:xfrm>
            <a:off x="6532705"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452" name="object 452"/>
          <p:cNvSpPr/>
          <p:nvPr/>
        </p:nvSpPr>
        <p:spPr>
          <a:xfrm>
            <a:off x="6532705"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453" name="object 453"/>
          <p:cNvSpPr/>
          <p:nvPr/>
        </p:nvSpPr>
        <p:spPr>
          <a:xfrm>
            <a:off x="6532705"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454" name="object 454"/>
          <p:cNvSpPr/>
          <p:nvPr/>
        </p:nvSpPr>
        <p:spPr>
          <a:xfrm>
            <a:off x="6532705"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455" name="object 455"/>
          <p:cNvSpPr/>
          <p:nvPr/>
        </p:nvSpPr>
        <p:spPr>
          <a:xfrm>
            <a:off x="6532705"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456" name="object 456"/>
          <p:cNvSpPr/>
          <p:nvPr/>
        </p:nvSpPr>
        <p:spPr>
          <a:xfrm>
            <a:off x="653270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457" name="object 457"/>
          <p:cNvSpPr/>
          <p:nvPr/>
        </p:nvSpPr>
        <p:spPr>
          <a:xfrm>
            <a:off x="653270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458" name="object 458"/>
          <p:cNvSpPr/>
          <p:nvPr/>
        </p:nvSpPr>
        <p:spPr>
          <a:xfrm>
            <a:off x="653270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459" name="object 459"/>
          <p:cNvSpPr/>
          <p:nvPr/>
        </p:nvSpPr>
        <p:spPr>
          <a:xfrm>
            <a:off x="653270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460" name="object 460"/>
          <p:cNvSpPr/>
          <p:nvPr/>
        </p:nvSpPr>
        <p:spPr>
          <a:xfrm>
            <a:off x="6532705"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461" name="object 461"/>
          <p:cNvSpPr/>
          <p:nvPr/>
        </p:nvSpPr>
        <p:spPr>
          <a:xfrm>
            <a:off x="6532705"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462" name="object 462"/>
          <p:cNvSpPr/>
          <p:nvPr/>
        </p:nvSpPr>
        <p:spPr>
          <a:xfrm>
            <a:off x="6532289" y="3260538"/>
            <a:ext cx="4445" cy="46990"/>
          </a:xfrm>
          <a:custGeom>
            <a:avLst/>
            <a:gdLst/>
            <a:ahLst/>
            <a:cxnLst/>
            <a:rect l="l" t="t" r="r" b="b"/>
            <a:pathLst>
              <a:path w="4445" h="46989">
                <a:moveTo>
                  <a:pt x="4173" y="0"/>
                </a:moveTo>
                <a:lnTo>
                  <a:pt x="3337" y="0"/>
                </a:lnTo>
                <a:lnTo>
                  <a:pt x="0" y="45684"/>
                </a:lnTo>
                <a:lnTo>
                  <a:pt x="0" y="46398"/>
                </a:lnTo>
                <a:lnTo>
                  <a:pt x="834" y="46398"/>
                </a:lnTo>
                <a:lnTo>
                  <a:pt x="4173" y="713"/>
                </a:lnTo>
                <a:lnTo>
                  <a:pt x="4173" y="0"/>
                </a:lnTo>
                <a:close/>
              </a:path>
            </a:pathLst>
          </a:custGeom>
          <a:solidFill>
            <a:srgbClr val="000000"/>
          </a:solidFill>
        </p:spPr>
        <p:txBody>
          <a:bodyPr wrap="square" lIns="0" tIns="0" rIns="0" bIns="0" rtlCol="0"/>
          <a:lstStyle/>
          <a:p>
            <a:endParaRPr/>
          </a:p>
        </p:txBody>
      </p:sp>
      <p:sp>
        <p:nvSpPr>
          <p:cNvPr id="463" name="object 463"/>
          <p:cNvSpPr/>
          <p:nvPr/>
        </p:nvSpPr>
        <p:spPr>
          <a:xfrm>
            <a:off x="6536043"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464" name="object 464"/>
          <p:cNvSpPr/>
          <p:nvPr/>
        </p:nvSpPr>
        <p:spPr>
          <a:xfrm>
            <a:off x="653604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465" name="object 465"/>
          <p:cNvSpPr/>
          <p:nvPr/>
        </p:nvSpPr>
        <p:spPr>
          <a:xfrm>
            <a:off x="653604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466" name="object 466"/>
          <p:cNvSpPr/>
          <p:nvPr/>
        </p:nvSpPr>
        <p:spPr>
          <a:xfrm>
            <a:off x="6536043"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467" name="object 467"/>
          <p:cNvSpPr/>
          <p:nvPr/>
        </p:nvSpPr>
        <p:spPr>
          <a:xfrm>
            <a:off x="6536043"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468" name="object 468"/>
          <p:cNvSpPr/>
          <p:nvPr/>
        </p:nvSpPr>
        <p:spPr>
          <a:xfrm>
            <a:off x="653604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69" name="object 469"/>
          <p:cNvSpPr/>
          <p:nvPr/>
        </p:nvSpPr>
        <p:spPr>
          <a:xfrm>
            <a:off x="653604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70" name="object 470"/>
          <p:cNvSpPr/>
          <p:nvPr/>
        </p:nvSpPr>
        <p:spPr>
          <a:xfrm>
            <a:off x="6536043"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471" name="object 471"/>
          <p:cNvSpPr/>
          <p:nvPr/>
        </p:nvSpPr>
        <p:spPr>
          <a:xfrm>
            <a:off x="6536043"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472" name="object 472"/>
          <p:cNvSpPr/>
          <p:nvPr/>
        </p:nvSpPr>
        <p:spPr>
          <a:xfrm>
            <a:off x="6536043"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473" name="object 473"/>
          <p:cNvSpPr/>
          <p:nvPr/>
        </p:nvSpPr>
        <p:spPr>
          <a:xfrm>
            <a:off x="6536043"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474" name="object 474"/>
          <p:cNvSpPr/>
          <p:nvPr/>
        </p:nvSpPr>
        <p:spPr>
          <a:xfrm>
            <a:off x="6535626" y="3237696"/>
            <a:ext cx="4445" cy="69850"/>
          </a:xfrm>
          <a:custGeom>
            <a:avLst/>
            <a:gdLst/>
            <a:ahLst/>
            <a:cxnLst/>
            <a:rect l="l" t="t" r="r" b="b"/>
            <a:pathLst>
              <a:path w="4445" h="69850">
                <a:moveTo>
                  <a:pt x="4173" y="0"/>
                </a:moveTo>
                <a:lnTo>
                  <a:pt x="3338" y="0"/>
                </a:lnTo>
                <a:lnTo>
                  <a:pt x="0" y="68526"/>
                </a:lnTo>
                <a:lnTo>
                  <a:pt x="0" y="69240"/>
                </a:lnTo>
                <a:lnTo>
                  <a:pt x="835" y="69240"/>
                </a:lnTo>
                <a:lnTo>
                  <a:pt x="4173" y="713"/>
                </a:lnTo>
                <a:lnTo>
                  <a:pt x="4173" y="0"/>
                </a:lnTo>
                <a:close/>
              </a:path>
            </a:pathLst>
          </a:custGeom>
          <a:solidFill>
            <a:srgbClr val="000000"/>
          </a:solidFill>
        </p:spPr>
        <p:txBody>
          <a:bodyPr wrap="square" lIns="0" tIns="0" rIns="0" bIns="0" rtlCol="0"/>
          <a:lstStyle/>
          <a:p>
            <a:endParaRPr/>
          </a:p>
        </p:txBody>
      </p:sp>
      <p:sp>
        <p:nvSpPr>
          <p:cNvPr id="475" name="object 475"/>
          <p:cNvSpPr/>
          <p:nvPr/>
        </p:nvSpPr>
        <p:spPr>
          <a:xfrm>
            <a:off x="6539382" y="3237696"/>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476" name="object 476"/>
          <p:cNvSpPr/>
          <p:nvPr/>
        </p:nvSpPr>
        <p:spPr>
          <a:xfrm>
            <a:off x="6539382"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477" name="object 477"/>
          <p:cNvSpPr/>
          <p:nvPr/>
        </p:nvSpPr>
        <p:spPr>
          <a:xfrm>
            <a:off x="6539382"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478" name="object 478"/>
          <p:cNvSpPr/>
          <p:nvPr/>
        </p:nvSpPr>
        <p:spPr>
          <a:xfrm>
            <a:off x="6539382"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479" name="object 479"/>
          <p:cNvSpPr/>
          <p:nvPr/>
        </p:nvSpPr>
        <p:spPr>
          <a:xfrm>
            <a:off x="6539382"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480" name="object 480"/>
          <p:cNvSpPr/>
          <p:nvPr/>
        </p:nvSpPr>
        <p:spPr>
          <a:xfrm>
            <a:off x="653938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481" name="object 481"/>
          <p:cNvSpPr/>
          <p:nvPr/>
        </p:nvSpPr>
        <p:spPr>
          <a:xfrm>
            <a:off x="653938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482" name="object 482"/>
          <p:cNvSpPr/>
          <p:nvPr/>
        </p:nvSpPr>
        <p:spPr>
          <a:xfrm>
            <a:off x="653938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483" name="object 483"/>
          <p:cNvSpPr/>
          <p:nvPr/>
        </p:nvSpPr>
        <p:spPr>
          <a:xfrm>
            <a:off x="653938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484" name="object 484"/>
          <p:cNvSpPr/>
          <p:nvPr/>
        </p:nvSpPr>
        <p:spPr>
          <a:xfrm>
            <a:off x="653938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85" name="object 485"/>
          <p:cNvSpPr/>
          <p:nvPr/>
        </p:nvSpPr>
        <p:spPr>
          <a:xfrm>
            <a:off x="653938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86" name="object 486"/>
          <p:cNvSpPr/>
          <p:nvPr/>
        </p:nvSpPr>
        <p:spPr>
          <a:xfrm>
            <a:off x="6538965"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487" name="object 487"/>
          <p:cNvSpPr/>
          <p:nvPr/>
        </p:nvSpPr>
        <p:spPr>
          <a:xfrm>
            <a:off x="654272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88" name="object 488"/>
          <p:cNvSpPr/>
          <p:nvPr/>
        </p:nvSpPr>
        <p:spPr>
          <a:xfrm>
            <a:off x="654272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89" name="object 489"/>
          <p:cNvSpPr/>
          <p:nvPr/>
        </p:nvSpPr>
        <p:spPr>
          <a:xfrm>
            <a:off x="654272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490" name="object 490"/>
          <p:cNvSpPr/>
          <p:nvPr/>
        </p:nvSpPr>
        <p:spPr>
          <a:xfrm>
            <a:off x="654272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491" name="object 491"/>
          <p:cNvSpPr/>
          <p:nvPr/>
        </p:nvSpPr>
        <p:spPr>
          <a:xfrm>
            <a:off x="654272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492" name="object 492"/>
          <p:cNvSpPr/>
          <p:nvPr/>
        </p:nvSpPr>
        <p:spPr>
          <a:xfrm>
            <a:off x="6542720"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493" name="object 493"/>
          <p:cNvSpPr/>
          <p:nvPr/>
        </p:nvSpPr>
        <p:spPr>
          <a:xfrm>
            <a:off x="6542720"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494" name="object 494"/>
          <p:cNvSpPr/>
          <p:nvPr/>
        </p:nvSpPr>
        <p:spPr>
          <a:xfrm>
            <a:off x="6542720"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495" name="object 495"/>
          <p:cNvSpPr/>
          <p:nvPr/>
        </p:nvSpPr>
        <p:spPr>
          <a:xfrm>
            <a:off x="6542720"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496" name="object 496"/>
          <p:cNvSpPr/>
          <p:nvPr/>
        </p:nvSpPr>
        <p:spPr>
          <a:xfrm>
            <a:off x="654272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497" name="object 497"/>
          <p:cNvSpPr/>
          <p:nvPr/>
        </p:nvSpPr>
        <p:spPr>
          <a:xfrm>
            <a:off x="654272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498" name="object 498"/>
          <p:cNvSpPr/>
          <p:nvPr/>
        </p:nvSpPr>
        <p:spPr>
          <a:xfrm>
            <a:off x="6542304" y="3277671"/>
            <a:ext cx="4445" cy="29845"/>
          </a:xfrm>
          <a:custGeom>
            <a:avLst/>
            <a:gdLst/>
            <a:ahLst/>
            <a:cxnLst/>
            <a:rect l="l" t="t" r="r" b="b"/>
            <a:pathLst>
              <a:path w="4445" h="29845">
                <a:moveTo>
                  <a:pt x="4173" y="0"/>
                </a:moveTo>
                <a:lnTo>
                  <a:pt x="3338" y="0"/>
                </a:lnTo>
                <a:lnTo>
                  <a:pt x="0" y="28552"/>
                </a:lnTo>
                <a:lnTo>
                  <a:pt x="0" y="29265"/>
                </a:lnTo>
                <a:lnTo>
                  <a:pt x="834" y="29265"/>
                </a:lnTo>
                <a:lnTo>
                  <a:pt x="4173" y="713"/>
                </a:lnTo>
                <a:lnTo>
                  <a:pt x="4173" y="0"/>
                </a:lnTo>
                <a:close/>
              </a:path>
            </a:pathLst>
          </a:custGeom>
          <a:solidFill>
            <a:srgbClr val="000000"/>
          </a:solidFill>
        </p:spPr>
        <p:txBody>
          <a:bodyPr wrap="square" lIns="0" tIns="0" rIns="0" bIns="0" rtlCol="0"/>
          <a:lstStyle/>
          <a:p>
            <a:endParaRPr/>
          </a:p>
        </p:txBody>
      </p:sp>
      <p:sp>
        <p:nvSpPr>
          <p:cNvPr id="499" name="object 499"/>
          <p:cNvSpPr/>
          <p:nvPr/>
        </p:nvSpPr>
        <p:spPr>
          <a:xfrm>
            <a:off x="6546058"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500" name="object 500"/>
          <p:cNvSpPr/>
          <p:nvPr/>
        </p:nvSpPr>
        <p:spPr>
          <a:xfrm>
            <a:off x="6546058"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501" name="object 501"/>
          <p:cNvSpPr/>
          <p:nvPr/>
        </p:nvSpPr>
        <p:spPr>
          <a:xfrm>
            <a:off x="6546058"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502" name="object 502"/>
          <p:cNvSpPr/>
          <p:nvPr/>
        </p:nvSpPr>
        <p:spPr>
          <a:xfrm>
            <a:off x="6546058"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503" name="object 503"/>
          <p:cNvSpPr/>
          <p:nvPr/>
        </p:nvSpPr>
        <p:spPr>
          <a:xfrm>
            <a:off x="6546058"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504" name="object 504"/>
          <p:cNvSpPr/>
          <p:nvPr/>
        </p:nvSpPr>
        <p:spPr>
          <a:xfrm>
            <a:off x="654605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505" name="object 505"/>
          <p:cNvSpPr/>
          <p:nvPr/>
        </p:nvSpPr>
        <p:spPr>
          <a:xfrm>
            <a:off x="654605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506" name="object 506"/>
          <p:cNvSpPr/>
          <p:nvPr/>
        </p:nvSpPr>
        <p:spPr>
          <a:xfrm>
            <a:off x="6546058" y="3220565"/>
            <a:ext cx="0" cy="86995"/>
          </a:xfrm>
          <a:custGeom>
            <a:avLst/>
            <a:gdLst/>
            <a:ahLst/>
            <a:cxnLst/>
            <a:rect l="l" t="t" r="r" b="b"/>
            <a:pathLst>
              <a:path h="86995">
                <a:moveTo>
                  <a:pt x="0" y="0"/>
                </a:moveTo>
                <a:lnTo>
                  <a:pt x="0" y="86372"/>
                </a:lnTo>
              </a:path>
            </a:pathLst>
          </a:custGeom>
          <a:ln w="3175">
            <a:solidFill>
              <a:srgbClr val="000000"/>
            </a:solidFill>
          </a:ln>
        </p:spPr>
        <p:txBody>
          <a:bodyPr wrap="square" lIns="0" tIns="0" rIns="0" bIns="0" rtlCol="0"/>
          <a:lstStyle/>
          <a:p>
            <a:endParaRPr/>
          </a:p>
        </p:txBody>
      </p:sp>
      <p:sp>
        <p:nvSpPr>
          <p:cNvPr id="507" name="object 507"/>
          <p:cNvSpPr/>
          <p:nvPr/>
        </p:nvSpPr>
        <p:spPr>
          <a:xfrm>
            <a:off x="6546058" y="3220565"/>
            <a:ext cx="0" cy="86995"/>
          </a:xfrm>
          <a:custGeom>
            <a:avLst/>
            <a:gdLst/>
            <a:ahLst/>
            <a:cxnLst/>
            <a:rect l="l" t="t" r="r" b="b"/>
            <a:pathLst>
              <a:path h="86995">
                <a:moveTo>
                  <a:pt x="0" y="0"/>
                </a:moveTo>
                <a:lnTo>
                  <a:pt x="0" y="86372"/>
                </a:lnTo>
              </a:path>
            </a:pathLst>
          </a:custGeom>
          <a:ln w="3175">
            <a:solidFill>
              <a:srgbClr val="000000"/>
            </a:solidFill>
          </a:ln>
        </p:spPr>
        <p:txBody>
          <a:bodyPr wrap="square" lIns="0" tIns="0" rIns="0" bIns="0" rtlCol="0"/>
          <a:lstStyle/>
          <a:p>
            <a:endParaRPr/>
          </a:p>
        </p:txBody>
      </p:sp>
      <p:sp>
        <p:nvSpPr>
          <p:cNvPr id="508" name="object 508"/>
          <p:cNvSpPr/>
          <p:nvPr/>
        </p:nvSpPr>
        <p:spPr>
          <a:xfrm>
            <a:off x="6546058"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509" name="object 509"/>
          <p:cNvSpPr/>
          <p:nvPr/>
        </p:nvSpPr>
        <p:spPr>
          <a:xfrm>
            <a:off x="6546058"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510" name="object 510"/>
          <p:cNvSpPr/>
          <p:nvPr/>
        </p:nvSpPr>
        <p:spPr>
          <a:xfrm>
            <a:off x="6546058"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511" name="object 511"/>
          <p:cNvSpPr/>
          <p:nvPr/>
        </p:nvSpPr>
        <p:spPr>
          <a:xfrm>
            <a:off x="6546058"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512" name="object 512"/>
          <p:cNvSpPr/>
          <p:nvPr/>
        </p:nvSpPr>
        <p:spPr>
          <a:xfrm>
            <a:off x="6545643" y="3246262"/>
            <a:ext cx="4445" cy="60960"/>
          </a:xfrm>
          <a:custGeom>
            <a:avLst/>
            <a:gdLst/>
            <a:ahLst/>
            <a:cxnLst/>
            <a:rect l="l" t="t" r="r" b="b"/>
            <a:pathLst>
              <a:path w="4445" h="60960">
                <a:moveTo>
                  <a:pt x="4173" y="0"/>
                </a:moveTo>
                <a:lnTo>
                  <a:pt x="3337" y="0"/>
                </a:lnTo>
                <a:lnTo>
                  <a:pt x="0" y="59960"/>
                </a:lnTo>
                <a:lnTo>
                  <a:pt x="0" y="60674"/>
                </a:lnTo>
                <a:lnTo>
                  <a:pt x="834" y="60674"/>
                </a:lnTo>
                <a:lnTo>
                  <a:pt x="4173" y="713"/>
                </a:lnTo>
                <a:lnTo>
                  <a:pt x="4173" y="0"/>
                </a:lnTo>
                <a:close/>
              </a:path>
            </a:pathLst>
          </a:custGeom>
          <a:solidFill>
            <a:srgbClr val="000000"/>
          </a:solidFill>
        </p:spPr>
        <p:txBody>
          <a:bodyPr wrap="square" lIns="0" tIns="0" rIns="0" bIns="0" rtlCol="0"/>
          <a:lstStyle/>
          <a:p>
            <a:endParaRPr/>
          </a:p>
        </p:txBody>
      </p:sp>
      <p:sp>
        <p:nvSpPr>
          <p:cNvPr id="513" name="object 513"/>
          <p:cNvSpPr/>
          <p:nvPr/>
        </p:nvSpPr>
        <p:spPr>
          <a:xfrm>
            <a:off x="6549397"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514" name="object 514"/>
          <p:cNvSpPr/>
          <p:nvPr/>
        </p:nvSpPr>
        <p:spPr>
          <a:xfrm>
            <a:off x="6549397"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515" name="object 515"/>
          <p:cNvSpPr/>
          <p:nvPr/>
        </p:nvSpPr>
        <p:spPr>
          <a:xfrm>
            <a:off x="6549397"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516" name="object 516"/>
          <p:cNvSpPr/>
          <p:nvPr/>
        </p:nvSpPr>
        <p:spPr>
          <a:xfrm>
            <a:off x="6549397"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517" name="object 517"/>
          <p:cNvSpPr/>
          <p:nvPr/>
        </p:nvSpPr>
        <p:spPr>
          <a:xfrm>
            <a:off x="6549397"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518" name="object 518"/>
          <p:cNvSpPr/>
          <p:nvPr/>
        </p:nvSpPr>
        <p:spPr>
          <a:xfrm>
            <a:off x="654939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519" name="object 519"/>
          <p:cNvSpPr/>
          <p:nvPr/>
        </p:nvSpPr>
        <p:spPr>
          <a:xfrm>
            <a:off x="654939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520" name="object 520"/>
          <p:cNvSpPr/>
          <p:nvPr/>
        </p:nvSpPr>
        <p:spPr>
          <a:xfrm>
            <a:off x="6549397"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521" name="object 521"/>
          <p:cNvSpPr/>
          <p:nvPr/>
        </p:nvSpPr>
        <p:spPr>
          <a:xfrm>
            <a:off x="6549397"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522" name="object 522"/>
          <p:cNvSpPr/>
          <p:nvPr/>
        </p:nvSpPr>
        <p:spPr>
          <a:xfrm>
            <a:off x="6549397"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523" name="object 523"/>
          <p:cNvSpPr/>
          <p:nvPr/>
        </p:nvSpPr>
        <p:spPr>
          <a:xfrm>
            <a:off x="6549397"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524" name="object 524"/>
          <p:cNvSpPr/>
          <p:nvPr/>
        </p:nvSpPr>
        <p:spPr>
          <a:xfrm>
            <a:off x="6548980" y="3271959"/>
            <a:ext cx="4445" cy="35560"/>
          </a:xfrm>
          <a:custGeom>
            <a:avLst/>
            <a:gdLst/>
            <a:ahLst/>
            <a:cxnLst/>
            <a:rect l="l" t="t" r="r" b="b"/>
            <a:pathLst>
              <a:path w="4445" h="35560">
                <a:moveTo>
                  <a:pt x="4173" y="0"/>
                </a:moveTo>
                <a:lnTo>
                  <a:pt x="3338" y="0"/>
                </a:lnTo>
                <a:lnTo>
                  <a:pt x="0" y="34263"/>
                </a:lnTo>
                <a:lnTo>
                  <a:pt x="0" y="34977"/>
                </a:lnTo>
                <a:lnTo>
                  <a:pt x="835" y="34977"/>
                </a:lnTo>
                <a:lnTo>
                  <a:pt x="4173" y="713"/>
                </a:lnTo>
                <a:lnTo>
                  <a:pt x="4173" y="0"/>
                </a:lnTo>
                <a:close/>
              </a:path>
            </a:pathLst>
          </a:custGeom>
          <a:solidFill>
            <a:srgbClr val="000000"/>
          </a:solidFill>
        </p:spPr>
        <p:txBody>
          <a:bodyPr wrap="square" lIns="0" tIns="0" rIns="0" bIns="0" rtlCol="0"/>
          <a:lstStyle/>
          <a:p>
            <a:endParaRPr/>
          </a:p>
        </p:txBody>
      </p:sp>
      <p:sp>
        <p:nvSpPr>
          <p:cNvPr id="525" name="object 525"/>
          <p:cNvSpPr/>
          <p:nvPr/>
        </p:nvSpPr>
        <p:spPr>
          <a:xfrm>
            <a:off x="6552736"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526" name="object 526"/>
          <p:cNvSpPr/>
          <p:nvPr/>
        </p:nvSpPr>
        <p:spPr>
          <a:xfrm>
            <a:off x="6552736"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527" name="object 527"/>
          <p:cNvSpPr/>
          <p:nvPr/>
        </p:nvSpPr>
        <p:spPr>
          <a:xfrm>
            <a:off x="6552736"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528" name="object 528"/>
          <p:cNvSpPr/>
          <p:nvPr/>
        </p:nvSpPr>
        <p:spPr>
          <a:xfrm>
            <a:off x="6552736" y="3294801"/>
            <a:ext cx="0" cy="12700"/>
          </a:xfrm>
          <a:custGeom>
            <a:avLst/>
            <a:gdLst/>
            <a:ahLst/>
            <a:cxnLst/>
            <a:rect l="l" t="t" r="r" b="b"/>
            <a:pathLst>
              <a:path h="12700">
                <a:moveTo>
                  <a:pt x="0" y="0"/>
                </a:moveTo>
                <a:lnTo>
                  <a:pt x="0" y="12134"/>
                </a:lnTo>
              </a:path>
            </a:pathLst>
          </a:custGeom>
          <a:ln w="3175">
            <a:solidFill>
              <a:srgbClr val="000000"/>
            </a:solidFill>
          </a:ln>
        </p:spPr>
        <p:txBody>
          <a:bodyPr wrap="square" lIns="0" tIns="0" rIns="0" bIns="0" rtlCol="0"/>
          <a:lstStyle/>
          <a:p>
            <a:endParaRPr/>
          </a:p>
        </p:txBody>
      </p:sp>
      <p:sp>
        <p:nvSpPr>
          <p:cNvPr id="529" name="object 529"/>
          <p:cNvSpPr/>
          <p:nvPr/>
        </p:nvSpPr>
        <p:spPr>
          <a:xfrm>
            <a:off x="6552736" y="3294801"/>
            <a:ext cx="0" cy="12700"/>
          </a:xfrm>
          <a:custGeom>
            <a:avLst/>
            <a:gdLst/>
            <a:ahLst/>
            <a:cxnLst/>
            <a:rect l="l" t="t" r="r" b="b"/>
            <a:pathLst>
              <a:path h="12700">
                <a:moveTo>
                  <a:pt x="0" y="0"/>
                </a:moveTo>
                <a:lnTo>
                  <a:pt x="0" y="12134"/>
                </a:lnTo>
              </a:path>
            </a:pathLst>
          </a:custGeom>
          <a:ln w="3175">
            <a:solidFill>
              <a:srgbClr val="000000"/>
            </a:solidFill>
          </a:ln>
        </p:spPr>
        <p:txBody>
          <a:bodyPr wrap="square" lIns="0" tIns="0" rIns="0" bIns="0" rtlCol="0"/>
          <a:lstStyle/>
          <a:p>
            <a:endParaRPr/>
          </a:p>
        </p:txBody>
      </p:sp>
      <p:sp>
        <p:nvSpPr>
          <p:cNvPr id="530" name="object 530"/>
          <p:cNvSpPr/>
          <p:nvPr/>
        </p:nvSpPr>
        <p:spPr>
          <a:xfrm>
            <a:off x="6552736"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531" name="object 531"/>
          <p:cNvSpPr/>
          <p:nvPr/>
        </p:nvSpPr>
        <p:spPr>
          <a:xfrm>
            <a:off x="6552736"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532" name="object 532"/>
          <p:cNvSpPr/>
          <p:nvPr/>
        </p:nvSpPr>
        <p:spPr>
          <a:xfrm>
            <a:off x="6552736"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533" name="object 533"/>
          <p:cNvSpPr/>
          <p:nvPr/>
        </p:nvSpPr>
        <p:spPr>
          <a:xfrm>
            <a:off x="6552736"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534" name="object 534"/>
          <p:cNvSpPr/>
          <p:nvPr/>
        </p:nvSpPr>
        <p:spPr>
          <a:xfrm>
            <a:off x="6552736"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535" name="object 535"/>
          <p:cNvSpPr/>
          <p:nvPr/>
        </p:nvSpPr>
        <p:spPr>
          <a:xfrm>
            <a:off x="6552736"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536" name="object 536"/>
          <p:cNvSpPr/>
          <p:nvPr/>
        </p:nvSpPr>
        <p:spPr>
          <a:xfrm>
            <a:off x="6552319" y="3240552"/>
            <a:ext cx="4445" cy="66675"/>
          </a:xfrm>
          <a:custGeom>
            <a:avLst/>
            <a:gdLst/>
            <a:ahLst/>
            <a:cxnLst/>
            <a:rect l="l" t="t" r="r" b="b"/>
            <a:pathLst>
              <a:path w="4445" h="66675">
                <a:moveTo>
                  <a:pt x="4173" y="0"/>
                </a:moveTo>
                <a:lnTo>
                  <a:pt x="3338" y="0"/>
                </a:lnTo>
                <a:lnTo>
                  <a:pt x="0" y="65671"/>
                </a:lnTo>
                <a:lnTo>
                  <a:pt x="0" y="66385"/>
                </a:lnTo>
                <a:lnTo>
                  <a:pt x="834" y="66385"/>
                </a:lnTo>
                <a:lnTo>
                  <a:pt x="4173" y="713"/>
                </a:lnTo>
                <a:lnTo>
                  <a:pt x="4173" y="0"/>
                </a:lnTo>
                <a:close/>
              </a:path>
            </a:pathLst>
          </a:custGeom>
          <a:solidFill>
            <a:srgbClr val="000000"/>
          </a:solidFill>
        </p:spPr>
        <p:txBody>
          <a:bodyPr wrap="square" lIns="0" tIns="0" rIns="0" bIns="0" rtlCol="0"/>
          <a:lstStyle/>
          <a:p>
            <a:endParaRPr/>
          </a:p>
        </p:txBody>
      </p:sp>
      <p:sp>
        <p:nvSpPr>
          <p:cNvPr id="537" name="object 537"/>
          <p:cNvSpPr/>
          <p:nvPr/>
        </p:nvSpPr>
        <p:spPr>
          <a:xfrm>
            <a:off x="6556074" y="3186300"/>
            <a:ext cx="0" cy="120650"/>
          </a:xfrm>
          <a:custGeom>
            <a:avLst/>
            <a:gdLst/>
            <a:ahLst/>
            <a:cxnLst/>
            <a:rect l="l" t="t" r="r" b="b"/>
            <a:pathLst>
              <a:path h="120650">
                <a:moveTo>
                  <a:pt x="0" y="120636"/>
                </a:moveTo>
                <a:lnTo>
                  <a:pt x="0" y="0"/>
                </a:lnTo>
              </a:path>
            </a:pathLst>
          </a:custGeom>
          <a:ln w="3175">
            <a:solidFill>
              <a:srgbClr val="000000"/>
            </a:solidFill>
          </a:ln>
        </p:spPr>
        <p:txBody>
          <a:bodyPr wrap="square" lIns="0" tIns="0" rIns="0" bIns="0" rtlCol="0"/>
          <a:lstStyle/>
          <a:p>
            <a:endParaRPr/>
          </a:p>
        </p:txBody>
      </p:sp>
      <p:sp>
        <p:nvSpPr>
          <p:cNvPr id="538" name="object 538"/>
          <p:cNvSpPr/>
          <p:nvPr/>
        </p:nvSpPr>
        <p:spPr>
          <a:xfrm>
            <a:off x="6557743" y="3220566"/>
            <a:ext cx="0" cy="86995"/>
          </a:xfrm>
          <a:custGeom>
            <a:avLst/>
            <a:gdLst/>
            <a:ahLst/>
            <a:cxnLst/>
            <a:rect l="l" t="t" r="r" b="b"/>
            <a:pathLst>
              <a:path h="86995">
                <a:moveTo>
                  <a:pt x="0" y="0"/>
                </a:moveTo>
                <a:lnTo>
                  <a:pt x="0" y="86371"/>
                </a:lnTo>
              </a:path>
            </a:pathLst>
          </a:custGeom>
          <a:ln w="4173">
            <a:solidFill>
              <a:srgbClr val="000000"/>
            </a:solidFill>
          </a:ln>
        </p:spPr>
        <p:txBody>
          <a:bodyPr wrap="square" lIns="0" tIns="0" rIns="0" bIns="0" rtlCol="0"/>
          <a:lstStyle/>
          <a:p>
            <a:endParaRPr/>
          </a:p>
        </p:txBody>
      </p:sp>
      <p:sp>
        <p:nvSpPr>
          <p:cNvPr id="539" name="object 539"/>
          <p:cNvSpPr/>
          <p:nvPr/>
        </p:nvSpPr>
        <p:spPr>
          <a:xfrm>
            <a:off x="6559413" y="3220564"/>
            <a:ext cx="0" cy="86995"/>
          </a:xfrm>
          <a:custGeom>
            <a:avLst/>
            <a:gdLst/>
            <a:ahLst/>
            <a:cxnLst/>
            <a:rect l="l" t="t" r="r" b="b"/>
            <a:pathLst>
              <a:path h="86995">
                <a:moveTo>
                  <a:pt x="0" y="86372"/>
                </a:moveTo>
                <a:lnTo>
                  <a:pt x="0" y="0"/>
                </a:lnTo>
              </a:path>
            </a:pathLst>
          </a:custGeom>
          <a:ln w="3175">
            <a:solidFill>
              <a:srgbClr val="000000"/>
            </a:solidFill>
          </a:ln>
        </p:spPr>
        <p:txBody>
          <a:bodyPr wrap="square" lIns="0" tIns="0" rIns="0" bIns="0" rtlCol="0"/>
          <a:lstStyle/>
          <a:p>
            <a:endParaRPr/>
          </a:p>
        </p:txBody>
      </p:sp>
      <p:sp>
        <p:nvSpPr>
          <p:cNvPr id="540" name="object 540"/>
          <p:cNvSpPr/>
          <p:nvPr/>
        </p:nvSpPr>
        <p:spPr>
          <a:xfrm>
            <a:off x="6558997" y="3286236"/>
            <a:ext cx="4445" cy="20955"/>
          </a:xfrm>
          <a:custGeom>
            <a:avLst/>
            <a:gdLst/>
            <a:ahLst/>
            <a:cxnLst/>
            <a:rect l="l" t="t" r="r" b="b"/>
            <a:pathLst>
              <a:path w="4445" h="20954">
                <a:moveTo>
                  <a:pt x="4171" y="0"/>
                </a:moveTo>
                <a:lnTo>
                  <a:pt x="3337" y="0"/>
                </a:lnTo>
                <a:lnTo>
                  <a:pt x="0" y="19987"/>
                </a:lnTo>
                <a:lnTo>
                  <a:pt x="0" y="20700"/>
                </a:lnTo>
                <a:lnTo>
                  <a:pt x="834" y="20700"/>
                </a:lnTo>
                <a:lnTo>
                  <a:pt x="4171" y="713"/>
                </a:lnTo>
                <a:lnTo>
                  <a:pt x="4171" y="0"/>
                </a:lnTo>
                <a:close/>
              </a:path>
            </a:pathLst>
          </a:custGeom>
          <a:solidFill>
            <a:srgbClr val="000000"/>
          </a:solidFill>
        </p:spPr>
        <p:txBody>
          <a:bodyPr wrap="square" lIns="0" tIns="0" rIns="0" bIns="0" rtlCol="0"/>
          <a:lstStyle/>
          <a:p>
            <a:endParaRPr/>
          </a:p>
        </p:txBody>
      </p:sp>
      <p:sp>
        <p:nvSpPr>
          <p:cNvPr id="541" name="object 541"/>
          <p:cNvSpPr/>
          <p:nvPr/>
        </p:nvSpPr>
        <p:spPr>
          <a:xfrm>
            <a:off x="6562334"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542" name="object 542"/>
          <p:cNvSpPr/>
          <p:nvPr/>
        </p:nvSpPr>
        <p:spPr>
          <a:xfrm>
            <a:off x="6566089"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543" name="object 543"/>
          <p:cNvSpPr/>
          <p:nvPr/>
        </p:nvSpPr>
        <p:spPr>
          <a:xfrm>
            <a:off x="6565673"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544" name="object 544"/>
          <p:cNvSpPr/>
          <p:nvPr/>
        </p:nvSpPr>
        <p:spPr>
          <a:xfrm>
            <a:off x="656942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545" name="object 545"/>
          <p:cNvSpPr/>
          <p:nvPr/>
        </p:nvSpPr>
        <p:spPr>
          <a:xfrm>
            <a:off x="6569428" y="3231986"/>
            <a:ext cx="0" cy="75565"/>
          </a:xfrm>
          <a:custGeom>
            <a:avLst/>
            <a:gdLst/>
            <a:ahLst/>
            <a:cxnLst/>
            <a:rect l="l" t="t" r="r" b="b"/>
            <a:pathLst>
              <a:path h="75564">
                <a:moveTo>
                  <a:pt x="0" y="0"/>
                </a:moveTo>
                <a:lnTo>
                  <a:pt x="0" y="74951"/>
                </a:lnTo>
              </a:path>
            </a:pathLst>
          </a:custGeom>
          <a:ln w="3175">
            <a:solidFill>
              <a:srgbClr val="000000"/>
            </a:solidFill>
          </a:ln>
        </p:spPr>
        <p:txBody>
          <a:bodyPr wrap="square" lIns="0" tIns="0" rIns="0" bIns="0" rtlCol="0"/>
          <a:lstStyle/>
          <a:p>
            <a:endParaRPr/>
          </a:p>
        </p:txBody>
      </p:sp>
      <p:sp>
        <p:nvSpPr>
          <p:cNvPr id="546" name="object 546"/>
          <p:cNvSpPr/>
          <p:nvPr/>
        </p:nvSpPr>
        <p:spPr>
          <a:xfrm>
            <a:off x="6569428" y="3231986"/>
            <a:ext cx="0" cy="75565"/>
          </a:xfrm>
          <a:custGeom>
            <a:avLst/>
            <a:gdLst/>
            <a:ahLst/>
            <a:cxnLst/>
            <a:rect l="l" t="t" r="r" b="b"/>
            <a:pathLst>
              <a:path h="75564">
                <a:moveTo>
                  <a:pt x="0" y="0"/>
                </a:moveTo>
                <a:lnTo>
                  <a:pt x="0" y="74951"/>
                </a:lnTo>
              </a:path>
            </a:pathLst>
          </a:custGeom>
          <a:ln w="3175">
            <a:solidFill>
              <a:srgbClr val="000000"/>
            </a:solidFill>
          </a:ln>
        </p:spPr>
        <p:txBody>
          <a:bodyPr wrap="square" lIns="0" tIns="0" rIns="0" bIns="0" rtlCol="0"/>
          <a:lstStyle/>
          <a:p>
            <a:endParaRPr/>
          </a:p>
        </p:txBody>
      </p:sp>
      <p:sp>
        <p:nvSpPr>
          <p:cNvPr id="547" name="object 547"/>
          <p:cNvSpPr/>
          <p:nvPr/>
        </p:nvSpPr>
        <p:spPr>
          <a:xfrm>
            <a:off x="656942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548" name="object 548"/>
          <p:cNvSpPr/>
          <p:nvPr/>
        </p:nvSpPr>
        <p:spPr>
          <a:xfrm>
            <a:off x="656942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549" name="object 549"/>
          <p:cNvSpPr/>
          <p:nvPr/>
        </p:nvSpPr>
        <p:spPr>
          <a:xfrm>
            <a:off x="6569428"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550" name="object 550"/>
          <p:cNvSpPr/>
          <p:nvPr/>
        </p:nvSpPr>
        <p:spPr>
          <a:xfrm>
            <a:off x="6569428"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551" name="object 551"/>
          <p:cNvSpPr/>
          <p:nvPr/>
        </p:nvSpPr>
        <p:spPr>
          <a:xfrm>
            <a:off x="6569428"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552" name="object 552"/>
          <p:cNvSpPr/>
          <p:nvPr/>
        </p:nvSpPr>
        <p:spPr>
          <a:xfrm>
            <a:off x="6569428"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553" name="object 553"/>
          <p:cNvSpPr/>
          <p:nvPr/>
        </p:nvSpPr>
        <p:spPr>
          <a:xfrm>
            <a:off x="656942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554" name="object 554"/>
          <p:cNvSpPr/>
          <p:nvPr/>
        </p:nvSpPr>
        <p:spPr>
          <a:xfrm>
            <a:off x="656942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555" name="object 555"/>
          <p:cNvSpPr/>
          <p:nvPr/>
        </p:nvSpPr>
        <p:spPr>
          <a:xfrm>
            <a:off x="6569012" y="3274814"/>
            <a:ext cx="4445" cy="32384"/>
          </a:xfrm>
          <a:custGeom>
            <a:avLst/>
            <a:gdLst/>
            <a:ahLst/>
            <a:cxnLst/>
            <a:rect l="l" t="t" r="r" b="b"/>
            <a:pathLst>
              <a:path w="4445" h="32385">
                <a:moveTo>
                  <a:pt x="4173" y="0"/>
                </a:moveTo>
                <a:lnTo>
                  <a:pt x="3337"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556" name="object 556"/>
          <p:cNvSpPr/>
          <p:nvPr/>
        </p:nvSpPr>
        <p:spPr>
          <a:xfrm>
            <a:off x="657276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557" name="object 557"/>
          <p:cNvSpPr/>
          <p:nvPr/>
        </p:nvSpPr>
        <p:spPr>
          <a:xfrm>
            <a:off x="6572767"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558" name="object 558"/>
          <p:cNvSpPr/>
          <p:nvPr/>
        </p:nvSpPr>
        <p:spPr>
          <a:xfrm>
            <a:off x="6572767"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559" name="object 559"/>
          <p:cNvSpPr/>
          <p:nvPr/>
        </p:nvSpPr>
        <p:spPr>
          <a:xfrm>
            <a:off x="657276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560" name="object 560"/>
          <p:cNvSpPr/>
          <p:nvPr/>
        </p:nvSpPr>
        <p:spPr>
          <a:xfrm>
            <a:off x="657276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561" name="object 561"/>
          <p:cNvSpPr/>
          <p:nvPr/>
        </p:nvSpPr>
        <p:spPr>
          <a:xfrm>
            <a:off x="6572767"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562" name="object 562"/>
          <p:cNvSpPr/>
          <p:nvPr/>
        </p:nvSpPr>
        <p:spPr>
          <a:xfrm>
            <a:off x="6572767"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563" name="object 563"/>
          <p:cNvSpPr/>
          <p:nvPr/>
        </p:nvSpPr>
        <p:spPr>
          <a:xfrm>
            <a:off x="657276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564" name="object 564"/>
          <p:cNvSpPr/>
          <p:nvPr/>
        </p:nvSpPr>
        <p:spPr>
          <a:xfrm>
            <a:off x="657276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565" name="object 565"/>
          <p:cNvSpPr/>
          <p:nvPr/>
        </p:nvSpPr>
        <p:spPr>
          <a:xfrm>
            <a:off x="6572767"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566" name="object 566"/>
          <p:cNvSpPr/>
          <p:nvPr/>
        </p:nvSpPr>
        <p:spPr>
          <a:xfrm>
            <a:off x="6572767"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567" name="object 567"/>
          <p:cNvSpPr/>
          <p:nvPr/>
        </p:nvSpPr>
        <p:spPr>
          <a:xfrm>
            <a:off x="6572350" y="3289092"/>
            <a:ext cx="4445" cy="18415"/>
          </a:xfrm>
          <a:custGeom>
            <a:avLst/>
            <a:gdLst/>
            <a:ahLst/>
            <a:cxnLst/>
            <a:rect l="l" t="t" r="r" b="b"/>
            <a:pathLst>
              <a:path w="4445" h="18414">
                <a:moveTo>
                  <a:pt x="4174" y="0"/>
                </a:moveTo>
                <a:lnTo>
                  <a:pt x="3338" y="0"/>
                </a:lnTo>
                <a:lnTo>
                  <a:pt x="0" y="17131"/>
                </a:lnTo>
                <a:lnTo>
                  <a:pt x="0" y="17844"/>
                </a:lnTo>
                <a:lnTo>
                  <a:pt x="835" y="17844"/>
                </a:lnTo>
                <a:lnTo>
                  <a:pt x="4174" y="713"/>
                </a:lnTo>
                <a:lnTo>
                  <a:pt x="4174" y="0"/>
                </a:lnTo>
                <a:close/>
              </a:path>
            </a:pathLst>
          </a:custGeom>
          <a:solidFill>
            <a:srgbClr val="000000"/>
          </a:solidFill>
        </p:spPr>
        <p:txBody>
          <a:bodyPr wrap="square" lIns="0" tIns="0" rIns="0" bIns="0" rtlCol="0"/>
          <a:lstStyle/>
          <a:p>
            <a:endParaRPr/>
          </a:p>
        </p:txBody>
      </p:sp>
      <p:sp>
        <p:nvSpPr>
          <p:cNvPr id="568" name="object 568"/>
          <p:cNvSpPr/>
          <p:nvPr/>
        </p:nvSpPr>
        <p:spPr>
          <a:xfrm>
            <a:off x="6576105" y="3217709"/>
            <a:ext cx="0" cy="89535"/>
          </a:xfrm>
          <a:custGeom>
            <a:avLst/>
            <a:gdLst/>
            <a:ahLst/>
            <a:cxnLst/>
            <a:rect l="l" t="t" r="r" b="b"/>
            <a:pathLst>
              <a:path h="89535">
                <a:moveTo>
                  <a:pt x="0" y="89228"/>
                </a:moveTo>
                <a:lnTo>
                  <a:pt x="0" y="0"/>
                </a:lnTo>
              </a:path>
            </a:pathLst>
          </a:custGeom>
          <a:ln w="3175">
            <a:solidFill>
              <a:srgbClr val="000000"/>
            </a:solidFill>
          </a:ln>
        </p:spPr>
        <p:txBody>
          <a:bodyPr wrap="square" lIns="0" tIns="0" rIns="0" bIns="0" rtlCol="0"/>
          <a:lstStyle/>
          <a:p>
            <a:endParaRPr/>
          </a:p>
        </p:txBody>
      </p:sp>
      <p:sp>
        <p:nvSpPr>
          <p:cNvPr id="569" name="object 569"/>
          <p:cNvSpPr/>
          <p:nvPr/>
        </p:nvSpPr>
        <p:spPr>
          <a:xfrm>
            <a:off x="6576105" y="3217709"/>
            <a:ext cx="0" cy="26670"/>
          </a:xfrm>
          <a:custGeom>
            <a:avLst/>
            <a:gdLst/>
            <a:ahLst/>
            <a:cxnLst/>
            <a:rect l="l" t="t" r="r" b="b"/>
            <a:pathLst>
              <a:path h="26669">
                <a:moveTo>
                  <a:pt x="0" y="0"/>
                </a:moveTo>
                <a:lnTo>
                  <a:pt x="0" y="26411"/>
                </a:lnTo>
              </a:path>
            </a:pathLst>
          </a:custGeom>
          <a:ln w="3175">
            <a:solidFill>
              <a:srgbClr val="000000"/>
            </a:solidFill>
          </a:ln>
        </p:spPr>
        <p:txBody>
          <a:bodyPr wrap="square" lIns="0" tIns="0" rIns="0" bIns="0" rtlCol="0"/>
          <a:lstStyle/>
          <a:p>
            <a:endParaRPr/>
          </a:p>
        </p:txBody>
      </p:sp>
      <p:sp>
        <p:nvSpPr>
          <p:cNvPr id="570" name="object 570"/>
          <p:cNvSpPr/>
          <p:nvPr/>
        </p:nvSpPr>
        <p:spPr>
          <a:xfrm>
            <a:off x="6575688" y="3289092"/>
            <a:ext cx="4445" cy="18415"/>
          </a:xfrm>
          <a:custGeom>
            <a:avLst/>
            <a:gdLst/>
            <a:ahLst/>
            <a:cxnLst/>
            <a:rect l="l" t="t" r="r" b="b"/>
            <a:pathLst>
              <a:path w="4445" h="18414">
                <a:moveTo>
                  <a:pt x="4173" y="0"/>
                </a:moveTo>
                <a:lnTo>
                  <a:pt x="3338" y="0"/>
                </a:lnTo>
                <a:lnTo>
                  <a:pt x="0" y="17131"/>
                </a:lnTo>
                <a:lnTo>
                  <a:pt x="0" y="17844"/>
                </a:lnTo>
                <a:lnTo>
                  <a:pt x="835" y="17844"/>
                </a:lnTo>
                <a:lnTo>
                  <a:pt x="4173" y="713"/>
                </a:lnTo>
                <a:lnTo>
                  <a:pt x="4173" y="0"/>
                </a:lnTo>
                <a:close/>
              </a:path>
            </a:pathLst>
          </a:custGeom>
          <a:solidFill>
            <a:srgbClr val="000000"/>
          </a:solidFill>
        </p:spPr>
        <p:txBody>
          <a:bodyPr wrap="square" lIns="0" tIns="0" rIns="0" bIns="0" rtlCol="0"/>
          <a:lstStyle/>
          <a:p>
            <a:endParaRPr/>
          </a:p>
        </p:txBody>
      </p:sp>
      <p:sp>
        <p:nvSpPr>
          <p:cNvPr id="571" name="object 571"/>
          <p:cNvSpPr/>
          <p:nvPr/>
        </p:nvSpPr>
        <p:spPr>
          <a:xfrm>
            <a:off x="657902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572" name="object 572"/>
          <p:cNvSpPr/>
          <p:nvPr/>
        </p:nvSpPr>
        <p:spPr>
          <a:xfrm>
            <a:off x="658278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573" name="object 573"/>
          <p:cNvSpPr/>
          <p:nvPr/>
        </p:nvSpPr>
        <p:spPr>
          <a:xfrm>
            <a:off x="6582782" y="3289091"/>
            <a:ext cx="0" cy="3810"/>
          </a:xfrm>
          <a:custGeom>
            <a:avLst/>
            <a:gdLst/>
            <a:ahLst/>
            <a:cxnLst/>
            <a:rect l="l" t="t" r="r" b="b"/>
            <a:pathLst>
              <a:path h="3810">
                <a:moveTo>
                  <a:pt x="0" y="0"/>
                </a:moveTo>
                <a:lnTo>
                  <a:pt x="0" y="3568"/>
                </a:lnTo>
              </a:path>
            </a:pathLst>
          </a:custGeom>
          <a:ln w="3175">
            <a:solidFill>
              <a:srgbClr val="000000"/>
            </a:solidFill>
          </a:ln>
        </p:spPr>
        <p:txBody>
          <a:bodyPr wrap="square" lIns="0" tIns="0" rIns="0" bIns="0" rtlCol="0"/>
          <a:lstStyle/>
          <a:p>
            <a:endParaRPr/>
          </a:p>
        </p:txBody>
      </p:sp>
      <p:sp>
        <p:nvSpPr>
          <p:cNvPr id="574" name="object 574"/>
          <p:cNvSpPr/>
          <p:nvPr/>
        </p:nvSpPr>
        <p:spPr>
          <a:xfrm>
            <a:off x="658278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575" name="object 575"/>
          <p:cNvSpPr/>
          <p:nvPr/>
        </p:nvSpPr>
        <p:spPr>
          <a:xfrm>
            <a:off x="6582782"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576" name="object 576"/>
          <p:cNvSpPr/>
          <p:nvPr/>
        </p:nvSpPr>
        <p:spPr>
          <a:xfrm>
            <a:off x="6582782"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577" name="object 577"/>
          <p:cNvSpPr/>
          <p:nvPr/>
        </p:nvSpPr>
        <p:spPr>
          <a:xfrm>
            <a:off x="658278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578" name="object 578"/>
          <p:cNvSpPr/>
          <p:nvPr/>
        </p:nvSpPr>
        <p:spPr>
          <a:xfrm>
            <a:off x="658278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579" name="object 579"/>
          <p:cNvSpPr/>
          <p:nvPr/>
        </p:nvSpPr>
        <p:spPr>
          <a:xfrm>
            <a:off x="658278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580" name="object 580"/>
          <p:cNvSpPr/>
          <p:nvPr/>
        </p:nvSpPr>
        <p:spPr>
          <a:xfrm>
            <a:off x="658278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581" name="object 581"/>
          <p:cNvSpPr/>
          <p:nvPr/>
        </p:nvSpPr>
        <p:spPr>
          <a:xfrm>
            <a:off x="6582782"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582" name="object 582"/>
          <p:cNvSpPr/>
          <p:nvPr/>
        </p:nvSpPr>
        <p:spPr>
          <a:xfrm>
            <a:off x="6582782"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583" name="object 583"/>
          <p:cNvSpPr/>
          <p:nvPr/>
        </p:nvSpPr>
        <p:spPr>
          <a:xfrm>
            <a:off x="6582366" y="3274814"/>
            <a:ext cx="4445" cy="32384"/>
          </a:xfrm>
          <a:custGeom>
            <a:avLst/>
            <a:gdLst/>
            <a:ahLst/>
            <a:cxnLst/>
            <a:rect l="l" t="t" r="r" b="b"/>
            <a:pathLst>
              <a:path w="4445" h="32385">
                <a:moveTo>
                  <a:pt x="4173" y="0"/>
                </a:moveTo>
                <a:lnTo>
                  <a:pt x="3338"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584" name="object 584"/>
          <p:cNvSpPr/>
          <p:nvPr/>
        </p:nvSpPr>
        <p:spPr>
          <a:xfrm>
            <a:off x="6586120" y="3274813"/>
            <a:ext cx="0" cy="32384"/>
          </a:xfrm>
          <a:custGeom>
            <a:avLst/>
            <a:gdLst/>
            <a:ahLst/>
            <a:cxnLst/>
            <a:rect l="l" t="t" r="r" b="b"/>
            <a:pathLst>
              <a:path h="32385">
                <a:moveTo>
                  <a:pt x="0" y="32122"/>
                </a:moveTo>
                <a:lnTo>
                  <a:pt x="0" y="0"/>
                </a:lnTo>
              </a:path>
            </a:pathLst>
          </a:custGeom>
          <a:ln w="3175">
            <a:solidFill>
              <a:srgbClr val="000000"/>
            </a:solidFill>
          </a:ln>
        </p:spPr>
        <p:txBody>
          <a:bodyPr wrap="square" lIns="0" tIns="0" rIns="0" bIns="0" rtlCol="0"/>
          <a:lstStyle/>
          <a:p>
            <a:endParaRPr/>
          </a:p>
        </p:txBody>
      </p:sp>
      <p:sp>
        <p:nvSpPr>
          <p:cNvPr id="585" name="object 585"/>
          <p:cNvSpPr/>
          <p:nvPr/>
        </p:nvSpPr>
        <p:spPr>
          <a:xfrm>
            <a:off x="6585705" y="3243408"/>
            <a:ext cx="4445" cy="64135"/>
          </a:xfrm>
          <a:custGeom>
            <a:avLst/>
            <a:gdLst/>
            <a:ahLst/>
            <a:cxnLst/>
            <a:rect l="l" t="t" r="r" b="b"/>
            <a:pathLst>
              <a:path w="4445" h="64135">
                <a:moveTo>
                  <a:pt x="4171" y="0"/>
                </a:moveTo>
                <a:lnTo>
                  <a:pt x="3337" y="0"/>
                </a:lnTo>
                <a:lnTo>
                  <a:pt x="0" y="62815"/>
                </a:lnTo>
                <a:lnTo>
                  <a:pt x="0" y="63529"/>
                </a:lnTo>
                <a:lnTo>
                  <a:pt x="834" y="63529"/>
                </a:lnTo>
                <a:lnTo>
                  <a:pt x="4171" y="713"/>
                </a:lnTo>
                <a:lnTo>
                  <a:pt x="4171" y="0"/>
                </a:lnTo>
                <a:close/>
              </a:path>
            </a:pathLst>
          </a:custGeom>
          <a:solidFill>
            <a:srgbClr val="000000"/>
          </a:solidFill>
        </p:spPr>
        <p:txBody>
          <a:bodyPr wrap="square" lIns="0" tIns="0" rIns="0" bIns="0" rtlCol="0"/>
          <a:lstStyle/>
          <a:p>
            <a:endParaRPr/>
          </a:p>
        </p:txBody>
      </p:sp>
      <p:sp>
        <p:nvSpPr>
          <p:cNvPr id="586" name="object 586"/>
          <p:cNvSpPr/>
          <p:nvPr/>
        </p:nvSpPr>
        <p:spPr>
          <a:xfrm>
            <a:off x="6589459"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587" name="object 587"/>
          <p:cNvSpPr/>
          <p:nvPr/>
        </p:nvSpPr>
        <p:spPr>
          <a:xfrm>
            <a:off x="6589042" y="3249118"/>
            <a:ext cx="4445" cy="58419"/>
          </a:xfrm>
          <a:custGeom>
            <a:avLst/>
            <a:gdLst/>
            <a:ahLst/>
            <a:cxnLst/>
            <a:rect l="l" t="t" r="r" b="b"/>
            <a:pathLst>
              <a:path w="4445" h="58420">
                <a:moveTo>
                  <a:pt x="4173" y="0"/>
                </a:moveTo>
                <a:lnTo>
                  <a:pt x="3338" y="0"/>
                </a:lnTo>
                <a:lnTo>
                  <a:pt x="0" y="57105"/>
                </a:lnTo>
                <a:lnTo>
                  <a:pt x="0" y="57819"/>
                </a:lnTo>
                <a:lnTo>
                  <a:pt x="834" y="57819"/>
                </a:lnTo>
                <a:lnTo>
                  <a:pt x="4173" y="713"/>
                </a:lnTo>
                <a:lnTo>
                  <a:pt x="4173" y="0"/>
                </a:lnTo>
                <a:close/>
              </a:path>
            </a:pathLst>
          </a:custGeom>
          <a:solidFill>
            <a:srgbClr val="000000"/>
          </a:solidFill>
        </p:spPr>
        <p:txBody>
          <a:bodyPr wrap="square" lIns="0" tIns="0" rIns="0" bIns="0" rtlCol="0"/>
          <a:lstStyle/>
          <a:p>
            <a:endParaRPr/>
          </a:p>
        </p:txBody>
      </p:sp>
      <p:sp>
        <p:nvSpPr>
          <p:cNvPr id="588" name="object 588"/>
          <p:cNvSpPr/>
          <p:nvPr/>
        </p:nvSpPr>
        <p:spPr>
          <a:xfrm>
            <a:off x="6592797"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589" name="object 589"/>
          <p:cNvSpPr/>
          <p:nvPr/>
        </p:nvSpPr>
        <p:spPr>
          <a:xfrm>
            <a:off x="659279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590" name="object 590"/>
          <p:cNvSpPr/>
          <p:nvPr/>
        </p:nvSpPr>
        <p:spPr>
          <a:xfrm>
            <a:off x="659279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591" name="object 591"/>
          <p:cNvSpPr/>
          <p:nvPr/>
        </p:nvSpPr>
        <p:spPr>
          <a:xfrm>
            <a:off x="6592797"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592" name="object 592"/>
          <p:cNvSpPr/>
          <p:nvPr/>
        </p:nvSpPr>
        <p:spPr>
          <a:xfrm>
            <a:off x="6592797"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593" name="object 593"/>
          <p:cNvSpPr/>
          <p:nvPr/>
        </p:nvSpPr>
        <p:spPr>
          <a:xfrm>
            <a:off x="659279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594" name="object 594"/>
          <p:cNvSpPr/>
          <p:nvPr/>
        </p:nvSpPr>
        <p:spPr>
          <a:xfrm>
            <a:off x="659279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595" name="object 595"/>
          <p:cNvSpPr/>
          <p:nvPr/>
        </p:nvSpPr>
        <p:spPr>
          <a:xfrm>
            <a:off x="6592797"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596" name="object 596"/>
          <p:cNvSpPr/>
          <p:nvPr/>
        </p:nvSpPr>
        <p:spPr>
          <a:xfrm>
            <a:off x="6592797"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597" name="object 597"/>
          <p:cNvSpPr/>
          <p:nvPr/>
        </p:nvSpPr>
        <p:spPr>
          <a:xfrm>
            <a:off x="6592797"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598" name="object 598"/>
          <p:cNvSpPr/>
          <p:nvPr/>
        </p:nvSpPr>
        <p:spPr>
          <a:xfrm>
            <a:off x="6592797"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599" name="object 599"/>
          <p:cNvSpPr/>
          <p:nvPr/>
        </p:nvSpPr>
        <p:spPr>
          <a:xfrm>
            <a:off x="6592381"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600" name="object 600"/>
          <p:cNvSpPr/>
          <p:nvPr/>
        </p:nvSpPr>
        <p:spPr>
          <a:xfrm>
            <a:off x="6596136" y="3217709"/>
            <a:ext cx="0" cy="89535"/>
          </a:xfrm>
          <a:custGeom>
            <a:avLst/>
            <a:gdLst/>
            <a:ahLst/>
            <a:cxnLst/>
            <a:rect l="l" t="t" r="r" b="b"/>
            <a:pathLst>
              <a:path h="89535">
                <a:moveTo>
                  <a:pt x="0" y="89228"/>
                </a:moveTo>
                <a:lnTo>
                  <a:pt x="0" y="0"/>
                </a:lnTo>
              </a:path>
            </a:pathLst>
          </a:custGeom>
          <a:ln w="3175">
            <a:solidFill>
              <a:srgbClr val="000000"/>
            </a:solidFill>
          </a:ln>
        </p:spPr>
        <p:txBody>
          <a:bodyPr wrap="square" lIns="0" tIns="0" rIns="0" bIns="0" rtlCol="0"/>
          <a:lstStyle/>
          <a:p>
            <a:endParaRPr/>
          </a:p>
        </p:txBody>
      </p:sp>
      <p:sp>
        <p:nvSpPr>
          <p:cNvPr id="601" name="object 601"/>
          <p:cNvSpPr/>
          <p:nvPr/>
        </p:nvSpPr>
        <p:spPr>
          <a:xfrm>
            <a:off x="659572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602" name="object 602"/>
          <p:cNvSpPr/>
          <p:nvPr/>
        </p:nvSpPr>
        <p:spPr>
          <a:xfrm>
            <a:off x="659947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03" name="object 603"/>
          <p:cNvSpPr/>
          <p:nvPr/>
        </p:nvSpPr>
        <p:spPr>
          <a:xfrm>
            <a:off x="6599475" y="3260539"/>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604" name="object 604"/>
          <p:cNvSpPr/>
          <p:nvPr/>
        </p:nvSpPr>
        <p:spPr>
          <a:xfrm>
            <a:off x="6599475"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605" name="object 605"/>
          <p:cNvSpPr/>
          <p:nvPr/>
        </p:nvSpPr>
        <p:spPr>
          <a:xfrm>
            <a:off x="6599475"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606" name="object 606"/>
          <p:cNvSpPr/>
          <p:nvPr/>
        </p:nvSpPr>
        <p:spPr>
          <a:xfrm>
            <a:off x="6599475"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607" name="object 607"/>
          <p:cNvSpPr/>
          <p:nvPr/>
        </p:nvSpPr>
        <p:spPr>
          <a:xfrm>
            <a:off x="659947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08" name="object 608"/>
          <p:cNvSpPr/>
          <p:nvPr/>
        </p:nvSpPr>
        <p:spPr>
          <a:xfrm>
            <a:off x="659947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09" name="object 609"/>
          <p:cNvSpPr/>
          <p:nvPr/>
        </p:nvSpPr>
        <p:spPr>
          <a:xfrm>
            <a:off x="659947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610" name="object 610"/>
          <p:cNvSpPr/>
          <p:nvPr/>
        </p:nvSpPr>
        <p:spPr>
          <a:xfrm>
            <a:off x="659947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611" name="object 611"/>
          <p:cNvSpPr/>
          <p:nvPr/>
        </p:nvSpPr>
        <p:spPr>
          <a:xfrm>
            <a:off x="6599475"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612" name="object 612"/>
          <p:cNvSpPr/>
          <p:nvPr/>
        </p:nvSpPr>
        <p:spPr>
          <a:xfrm>
            <a:off x="6599475"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613" name="object 613"/>
          <p:cNvSpPr/>
          <p:nvPr/>
        </p:nvSpPr>
        <p:spPr>
          <a:xfrm>
            <a:off x="6599058" y="3277671"/>
            <a:ext cx="4445" cy="29845"/>
          </a:xfrm>
          <a:custGeom>
            <a:avLst/>
            <a:gdLst/>
            <a:ahLst/>
            <a:cxnLst/>
            <a:rect l="l" t="t" r="r" b="b"/>
            <a:pathLst>
              <a:path w="4445" h="29845">
                <a:moveTo>
                  <a:pt x="4173" y="0"/>
                </a:moveTo>
                <a:lnTo>
                  <a:pt x="3338" y="0"/>
                </a:lnTo>
                <a:lnTo>
                  <a:pt x="0" y="28552"/>
                </a:lnTo>
                <a:lnTo>
                  <a:pt x="0" y="29265"/>
                </a:lnTo>
                <a:lnTo>
                  <a:pt x="834" y="29265"/>
                </a:lnTo>
                <a:lnTo>
                  <a:pt x="4173" y="713"/>
                </a:lnTo>
                <a:lnTo>
                  <a:pt x="4173" y="0"/>
                </a:lnTo>
                <a:close/>
              </a:path>
            </a:pathLst>
          </a:custGeom>
          <a:solidFill>
            <a:srgbClr val="000000"/>
          </a:solidFill>
        </p:spPr>
        <p:txBody>
          <a:bodyPr wrap="square" lIns="0" tIns="0" rIns="0" bIns="0" rtlCol="0"/>
          <a:lstStyle/>
          <a:p>
            <a:endParaRPr/>
          </a:p>
        </p:txBody>
      </p:sp>
      <p:sp>
        <p:nvSpPr>
          <p:cNvPr id="614" name="object 614"/>
          <p:cNvSpPr/>
          <p:nvPr/>
        </p:nvSpPr>
        <p:spPr>
          <a:xfrm>
            <a:off x="6602813" y="3237695"/>
            <a:ext cx="0" cy="69850"/>
          </a:xfrm>
          <a:custGeom>
            <a:avLst/>
            <a:gdLst/>
            <a:ahLst/>
            <a:cxnLst/>
            <a:rect l="l" t="t" r="r" b="b"/>
            <a:pathLst>
              <a:path h="69850">
                <a:moveTo>
                  <a:pt x="0" y="69240"/>
                </a:moveTo>
                <a:lnTo>
                  <a:pt x="0" y="0"/>
                </a:lnTo>
              </a:path>
            </a:pathLst>
          </a:custGeom>
          <a:ln w="3175">
            <a:solidFill>
              <a:srgbClr val="000000"/>
            </a:solidFill>
          </a:ln>
        </p:spPr>
        <p:txBody>
          <a:bodyPr wrap="square" lIns="0" tIns="0" rIns="0" bIns="0" rtlCol="0"/>
          <a:lstStyle/>
          <a:p>
            <a:endParaRPr/>
          </a:p>
        </p:txBody>
      </p:sp>
      <p:sp>
        <p:nvSpPr>
          <p:cNvPr id="615" name="object 615"/>
          <p:cNvSpPr/>
          <p:nvPr/>
        </p:nvSpPr>
        <p:spPr>
          <a:xfrm>
            <a:off x="6602396" y="3271959"/>
            <a:ext cx="4445" cy="35560"/>
          </a:xfrm>
          <a:custGeom>
            <a:avLst/>
            <a:gdLst/>
            <a:ahLst/>
            <a:cxnLst/>
            <a:rect l="l" t="t" r="r" b="b"/>
            <a:pathLst>
              <a:path w="4445" h="35560">
                <a:moveTo>
                  <a:pt x="834" y="0"/>
                </a:moveTo>
                <a:lnTo>
                  <a:pt x="0" y="0"/>
                </a:lnTo>
                <a:lnTo>
                  <a:pt x="0" y="713"/>
                </a:lnTo>
                <a:lnTo>
                  <a:pt x="3338" y="34977"/>
                </a:lnTo>
                <a:lnTo>
                  <a:pt x="4173" y="34977"/>
                </a:lnTo>
                <a:lnTo>
                  <a:pt x="4173" y="34263"/>
                </a:lnTo>
                <a:lnTo>
                  <a:pt x="834" y="0"/>
                </a:lnTo>
                <a:close/>
              </a:path>
            </a:pathLst>
          </a:custGeom>
          <a:solidFill>
            <a:srgbClr val="000000"/>
          </a:solidFill>
        </p:spPr>
        <p:txBody>
          <a:bodyPr wrap="square" lIns="0" tIns="0" rIns="0" bIns="0" rtlCol="0"/>
          <a:lstStyle/>
          <a:p>
            <a:endParaRPr/>
          </a:p>
        </p:txBody>
      </p:sp>
      <p:sp>
        <p:nvSpPr>
          <p:cNvPr id="616" name="object 616"/>
          <p:cNvSpPr/>
          <p:nvPr/>
        </p:nvSpPr>
        <p:spPr>
          <a:xfrm>
            <a:off x="6606151"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617" name="object 617"/>
          <p:cNvSpPr/>
          <p:nvPr/>
        </p:nvSpPr>
        <p:spPr>
          <a:xfrm>
            <a:off x="6606151" y="3251972"/>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618" name="object 618"/>
          <p:cNvSpPr/>
          <p:nvPr/>
        </p:nvSpPr>
        <p:spPr>
          <a:xfrm>
            <a:off x="6606151"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619" name="object 619"/>
          <p:cNvSpPr/>
          <p:nvPr/>
        </p:nvSpPr>
        <p:spPr>
          <a:xfrm>
            <a:off x="6606151"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620" name="object 620"/>
          <p:cNvSpPr/>
          <p:nvPr/>
        </p:nvSpPr>
        <p:spPr>
          <a:xfrm>
            <a:off x="6606151"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621" name="object 621"/>
          <p:cNvSpPr/>
          <p:nvPr/>
        </p:nvSpPr>
        <p:spPr>
          <a:xfrm>
            <a:off x="6606151"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622" name="object 622"/>
          <p:cNvSpPr/>
          <p:nvPr/>
        </p:nvSpPr>
        <p:spPr>
          <a:xfrm>
            <a:off x="6606151"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623" name="object 623"/>
          <p:cNvSpPr/>
          <p:nvPr/>
        </p:nvSpPr>
        <p:spPr>
          <a:xfrm>
            <a:off x="6606151"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624" name="object 624"/>
          <p:cNvSpPr/>
          <p:nvPr/>
        </p:nvSpPr>
        <p:spPr>
          <a:xfrm>
            <a:off x="6606151"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625" name="object 625"/>
          <p:cNvSpPr/>
          <p:nvPr/>
        </p:nvSpPr>
        <p:spPr>
          <a:xfrm>
            <a:off x="6606151"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626" name="object 626"/>
          <p:cNvSpPr/>
          <p:nvPr/>
        </p:nvSpPr>
        <p:spPr>
          <a:xfrm>
            <a:off x="6606151"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627" name="object 627"/>
          <p:cNvSpPr/>
          <p:nvPr/>
        </p:nvSpPr>
        <p:spPr>
          <a:xfrm>
            <a:off x="6605735" y="3289092"/>
            <a:ext cx="4445" cy="18415"/>
          </a:xfrm>
          <a:custGeom>
            <a:avLst/>
            <a:gdLst/>
            <a:ahLst/>
            <a:cxnLst/>
            <a:rect l="l" t="t" r="r" b="b"/>
            <a:pathLst>
              <a:path w="4445" h="18414">
                <a:moveTo>
                  <a:pt x="4173" y="0"/>
                </a:moveTo>
                <a:lnTo>
                  <a:pt x="3337"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628" name="object 628"/>
          <p:cNvSpPr/>
          <p:nvPr/>
        </p:nvSpPr>
        <p:spPr>
          <a:xfrm>
            <a:off x="660949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29" name="object 629"/>
          <p:cNvSpPr/>
          <p:nvPr/>
        </p:nvSpPr>
        <p:spPr>
          <a:xfrm>
            <a:off x="6609490"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630" name="object 630"/>
          <p:cNvSpPr/>
          <p:nvPr/>
        </p:nvSpPr>
        <p:spPr>
          <a:xfrm>
            <a:off x="6609490"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631" name="object 631"/>
          <p:cNvSpPr/>
          <p:nvPr/>
        </p:nvSpPr>
        <p:spPr>
          <a:xfrm>
            <a:off x="6609490"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632" name="object 632"/>
          <p:cNvSpPr/>
          <p:nvPr/>
        </p:nvSpPr>
        <p:spPr>
          <a:xfrm>
            <a:off x="6609490"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633" name="object 633"/>
          <p:cNvSpPr/>
          <p:nvPr/>
        </p:nvSpPr>
        <p:spPr>
          <a:xfrm>
            <a:off x="660949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634" name="object 634"/>
          <p:cNvSpPr/>
          <p:nvPr/>
        </p:nvSpPr>
        <p:spPr>
          <a:xfrm>
            <a:off x="660949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635" name="object 635"/>
          <p:cNvSpPr/>
          <p:nvPr/>
        </p:nvSpPr>
        <p:spPr>
          <a:xfrm>
            <a:off x="6609490"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636" name="object 636"/>
          <p:cNvSpPr/>
          <p:nvPr/>
        </p:nvSpPr>
        <p:spPr>
          <a:xfrm>
            <a:off x="6609490"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637" name="object 637"/>
          <p:cNvSpPr/>
          <p:nvPr/>
        </p:nvSpPr>
        <p:spPr>
          <a:xfrm>
            <a:off x="6609490"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638" name="object 638"/>
          <p:cNvSpPr/>
          <p:nvPr/>
        </p:nvSpPr>
        <p:spPr>
          <a:xfrm>
            <a:off x="6609490"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639" name="object 639"/>
          <p:cNvSpPr/>
          <p:nvPr/>
        </p:nvSpPr>
        <p:spPr>
          <a:xfrm>
            <a:off x="6609073" y="3271959"/>
            <a:ext cx="4445" cy="35560"/>
          </a:xfrm>
          <a:custGeom>
            <a:avLst/>
            <a:gdLst/>
            <a:ahLst/>
            <a:cxnLst/>
            <a:rect l="l" t="t" r="r" b="b"/>
            <a:pathLst>
              <a:path w="4445" h="35560">
                <a:moveTo>
                  <a:pt x="4174" y="0"/>
                </a:moveTo>
                <a:lnTo>
                  <a:pt x="3338" y="0"/>
                </a:lnTo>
                <a:lnTo>
                  <a:pt x="0" y="34263"/>
                </a:lnTo>
                <a:lnTo>
                  <a:pt x="0" y="34977"/>
                </a:lnTo>
                <a:lnTo>
                  <a:pt x="835" y="34977"/>
                </a:lnTo>
                <a:lnTo>
                  <a:pt x="4174" y="713"/>
                </a:lnTo>
                <a:lnTo>
                  <a:pt x="4174" y="0"/>
                </a:lnTo>
                <a:close/>
              </a:path>
            </a:pathLst>
          </a:custGeom>
          <a:solidFill>
            <a:srgbClr val="000000"/>
          </a:solidFill>
        </p:spPr>
        <p:txBody>
          <a:bodyPr wrap="square" lIns="0" tIns="0" rIns="0" bIns="0" rtlCol="0"/>
          <a:lstStyle/>
          <a:p>
            <a:endParaRPr/>
          </a:p>
        </p:txBody>
      </p:sp>
      <p:sp>
        <p:nvSpPr>
          <p:cNvPr id="640" name="object 640"/>
          <p:cNvSpPr/>
          <p:nvPr/>
        </p:nvSpPr>
        <p:spPr>
          <a:xfrm>
            <a:off x="661282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641" name="object 641"/>
          <p:cNvSpPr/>
          <p:nvPr/>
        </p:nvSpPr>
        <p:spPr>
          <a:xfrm>
            <a:off x="6612829"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642" name="object 642"/>
          <p:cNvSpPr/>
          <p:nvPr/>
        </p:nvSpPr>
        <p:spPr>
          <a:xfrm>
            <a:off x="6612829"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643" name="object 643"/>
          <p:cNvSpPr/>
          <p:nvPr/>
        </p:nvSpPr>
        <p:spPr>
          <a:xfrm>
            <a:off x="661282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44" name="object 644"/>
          <p:cNvSpPr/>
          <p:nvPr/>
        </p:nvSpPr>
        <p:spPr>
          <a:xfrm>
            <a:off x="661282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45" name="object 645"/>
          <p:cNvSpPr/>
          <p:nvPr/>
        </p:nvSpPr>
        <p:spPr>
          <a:xfrm>
            <a:off x="6612829" y="3220565"/>
            <a:ext cx="0" cy="86995"/>
          </a:xfrm>
          <a:custGeom>
            <a:avLst/>
            <a:gdLst/>
            <a:ahLst/>
            <a:cxnLst/>
            <a:rect l="l" t="t" r="r" b="b"/>
            <a:pathLst>
              <a:path h="86995">
                <a:moveTo>
                  <a:pt x="0" y="0"/>
                </a:moveTo>
                <a:lnTo>
                  <a:pt x="0" y="86372"/>
                </a:lnTo>
              </a:path>
            </a:pathLst>
          </a:custGeom>
          <a:ln w="3175">
            <a:solidFill>
              <a:srgbClr val="000000"/>
            </a:solidFill>
          </a:ln>
        </p:spPr>
        <p:txBody>
          <a:bodyPr wrap="square" lIns="0" tIns="0" rIns="0" bIns="0" rtlCol="0"/>
          <a:lstStyle/>
          <a:p>
            <a:endParaRPr/>
          </a:p>
        </p:txBody>
      </p:sp>
      <p:sp>
        <p:nvSpPr>
          <p:cNvPr id="646" name="object 646"/>
          <p:cNvSpPr/>
          <p:nvPr/>
        </p:nvSpPr>
        <p:spPr>
          <a:xfrm>
            <a:off x="6612829" y="3220565"/>
            <a:ext cx="0" cy="86995"/>
          </a:xfrm>
          <a:custGeom>
            <a:avLst/>
            <a:gdLst/>
            <a:ahLst/>
            <a:cxnLst/>
            <a:rect l="l" t="t" r="r" b="b"/>
            <a:pathLst>
              <a:path h="86995">
                <a:moveTo>
                  <a:pt x="0" y="0"/>
                </a:moveTo>
                <a:lnTo>
                  <a:pt x="0" y="86372"/>
                </a:lnTo>
              </a:path>
            </a:pathLst>
          </a:custGeom>
          <a:ln w="3175">
            <a:solidFill>
              <a:srgbClr val="000000"/>
            </a:solidFill>
          </a:ln>
        </p:spPr>
        <p:txBody>
          <a:bodyPr wrap="square" lIns="0" tIns="0" rIns="0" bIns="0" rtlCol="0"/>
          <a:lstStyle/>
          <a:p>
            <a:endParaRPr/>
          </a:p>
        </p:txBody>
      </p:sp>
      <p:sp>
        <p:nvSpPr>
          <p:cNvPr id="647" name="object 647"/>
          <p:cNvSpPr/>
          <p:nvPr/>
        </p:nvSpPr>
        <p:spPr>
          <a:xfrm>
            <a:off x="661282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48" name="object 648"/>
          <p:cNvSpPr/>
          <p:nvPr/>
        </p:nvSpPr>
        <p:spPr>
          <a:xfrm>
            <a:off x="661282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49" name="object 649"/>
          <p:cNvSpPr/>
          <p:nvPr/>
        </p:nvSpPr>
        <p:spPr>
          <a:xfrm>
            <a:off x="661241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650" name="object 650"/>
          <p:cNvSpPr/>
          <p:nvPr/>
        </p:nvSpPr>
        <p:spPr>
          <a:xfrm>
            <a:off x="6616167"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651" name="object 651"/>
          <p:cNvSpPr/>
          <p:nvPr/>
        </p:nvSpPr>
        <p:spPr>
          <a:xfrm>
            <a:off x="6616167"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652" name="object 652"/>
          <p:cNvSpPr/>
          <p:nvPr/>
        </p:nvSpPr>
        <p:spPr>
          <a:xfrm>
            <a:off x="661616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53" name="object 653"/>
          <p:cNvSpPr/>
          <p:nvPr/>
        </p:nvSpPr>
        <p:spPr>
          <a:xfrm>
            <a:off x="661616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54" name="object 654"/>
          <p:cNvSpPr/>
          <p:nvPr/>
        </p:nvSpPr>
        <p:spPr>
          <a:xfrm>
            <a:off x="6616167"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655" name="object 655"/>
          <p:cNvSpPr/>
          <p:nvPr/>
        </p:nvSpPr>
        <p:spPr>
          <a:xfrm>
            <a:off x="6616167"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656" name="object 656"/>
          <p:cNvSpPr/>
          <p:nvPr/>
        </p:nvSpPr>
        <p:spPr>
          <a:xfrm>
            <a:off x="661616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57" name="object 657"/>
          <p:cNvSpPr/>
          <p:nvPr/>
        </p:nvSpPr>
        <p:spPr>
          <a:xfrm>
            <a:off x="661616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58" name="object 658"/>
          <p:cNvSpPr/>
          <p:nvPr/>
        </p:nvSpPr>
        <p:spPr>
          <a:xfrm>
            <a:off x="6616167"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659" name="object 659"/>
          <p:cNvSpPr/>
          <p:nvPr/>
        </p:nvSpPr>
        <p:spPr>
          <a:xfrm>
            <a:off x="6616167"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660" name="object 660"/>
          <p:cNvSpPr/>
          <p:nvPr/>
        </p:nvSpPr>
        <p:spPr>
          <a:xfrm>
            <a:off x="6616167" y="3229131"/>
            <a:ext cx="0" cy="78105"/>
          </a:xfrm>
          <a:custGeom>
            <a:avLst/>
            <a:gdLst/>
            <a:ahLst/>
            <a:cxnLst/>
            <a:rect l="l" t="t" r="r" b="b"/>
            <a:pathLst>
              <a:path h="78104">
                <a:moveTo>
                  <a:pt x="0" y="0"/>
                </a:moveTo>
                <a:lnTo>
                  <a:pt x="0" y="77806"/>
                </a:lnTo>
              </a:path>
            </a:pathLst>
          </a:custGeom>
          <a:ln w="3175">
            <a:solidFill>
              <a:srgbClr val="000000"/>
            </a:solidFill>
          </a:ln>
        </p:spPr>
        <p:txBody>
          <a:bodyPr wrap="square" lIns="0" tIns="0" rIns="0" bIns="0" rtlCol="0"/>
          <a:lstStyle/>
          <a:p>
            <a:endParaRPr/>
          </a:p>
        </p:txBody>
      </p:sp>
      <p:sp>
        <p:nvSpPr>
          <p:cNvPr id="661" name="object 661"/>
          <p:cNvSpPr/>
          <p:nvPr/>
        </p:nvSpPr>
        <p:spPr>
          <a:xfrm>
            <a:off x="6616167" y="3229131"/>
            <a:ext cx="0" cy="78105"/>
          </a:xfrm>
          <a:custGeom>
            <a:avLst/>
            <a:gdLst/>
            <a:ahLst/>
            <a:cxnLst/>
            <a:rect l="l" t="t" r="r" b="b"/>
            <a:pathLst>
              <a:path h="78104">
                <a:moveTo>
                  <a:pt x="0" y="0"/>
                </a:moveTo>
                <a:lnTo>
                  <a:pt x="0" y="77806"/>
                </a:lnTo>
              </a:path>
            </a:pathLst>
          </a:custGeom>
          <a:ln w="3175">
            <a:solidFill>
              <a:srgbClr val="000000"/>
            </a:solidFill>
          </a:ln>
        </p:spPr>
        <p:txBody>
          <a:bodyPr wrap="square" lIns="0" tIns="0" rIns="0" bIns="0" rtlCol="0"/>
          <a:lstStyle/>
          <a:p>
            <a:endParaRPr/>
          </a:p>
        </p:txBody>
      </p:sp>
      <p:sp>
        <p:nvSpPr>
          <p:cNvPr id="662" name="object 662"/>
          <p:cNvSpPr/>
          <p:nvPr/>
        </p:nvSpPr>
        <p:spPr>
          <a:xfrm>
            <a:off x="6615751"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663" name="object 663"/>
          <p:cNvSpPr/>
          <p:nvPr/>
        </p:nvSpPr>
        <p:spPr>
          <a:xfrm>
            <a:off x="661950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664" name="object 664"/>
          <p:cNvSpPr/>
          <p:nvPr/>
        </p:nvSpPr>
        <p:spPr>
          <a:xfrm>
            <a:off x="661950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65" name="object 665"/>
          <p:cNvSpPr/>
          <p:nvPr/>
        </p:nvSpPr>
        <p:spPr>
          <a:xfrm>
            <a:off x="661950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66" name="object 666"/>
          <p:cNvSpPr/>
          <p:nvPr/>
        </p:nvSpPr>
        <p:spPr>
          <a:xfrm>
            <a:off x="6619506" y="3217710"/>
            <a:ext cx="0" cy="89535"/>
          </a:xfrm>
          <a:custGeom>
            <a:avLst/>
            <a:gdLst/>
            <a:ahLst/>
            <a:cxnLst/>
            <a:rect l="l" t="t" r="r" b="b"/>
            <a:pathLst>
              <a:path h="89535">
                <a:moveTo>
                  <a:pt x="0" y="0"/>
                </a:moveTo>
                <a:lnTo>
                  <a:pt x="0" y="89227"/>
                </a:lnTo>
              </a:path>
            </a:pathLst>
          </a:custGeom>
          <a:ln w="3175">
            <a:solidFill>
              <a:srgbClr val="000000"/>
            </a:solidFill>
          </a:ln>
        </p:spPr>
        <p:txBody>
          <a:bodyPr wrap="square" lIns="0" tIns="0" rIns="0" bIns="0" rtlCol="0"/>
          <a:lstStyle/>
          <a:p>
            <a:endParaRPr/>
          </a:p>
        </p:txBody>
      </p:sp>
      <p:sp>
        <p:nvSpPr>
          <p:cNvPr id="667" name="object 667"/>
          <p:cNvSpPr/>
          <p:nvPr/>
        </p:nvSpPr>
        <p:spPr>
          <a:xfrm>
            <a:off x="6619506" y="3217710"/>
            <a:ext cx="0" cy="89535"/>
          </a:xfrm>
          <a:custGeom>
            <a:avLst/>
            <a:gdLst/>
            <a:ahLst/>
            <a:cxnLst/>
            <a:rect l="l" t="t" r="r" b="b"/>
            <a:pathLst>
              <a:path h="89535">
                <a:moveTo>
                  <a:pt x="0" y="0"/>
                </a:moveTo>
                <a:lnTo>
                  <a:pt x="0" y="89227"/>
                </a:lnTo>
              </a:path>
            </a:pathLst>
          </a:custGeom>
          <a:ln w="3175">
            <a:solidFill>
              <a:srgbClr val="000000"/>
            </a:solidFill>
          </a:ln>
        </p:spPr>
        <p:txBody>
          <a:bodyPr wrap="square" lIns="0" tIns="0" rIns="0" bIns="0" rtlCol="0"/>
          <a:lstStyle/>
          <a:p>
            <a:endParaRPr/>
          </a:p>
        </p:txBody>
      </p:sp>
      <p:sp>
        <p:nvSpPr>
          <p:cNvPr id="668" name="object 668"/>
          <p:cNvSpPr/>
          <p:nvPr/>
        </p:nvSpPr>
        <p:spPr>
          <a:xfrm>
            <a:off x="6619506"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669" name="object 669"/>
          <p:cNvSpPr/>
          <p:nvPr/>
        </p:nvSpPr>
        <p:spPr>
          <a:xfrm>
            <a:off x="6619506"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670" name="object 670"/>
          <p:cNvSpPr/>
          <p:nvPr/>
        </p:nvSpPr>
        <p:spPr>
          <a:xfrm>
            <a:off x="6619506"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671" name="object 671"/>
          <p:cNvSpPr/>
          <p:nvPr/>
        </p:nvSpPr>
        <p:spPr>
          <a:xfrm>
            <a:off x="6619506"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672" name="object 672"/>
          <p:cNvSpPr/>
          <p:nvPr/>
        </p:nvSpPr>
        <p:spPr>
          <a:xfrm>
            <a:off x="6619506"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673" name="object 673"/>
          <p:cNvSpPr/>
          <p:nvPr/>
        </p:nvSpPr>
        <p:spPr>
          <a:xfrm>
            <a:off x="6619506"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674" name="object 674"/>
          <p:cNvSpPr/>
          <p:nvPr/>
        </p:nvSpPr>
        <p:spPr>
          <a:xfrm>
            <a:off x="6619090"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675" name="object 675"/>
          <p:cNvSpPr/>
          <p:nvPr/>
        </p:nvSpPr>
        <p:spPr>
          <a:xfrm>
            <a:off x="662284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676" name="object 676"/>
          <p:cNvSpPr/>
          <p:nvPr/>
        </p:nvSpPr>
        <p:spPr>
          <a:xfrm>
            <a:off x="6622844"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677" name="object 677"/>
          <p:cNvSpPr/>
          <p:nvPr/>
        </p:nvSpPr>
        <p:spPr>
          <a:xfrm>
            <a:off x="6622844"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678" name="object 678"/>
          <p:cNvSpPr/>
          <p:nvPr/>
        </p:nvSpPr>
        <p:spPr>
          <a:xfrm>
            <a:off x="662284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679" name="object 679"/>
          <p:cNvSpPr/>
          <p:nvPr/>
        </p:nvSpPr>
        <p:spPr>
          <a:xfrm>
            <a:off x="662284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680" name="object 680"/>
          <p:cNvSpPr/>
          <p:nvPr/>
        </p:nvSpPr>
        <p:spPr>
          <a:xfrm>
            <a:off x="6622844"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681" name="object 681"/>
          <p:cNvSpPr/>
          <p:nvPr/>
        </p:nvSpPr>
        <p:spPr>
          <a:xfrm>
            <a:off x="6622844"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682" name="object 682"/>
          <p:cNvSpPr/>
          <p:nvPr/>
        </p:nvSpPr>
        <p:spPr>
          <a:xfrm>
            <a:off x="662284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683" name="object 683"/>
          <p:cNvSpPr/>
          <p:nvPr/>
        </p:nvSpPr>
        <p:spPr>
          <a:xfrm>
            <a:off x="662284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684" name="object 684"/>
          <p:cNvSpPr/>
          <p:nvPr/>
        </p:nvSpPr>
        <p:spPr>
          <a:xfrm>
            <a:off x="6622844"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685" name="object 685"/>
          <p:cNvSpPr/>
          <p:nvPr/>
        </p:nvSpPr>
        <p:spPr>
          <a:xfrm>
            <a:off x="6622844"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686" name="object 686"/>
          <p:cNvSpPr/>
          <p:nvPr/>
        </p:nvSpPr>
        <p:spPr>
          <a:xfrm>
            <a:off x="6622844"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687" name="object 687"/>
          <p:cNvSpPr/>
          <p:nvPr/>
        </p:nvSpPr>
        <p:spPr>
          <a:xfrm>
            <a:off x="6622844"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688" name="object 688"/>
          <p:cNvSpPr/>
          <p:nvPr/>
        </p:nvSpPr>
        <p:spPr>
          <a:xfrm>
            <a:off x="6622428" y="3271959"/>
            <a:ext cx="4445" cy="35560"/>
          </a:xfrm>
          <a:custGeom>
            <a:avLst/>
            <a:gdLst/>
            <a:ahLst/>
            <a:cxnLst/>
            <a:rect l="l" t="t" r="r" b="b"/>
            <a:pathLst>
              <a:path w="4445" h="35560">
                <a:moveTo>
                  <a:pt x="4171" y="0"/>
                </a:moveTo>
                <a:lnTo>
                  <a:pt x="3337" y="0"/>
                </a:lnTo>
                <a:lnTo>
                  <a:pt x="0" y="34263"/>
                </a:lnTo>
                <a:lnTo>
                  <a:pt x="0" y="34977"/>
                </a:lnTo>
                <a:lnTo>
                  <a:pt x="834" y="34977"/>
                </a:lnTo>
                <a:lnTo>
                  <a:pt x="4171" y="713"/>
                </a:lnTo>
                <a:lnTo>
                  <a:pt x="4171" y="0"/>
                </a:lnTo>
                <a:close/>
              </a:path>
            </a:pathLst>
          </a:custGeom>
          <a:solidFill>
            <a:srgbClr val="000000"/>
          </a:solidFill>
        </p:spPr>
        <p:txBody>
          <a:bodyPr wrap="square" lIns="0" tIns="0" rIns="0" bIns="0" rtlCol="0"/>
          <a:lstStyle/>
          <a:p>
            <a:endParaRPr/>
          </a:p>
        </p:txBody>
      </p:sp>
      <p:sp>
        <p:nvSpPr>
          <p:cNvPr id="689" name="object 689"/>
          <p:cNvSpPr/>
          <p:nvPr/>
        </p:nvSpPr>
        <p:spPr>
          <a:xfrm>
            <a:off x="6626182" y="326339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690" name="object 690"/>
          <p:cNvSpPr/>
          <p:nvPr/>
        </p:nvSpPr>
        <p:spPr>
          <a:xfrm>
            <a:off x="6625766" y="3269105"/>
            <a:ext cx="4445" cy="20955"/>
          </a:xfrm>
          <a:custGeom>
            <a:avLst/>
            <a:gdLst/>
            <a:ahLst/>
            <a:cxnLst/>
            <a:rect l="l" t="t" r="r" b="b"/>
            <a:pathLst>
              <a:path w="4445" h="20954">
                <a:moveTo>
                  <a:pt x="834" y="0"/>
                </a:moveTo>
                <a:lnTo>
                  <a:pt x="0" y="0"/>
                </a:lnTo>
                <a:lnTo>
                  <a:pt x="0" y="713"/>
                </a:lnTo>
                <a:lnTo>
                  <a:pt x="3338" y="20700"/>
                </a:lnTo>
                <a:lnTo>
                  <a:pt x="4173" y="20700"/>
                </a:lnTo>
                <a:lnTo>
                  <a:pt x="4173" y="19987"/>
                </a:lnTo>
                <a:lnTo>
                  <a:pt x="834" y="0"/>
                </a:lnTo>
                <a:close/>
              </a:path>
            </a:pathLst>
          </a:custGeom>
          <a:solidFill>
            <a:srgbClr val="000000"/>
          </a:solidFill>
        </p:spPr>
        <p:txBody>
          <a:bodyPr wrap="square" lIns="0" tIns="0" rIns="0" bIns="0" rtlCol="0"/>
          <a:lstStyle/>
          <a:p>
            <a:endParaRPr/>
          </a:p>
        </p:txBody>
      </p:sp>
      <p:sp>
        <p:nvSpPr>
          <p:cNvPr id="691" name="object 691"/>
          <p:cNvSpPr/>
          <p:nvPr/>
        </p:nvSpPr>
        <p:spPr>
          <a:xfrm>
            <a:off x="662952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92" name="object 692"/>
          <p:cNvSpPr/>
          <p:nvPr/>
        </p:nvSpPr>
        <p:spPr>
          <a:xfrm>
            <a:off x="662952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93" name="object 693"/>
          <p:cNvSpPr/>
          <p:nvPr/>
        </p:nvSpPr>
        <p:spPr>
          <a:xfrm>
            <a:off x="662952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94" name="object 694"/>
          <p:cNvSpPr/>
          <p:nvPr/>
        </p:nvSpPr>
        <p:spPr>
          <a:xfrm>
            <a:off x="6629521"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695" name="object 695"/>
          <p:cNvSpPr/>
          <p:nvPr/>
        </p:nvSpPr>
        <p:spPr>
          <a:xfrm>
            <a:off x="6629521"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696" name="object 696"/>
          <p:cNvSpPr/>
          <p:nvPr/>
        </p:nvSpPr>
        <p:spPr>
          <a:xfrm>
            <a:off x="662952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97" name="object 697"/>
          <p:cNvSpPr/>
          <p:nvPr/>
        </p:nvSpPr>
        <p:spPr>
          <a:xfrm>
            <a:off x="662952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698" name="object 698"/>
          <p:cNvSpPr/>
          <p:nvPr/>
        </p:nvSpPr>
        <p:spPr>
          <a:xfrm>
            <a:off x="6629521"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699" name="object 699"/>
          <p:cNvSpPr/>
          <p:nvPr/>
        </p:nvSpPr>
        <p:spPr>
          <a:xfrm>
            <a:off x="6629521"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700" name="object 700"/>
          <p:cNvSpPr/>
          <p:nvPr/>
        </p:nvSpPr>
        <p:spPr>
          <a:xfrm>
            <a:off x="662952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01" name="object 701"/>
          <p:cNvSpPr/>
          <p:nvPr/>
        </p:nvSpPr>
        <p:spPr>
          <a:xfrm>
            <a:off x="662952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02" name="object 702"/>
          <p:cNvSpPr/>
          <p:nvPr/>
        </p:nvSpPr>
        <p:spPr>
          <a:xfrm>
            <a:off x="6629105" y="3283380"/>
            <a:ext cx="4445" cy="24130"/>
          </a:xfrm>
          <a:custGeom>
            <a:avLst/>
            <a:gdLst/>
            <a:ahLst/>
            <a:cxnLst/>
            <a:rect l="l" t="t" r="r" b="b"/>
            <a:pathLst>
              <a:path w="4445" h="24129">
                <a:moveTo>
                  <a:pt x="4173" y="0"/>
                </a:moveTo>
                <a:lnTo>
                  <a:pt x="3338" y="0"/>
                </a:lnTo>
                <a:lnTo>
                  <a:pt x="0" y="22842"/>
                </a:lnTo>
                <a:lnTo>
                  <a:pt x="0" y="23555"/>
                </a:lnTo>
                <a:lnTo>
                  <a:pt x="834" y="23555"/>
                </a:lnTo>
                <a:lnTo>
                  <a:pt x="4173" y="713"/>
                </a:lnTo>
                <a:lnTo>
                  <a:pt x="4173" y="0"/>
                </a:lnTo>
                <a:close/>
              </a:path>
            </a:pathLst>
          </a:custGeom>
          <a:solidFill>
            <a:srgbClr val="000000"/>
          </a:solidFill>
        </p:spPr>
        <p:txBody>
          <a:bodyPr wrap="square" lIns="0" tIns="0" rIns="0" bIns="0" rtlCol="0"/>
          <a:lstStyle/>
          <a:p>
            <a:endParaRPr/>
          </a:p>
        </p:txBody>
      </p:sp>
      <p:sp>
        <p:nvSpPr>
          <p:cNvPr id="703" name="object 703"/>
          <p:cNvSpPr/>
          <p:nvPr/>
        </p:nvSpPr>
        <p:spPr>
          <a:xfrm>
            <a:off x="6632860"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704" name="object 704"/>
          <p:cNvSpPr/>
          <p:nvPr/>
        </p:nvSpPr>
        <p:spPr>
          <a:xfrm>
            <a:off x="663286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05" name="object 705"/>
          <p:cNvSpPr/>
          <p:nvPr/>
        </p:nvSpPr>
        <p:spPr>
          <a:xfrm>
            <a:off x="663286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06" name="object 706"/>
          <p:cNvSpPr/>
          <p:nvPr/>
        </p:nvSpPr>
        <p:spPr>
          <a:xfrm>
            <a:off x="6632860"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707" name="object 707"/>
          <p:cNvSpPr/>
          <p:nvPr/>
        </p:nvSpPr>
        <p:spPr>
          <a:xfrm>
            <a:off x="6632860"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708" name="object 708"/>
          <p:cNvSpPr/>
          <p:nvPr/>
        </p:nvSpPr>
        <p:spPr>
          <a:xfrm>
            <a:off x="663286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09" name="object 709"/>
          <p:cNvSpPr/>
          <p:nvPr/>
        </p:nvSpPr>
        <p:spPr>
          <a:xfrm>
            <a:off x="663286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10" name="object 710"/>
          <p:cNvSpPr/>
          <p:nvPr/>
        </p:nvSpPr>
        <p:spPr>
          <a:xfrm>
            <a:off x="6632860"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711" name="object 711"/>
          <p:cNvSpPr/>
          <p:nvPr/>
        </p:nvSpPr>
        <p:spPr>
          <a:xfrm>
            <a:off x="6632860"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712" name="object 712"/>
          <p:cNvSpPr/>
          <p:nvPr/>
        </p:nvSpPr>
        <p:spPr>
          <a:xfrm>
            <a:off x="663286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13" name="object 713"/>
          <p:cNvSpPr/>
          <p:nvPr/>
        </p:nvSpPr>
        <p:spPr>
          <a:xfrm>
            <a:off x="663286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14" name="object 714"/>
          <p:cNvSpPr/>
          <p:nvPr/>
        </p:nvSpPr>
        <p:spPr>
          <a:xfrm>
            <a:off x="663244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715" name="object 715"/>
          <p:cNvSpPr/>
          <p:nvPr/>
        </p:nvSpPr>
        <p:spPr>
          <a:xfrm>
            <a:off x="6635781"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716" name="object 716"/>
          <p:cNvSpPr/>
          <p:nvPr/>
        </p:nvSpPr>
        <p:spPr>
          <a:xfrm>
            <a:off x="6639536" y="3269103"/>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717" name="object 717"/>
          <p:cNvSpPr/>
          <p:nvPr/>
        </p:nvSpPr>
        <p:spPr>
          <a:xfrm>
            <a:off x="6639120"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718" name="object 718"/>
          <p:cNvSpPr/>
          <p:nvPr/>
        </p:nvSpPr>
        <p:spPr>
          <a:xfrm>
            <a:off x="664287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719" name="object 719"/>
          <p:cNvSpPr/>
          <p:nvPr/>
        </p:nvSpPr>
        <p:spPr>
          <a:xfrm>
            <a:off x="664287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20" name="object 720"/>
          <p:cNvSpPr/>
          <p:nvPr/>
        </p:nvSpPr>
        <p:spPr>
          <a:xfrm>
            <a:off x="664287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21" name="object 721"/>
          <p:cNvSpPr/>
          <p:nvPr/>
        </p:nvSpPr>
        <p:spPr>
          <a:xfrm>
            <a:off x="6642875"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22" name="object 722"/>
          <p:cNvSpPr/>
          <p:nvPr/>
        </p:nvSpPr>
        <p:spPr>
          <a:xfrm>
            <a:off x="6642875"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23" name="object 723"/>
          <p:cNvSpPr/>
          <p:nvPr/>
        </p:nvSpPr>
        <p:spPr>
          <a:xfrm>
            <a:off x="6642875"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724" name="object 724"/>
          <p:cNvSpPr/>
          <p:nvPr/>
        </p:nvSpPr>
        <p:spPr>
          <a:xfrm>
            <a:off x="6642875"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725" name="object 725"/>
          <p:cNvSpPr/>
          <p:nvPr/>
        </p:nvSpPr>
        <p:spPr>
          <a:xfrm>
            <a:off x="6642875" y="3226274"/>
            <a:ext cx="0" cy="81280"/>
          </a:xfrm>
          <a:custGeom>
            <a:avLst/>
            <a:gdLst/>
            <a:ahLst/>
            <a:cxnLst/>
            <a:rect l="l" t="t" r="r" b="b"/>
            <a:pathLst>
              <a:path h="81279">
                <a:moveTo>
                  <a:pt x="0" y="0"/>
                </a:moveTo>
                <a:lnTo>
                  <a:pt x="0" y="80661"/>
                </a:lnTo>
              </a:path>
            </a:pathLst>
          </a:custGeom>
          <a:ln w="3175">
            <a:solidFill>
              <a:srgbClr val="000000"/>
            </a:solidFill>
          </a:ln>
        </p:spPr>
        <p:txBody>
          <a:bodyPr wrap="square" lIns="0" tIns="0" rIns="0" bIns="0" rtlCol="0"/>
          <a:lstStyle/>
          <a:p>
            <a:endParaRPr/>
          </a:p>
        </p:txBody>
      </p:sp>
      <p:sp>
        <p:nvSpPr>
          <p:cNvPr id="726" name="object 726"/>
          <p:cNvSpPr/>
          <p:nvPr/>
        </p:nvSpPr>
        <p:spPr>
          <a:xfrm>
            <a:off x="6642875" y="3226274"/>
            <a:ext cx="0" cy="81280"/>
          </a:xfrm>
          <a:custGeom>
            <a:avLst/>
            <a:gdLst/>
            <a:ahLst/>
            <a:cxnLst/>
            <a:rect l="l" t="t" r="r" b="b"/>
            <a:pathLst>
              <a:path h="81279">
                <a:moveTo>
                  <a:pt x="0" y="0"/>
                </a:moveTo>
                <a:lnTo>
                  <a:pt x="0" y="80661"/>
                </a:lnTo>
              </a:path>
            </a:pathLst>
          </a:custGeom>
          <a:ln w="3175">
            <a:solidFill>
              <a:srgbClr val="000000"/>
            </a:solidFill>
          </a:ln>
        </p:spPr>
        <p:txBody>
          <a:bodyPr wrap="square" lIns="0" tIns="0" rIns="0" bIns="0" rtlCol="0"/>
          <a:lstStyle/>
          <a:p>
            <a:endParaRPr/>
          </a:p>
        </p:txBody>
      </p:sp>
      <p:sp>
        <p:nvSpPr>
          <p:cNvPr id="727" name="object 727"/>
          <p:cNvSpPr/>
          <p:nvPr/>
        </p:nvSpPr>
        <p:spPr>
          <a:xfrm>
            <a:off x="6642875"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28" name="object 728"/>
          <p:cNvSpPr/>
          <p:nvPr/>
        </p:nvSpPr>
        <p:spPr>
          <a:xfrm>
            <a:off x="6642875"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29" name="object 729"/>
          <p:cNvSpPr/>
          <p:nvPr/>
        </p:nvSpPr>
        <p:spPr>
          <a:xfrm>
            <a:off x="6642459" y="3280525"/>
            <a:ext cx="4445" cy="26670"/>
          </a:xfrm>
          <a:custGeom>
            <a:avLst/>
            <a:gdLst/>
            <a:ahLst/>
            <a:cxnLst/>
            <a:rect l="l" t="t" r="r" b="b"/>
            <a:pathLst>
              <a:path w="4445" h="26670">
                <a:moveTo>
                  <a:pt x="4173" y="0"/>
                </a:moveTo>
                <a:lnTo>
                  <a:pt x="3337" y="0"/>
                </a:lnTo>
                <a:lnTo>
                  <a:pt x="0" y="25697"/>
                </a:lnTo>
                <a:lnTo>
                  <a:pt x="0" y="26410"/>
                </a:lnTo>
                <a:lnTo>
                  <a:pt x="834" y="26410"/>
                </a:lnTo>
                <a:lnTo>
                  <a:pt x="4173" y="713"/>
                </a:lnTo>
                <a:lnTo>
                  <a:pt x="4173" y="0"/>
                </a:lnTo>
                <a:close/>
              </a:path>
            </a:pathLst>
          </a:custGeom>
          <a:solidFill>
            <a:srgbClr val="000000"/>
          </a:solidFill>
        </p:spPr>
        <p:txBody>
          <a:bodyPr wrap="square" lIns="0" tIns="0" rIns="0" bIns="0" rtlCol="0"/>
          <a:lstStyle/>
          <a:p>
            <a:endParaRPr/>
          </a:p>
        </p:txBody>
      </p:sp>
      <p:sp>
        <p:nvSpPr>
          <p:cNvPr id="730" name="object 730"/>
          <p:cNvSpPr/>
          <p:nvPr/>
        </p:nvSpPr>
        <p:spPr>
          <a:xfrm>
            <a:off x="6646213"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731" name="object 731"/>
          <p:cNvSpPr/>
          <p:nvPr/>
        </p:nvSpPr>
        <p:spPr>
          <a:xfrm>
            <a:off x="6645796" y="3274814"/>
            <a:ext cx="4445" cy="32384"/>
          </a:xfrm>
          <a:custGeom>
            <a:avLst/>
            <a:gdLst/>
            <a:ahLst/>
            <a:cxnLst/>
            <a:rect l="l" t="t" r="r" b="b"/>
            <a:pathLst>
              <a:path w="4445" h="32385">
                <a:moveTo>
                  <a:pt x="4174" y="0"/>
                </a:moveTo>
                <a:lnTo>
                  <a:pt x="3338" y="0"/>
                </a:lnTo>
                <a:lnTo>
                  <a:pt x="0" y="31408"/>
                </a:lnTo>
                <a:lnTo>
                  <a:pt x="0" y="32122"/>
                </a:lnTo>
                <a:lnTo>
                  <a:pt x="835" y="32122"/>
                </a:lnTo>
                <a:lnTo>
                  <a:pt x="4174" y="713"/>
                </a:lnTo>
                <a:lnTo>
                  <a:pt x="4174" y="0"/>
                </a:lnTo>
                <a:close/>
              </a:path>
            </a:pathLst>
          </a:custGeom>
          <a:solidFill>
            <a:srgbClr val="000000"/>
          </a:solidFill>
        </p:spPr>
        <p:txBody>
          <a:bodyPr wrap="square" lIns="0" tIns="0" rIns="0" bIns="0" rtlCol="0"/>
          <a:lstStyle/>
          <a:p>
            <a:endParaRPr/>
          </a:p>
        </p:txBody>
      </p:sp>
      <p:sp>
        <p:nvSpPr>
          <p:cNvPr id="732" name="object 732"/>
          <p:cNvSpPr/>
          <p:nvPr/>
        </p:nvSpPr>
        <p:spPr>
          <a:xfrm>
            <a:off x="6649552"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33" name="object 733"/>
          <p:cNvSpPr/>
          <p:nvPr/>
        </p:nvSpPr>
        <p:spPr>
          <a:xfrm>
            <a:off x="6649552"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34" name="object 734"/>
          <p:cNvSpPr/>
          <p:nvPr/>
        </p:nvSpPr>
        <p:spPr>
          <a:xfrm>
            <a:off x="6649552"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35" name="object 735"/>
          <p:cNvSpPr/>
          <p:nvPr/>
        </p:nvSpPr>
        <p:spPr>
          <a:xfrm>
            <a:off x="6649552"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736" name="object 736"/>
          <p:cNvSpPr/>
          <p:nvPr/>
        </p:nvSpPr>
        <p:spPr>
          <a:xfrm>
            <a:off x="6649552"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737" name="object 737"/>
          <p:cNvSpPr/>
          <p:nvPr/>
        </p:nvSpPr>
        <p:spPr>
          <a:xfrm>
            <a:off x="6649552"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738" name="object 738"/>
          <p:cNvSpPr/>
          <p:nvPr/>
        </p:nvSpPr>
        <p:spPr>
          <a:xfrm>
            <a:off x="6649552"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739" name="object 739"/>
          <p:cNvSpPr/>
          <p:nvPr/>
        </p:nvSpPr>
        <p:spPr>
          <a:xfrm>
            <a:off x="6649552"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740" name="object 740"/>
          <p:cNvSpPr/>
          <p:nvPr/>
        </p:nvSpPr>
        <p:spPr>
          <a:xfrm>
            <a:off x="6649552"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741" name="object 741"/>
          <p:cNvSpPr/>
          <p:nvPr/>
        </p:nvSpPr>
        <p:spPr>
          <a:xfrm>
            <a:off x="6649552" y="3237696"/>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742" name="object 742"/>
          <p:cNvSpPr/>
          <p:nvPr/>
        </p:nvSpPr>
        <p:spPr>
          <a:xfrm>
            <a:off x="6649552" y="3237696"/>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743" name="object 743"/>
          <p:cNvSpPr/>
          <p:nvPr/>
        </p:nvSpPr>
        <p:spPr>
          <a:xfrm>
            <a:off x="664913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744" name="object 744"/>
          <p:cNvSpPr/>
          <p:nvPr/>
        </p:nvSpPr>
        <p:spPr>
          <a:xfrm>
            <a:off x="6652891" y="324911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745" name="object 745"/>
          <p:cNvSpPr/>
          <p:nvPr/>
        </p:nvSpPr>
        <p:spPr>
          <a:xfrm>
            <a:off x="6652474" y="3274814"/>
            <a:ext cx="4445" cy="15240"/>
          </a:xfrm>
          <a:custGeom>
            <a:avLst/>
            <a:gdLst/>
            <a:ahLst/>
            <a:cxnLst/>
            <a:rect l="l" t="t" r="r" b="b"/>
            <a:pathLst>
              <a:path w="4445" h="15239">
                <a:moveTo>
                  <a:pt x="834" y="0"/>
                </a:moveTo>
                <a:lnTo>
                  <a:pt x="0" y="0"/>
                </a:lnTo>
                <a:lnTo>
                  <a:pt x="0" y="713"/>
                </a:lnTo>
                <a:lnTo>
                  <a:pt x="3338" y="14991"/>
                </a:lnTo>
                <a:lnTo>
                  <a:pt x="4173" y="14991"/>
                </a:lnTo>
                <a:lnTo>
                  <a:pt x="4173" y="14277"/>
                </a:lnTo>
                <a:lnTo>
                  <a:pt x="834" y="0"/>
                </a:lnTo>
                <a:close/>
              </a:path>
            </a:pathLst>
          </a:custGeom>
          <a:solidFill>
            <a:srgbClr val="000000"/>
          </a:solidFill>
        </p:spPr>
        <p:txBody>
          <a:bodyPr wrap="square" lIns="0" tIns="0" rIns="0" bIns="0" rtlCol="0"/>
          <a:lstStyle/>
          <a:p>
            <a:endParaRPr/>
          </a:p>
        </p:txBody>
      </p:sp>
      <p:sp>
        <p:nvSpPr>
          <p:cNvPr id="746" name="object 746"/>
          <p:cNvSpPr/>
          <p:nvPr/>
        </p:nvSpPr>
        <p:spPr>
          <a:xfrm>
            <a:off x="665622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47" name="object 747"/>
          <p:cNvSpPr/>
          <p:nvPr/>
        </p:nvSpPr>
        <p:spPr>
          <a:xfrm>
            <a:off x="665622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48" name="object 748"/>
          <p:cNvSpPr/>
          <p:nvPr/>
        </p:nvSpPr>
        <p:spPr>
          <a:xfrm>
            <a:off x="665622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49" name="object 749"/>
          <p:cNvSpPr/>
          <p:nvPr/>
        </p:nvSpPr>
        <p:spPr>
          <a:xfrm>
            <a:off x="665622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50" name="object 750"/>
          <p:cNvSpPr/>
          <p:nvPr/>
        </p:nvSpPr>
        <p:spPr>
          <a:xfrm>
            <a:off x="665622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51" name="object 751"/>
          <p:cNvSpPr/>
          <p:nvPr/>
        </p:nvSpPr>
        <p:spPr>
          <a:xfrm>
            <a:off x="6656229"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752" name="object 752"/>
          <p:cNvSpPr/>
          <p:nvPr/>
        </p:nvSpPr>
        <p:spPr>
          <a:xfrm>
            <a:off x="6656229"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753" name="object 753"/>
          <p:cNvSpPr/>
          <p:nvPr/>
        </p:nvSpPr>
        <p:spPr>
          <a:xfrm>
            <a:off x="6656229"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754" name="object 754"/>
          <p:cNvSpPr/>
          <p:nvPr/>
        </p:nvSpPr>
        <p:spPr>
          <a:xfrm>
            <a:off x="6656229"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755" name="object 755"/>
          <p:cNvSpPr/>
          <p:nvPr/>
        </p:nvSpPr>
        <p:spPr>
          <a:xfrm>
            <a:off x="6656229"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756" name="object 756"/>
          <p:cNvSpPr/>
          <p:nvPr/>
        </p:nvSpPr>
        <p:spPr>
          <a:xfrm>
            <a:off x="6656229"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757" name="object 757"/>
          <p:cNvSpPr/>
          <p:nvPr/>
        </p:nvSpPr>
        <p:spPr>
          <a:xfrm>
            <a:off x="6655813"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758" name="object 758"/>
          <p:cNvSpPr/>
          <p:nvPr/>
        </p:nvSpPr>
        <p:spPr>
          <a:xfrm>
            <a:off x="665956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59" name="object 759"/>
          <p:cNvSpPr/>
          <p:nvPr/>
        </p:nvSpPr>
        <p:spPr>
          <a:xfrm>
            <a:off x="665956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60" name="object 760"/>
          <p:cNvSpPr/>
          <p:nvPr/>
        </p:nvSpPr>
        <p:spPr>
          <a:xfrm>
            <a:off x="6659567"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761" name="object 761"/>
          <p:cNvSpPr/>
          <p:nvPr/>
        </p:nvSpPr>
        <p:spPr>
          <a:xfrm>
            <a:off x="6659567"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762" name="object 762"/>
          <p:cNvSpPr/>
          <p:nvPr/>
        </p:nvSpPr>
        <p:spPr>
          <a:xfrm>
            <a:off x="665956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63" name="object 763"/>
          <p:cNvSpPr/>
          <p:nvPr/>
        </p:nvSpPr>
        <p:spPr>
          <a:xfrm>
            <a:off x="665956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64" name="object 764"/>
          <p:cNvSpPr/>
          <p:nvPr/>
        </p:nvSpPr>
        <p:spPr>
          <a:xfrm>
            <a:off x="665956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765" name="object 765"/>
          <p:cNvSpPr/>
          <p:nvPr/>
        </p:nvSpPr>
        <p:spPr>
          <a:xfrm>
            <a:off x="665956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766" name="object 766"/>
          <p:cNvSpPr/>
          <p:nvPr/>
        </p:nvSpPr>
        <p:spPr>
          <a:xfrm>
            <a:off x="6659151" y="3286236"/>
            <a:ext cx="4445" cy="20955"/>
          </a:xfrm>
          <a:custGeom>
            <a:avLst/>
            <a:gdLst/>
            <a:ahLst/>
            <a:cxnLst/>
            <a:rect l="l" t="t" r="r" b="b"/>
            <a:pathLst>
              <a:path w="4445" h="20954">
                <a:moveTo>
                  <a:pt x="4171" y="0"/>
                </a:moveTo>
                <a:lnTo>
                  <a:pt x="3337" y="0"/>
                </a:lnTo>
                <a:lnTo>
                  <a:pt x="0" y="19987"/>
                </a:lnTo>
                <a:lnTo>
                  <a:pt x="0" y="20700"/>
                </a:lnTo>
                <a:lnTo>
                  <a:pt x="834" y="20700"/>
                </a:lnTo>
                <a:lnTo>
                  <a:pt x="4171" y="713"/>
                </a:lnTo>
                <a:lnTo>
                  <a:pt x="4171" y="0"/>
                </a:lnTo>
                <a:close/>
              </a:path>
            </a:pathLst>
          </a:custGeom>
          <a:solidFill>
            <a:srgbClr val="000000"/>
          </a:solidFill>
        </p:spPr>
        <p:txBody>
          <a:bodyPr wrap="square" lIns="0" tIns="0" rIns="0" bIns="0" rtlCol="0"/>
          <a:lstStyle/>
          <a:p>
            <a:endParaRPr/>
          </a:p>
        </p:txBody>
      </p:sp>
      <p:sp>
        <p:nvSpPr>
          <p:cNvPr id="767" name="object 767"/>
          <p:cNvSpPr/>
          <p:nvPr/>
        </p:nvSpPr>
        <p:spPr>
          <a:xfrm>
            <a:off x="6662906" y="3263393"/>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768" name="object 768"/>
          <p:cNvSpPr/>
          <p:nvPr/>
        </p:nvSpPr>
        <p:spPr>
          <a:xfrm>
            <a:off x="6662489"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769" name="object 769"/>
          <p:cNvSpPr/>
          <p:nvPr/>
        </p:nvSpPr>
        <p:spPr>
          <a:xfrm>
            <a:off x="666624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70" name="object 770"/>
          <p:cNvSpPr/>
          <p:nvPr/>
        </p:nvSpPr>
        <p:spPr>
          <a:xfrm>
            <a:off x="6666244"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71" name="object 771"/>
          <p:cNvSpPr/>
          <p:nvPr/>
        </p:nvSpPr>
        <p:spPr>
          <a:xfrm>
            <a:off x="6666244"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72" name="object 772"/>
          <p:cNvSpPr/>
          <p:nvPr/>
        </p:nvSpPr>
        <p:spPr>
          <a:xfrm>
            <a:off x="666624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773" name="object 773"/>
          <p:cNvSpPr/>
          <p:nvPr/>
        </p:nvSpPr>
        <p:spPr>
          <a:xfrm>
            <a:off x="666624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774" name="object 774"/>
          <p:cNvSpPr/>
          <p:nvPr/>
        </p:nvSpPr>
        <p:spPr>
          <a:xfrm>
            <a:off x="6666244"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775" name="object 775"/>
          <p:cNvSpPr/>
          <p:nvPr/>
        </p:nvSpPr>
        <p:spPr>
          <a:xfrm>
            <a:off x="6666244"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776" name="object 776"/>
          <p:cNvSpPr/>
          <p:nvPr/>
        </p:nvSpPr>
        <p:spPr>
          <a:xfrm>
            <a:off x="6666244" y="3229131"/>
            <a:ext cx="0" cy="78105"/>
          </a:xfrm>
          <a:custGeom>
            <a:avLst/>
            <a:gdLst/>
            <a:ahLst/>
            <a:cxnLst/>
            <a:rect l="l" t="t" r="r" b="b"/>
            <a:pathLst>
              <a:path h="78104">
                <a:moveTo>
                  <a:pt x="0" y="0"/>
                </a:moveTo>
                <a:lnTo>
                  <a:pt x="0" y="77806"/>
                </a:lnTo>
              </a:path>
            </a:pathLst>
          </a:custGeom>
          <a:ln w="3175">
            <a:solidFill>
              <a:srgbClr val="000000"/>
            </a:solidFill>
          </a:ln>
        </p:spPr>
        <p:txBody>
          <a:bodyPr wrap="square" lIns="0" tIns="0" rIns="0" bIns="0" rtlCol="0"/>
          <a:lstStyle/>
          <a:p>
            <a:endParaRPr/>
          </a:p>
        </p:txBody>
      </p:sp>
      <p:sp>
        <p:nvSpPr>
          <p:cNvPr id="777" name="object 777"/>
          <p:cNvSpPr/>
          <p:nvPr/>
        </p:nvSpPr>
        <p:spPr>
          <a:xfrm>
            <a:off x="6666244" y="3229131"/>
            <a:ext cx="0" cy="78105"/>
          </a:xfrm>
          <a:custGeom>
            <a:avLst/>
            <a:gdLst/>
            <a:ahLst/>
            <a:cxnLst/>
            <a:rect l="l" t="t" r="r" b="b"/>
            <a:pathLst>
              <a:path h="78104">
                <a:moveTo>
                  <a:pt x="0" y="0"/>
                </a:moveTo>
                <a:lnTo>
                  <a:pt x="0" y="77806"/>
                </a:lnTo>
              </a:path>
            </a:pathLst>
          </a:custGeom>
          <a:ln w="3175">
            <a:solidFill>
              <a:srgbClr val="000000"/>
            </a:solidFill>
          </a:ln>
        </p:spPr>
        <p:txBody>
          <a:bodyPr wrap="square" lIns="0" tIns="0" rIns="0" bIns="0" rtlCol="0"/>
          <a:lstStyle/>
          <a:p>
            <a:endParaRPr/>
          </a:p>
        </p:txBody>
      </p:sp>
      <p:sp>
        <p:nvSpPr>
          <p:cNvPr id="778" name="object 778"/>
          <p:cNvSpPr/>
          <p:nvPr/>
        </p:nvSpPr>
        <p:spPr>
          <a:xfrm>
            <a:off x="6666244"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79" name="object 779"/>
          <p:cNvSpPr/>
          <p:nvPr/>
        </p:nvSpPr>
        <p:spPr>
          <a:xfrm>
            <a:off x="6666244"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80" name="object 780"/>
          <p:cNvSpPr/>
          <p:nvPr/>
        </p:nvSpPr>
        <p:spPr>
          <a:xfrm>
            <a:off x="6665828"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781" name="object 781"/>
          <p:cNvSpPr/>
          <p:nvPr/>
        </p:nvSpPr>
        <p:spPr>
          <a:xfrm>
            <a:off x="6669583"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782" name="object 782"/>
          <p:cNvSpPr/>
          <p:nvPr/>
        </p:nvSpPr>
        <p:spPr>
          <a:xfrm>
            <a:off x="6669167" y="3291946"/>
            <a:ext cx="4445" cy="15240"/>
          </a:xfrm>
          <a:custGeom>
            <a:avLst/>
            <a:gdLst/>
            <a:ahLst/>
            <a:cxnLst/>
            <a:rect l="l" t="t" r="r" b="b"/>
            <a:pathLst>
              <a:path w="4445" h="15239">
                <a:moveTo>
                  <a:pt x="4173" y="0"/>
                </a:moveTo>
                <a:lnTo>
                  <a:pt x="3337"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783" name="object 783"/>
          <p:cNvSpPr/>
          <p:nvPr/>
        </p:nvSpPr>
        <p:spPr>
          <a:xfrm>
            <a:off x="6672504" y="3289092"/>
            <a:ext cx="4445" cy="18415"/>
          </a:xfrm>
          <a:custGeom>
            <a:avLst/>
            <a:gdLst/>
            <a:ahLst/>
            <a:cxnLst/>
            <a:rect l="l" t="t" r="r" b="b"/>
            <a:pathLst>
              <a:path w="4445" h="18414">
                <a:moveTo>
                  <a:pt x="4173" y="0"/>
                </a:moveTo>
                <a:lnTo>
                  <a:pt x="3338" y="0"/>
                </a:lnTo>
                <a:lnTo>
                  <a:pt x="0" y="17131"/>
                </a:lnTo>
                <a:lnTo>
                  <a:pt x="0" y="17844"/>
                </a:lnTo>
                <a:lnTo>
                  <a:pt x="835" y="17844"/>
                </a:lnTo>
                <a:lnTo>
                  <a:pt x="4173" y="713"/>
                </a:lnTo>
                <a:lnTo>
                  <a:pt x="4173" y="0"/>
                </a:lnTo>
                <a:close/>
              </a:path>
            </a:pathLst>
          </a:custGeom>
          <a:solidFill>
            <a:srgbClr val="000000"/>
          </a:solidFill>
        </p:spPr>
        <p:txBody>
          <a:bodyPr wrap="square" lIns="0" tIns="0" rIns="0" bIns="0" rtlCol="0"/>
          <a:lstStyle/>
          <a:p>
            <a:endParaRPr/>
          </a:p>
        </p:txBody>
      </p:sp>
      <p:sp>
        <p:nvSpPr>
          <p:cNvPr id="784" name="object 784"/>
          <p:cNvSpPr/>
          <p:nvPr/>
        </p:nvSpPr>
        <p:spPr>
          <a:xfrm>
            <a:off x="667626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85" name="object 785"/>
          <p:cNvSpPr/>
          <p:nvPr/>
        </p:nvSpPr>
        <p:spPr>
          <a:xfrm>
            <a:off x="6676260"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786" name="object 786"/>
          <p:cNvSpPr/>
          <p:nvPr/>
        </p:nvSpPr>
        <p:spPr>
          <a:xfrm>
            <a:off x="6676260"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787" name="object 787"/>
          <p:cNvSpPr/>
          <p:nvPr/>
        </p:nvSpPr>
        <p:spPr>
          <a:xfrm>
            <a:off x="6676260"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788" name="object 788"/>
          <p:cNvSpPr/>
          <p:nvPr/>
        </p:nvSpPr>
        <p:spPr>
          <a:xfrm>
            <a:off x="6676260"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789" name="object 789"/>
          <p:cNvSpPr/>
          <p:nvPr/>
        </p:nvSpPr>
        <p:spPr>
          <a:xfrm>
            <a:off x="6676260"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90" name="object 790"/>
          <p:cNvSpPr/>
          <p:nvPr/>
        </p:nvSpPr>
        <p:spPr>
          <a:xfrm>
            <a:off x="6676260"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791" name="object 791"/>
          <p:cNvSpPr/>
          <p:nvPr/>
        </p:nvSpPr>
        <p:spPr>
          <a:xfrm>
            <a:off x="667626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792" name="object 792"/>
          <p:cNvSpPr/>
          <p:nvPr/>
        </p:nvSpPr>
        <p:spPr>
          <a:xfrm>
            <a:off x="667626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793" name="object 793"/>
          <p:cNvSpPr/>
          <p:nvPr/>
        </p:nvSpPr>
        <p:spPr>
          <a:xfrm>
            <a:off x="667626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794" name="object 794"/>
          <p:cNvSpPr/>
          <p:nvPr/>
        </p:nvSpPr>
        <p:spPr>
          <a:xfrm>
            <a:off x="667626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795" name="object 795"/>
          <p:cNvSpPr/>
          <p:nvPr/>
        </p:nvSpPr>
        <p:spPr>
          <a:xfrm>
            <a:off x="6675843" y="3263394"/>
            <a:ext cx="4445" cy="43815"/>
          </a:xfrm>
          <a:custGeom>
            <a:avLst/>
            <a:gdLst/>
            <a:ahLst/>
            <a:cxnLst/>
            <a:rect l="l" t="t" r="r" b="b"/>
            <a:pathLst>
              <a:path w="4445" h="43814">
                <a:moveTo>
                  <a:pt x="4173" y="0"/>
                </a:moveTo>
                <a:lnTo>
                  <a:pt x="3338" y="0"/>
                </a:lnTo>
                <a:lnTo>
                  <a:pt x="0" y="42829"/>
                </a:lnTo>
                <a:lnTo>
                  <a:pt x="0" y="43543"/>
                </a:lnTo>
                <a:lnTo>
                  <a:pt x="834" y="43543"/>
                </a:lnTo>
                <a:lnTo>
                  <a:pt x="4173" y="713"/>
                </a:lnTo>
                <a:lnTo>
                  <a:pt x="4173" y="0"/>
                </a:lnTo>
                <a:close/>
              </a:path>
            </a:pathLst>
          </a:custGeom>
          <a:solidFill>
            <a:srgbClr val="000000"/>
          </a:solidFill>
        </p:spPr>
        <p:txBody>
          <a:bodyPr wrap="square" lIns="0" tIns="0" rIns="0" bIns="0" rtlCol="0"/>
          <a:lstStyle/>
          <a:p>
            <a:endParaRPr/>
          </a:p>
        </p:txBody>
      </p:sp>
      <p:sp>
        <p:nvSpPr>
          <p:cNvPr id="796" name="object 796"/>
          <p:cNvSpPr/>
          <p:nvPr/>
        </p:nvSpPr>
        <p:spPr>
          <a:xfrm>
            <a:off x="6679598"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797" name="object 797"/>
          <p:cNvSpPr/>
          <p:nvPr/>
        </p:nvSpPr>
        <p:spPr>
          <a:xfrm>
            <a:off x="667959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98" name="object 798"/>
          <p:cNvSpPr/>
          <p:nvPr/>
        </p:nvSpPr>
        <p:spPr>
          <a:xfrm>
            <a:off x="667959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799" name="object 799"/>
          <p:cNvSpPr/>
          <p:nvPr/>
        </p:nvSpPr>
        <p:spPr>
          <a:xfrm>
            <a:off x="6679598"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800" name="object 800"/>
          <p:cNvSpPr/>
          <p:nvPr/>
        </p:nvSpPr>
        <p:spPr>
          <a:xfrm>
            <a:off x="6679598"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801" name="object 801"/>
          <p:cNvSpPr/>
          <p:nvPr/>
        </p:nvSpPr>
        <p:spPr>
          <a:xfrm>
            <a:off x="667959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02" name="object 802"/>
          <p:cNvSpPr/>
          <p:nvPr/>
        </p:nvSpPr>
        <p:spPr>
          <a:xfrm>
            <a:off x="667959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03" name="object 803"/>
          <p:cNvSpPr/>
          <p:nvPr/>
        </p:nvSpPr>
        <p:spPr>
          <a:xfrm>
            <a:off x="6679598"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804" name="object 804"/>
          <p:cNvSpPr/>
          <p:nvPr/>
        </p:nvSpPr>
        <p:spPr>
          <a:xfrm>
            <a:off x="6679598"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805" name="object 805"/>
          <p:cNvSpPr/>
          <p:nvPr/>
        </p:nvSpPr>
        <p:spPr>
          <a:xfrm>
            <a:off x="6679598"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806" name="object 806"/>
          <p:cNvSpPr/>
          <p:nvPr/>
        </p:nvSpPr>
        <p:spPr>
          <a:xfrm>
            <a:off x="6679598"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807" name="object 807"/>
          <p:cNvSpPr/>
          <p:nvPr/>
        </p:nvSpPr>
        <p:spPr>
          <a:xfrm>
            <a:off x="6679182"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808" name="object 808"/>
          <p:cNvSpPr/>
          <p:nvPr/>
        </p:nvSpPr>
        <p:spPr>
          <a:xfrm>
            <a:off x="668293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09" name="object 809"/>
          <p:cNvSpPr/>
          <p:nvPr/>
        </p:nvSpPr>
        <p:spPr>
          <a:xfrm>
            <a:off x="668293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810" name="object 810"/>
          <p:cNvSpPr/>
          <p:nvPr/>
        </p:nvSpPr>
        <p:spPr>
          <a:xfrm>
            <a:off x="668293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811" name="object 811"/>
          <p:cNvSpPr/>
          <p:nvPr/>
        </p:nvSpPr>
        <p:spPr>
          <a:xfrm>
            <a:off x="668293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812" name="object 812"/>
          <p:cNvSpPr/>
          <p:nvPr/>
        </p:nvSpPr>
        <p:spPr>
          <a:xfrm>
            <a:off x="668293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813" name="object 813"/>
          <p:cNvSpPr/>
          <p:nvPr/>
        </p:nvSpPr>
        <p:spPr>
          <a:xfrm>
            <a:off x="6682937"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814" name="object 814"/>
          <p:cNvSpPr/>
          <p:nvPr/>
        </p:nvSpPr>
        <p:spPr>
          <a:xfrm>
            <a:off x="6682937"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815" name="object 815"/>
          <p:cNvSpPr/>
          <p:nvPr/>
        </p:nvSpPr>
        <p:spPr>
          <a:xfrm>
            <a:off x="668293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16" name="object 816"/>
          <p:cNvSpPr/>
          <p:nvPr/>
        </p:nvSpPr>
        <p:spPr>
          <a:xfrm>
            <a:off x="668293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17" name="object 817"/>
          <p:cNvSpPr/>
          <p:nvPr/>
        </p:nvSpPr>
        <p:spPr>
          <a:xfrm>
            <a:off x="668293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818" name="object 818"/>
          <p:cNvSpPr/>
          <p:nvPr/>
        </p:nvSpPr>
        <p:spPr>
          <a:xfrm>
            <a:off x="668293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819" name="object 819"/>
          <p:cNvSpPr/>
          <p:nvPr/>
        </p:nvSpPr>
        <p:spPr>
          <a:xfrm>
            <a:off x="6682521" y="3280525"/>
            <a:ext cx="4445" cy="26670"/>
          </a:xfrm>
          <a:custGeom>
            <a:avLst/>
            <a:gdLst/>
            <a:ahLst/>
            <a:cxnLst/>
            <a:rect l="l" t="t" r="r" b="b"/>
            <a:pathLst>
              <a:path w="4445" h="26670">
                <a:moveTo>
                  <a:pt x="4173" y="0"/>
                </a:moveTo>
                <a:lnTo>
                  <a:pt x="3337" y="0"/>
                </a:lnTo>
                <a:lnTo>
                  <a:pt x="0" y="25697"/>
                </a:lnTo>
                <a:lnTo>
                  <a:pt x="0" y="26410"/>
                </a:lnTo>
                <a:lnTo>
                  <a:pt x="834" y="26410"/>
                </a:lnTo>
                <a:lnTo>
                  <a:pt x="4173" y="713"/>
                </a:lnTo>
                <a:lnTo>
                  <a:pt x="4173" y="0"/>
                </a:lnTo>
                <a:close/>
              </a:path>
            </a:pathLst>
          </a:custGeom>
          <a:solidFill>
            <a:srgbClr val="000000"/>
          </a:solidFill>
        </p:spPr>
        <p:txBody>
          <a:bodyPr wrap="square" lIns="0" tIns="0" rIns="0" bIns="0" rtlCol="0"/>
          <a:lstStyle/>
          <a:p>
            <a:endParaRPr/>
          </a:p>
        </p:txBody>
      </p:sp>
      <p:sp>
        <p:nvSpPr>
          <p:cNvPr id="820" name="object 820"/>
          <p:cNvSpPr/>
          <p:nvPr/>
        </p:nvSpPr>
        <p:spPr>
          <a:xfrm>
            <a:off x="6686275"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821" name="object 821"/>
          <p:cNvSpPr/>
          <p:nvPr/>
        </p:nvSpPr>
        <p:spPr>
          <a:xfrm>
            <a:off x="668627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822" name="object 822"/>
          <p:cNvSpPr/>
          <p:nvPr/>
        </p:nvSpPr>
        <p:spPr>
          <a:xfrm>
            <a:off x="668627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823" name="object 823"/>
          <p:cNvSpPr/>
          <p:nvPr/>
        </p:nvSpPr>
        <p:spPr>
          <a:xfrm>
            <a:off x="668627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824" name="object 824"/>
          <p:cNvSpPr/>
          <p:nvPr/>
        </p:nvSpPr>
        <p:spPr>
          <a:xfrm>
            <a:off x="668627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825" name="object 825"/>
          <p:cNvSpPr/>
          <p:nvPr/>
        </p:nvSpPr>
        <p:spPr>
          <a:xfrm>
            <a:off x="668627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26" name="object 826"/>
          <p:cNvSpPr/>
          <p:nvPr/>
        </p:nvSpPr>
        <p:spPr>
          <a:xfrm>
            <a:off x="668627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27" name="object 827"/>
          <p:cNvSpPr/>
          <p:nvPr/>
        </p:nvSpPr>
        <p:spPr>
          <a:xfrm>
            <a:off x="6686275"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828" name="object 828"/>
          <p:cNvSpPr/>
          <p:nvPr/>
        </p:nvSpPr>
        <p:spPr>
          <a:xfrm>
            <a:off x="6686275"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829" name="object 829"/>
          <p:cNvSpPr/>
          <p:nvPr/>
        </p:nvSpPr>
        <p:spPr>
          <a:xfrm>
            <a:off x="6686275"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830" name="object 830"/>
          <p:cNvSpPr/>
          <p:nvPr/>
        </p:nvSpPr>
        <p:spPr>
          <a:xfrm>
            <a:off x="6686275"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831" name="object 831"/>
          <p:cNvSpPr/>
          <p:nvPr/>
        </p:nvSpPr>
        <p:spPr>
          <a:xfrm>
            <a:off x="6685858" y="3269104"/>
            <a:ext cx="4445" cy="38100"/>
          </a:xfrm>
          <a:custGeom>
            <a:avLst/>
            <a:gdLst/>
            <a:ahLst/>
            <a:cxnLst/>
            <a:rect l="l" t="t" r="r" b="b"/>
            <a:pathLst>
              <a:path w="4445" h="38100">
                <a:moveTo>
                  <a:pt x="4173" y="0"/>
                </a:moveTo>
                <a:lnTo>
                  <a:pt x="3338" y="0"/>
                </a:lnTo>
                <a:lnTo>
                  <a:pt x="0" y="37118"/>
                </a:lnTo>
                <a:lnTo>
                  <a:pt x="0" y="37832"/>
                </a:lnTo>
                <a:lnTo>
                  <a:pt x="835" y="37832"/>
                </a:lnTo>
                <a:lnTo>
                  <a:pt x="4173" y="713"/>
                </a:lnTo>
                <a:lnTo>
                  <a:pt x="4173" y="0"/>
                </a:lnTo>
                <a:close/>
              </a:path>
            </a:pathLst>
          </a:custGeom>
          <a:solidFill>
            <a:srgbClr val="000000"/>
          </a:solidFill>
        </p:spPr>
        <p:txBody>
          <a:bodyPr wrap="square" lIns="0" tIns="0" rIns="0" bIns="0" rtlCol="0"/>
          <a:lstStyle/>
          <a:p>
            <a:endParaRPr/>
          </a:p>
        </p:txBody>
      </p:sp>
      <p:sp>
        <p:nvSpPr>
          <p:cNvPr id="832" name="object 832"/>
          <p:cNvSpPr/>
          <p:nvPr/>
        </p:nvSpPr>
        <p:spPr>
          <a:xfrm>
            <a:off x="6689614"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833" name="object 833"/>
          <p:cNvSpPr/>
          <p:nvPr/>
        </p:nvSpPr>
        <p:spPr>
          <a:xfrm>
            <a:off x="6689197" y="3289091"/>
            <a:ext cx="4445" cy="3810"/>
          </a:xfrm>
          <a:custGeom>
            <a:avLst/>
            <a:gdLst/>
            <a:ahLst/>
            <a:cxnLst/>
            <a:rect l="l" t="t" r="r" b="b"/>
            <a:pathLst>
              <a:path w="4445" h="3810">
                <a:moveTo>
                  <a:pt x="834" y="0"/>
                </a:moveTo>
                <a:lnTo>
                  <a:pt x="0" y="0"/>
                </a:lnTo>
                <a:lnTo>
                  <a:pt x="0" y="713"/>
                </a:lnTo>
                <a:lnTo>
                  <a:pt x="3338" y="3568"/>
                </a:lnTo>
                <a:lnTo>
                  <a:pt x="4173" y="3568"/>
                </a:lnTo>
                <a:lnTo>
                  <a:pt x="4173" y="2854"/>
                </a:lnTo>
                <a:lnTo>
                  <a:pt x="834" y="0"/>
                </a:lnTo>
                <a:close/>
              </a:path>
            </a:pathLst>
          </a:custGeom>
          <a:solidFill>
            <a:srgbClr val="000000"/>
          </a:solidFill>
        </p:spPr>
        <p:txBody>
          <a:bodyPr wrap="square" lIns="0" tIns="0" rIns="0" bIns="0" rtlCol="0"/>
          <a:lstStyle/>
          <a:p>
            <a:endParaRPr/>
          </a:p>
        </p:txBody>
      </p:sp>
      <p:sp>
        <p:nvSpPr>
          <p:cNvPr id="834" name="object 834"/>
          <p:cNvSpPr/>
          <p:nvPr/>
        </p:nvSpPr>
        <p:spPr>
          <a:xfrm>
            <a:off x="6692953" y="3269104"/>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835" name="object 835"/>
          <p:cNvSpPr/>
          <p:nvPr/>
        </p:nvSpPr>
        <p:spPr>
          <a:xfrm>
            <a:off x="6692536"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836" name="object 836"/>
          <p:cNvSpPr/>
          <p:nvPr/>
        </p:nvSpPr>
        <p:spPr>
          <a:xfrm>
            <a:off x="669629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37" name="object 837"/>
          <p:cNvSpPr/>
          <p:nvPr/>
        </p:nvSpPr>
        <p:spPr>
          <a:xfrm>
            <a:off x="6696291"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838" name="object 838"/>
          <p:cNvSpPr/>
          <p:nvPr/>
        </p:nvSpPr>
        <p:spPr>
          <a:xfrm>
            <a:off x="6696291"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839" name="object 839"/>
          <p:cNvSpPr/>
          <p:nvPr/>
        </p:nvSpPr>
        <p:spPr>
          <a:xfrm>
            <a:off x="6696291" y="3234840"/>
            <a:ext cx="0" cy="72390"/>
          </a:xfrm>
          <a:custGeom>
            <a:avLst/>
            <a:gdLst/>
            <a:ahLst/>
            <a:cxnLst/>
            <a:rect l="l" t="t" r="r" b="b"/>
            <a:pathLst>
              <a:path h="72389">
                <a:moveTo>
                  <a:pt x="0" y="0"/>
                </a:moveTo>
                <a:lnTo>
                  <a:pt x="0" y="72095"/>
                </a:lnTo>
              </a:path>
            </a:pathLst>
          </a:custGeom>
          <a:ln w="3175">
            <a:solidFill>
              <a:srgbClr val="000000"/>
            </a:solidFill>
          </a:ln>
        </p:spPr>
        <p:txBody>
          <a:bodyPr wrap="square" lIns="0" tIns="0" rIns="0" bIns="0" rtlCol="0"/>
          <a:lstStyle/>
          <a:p>
            <a:endParaRPr/>
          </a:p>
        </p:txBody>
      </p:sp>
      <p:sp>
        <p:nvSpPr>
          <p:cNvPr id="840" name="object 840"/>
          <p:cNvSpPr/>
          <p:nvPr/>
        </p:nvSpPr>
        <p:spPr>
          <a:xfrm>
            <a:off x="6696291" y="3234840"/>
            <a:ext cx="0" cy="72390"/>
          </a:xfrm>
          <a:custGeom>
            <a:avLst/>
            <a:gdLst/>
            <a:ahLst/>
            <a:cxnLst/>
            <a:rect l="l" t="t" r="r" b="b"/>
            <a:pathLst>
              <a:path h="72389">
                <a:moveTo>
                  <a:pt x="0" y="0"/>
                </a:moveTo>
                <a:lnTo>
                  <a:pt x="0" y="72095"/>
                </a:lnTo>
              </a:path>
            </a:pathLst>
          </a:custGeom>
          <a:ln w="3175">
            <a:solidFill>
              <a:srgbClr val="000000"/>
            </a:solidFill>
          </a:ln>
        </p:spPr>
        <p:txBody>
          <a:bodyPr wrap="square" lIns="0" tIns="0" rIns="0" bIns="0" rtlCol="0"/>
          <a:lstStyle/>
          <a:p>
            <a:endParaRPr/>
          </a:p>
        </p:txBody>
      </p:sp>
      <p:sp>
        <p:nvSpPr>
          <p:cNvPr id="841" name="object 841"/>
          <p:cNvSpPr/>
          <p:nvPr/>
        </p:nvSpPr>
        <p:spPr>
          <a:xfrm>
            <a:off x="6696291"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842" name="object 842"/>
          <p:cNvSpPr/>
          <p:nvPr/>
        </p:nvSpPr>
        <p:spPr>
          <a:xfrm>
            <a:off x="6696291"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843" name="object 843"/>
          <p:cNvSpPr/>
          <p:nvPr/>
        </p:nvSpPr>
        <p:spPr>
          <a:xfrm>
            <a:off x="6696291"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844" name="object 844"/>
          <p:cNvSpPr/>
          <p:nvPr/>
        </p:nvSpPr>
        <p:spPr>
          <a:xfrm>
            <a:off x="6696291"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845" name="object 845"/>
          <p:cNvSpPr/>
          <p:nvPr/>
        </p:nvSpPr>
        <p:spPr>
          <a:xfrm>
            <a:off x="6696291"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846" name="object 846"/>
          <p:cNvSpPr/>
          <p:nvPr/>
        </p:nvSpPr>
        <p:spPr>
          <a:xfrm>
            <a:off x="6696291"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847" name="object 847"/>
          <p:cNvSpPr/>
          <p:nvPr/>
        </p:nvSpPr>
        <p:spPr>
          <a:xfrm>
            <a:off x="6695875" y="3291946"/>
            <a:ext cx="4445" cy="15240"/>
          </a:xfrm>
          <a:custGeom>
            <a:avLst/>
            <a:gdLst/>
            <a:ahLst/>
            <a:cxnLst/>
            <a:rect l="l" t="t" r="r" b="b"/>
            <a:pathLst>
              <a:path w="4445" h="15239">
                <a:moveTo>
                  <a:pt x="4171" y="0"/>
                </a:moveTo>
                <a:lnTo>
                  <a:pt x="3337" y="0"/>
                </a:lnTo>
                <a:lnTo>
                  <a:pt x="0" y="14276"/>
                </a:lnTo>
                <a:lnTo>
                  <a:pt x="0" y="14989"/>
                </a:lnTo>
                <a:lnTo>
                  <a:pt x="834" y="14989"/>
                </a:lnTo>
                <a:lnTo>
                  <a:pt x="4171" y="713"/>
                </a:lnTo>
                <a:lnTo>
                  <a:pt x="4171" y="0"/>
                </a:lnTo>
                <a:close/>
              </a:path>
            </a:pathLst>
          </a:custGeom>
          <a:solidFill>
            <a:srgbClr val="000000"/>
          </a:solidFill>
        </p:spPr>
        <p:txBody>
          <a:bodyPr wrap="square" lIns="0" tIns="0" rIns="0" bIns="0" rtlCol="0"/>
          <a:lstStyle/>
          <a:p>
            <a:endParaRPr/>
          </a:p>
        </p:txBody>
      </p:sp>
      <p:sp>
        <p:nvSpPr>
          <p:cNvPr id="848" name="object 848"/>
          <p:cNvSpPr/>
          <p:nvPr/>
        </p:nvSpPr>
        <p:spPr>
          <a:xfrm>
            <a:off x="6699629" y="3271958"/>
            <a:ext cx="0" cy="35560"/>
          </a:xfrm>
          <a:custGeom>
            <a:avLst/>
            <a:gdLst/>
            <a:ahLst/>
            <a:cxnLst/>
            <a:rect l="l" t="t" r="r" b="b"/>
            <a:pathLst>
              <a:path h="35560">
                <a:moveTo>
                  <a:pt x="0" y="34978"/>
                </a:moveTo>
                <a:lnTo>
                  <a:pt x="0" y="0"/>
                </a:lnTo>
              </a:path>
            </a:pathLst>
          </a:custGeom>
          <a:ln w="3175">
            <a:solidFill>
              <a:srgbClr val="000000"/>
            </a:solidFill>
          </a:ln>
        </p:spPr>
        <p:txBody>
          <a:bodyPr wrap="square" lIns="0" tIns="0" rIns="0" bIns="0" rtlCol="0"/>
          <a:lstStyle/>
          <a:p>
            <a:endParaRPr/>
          </a:p>
        </p:txBody>
      </p:sp>
      <p:sp>
        <p:nvSpPr>
          <p:cNvPr id="849" name="object 849"/>
          <p:cNvSpPr/>
          <p:nvPr/>
        </p:nvSpPr>
        <p:spPr>
          <a:xfrm>
            <a:off x="6699213" y="3274814"/>
            <a:ext cx="4445" cy="32384"/>
          </a:xfrm>
          <a:custGeom>
            <a:avLst/>
            <a:gdLst/>
            <a:ahLst/>
            <a:cxnLst/>
            <a:rect l="l" t="t" r="r" b="b"/>
            <a:pathLst>
              <a:path w="4445" h="32385">
                <a:moveTo>
                  <a:pt x="4173" y="0"/>
                </a:moveTo>
                <a:lnTo>
                  <a:pt x="3338"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850" name="object 850"/>
          <p:cNvSpPr/>
          <p:nvPr/>
        </p:nvSpPr>
        <p:spPr>
          <a:xfrm>
            <a:off x="6702967" y="3274814"/>
            <a:ext cx="0" cy="32384"/>
          </a:xfrm>
          <a:custGeom>
            <a:avLst/>
            <a:gdLst/>
            <a:ahLst/>
            <a:cxnLst/>
            <a:rect l="l" t="t" r="r" b="b"/>
            <a:pathLst>
              <a:path h="32385">
                <a:moveTo>
                  <a:pt x="0" y="32122"/>
                </a:moveTo>
                <a:lnTo>
                  <a:pt x="0" y="0"/>
                </a:lnTo>
              </a:path>
            </a:pathLst>
          </a:custGeom>
          <a:ln w="3175">
            <a:solidFill>
              <a:srgbClr val="000000"/>
            </a:solidFill>
          </a:ln>
        </p:spPr>
        <p:txBody>
          <a:bodyPr wrap="square" lIns="0" tIns="0" rIns="0" bIns="0" rtlCol="0"/>
          <a:lstStyle/>
          <a:p>
            <a:endParaRPr/>
          </a:p>
        </p:txBody>
      </p:sp>
      <p:sp>
        <p:nvSpPr>
          <p:cNvPr id="851" name="object 851"/>
          <p:cNvSpPr/>
          <p:nvPr/>
        </p:nvSpPr>
        <p:spPr>
          <a:xfrm>
            <a:off x="6702551"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852" name="object 852"/>
          <p:cNvSpPr/>
          <p:nvPr/>
        </p:nvSpPr>
        <p:spPr>
          <a:xfrm>
            <a:off x="6706306" y="3277670"/>
            <a:ext cx="0" cy="29845"/>
          </a:xfrm>
          <a:custGeom>
            <a:avLst/>
            <a:gdLst/>
            <a:ahLst/>
            <a:cxnLst/>
            <a:rect l="l" t="t" r="r" b="b"/>
            <a:pathLst>
              <a:path h="29845">
                <a:moveTo>
                  <a:pt x="0" y="29267"/>
                </a:moveTo>
                <a:lnTo>
                  <a:pt x="0" y="0"/>
                </a:lnTo>
              </a:path>
            </a:pathLst>
          </a:custGeom>
          <a:ln w="3175">
            <a:solidFill>
              <a:srgbClr val="000000"/>
            </a:solidFill>
          </a:ln>
        </p:spPr>
        <p:txBody>
          <a:bodyPr wrap="square" lIns="0" tIns="0" rIns="0" bIns="0" rtlCol="0"/>
          <a:lstStyle/>
          <a:p>
            <a:endParaRPr/>
          </a:p>
        </p:txBody>
      </p:sp>
      <p:sp>
        <p:nvSpPr>
          <p:cNvPr id="853" name="object 853"/>
          <p:cNvSpPr/>
          <p:nvPr/>
        </p:nvSpPr>
        <p:spPr>
          <a:xfrm>
            <a:off x="6705890" y="3289092"/>
            <a:ext cx="4445" cy="18415"/>
          </a:xfrm>
          <a:custGeom>
            <a:avLst/>
            <a:gdLst/>
            <a:ahLst/>
            <a:cxnLst/>
            <a:rect l="l" t="t" r="r" b="b"/>
            <a:pathLst>
              <a:path w="4445" h="18414">
                <a:moveTo>
                  <a:pt x="4173" y="0"/>
                </a:moveTo>
                <a:lnTo>
                  <a:pt x="3337"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854" name="object 854"/>
          <p:cNvSpPr/>
          <p:nvPr/>
        </p:nvSpPr>
        <p:spPr>
          <a:xfrm>
            <a:off x="670964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55" name="object 855"/>
          <p:cNvSpPr/>
          <p:nvPr/>
        </p:nvSpPr>
        <p:spPr>
          <a:xfrm>
            <a:off x="670964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56" name="object 856"/>
          <p:cNvSpPr/>
          <p:nvPr/>
        </p:nvSpPr>
        <p:spPr>
          <a:xfrm>
            <a:off x="670964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57" name="object 857"/>
          <p:cNvSpPr/>
          <p:nvPr/>
        </p:nvSpPr>
        <p:spPr>
          <a:xfrm>
            <a:off x="6709645"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858" name="object 858"/>
          <p:cNvSpPr/>
          <p:nvPr/>
        </p:nvSpPr>
        <p:spPr>
          <a:xfrm>
            <a:off x="6709645"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859" name="object 859"/>
          <p:cNvSpPr/>
          <p:nvPr/>
        </p:nvSpPr>
        <p:spPr>
          <a:xfrm>
            <a:off x="670964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60" name="object 860"/>
          <p:cNvSpPr/>
          <p:nvPr/>
        </p:nvSpPr>
        <p:spPr>
          <a:xfrm>
            <a:off x="670964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61" name="object 861"/>
          <p:cNvSpPr/>
          <p:nvPr/>
        </p:nvSpPr>
        <p:spPr>
          <a:xfrm>
            <a:off x="670964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862" name="object 862"/>
          <p:cNvSpPr/>
          <p:nvPr/>
        </p:nvSpPr>
        <p:spPr>
          <a:xfrm>
            <a:off x="670964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863" name="object 863"/>
          <p:cNvSpPr/>
          <p:nvPr/>
        </p:nvSpPr>
        <p:spPr>
          <a:xfrm>
            <a:off x="6709645"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864" name="object 864"/>
          <p:cNvSpPr/>
          <p:nvPr/>
        </p:nvSpPr>
        <p:spPr>
          <a:xfrm>
            <a:off x="6709645"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865" name="object 865"/>
          <p:cNvSpPr/>
          <p:nvPr/>
        </p:nvSpPr>
        <p:spPr>
          <a:xfrm>
            <a:off x="6709228" y="3266250"/>
            <a:ext cx="4445" cy="41275"/>
          </a:xfrm>
          <a:custGeom>
            <a:avLst/>
            <a:gdLst/>
            <a:ahLst/>
            <a:cxnLst/>
            <a:rect l="l" t="t" r="r" b="b"/>
            <a:pathLst>
              <a:path w="4445" h="41275">
                <a:moveTo>
                  <a:pt x="4174" y="0"/>
                </a:moveTo>
                <a:lnTo>
                  <a:pt x="3338" y="0"/>
                </a:lnTo>
                <a:lnTo>
                  <a:pt x="0" y="39973"/>
                </a:lnTo>
                <a:lnTo>
                  <a:pt x="0" y="40686"/>
                </a:lnTo>
                <a:lnTo>
                  <a:pt x="835" y="40686"/>
                </a:lnTo>
                <a:lnTo>
                  <a:pt x="4174" y="712"/>
                </a:lnTo>
                <a:lnTo>
                  <a:pt x="4174" y="0"/>
                </a:lnTo>
                <a:close/>
              </a:path>
            </a:pathLst>
          </a:custGeom>
          <a:solidFill>
            <a:srgbClr val="000000"/>
          </a:solidFill>
        </p:spPr>
        <p:txBody>
          <a:bodyPr wrap="square" lIns="0" tIns="0" rIns="0" bIns="0" rtlCol="0"/>
          <a:lstStyle/>
          <a:p>
            <a:endParaRPr/>
          </a:p>
        </p:txBody>
      </p:sp>
      <p:sp>
        <p:nvSpPr>
          <p:cNvPr id="866" name="object 866"/>
          <p:cNvSpPr/>
          <p:nvPr/>
        </p:nvSpPr>
        <p:spPr>
          <a:xfrm>
            <a:off x="6712984"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867" name="object 867"/>
          <p:cNvSpPr/>
          <p:nvPr/>
        </p:nvSpPr>
        <p:spPr>
          <a:xfrm>
            <a:off x="6712566" y="3286236"/>
            <a:ext cx="4445" cy="20955"/>
          </a:xfrm>
          <a:custGeom>
            <a:avLst/>
            <a:gdLst/>
            <a:ahLst/>
            <a:cxnLst/>
            <a:rect l="l" t="t" r="r" b="b"/>
            <a:pathLst>
              <a:path w="4445" h="20954">
                <a:moveTo>
                  <a:pt x="4173" y="0"/>
                </a:moveTo>
                <a:lnTo>
                  <a:pt x="3338" y="0"/>
                </a:lnTo>
                <a:lnTo>
                  <a:pt x="0" y="19987"/>
                </a:lnTo>
                <a:lnTo>
                  <a:pt x="0" y="20700"/>
                </a:lnTo>
                <a:lnTo>
                  <a:pt x="835" y="20700"/>
                </a:lnTo>
                <a:lnTo>
                  <a:pt x="4173" y="713"/>
                </a:lnTo>
                <a:lnTo>
                  <a:pt x="4173" y="0"/>
                </a:lnTo>
                <a:close/>
              </a:path>
            </a:pathLst>
          </a:custGeom>
          <a:solidFill>
            <a:srgbClr val="000000"/>
          </a:solidFill>
        </p:spPr>
        <p:txBody>
          <a:bodyPr wrap="square" lIns="0" tIns="0" rIns="0" bIns="0" rtlCol="0"/>
          <a:lstStyle/>
          <a:p>
            <a:endParaRPr/>
          </a:p>
        </p:txBody>
      </p:sp>
      <p:sp>
        <p:nvSpPr>
          <p:cNvPr id="868" name="object 868"/>
          <p:cNvSpPr/>
          <p:nvPr/>
        </p:nvSpPr>
        <p:spPr>
          <a:xfrm>
            <a:off x="671632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869" name="object 869"/>
          <p:cNvSpPr/>
          <p:nvPr/>
        </p:nvSpPr>
        <p:spPr>
          <a:xfrm>
            <a:off x="6716322"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870" name="object 870"/>
          <p:cNvSpPr/>
          <p:nvPr/>
        </p:nvSpPr>
        <p:spPr>
          <a:xfrm>
            <a:off x="6716322"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871" name="object 871"/>
          <p:cNvSpPr/>
          <p:nvPr/>
        </p:nvSpPr>
        <p:spPr>
          <a:xfrm>
            <a:off x="6716322"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872" name="object 872"/>
          <p:cNvSpPr/>
          <p:nvPr/>
        </p:nvSpPr>
        <p:spPr>
          <a:xfrm>
            <a:off x="6716322"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873" name="object 873"/>
          <p:cNvSpPr/>
          <p:nvPr/>
        </p:nvSpPr>
        <p:spPr>
          <a:xfrm>
            <a:off x="671632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74" name="object 874"/>
          <p:cNvSpPr/>
          <p:nvPr/>
        </p:nvSpPr>
        <p:spPr>
          <a:xfrm>
            <a:off x="671632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75" name="object 875"/>
          <p:cNvSpPr/>
          <p:nvPr/>
        </p:nvSpPr>
        <p:spPr>
          <a:xfrm>
            <a:off x="6716322"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876" name="object 876"/>
          <p:cNvSpPr/>
          <p:nvPr/>
        </p:nvSpPr>
        <p:spPr>
          <a:xfrm>
            <a:off x="6716322"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877" name="object 877"/>
          <p:cNvSpPr/>
          <p:nvPr/>
        </p:nvSpPr>
        <p:spPr>
          <a:xfrm>
            <a:off x="671632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78" name="object 878"/>
          <p:cNvSpPr/>
          <p:nvPr/>
        </p:nvSpPr>
        <p:spPr>
          <a:xfrm>
            <a:off x="671632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79" name="object 879"/>
          <p:cNvSpPr/>
          <p:nvPr/>
        </p:nvSpPr>
        <p:spPr>
          <a:xfrm>
            <a:off x="6715905" y="3240552"/>
            <a:ext cx="4445" cy="66675"/>
          </a:xfrm>
          <a:custGeom>
            <a:avLst/>
            <a:gdLst/>
            <a:ahLst/>
            <a:cxnLst/>
            <a:rect l="l" t="t" r="r" b="b"/>
            <a:pathLst>
              <a:path w="4445" h="66675">
                <a:moveTo>
                  <a:pt x="4173" y="0"/>
                </a:moveTo>
                <a:lnTo>
                  <a:pt x="3338" y="0"/>
                </a:lnTo>
                <a:lnTo>
                  <a:pt x="0" y="65671"/>
                </a:lnTo>
                <a:lnTo>
                  <a:pt x="0" y="66385"/>
                </a:lnTo>
                <a:lnTo>
                  <a:pt x="834" y="66385"/>
                </a:lnTo>
                <a:lnTo>
                  <a:pt x="4173" y="713"/>
                </a:lnTo>
                <a:lnTo>
                  <a:pt x="4173" y="0"/>
                </a:lnTo>
                <a:close/>
              </a:path>
            </a:pathLst>
          </a:custGeom>
          <a:solidFill>
            <a:srgbClr val="000000"/>
          </a:solidFill>
        </p:spPr>
        <p:txBody>
          <a:bodyPr wrap="square" lIns="0" tIns="0" rIns="0" bIns="0" rtlCol="0"/>
          <a:lstStyle/>
          <a:p>
            <a:endParaRPr/>
          </a:p>
        </p:txBody>
      </p:sp>
      <p:sp>
        <p:nvSpPr>
          <p:cNvPr id="880" name="object 880"/>
          <p:cNvSpPr/>
          <p:nvPr/>
        </p:nvSpPr>
        <p:spPr>
          <a:xfrm>
            <a:off x="6719660"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881" name="object 881"/>
          <p:cNvSpPr/>
          <p:nvPr/>
        </p:nvSpPr>
        <p:spPr>
          <a:xfrm>
            <a:off x="6719660"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882" name="object 882"/>
          <p:cNvSpPr/>
          <p:nvPr/>
        </p:nvSpPr>
        <p:spPr>
          <a:xfrm>
            <a:off x="6719660"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883" name="object 883"/>
          <p:cNvSpPr/>
          <p:nvPr/>
        </p:nvSpPr>
        <p:spPr>
          <a:xfrm>
            <a:off x="671966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884" name="object 884"/>
          <p:cNvSpPr/>
          <p:nvPr/>
        </p:nvSpPr>
        <p:spPr>
          <a:xfrm>
            <a:off x="671966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885" name="object 885"/>
          <p:cNvSpPr/>
          <p:nvPr/>
        </p:nvSpPr>
        <p:spPr>
          <a:xfrm>
            <a:off x="671966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86" name="object 886"/>
          <p:cNvSpPr/>
          <p:nvPr/>
        </p:nvSpPr>
        <p:spPr>
          <a:xfrm>
            <a:off x="671966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87" name="object 887"/>
          <p:cNvSpPr/>
          <p:nvPr/>
        </p:nvSpPr>
        <p:spPr>
          <a:xfrm>
            <a:off x="671966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888" name="object 888"/>
          <p:cNvSpPr/>
          <p:nvPr/>
        </p:nvSpPr>
        <p:spPr>
          <a:xfrm>
            <a:off x="671966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889" name="object 889"/>
          <p:cNvSpPr/>
          <p:nvPr/>
        </p:nvSpPr>
        <p:spPr>
          <a:xfrm>
            <a:off x="6719660"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890" name="object 890"/>
          <p:cNvSpPr/>
          <p:nvPr/>
        </p:nvSpPr>
        <p:spPr>
          <a:xfrm>
            <a:off x="6719660"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891" name="object 891"/>
          <p:cNvSpPr/>
          <p:nvPr/>
        </p:nvSpPr>
        <p:spPr>
          <a:xfrm>
            <a:off x="6719244" y="3266250"/>
            <a:ext cx="4445" cy="41275"/>
          </a:xfrm>
          <a:custGeom>
            <a:avLst/>
            <a:gdLst/>
            <a:ahLst/>
            <a:cxnLst/>
            <a:rect l="l" t="t" r="r" b="b"/>
            <a:pathLst>
              <a:path w="4445" h="41275">
                <a:moveTo>
                  <a:pt x="4173" y="0"/>
                </a:moveTo>
                <a:lnTo>
                  <a:pt x="3337" y="0"/>
                </a:lnTo>
                <a:lnTo>
                  <a:pt x="0" y="39973"/>
                </a:lnTo>
                <a:lnTo>
                  <a:pt x="0" y="40686"/>
                </a:lnTo>
                <a:lnTo>
                  <a:pt x="834" y="40686"/>
                </a:lnTo>
                <a:lnTo>
                  <a:pt x="4173" y="712"/>
                </a:lnTo>
                <a:lnTo>
                  <a:pt x="4173" y="0"/>
                </a:lnTo>
                <a:close/>
              </a:path>
            </a:pathLst>
          </a:custGeom>
          <a:solidFill>
            <a:srgbClr val="000000"/>
          </a:solidFill>
        </p:spPr>
        <p:txBody>
          <a:bodyPr wrap="square" lIns="0" tIns="0" rIns="0" bIns="0" rtlCol="0"/>
          <a:lstStyle/>
          <a:p>
            <a:endParaRPr/>
          </a:p>
        </p:txBody>
      </p:sp>
      <p:sp>
        <p:nvSpPr>
          <p:cNvPr id="892" name="object 892"/>
          <p:cNvSpPr/>
          <p:nvPr/>
        </p:nvSpPr>
        <p:spPr>
          <a:xfrm>
            <a:off x="6722998"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893" name="object 893"/>
          <p:cNvSpPr/>
          <p:nvPr/>
        </p:nvSpPr>
        <p:spPr>
          <a:xfrm>
            <a:off x="6722582" y="3274814"/>
            <a:ext cx="4445" cy="32384"/>
          </a:xfrm>
          <a:custGeom>
            <a:avLst/>
            <a:gdLst/>
            <a:ahLst/>
            <a:cxnLst/>
            <a:rect l="l" t="t" r="r" b="b"/>
            <a:pathLst>
              <a:path w="4445" h="32385">
                <a:moveTo>
                  <a:pt x="4173" y="0"/>
                </a:moveTo>
                <a:lnTo>
                  <a:pt x="3338" y="0"/>
                </a:lnTo>
                <a:lnTo>
                  <a:pt x="0" y="31408"/>
                </a:lnTo>
                <a:lnTo>
                  <a:pt x="0" y="32122"/>
                </a:lnTo>
                <a:lnTo>
                  <a:pt x="835" y="32122"/>
                </a:lnTo>
                <a:lnTo>
                  <a:pt x="4173" y="713"/>
                </a:lnTo>
                <a:lnTo>
                  <a:pt x="4173" y="0"/>
                </a:lnTo>
                <a:close/>
              </a:path>
            </a:pathLst>
          </a:custGeom>
          <a:solidFill>
            <a:srgbClr val="000000"/>
          </a:solidFill>
        </p:spPr>
        <p:txBody>
          <a:bodyPr wrap="square" lIns="0" tIns="0" rIns="0" bIns="0" rtlCol="0"/>
          <a:lstStyle/>
          <a:p>
            <a:endParaRPr/>
          </a:p>
        </p:txBody>
      </p:sp>
      <p:sp>
        <p:nvSpPr>
          <p:cNvPr id="894" name="object 894"/>
          <p:cNvSpPr/>
          <p:nvPr/>
        </p:nvSpPr>
        <p:spPr>
          <a:xfrm>
            <a:off x="672633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895" name="object 895"/>
          <p:cNvSpPr/>
          <p:nvPr/>
        </p:nvSpPr>
        <p:spPr>
          <a:xfrm>
            <a:off x="672633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896" name="object 896"/>
          <p:cNvSpPr/>
          <p:nvPr/>
        </p:nvSpPr>
        <p:spPr>
          <a:xfrm>
            <a:off x="672633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897" name="object 897"/>
          <p:cNvSpPr/>
          <p:nvPr/>
        </p:nvSpPr>
        <p:spPr>
          <a:xfrm>
            <a:off x="672633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98" name="object 898"/>
          <p:cNvSpPr/>
          <p:nvPr/>
        </p:nvSpPr>
        <p:spPr>
          <a:xfrm>
            <a:off x="672633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899" name="object 899"/>
          <p:cNvSpPr/>
          <p:nvPr/>
        </p:nvSpPr>
        <p:spPr>
          <a:xfrm>
            <a:off x="6726337"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900" name="object 900"/>
          <p:cNvSpPr/>
          <p:nvPr/>
        </p:nvSpPr>
        <p:spPr>
          <a:xfrm>
            <a:off x="6726337"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901" name="object 901"/>
          <p:cNvSpPr/>
          <p:nvPr/>
        </p:nvSpPr>
        <p:spPr>
          <a:xfrm>
            <a:off x="6726337"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902" name="object 902"/>
          <p:cNvSpPr/>
          <p:nvPr/>
        </p:nvSpPr>
        <p:spPr>
          <a:xfrm>
            <a:off x="6726337"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903" name="object 903"/>
          <p:cNvSpPr/>
          <p:nvPr/>
        </p:nvSpPr>
        <p:spPr>
          <a:xfrm>
            <a:off x="672633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904" name="object 904"/>
          <p:cNvSpPr/>
          <p:nvPr/>
        </p:nvSpPr>
        <p:spPr>
          <a:xfrm>
            <a:off x="672633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905" name="object 905"/>
          <p:cNvSpPr/>
          <p:nvPr/>
        </p:nvSpPr>
        <p:spPr>
          <a:xfrm>
            <a:off x="6725921"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906" name="object 906"/>
          <p:cNvSpPr/>
          <p:nvPr/>
        </p:nvSpPr>
        <p:spPr>
          <a:xfrm>
            <a:off x="672925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907" name="object 907"/>
          <p:cNvSpPr/>
          <p:nvPr/>
        </p:nvSpPr>
        <p:spPr>
          <a:xfrm>
            <a:off x="6733014" y="330051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908" name="object 908"/>
          <p:cNvSpPr/>
          <p:nvPr/>
        </p:nvSpPr>
        <p:spPr>
          <a:xfrm>
            <a:off x="6733014" y="327767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909" name="object 909"/>
          <p:cNvSpPr/>
          <p:nvPr/>
        </p:nvSpPr>
        <p:spPr>
          <a:xfrm>
            <a:off x="6733014"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910" name="object 910"/>
          <p:cNvSpPr/>
          <p:nvPr/>
        </p:nvSpPr>
        <p:spPr>
          <a:xfrm>
            <a:off x="673301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911" name="object 911"/>
          <p:cNvSpPr/>
          <p:nvPr/>
        </p:nvSpPr>
        <p:spPr>
          <a:xfrm>
            <a:off x="673301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912" name="object 912"/>
          <p:cNvSpPr/>
          <p:nvPr/>
        </p:nvSpPr>
        <p:spPr>
          <a:xfrm>
            <a:off x="6733014"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913" name="object 913"/>
          <p:cNvSpPr/>
          <p:nvPr/>
        </p:nvSpPr>
        <p:spPr>
          <a:xfrm>
            <a:off x="6733014"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914" name="object 914"/>
          <p:cNvSpPr/>
          <p:nvPr/>
        </p:nvSpPr>
        <p:spPr>
          <a:xfrm>
            <a:off x="6733014"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915" name="object 915"/>
          <p:cNvSpPr/>
          <p:nvPr/>
        </p:nvSpPr>
        <p:spPr>
          <a:xfrm>
            <a:off x="6733014"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916" name="object 916"/>
          <p:cNvSpPr/>
          <p:nvPr/>
        </p:nvSpPr>
        <p:spPr>
          <a:xfrm>
            <a:off x="673301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917" name="object 917"/>
          <p:cNvSpPr/>
          <p:nvPr/>
        </p:nvSpPr>
        <p:spPr>
          <a:xfrm>
            <a:off x="673301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918" name="object 918"/>
          <p:cNvSpPr/>
          <p:nvPr/>
        </p:nvSpPr>
        <p:spPr>
          <a:xfrm>
            <a:off x="6732598" y="3277671"/>
            <a:ext cx="4445" cy="29845"/>
          </a:xfrm>
          <a:custGeom>
            <a:avLst/>
            <a:gdLst/>
            <a:ahLst/>
            <a:cxnLst/>
            <a:rect l="l" t="t" r="r" b="b"/>
            <a:pathLst>
              <a:path w="4445" h="29845">
                <a:moveTo>
                  <a:pt x="4171" y="0"/>
                </a:moveTo>
                <a:lnTo>
                  <a:pt x="3337" y="0"/>
                </a:lnTo>
                <a:lnTo>
                  <a:pt x="0" y="28552"/>
                </a:lnTo>
                <a:lnTo>
                  <a:pt x="0" y="29265"/>
                </a:lnTo>
                <a:lnTo>
                  <a:pt x="834" y="29265"/>
                </a:lnTo>
                <a:lnTo>
                  <a:pt x="4171" y="713"/>
                </a:lnTo>
                <a:lnTo>
                  <a:pt x="4171" y="0"/>
                </a:lnTo>
                <a:close/>
              </a:path>
            </a:pathLst>
          </a:custGeom>
          <a:solidFill>
            <a:srgbClr val="000000"/>
          </a:solidFill>
        </p:spPr>
        <p:txBody>
          <a:bodyPr wrap="square" lIns="0" tIns="0" rIns="0" bIns="0" rtlCol="0"/>
          <a:lstStyle/>
          <a:p>
            <a:endParaRPr/>
          </a:p>
        </p:txBody>
      </p:sp>
      <p:sp>
        <p:nvSpPr>
          <p:cNvPr id="919" name="object 919"/>
          <p:cNvSpPr/>
          <p:nvPr/>
        </p:nvSpPr>
        <p:spPr>
          <a:xfrm>
            <a:off x="6736353"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920" name="object 920"/>
          <p:cNvSpPr/>
          <p:nvPr/>
        </p:nvSpPr>
        <p:spPr>
          <a:xfrm>
            <a:off x="6735936" y="3260539"/>
            <a:ext cx="4445" cy="20955"/>
          </a:xfrm>
          <a:custGeom>
            <a:avLst/>
            <a:gdLst/>
            <a:ahLst/>
            <a:cxnLst/>
            <a:rect l="l" t="t" r="r" b="b"/>
            <a:pathLst>
              <a:path w="4445" h="20954">
                <a:moveTo>
                  <a:pt x="834" y="0"/>
                </a:moveTo>
                <a:lnTo>
                  <a:pt x="0" y="0"/>
                </a:lnTo>
                <a:lnTo>
                  <a:pt x="0" y="713"/>
                </a:lnTo>
                <a:lnTo>
                  <a:pt x="3338" y="20700"/>
                </a:lnTo>
                <a:lnTo>
                  <a:pt x="4173" y="20700"/>
                </a:lnTo>
                <a:lnTo>
                  <a:pt x="4173" y="19987"/>
                </a:lnTo>
                <a:lnTo>
                  <a:pt x="834" y="0"/>
                </a:lnTo>
                <a:close/>
              </a:path>
            </a:pathLst>
          </a:custGeom>
          <a:solidFill>
            <a:srgbClr val="000000"/>
          </a:solidFill>
        </p:spPr>
        <p:txBody>
          <a:bodyPr wrap="square" lIns="0" tIns="0" rIns="0" bIns="0" rtlCol="0"/>
          <a:lstStyle/>
          <a:p>
            <a:endParaRPr/>
          </a:p>
        </p:txBody>
      </p:sp>
      <p:sp>
        <p:nvSpPr>
          <p:cNvPr id="921" name="object 921"/>
          <p:cNvSpPr/>
          <p:nvPr/>
        </p:nvSpPr>
        <p:spPr>
          <a:xfrm>
            <a:off x="6739691" y="3243406"/>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922" name="object 922"/>
          <p:cNvSpPr/>
          <p:nvPr/>
        </p:nvSpPr>
        <p:spPr>
          <a:xfrm>
            <a:off x="6739274" y="3271960"/>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923" name="object 923"/>
          <p:cNvSpPr/>
          <p:nvPr/>
        </p:nvSpPr>
        <p:spPr>
          <a:xfrm>
            <a:off x="674302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924" name="object 924"/>
          <p:cNvSpPr/>
          <p:nvPr/>
        </p:nvSpPr>
        <p:spPr>
          <a:xfrm>
            <a:off x="6743029"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925" name="object 925"/>
          <p:cNvSpPr/>
          <p:nvPr/>
        </p:nvSpPr>
        <p:spPr>
          <a:xfrm>
            <a:off x="6743029"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926" name="object 926"/>
          <p:cNvSpPr/>
          <p:nvPr/>
        </p:nvSpPr>
        <p:spPr>
          <a:xfrm>
            <a:off x="6743029"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927" name="object 927"/>
          <p:cNvSpPr/>
          <p:nvPr/>
        </p:nvSpPr>
        <p:spPr>
          <a:xfrm>
            <a:off x="6743029"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928" name="object 928"/>
          <p:cNvSpPr/>
          <p:nvPr/>
        </p:nvSpPr>
        <p:spPr>
          <a:xfrm>
            <a:off x="674302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929" name="object 929"/>
          <p:cNvSpPr/>
          <p:nvPr/>
        </p:nvSpPr>
        <p:spPr>
          <a:xfrm>
            <a:off x="674302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930" name="object 930"/>
          <p:cNvSpPr/>
          <p:nvPr/>
        </p:nvSpPr>
        <p:spPr>
          <a:xfrm>
            <a:off x="6743029"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931" name="object 931"/>
          <p:cNvSpPr/>
          <p:nvPr/>
        </p:nvSpPr>
        <p:spPr>
          <a:xfrm>
            <a:off x="6743029"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932" name="object 932"/>
          <p:cNvSpPr/>
          <p:nvPr/>
        </p:nvSpPr>
        <p:spPr>
          <a:xfrm>
            <a:off x="674302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933" name="object 933"/>
          <p:cNvSpPr/>
          <p:nvPr/>
        </p:nvSpPr>
        <p:spPr>
          <a:xfrm>
            <a:off x="674302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934" name="object 934"/>
          <p:cNvSpPr/>
          <p:nvPr/>
        </p:nvSpPr>
        <p:spPr>
          <a:xfrm>
            <a:off x="6742613" y="3257683"/>
            <a:ext cx="4445" cy="49530"/>
          </a:xfrm>
          <a:custGeom>
            <a:avLst/>
            <a:gdLst/>
            <a:ahLst/>
            <a:cxnLst/>
            <a:rect l="l" t="t" r="r" b="b"/>
            <a:pathLst>
              <a:path w="4445" h="49529">
                <a:moveTo>
                  <a:pt x="4173" y="0"/>
                </a:moveTo>
                <a:lnTo>
                  <a:pt x="3337" y="0"/>
                </a:lnTo>
                <a:lnTo>
                  <a:pt x="0" y="48539"/>
                </a:lnTo>
                <a:lnTo>
                  <a:pt x="0" y="49253"/>
                </a:lnTo>
                <a:lnTo>
                  <a:pt x="834" y="49253"/>
                </a:lnTo>
                <a:lnTo>
                  <a:pt x="4173" y="713"/>
                </a:lnTo>
                <a:lnTo>
                  <a:pt x="4173" y="0"/>
                </a:lnTo>
                <a:close/>
              </a:path>
            </a:pathLst>
          </a:custGeom>
          <a:solidFill>
            <a:srgbClr val="000000"/>
          </a:solidFill>
        </p:spPr>
        <p:txBody>
          <a:bodyPr wrap="square" lIns="0" tIns="0" rIns="0" bIns="0" rtlCol="0"/>
          <a:lstStyle/>
          <a:p>
            <a:endParaRPr/>
          </a:p>
        </p:txBody>
      </p:sp>
      <p:sp>
        <p:nvSpPr>
          <p:cNvPr id="935" name="object 935"/>
          <p:cNvSpPr/>
          <p:nvPr/>
        </p:nvSpPr>
        <p:spPr>
          <a:xfrm>
            <a:off x="6746368"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936" name="object 936"/>
          <p:cNvSpPr/>
          <p:nvPr/>
        </p:nvSpPr>
        <p:spPr>
          <a:xfrm>
            <a:off x="6746368"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937" name="object 937"/>
          <p:cNvSpPr/>
          <p:nvPr/>
        </p:nvSpPr>
        <p:spPr>
          <a:xfrm>
            <a:off x="6746368"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938" name="object 938"/>
          <p:cNvSpPr/>
          <p:nvPr/>
        </p:nvSpPr>
        <p:spPr>
          <a:xfrm>
            <a:off x="6746368"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939" name="object 939"/>
          <p:cNvSpPr/>
          <p:nvPr/>
        </p:nvSpPr>
        <p:spPr>
          <a:xfrm>
            <a:off x="6746368"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940" name="object 940"/>
          <p:cNvSpPr/>
          <p:nvPr/>
        </p:nvSpPr>
        <p:spPr>
          <a:xfrm>
            <a:off x="6746368"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941" name="object 941"/>
          <p:cNvSpPr/>
          <p:nvPr/>
        </p:nvSpPr>
        <p:spPr>
          <a:xfrm>
            <a:off x="6746368"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942" name="object 942"/>
          <p:cNvSpPr/>
          <p:nvPr/>
        </p:nvSpPr>
        <p:spPr>
          <a:xfrm>
            <a:off x="6746368"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943" name="object 943"/>
          <p:cNvSpPr/>
          <p:nvPr/>
        </p:nvSpPr>
        <p:spPr>
          <a:xfrm>
            <a:off x="6746368"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944" name="object 944"/>
          <p:cNvSpPr/>
          <p:nvPr/>
        </p:nvSpPr>
        <p:spPr>
          <a:xfrm>
            <a:off x="6746368"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945" name="object 945"/>
          <p:cNvSpPr/>
          <p:nvPr/>
        </p:nvSpPr>
        <p:spPr>
          <a:xfrm>
            <a:off x="6746368"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946" name="object 946"/>
          <p:cNvSpPr/>
          <p:nvPr/>
        </p:nvSpPr>
        <p:spPr>
          <a:xfrm>
            <a:off x="6745951" y="3251972"/>
            <a:ext cx="4445" cy="55244"/>
          </a:xfrm>
          <a:custGeom>
            <a:avLst/>
            <a:gdLst/>
            <a:ahLst/>
            <a:cxnLst/>
            <a:rect l="l" t="t" r="r" b="b"/>
            <a:pathLst>
              <a:path w="4445" h="55245">
                <a:moveTo>
                  <a:pt x="4174" y="0"/>
                </a:moveTo>
                <a:lnTo>
                  <a:pt x="3338" y="0"/>
                </a:lnTo>
                <a:lnTo>
                  <a:pt x="0" y="54250"/>
                </a:lnTo>
                <a:lnTo>
                  <a:pt x="0" y="54964"/>
                </a:lnTo>
                <a:lnTo>
                  <a:pt x="835" y="54964"/>
                </a:lnTo>
                <a:lnTo>
                  <a:pt x="4174" y="713"/>
                </a:lnTo>
                <a:lnTo>
                  <a:pt x="4174" y="0"/>
                </a:lnTo>
                <a:close/>
              </a:path>
            </a:pathLst>
          </a:custGeom>
          <a:solidFill>
            <a:srgbClr val="000000"/>
          </a:solidFill>
        </p:spPr>
        <p:txBody>
          <a:bodyPr wrap="square" lIns="0" tIns="0" rIns="0" bIns="0" rtlCol="0"/>
          <a:lstStyle/>
          <a:p>
            <a:endParaRPr/>
          </a:p>
        </p:txBody>
      </p:sp>
      <p:sp>
        <p:nvSpPr>
          <p:cNvPr id="947" name="object 947"/>
          <p:cNvSpPr/>
          <p:nvPr/>
        </p:nvSpPr>
        <p:spPr>
          <a:xfrm>
            <a:off x="6749706" y="3231985"/>
            <a:ext cx="0" cy="75565"/>
          </a:xfrm>
          <a:custGeom>
            <a:avLst/>
            <a:gdLst/>
            <a:ahLst/>
            <a:cxnLst/>
            <a:rect l="l" t="t" r="r" b="b"/>
            <a:pathLst>
              <a:path h="75564">
                <a:moveTo>
                  <a:pt x="0" y="74952"/>
                </a:moveTo>
                <a:lnTo>
                  <a:pt x="0" y="0"/>
                </a:lnTo>
              </a:path>
            </a:pathLst>
          </a:custGeom>
          <a:ln w="3175">
            <a:solidFill>
              <a:srgbClr val="000000"/>
            </a:solidFill>
          </a:ln>
        </p:spPr>
        <p:txBody>
          <a:bodyPr wrap="square" lIns="0" tIns="0" rIns="0" bIns="0" rtlCol="0"/>
          <a:lstStyle/>
          <a:p>
            <a:endParaRPr/>
          </a:p>
        </p:txBody>
      </p:sp>
      <p:sp>
        <p:nvSpPr>
          <p:cNvPr id="948" name="object 948"/>
          <p:cNvSpPr/>
          <p:nvPr/>
        </p:nvSpPr>
        <p:spPr>
          <a:xfrm>
            <a:off x="6749290" y="3229131"/>
            <a:ext cx="4445" cy="78105"/>
          </a:xfrm>
          <a:custGeom>
            <a:avLst/>
            <a:gdLst/>
            <a:ahLst/>
            <a:cxnLst/>
            <a:rect l="l" t="t" r="r" b="b"/>
            <a:pathLst>
              <a:path w="4445" h="78104">
                <a:moveTo>
                  <a:pt x="4173" y="0"/>
                </a:moveTo>
                <a:lnTo>
                  <a:pt x="3338" y="0"/>
                </a:lnTo>
                <a:lnTo>
                  <a:pt x="0" y="77092"/>
                </a:lnTo>
                <a:lnTo>
                  <a:pt x="0" y="77806"/>
                </a:lnTo>
                <a:lnTo>
                  <a:pt x="835" y="77806"/>
                </a:lnTo>
                <a:lnTo>
                  <a:pt x="4173" y="715"/>
                </a:lnTo>
                <a:lnTo>
                  <a:pt x="4173" y="0"/>
                </a:lnTo>
                <a:close/>
              </a:path>
            </a:pathLst>
          </a:custGeom>
          <a:solidFill>
            <a:srgbClr val="000000"/>
          </a:solidFill>
        </p:spPr>
        <p:txBody>
          <a:bodyPr wrap="square" lIns="0" tIns="0" rIns="0" bIns="0" rtlCol="0"/>
          <a:lstStyle/>
          <a:p>
            <a:endParaRPr/>
          </a:p>
        </p:txBody>
      </p:sp>
      <p:sp>
        <p:nvSpPr>
          <p:cNvPr id="949" name="object 949"/>
          <p:cNvSpPr/>
          <p:nvPr/>
        </p:nvSpPr>
        <p:spPr>
          <a:xfrm>
            <a:off x="6753045" y="3229131"/>
            <a:ext cx="0" cy="78105"/>
          </a:xfrm>
          <a:custGeom>
            <a:avLst/>
            <a:gdLst/>
            <a:ahLst/>
            <a:cxnLst/>
            <a:rect l="l" t="t" r="r" b="b"/>
            <a:pathLst>
              <a:path h="78104">
                <a:moveTo>
                  <a:pt x="0" y="0"/>
                </a:moveTo>
                <a:lnTo>
                  <a:pt x="0" y="77806"/>
                </a:lnTo>
              </a:path>
            </a:pathLst>
          </a:custGeom>
          <a:ln w="3175">
            <a:solidFill>
              <a:srgbClr val="000000"/>
            </a:solidFill>
          </a:ln>
        </p:spPr>
        <p:txBody>
          <a:bodyPr wrap="square" lIns="0" tIns="0" rIns="0" bIns="0" rtlCol="0"/>
          <a:lstStyle/>
          <a:p>
            <a:endParaRPr/>
          </a:p>
        </p:txBody>
      </p:sp>
      <p:sp>
        <p:nvSpPr>
          <p:cNvPr id="950" name="object 950"/>
          <p:cNvSpPr/>
          <p:nvPr/>
        </p:nvSpPr>
        <p:spPr>
          <a:xfrm>
            <a:off x="6753045"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951" name="object 951"/>
          <p:cNvSpPr/>
          <p:nvPr/>
        </p:nvSpPr>
        <p:spPr>
          <a:xfrm>
            <a:off x="6753045"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952" name="object 952"/>
          <p:cNvSpPr/>
          <p:nvPr/>
        </p:nvSpPr>
        <p:spPr>
          <a:xfrm>
            <a:off x="675304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953" name="object 953"/>
          <p:cNvSpPr/>
          <p:nvPr/>
        </p:nvSpPr>
        <p:spPr>
          <a:xfrm>
            <a:off x="675304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954" name="object 954"/>
          <p:cNvSpPr/>
          <p:nvPr/>
        </p:nvSpPr>
        <p:spPr>
          <a:xfrm>
            <a:off x="6753045"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955" name="object 955"/>
          <p:cNvSpPr/>
          <p:nvPr/>
        </p:nvSpPr>
        <p:spPr>
          <a:xfrm>
            <a:off x="6753045"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956" name="object 956"/>
          <p:cNvSpPr/>
          <p:nvPr/>
        </p:nvSpPr>
        <p:spPr>
          <a:xfrm>
            <a:off x="6753045"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957" name="object 957"/>
          <p:cNvSpPr/>
          <p:nvPr/>
        </p:nvSpPr>
        <p:spPr>
          <a:xfrm>
            <a:off x="6753045"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958" name="object 958"/>
          <p:cNvSpPr/>
          <p:nvPr/>
        </p:nvSpPr>
        <p:spPr>
          <a:xfrm>
            <a:off x="6753045"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959" name="object 959"/>
          <p:cNvSpPr/>
          <p:nvPr/>
        </p:nvSpPr>
        <p:spPr>
          <a:xfrm>
            <a:off x="6753045"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960" name="object 960"/>
          <p:cNvSpPr/>
          <p:nvPr/>
        </p:nvSpPr>
        <p:spPr>
          <a:xfrm>
            <a:off x="6752629" y="3274814"/>
            <a:ext cx="4445" cy="32384"/>
          </a:xfrm>
          <a:custGeom>
            <a:avLst/>
            <a:gdLst/>
            <a:ahLst/>
            <a:cxnLst/>
            <a:rect l="l" t="t" r="r" b="b"/>
            <a:pathLst>
              <a:path w="4445" h="32385">
                <a:moveTo>
                  <a:pt x="4173" y="0"/>
                </a:moveTo>
                <a:lnTo>
                  <a:pt x="3338"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961" name="object 961"/>
          <p:cNvSpPr/>
          <p:nvPr/>
        </p:nvSpPr>
        <p:spPr>
          <a:xfrm>
            <a:off x="6756384"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962" name="object 962"/>
          <p:cNvSpPr/>
          <p:nvPr/>
        </p:nvSpPr>
        <p:spPr>
          <a:xfrm>
            <a:off x="6755968" y="3243408"/>
            <a:ext cx="4445" cy="64135"/>
          </a:xfrm>
          <a:custGeom>
            <a:avLst/>
            <a:gdLst/>
            <a:ahLst/>
            <a:cxnLst/>
            <a:rect l="l" t="t" r="r" b="b"/>
            <a:pathLst>
              <a:path w="4445" h="64135">
                <a:moveTo>
                  <a:pt x="4173" y="0"/>
                </a:moveTo>
                <a:lnTo>
                  <a:pt x="3338" y="0"/>
                </a:lnTo>
                <a:lnTo>
                  <a:pt x="0" y="62815"/>
                </a:lnTo>
                <a:lnTo>
                  <a:pt x="0" y="63529"/>
                </a:lnTo>
                <a:lnTo>
                  <a:pt x="834" y="63529"/>
                </a:lnTo>
                <a:lnTo>
                  <a:pt x="4173" y="713"/>
                </a:lnTo>
                <a:lnTo>
                  <a:pt x="4173" y="0"/>
                </a:lnTo>
                <a:close/>
              </a:path>
            </a:pathLst>
          </a:custGeom>
          <a:solidFill>
            <a:srgbClr val="000000"/>
          </a:solidFill>
        </p:spPr>
        <p:txBody>
          <a:bodyPr wrap="square" lIns="0" tIns="0" rIns="0" bIns="0" rtlCol="0"/>
          <a:lstStyle/>
          <a:p>
            <a:endParaRPr/>
          </a:p>
        </p:txBody>
      </p:sp>
      <p:sp>
        <p:nvSpPr>
          <p:cNvPr id="963" name="object 963"/>
          <p:cNvSpPr/>
          <p:nvPr/>
        </p:nvSpPr>
        <p:spPr>
          <a:xfrm>
            <a:off x="6759722" y="3214853"/>
            <a:ext cx="0" cy="92710"/>
          </a:xfrm>
          <a:custGeom>
            <a:avLst/>
            <a:gdLst/>
            <a:ahLst/>
            <a:cxnLst/>
            <a:rect l="l" t="t" r="r" b="b"/>
            <a:pathLst>
              <a:path h="92710">
                <a:moveTo>
                  <a:pt x="0" y="92082"/>
                </a:moveTo>
                <a:lnTo>
                  <a:pt x="0" y="0"/>
                </a:lnTo>
              </a:path>
            </a:pathLst>
          </a:custGeom>
          <a:ln w="3175">
            <a:solidFill>
              <a:srgbClr val="000000"/>
            </a:solidFill>
          </a:ln>
        </p:spPr>
        <p:txBody>
          <a:bodyPr wrap="square" lIns="0" tIns="0" rIns="0" bIns="0" rtlCol="0"/>
          <a:lstStyle/>
          <a:p>
            <a:endParaRPr/>
          </a:p>
        </p:txBody>
      </p:sp>
      <p:sp>
        <p:nvSpPr>
          <p:cNvPr id="964" name="object 964"/>
          <p:cNvSpPr/>
          <p:nvPr/>
        </p:nvSpPr>
        <p:spPr>
          <a:xfrm>
            <a:off x="675972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965" name="object 965"/>
          <p:cNvSpPr/>
          <p:nvPr/>
        </p:nvSpPr>
        <p:spPr>
          <a:xfrm>
            <a:off x="675972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966" name="object 966"/>
          <p:cNvSpPr/>
          <p:nvPr/>
        </p:nvSpPr>
        <p:spPr>
          <a:xfrm>
            <a:off x="6759722"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967" name="object 967"/>
          <p:cNvSpPr/>
          <p:nvPr/>
        </p:nvSpPr>
        <p:spPr>
          <a:xfrm>
            <a:off x="6759722"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968" name="object 968"/>
          <p:cNvSpPr/>
          <p:nvPr/>
        </p:nvSpPr>
        <p:spPr>
          <a:xfrm>
            <a:off x="6759306"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969" name="object 969"/>
          <p:cNvSpPr/>
          <p:nvPr/>
        </p:nvSpPr>
        <p:spPr>
          <a:xfrm>
            <a:off x="6763060"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970" name="object 970"/>
          <p:cNvSpPr/>
          <p:nvPr/>
        </p:nvSpPr>
        <p:spPr>
          <a:xfrm>
            <a:off x="6763060"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971" name="object 971"/>
          <p:cNvSpPr/>
          <p:nvPr/>
        </p:nvSpPr>
        <p:spPr>
          <a:xfrm>
            <a:off x="6763060"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972" name="object 972"/>
          <p:cNvSpPr/>
          <p:nvPr/>
        </p:nvSpPr>
        <p:spPr>
          <a:xfrm>
            <a:off x="6763060" y="3243406"/>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973" name="object 973"/>
          <p:cNvSpPr/>
          <p:nvPr/>
        </p:nvSpPr>
        <p:spPr>
          <a:xfrm>
            <a:off x="6763060" y="3243407"/>
            <a:ext cx="0" cy="64135"/>
          </a:xfrm>
          <a:custGeom>
            <a:avLst/>
            <a:gdLst/>
            <a:ahLst/>
            <a:cxnLst/>
            <a:rect l="l" t="t" r="r" b="b"/>
            <a:pathLst>
              <a:path h="64135">
                <a:moveTo>
                  <a:pt x="0" y="63529"/>
                </a:moveTo>
                <a:lnTo>
                  <a:pt x="0" y="0"/>
                </a:lnTo>
              </a:path>
            </a:pathLst>
          </a:custGeom>
          <a:ln w="3175">
            <a:solidFill>
              <a:srgbClr val="000000"/>
            </a:solidFill>
          </a:ln>
        </p:spPr>
        <p:txBody>
          <a:bodyPr wrap="square" lIns="0" tIns="0" rIns="0" bIns="0" rtlCol="0"/>
          <a:lstStyle/>
          <a:p>
            <a:endParaRPr/>
          </a:p>
        </p:txBody>
      </p:sp>
      <p:sp>
        <p:nvSpPr>
          <p:cNvPr id="974" name="object 974"/>
          <p:cNvSpPr/>
          <p:nvPr/>
        </p:nvSpPr>
        <p:spPr>
          <a:xfrm>
            <a:off x="676306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975" name="object 975"/>
          <p:cNvSpPr/>
          <p:nvPr/>
        </p:nvSpPr>
        <p:spPr>
          <a:xfrm>
            <a:off x="676306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976" name="object 976"/>
          <p:cNvSpPr/>
          <p:nvPr/>
        </p:nvSpPr>
        <p:spPr>
          <a:xfrm>
            <a:off x="676306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977" name="object 977"/>
          <p:cNvSpPr/>
          <p:nvPr/>
        </p:nvSpPr>
        <p:spPr>
          <a:xfrm>
            <a:off x="676306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978" name="object 978"/>
          <p:cNvSpPr/>
          <p:nvPr/>
        </p:nvSpPr>
        <p:spPr>
          <a:xfrm>
            <a:off x="6762644" y="3274814"/>
            <a:ext cx="4445" cy="32384"/>
          </a:xfrm>
          <a:custGeom>
            <a:avLst/>
            <a:gdLst/>
            <a:ahLst/>
            <a:cxnLst/>
            <a:rect l="l" t="t" r="r" b="b"/>
            <a:pathLst>
              <a:path w="4445" h="32385">
                <a:moveTo>
                  <a:pt x="4173" y="0"/>
                </a:moveTo>
                <a:lnTo>
                  <a:pt x="3338"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979" name="object 979"/>
          <p:cNvSpPr/>
          <p:nvPr/>
        </p:nvSpPr>
        <p:spPr>
          <a:xfrm>
            <a:off x="6766399" y="3154892"/>
            <a:ext cx="0" cy="152400"/>
          </a:xfrm>
          <a:custGeom>
            <a:avLst/>
            <a:gdLst/>
            <a:ahLst/>
            <a:cxnLst/>
            <a:rect l="l" t="t" r="r" b="b"/>
            <a:pathLst>
              <a:path h="152400">
                <a:moveTo>
                  <a:pt x="0" y="152043"/>
                </a:moveTo>
                <a:lnTo>
                  <a:pt x="0" y="0"/>
                </a:lnTo>
              </a:path>
            </a:pathLst>
          </a:custGeom>
          <a:ln w="3175">
            <a:solidFill>
              <a:srgbClr val="000000"/>
            </a:solidFill>
          </a:ln>
        </p:spPr>
        <p:txBody>
          <a:bodyPr wrap="square" lIns="0" tIns="0" rIns="0" bIns="0" rtlCol="0"/>
          <a:lstStyle/>
          <a:p>
            <a:endParaRPr/>
          </a:p>
        </p:txBody>
      </p:sp>
      <p:sp>
        <p:nvSpPr>
          <p:cNvPr id="980" name="object 980"/>
          <p:cNvSpPr/>
          <p:nvPr/>
        </p:nvSpPr>
        <p:spPr>
          <a:xfrm>
            <a:off x="6766399"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981" name="object 981"/>
          <p:cNvSpPr/>
          <p:nvPr/>
        </p:nvSpPr>
        <p:spPr>
          <a:xfrm>
            <a:off x="6766399"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982" name="object 982"/>
          <p:cNvSpPr/>
          <p:nvPr/>
        </p:nvSpPr>
        <p:spPr>
          <a:xfrm>
            <a:off x="6766399"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983" name="object 983"/>
          <p:cNvSpPr/>
          <p:nvPr/>
        </p:nvSpPr>
        <p:spPr>
          <a:xfrm>
            <a:off x="6766399"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984" name="object 984"/>
          <p:cNvSpPr/>
          <p:nvPr/>
        </p:nvSpPr>
        <p:spPr>
          <a:xfrm>
            <a:off x="6765982" y="3260538"/>
            <a:ext cx="4445" cy="46990"/>
          </a:xfrm>
          <a:custGeom>
            <a:avLst/>
            <a:gdLst/>
            <a:ahLst/>
            <a:cxnLst/>
            <a:rect l="l" t="t" r="r" b="b"/>
            <a:pathLst>
              <a:path w="4445" h="46989">
                <a:moveTo>
                  <a:pt x="4173" y="0"/>
                </a:moveTo>
                <a:lnTo>
                  <a:pt x="3338" y="0"/>
                </a:lnTo>
                <a:lnTo>
                  <a:pt x="0" y="45684"/>
                </a:lnTo>
                <a:lnTo>
                  <a:pt x="0" y="46398"/>
                </a:lnTo>
                <a:lnTo>
                  <a:pt x="834" y="46398"/>
                </a:lnTo>
                <a:lnTo>
                  <a:pt x="4173" y="713"/>
                </a:lnTo>
                <a:lnTo>
                  <a:pt x="4173" y="0"/>
                </a:lnTo>
                <a:close/>
              </a:path>
            </a:pathLst>
          </a:custGeom>
          <a:solidFill>
            <a:srgbClr val="000000"/>
          </a:solidFill>
        </p:spPr>
        <p:txBody>
          <a:bodyPr wrap="square" lIns="0" tIns="0" rIns="0" bIns="0" rtlCol="0"/>
          <a:lstStyle/>
          <a:p>
            <a:endParaRPr/>
          </a:p>
        </p:txBody>
      </p:sp>
      <p:sp>
        <p:nvSpPr>
          <p:cNvPr id="985" name="object 985"/>
          <p:cNvSpPr/>
          <p:nvPr/>
        </p:nvSpPr>
        <p:spPr>
          <a:xfrm>
            <a:off x="6769737" y="3223419"/>
            <a:ext cx="0" cy="83820"/>
          </a:xfrm>
          <a:custGeom>
            <a:avLst/>
            <a:gdLst/>
            <a:ahLst/>
            <a:cxnLst/>
            <a:rect l="l" t="t" r="r" b="b"/>
            <a:pathLst>
              <a:path h="83820">
                <a:moveTo>
                  <a:pt x="0" y="83517"/>
                </a:moveTo>
                <a:lnTo>
                  <a:pt x="0" y="0"/>
                </a:lnTo>
              </a:path>
            </a:pathLst>
          </a:custGeom>
          <a:ln w="3175">
            <a:solidFill>
              <a:srgbClr val="000000"/>
            </a:solidFill>
          </a:ln>
        </p:spPr>
        <p:txBody>
          <a:bodyPr wrap="square" lIns="0" tIns="0" rIns="0" bIns="0" rtlCol="0"/>
          <a:lstStyle/>
          <a:p>
            <a:endParaRPr/>
          </a:p>
        </p:txBody>
      </p:sp>
      <p:sp>
        <p:nvSpPr>
          <p:cNvPr id="986" name="object 986"/>
          <p:cNvSpPr/>
          <p:nvPr/>
        </p:nvSpPr>
        <p:spPr>
          <a:xfrm>
            <a:off x="6769737"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987" name="object 987"/>
          <p:cNvSpPr/>
          <p:nvPr/>
        </p:nvSpPr>
        <p:spPr>
          <a:xfrm>
            <a:off x="676973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988" name="object 988"/>
          <p:cNvSpPr/>
          <p:nvPr/>
        </p:nvSpPr>
        <p:spPr>
          <a:xfrm>
            <a:off x="676973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989" name="object 989"/>
          <p:cNvSpPr/>
          <p:nvPr/>
        </p:nvSpPr>
        <p:spPr>
          <a:xfrm>
            <a:off x="6769321" y="3274814"/>
            <a:ext cx="4445" cy="32384"/>
          </a:xfrm>
          <a:custGeom>
            <a:avLst/>
            <a:gdLst/>
            <a:ahLst/>
            <a:cxnLst/>
            <a:rect l="l" t="t" r="r" b="b"/>
            <a:pathLst>
              <a:path w="4445" h="32385">
                <a:moveTo>
                  <a:pt x="4173" y="0"/>
                </a:moveTo>
                <a:lnTo>
                  <a:pt x="3337"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990" name="object 990"/>
          <p:cNvSpPr/>
          <p:nvPr/>
        </p:nvSpPr>
        <p:spPr>
          <a:xfrm>
            <a:off x="6773076"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991" name="object 991"/>
          <p:cNvSpPr/>
          <p:nvPr/>
        </p:nvSpPr>
        <p:spPr>
          <a:xfrm>
            <a:off x="677307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992" name="object 992"/>
          <p:cNvSpPr/>
          <p:nvPr/>
        </p:nvSpPr>
        <p:spPr>
          <a:xfrm>
            <a:off x="677307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993" name="object 993"/>
          <p:cNvSpPr/>
          <p:nvPr/>
        </p:nvSpPr>
        <p:spPr>
          <a:xfrm>
            <a:off x="6773076"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994" name="object 994"/>
          <p:cNvSpPr/>
          <p:nvPr/>
        </p:nvSpPr>
        <p:spPr>
          <a:xfrm>
            <a:off x="6773076"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995" name="object 995"/>
          <p:cNvSpPr/>
          <p:nvPr/>
        </p:nvSpPr>
        <p:spPr>
          <a:xfrm>
            <a:off x="6773076" y="3269103"/>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996" name="object 996"/>
          <p:cNvSpPr/>
          <p:nvPr/>
        </p:nvSpPr>
        <p:spPr>
          <a:xfrm>
            <a:off x="6772659" y="3289092"/>
            <a:ext cx="4445" cy="18415"/>
          </a:xfrm>
          <a:custGeom>
            <a:avLst/>
            <a:gdLst/>
            <a:ahLst/>
            <a:cxnLst/>
            <a:rect l="l" t="t" r="r" b="b"/>
            <a:pathLst>
              <a:path w="4445" h="18414">
                <a:moveTo>
                  <a:pt x="4173" y="0"/>
                </a:moveTo>
                <a:lnTo>
                  <a:pt x="3338" y="0"/>
                </a:lnTo>
                <a:lnTo>
                  <a:pt x="0" y="17131"/>
                </a:lnTo>
                <a:lnTo>
                  <a:pt x="0" y="17844"/>
                </a:lnTo>
                <a:lnTo>
                  <a:pt x="835" y="17844"/>
                </a:lnTo>
                <a:lnTo>
                  <a:pt x="4173" y="713"/>
                </a:lnTo>
                <a:lnTo>
                  <a:pt x="4173" y="0"/>
                </a:lnTo>
                <a:close/>
              </a:path>
            </a:pathLst>
          </a:custGeom>
          <a:solidFill>
            <a:srgbClr val="000000"/>
          </a:solidFill>
        </p:spPr>
        <p:txBody>
          <a:bodyPr wrap="square" lIns="0" tIns="0" rIns="0" bIns="0" rtlCol="0"/>
          <a:lstStyle/>
          <a:p>
            <a:endParaRPr/>
          </a:p>
        </p:txBody>
      </p:sp>
      <p:sp>
        <p:nvSpPr>
          <p:cNvPr id="997" name="object 997"/>
          <p:cNvSpPr/>
          <p:nvPr/>
        </p:nvSpPr>
        <p:spPr>
          <a:xfrm>
            <a:off x="677641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998" name="object 998"/>
          <p:cNvSpPr/>
          <p:nvPr/>
        </p:nvSpPr>
        <p:spPr>
          <a:xfrm>
            <a:off x="6776415"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999" name="object 999"/>
          <p:cNvSpPr/>
          <p:nvPr/>
        </p:nvSpPr>
        <p:spPr>
          <a:xfrm>
            <a:off x="6776415"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000" name="object 1000"/>
          <p:cNvSpPr/>
          <p:nvPr/>
        </p:nvSpPr>
        <p:spPr>
          <a:xfrm>
            <a:off x="677641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001" name="object 1001"/>
          <p:cNvSpPr/>
          <p:nvPr/>
        </p:nvSpPr>
        <p:spPr>
          <a:xfrm>
            <a:off x="677641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002" name="object 1002"/>
          <p:cNvSpPr/>
          <p:nvPr/>
        </p:nvSpPr>
        <p:spPr>
          <a:xfrm>
            <a:off x="677641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003" name="object 1003"/>
          <p:cNvSpPr/>
          <p:nvPr/>
        </p:nvSpPr>
        <p:spPr>
          <a:xfrm>
            <a:off x="677641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004" name="object 1004"/>
          <p:cNvSpPr/>
          <p:nvPr/>
        </p:nvSpPr>
        <p:spPr>
          <a:xfrm>
            <a:off x="677641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05" name="object 1005"/>
          <p:cNvSpPr/>
          <p:nvPr/>
        </p:nvSpPr>
        <p:spPr>
          <a:xfrm>
            <a:off x="677641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06" name="object 1006"/>
          <p:cNvSpPr/>
          <p:nvPr/>
        </p:nvSpPr>
        <p:spPr>
          <a:xfrm>
            <a:off x="6776415" y="3217710"/>
            <a:ext cx="0" cy="89535"/>
          </a:xfrm>
          <a:custGeom>
            <a:avLst/>
            <a:gdLst/>
            <a:ahLst/>
            <a:cxnLst/>
            <a:rect l="l" t="t" r="r" b="b"/>
            <a:pathLst>
              <a:path h="89535">
                <a:moveTo>
                  <a:pt x="0" y="0"/>
                </a:moveTo>
                <a:lnTo>
                  <a:pt x="0" y="89227"/>
                </a:lnTo>
              </a:path>
            </a:pathLst>
          </a:custGeom>
          <a:ln w="3175">
            <a:solidFill>
              <a:srgbClr val="000000"/>
            </a:solidFill>
          </a:ln>
        </p:spPr>
        <p:txBody>
          <a:bodyPr wrap="square" lIns="0" tIns="0" rIns="0" bIns="0" rtlCol="0"/>
          <a:lstStyle/>
          <a:p>
            <a:endParaRPr/>
          </a:p>
        </p:txBody>
      </p:sp>
      <p:sp>
        <p:nvSpPr>
          <p:cNvPr id="1007" name="object 1007"/>
          <p:cNvSpPr/>
          <p:nvPr/>
        </p:nvSpPr>
        <p:spPr>
          <a:xfrm>
            <a:off x="6776415" y="3217710"/>
            <a:ext cx="0" cy="89535"/>
          </a:xfrm>
          <a:custGeom>
            <a:avLst/>
            <a:gdLst/>
            <a:ahLst/>
            <a:cxnLst/>
            <a:rect l="l" t="t" r="r" b="b"/>
            <a:pathLst>
              <a:path h="89535">
                <a:moveTo>
                  <a:pt x="0" y="0"/>
                </a:moveTo>
                <a:lnTo>
                  <a:pt x="0" y="89227"/>
                </a:lnTo>
              </a:path>
            </a:pathLst>
          </a:custGeom>
          <a:ln w="3175">
            <a:solidFill>
              <a:srgbClr val="000000"/>
            </a:solidFill>
          </a:ln>
        </p:spPr>
        <p:txBody>
          <a:bodyPr wrap="square" lIns="0" tIns="0" rIns="0" bIns="0" rtlCol="0"/>
          <a:lstStyle/>
          <a:p>
            <a:endParaRPr/>
          </a:p>
        </p:txBody>
      </p:sp>
      <p:sp>
        <p:nvSpPr>
          <p:cNvPr id="1008" name="object 1008"/>
          <p:cNvSpPr/>
          <p:nvPr/>
        </p:nvSpPr>
        <p:spPr>
          <a:xfrm>
            <a:off x="6776415"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009" name="object 1009"/>
          <p:cNvSpPr/>
          <p:nvPr/>
        </p:nvSpPr>
        <p:spPr>
          <a:xfrm>
            <a:off x="6776415"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010" name="object 1010"/>
          <p:cNvSpPr/>
          <p:nvPr/>
        </p:nvSpPr>
        <p:spPr>
          <a:xfrm>
            <a:off x="6775998" y="3277671"/>
            <a:ext cx="4445" cy="29845"/>
          </a:xfrm>
          <a:custGeom>
            <a:avLst/>
            <a:gdLst/>
            <a:ahLst/>
            <a:cxnLst/>
            <a:rect l="l" t="t" r="r" b="b"/>
            <a:pathLst>
              <a:path w="4445" h="29845">
                <a:moveTo>
                  <a:pt x="4173" y="0"/>
                </a:moveTo>
                <a:lnTo>
                  <a:pt x="3338" y="0"/>
                </a:lnTo>
                <a:lnTo>
                  <a:pt x="0" y="28552"/>
                </a:lnTo>
                <a:lnTo>
                  <a:pt x="0" y="29265"/>
                </a:lnTo>
                <a:lnTo>
                  <a:pt x="834" y="29265"/>
                </a:lnTo>
                <a:lnTo>
                  <a:pt x="4173" y="713"/>
                </a:lnTo>
                <a:lnTo>
                  <a:pt x="4173" y="0"/>
                </a:lnTo>
                <a:close/>
              </a:path>
            </a:pathLst>
          </a:custGeom>
          <a:solidFill>
            <a:srgbClr val="000000"/>
          </a:solidFill>
        </p:spPr>
        <p:txBody>
          <a:bodyPr wrap="square" lIns="0" tIns="0" rIns="0" bIns="0" rtlCol="0"/>
          <a:lstStyle/>
          <a:p>
            <a:endParaRPr/>
          </a:p>
        </p:txBody>
      </p:sp>
      <p:sp>
        <p:nvSpPr>
          <p:cNvPr id="1011" name="object 1011"/>
          <p:cNvSpPr/>
          <p:nvPr/>
        </p:nvSpPr>
        <p:spPr>
          <a:xfrm>
            <a:off x="6779753"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012" name="object 1012"/>
          <p:cNvSpPr/>
          <p:nvPr/>
        </p:nvSpPr>
        <p:spPr>
          <a:xfrm>
            <a:off x="6779753" y="322627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1013" name="object 1013"/>
          <p:cNvSpPr/>
          <p:nvPr/>
        </p:nvSpPr>
        <p:spPr>
          <a:xfrm>
            <a:off x="677975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014" name="object 1014"/>
          <p:cNvSpPr/>
          <p:nvPr/>
        </p:nvSpPr>
        <p:spPr>
          <a:xfrm>
            <a:off x="677975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015" name="object 1015"/>
          <p:cNvSpPr/>
          <p:nvPr/>
        </p:nvSpPr>
        <p:spPr>
          <a:xfrm>
            <a:off x="677975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16" name="object 1016"/>
          <p:cNvSpPr/>
          <p:nvPr/>
        </p:nvSpPr>
        <p:spPr>
          <a:xfrm>
            <a:off x="677975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17" name="object 1017"/>
          <p:cNvSpPr/>
          <p:nvPr/>
        </p:nvSpPr>
        <p:spPr>
          <a:xfrm>
            <a:off x="677933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018" name="object 1018"/>
          <p:cNvSpPr/>
          <p:nvPr/>
        </p:nvSpPr>
        <p:spPr>
          <a:xfrm>
            <a:off x="6783091" y="3274814"/>
            <a:ext cx="0" cy="32384"/>
          </a:xfrm>
          <a:custGeom>
            <a:avLst/>
            <a:gdLst/>
            <a:ahLst/>
            <a:cxnLst/>
            <a:rect l="l" t="t" r="r" b="b"/>
            <a:pathLst>
              <a:path h="32385">
                <a:moveTo>
                  <a:pt x="0" y="32122"/>
                </a:moveTo>
                <a:lnTo>
                  <a:pt x="0" y="0"/>
                </a:lnTo>
              </a:path>
            </a:pathLst>
          </a:custGeom>
          <a:ln w="3175">
            <a:solidFill>
              <a:srgbClr val="000000"/>
            </a:solidFill>
          </a:ln>
        </p:spPr>
        <p:txBody>
          <a:bodyPr wrap="square" lIns="0" tIns="0" rIns="0" bIns="0" rtlCol="0"/>
          <a:lstStyle/>
          <a:p>
            <a:endParaRPr/>
          </a:p>
        </p:txBody>
      </p:sp>
      <p:sp>
        <p:nvSpPr>
          <p:cNvPr id="1019" name="object 1019"/>
          <p:cNvSpPr/>
          <p:nvPr/>
        </p:nvSpPr>
        <p:spPr>
          <a:xfrm>
            <a:off x="6782676" y="3289092"/>
            <a:ext cx="4445" cy="18415"/>
          </a:xfrm>
          <a:custGeom>
            <a:avLst/>
            <a:gdLst/>
            <a:ahLst/>
            <a:cxnLst/>
            <a:rect l="l" t="t" r="r" b="b"/>
            <a:pathLst>
              <a:path w="4445" h="18414">
                <a:moveTo>
                  <a:pt x="4173" y="0"/>
                </a:moveTo>
                <a:lnTo>
                  <a:pt x="3337"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1020" name="object 1020"/>
          <p:cNvSpPr/>
          <p:nvPr/>
        </p:nvSpPr>
        <p:spPr>
          <a:xfrm>
            <a:off x="6786013" y="3289092"/>
            <a:ext cx="4445" cy="18415"/>
          </a:xfrm>
          <a:custGeom>
            <a:avLst/>
            <a:gdLst/>
            <a:ahLst/>
            <a:cxnLst/>
            <a:rect l="l" t="t" r="r" b="b"/>
            <a:pathLst>
              <a:path w="4445" h="18414">
                <a:moveTo>
                  <a:pt x="4173" y="0"/>
                </a:moveTo>
                <a:lnTo>
                  <a:pt x="3338" y="0"/>
                </a:lnTo>
                <a:lnTo>
                  <a:pt x="0" y="17131"/>
                </a:lnTo>
                <a:lnTo>
                  <a:pt x="0" y="17844"/>
                </a:lnTo>
                <a:lnTo>
                  <a:pt x="835" y="17844"/>
                </a:lnTo>
                <a:lnTo>
                  <a:pt x="4173" y="713"/>
                </a:lnTo>
                <a:lnTo>
                  <a:pt x="4173" y="0"/>
                </a:lnTo>
                <a:close/>
              </a:path>
            </a:pathLst>
          </a:custGeom>
          <a:solidFill>
            <a:srgbClr val="000000"/>
          </a:solidFill>
        </p:spPr>
        <p:txBody>
          <a:bodyPr wrap="square" lIns="0" tIns="0" rIns="0" bIns="0" rtlCol="0"/>
          <a:lstStyle/>
          <a:p>
            <a:endParaRPr/>
          </a:p>
        </p:txBody>
      </p:sp>
      <p:sp>
        <p:nvSpPr>
          <p:cNvPr id="1021" name="object 1021"/>
          <p:cNvSpPr/>
          <p:nvPr/>
        </p:nvSpPr>
        <p:spPr>
          <a:xfrm>
            <a:off x="6789768" y="3271958"/>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1022" name="object 1022"/>
          <p:cNvSpPr/>
          <p:nvPr/>
        </p:nvSpPr>
        <p:spPr>
          <a:xfrm>
            <a:off x="6789352" y="3271959"/>
            <a:ext cx="4445" cy="35560"/>
          </a:xfrm>
          <a:custGeom>
            <a:avLst/>
            <a:gdLst/>
            <a:ahLst/>
            <a:cxnLst/>
            <a:rect l="l" t="t" r="r" b="b"/>
            <a:pathLst>
              <a:path w="4445" h="35560">
                <a:moveTo>
                  <a:pt x="4173" y="0"/>
                </a:moveTo>
                <a:lnTo>
                  <a:pt x="3338"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1023" name="object 1023"/>
          <p:cNvSpPr/>
          <p:nvPr/>
        </p:nvSpPr>
        <p:spPr>
          <a:xfrm>
            <a:off x="6793107"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024" name="object 1024"/>
          <p:cNvSpPr/>
          <p:nvPr/>
        </p:nvSpPr>
        <p:spPr>
          <a:xfrm>
            <a:off x="6793107"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25" name="object 1025"/>
          <p:cNvSpPr/>
          <p:nvPr/>
        </p:nvSpPr>
        <p:spPr>
          <a:xfrm>
            <a:off x="6793107"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26" name="object 1026"/>
          <p:cNvSpPr/>
          <p:nvPr/>
        </p:nvSpPr>
        <p:spPr>
          <a:xfrm>
            <a:off x="679310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027" name="object 1027"/>
          <p:cNvSpPr/>
          <p:nvPr/>
        </p:nvSpPr>
        <p:spPr>
          <a:xfrm>
            <a:off x="679310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028" name="object 1028"/>
          <p:cNvSpPr/>
          <p:nvPr/>
        </p:nvSpPr>
        <p:spPr>
          <a:xfrm>
            <a:off x="6793107"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29" name="object 1029"/>
          <p:cNvSpPr/>
          <p:nvPr/>
        </p:nvSpPr>
        <p:spPr>
          <a:xfrm>
            <a:off x="6793107"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30" name="object 1030"/>
          <p:cNvSpPr/>
          <p:nvPr/>
        </p:nvSpPr>
        <p:spPr>
          <a:xfrm>
            <a:off x="6793107"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1031" name="object 1031"/>
          <p:cNvSpPr/>
          <p:nvPr/>
        </p:nvSpPr>
        <p:spPr>
          <a:xfrm>
            <a:off x="6793107"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1032" name="object 1032"/>
          <p:cNvSpPr/>
          <p:nvPr/>
        </p:nvSpPr>
        <p:spPr>
          <a:xfrm>
            <a:off x="6793107" y="3217710"/>
            <a:ext cx="0" cy="89535"/>
          </a:xfrm>
          <a:custGeom>
            <a:avLst/>
            <a:gdLst/>
            <a:ahLst/>
            <a:cxnLst/>
            <a:rect l="l" t="t" r="r" b="b"/>
            <a:pathLst>
              <a:path h="89535">
                <a:moveTo>
                  <a:pt x="0" y="0"/>
                </a:moveTo>
                <a:lnTo>
                  <a:pt x="0" y="89227"/>
                </a:lnTo>
              </a:path>
            </a:pathLst>
          </a:custGeom>
          <a:ln w="3175">
            <a:solidFill>
              <a:srgbClr val="000000"/>
            </a:solidFill>
          </a:ln>
        </p:spPr>
        <p:txBody>
          <a:bodyPr wrap="square" lIns="0" tIns="0" rIns="0" bIns="0" rtlCol="0"/>
          <a:lstStyle/>
          <a:p>
            <a:endParaRPr/>
          </a:p>
        </p:txBody>
      </p:sp>
      <p:sp>
        <p:nvSpPr>
          <p:cNvPr id="1033" name="object 1033"/>
          <p:cNvSpPr/>
          <p:nvPr/>
        </p:nvSpPr>
        <p:spPr>
          <a:xfrm>
            <a:off x="6793107" y="3217710"/>
            <a:ext cx="0" cy="89535"/>
          </a:xfrm>
          <a:custGeom>
            <a:avLst/>
            <a:gdLst/>
            <a:ahLst/>
            <a:cxnLst/>
            <a:rect l="l" t="t" r="r" b="b"/>
            <a:pathLst>
              <a:path h="89535">
                <a:moveTo>
                  <a:pt x="0" y="0"/>
                </a:moveTo>
                <a:lnTo>
                  <a:pt x="0" y="89227"/>
                </a:lnTo>
              </a:path>
            </a:pathLst>
          </a:custGeom>
          <a:ln w="3175">
            <a:solidFill>
              <a:srgbClr val="000000"/>
            </a:solidFill>
          </a:ln>
        </p:spPr>
        <p:txBody>
          <a:bodyPr wrap="square" lIns="0" tIns="0" rIns="0" bIns="0" rtlCol="0"/>
          <a:lstStyle/>
          <a:p>
            <a:endParaRPr/>
          </a:p>
        </p:txBody>
      </p:sp>
      <p:sp>
        <p:nvSpPr>
          <p:cNvPr id="1034" name="object 1034"/>
          <p:cNvSpPr/>
          <p:nvPr/>
        </p:nvSpPr>
        <p:spPr>
          <a:xfrm>
            <a:off x="6792691" y="3274814"/>
            <a:ext cx="4445" cy="32384"/>
          </a:xfrm>
          <a:custGeom>
            <a:avLst/>
            <a:gdLst/>
            <a:ahLst/>
            <a:cxnLst/>
            <a:rect l="l" t="t" r="r" b="b"/>
            <a:pathLst>
              <a:path w="4445" h="32385">
                <a:moveTo>
                  <a:pt x="4173" y="0"/>
                </a:moveTo>
                <a:lnTo>
                  <a:pt x="3338"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1035" name="object 1035"/>
          <p:cNvSpPr/>
          <p:nvPr/>
        </p:nvSpPr>
        <p:spPr>
          <a:xfrm>
            <a:off x="6796446"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036" name="object 1036"/>
          <p:cNvSpPr/>
          <p:nvPr/>
        </p:nvSpPr>
        <p:spPr>
          <a:xfrm>
            <a:off x="6796446"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1037" name="object 1037"/>
          <p:cNvSpPr/>
          <p:nvPr/>
        </p:nvSpPr>
        <p:spPr>
          <a:xfrm>
            <a:off x="6796446"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1038" name="object 1038"/>
          <p:cNvSpPr/>
          <p:nvPr/>
        </p:nvSpPr>
        <p:spPr>
          <a:xfrm>
            <a:off x="6796446"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039" name="object 1039"/>
          <p:cNvSpPr/>
          <p:nvPr/>
        </p:nvSpPr>
        <p:spPr>
          <a:xfrm>
            <a:off x="6796446"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040" name="object 1040"/>
          <p:cNvSpPr/>
          <p:nvPr/>
        </p:nvSpPr>
        <p:spPr>
          <a:xfrm>
            <a:off x="679644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41" name="object 1041"/>
          <p:cNvSpPr/>
          <p:nvPr/>
        </p:nvSpPr>
        <p:spPr>
          <a:xfrm>
            <a:off x="679644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42" name="object 1042"/>
          <p:cNvSpPr/>
          <p:nvPr/>
        </p:nvSpPr>
        <p:spPr>
          <a:xfrm>
            <a:off x="6796446"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043" name="object 1043"/>
          <p:cNvSpPr/>
          <p:nvPr/>
        </p:nvSpPr>
        <p:spPr>
          <a:xfrm>
            <a:off x="6796446"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044" name="object 1044"/>
          <p:cNvSpPr/>
          <p:nvPr/>
        </p:nvSpPr>
        <p:spPr>
          <a:xfrm>
            <a:off x="6796446"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045" name="object 1045"/>
          <p:cNvSpPr/>
          <p:nvPr/>
        </p:nvSpPr>
        <p:spPr>
          <a:xfrm>
            <a:off x="6796446"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046" name="object 1046"/>
          <p:cNvSpPr/>
          <p:nvPr/>
        </p:nvSpPr>
        <p:spPr>
          <a:xfrm>
            <a:off x="6796029" y="3257683"/>
            <a:ext cx="4445" cy="49530"/>
          </a:xfrm>
          <a:custGeom>
            <a:avLst/>
            <a:gdLst/>
            <a:ahLst/>
            <a:cxnLst/>
            <a:rect l="l" t="t" r="r" b="b"/>
            <a:pathLst>
              <a:path w="4445" h="49529">
                <a:moveTo>
                  <a:pt x="4171" y="0"/>
                </a:moveTo>
                <a:lnTo>
                  <a:pt x="3337" y="0"/>
                </a:lnTo>
                <a:lnTo>
                  <a:pt x="0" y="48539"/>
                </a:lnTo>
                <a:lnTo>
                  <a:pt x="0" y="49253"/>
                </a:lnTo>
                <a:lnTo>
                  <a:pt x="834" y="49253"/>
                </a:lnTo>
                <a:lnTo>
                  <a:pt x="4171" y="713"/>
                </a:lnTo>
                <a:lnTo>
                  <a:pt x="4171" y="0"/>
                </a:lnTo>
                <a:close/>
              </a:path>
            </a:pathLst>
          </a:custGeom>
          <a:solidFill>
            <a:srgbClr val="000000"/>
          </a:solidFill>
        </p:spPr>
        <p:txBody>
          <a:bodyPr wrap="square" lIns="0" tIns="0" rIns="0" bIns="0" rtlCol="0"/>
          <a:lstStyle/>
          <a:p>
            <a:endParaRPr/>
          </a:p>
        </p:txBody>
      </p:sp>
      <p:sp>
        <p:nvSpPr>
          <p:cNvPr id="1047" name="object 1047"/>
          <p:cNvSpPr/>
          <p:nvPr/>
        </p:nvSpPr>
        <p:spPr>
          <a:xfrm>
            <a:off x="6799784"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048" name="object 1048"/>
          <p:cNvSpPr/>
          <p:nvPr/>
        </p:nvSpPr>
        <p:spPr>
          <a:xfrm>
            <a:off x="6799784"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049" name="object 1049"/>
          <p:cNvSpPr/>
          <p:nvPr/>
        </p:nvSpPr>
        <p:spPr>
          <a:xfrm>
            <a:off x="6799784"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050" name="object 1050"/>
          <p:cNvSpPr/>
          <p:nvPr/>
        </p:nvSpPr>
        <p:spPr>
          <a:xfrm>
            <a:off x="6799784"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051" name="object 1051"/>
          <p:cNvSpPr/>
          <p:nvPr/>
        </p:nvSpPr>
        <p:spPr>
          <a:xfrm>
            <a:off x="6799784"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052" name="object 1052"/>
          <p:cNvSpPr/>
          <p:nvPr/>
        </p:nvSpPr>
        <p:spPr>
          <a:xfrm>
            <a:off x="6799784"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053" name="object 1053"/>
          <p:cNvSpPr/>
          <p:nvPr/>
        </p:nvSpPr>
        <p:spPr>
          <a:xfrm>
            <a:off x="6799784"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054" name="object 1054"/>
          <p:cNvSpPr/>
          <p:nvPr/>
        </p:nvSpPr>
        <p:spPr>
          <a:xfrm>
            <a:off x="6799784"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055" name="object 1055"/>
          <p:cNvSpPr/>
          <p:nvPr/>
        </p:nvSpPr>
        <p:spPr>
          <a:xfrm>
            <a:off x="6799784"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056" name="object 1056"/>
          <p:cNvSpPr/>
          <p:nvPr/>
        </p:nvSpPr>
        <p:spPr>
          <a:xfrm>
            <a:off x="6799784"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057" name="object 1057"/>
          <p:cNvSpPr/>
          <p:nvPr/>
        </p:nvSpPr>
        <p:spPr>
          <a:xfrm>
            <a:off x="6799784"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058" name="object 1058"/>
          <p:cNvSpPr/>
          <p:nvPr/>
        </p:nvSpPr>
        <p:spPr>
          <a:xfrm>
            <a:off x="6799367"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1059" name="object 1059"/>
          <p:cNvSpPr/>
          <p:nvPr/>
        </p:nvSpPr>
        <p:spPr>
          <a:xfrm>
            <a:off x="6802706"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1060" name="object 1060"/>
          <p:cNvSpPr/>
          <p:nvPr/>
        </p:nvSpPr>
        <p:spPr>
          <a:xfrm>
            <a:off x="6806461"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1061" name="object 1061"/>
          <p:cNvSpPr/>
          <p:nvPr/>
        </p:nvSpPr>
        <p:spPr>
          <a:xfrm>
            <a:off x="6806045" y="3274814"/>
            <a:ext cx="4445" cy="32384"/>
          </a:xfrm>
          <a:custGeom>
            <a:avLst/>
            <a:gdLst/>
            <a:ahLst/>
            <a:cxnLst/>
            <a:rect l="l" t="t" r="r" b="b"/>
            <a:pathLst>
              <a:path w="4445" h="32385">
                <a:moveTo>
                  <a:pt x="4173" y="0"/>
                </a:moveTo>
                <a:lnTo>
                  <a:pt x="3337"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1062" name="object 1062"/>
          <p:cNvSpPr/>
          <p:nvPr/>
        </p:nvSpPr>
        <p:spPr>
          <a:xfrm>
            <a:off x="6809799" y="324911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1063" name="object 1063"/>
          <p:cNvSpPr/>
          <p:nvPr/>
        </p:nvSpPr>
        <p:spPr>
          <a:xfrm>
            <a:off x="6809383" y="3217708"/>
            <a:ext cx="4445" cy="32384"/>
          </a:xfrm>
          <a:custGeom>
            <a:avLst/>
            <a:gdLst/>
            <a:ahLst/>
            <a:cxnLst/>
            <a:rect l="l" t="t" r="r" b="b"/>
            <a:pathLst>
              <a:path w="4445" h="32385">
                <a:moveTo>
                  <a:pt x="4174" y="0"/>
                </a:moveTo>
                <a:lnTo>
                  <a:pt x="3338" y="0"/>
                </a:lnTo>
                <a:lnTo>
                  <a:pt x="0" y="31408"/>
                </a:lnTo>
                <a:lnTo>
                  <a:pt x="0" y="32122"/>
                </a:lnTo>
                <a:lnTo>
                  <a:pt x="835" y="32122"/>
                </a:lnTo>
                <a:lnTo>
                  <a:pt x="4174" y="713"/>
                </a:lnTo>
                <a:lnTo>
                  <a:pt x="4174" y="0"/>
                </a:lnTo>
                <a:close/>
              </a:path>
            </a:pathLst>
          </a:custGeom>
          <a:solidFill>
            <a:srgbClr val="000000"/>
          </a:solidFill>
        </p:spPr>
        <p:txBody>
          <a:bodyPr wrap="square" lIns="0" tIns="0" rIns="0" bIns="0" rtlCol="0"/>
          <a:lstStyle/>
          <a:p>
            <a:endParaRPr/>
          </a:p>
        </p:txBody>
      </p:sp>
      <p:sp>
        <p:nvSpPr>
          <p:cNvPr id="1064" name="object 1064"/>
          <p:cNvSpPr/>
          <p:nvPr/>
        </p:nvSpPr>
        <p:spPr>
          <a:xfrm>
            <a:off x="6813138"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1065" name="object 1065"/>
          <p:cNvSpPr/>
          <p:nvPr/>
        </p:nvSpPr>
        <p:spPr>
          <a:xfrm>
            <a:off x="6813138" y="3206748"/>
            <a:ext cx="0" cy="100330"/>
          </a:xfrm>
          <a:custGeom>
            <a:avLst/>
            <a:gdLst/>
            <a:ahLst/>
            <a:cxnLst/>
            <a:rect l="l" t="t" r="r" b="b"/>
            <a:pathLst>
              <a:path h="100329">
                <a:moveTo>
                  <a:pt x="0" y="100330"/>
                </a:moveTo>
                <a:lnTo>
                  <a:pt x="0" y="0"/>
                </a:lnTo>
              </a:path>
            </a:pathLst>
          </a:custGeom>
          <a:ln w="3175">
            <a:solidFill>
              <a:srgbClr val="000000"/>
            </a:solidFill>
          </a:ln>
        </p:spPr>
        <p:txBody>
          <a:bodyPr wrap="square" lIns="0" tIns="0" rIns="0" bIns="0" rtlCol="0"/>
          <a:lstStyle/>
          <a:p>
            <a:endParaRPr/>
          </a:p>
        </p:txBody>
      </p:sp>
      <p:sp>
        <p:nvSpPr>
          <p:cNvPr id="1066" name="object 1066"/>
          <p:cNvSpPr/>
          <p:nvPr/>
        </p:nvSpPr>
        <p:spPr>
          <a:xfrm>
            <a:off x="6816477" y="3206289"/>
            <a:ext cx="0" cy="100965"/>
          </a:xfrm>
          <a:custGeom>
            <a:avLst/>
            <a:gdLst/>
            <a:ahLst/>
            <a:cxnLst/>
            <a:rect l="l" t="t" r="r" b="b"/>
            <a:pathLst>
              <a:path h="100964">
                <a:moveTo>
                  <a:pt x="0" y="0"/>
                </a:moveTo>
                <a:lnTo>
                  <a:pt x="0" y="100648"/>
                </a:lnTo>
              </a:path>
            </a:pathLst>
          </a:custGeom>
          <a:ln w="3175">
            <a:solidFill>
              <a:srgbClr val="000000"/>
            </a:solidFill>
          </a:ln>
        </p:spPr>
        <p:txBody>
          <a:bodyPr wrap="square" lIns="0" tIns="0" rIns="0" bIns="0" rtlCol="0"/>
          <a:lstStyle/>
          <a:p>
            <a:endParaRPr/>
          </a:p>
        </p:txBody>
      </p:sp>
      <p:sp>
        <p:nvSpPr>
          <p:cNvPr id="1067" name="object 1067"/>
          <p:cNvSpPr/>
          <p:nvPr/>
        </p:nvSpPr>
        <p:spPr>
          <a:xfrm>
            <a:off x="6816477"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068" name="object 1068"/>
          <p:cNvSpPr/>
          <p:nvPr/>
        </p:nvSpPr>
        <p:spPr>
          <a:xfrm>
            <a:off x="6816477"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069" name="object 1069"/>
          <p:cNvSpPr/>
          <p:nvPr/>
        </p:nvSpPr>
        <p:spPr>
          <a:xfrm>
            <a:off x="6816477"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1070" name="object 1070"/>
          <p:cNvSpPr/>
          <p:nvPr/>
        </p:nvSpPr>
        <p:spPr>
          <a:xfrm>
            <a:off x="6816477"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1071" name="object 1071"/>
          <p:cNvSpPr/>
          <p:nvPr/>
        </p:nvSpPr>
        <p:spPr>
          <a:xfrm>
            <a:off x="681647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072" name="object 1072"/>
          <p:cNvSpPr/>
          <p:nvPr/>
        </p:nvSpPr>
        <p:spPr>
          <a:xfrm>
            <a:off x="681647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073" name="object 1073"/>
          <p:cNvSpPr/>
          <p:nvPr/>
        </p:nvSpPr>
        <p:spPr>
          <a:xfrm>
            <a:off x="681647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074" name="object 1074"/>
          <p:cNvSpPr/>
          <p:nvPr/>
        </p:nvSpPr>
        <p:spPr>
          <a:xfrm>
            <a:off x="681647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075" name="object 1075"/>
          <p:cNvSpPr/>
          <p:nvPr/>
        </p:nvSpPr>
        <p:spPr>
          <a:xfrm>
            <a:off x="6816477"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076" name="object 1076"/>
          <p:cNvSpPr/>
          <p:nvPr/>
        </p:nvSpPr>
        <p:spPr>
          <a:xfrm>
            <a:off x="6816477"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077" name="object 1077"/>
          <p:cNvSpPr/>
          <p:nvPr/>
        </p:nvSpPr>
        <p:spPr>
          <a:xfrm>
            <a:off x="6816060"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078" name="object 1078"/>
          <p:cNvSpPr/>
          <p:nvPr/>
        </p:nvSpPr>
        <p:spPr>
          <a:xfrm>
            <a:off x="6819815" y="3214853"/>
            <a:ext cx="0" cy="92710"/>
          </a:xfrm>
          <a:custGeom>
            <a:avLst/>
            <a:gdLst/>
            <a:ahLst/>
            <a:cxnLst/>
            <a:rect l="l" t="t" r="r" b="b"/>
            <a:pathLst>
              <a:path h="92710">
                <a:moveTo>
                  <a:pt x="0" y="92083"/>
                </a:moveTo>
                <a:lnTo>
                  <a:pt x="0" y="0"/>
                </a:lnTo>
              </a:path>
            </a:pathLst>
          </a:custGeom>
          <a:ln w="3175">
            <a:solidFill>
              <a:srgbClr val="000000"/>
            </a:solidFill>
          </a:ln>
        </p:spPr>
        <p:txBody>
          <a:bodyPr wrap="square" lIns="0" tIns="0" rIns="0" bIns="0" rtlCol="0"/>
          <a:lstStyle/>
          <a:p>
            <a:endParaRPr/>
          </a:p>
        </p:txBody>
      </p:sp>
      <p:sp>
        <p:nvSpPr>
          <p:cNvPr id="1079" name="object 1079"/>
          <p:cNvSpPr/>
          <p:nvPr/>
        </p:nvSpPr>
        <p:spPr>
          <a:xfrm>
            <a:off x="6819399" y="3214853"/>
            <a:ext cx="4445" cy="38100"/>
          </a:xfrm>
          <a:custGeom>
            <a:avLst/>
            <a:gdLst/>
            <a:ahLst/>
            <a:cxnLst/>
            <a:rect l="l" t="t" r="r" b="b"/>
            <a:pathLst>
              <a:path w="4445" h="38100">
                <a:moveTo>
                  <a:pt x="834" y="0"/>
                </a:moveTo>
                <a:lnTo>
                  <a:pt x="0" y="0"/>
                </a:lnTo>
                <a:lnTo>
                  <a:pt x="0" y="713"/>
                </a:lnTo>
                <a:lnTo>
                  <a:pt x="3337" y="37832"/>
                </a:lnTo>
                <a:lnTo>
                  <a:pt x="4173" y="37832"/>
                </a:lnTo>
                <a:lnTo>
                  <a:pt x="4173" y="37118"/>
                </a:lnTo>
                <a:lnTo>
                  <a:pt x="834" y="0"/>
                </a:lnTo>
                <a:close/>
              </a:path>
            </a:pathLst>
          </a:custGeom>
          <a:solidFill>
            <a:srgbClr val="000000"/>
          </a:solidFill>
        </p:spPr>
        <p:txBody>
          <a:bodyPr wrap="square" lIns="0" tIns="0" rIns="0" bIns="0" rtlCol="0"/>
          <a:lstStyle/>
          <a:p>
            <a:endParaRPr/>
          </a:p>
        </p:txBody>
      </p:sp>
      <p:sp>
        <p:nvSpPr>
          <p:cNvPr id="1080" name="object 1080"/>
          <p:cNvSpPr/>
          <p:nvPr/>
        </p:nvSpPr>
        <p:spPr>
          <a:xfrm>
            <a:off x="6822736" y="3289092"/>
            <a:ext cx="4445" cy="18415"/>
          </a:xfrm>
          <a:custGeom>
            <a:avLst/>
            <a:gdLst/>
            <a:ahLst/>
            <a:cxnLst/>
            <a:rect l="l" t="t" r="r" b="b"/>
            <a:pathLst>
              <a:path w="4445" h="18414">
                <a:moveTo>
                  <a:pt x="4173" y="0"/>
                </a:moveTo>
                <a:lnTo>
                  <a:pt x="3338" y="0"/>
                </a:lnTo>
                <a:lnTo>
                  <a:pt x="0" y="17131"/>
                </a:lnTo>
                <a:lnTo>
                  <a:pt x="0" y="17844"/>
                </a:lnTo>
                <a:lnTo>
                  <a:pt x="835" y="17844"/>
                </a:lnTo>
                <a:lnTo>
                  <a:pt x="4173" y="713"/>
                </a:lnTo>
                <a:lnTo>
                  <a:pt x="4173" y="0"/>
                </a:lnTo>
                <a:close/>
              </a:path>
            </a:pathLst>
          </a:custGeom>
          <a:solidFill>
            <a:srgbClr val="000000"/>
          </a:solidFill>
        </p:spPr>
        <p:txBody>
          <a:bodyPr wrap="square" lIns="0" tIns="0" rIns="0" bIns="0" rtlCol="0"/>
          <a:lstStyle/>
          <a:p>
            <a:endParaRPr/>
          </a:p>
        </p:txBody>
      </p:sp>
      <p:sp>
        <p:nvSpPr>
          <p:cNvPr id="1081" name="object 1081"/>
          <p:cNvSpPr/>
          <p:nvPr/>
        </p:nvSpPr>
        <p:spPr>
          <a:xfrm>
            <a:off x="682649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082" name="object 1082"/>
          <p:cNvSpPr/>
          <p:nvPr/>
        </p:nvSpPr>
        <p:spPr>
          <a:xfrm>
            <a:off x="6826492"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083" name="object 1083"/>
          <p:cNvSpPr/>
          <p:nvPr/>
        </p:nvSpPr>
        <p:spPr>
          <a:xfrm>
            <a:off x="6826492"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084" name="object 1084"/>
          <p:cNvSpPr/>
          <p:nvPr/>
        </p:nvSpPr>
        <p:spPr>
          <a:xfrm>
            <a:off x="682649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085" name="object 1085"/>
          <p:cNvSpPr/>
          <p:nvPr/>
        </p:nvSpPr>
        <p:spPr>
          <a:xfrm>
            <a:off x="682649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086" name="object 1086"/>
          <p:cNvSpPr/>
          <p:nvPr/>
        </p:nvSpPr>
        <p:spPr>
          <a:xfrm>
            <a:off x="6826492" y="3229131"/>
            <a:ext cx="0" cy="78105"/>
          </a:xfrm>
          <a:custGeom>
            <a:avLst/>
            <a:gdLst/>
            <a:ahLst/>
            <a:cxnLst/>
            <a:rect l="l" t="t" r="r" b="b"/>
            <a:pathLst>
              <a:path h="78104">
                <a:moveTo>
                  <a:pt x="0" y="0"/>
                </a:moveTo>
                <a:lnTo>
                  <a:pt x="0" y="77806"/>
                </a:lnTo>
              </a:path>
            </a:pathLst>
          </a:custGeom>
          <a:ln w="3175">
            <a:solidFill>
              <a:srgbClr val="000000"/>
            </a:solidFill>
          </a:ln>
        </p:spPr>
        <p:txBody>
          <a:bodyPr wrap="square" lIns="0" tIns="0" rIns="0" bIns="0" rtlCol="0"/>
          <a:lstStyle/>
          <a:p>
            <a:endParaRPr/>
          </a:p>
        </p:txBody>
      </p:sp>
      <p:sp>
        <p:nvSpPr>
          <p:cNvPr id="1087" name="object 1087"/>
          <p:cNvSpPr/>
          <p:nvPr/>
        </p:nvSpPr>
        <p:spPr>
          <a:xfrm>
            <a:off x="6826492" y="3229131"/>
            <a:ext cx="0" cy="78105"/>
          </a:xfrm>
          <a:custGeom>
            <a:avLst/>
            <a:gdLst/>
            <a:ahLst/>
            <a:cxnLst/>
            <a:rect l="l" t="t" r="r" b="b"/>
            <a:pathLst>
              <a:path h="78104">
                <a:moveTo>
                  <a:pt x="0" y="0"/>
                </a:moveTo>
                <a:lnTo>
                  <a:pt x="0" y="77806"/>
                </a:lnTo>
              </a:path>
            </a:pathLst>
          </a:custGeom>
          <a:ln w="3175">
            <a:solidFill>
              <a:srgbClr val="000000"/>
            </a:solidFill>
          </a:ln>
        </p:spPr>
        <p:txBody>
          <a:bodyPr wrap="square" lIns="0" tIns="0" rIns="0" bIns="0" rtlCol="0"/>
          <a:lstStyle/>
          <a:p>
            <a:endParaRPr/>
          </a:p>
        </p:txBody>
      </p:sp>
      <p:sp>
        <p:nvSpPr>
          <p:cNvPr id="1088" name="object 1088"/>
          <p:cNvSpPr/>
          <p:nvPr/>
        </p:nvSpPr>
        <p:spPr>
          <a:xfrm>
            <a:off x="682649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89" name="object 1089"/>
          <p:cNvSpPr/>
          <p:nvPr/>
        </p:nvSpPr>
        <p:spPr>
          <a:xfrm>
            <a:off x="682649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90" name="object 1090"/>
          <p:cNvSpPr/>
          <p:nvPr/>
        </p:nvSpPr>
        <p:spPr>
          <a:xfrm>
            <a:off x="682649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91" name="object 1091"/>
          <p:cNvSpPr/>
          <p:nvPr/>
        </p:nvSpPr>
        <p:spPr>
          <a:xfrm>
            <a:off x="682649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92" name="object 1092"/>
          <p:cNvSpPr/>
          <p:nvPr/>
        </p:nvSpPr>
        <p:spPr>
          <a:xfrm>
            <a:off x="6826075"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1093" name="object 1093"/>
          <p:cNvSpPr/>
          <p:nvPr/>
        </p:nvSpPr>
        <p:spPr>
          <a:xfrm>
            <a:off x="6829831"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1094" name="object 1094"/>
          <p:cNvSpPr/>
          <p:nvPr/>
        </p:nvSpPr>
        <p:spPr>
          <a:xfrm>
            <a:off x="6829414" y="3257683"/>
            <a:ext cx="4445" cy="49530"/>
          </a:xfrm>
          <a:custGeom>
            <a:avLst/>
            <a:gdLst/>
            <a:ahLst/>
            <a:cxnLst/>
            <a:rect l="l" t="t" r="r" b="b"/>
            <a:pathLst>
              <a:path w="4445" h="49529">
                <a:moveTo>
                  <a:pt x="4173" y="0"/>
                </a:moveTo>
                <a:lnTo>
                  <a:pt x="3338" y="0"/>
                </a:lnTo>
                <a:lnTo>
                  <a:pt x="0" y="48539"/>
                </a:lnTo>
                <a:lnTo>
                  <a:pt x="0" y="49253"/>
                </a:lnTo>
                <a:lnTo>
                  <a:pt x="834" y="49253"/>
                </a:lnTo>
                <a:lnTo>
                  <a:pt x="4173" y="713"/>
                </a:lnTo>
                <a:lnTo>
                  <a:pt x="4173" y="0"/>
                </a:lnTo>
                <a:close/>
              </a:path>
            </a:pathLst>
          </a:custGeom>
          <a:solidFill>
            <a:srgbClr val="000000"/>
          </a:solidFill>
        </p:spPr>
        <p:txBody>
          <a:bodyPr wrap="square" lIns="0" tIns="0" rIns="0" bIns="0" rtlCol="0"/>
          <a:lstStyle/>
          <a:p>
            <a:endParaRPr/>
          </a:p>
        </p:txBody>
      </p:sp>
      <p:sp>
        <p:nvSpPr>
          <p:cNvPr id="1095" name="object 1095"/>
          <p:cNvSpPr/>
          <p:nvPr/>
        </p:nvSpPr>
        <p:spPr>
          <a:xfrm>
            <a:off x="6833169"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1096" name="object 1096"/>
          <p:cNvSpPr/>
          <p:nvPr/>
        </p:nvSpPr>
        <p:spPr>
          <a:xfrm>
            <a:off x="6832753" y="3291946"/>
            <a:ext cx="4445" cy="15240"/>
          </a:xfrm>
          <a:custGeom>
            <a:avLst/>
            <a:gdLst/>
            <a:ahLst/>
            <a:cxnLst/>
            <a:rect l="l" t="t" r="r" b="b"/>
            <a:pathLst>
              <a:path w="4445" h="15239">
                <a:moveTo>
                  <a:pt x="4171" y="0"/>
                </a:moveTo>
                <a:lnTo>
                  <a:pt x="3337" y="0"/>
                </a:lnTo>
                <a:lnTo>
                  <a:pt x="0" y="14276"/>
                </a:lnTo>
                <a:lnTo>
                  <a:pt x="0" y="14989"/>
                </a:lnTo>
                <a:lnTo>
                  <a:pt x="834" y="14989"/>
                </a:lnTo>
                <a:lnTo>
                  <a:pt x="4171" y="713"/>
                </a:lnTo>
                <a:lnTo>
                  <a:pt x="4171" y="0"/>
                </a:lnTo>
                <a:close/>
              </a:path>
            </a:pathLst>
          </a:custGeom>
          <a:solidFill>
            <a:srgbClr val="000000"/>
          </a:solidFill>
        </p:spPr>
        <p:txBody>
          <a:bodyPr wrap="square" lIns="0" tIns="0" rIns="0" bIns="0" rtlCol="0"/>
          <a:lstStyle/>
          <a:p>
            <a:endParaRPr/>
          </a:p>
        </p:txBody>
      </p:sp>
      <p:sp>
        <p:nvSpPr>
          <p:cNvPr id="1097" name="object 1097"/>
          <p:cNvSpPr/>
          <p:nvPr/>
        </p:nvSpPr>
        <p:spPr>
          <a:xfrm>
            <a:off x="6836508"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098" name="object 1098"/>
          <p:cNvSpPr/>
          <p:nvPr/>
        </p:nvSpPr>
        <p:spPr>
          <a:xfrm>
            <a:off x="6836508"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099" name="object 1099"/>
          <p:cNvSpPr/>
          <p:nvPr/>
        </p:nvSpPr>
        <p:spPr>
          <a:xfrm>
            <a:off x="6836508"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100" name="object 1100"/>
          <p:cNvSpPr/>
          <p:nvPr/>
        </p:nvSpPr>
        <p:spPr>
          <a:xfrm>
            <a:off x="683650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101" name="object 1101"/>
          <p:cNvSpPr/>
          <p:nvPr/>
        </p:nvSpPr>
        <p:spPr>
          <a:xfrm>
            <a:off x="683650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102" name="object 1102"/>
          <p:cNvSpPr/>
          <p:nvPr/>
        </p:nvSpPr>
        <p:spPr>
          <a:xfrm>
            <a:off x="6836508"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103" name="object 1103"/>
          <p:cNvSpPr/>
          <p:nvPr/>
        </p:nvSpPr>
        <p:spPr>
          <a:xfrm>
            <a:off x="6836508"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104" name="object 1104"/>
          <p:cNvSpPr/>
          <p:nvPr/>
        </p:nvSpPr>
        <p:spPr>
          <a:xfrm>
            <a:off x="683650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105" name="object 1105"/>
          <p:cNvSpPr/>
          <p:nvPr/>
        </p:nvSpPr>
        <p:spPr>
          <a:xfrm>
            <a:off x="683650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106" name="object 1106"/>
          <p:cNvSpPr/>
          <p:nvPr/>
        </p:nvSpPr>
        <p:spPr>
          <a:xfrm>
            <a:off x="6836508"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107" name="object 1107"/>
          <p:cNvSpPr/>
          <p:nvPr/>
        </p:nvSpPr>
        <p:spPr>
          <a:xfrm>
            <a:off x="6836508"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108" name="object 1108"/>
          <p:cNvSpPr/>
          <p:nvPr/>
        </p:nvSpPr>
        <p:spPr>
          <a:xfrm>
            <a:off x="6836091" y="3251972"/>
            <a:ext cx="4445" cy="55244"/>
          </a:xfrm>
          <a:custGeom>
            <a:avLst/>
            <a:gdLst/>
            <a:ahLst/>
            <a:cxnLst/>
            <a:rect l="l" t="t" r="r" b="b"/>
            <a:pathLst>
              <a:path w="4445" h="55245">
                <a:moveTo>
                  <a:pt x="4173" y="0"/>
                </a:moveTo>
                <a:lnTo>
                  <a:pt x="3338" y="0"/>
                </a:lnTo>
                <a:lnTo>
                  <a:pt x="0" y="54250"/>
                </a:lnTo>
                <a:lnTo>
                  <a:pt x="0" y="54964"/>
                </a:lnTo>
                <a:lnTo>
                  <a:pt x="834" y="54964"/>
                </a:lnTo>
                <a:lnTo>
                  <a:pt x="4173" y="713"/>
                </a:lnTo>
                <a:lnTo>
                  <a:pt x="4173" y="0"/>
                </a:lnTo>
                <a:close/>
              </a:path>
            </a:pathLst>
          </a:custGeom>
          <a:solidFill>
            <a:srgbClr val="000000"/>
          </a:solidFill>
        </p:spPr>
        <p:txBody>
          <a:bodyPr wrap="square" lIns="0" tIns="0" rIns="0" bIns="0" rtlCol="0"/>
          <a:lstStyle/>
          <a:p>
            <a:endParaRPr/>
          </a:p>
        </p:txBody>
      </p:sp>
      <p:sp>
        <p:nvSpPr>
          <p:cNvPr id="1109" name="object 1109"/>
          <p:cNvSpPr/>
          <p:nvPr/>
        </p:nvSpPr>
        <p:spPr>
          <a:xfrm>
            <a:off x="6839846" y="3251971"/>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1110" name="object 1110"/>
          <p:cNvSpPr/>
          <p:nvPr/>
        </p:nvSpPr>
        <p:spPr>
          <a:xfrm>
            <a:off x="6839429"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1111" name="object 1111"/>
          <p:cNvSpPr/>
          <p:nvPr/>
        </p:nvSpPr>
        <p:spPr>
          <a:xfrm>
            <a:off x="6842768" y="3269104"/>
            <a:ext cx="4445" cy="38100"/>
          </a:xfrm>
          <a:custGeom>
            <a:avLst/>
            <a:gdLst/>
            <a:ahLst/>
            <a:cxnLst/>
            <a:rect l="l" t="t" r="r" b="b"/>
            <a:pathLst>
              <a:path w="4445" h="38100">
                <a:moveTo>
                  <a:pt x="4173" y="0"/>
                </a:moveTo>
                <a:lnTo>
                  <a:pt x="3337"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1112" name="object 1112"/>
          <p:cNvSpPr/>
          <p:nvPr/>
        </p:nvSpPr>
        <p:spPr>
          <a:xfrm>
            <a:off x="6846523"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1113" name="object 1113"/>
          <p:cNvSpPr/>
          <p:nvPr/>
        </p:nvSpPr>
        <p:spPr>
          <a:xfrm>
            <a:off x="6846523" y="3243406"/>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114" name="object 1114"/>
          <p:cNvSpPr/>
          <p:nvPr/>
        </p:nvSpPr>
        <p:spPr>
          <a:xfrm>
            <a:off x="6846105" y="3289092"/>
            <a:ext cx="4445" cy="18415"/>
          </a:xfrm>
          <a:custGeom>
            <a:avLst/>
            <a:gdLst/>
            <a:ahLst/>
            <a:cxnLst/>
            <a:rect l="l" t="t" r="r" b="b"/>
            <a:pathLst>
              <a:path w="4445" h="18414">
                <a:moveTo>
                  <a:pt x="4173" y="0"/>
                </a:moveTo>
                <a:lnTo>
                  <a:pt x="3338" y="0"/>
                </a:lnTo>
                <a:lnTo>
                  <a:pt x="0" y="17131"/>
                </a:lnTo>
                <a:lnTo>
                  <a:pt x="0" y="17844"/>
                </a:lnTo>
                <a:lnTo>
                  <a:pt x="835" y="17844"/>
                </a:lnTo>
                <a:lnTo>
                  <a:pt x="4173" y="713"/>
                </a:lnTo>
                <a:lnTo>
                  <a:pt x="4173" y="0"/>
                </a:lnTo>
                <a:close/>
              </a:path>
            </a:pathLst>
          </a:custGeom>
          <a:solidFill>
            <a:srgbClr val="000000"/>
          </a:solidFill>
        </p:spPr>
        <p:txBody>
          <a:bodyPr wrap="square" lIns="0" tIns="0" rIns="0" bIns="0" rtlCol="0"/>
          <a:lstStyle/>
          <a:p>
            <a:endParaRPr/>
          </a:p>
        </p:txBody>
      </p:sp>
      <p:sp>
        <p:nvSpPr>
          <p:cNvPr id="1115" name="object 1115"/>
          <p:cNvSpPr/>
          <p:nvPr/>
        </p:nvSpPr>
        <p:spPr>
          <a:xfrm>
            <a:off x="6849862" y="3203433"/>
            <a:ext cx="0" cy="103505"/>
          </a:xfrm>
          <a:custGeom>
            <a:avLst/>
            <a:gdLst/>
            <a:ahLst/>
            <a:cxnLst/>
            <a:rect l="l" t="t" r="r" b="b"/>
            <a:pathLst>
              <a:path h="103504">
                <a:moveTo>
                  <a:pt x="0" y="103504"/>
                </a:moveTo>
                <a:lnTo>
                  <a:pt x="0" y="0"/>
                </a:lnTo>
              </a:path>
            </a:pathLst>
          </a:custGeom>
          <a:ln w="3175">
            <a:solidFill>
              <a:srgbClr val="000000"/>
            </a:solidFill>
          </a:ln>
        </p:spPr>
        <p:txBody>
          <a:bodyPr wrap="square" lIns="0" tIns="0" rIns="0" bIns="0" rtlCol="0"/>
          <a:lstStyle/>
          <a:p>
            <a:endParaRPr/>
          </a:p>
        </p:txBody>
      </p:sp>
      <p:sp>
        <p:nvSpPr>
          <p:cNvPr id="1116" name="object 1116"/>
          <p:cNvSpPr/>
          <p:nvPr/>
        </p:nvSpPr>
        <p:spPr>
          <a:xfrm>
            <a:off x="6849862" y="3203434"/>
            <a:ext cx="0" cy="86995"/>
          </a:xfrm>
          <a:custGeom>
            <a:avLst/>
            <a:gdLst/>
            <a:ahLst/>
            <a:cxnLst/>
            <a:rect l="l" t="t" r="r" b="b"/>
            <a:pathLst>
              <a:path h="86995">
                <a:moveTo>
                  <a:pt x="0" y="0"/>
                </a:moveTo>
                <a:lnTo>
                  <a:pt x="0" y="86372"/>
                </a:lnTo>
              </a:path>
            </a:pathLst>
          </a:custGeom>
          <a:ln w="3175">
            <a:solidFill>
              <a:srgbClr val="000000"/>
            </a:solidFill>
          </a:ln>
        </p:spPr>
        <p:txBody>
          <a:bodyPr wrap="square" lIns="0" tIns="0" rIns="0" bIns="0" rtlCol="0"/>
          <a:lstStyle/>
          <a:p>
            <a:endParaRPr/>
          </a:p>
        </p:txBody>
      </p:sp>
      <p:sp>
        <p:nvSpPr>
          <p:cNvPr id="1117" name="object 1117"/>
          <p:cNvSpPr/>
          <p:nvPr/>
        </p:nvSpPr>
        <p:spPr>
          <a:xfrm>
            <a:off x="6849444" y="3271959"/>
            <a:ext cx="4445" cy="35560"/>
          </a:xfrm>
          <a:custGeom>
            <a:avLst/>
            <a:gdLst/>
            <a:ahLst/>
            <a:cxnLst/>
            <a:rect l="l" t="t" r="r" b="b"/>
            <a:pathLst>
              <a:path w="4445" h="35560">
                <a:moveTo>
                  <a:pt x="4173" y="0"/>
                </a:moveTo>
                <a:lnTo>
                  <a:pt x="3338"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1118" name="object 1118"/>
          <p:cNvSpPr/>
          <p:nvPr/>
        </p:nvSpPr>
        <p:spPr>
          <a:xfrm>
            <a:off x="6853200"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1119" name="object 1119"/>
          <p:cNvSpPr/>
          <p:nvPr/>
        </p:nvSpPr>
        <p:spPr>
          <a:xfrm>
            <a:off x="6852783" y="3266250"/>
            <a:ext cx="4445" cy="41275"/>
          </a:xfrm>
          <a:custGeom>
            <a:avLst/>
            <a:gdLst/>
            <a:ahLst/>
            <a:cxnLst/>
            <a:rect l="l" t="t" r="r" b="b"/>
            <a:pathLst>
              <a:path w="4445" h="41275">
                <a:moveTo>
                  <a:pt x="4173" y="0"/>
                </a:moveTo>
                <a:lnTo>
                  <a:pt x="3338" y="0"/>
                </a:lnTo>
                <a:lnTo>
                  <a:pt x="0" y="39973"/>
                </a:lnTo>
                <a:lnTo>
                  <a:pt x="0" y="40686"/>
                </a:lnTo>
                <a:lnTo>
                  <a:pt x="834" y="40686"/>
                </a:lnTo>
                <a:lnTo>
                  <a:pt x="4173" y="712"/>
                </a:lnTo>
                <a:lnTo>
                  <a:pt x="4173" y="0"/>
                </a:lnTo>
                <a:close/>
              </a:path>
            </a:pathLst>
          </a:custGeom>
          <a:solidFill>
            <a:srgbClr val="000000"/>
          </a:solidFill>
        </p:spPr>
        <p:txBody>
          <a:bodyPr wrap="square" lIns="0" tIns="0" rIns="0" bIns="0" rtlCol="0"/>
          <a:lstStyle/>
          <a:p>
            <a:endParaRPr/>
          </a:p>
        </p:txBody>
      </p:sp>
      <p:sp>
        <p:nvSpPr>
          <p:cNvPr id="1120" name="object 1120"/>
          <p:cNvSpPr/>
          <p:nvPr/>
        </p:nvSpPr>
        <p:spPr>
          <a:xfrm>
            <a:off x="6856539"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1121" name="object 1121"/>
          <p:cNvSpPr/>
          <p:nvPr/>
        </p:nvSpPr>
        <p:spPr>
          <a:xfrm>
            <a:off x="6856539"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1122" name="object 1122"/>
          <p:cNvSpPr/>
          <p:nvPr/>
        </p:nvSpPr>
        <p:spPr>
          <a:xfrm>
            <a:off x="6856539"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1123" name="object 1123"/>
          <p:cNvSpPr/>
          <p:nvPr/>
        </p:nvSpPr>
        <p:spPr>
          <a:xfrm>
            <a:off x="6856539"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124" name="object 1124"/>
          <p:cNvSpPr/>
          <p:nvPr/>
        </p:nvSpPr>
        <p:spPr>
          <a:xfrm>
            <a:off x="6856539"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125" name="object 1125"/>
          <p:cNvSpPr/>
          <p:nvPr/>
        </p:nvSpPr>
        <p:spPr>
          <a:xfrm>
            <a:off x="6856539"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1126" name="object 1126"/>
          <p:cNvSpPr/>
          <p:nvPr/>
        </p:nvSpPr>
        <p:spPr>
          <a:xfrm>
            <a:off x="6856539"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1127" name="object 1127"/>
          <p:cNvSpPr/>
          <p:nvPr/>
        </p:nvSpPr>
        <p:spPr>
          <a:xfrm>
            <a:off x="685653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128" name="object 1128"/>
          <p:cNvSpPr/>
          <p:nvPr/>
        </p:nvSpPr>
        <p:spPr>
          <a:xfrm>
            <a:off x="685653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129" name="object 1129"/>
          <p:cNvSpPr/>
          <p:nvPr/>
        </p:nvSpPr>
        <p:spPr>
          <a:xfrm>
            <a:off x="685653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130" name="object 1130"/>
          <p:cNvSpPr/>
          <p:nvPr/>
        </p:nvSpPr>
        <p:spPr>
          <a:xfrm>
            <a:off x="685653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131" name="object 1131"/>
          <p:cNvSpPr/>
          <p:nvPr/>
        </p:nvSpPr>
        <p:spPr>
          <a:xfrm>
            <a:off x="6856122" y="3277671"/>
            <a:ext cx="4445" cy="29845"/>
          </a:xfrm>
          <a:custGeom>
            <a:avLst/>
            <a:gdLst/>
            <a:ahLst/>
            <a:cxnLst/>
            <a:rect l="l" t="t" r="r" b="b"/>
            <a:pathLst>
              <a:path w="4445" h="29845">
                <a:moveTo>
                  <a:pt x="4173" y="0"/>
                </a:moveTo>
                <a:lnTo>
                  <a:pt x="3338" y="0"/>
                </a:lnTo>
                <a:lnTo>
                  <a:pt x="0" y="28552"/>
                </a:lnTo>
                <a:lnTo>
                  <a:pt x="0" y="29265"/>
                </a:lnTo>
                <a:lnTo>
                  <a:pt x="834" y="29265"/>
                </a:lnTo>
                <a:lnTo>
                  <a:pt x="4173" y="713"/>
                </a:lnTo>
                <a:lnTo>
                  <a:pt x="4173" y="0"/>
                </a:lnTo>
                <a:close/>
              </a:path>
            </a:pathLst>
          </a:custGeom>
          <a:solidFill>
            <a:srgbClr val="000000"/>
          </a:solidFill>
        </p:spPr>
        <p:txBody>
          <a:bodyPr wrap="square" lIns="0" tIns="0" rIns="0" bIns="0" rtlCol="0"/>
          <a:lstStyle/>
          <a:p>
            <a:endParaRPr/>
          </a:p>
        </p:txBody>
      </p:sp>
      <p:sp>
        <p:nvSpPr>
          <p:cNvPr id="1132" name="object 1132"/>
          <p:cNvSpPr/>
          <p:nvPr/>
        </p:nvSpPr>
        <p:spPr>
          <a:xfrm>
            <a:off x="6859461" y="3271959"/>
            <a:ext cx="4445" cy="35560"/>
          </a:xfrm>
          <a:custGeom>
            <a:avLst/>
            <a:gdLst/>
            <a:ahLst/>
            <a:cxnLst/>
            <a:rect l="l" t="t" r="r" b="b"/>
            <a:pathLst>
              <a:path w="4445" h="35560">
                <a:moveTo>
                  <a:pt x="4171" y="0"/>
                </a:moveTo>
                <a:lnTo>
                  <a:pt x="3337" y="0"/>
                </a:lnTo>
                <a:lnTo>
                  <a:pt x="0" y="34263"/>
                </a:lnTo>
                <a:lnTo>
                  <a:pt x="0" y="34977"/>
                </a:lnTo>
                <a:lnTo>
                  <a:pt x="834" y="34977"/>
                </a:lnTo>
                <a:lnTo>
                  <a:pt x="4171" y="713"/>
                </a:lnTo>
                <a:lnTo>
                  <a:pt x="4171" y="0"/>
                </a:lnTo>
                <a:close/>
              </a:path>
            </a:pathLst>
          </a:custGeom>
          <a:solidFill>
            <a:srgbClr val="000000"/>
          </a:solidFill>
        </p:spPr>
        <p:txBody>
          <a:bodyPr wrap="square" lIns="0" tIns="0" rIns="0" bIns="0" rtlCol="0"/>
          <a:lstStyle/>
          <a:p>
            <a:endParaRPr/>
          </a:p>
        </p:txBody>
      </p:sp>
      <p:sp>
        <p:nvSpPr>
          <p:cNvPr id="1133" name="object 1133"/>
          <p:cNvSpPr/>
          <p:nvPr/>
        </p:nvSpPr>
        <p:spPr>
          <a:xfrm>
            <a:off x="6863215" y="3234839"/>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1134" name="object 1134"/>
          <p:cNvSpPr/>
          <p:nvPr/>
        </p:nvSpPr>
        <p:spPr>
          <a:xfrm>
            <a:off x="686279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135" name="object 1135"/>
          <p:cNvSpPr/>
          <p:nvPr/>
        </p:nvSpPr>
        <p:spPr>
          <a:xfrm>
            <a:off x="6866554" y="3240551"/>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1136" name="object 1136"/>
          <p:cNvSpPr/>
          <p:nvPr/>
        </p:nvSpPr>
        <p:spPr>
          <a:xfrm>
            <a:off x="6866137"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1137" name="object 1137"/>
          <p:cNvSpPr/>
          <p:nvPr/>
        </p:nvSpPr>
        <p:spPr>
          <a:xfrm>
            <a:off x="6869893" y="3231985"/>
            <a:ext cx="0" cy="75565"/>
          </a:xfrm>
          <a:custGeom>
            <a:avLst/>
            <a:gdLst/>
            <a:ahLst/>
            <a:cxnLst/>
            <a:rect l="l" t="t" r="r" b="b"/>
            <a:pathLst>
              <a:path h="75564">
                <a:moveTo>
                  <a:pt x="0" y="74952"/>
                </a:moveTo>
                <a:lnTo>
                  <a:pt x="0" y="0"/>
                </a:lnTo>
              </a:path>
            </a:pathLst>
          </a:custGeom>
          <a:ln w="3175">
            <a:solidFill>
              <a:srgbClr val="000000"/>
            </a:solidFill>
          </a:ln>
        </p:spPr>
        <p:txBody>
          <a:bodyPr wrap="square" lIns="0" tIns="0" rIns="0" bIns="0" rtlCol="0"/>
          <a:lstStyle/>
          <a:p>
            <a:endParaRPr/>
          </a:p>
        </p:txBody>
      </p:sp>
      <p:sp>
        <p:nvSpPr>
          <p:cNvPr id="1138" name="object 1138"/>
          <p:cNvSpPr/>
          <p:nvPr/>
        </p:nvSpPr>
        <p:spPr>
          <a:xfrm>
            <a:off x="6869476" y="3231987"/>
            <a:ext cx="4445" cy="58419"/>
          </a:xfrm>
          <a:custGeom>
            <a:avLst/>
            <a:gdLst/>
            <a:ahLst/>
            <a:cxnLst/>
            <a:rect l="l" t="t" r="r" b="b"/>
            <a:pathLst>
              <a:path w="4445" h="58420">
                <a:moveTo>
                  <a:pt x="834" y="0"/>
                </a:moveTo>
                <a:lnTo>
                  <a:pt x="0" y="0"/>
                </a:lnTo>
                <a:lnTo>
                  <a:pt x="0" y="713"/>
                </a:lnTo>
                <a:lnTo>
                  <a:pt x="3337" y="57819"/>
                </a:lnTo>
                <a:lnTo>
                  <a:pt x="4173" y="57819"/>
                </a:lnTo>
                <a:lnTo>
                  <a:pt x="4173" y="57105"/>
                </a:lnTo>
                <a:lnTo>
                  <a:pt x="834" y="0"/>
                </a:lnTo>
                <a:close/>
              </a:path>
            </a:pathLst>
          </a:custGeom>
          <a:solidFill>
            <a:srgbClr val="000000"/>
          </a:solidFill>
        </p:spPr>
        <p:txBody>
          <a:bodyPr wrap="square" lIns="0" tIns="0" rIns="0" bIns="0" rtlCol="0"/>
          <a:lstStyle/>
          <a:p>
            <a:endParaRPr/>
          </a:p>
        </p:txBody>
      </p:sp>
      <p:sp>
        <p:nvSpPr>
          <p:cNvPr id="1139" name="object 1139"/>
          <p:cNvSpPr/>
          <p:nvPr/>
        </p:nvSpPr>
        <p:spPr>
          <a:xfrm>
            <a:off x="6873231" y="3204209"/>
            <a:ext cx="0" cy="102870"/>
          </a:xfrm>
          <a:custGeom>
            <a:avLst/>
            <a:gdLst/>
            <a:ahLst/>
            <a:cxnLst/>
            <a:rect l="l" t="t" r="r" b="b"/>
            <a:pathLst>
              <a:path h="102870">
                <a:moveTo>
                  <a:pt x="0" y="102870"/>
                </a:moveTo>
                <a:lnTo>
                  <a:pt x="0" y="0"/>
                </a:lnTo>
              </a:path>
            </a:pathLst>
          </a:custGeom>
          <a:ln w="3175">
            <a:solidFill>
              <a:srgbClr val="000000"/>
            </a:solidFill>
          </a:ln>
        </p:spPr>
        <p:txBody>
          <a:bodyPr wrap="square" lIns="0" tIns="0" rIns="0" bIns="0" rtlCol="0"/>
          <a:lstStyle/>
          <a:p>
            <a:endParaRPr/>
          </a:p>
        </p:txBody>
      </p:sp>
      <p:sp>
        <p:nvSpPr>
          <p:cNvPr id="1140" name="object 1140"/>
          <p:cNvSpPr/>
          <p:nvPr/>
        </p:nvSpPr>
        <p:spPr>
          <a:xfrm>
            <a:off x="6873231"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1141" name="object 1141"/>
          <p:cNvSpPr/>
          <p:nvPr/>
        </p:nvSpPr>
        <p:spPr>
          <a:xfrm>
            <a:off x="6876570" y="3202940"/>
            <a:ext cx="0" cy="104139"/>
          </a:xfrm>
          <a:custGeom>
            <a:avLst/>
            <a:gdLst/>
            <a:ahLst/>
            <a:cxnLst/>
            <a:rect l="l" t="t" r="r" b="b"/>
            <a:pathLst>
              <a:path h="104139">
                <a:moveTo>
                  <a:pt x="0" y="103997"/>
                </a:moveTo>
                <a:lnTo>
                  <a:pt x="0" y="0"/>
                </a:lnTo>
              </a:path>
            </a:pathLst>
          </a:custGeom>
          <a:ln w="3175">
            <a:solidFill>
              <a:srgbClr val="000000"/>
            </a:solidFill>
          </a:ln>
        </p:spPr>
        <p:txBody>
          <a:bodyPr wrap="square" lIns="0" tIns="0" rIns="0" bIns="0" rtlCol="0"/>
          <a:lstStyle/>
          <a:p>
            <a:endParaRPr/>
          </a:p>
        </p:txBody>
      </p:sp>
      <p:sp>
        <p:nvSpPr>
          <p:cNvPr id="1142" name="object 1142"/>
          <p:cNvSpPr/>
          <p:nvPr/>
        </p:nvSpPr>
        <p:spPr>
          <a:xfrm>
            <a:off x="6877415" y="3175000"/>
            <a:ext cx="0" cy="132080"/>
          </a:xfrm>
          <a:custGeom>
            <a:avLst/>
            <a:gdLst/>
            <a:ahLst/>
            <a:cxnLst/>
            <a:rect l="l" t="t" r="r" b="b"/>
            <a:pathLst>
              <a:path h="132079">
                <a:moveTo>
                  <a:pt x="0" y="0"/>
                </a:moveTo>
                <a:lnTo>
                  <a:pt x="0" y="132079"/>
                </a:lnTo>
              </a:path>
            </a:pathLst>
          </a:custGeom>
          <a:ln w="3175">
            <a:solidFill>
              <a:srgbClr val="000000"/>
            </a:solidFill>
          </a:ln>
        </p:spPr>
        <p:txBody>
          <a:bodyPr wrap="square" lIns="0" tIns="0" rIns="0" bIns="0" rtlCol="0"/>
          <a:lstStyle/>
          <a:p>
            <a:endParaRPr/>
          </a:p>
        </p:txBody>
      </p:sp>
      <p:sp>
        <p:nvSpPr>
          <p:cNvPr id="1143" name="object 1143"/>
          <p:cNvSpPr/>
          <p:nvPr/>
        </p:nvSpPr>
        <p:spPr>
          <a:xfrm>
            <a:off x="6879908" y="3174880"/>
            <a:ext cx="0" cy="132080"/>
          </a:xfrm>
          <a:custGeom>
            <a:avLst/>
            <a:gdLst/>
            <a:ahLst/>
            <a:cxnLst/>
            <a:rect l="l" t="t" r="r" b="b"/>
            <a:pathLst>
              <a:path h="132079">
                <a:moveTo>
                  <a:pt x="0" y="0"/>
                </a:moveTo>
                <a:lnTo>
                  <a:pt x="0" y="132056"/>
                </a:lnTo>
              </a:path>
            </a:pathLst>
          </a:custGeom>
          <a:ln w="3175">
            <a:solidFill>
              <a:srgbClr val="000000"/>
            </a:solidFill>
          </a:ln>
        </p:spPr>
        <p:txBody>
          <a:bodyPr wrap="square" lIns="0" tIns="0" rIns="0" bIns="0" rtlCol="0"/>
          <a:lstStyle/>
          <a:p>
            <a:endParaRPr/>
          </a:p>
        </p:txBody>
      </p:sp>
      <p:sp>
        <p:nvSpPr>
          <p:cNvPr id="1144" name="object 1144"/>
          <p:cNvSpPr/>
          <p:nvPr/>
        </p:nvSpPr>
        <p:spPr>
          <a:xfrm>
            <a:off x="6879908"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145" name="object 1145"/>
          <p:cNvSpPr/>
          <p:nvPr/>
        </p:nvSpPr>
        <p:spPr>
          <a:xfrm>
            <a:off x="6879908"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146" name="object 1146"/>
          <p:cNvSpPr/>
          <p:nvPr/>
        </p:nvSpPr>
        <p:spPr>
          <a:xfrm>
            <a:off x="6879908"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147" name="object 1147"/>
          <p:cNvSpPr/>
          <p:nvPr/>
        </p:nvSpPr>
        <p:spPr>
          <a:xfrm>
            <a:off x="6879908"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148" name="object 1148"/>
          <p:cNvSpPr/>
          <p:nvPr/>
        </p:nvSpPr>
        <p:spPr>
          <a:xfrm>
            <a:off x="687990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149" name="object 1149"/>
          <p:cNvSpPr/>
          <p:nvPr/>
        </p:nvSpPr>
        <p:spPr>
          <a:xfrm>
            <a:off x="687990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150" name="object 1150"/>
          <p:cNvSpPr/>
          <p:nvPr/>
        </p:nvSpPr>
        <p:spPr>
          <a:xfrm>
            <a:off x="6879908"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151" name="object 1151"/>
          <p:cNvSpPr/>
          <p:nvPr/>
        </p:nvSpPr>
        <p:spPr>
          <a:xfrm>
            <a:off x="6879908"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152" name="object 1152"/>
          <p:cNvSpPr/>
          <p:nvPr/>
        </p:nvSpPr>
        <p:spPr>
          <a:xfrm>
            <a:off x="687990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153" name="object 1153"/>
          <p:cNvSpPr/>
          <p:nvPr/>
        </p:nvSpPr>
        <p:spPr>
          <a:xfrm>
            <a:off x="687990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154" name="object 1154"/>
          <p:cNvSpPr/>
          <p:nvPr/>
        </p:nvSpPr>
        <p:spPr>
          <a:xfrm>
            <a:off x="6879491" y="3269104"/>
            <a:ext cx="4445" cy="38100"/>
          </a:xfrm>
          <a:custGeom>
            <a:avLst/>
            <a:gdLst/>
            <a:ahLst/>
            <a:cxnLst/>
            <a:rect l="l" t="t" r="r" b="b"/>
            <a:pathLst>
              <a:path w="4445" h="38100">
                <a:moveTo>
                  <a:pt x="4173" y="0"/>
                </a:moveTo>
                <a:lnTo>
                  <a:pt x="3337"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1155" name="object 1155"/>
          <p:cNvSpPr/>
          <p:nvPr/>
        </p:nvSpPr>
        <p:spPr>
          <a:xfrm>
            <a:off x="6883246"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156" name="object 1156"/>
          <p:cNvSpPr/>
          <p:nvPr/>
        </p:nvSpPr>
        <p:spPr>
          <a:xfrm>
            <a:off x="6883246"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157" name="object 1157"/>
          <p:cNvSpPr/>
          <p:nvPr/>
        </p:nvSpPr>
        <p:spPr>
          <a:xfrm>
            <a:off x="6883246"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158" name="object 1158"/>
          <p:cNvSpPr/>
          <p:nvPr/>
        </p:nvSpPr>
        <p:spPr>
          <a:xfrm>
            <a:off x="688324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159" name="object 1159"/>
          <p:cNvSpPr/>
          <p:nvPr/>
        </p:nvSpPr>
        <p:spPr>
          <a:xfrm>
            <a:off x="688324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160" name="object 1160"/>
          <p:cNvSpPr/>
          <p:nvPr/>
        </p:nvSpPr>
        <p:spPr>
          <a:xfrm>
            <a:off x="6883246"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161" name="object 1161"/>
          <p:cNvSpPr/>
          <p:nvPr/>
        </p:nvSpPr>
        <p:spPr>
          <a:xfrm>
            <a:off x="6883246"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162" name="object 1162"/>
          <p:cNvSpPr/>
          <p:nvPr/>
        </p:nvSpPr>
        <p:spPr>
          <a:xfrm>
            <a:off x="688324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163" name="object 1163"/>
          <p:cNvSpPr/>
          <p:nvPr/>
        </p:nvSpPr>
        <p:spPr>
          <a:xfrm>
            <a:off x="688324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164" name="object 1164"/>
          <p:cNvSpPr/>
          <p:nvPr/>
        </p:nvSpPr>
        <p:spPr>
          <a:xfrm>
            <a:off x="6883246"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165" name="object 1165"/>
          <p:cNvSpPr/>
          <p:nvPr/>
        </p:nvSpPr>
        <p:spPr>
          <a:xfrm>
            <a:off x="6883246"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166" name="object 1166"/>
          <p:cNvSpPr/>
          <p:nvPr/>
        </p:nvSpPr>
        <p:spPr>
          <a:xfrm>
            <a:off x="6882829" y="3249118"/>
            <a:ext cx="4445" cy="58419"/>
          </a:xfrm>
          <a:custGeom>
            <a:avLst/>
            <a:gdLst/>
            <a:ahLst/>
            <a:cxnLst/>
            <a:rect l="l" t="t" r="r" b="b"/>
            <a:pathLst>
              <a:path w="4445" h="58420">
                <a:moveTo>
                  <a:pt x="4174" y="0"/>
                </a:moveTo>
                <a:lnTo>
                  <a:pt x="3338" y="0"/>
                </a:lnTo>
                <a:lnTo>
                  <a:pt x="0" y="57105"/>
                </a:lnTo>
                <a:lnTo>
                  <a:pt x="0" y="57819"/>
                </a:lnTo>
                <a:lnTo>
                  <a:pt x="835" y="57819"/>
                </a:lnTo>
                <a:lnTo>
                  <a:pt x="4174" y="713"/>
                </a:lnTo>
                <a:lnTo>
                  <a:pt x="4174" y="0"/>
                </a:lnTo>
                <a:close/>
              </a:path>
            </a:pathLst>
          </a:custGeom>
          <a:solidFill>
            <a:srgbClr val="000000"/>
          </a:solidFill>
        </p:spPr>
        <p:txBody>
          <a:bodyPr wrap="square" lIns="0" tIns="0" rIns="0" bIns="0" rtlCol="0"/>
          <a:lstStyle/>
          <a:p>
            <a:endParaRPr/>
          </a:p>
        </p:txBody>
      </p:sp>
      <p:sp>
        <p:nvSpPr>
          <p:cNvPr id="1167" name="object 1167"/>
          <p:cNvSpPr/>
          <p:nvPr/>
        </p:nvSpPr>
        <p:spPr>
          <a:xfrm>
            <a:off x="6886585" y="3234840"/>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1168" name="object 1168"/>
          <p:cNvSpPr/>
          <p:nvPr/>
        </p:nvSpPr>
        <p:spPr>
          <a:xfrm>
            <a:off x="6886168" y="3271959"/>
            <a:ext cx="4445" cy="35560"/>
          </a:xfrm>
          <a:custGeom>
            <a:avLst/>
            <a:gdLst/>
            <a:ahLst/>
            <a:cxnLst/>
            <a:rect l="l" t="t" r="r" b="b"/>
            <a:pathLst>
              <a:path w="4445" h="35560">
                <a:moveTo>
                  <a:pt x="4173" y="0"/>
                </a:moveTo>
                <a:lnTo>
                  <a:pt x="3338" y="0"/>
                </a:lnTo>
                <a:lnTo>
                  <a:pt x="0" y="34263"/>
                </a:lnTo>
                <a:lnTo>
                  <a:pt x="0" y="34977"/>
                </a:lnTo>
                <a:lnTo>
                  <a:pt x="835" y="34977"/>
                </a:lnTo>
                <a:lnTo>
                  <a:pt x="4173" y="713"/>
                </a:lnTo>
                <a:lnTo>
                  <a:pt x="4173" y="0"/>
                </a:lnTo>
                <a:close/>
              </a:path>
            </a:pathLst>
          </a:custGeom>
          <a:solidFill>
            <a:srgbClr val="000000"/>
          </a:solidFill>
        </p:spPr>
        <p:txBody>
          <a:bodyPr wrap="square" lIns="0" tIns="0" rIns="0" bIns="0" rtlCol="0"/>
          <a:lstStyle/>
          <a:p>
            <a:endParaRPr/>
          </a:p>
        </p:txBody>
      </p:sp>
      <p:sp>
        <p:nvSpPr>
          <p:cNvPr id="1169" name="object 1169"/>
          <p:cNvSpPr/>
          <p:nvPr/>
        </p:nvSpPr>
        <p:spPr>
          <a:xfrm>
            <a:off x="6889924" y="3271958"/>
            <a:ext cx="0" cy="35560"/>
          </a:xfrm>
          <a:custGeom>
            <a:avLst/>
            <a:gdLst/>
            <a:ahLst/>
            <a:cxnLst/>
            <a:rect l="l" t="t" r="r" b="b"/>
            <a:pathLst>
              <a:path h="35560">
                <a:moveTo>
                  <a:pt x="0" y="34978"/>
                </a:moveTo>
                <a:lnTo>
                  <a:pt x="0" y="0"/>
                </a:lnTo>
              </a:path>
            </a:pathLst>
          </a:custGeom>
          <a:ln w="3175">
            <a:solidFill>
              <a:srgbClr val="000000"/>
            </a:solidFill>
          </a:ln>
        </p:spPr>
        <p:txBody>
          <a:bodyPr wrap="square" lIns="0" tIns="0" rIns="0" bIns="0" rtlCol="0"/>
          <a:lstStyle/>
          <a:p>
            <a:endParaRPr/>
          </a:p>
        </p:txBody>
      </p:sp>
      <p:sp>
        <p:nvSpPr>
          <p:cNvPr id="1170" name="object 1170"/>
          <p:cNvSpPr/>
          <p:nvPr/>
        </p:nvSpPr>
        <p:spPr>
          <a:xfrm>
            <a:off x="688950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171" name="object 1171"/>
          <p:cNvSpPr/>
          <p:nvPr/>
        </p:nvSpPr>
        <p:spPr>
          <a:xfrm>
            <a:off x="689326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172" name="object 1172"/>
          <p:cNvSpPr/>
          <p:nvPr/>
        </p:nvSpPr>
        <p:spPr>
          <a:xfrm>
            <a:off x="6893262" y="3289091"/>
            <a:ext cx="0" cy="3810"/>
          </a:xfrm>
          <a:custGeom>
            <a:avLst/>
            <a:gdLst/>
            <a:ahLst/>
            <a:cxnLst/>
            <a:rect l="l" t="t" r="r" b="b"/>
            <a:pathLst>
              <a:path h="3810">
                <a:moveTo>
                  <a:pt x="0" y="0"/>
                </a:moveTo>
                <a:lnTo>
                  <a:pt x="0" y="3568"/>
                </a:lnTo>
              </a:path>
            </a:pathLst>
          </a:custGeom>
          <a:ln w="3175">
            <a:solidFill>
              <a:srgbClr val="000000"/>
            </a:solidFill>
          </a:ln>
        </p:spPr>
        <p:txBody>
          <a:bodyPr wrap="square" lIns="0" tIns="0" rIns="0" bIns="0" rtlCol="0"/>
          <a:lstStyle/>
          <a:p>
            <a:endParaRPr/>
          </a:p>
        </p:txBody>
      </p:sp>
      <p:sp>
        <p:nvSpPr>
          <p:cNvPr id="1173" name="object 1173"/>
          <p:cNvSpPr/>
          <p:nvPr/>
        </p:nvSpPr>
        <p:spPr>
          <a:xfrm>
            <a:off x="689326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174" name="object 1174"/>
          <p:cNvSpPr/>
          <p:nvPr/>
        </p:nvSpPr>
        <p:spPr>
          <a:xfrm>
            <a:off x="6893262"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1175" name="object 1175"/>
          <p:cNvSpPr/>
          <p:nvPr/>
        </p:nvSpPr>
        <p:spPr>
          <a:xfrm>
            <a:off x="6893262"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1176" name="object 1176"/>
          <p:cNvSpPr/>
          <p:nvPr/>
        </p:nvSpPr>
        <p:spPr>
          <a:xfrm>
            <a:off x="6893262"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177" name="object 1177"/>
          <p:cNvSpPr/>
          <p:nvPr/>
        </p:nvSpPr>
        <p:spPr>
          <a:xfrm>
            <a:off x="6893262"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178" name="object 1178"/>
          <p:cNvSpPr/>
          <p:nvPr/>
        </p:nvSpPr>
        <p:spPr>
          <a:xfrm>
            <a:off x="6893262"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179" name="object 1179"/>
          <p:cNvSpPr/>
          <p:nvPr/>
        </p:nvSpPr>
        <p:spPr>
          <a:xfrm>
            <a:off x="6893262"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180" name="object 1180"/>
          <p:cNvSpPr/>
          <p:nvPr/>
        </p:nvSpPr>
        <p:spPr>
          <a:xfrm>
            <a:off x="689326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181" name="object 1181"/>
          <p:cNvSpPr/>
          <p:nvPr/>
        </p:nvSpPr>
        <p:spPr>
          <a:xfrm>
            <a:off x="689326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182" name="object 1182"/>
          <p:cNvSpPr/>
          <p:nvPr/>
        </p:nvSpPr>
        <p:spPr>
          <a:xfrm>
            <a:off x="689284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183" name="object 1183"/>
          <p:cNvSpPr/>
          <p:nvPr/>
        </p:nvSpPr>
        <p:spPr>
          <a:xfrm>
            <a:off x="6896601" y="3226274"/>
            <a:ext cx="0" cy="81280"/>
          </a:xfrm>
          <a:custGeom>
            <a:avLst/>
            <a:gdLst/>
            <a:ahLst/>
            <a:cxnLst/>
            <a:rect l="l" t="t" r="r" b="b"/>
            <a:pathLst>
              <a:path h="81279">
                <a:moveTo>
                  <a:pt x="0" y="0"/>
                </a:moveTo>
                <a:lnTo>
                  <a:pt x="0" y="80661"/>
                </a:lnTo>
              </a:path>
            </a:pathLst>
          </a:custGeom>
          <a:ln w="3175">
            <a:solidFill>
              <a:srgbClr val="000000"/>
            </a:solidFill>
          </a:ln>
        </p:spPr>
        <p:txBody>
          <a:bodyPr wrap="square" lIns="0" tIns="0" rIns="0" bIns="0" rtlCol="0"/>
          <a:lstStyle/>
          <a:p>
            <a:endParaRPr/>
          </a:p>
        </p:txBody>
      </p:sp>
      <p:sp>
        <p:nvSpPr>
          <p:cNvPr id="1184" name="object 1184"/>
          <p:cNvSpPr/>
          <p:nvPr/>
        </p:nvSpPr>
        <p:spPr>
          <a:xfrm>
            <a:off x="6896601" y="3200577"/>
            <a:ext cx="0" cy="26670"/>
          </a:xfrm>
          <a:custGeom>
            <a:avLst/>
            <a:gdLst/>
            <a:ahLst/>
            <a:cxnLst/>
            <a:rect l="l" t="t" r="r" b="b"/>
            <a:pathLst>
              <a:path h="26669">
                <a:moveTo>
                  <a:pt x="0" y="0"/>
                </a:moveTo>
                <a:lnTo>
                  <a:pt x="0" y="26411"/>
                </a:lnTo>
              </a:path>
            </a:pathLst>
          </a:custGeom>
          <a:ln w="3175">
            <a:solidFill>
              <a:srgbClr val="000000"/>
            </a:solidFill>
          </a:ln>
        </p:spPr>
        <p:txBody>
          <a:bodyPr wrap="square" lIns="0" tIns="0" rIns="0" bIns="0" rtlCol="0"/>
          <a:lstStyle/>
          <a:p>
            <a:endParaRPr/>
          </a:p>
        </p:txBody>
      </p:sp>
      <p:sp>
        <p:nvSpPr>
          <p:cNvPr id="1185" name="object 1185"/>
          <p:cNvSpPr/>
          <p:nvPr/>
        </p:nvSpPr>
        <p:spPr>
          <a:xfrm>
            <a:off x="6896601" y="3200577"/>
            <a:ext cx="0" cy="106680"/>
          </a:xfrm>
          <a:custGeom>
            <a:avLst/>
            <a:gdLst/>
            <a:ahLst/>
            <a:cxnLst/>
            <a:rect l="l" t="t" r="r" b="b"/>
            <a:pathLst>
              <a:path h="106679">
                <a:moveTo>
                  <a:pt x="0" y="0"/>
                </a:moveTo>
                <a:lnTo>
                  <a:pt x="0" y="106358"/>
                </a:lnTo>
              </a:path>
            </a:pathLst>
          </a:custGeom>
          <a:ln w="3175">
            <a:solidFill>
              <a:srgbClr val="000000"/>
            </a:solidFill>
          </a:ln>
        </p:spPr>
        <p:txBody>
          <a:bodyPr wrap="square" lIns="0" tIns="0" rIns="0" bIns="0" rtlCol="0"/>
          <a:lstStyle/>
          <a:p>
            <a:endParaRPr/>
          </a:p>
        </p:txBody>
      </p:sp>
      <p:sp>
        <p:nvSpPr>
          <p:cNvPr id="1186" name="object 1186"/>
          <p:cNvSpPr/>
          <p:nvPr/>
        </p:nvSpPr>
        <p:spPr>
          <a:xfrm>
            <a:off x="6896601"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187" name="object 1187"/>
          <p:cNvSpPr/>
          <p:nvPr/>
        </p:nvSpPr>
        <p:spPr>
          <a:xfrm>
            <a:off x="6896601"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188" name="object 1188"/>
          <p:cNvSpPr/>
          <p:nvPr/>
        </p:nvSpPr>
        <p:spPr>
          <a:xfrm>
            <a:off x="6896601"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189" name="object 1189"/>
          <p:cNvSpPr/>
          <p:nvPr/>
        </p:nvSpPr>
        <p:spPr>
          <a:xfrm>
            <a:off x="6896601"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190" name="object 1190"/>
          <p:cNvSpPr/>
          <p:nvPr/>
        </p:nvSpPr>
        <p:spPr>
          <a:xfrm>
            <a:off x="6896601"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191" name="object 1191"/>
          <p:cNvSpPr/>
          <p:nvPr/>
        </p:nvSpPr>
        <p:spPr>
          <a:xfrm>
            <a:off x="6896601"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192" name="object 1192"/>
          <p:cNvSpPr/>
          <p:nvPr/>
        </p:nvSpPr>
        <p:spPr>
          <a:xfrm>
            <a:off x="6896601" y="3217710"/>
            <a:ext cx="0" cy="89535"/>
          </a:xfrm>
          <a:custGeom>
            <a:avLst/>
            <a:gdLst/>
            <a:ahLst/>
            <a:cxnLst/>
            <a:rect l="l" t="t" r="r" b="b"/>
            <a:pathLst>
              <a:path h="89535">
                <a:moveTo>
                  <a:pt x="0" y="0"/>
                </a:moveTo>
                <a:lnTo>
                  <a:pt x="0" y="89227"/>
                </a:lnTo>
              </a:path>
            </a:pathLst>
          </a:custGeom>
          <a:ln w="3175">
            <a:solidFill>
              <a:srgbClr val="000000"/>
            </a:solidFill>
          </a:ln>
        </p:spPr>
        <p:txBody>
          <a:bodyPr wrap="square" lIns="0" tIns="0" rIns="0" bIns="0" rtlCol="0"/>
          <a:lstStyle/>
          <a:p>
            <a:endParaRPr/>
          </a:p>
        </p:txBody>
      </p:sp>
      <p:sp>
        <p:nvSpPr>
          <p:cNvPr id="1193" name="object 1193"/>
          <p:cNvSpPr/>
          <p:nvPr/>
        </p:nvSpPr>
        <p:spPr>
          <a:xfrm>
            <a:off x="6896601" y="3217710"/>
            <a:ext cx="0" cy="89535"/>
          </a:xfrm>
          <a:custGeom>
            <a:avLst/>
            <a:gdLst/>
            <a:ahLst/>
            <a:cxnLst/>
            <a:rect l="l" t="t" r="r" b="b"/>
            <a:pathLst>
              <a:path h="89535">
                <a:moveTo>
                  <a:pt x="0" y="0"/>
                </a:moveTo>
                <a:lnTo>
                  <a:pt x="0" y="89227"/>
                </a:lnTo>
              </a:path>
            </a:pathLst>
          </a:custGeom>
          <a:ln w="3175">
            <a:solidFill>
              <a:srgbClr val="000000"/>
            </a:solidFill>
          </a:ln>
        </p:spPr>
        <p:txBody>
          <a:bodyPr wrap="square" lIns="0" tIns="0" rIns="0" bIns="0" rtlCol="0"/>
          <a:lstStyle/>
          <a:p>
            <a:endParaRPr/>
          </a:p>
        </p:txBody>
      </p:sp>
      <p:sp>
        <p:nvSpPr>
          <p:cNvPr id="1194" name="object 1194"/>
          <p:cNvSpPr/>
          <p:nvPr/>
        </p:nvSpPr>
        <p:spPr>
          <a:xfrm>
            <a:off x="6896184"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195" name="object 1195"/>
          <p:cNvSpPr/>
          <p:nvPr/>
        </p:nvSpPr>
        <p:spPr>
          <a:xfrm>
            <a:off x="689993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196" name="object 1196"/>
          <p:cNvSpPr/>
          <p:nvPr/>
        </p:nvSpPr>
        <p:spPr>
          <a:xfrm>
            <a:off x="689993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197" name="object 1197"/>
          <p:cNvSpPr/>
          <p:nvPr/>
        </p:nvSpPr>
        <p:spPr>
          <a:xfrm>
            <a:off x="6899939" y="3234840"/>
            <a:ext cx="0" cy="72390"/>
          </a:xfrm>
          <a:custGeom>
            <a:avLst/>
            <a:gdLst/>
            <a:ahLst/>
            <a:cxnLst/>
            <a:rect l="l" t="t" r="r" b="b"/>
            <a:pathLst>
              <a:path h="72389">
                <a:moveTo>
                  <a:pt x="0" y="0"/>
                </a:moveTo>
                <a:lnTo>
                  <a:pt x="0" y="72095"/>
                </a:lnTo>
              </a:path>
            </a:pathLst>
          </a:custGeom>
          <a:ln w="3175">
            <a:solidFill>
              <a:srgbClr val="000000"/>
            </a:solidFill>
          </a:ln>
        </p:spPr>
        <p:txBody>
          <a:bodyPr wrap="square" lIns="0" tIns="0" rIns="0" bIns="0" rtlCol="0"/>
          <a:lstStyle/>
          <a:p>
            <a:endParaRPr/>
          </a:p>
        </p:txBody>
      </p:sp>
      <p:sp>
        <p:nvSpPr>
          <p:cNvPr id="1198" name="object 1198"/>
          <p:cNvSpPr/>
          <p:nvPr/>
        </p:nvSpPr>
        <p:spPr>
          <a:xfrm>
            <a:off x="6899939" y="3234840"/>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1199" name="object 1199"/>
          <p:cNvSpPr/>
          <p:nvPr/>
        </p:nvSpPr>
        <p:spPr>
          <a:xfrm>
            <a:off x="6899939" y="3237696"/>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1200" name="object 1200"/>
          <p:cNvSpPr/>
          <p:nvPr/>
        </p:nvSpPr>
        <p:spPr>
          <a:xfrm>
            <a:off x="6899939" y="3226274"/>
            <a:ext cx="0" cy="81280"/>
          </a:xfrm>
          <a:custGeom>
            <a:avLst/>
            <a:gdLst/>
            <a:ahLst/>
            <a:cxnLst/>
            <a:rect l="l" t="t" r="r" b="b"/>
            <a:pathLst>
              <a:path h="81279">
                <a:moveTo>
                  <a:pt x="0" y="0"/>
                </a:moveTo>
                <a:lnTo>
                  <a:pt x="0" y="80661"/>
                </a:lnTo>
              </a:path>
            </a:pathLst>
          </a:custGeom>
          <a:ln w="3175">
            <a:solidFill>
              <a:srgbClr val="000000"/>
            </a:solidFill>
          </a:ln>
        </p:spPr>
        <p:txBody>
          <a:bodyPr wrap="square" lIns="0" tIns="0" rIns="0" bIns="0" rtlCol="0"/>
          <a:lstStyle/>
          <a:p>
            <a:endParaRPr/>
          </a:p>
        </p:txBody>
      </p:sp>
      <p:sp>
        <p:nvSpPr>
          <p:cNvPr id="1201" name="object 1201"/>
          <p:cNvSpPr/>
          <p:nvPr/>
        </p:nvSpPr>
        <p:spPr>
          <a:xfrm>
            <a:off x="6899939" y="3226274"/>
            <a:ext cx="0" cy="81280"/>
          </a:xfrm>
          <a:custGeom>
            <a:avLst/>
            <a:gdLst/>
            <a:ahLst/>
            <a:cxnLst/>
            <a:rect l="l" t="t" r="r" b="b"/>
            <a:pathLst>
              <a:path h="81279">
                <a:moveTo>
                  <a:pt x="0" y="0"/>
                </a:moveTo>
                <a:lnTo>
                  <a:pt x="0" y="80661"/>
                </a:lnTo>
              </a:path>
            </a:pathLst>
          </a:custGeom>
          <a:ln w="3175">
            <a:solidFill>
              <a:srgbClr val="000000"/>
            </a:solidFill>
          </a:ln>
        </p:spPr>
        <p:txBody>
          <a:bodyPr wrap="square" lIns="0" tIns="0" rIns="0" bIns="0" rtlCol="0"/>
          <a:lstStyle/>
          <a:p>
            <a:endParaRPr/>
          </a:p>
        </p:txBody>
      </p:sp>
      <p:sp>
        <p:nvSpPr>
          <p:cNvPr id="1202" name="object 1202"/>
          <p:cNvSpPr/>
          <p:nvPr/>
        </p:nvSpPr>
        <p:spPr>
          <a:xfrm>
            <a:off x="689993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203" name="object 1203"/>
          <p:cNvSpPr/>
          <p:nvPr/>
        </p:nvSpPr>
        <p:spPr>
          <a:xfrm>
            <a:off x="689993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204" name="object 1204"/>
          <p:cNvSpPr/>
          <p:nvPr/>
        </p:nvSpPr>
        <p:spPr>
          <a:xfrm>
            <a:off x="6899939"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205" name="object 1205"/>
          <p:cNvSpPr/>
          <p:nvPr/>
        </p:nvSpPr>
        <p:spPr>
          <a:xfrm>
            <a:off x="6899939"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206" name="object 1206"/>
          <p:cNvSpPr/>
          <p:nvPr/>
        </p:nvSpPr>
        <p:spPr>
          <a:xfrm>
            <a:off x="6899522" y="3286236"/>
            <a:ext cx="4445" cy="20955"/>
          </a:xfrm>
          <a:custGeom>
            <a:avLst/>
            <a:gdLst/>
            <a:ahLst/>
            <a:cxnLst/>
            <a:rect l="l" t="t" r="r" b="b"/>
            <a:pathLst>
              <a:path w="4445" h="20954">
                <a:moveTo>
                  <a:pt x="4173" y="0"/>
                </a:moveTo>
                <a:lnTo>
                  <a:pt x="3338" y="0"/>
                </a:lnTo>
                <a:lnTo>
                  <a:pt x="0" y="19987"/>
                </a:lnTo>
                <a:lnTo>
                  <a:pt x="0" y="20700"/>
                </a:lnTo>
                <a:lnTo>
                  <a:pt x="835" y="20700"/>
                </a:lnTo>
                <a:lnTo>
                  <a:pt x="4173" y="713"/>
                </a:lnTo>
                <a:lnTo>
                  <a:pt x="4173" y="0"/>
                </a:lnTo>
                <a:close/>
              </a:path>
            </a:pathLst>
          </a:custGeom>
          <a:solidFill>
            <a:srgbClr val="000000"/>
          </a:solidFill>
        </p:spPr>
        <p:txBody>
          <a:bodyPr wrap="square" lIns="0" tIns="0" rIns="0" bIns="0" rtlCol="0"/>
          <a:lstStyle/>
          <a:p>
            <a:endParaRPr/>
          </a:p>
        </p:txBody>
      </p:sp>
      <p:sp>
        <p:nvSpPr>
          <p:cNvPr id="1207" name="object 1207"/>
          <p:cNvSpPr/>
          <p:nvPr/>
        </p:nvSpPr>
        <p:spPr>
          <a:xfrm>
            <a:off x="6903277" y="3140616"/>
            <a:ext cx="0" cy="166370"/>
          </a:xfrm>
          <a:custGeom>
            <a:avLst/>
            <a:gdLst/>
            <a:ahLst/>
            <a:cxnLst/>
            <a:rect l="l" t="t" r="r" b="b"/>
            <a:pathLst>
              <a:path h="166370">
                <a:moveTo>
                  <a:pt x="0" y="166320"/>
                </a:moveTo>
                <a:lnTo>
                  <a:pt x="0" y="0"/>
                </a:lnTo>
              </a:path>
            </a:pathLst>
          </a:custGeom>
          <a:ln w="3175">
            <a:solidFill>
              <a:srgbClr val="000000"/>
            </a:solidFill>
          </a:ln>
        </p:spPr>
        <p:txBody>
          <a:bodyPr wrap="square" lIns="0" tIns="0" rIns="0" bIns="0" rtlCol="0"/>
          <a:lstStyle/>
          <a:p>
            <a:endParaRPr/>
          </a:p>
        </p:txBody>
      </p:sp>
      <p:sp>
        <p:nvSpPr>
          <p:cNvPr id="1208" name="object 1208"/>
          <p:cNvSpPr/>
          <p:nvPr/>
        </p:nvSpPr>
        <p:spPr>
          <a:xfrm>
            <a:off x="6902861"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1209" name="object 1209"/>
          <p:cNvSpPr/>
          <p:nvPr/>
        </p:nvSpPr>
        <p:spPr>
          <a:xfrm>
            <a:off x="690661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210" name="object 1210"/>
          <p:cNvSpPr/>
          <p:nvPr/>
        </p:nvSpPr>
        <p:spPr>
          <a:xfrm>
            <a:off x="690661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211" name="object 1211"/>
          <p:cNvSpPr/>
          <p:nvPr/>
        </p:nvSpPr>
        <p:spPr>
          <a:xfrm>
            <a:off x="690661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212" name="object 1212"/>
          <p:cNvSpPr/>
          <p:nvPr/>
        </p:nvSpPr>
        <p:spPr>
          <a:xfrm>
            <a:off x="690661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213" name="object 1213"/>
          <p:cNvSpPr/>
          <p:nvPr/>
        </p:nvSpPr>
        <p:spPr>
          <a:xfrm>
            <a:off x="690661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214" name="object 1214"/>
          <p:cNvSpPr/>
          <p:nvPr/>
        </p:nvSpPr>
        <p:spPr>
          <a:xfrm>
            <a:off x="6906616"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215" name="object 1215"/>
          <p:cNvSpPr/>
          <p:nvPr/>
        </p:nvSpPr>
        <p:spPr>
          <a:xfrm>
            <a:off x="6906616"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216" name="object 1216"/>
          <p:cNvSpPr/>
          <p:nvPr/>
        </p:nvSpPr>
        <p:spPr>
          <a:xfrm>
            <a:off x="6906616"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217" name="object 1217"/>
          <p:cNvSpPr/>
          <p:nvPr/>
        </p:nvSpPr>
        <p:spPr>
          <a:xfrm>
            <a:off x="6906616"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218" name="object 1218"/>
          <p:cNvSpPr/>
          <p:nvPr/>
        </p:nvSpPr>
        <p:spPr>
          <a:xfrm>
            <a:off x="690661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219" name="object 1219"/>
          <p:cNvSpPr/>
          <p:nvPr/>
        </p:nvSpPr>
        <p:spPr>
          <a:xfrm>
            <a:off x="690661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220" name="object 1220"/>
          <p:cNvSpPr/>
          <p:nvPr/>
        </p:nvSpPr>
        <p:spPr>
          <a:xfrm>
            <a:off x="6906199" y="3269104"/>
            <a:ext cx="4445" cy="38100"/>
          </a:xfrm>
          <a:custGeom>
            <a:avLst/>
            <a:gdLst/>
            <a:ahLst/>
            <a:cxnLst/>
            <a:rect l="l" t="t" r="r" b="b"/>
            <a:pathLst>
              <a:path w="4445" h="38100">
                <a:moveTo>
                  <a:pt x="4171" y="0"/>
                </a:moveTo>
                <a:lnTo>
                  <a:pt x="3337" y="0"/>
                </a:lnTo>
                <a:lnTo>
                  <a:pt x="0" y="37118"/>
                </a:lnTo>
                <a:lnTo>
                  <a:pt x="0" y="37832"/>
                </a:lnTo>
                <a:lnTo>
                  <a:pt x="834" y="37832"/>
                </a:lnTo>
                <a:lnTo>
                  <a:pt x="4171" y="713"/>
                </a:lnTo>
                <a:lnTo>
                  <a:pt x="4171" y="0"/>
                </a:lnTo>
                <a:close/>
              </a:path>
            </a:pathLst>
          </a:custGeom>
          <a:solidFill>
            <a:srgbClr val="000000"/>
          </a:solidFill>
        </p:spPr>
        <p:txBody>
          <a:bodyPr wrap="square" lIns="0" tIns="0" rIns="0" bIns="0" rtlCol="0"/>
          <a:lstStyle/>
          <a:p>
            <a:endParaRPr/>
          </a:p>
        </p:txBody>
      </p:sp>
      <p:sp>
        <p:nvSpPr>
          <p:cNvPr id="1221" name="object 1221"/>
          <p:cNvSpPr/>
          <p:nvPr/>
        </p:nvSpPr>
        <p:spPr>
          <a:xfrm>
            <a:off x="6909954"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222" name="object 1222"/>
          <p:cNvSpPr/>
          <p:nvPr/>
        </p:nvSpPr>
        <p:spPr>
          <a:xfrm>
            <a:off x="6909954"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223" name="object 1223"/>
          <p:cNvSpPr/>
          <p:nvPr/>
        </p:nvSpPr>
        <p:spPr>
          <a:xfrm>
            <a:off x="6909954"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224" name="object 1224"/>
          <p:cNvSpPr/>
          <p:nvPr/>
        </p:nvSpPr>
        <p:spPr>
          <a:xfrm>
            <a:off x="6909954"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1225" name="object 1225"/>
          <p:cNvSpPr/>
          <p:nvPr/>
        </p:nvSpPr>
        <p:spPr>
          <a:xfrm>
            <a:off x="6909954"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1226" name="object 1226"/>
          <p:cNvSpPr/>
          <p:nvPr/>
        </p:nvSpPr>
        <p:spPr>
          <a:xfrm>
            <a:off x="690995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227" name="object 1227"/>
          <p:cNvSpPr/>
          <p:nvPr/>
        </p:nvSpPr>
        <p:spPr>
          <a:xfrm>
            <a:off x="690995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228" name="object 1228"/>
          <p:cNvSpPr/>
          <p:nvPr/>
        </p:nvSpPr>
        <p:spPr>
          <a:xfrm>
            <a:off x="6909954"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229" name="object 1229"/>
          <p:cNvSpPr/>
          <p:nvPr/>
        </p:nvSpPr>
        <p:spPr>
          <a:xfrm>
            <a:off x="6909954"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230" name="object 1230"/>
          <p:cNvSpPr/>
          <p:nvPr/>
        </p:nvSpPr>
        <p:spPr>
          <a:xfrm>
            <a:off x="6909954"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231" name="object 1231"/>
          <p:cNvSpPr/>
          <p:nvPr/>
        </p:nvSpPr>
        <p:spPr>
          <a:xfrm>
            <a:off x="6909954"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232" name="object 1232"/>
          <p:cNvSpPr/>
          <p:nvPr/>
        </p:nvSpPr>
        <p:spPr>
          <a:xfrm>
            <a:off x="690953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233" name="object 1233"/>
          <p:cNvSpPr/>
          <p:nvPr/>
        </p:nvSpPr>
        <p:spPr>
          <a:xfrm>
            <a:off x="6913293"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234" name="object 1234"/>
          <p:cNvSpPr/>
          <p:nvPr/>
        </p:nvSpPr>
        <p:spPr>
          <a:xfrm>
            <a:off x="6913293"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235" name="object 1235"/>
          <p:cNvSpPr/>
          <p:nvPr/>
        </p:nvSpPr>
        <p:spPr>
          <a:xfrm>
            <a:off x="691329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236" name="object 1236"/>
          <p:cNvSpPr/>
          <p:nvPr/>
        </p:nvSpPr>
        <p:spPr>
          <a:xfrm>
            <a:off x="691329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237" name="object 1237"/>
          <p:cNvSpPr/>
          <p:nvPr/>
        </p:nvSpPr>
        <p:spPr>
          <a:xfrm>
            <a:off x="6913293"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238" name="object 1238"/>
          <p:cNvSpPr/>
          <p:nvPr/>
        </p:nvSpPr>
        <p:spPr>
          <a:xfrm>
            <a:off x="6913293"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239" name="object 1239"/>
          <p:cNvSpPr/>
          <p:nvPr/>
        </p:nvSpPr>
        <p:spPr>
          <a:xfrm>
            <a:off x="6913293"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1240" name="object 1240"/>
          <p:cNvSpPr/>
          <p:nvPr/>
        </p:nvSpPr>
        <p:spPr>
          <a:xfrm>
            <a:off x="6913293"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1241" name="object 1241"/>
          <p:cNvSpPr/>
          <p:nvPr/>
        </p:nvSpPr>
        <p:spPr>
          <a:xfrm>
            <a:off x="6912876"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1242" name="object 1242"/>
          <p:cNvSpPr/>
          <p:nvPr/>
        </p:nvSpPr>
        <p:spPr>
          <a:xfrm>
            <a:off x="691663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243" name="object 1243"/>
          <p:cNvSpPr/>
          <p:nvPr/>
        </p:nvSpPr>
        <p:spPr>
          <a:xfrm>
            <a:off x="6916632"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244" name="object 1244"/>
          <p:cNvSpPr/>
          <p:nvPr/>
        </p:nvSpPr>
        <p:spPr>
          <a:xfrm>
            <a:off x="6916632"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245" name="object 1245"/>
          <p:cNvSpPr/>
          <p:nvPr/>
        </p:nvSpPr>
        <p:spPr>
          <a:xfrm>
            <a:off x="6916632"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246" name="object 1246"/>
          <p:cNvSpPr/>
          <p:nvPr/>
        </p:nvSpPr>
        <p:spPr>
          <a:xfrm>
            <a:off x="6916632"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247" name="object 1247"/>
          <p:cNvSpPr/>
          <p:nvPr/>
        </p:nvSpPr>
        <p:spPr>
          <a:xfrm>
            <a:off x="6916632"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1248" name="object 1248"/>
          <p:cNvSpPr/>
          <p:nvPr/>
        </p:nvSpPr>
        <p:spPr>
          <a:xfrm>
            <a:off x="6916632"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1249" name="object 1249"/>
          <p:cNvSpPr/>
          <p:nvPr/>
        </p:nvSpPr>
        <p:spPr>
          <a:xfrm>
            <a:off x="691663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250" name="object 1250"/>
          <p:cNvSpPr/>
          <p:nvPr/>
        </p:nvSpPr>
        <p:spPr>
          <a:xfrm>
            <a:off x="691663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251" name="object 1251"/>
          <p:cNvSpPr/>
          <p:nvPr/>
        </p:nvSpPr>
        <p:spPr>
          <a:xfrm>
            <a:off x="6916632"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1252" name="object 1252"/>
          <p:cNvSpPr/>
          <p:nvPr/>
        </p:nvSpPr>
        <p:spPr>
          <a:xfrm>
            <a:off x="6916632"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1253" name="object 1253"/>
          <p:cNvSpPr/>
          <p:nvPr/>
        </p:nvSpPr>
        <p:spPr>
          <a:xfrm>
            <a:off x="6916215" y="3240552"/>
            <a:ext cx="4445" cy="66675"/>
          </a:xfrm>
          <a:custGeom>
            <a:avLst/>
            <a:gdLst/>
            <a:ahLst/>
            <a:cxnLst/>
            <a:rect l="l" t="t" r="r" b="b"/>
            <a:pathLst>
              <a:path w="4445" h="66675">
                <a:moveTo>
                  <a:pt x="4173" y="0"/>
                </a:moveTo>
                <a:lnTo>
                  <a:pt x="3337" y="0"/>
                </a:lnTo>
                <a:lnTo>
                  <a:pt x="0" y="65671"/>
                </a:lnTo>
                <a:lnTo>
                  <a:pt x="0" y="66385"/>
                </a:lnTo>
                <a:lnTo>
                  <a:pt x="834" y="66385"/>
                </a:lnTo>
                <a:lnTo>
                  <a:pt x="4173" y="713"/>
                </a:lnTo>
                <a:lnTo>
                  <a:pt x="4173" y="0"/>
                </a:lnTo>
                <a:close/>
              </a:path>
            </a:pathLst>
          </a:custGeom>
          <a:solidFill>
            <a:srgbClr val="000000"/>
          </a:solidFill>
        </p:spPr>
        <p:txBody>
          <a:bodyPr wrap="square" lIns="0" tIns="0" rIns="0" bIns="0" rtlCol="0"/>
          <a:lstStyle/>
          <a:p>
            <a:endParaRPr/>
          </a:p>
        </p:txBody>
      </p:sp>
      <p:sp>
        <p:nvSpPr>
          <p:cNvPr id="1254" name="object 1254"/>
          <p:cNvSpPr/>
          <p:nvPr/>
        </p:nvSpPr>
        <p:spPr>
          <a:xfrm>
            <a:off x="6919970" y="3240551"/>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255" name="object 1255"/>
          <p:cNvSpPr/>
          <p:nvPr/>
        </p:nvSpPr>
        <p:spPr>
          <a:xfrm>
            <a:off x="6919970" y="3240551"/>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1256" name="object 1256"/>
          <p:cNvSpPr/>
          <p:nvPr/>
        </p:nvSpPr>
        <p:spPr>
          <a:xfrm>
            <a:off x="6919554"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257" name="object 1257"/>
          <p:cNvSpPr/>
          <p:nvPr/>
        </p:nvSpPr>
        <p:spPr>
          <a:xfrm>
            <a:off x="6923308" y="3237696"/>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258" name="object 1258"/>
          <p:cNvSpPr/>
          <p:nvPr/>
        </p:nvSpPr>
        <p:spPr>
          <a:xfrm>
            <a:off x="6923308" y="3237695"/>
            <a:ext cx="0" cy="69850"/>
          </a:xfrm>
          <a:custGeom>
            <a:avLst/>
            <a:gdLst/>
            <a:ahLst/>
            <a:cxnLst/>
            <a:rect l="l" t="t" r="r" b="b"/>
            <a:pathLst>
              <a:path h="69850">
                <a:moveTo>
                  <a:pt x="0" y="69240"/>
                </a:moveTo>
                <a:lnTo>
                  <a:pt x="0" y="0"/>
                </a:lnTo>
              </a:path>
            </a:pathLst>
          </a:custGeom>
          <a:ln w="3175">
            <a:solidFill>
              <a:srgbClr val="000000"/>
            </a:solidFill>
          </a:ln>
        </p:spPr>
        <p:txBody>
          <a:bodyPr wrap="square" lIns="0" tIns="0" rIns="0" bIns="0" rtlCol="0"/>
          <a:lstStyle/>
          <a:p>
            <a:endParaRPr/>
          </a:p>
        </p:txBody>
      </p:sp>
      <p:sp>
        <p:nvSpPr>
          <p:cNvPr id="1259" name="object 1259"/>
          <p:cNvSpPr/>
          <p:nvPr/>
        </p:nvSpPr>
        <p:spPr>
          <a:xfrm>
            <a:off x="6923308" y="324340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260" name="object 1260"/>
          <p:cNvSpPr/>
          <p:nvPr/>
        </p:nvSpPr>
        <p:spPr>
          <a:xfrm>
            <a:off x="6922892" y="3286236"/>
            <a:ext cx="4445" cy="20955"/>
          </a:xfrm>
          <a:custGeom>
            <a:avLst/>
            <a:gdLst/>
            <a:ahLst/>
            <a:cxnLst/>
            <a:rect l="l" t="t" r="r" b="b"/>
            <a:pathLst>
              <a:path w="4445" h="20954">
                <a:moveTo>
                  <a:pt x="4171" y="0"/>
                </a:moveTo>
                <a:lnTo>
                  <a:pt x="3337" y="0"/>
                </a:lnTo>
                <a:lnTo>
                  <a:pt x="0" y="19987"/>
                </a:lnTo>
                <a:lnTo>
                  <a:pt x="0" y="20700"/>
                </a:lnTo>
                <a:lnTo>
                  <a:pt x="834" y="20700"/>
                </a:lnTo>
                <a:lnTo>
                  <a:pt x="4171" y="713"/>
                </a:lnTo>
                <a:lnTo>
                  <a:pt x="4171" y="0"/>
                </a:lnTo>
                <a:close/>
              </a:path>
            </a:pathLst>
          </a:custGeom>
          <a:solidFill>
            <a:srgbClr val="000000"/>
          </a:solidFill>
        </p:spPr>
        <p:txBody>
          <a:bodyPr wrap="square" lIns="0" tIns="0" rIns="0" bIns="0" rtlCol="0"/>
          <a:lstStyle/>
          <a:p>
            <a:endParaRPr/>
          </a:p>
        </p:txBody>
      </p:sp>
      <p:sp>
        <p:nvSpPr>
          <p:cNvPr id="1261" name="object 1261"/>
          <p:cNvSpPr/>
          <p:nvPr/>
        </p:nvSpPr>
        <p:spPr>
          <a:xfrm>
            <a:off x="6926646" y="3251972"/>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1262" name="object 1262"/>
          <p:cNvSpPr/>
          <p:nvPr/>
        </p:nvSpPr>
        <p:spPr>
          <a:xfrm>
            <a:off x="692623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263" name="object 1263"/>
          <p:cNvSpPr/>
          <p:nvPr/>
        </p:nvSpPr>
        <p:spPr>
          <a:xfrm>
            <a:off x="6929985" y="3249117"/>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1264" name="object 1264"/>
          <p:cNvSpPr/>
          <p:nvPr/>
        </p:nvSpPr>
        <p:spPr>
          <a:xfrm>
            <a:off x="692956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265" name="object 1265"/>
          <p:cNvSpPr/>
          <p:nvPr/>
        </p:nvSpPr>
        <p:spPr>
          <a:xfrm>
            <a:off x="6934992" y="3117775"/>
            <a:ext cx="0" cy="189230"/>
          </a:xfrm>
          <a:custGeom>
            <a:avLst/>
            <a:gdLst/>
            <a:ahLst/>
            <a:cxnLst/>
            <a:rect l="l" t="t" r="r" b="b"/>
            <a:pathLst>
              <a:path h="189229">
                <a:moveTo>
                  <a:pt x="0" y="0"/>
                </a:moveTo>
                <a:lnTo>
                  <a:pt x="0" y="189161"/>
                </a:lnTo>
              </a:path>
            </a:pathLst>
          </a:custGeom>
          <a:ln w="4171">
            <a:solidFill>
              <a:srgbClr val="000000"/>
            </a:solidFill>
          </a:ln>
        </p:spPr>
        <p:txBody>
          <a:bodyPr wrap="square" lIns="0" tIns="0" rIns="0" bIns="0" rtlCol="0"/>
          <a:lstStyle/>
          <a:p>
            <a:endParaRPr/>
          </a:p>
        </p:txBody>
      </p:sp>
      <p:sp>
        <p:nvSpPr>
          <p:cNvPr id="1266" name="object 1266"/>
          <p:cNvSpPr/>
          <p:nvPr/>
        </p:nvSpPr>
        <p:spPr>
          <a:xfrm>
            <a:off x="6936663" y="3117774"/>
            <a:ext cx="0" cy="189230"/>
          </a:xfrm>
          <a:custGeom>
            <a:avLst/>
            <a:gdLst/>
            <a:ahLst/>
            <a:cxnLst/>
            <a:rect l="l" t="t" r="r" b="b"/>
            <a:pathLst>
              <a:path h="189229">
                <a:moveTo>
                  <a:pt x="0" y="0"/>
                </a:moveTo>
                <a:lnTo>
                  <a:pt x="0" y="189161"/>
                </a:lnTo>
              </a:path>
            </a:pathLst>
          </a:custGeom>
          <a:ln w="3175">
            <a:solidFill>
              <a:srgbClr val="000000"/>
            </a:solidFill>
          </a:ln>
        </p:spPr>
        <p:txBody>
          <a:bodyPr wrap="square" lIns="0" tIns="0" rIns="0" bIns="0" rtlCol="0"/>
          <a:lstStyle/>
          <a:p>
            <a:endParaRPr/>
          </a:p>
        </p:txBody>
      </p:sp>
      <p:sp>
        <p:nvSpPr>
          <p:cNvPr id="1267" name="object 1267"/>
          <p:cNvSpPr/>
          <p:nvPr/>
        </p:nvSpPr>
        <p:spPr>
          <a:xfrm>
            <a:off x="693666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268" name="object 1268"/>
          <p:cNvSpPr/>
          <p:nvPr/>
        </p:nvSpPr>
        <p:spPr>
          <a:xfrm>
            <a:off x="693666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269" name="object 1269"/>
          <p:cNvSpPr/>
          <p:nvPr/>
        </p:nvSpPr>
        <p:spPr>
          <a:xfrm>
            <a:off x="6936663"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270" name="object 1270"/>
          <p:cNvSpPr/>
          <p:nvPr/>
        </p:nvSpPr>
        <p:spPr>
          <a:xfrm>
            <a:off x="6936663"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271" name="object 1271"/>
          <p:cNvSpPr/>
          <p:nvPr/>
        </p:nvSpPr>
        <p:spPr>
          <a:xfrm>
            <a:off x="6936663"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272" name="object 1272"/>
          <p:cNvSpPr/>
          <p:nvPr/>
        </p:nvSpPr>
        <p:spPr>
          <a:xfrm>
            <a:off x="6936663"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273" name="object 1273"/>
          <p:cNvSpPr/>
          <p:nvPr/>
        </p:nvSpPr>
        <p:spPr>
          <a:xfrm>
            <a:off x="6936663"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274" name="object 1274"/>
          <p:cNvSpPr/>
          <p:nvPr/>
        </p:nvSpPr>
        <p:spPr>
          <a:xfrm>
            <a:off x="6936663"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275" name="object 1275"/>
          <p:cNvSpPr/>
          <p:nvPr/>
        </p:nvSpPr>
        <p:spPr>
          <a:xfrm>
            <a:off x="6936663"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1276" name="object 1276"/>
          <p:cNvSpPr/>
          <p:nvPr/>
        </p:nvSpPr>
        <p:spPr>
          <a:xfrm>
            <a:off x="6936663"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1277" name="object 1277"/>
          <p:cNvSpPr/>
          <p:nvPr/>
        </p:nvSpPr>
        <p:spPr>
          <a:xfrm>
            <a:off x="6936245" y="3271959"/>
            <a:ext cx="4445" cy="35560"/>
          </a:xfrm>
          <a:custGeom>
            <a:avLst/>
            <a:gdLst/>
            <a:ahLst/>
            <a:cxnLst/>
            <a:rect l="l" t="t" r="r" b="b"/>
            <a:pathLst>
              <a:path w="4445" h="35560">
                <a:moveTo>
                  <a:pt x="4173" y="0"/>
                </a:moveTo>
                <a:lnTo>
                  <a:pt x="3338"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1278" name="object 1278"/>
          <p:cNvSpPr/>
          <p:nvPr/>
        </p:nvSpPr>
        <p:spPr>
          <a:xfrm>
            <a:off x="6940001" y="3220564"/>
            <a:ext cx="0" cy="86995"/>
          </a:xfrm>
          <a:custGeom>
            <a:avLst/>
            <a:gdLst/>
            <a:ahLst/>
            <a:cxnLst/>
            <a:rect l="l" t="t" r="r" b="b"/>
            <a:pathLst>
              <a:path h="86995">
                <a:moveTo>
                  <a:pt x="0" y="86372"/>
                </a:moveTo>
                <a:lnTo>
                  <a:pt x="0" y="0"/>
                </a:lnTo>
              </a:path>
            </a:pathLst>
          </a:custGeom>
          <a:ln w="3175">
            <a:solidFill>
              <a:srgbClr val="000000"/>
            </a:solidFill>
          </a:ln>
        </p:spPr>
        <p:txBody>
          <a:bodyPr wrap="square" lIns="0" tIns="0" rIns="0" bIns="0" rtlCol="0"/>
          <a:lstStyle/>
          <a:p>
            <a:endParaRPr/>
          </a:p>
        </p:txBody>
      </p:sp>
      <p:sp>
        <p:nvSpPr>
          <p:cNvPr id="1279" name="object 1279"/>
          <p:cNvSpPr/>
          <p:nvPr/>
        </p:nvSpPr>
        <p:spPr>
          <a:xfrm>
            <a:off x="6939584" y="3274814"/>
            <a:ext cx="4445" cy="32384"/>
          </a:xfrm>
          <a:custGeom>
            <a:avLst/>
            <a:gdLst/>
            <a:ahLst/>
            <a:cxnLst/>
            <a:rect l="l" t="t" r="r" b="b"/>
            <a:pathLst>
              <a:path w="4445" h="32385">
                <a:moveTo>
                  <a:pt x="4173" y="0"/>
                </a:moveTo>
                <a:lnTo>
                  <a:pt x="3338"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1280" name="object 1280"/>
          <p:cNvSpPr/>
          <p:nvPr/>
        </p:nvSpPr>
        <p:spPr>
          <a:xfrm>
            <a:off x="6943339" y="3229130"/>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1281" name="object 1281"/>
          <p:cNvSpPr/>
          <p:nvPr/>
        </p:nvSpPr>
        <p:spPr>
          <a:xfrm>
            <a:off x="6942923" y="3234841"/>
            <a:ext cx="4445" cy="72390"/>
          </a:xfrm>
          <a:custGeom>
            <a:avLst/>
            <a:gdLst/>
            <a:ahLst/>
            <a:cxnLst/>
            <a:rect l="l" t="t" r="r" b="b"/>
            <a:pathLst>
              <a:path w="4445" h="72389">
                <a:moveTo>
                  <a:pt x="4173" y="0"/>
                </a:moveTo>
                <a:lnTo>
                  <a:pt x="3337" y="0"/>
                </a:lnTo>
                <a:lnTo>
                  <a:pt x="0" y="71381"/>
                </a:lnTo>
                <a:lnTo>
                  <a:pt x="0" y="72095"/>
                </a:lnTo>
                <a:lnTo>
                  <a:pt x="834" y="72095"/>
                </a:lnTo>
                <a:lnTo>
                  <a:pt x="4173" y="713"/>
                </a:lnTo>
                <a:lnTo>
                  <a:pt x="4173" y="0"/>
                </a:lnTo>
                <a:close/>
              </a:path>
            </a:pathLst>
          </a:custGeom>
          <a:solidFill>
            <a:srgbClr val="000000"/>
          </a:solidFill>
        </p:spPr>
        <p:txBody>
          <a:bodyPr wrap="square" lIns="0" tIns="0" rIns="0" bIns="0" rtlCol="0"/>
          <a:lstStyle/>
          <a:p>
            <a:endParaRPr/>
          </a:p>
        </p:txBody>
      </p:sp>
      <p:sp>
        <p:nvSpPr>
          <p:cNvPr id="1282" name="object 1282"/>
          <p:cNvSpPr/>
          <p:nvPr/>
        </p:nvSpPr>
        <p:spPr>
          <a:xfrm>
            <a:off x="6946677" y="3234840"/>
            <a:ext cx="0" cy="72390"/>
          </a:xfrm>
          <a:custGeom>
            <a:avLst/>
            <a:gdLst/>
            <a:ahLst/>
            <a:cxnLst/>
            <a:rect l="l" t="t" r="r" b="b"/>
            <a:pathLst>
              <a:path h="72389">
                <a:moveTo>
                  <a:pt x="0" y="0"/>
                </a:moveTo>
                <a:lnTo>
                  <a:pt x="0" y="72095"/>
                </a:lnTo>
              </a:path>
            </a:pathLst>
          </a:custGeom>
          <a:ln w="3175">
            <a:solidFill>
              <a:srgbClr val="000000"/>
            </a:solidFill>
          </a:ln>
        </p:spPr>
        <p:txBody>
          <a:bodyPr wrap="square" lIns="0" tIns="0" rIns="0" bIns="0" rtlCol="0"/>
          <a:lstStyle/>
          <a:p>
            <a:endParaRPr/>
          </a:p>
        </p:txBody>
      </p:sp>
      <p:sp>
        <p:nvSpPr>
          <p:cNvPr id="1283" name="object 1283"/>
          <p:cNvSpPr/>
          <p:nvPr/>
        </p:nvSpPr>
        <p:spPr>
          <a:xfrm>
            <a:off x="6946677"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1284" name="object 1284"/>
          <p:cNvSpPr/>
          <p:nvPr/>
        </p:nvSpPr>
        <p:spPr>
          <a:xfrm>
            <a:off x="6946677"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1285" name="object 1285"/>
          <p:cNvSpPr/>
          <p:nvPr/>
        </p:nvSpPr>
        <p:spPr>
          <a:xfrm>
            <a:off x="6946677" y="3234840"/>
            <a:ext cx="0" cy="72390"/>
          </a:xfrm>
          <a:custGeom>
            <a:avLst/>
            <a:gdLst/>
            <a:ahLst/>
            <a:cxnLst/>
            <a:rect l="l" t="t" r="r" b="b"/>
            <a:pathLst>
              <a:path h="72389">
                <a:moveTo>
                  <a:pt x="0" y="0"/>
                </a:moveTo>
                <a:lnTo>
                  <a:pt x="0" y="72095"/>
                </a:lnTo>
              </a:path>
            </a:pathLst>
          </a:custGeom>
          <a:ln w="3175">
            <a:solidFill>
              <a:srgbClr val="000000"/>
            </a:solidFill>
          </a:ln>
        </p:spPr>
        <p:txBody>
          <a:bodyPr wrap="square" lIns="0" tIns="0" rIns="0" bIns="0" rtlCol="0"/>
          <a:lstStyle/>
          <a:p>
            <a:endParaRPr/>
          </a:p>
        </p:txBody>
      </p:sp>
      <p:sp>
        <p:nvSpPr>
          <p:cNvPr id="1286" name="object 1286"/>
          <p:cNvSpPr/>
          <p:nvPr/>
        </p:nvSpPr>
        <p:spPr>
          <a:xfrm>
            <a:off x="6946677" y="3234840"/>
            <a:ext cx="0" cy="72390"/>
          </a:xfrm>
          <a:custGeom>
            <a:avLst/>
            <a:gdLst/>
            <a:ahLst/>
            <a:cxnLst/>
            <a:rect l="l" t="t" r="r" b="b"/>
            <a:pathLst>
              <a:path h="72389">
                <a:moveTo>
                  <a:pt x="0" y="0"/>
                </a:moveTo>
                <a:lnTo>
                  <a:pt x="0" y="72095"/>
                </a:lnTo>
              </a:path>
            </a:pathLst>
          </a:custGeom>
          <a:ln w="3175">
            <a:solidFill>
              <a:srgbClr val="000000"/>
            </a:solidFill>
          </a:ln>
        </p:spPr>
        <p:txBody>
          <a:bodyPr wrap="square" lIns="0" tIns="0" rIns="0" bIns="0" rtlCol="0"/>
          <a:lstStyle/>
          <a:p>
            <a:endParaRPr/>
          </a:p>
        </p:txBody>
      </p:sp>
      <p:sp>
        <p:nvSpPr>
          <p:cNvPr id="1287" name="object 1287"/>
          <p:cNvSpPr/>
          <p:nvPr/>
        </p:nvSpPr>
        <p:spPr>
          <a:xfrm>
            <a:off x="694667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288" name="object 1288"/>
          <p:cNvSpPr/>
          <p:nvPr/>
        </p:nvSpPr>
        <p:spPr>
          <a:xfrm>
            <a:off x="6946677"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289" name="object 1289"/>
          <p:cNvSpPr/>
          <p:nvPr/>
        </p:nvSpPr>
        <p:spPr>
          <a:xfrm>
            <a:off x="6946677"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1290" name="object 1290"/>
          <p:cNvSpPr/>
          <p:nvPr/>
        </p:nvSpPr>
        <p:spPr>
          <a:xfrm>
            <a:off x="6946677"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1291" name="object 1291"/>
          <p:cNvSpPr/>
          <p:nvPr/>
        </p:nvSpPr>
        <p:spPr>
          <a:xfrm>
            <a:off x="6946677"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1292" name="object 1292"/>
          <p:cNvSpPr/>
          <p:nvPr/>
        </p:nvSpPr>
        <p:spPr>
          <a:xfrm>
            <a:off x="6946677"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1293" name="object 1293"/>
          <p:cNvSpPr/>
          <p:nvPr/>
        </p:nvSpPr>
        <p:spPr>
          <a:xfrm>
            <a:off x="6946260" y="3254828"/>
            <a:ext cx="4445" cy="52705"/>
          </a:xfrm>
          <a:custGeom>
            <a:avLst/>
            <a:gdLst/>
            <a:ahLst/>
            <a:cxnLst/>
            <a:rect l="l" t="t" r="r" b="b"/>
            <a:pathLst>
              <a:path w="4445" h="52704">
                <a:moveTo>
                  <a:pt x="4174" y="0"/>
                </a:moveTo>
                <a:lnTo>
                  <a:pt x="3338" y="0"/>
                </a:lnTo>
                <a:lnTo>
                  <a:pt x="0" y="51395"/>
                </a:lnTo>
                <a:lnTo>
                  <a:pt x="0" y="52109"/>
                </a:lnTo>
                <a:lnTo>
                  <a:pt x="835" y="52109"/>
                </a:lnTo>
                <a:lnTo>
                  <a:pt x="4174" y="715"/>
                </a:lnTo>
                <a:lnTo>
                  <a:pt x="4174" y="0"/>
                </a:lnTo>
                <a:close/>
              </a:path>
            </a:pathLst>
          </a:custGeom>
          <a:solidFill>
            <a:srgbClr val="000000"/>
          </a:solidFill>
        </p:spPr>
        <p:txBody>
          <a:bodyPr wrap="square" lIns="0" tIns="0" rIns="0" bIns="0" rtlCol="0"/>
          <a:lstStyle/>
          <a:p>
            <a:endParaRPr/>
          </a:p>
        </p:txBody>
      </p:sp>
      <p:sp>
        <p:nvSpPr>
          <p:cNvPr id="1294" name="object 1294"/>
          <p:cNvSpPr/>
          <p:nvPr/>
        </p:nvSpPr>
        <p:spPr>
          <a:xfrm>
            <a:off x="6950016" y="3234840"/>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295" name="object 1295"/>
          <p:cNvSpPr/>
          <p:nvPr/>
        </p:nvSpPr>
        <p:spPr>
          <a:xfrm>
            <a:off x="6950016" y="3234839"/>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1296" name="object 1296"/>
          <p:cNvSpPr/>
          <p:nvPr/>
        </p:nvSpPr>
        <p:spPr>
          <a:xfrm>
            <a:off x="694960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297" name="object 1297"/>
          <p:cNvSpPr/>
          <p:nvPr/>
        </p:nvSpPr>
        <p:spPr>
          <a:xfrm>
            <a:off x="695293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298" name="object 1298"/>
          <p:cNvSpPr/>
          <p:nvPr/>
        </p:nvSpPr>
        <p:spPr>
          <a:xfrm>
            <a:off x="6956693" y="3231986"/>
            <a:ext cx="0" cy="75565"/>
          </a:xfrm>
          <a:custGeom>
            <a:avLst/>
            <a:gdLst/>
            <a:ahLst/>
            <a:cxnLst/>
            <a:rect l="l" t="t" r="r" b="b"/>
            <a:pathLst>
              <a:path h="75564">
                <a:moveTo>
                  <a:pt x="0" y="0"/>
                </a:moveTo>
                <a:lnTo>
                  <a:pt x="0" y="74951"/>
                </a:lnTo>
              </a:path>
            </a:pathLst>
          </a:custGeom>
          <a:ln w="3175">
            <a:solidFill>
              <a:srgbClr val="000000"/>
            </a:solidFill>
          </a:ln>
        </p:spPr>
        <p:txBody>
          <a:bodyPr wrap="square" lIns="0" tIns="0" rIns="0" bIns="0" rtlCol="0"/>
          <a:lstStyle/>
          <a:p>
            <a:endParaRPr/>
          </a:p>
        </p:txBody>
      </p:sp>
      <p:sp>
        <p:nvSpPr>
          <p:cNvPr id="1299" name="object 1299"/>
          <p:cNvSpPr/>
          <p:nvPr/>
        </p:nvSpPr>
        <p:spPr>
          <a:xfrm>
            <a:off x="6956693" y="3231986"/>
            <a:ext cx="0" cy="75565"/>
          </a:xfrm>
          <a:custGeom>
            <a:avLst/>
            <a:gdLst/>
            <a:ahLst/>
            <a:cxnLst/>
            <a:rect l="l" t="t" r="r" b="b"/>
            <a:pathLst>
              <a:path h="75564">
                <a:moveTo>
                  <a:pt x="0" y="0"/>
                </a:moveTo>
                <a:lnTo>
                  <a:pt x="0" y="74951"/>
                </a:lnTo>
              </a:path>
            </a:pathLst>
          </a:custGeom>
          <a:ln w="3175">
            <a:solidFill>
              <a:srgbClr val="000000"/>
            </a:solidFill>
          </a:ln>
        </p:spPr>
        <p:txBody>
          <a:bodyPr wrap="square" lIns="0" tIns="0" rIns="0" bIns="0" rtlCol="0"/>
          <a:lstStyle/>
          <a:p>
            <a:endParaRPr/>
          </a:p>
        </p:txBody>
      </p:sp>
      <p:sp>
        <p:nvSpPr>
          <p:cNvPr id="1300" name="object 1300"/>
          <p:cNvSpPr/>
          <p:nvPr/>
        </p:nvSpPr>
        <p:spPr>
          <a:xfrm>
            <a:off x="6956693"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301" name="object 1301"/>
          <p:cNvSpPr/>
          <p:nvPr/>
        </p:nvSpPr>
        <p:spPr>
          <a:xfrm>
            <a:off x="6956693"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302" name="object 1302"/>
          <p:cNvSpPr/>
          <p:nvPr/>
        </p:nvSpPr>
        <p:spPr>
          <a:xfrm>
            <a:off x="6956693"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303" name="object 1303"/>
          <p:cNvSpPr/>
          <p:nvPr/>
        </p:nvSpPr>
        <p:spPr>
          <a:xfrm>
            <a:off x="6956693"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304" name="object 1304"/>
          <p:cNvSpPr/>
          <p:nvPr/>
        </p:nvSpPr>
        <p:spPr>
          <a:xfrm>
            <a:off x="6956693"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305" name="object 1305"/>
          <p:cNvSpPr/>
          <p:nvPr/>
        </p:nvSpPr>
        <p:spPr>
          <a:xfrm>
            <a:off x="6956693"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306" name="object 1306"/>
          <p:cNvSpPr/>
          <p:nvPr/>
        </p:nvSpPr>
        <p:spPr>
          <a:xfrm>
            <a:off x="6956693"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307" name="object 1307"/>
          <p:cNvSpPr/>
          <p:nvPr/>
        </p:nvSpPr>
        <p:spPr>
          <a:xfrm>
            <a:off x="6956693"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308" name="object 1308"/>
          <p:cNvSpPr/>
          <p:nvPr/>
        </p:nvSpPr>
        <p:spPr>
          <a:xfrm>
            <a:off x="6956693"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309" name="object 1309"/>
          <p:cNvSpPr/>
          <p:nvPr/>
        </p:nvSpPr>
        <p:spPr>
          <a:xfrm>
            <a:off x="6956693"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310" name="object 1310"/>
          <p:cNvSpPr/>
          <p:nvPr/>
        </p:nvSpPr>
        <p:spPr>
          <a:xfrm>
            <a:off x="695627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311" name="object 1311"/>
          <p:cNvSpPr/>
          <p:nvPr/>
        </p:nvSpPr>
        <p:spPr>
          <a:xfrm>
            <a:off x="6960032" y="3160604"/>
            <a:ext cx="0" cy="146685"/>
          </a:xfrm>
          <a:custGeom>
            <a:avLst/>
            <a:gdLst/>
            <a:ahLst/>
            <a:cxnLst/>
            <a:rect l="l" t="t" r="r" b="b"/>
            <a:pathLst>
              <a:path h="146685">
                <a:moveTo>
                  <a:pt x="0" y="146333"/>
                </a:moveTo>
                <a:lnTo>
                  <a:pt x="0" y="0"/>
                </a:lnTo>
              </a:path>
            </a:pathLst>
          </a:custGeom>
          <a:ln w="3175">
            <a:solidFill>
              <a:srgbClr val="000000"/>
            </a:solidFill>
          </a:ln>
        </p:spPr>
        <p:txBody>
          <a:bodyPr wrap="square" lIns="0" tIns="0" rIns="0" bIns="0" rtlCol="0"/>
          <a:lstStyle/>
          <a:p>
            <a:endParaRPr/>
          </a:p>
        </p:txBody>
      </p:sp>
      <p:sp>
        <p:nvSpPr>
          <p:cNvPr id="1312" name="object 1312"/>
          <p:cNvSpPr/>
          <p:nvPr/>
        </p:nvSpPr>
        <p:spPr>
          <a:xfrm>
            <a:off x="6960032" y="3160603"/>
            <a:ext cx="0" cy="132080"/>
          </a:xfrm>
          <a:custGeom>
            <a:avLst/>
            <a:gdLst/>
            <a:ahLst/>
            <a:cxnLst/>
            <a:rect l="l" t="t" r="r" b="b"/>
            <a:pathLst>
              <a:path h="132079">
                <a:moveTo>
                  <a:pt x="0" y="0"/>
                </a:moveTo>
                <a:lnTo>
                  <a:pt x="0" y="132056"/>
                </a:lnTo>
              </a:path>
            </a:pathLst>
          </a:custGeom>
          <a:ln w="3175">
            <a:solidFill>
              <a:srgbClr val="000000"/>
            </a:solidFill>
          </a:ln>
        </p:spPr>
        <p:txBody>
          <a:bodyPr wrap="square" lIns="0" tIns="0" rIns="0" bIns="0" rtlCol="0"/>
          <a:lstStyle/>
          <a:p>
            <a:endParaRPr/>
          </a:p>
        </p:txBody>
      </p:sp>
      <p:sp>
        <p:nvSpPr>
          <p:cNvPr id="1313" name="object 1313"/>
          <p:cNvSpPr/>
          <p:nvPr/>
        </p:nvSpPr>
        <p:spPr>
          <a:xfrm>
            <a:off x="6961701" y="3217709"/>
            <a:ext cx="0" cy="89535"/>
          </a:xfrm>
          <a:custGeom>
            <a:avLst/>
            <a:gdLst/>
            <a:ahLst/>
            <a:cxnLst/>
            <a:rect l="l" t="t" r="r" b="b"/>
            <a:pathLst>
              <a:path h="89535">
                <a:moveTo>
                  <a:pt x="0" y="0"/>
                </a:moveTo>
                <a:lnTo>
                  <a:pt x="0" y="89227"/>
                </a:lnTo>
              </a:path>
            </a:pathLst>
          </a:custGeom>
          <a:ln w="4171">
            <a:solidFill>
              <a:srgbClr val="000000"/>
            </a:solidFill>
          </a:ln>
        </p:spPr>
        <p:txBody>
          <a:bodyPr wrap="square" lIns="0" tIns="0" rIns="0" bIns="0" rtlCol="0"/>
          <a:lstStyle/>
          <a:p>
            <a:endParaRPr/>
          </a:p>
        </p:txBody>
      </p:sp>
      <p:sp>
        <p:nvSpPr>
          <p:cNvPr id="1314" name="object 1314"/>
          <p:cNvSpPr/>
          <p:nvPr/>
        </p:nvSpPr>
        <p:spPr>
          <a:xfrm>
            <a:off x="6963370" y="3217710"/>
            <a:ext cx="0" cy="89535"/>
          </a:xfrm>
          <a:custGeom>
            <a:avLst/>
            <a:gdLst/>
            <a:ahLst/>
            <a:cxnLst/>
            <a:rect l="l" t="t" r="r" b="b"/>
            <a:pathLst>
              <a:path h="89535">
                <a:moveTo>
                  <a:pt x="0" y="0"/>
                </a:moveTo>
                <a:lnTo>
                  <a:pt x="0" y="89227"/>
                </a:lnTo>
              </a:path>
            </a:pathLst>
          </a:custGeom>
          <a:ln w="3175">
            <a:solidFill>
              <a:srgbClr val="000000"/>
            </a:solidFill>
          </a:ln>
        </p:spPr>
        <p:txBody>
          <a:bodyPr wrap="square" lIns="0" tIns="0" rIns="0" bIns="0" rtlCol="0"/>
          <a:lstStyle/>
          <a:p>
            <a:endParaRPr/>
          </a:p>
        </p:txBody>
      </p:sp>
      <p:sp>
        <p:nvSpPr>
          <p:cNvPr id="1315" name="object 1315"/>
          <p:cNvSpPr/>
          <p:nvPr/>
        </p:nvSpPr>
        <p:spPr>
          <a:xfrm>
            <a:off x="696337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316" name="object 1316"/>
          <p:cNvSpPr/>
          <p:nvPr/>
        </p:nvSpPr>
        <p:spPr>
          <a:xfrm>
            <a:off x="696337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317" name="object 1317"/>
          <p:cNvSpPr/>
          <p:nvPr/>
        </p:nvSpPr>
        <p:spPr>
          <a:xfrm>
            <a:off x="6963370"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318" name="object 1318"/>
          <p:cNvSpPr/>
          <p:nvPr/>
        </p:nvSpPr>
        <p:spPr>
          <a:xfrm>
            <a:off x="6963370"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319" name="object 1319"/>
          <p:cNvSpPr/>
          <p:nvPr/>
        </p:nvSpPr>
        <p:spPr>
          <a:xfrm>
            <a:off x="696337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20" name="object 1320"/>
          <p:cNvSpPr/>
          <p:nvPr/>
        </p:nvSpPr>
        <p:spPr>
          <a:xfrm>
            <a:off x="696337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21" name="object 1321"/>
          <p:cNvSpPr/>
          <p:nvPr/>
        </p:nvSpPr>
        <p:spPr>
          <a:xfrm>
            <a:off x="696337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22" name="object 1322"/>
          <p:cNvSpPr/>
          <p:nvPr/>
        </p:nvSpPr>
        <p:spPr>
          <a:xfrm>
            <a:off x="696337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23" name="object 1323"/>
          <p:cNvSpPr/>
          <p:nvPr/>
        </p:nvSpPr>
        <p:spPr>
          <a:xfrm>
            <a:off x="6963370"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324" name="object 1324"/>
          <p:cNvSpPr/>
          <p:nvPr/>
        </p:nvSpPr>
        <p:spPr>
          <a:xfrm>
            <a:off x="6963370"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325" name="object 1325"/>
          <p:cNvSpPr/>
          <p:nvPr/>
        </p:nvSpPr>
        <p:spPr>
          <a:xfrm>
            <a:off x="6962953"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1326" name="object 1326"/>
          <p:cNvSpPr/>
          <p:nvPr/>
        </p:nvSpPr>
        <p:spPr>
          <a:xfrm>
            <a:off x="6966708" y="3260537"/>
            <a:ext cx="0" cy="46990"/>
          </a:xfrm>
          <a:custGeom>
            <a:avLst/>
            <a:gdLst/>
            <a:ahLst/>
            <a:cxnLst/>
            <a:rect l="l" t="t" r="r" b="b"/>
            <a:pathLst>
              <a:path h="46989">
                <a:moveTo>
                  <a:pt x="0" y="46399"/>
                </a:moveTo>
                <a:lnTo>
                  <a:pt x="0" y="0"/>
                </a:lnTo>
              </a:path>
            </a:pathLst>
          </a:custGeom>
          <a:ln w="3175">
            <a:solidFill>
              <a:srgbClr val="000000"/>
            </a:solidFill>
          </a:ln>
        </p:spPr>
        <p:txBody>
          <a:bodyPr wrap="square" lIns="0" tIns="0" rIns="0" bIns="0" rtlCol="0"/>
          <a:lstStyle/>
          <a:p>
            <a:endParaRPr/>
          </a:p>
        </p:txBody>
      </p:sp>
      <p:sp>
        <p:nvSpPr>
          <p:cNvPr id="1327" name="object 1327"/>
          <p:cNvSpPr/>
          <p:nvPr/>
        </p:nvSpPr>
        <p:spPr>
          <a:xfrm>
            <a:off x="6966292" y="3271959"/>
            <a:ext cx="4445" cy="35560"/>
          </a:xfrm>
          <a:custGeom>
            <a:avLst/>
            <a:gdLst/>
            <a:ahLst/>
            <a:cxnLst/>
            <a:rect l="l" t="t" r="r" b="b"/>
            <a:pathLst>
              <a:path w="4445" h="35560">
                <a:moveTo>
                  <a:pt x="4173" y="0"/>
                </a:moveTo>
                <a:lnTo>
                  <a:pt x="3338"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1328" name="object 1328"/>
          <p:cNvSpPr/>
          <p:nvPr/>
        </p:nvSpPr>
        <p:spPr>
          <a:xfrm>
            <a:off x="6970047"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329" name="object 1329"/>
          <p:cNvSpPr/>
          <p:nvPr/>
        </p:nvSpPr>
        <p:spPr>
          <a:xfrm>
            <a:off x="697004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30" name="object 1330"/>
          <p:cNvSpPr/>
          <p:nvPr/>
        </p:nvSpPr>
        <p:spPr>
          <a:xfrm>
            <a:off x="697004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31" name="object 1331"/>
          <p:cNvSpPr/>
          <p:nvPr/>
        </p:nvSpPr>
        <p:spPr>
          <a:xfrm>
            <a:off x="6970047"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332" name="object 1332"/>
          <p:cNvSpPr/>
          <p:nvPr/>
        </p:nvSpPr>
        <p:spPr>
          <a:xfrm>
            <a:off x="6970047"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333" name="object 1333"/>
          <p:cNvSpPr/>
          <p:nvPr/>
        </p:nvSpPr>
        <p:spPr>
          <a:xfrm>
            <a:off x="6970047"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334" name="object 1334"/>
          <p:cNvSpPr/>
          <p:nvPr/>
        </p:nvSpPr>
        <p:spPr>
          <a:xfrm>
            <a:off x="6970047"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335" name="object 1335"/>
          <p:cNvSpPr/>
          <p:nvPr/>
        </p:nvSpPr>
        <p:spPr>
          <a:xfrm>
            <a:off x="697004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36" name="object 1336"/>
          <p:cNvSpPr/>
          <p:nvPr/>
        </p:nvSpPr>
        <p:spPr>
          <a:xfrm>
            <a:off x="697004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37" name="object 1337"/>
          <p:cNvSpPr/>
          <p:nvPr/>
        </p:nvSpPr>
        <p:spPr>
          <a:xfrm>
            <a:off x="696963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338" name="object 1338"/>
          <p:cNvSpPr/>
          <p:nvPr/>
        </p:nvSpPr>
        <p:spPr>
          <a:xfrm>
            <a:off x="697338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339" name="object 1339"/>
          <p:cNvSpPr/>
          <p:nvPr/>
        </p:nvSpPr>
        <p:spPr>
          <a:xfrm>
            <a:off x="697338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340" name="object 1340"/>
          <p:cNvSpPr/>
          <p:nvPr/>
        </p:nvSpPr>
        <p:spPr>
          <a:xfrm>
            <a:off x="697338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341" name="object 1341"/>
          <p:cNvSpPr/>
          <p:nvPr/>
        </p:nvSpPr>
        <p:spPr>
          <a:xfrm>
            <a:off x="697338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342" name="object 1342"/>
          <p:cNvSpPr/>
          <p:nvPr/>
        </p:nvSpPr>
        <p:spPr>
          <a:xfrm>
            <a:off x="6973386" y="3231986"/>
            <a:ext cx="0" cy="75565"/>
          </a:xfrm>
          <a:custGeom>
            <a:avLst/>
            <a:gdLst/>
            <a:ahLst/>
            <a:cxnLst/>
            <a:rect l="l" t="t" r="r" b="b"/>
            <a:pathLst>
              <a:path h="75564">
                <a:moveTo>
                  <a:pt x="0" y="0"/>
                </a:moveTo>
                <a:lnTo>
                  <a:pt x="0" y="74951"/>
                </a:lnTo>
              </a:path>
            </a:pathLst>
          </a:custGeom>
          <a:ln w="3175">
            <a:solidFill>
              <a:srgbClr val="000000"/>
            </a:solidFill>
          </a:ln>
        </p:spPr>
        <p:txBody>
          <a:bodyPr wrap="square" lIns="0" tIns="0" rIns="0" bIns="0" rtlCol="0"/>
          <a:lstStyle/>
          <a:p>
            <a:endParaRPr/>
          </a:p>
        </p:txBody>
      </p:sp>
      <p:sp>
        <p:nvSpPr>
          <p:cNvPr id="1343" name="object 1343"/>
          <p:cNvSpPr/>
          <p:nvPr/>
        </p:nvSpPr>
        <p:spPr>
          <a:xfrm>
            <a:off x="6973386" y="3231986"/>
            <a:ext cx="0" cy="75565"/>
          </a:xfrm>
          <a:custGeom>
            <a:avLst/>
            <a:gdLst/>
            <a:ahLst/>
            <a:cxnLst/>
            <a:rect l="l" t="t" r="r" b="b"/>
            <a:pathLst>
              <a:path h="75564">
                <a:moveTo>
                  <a:pt x="0" y="0"/>
                </a:moveTo>
                <a:lnTo>
                  <a:pt x="0" y="74951"/>
                </a:lnTo>
              </a:path>
            </a:pathLst>
          </a:custGeom>
          <a:ln w="3175">
            <a:solidFill>
              <a:srgbClr val="000000"/>
            </a:solidFill>
          </a:ln>
        </p:spPr>
        <p:txBody>
          <a:bodyPr wrap="square" lIns="0" tIns="0" rIns="0" bIns="0" rtlCol="0"/>
          <a:lstStyle/>
          <a:p>
            <a:endParaRPr/>
          </a:p>
        </p:txBody>
      </p:sp>
      <p:sp>
        <p:nvSpPr>
          <p:cNvPr id="1344" name="object 1344"/>
          <p:cNvSpPr/>
          <p:nvPr/>
        </p:nvSpPr>
        <p:spPr>
          <a:xfrm>
            <a:off x="6973386"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345" name="object 1345"/>
          <p:cNvSpPr/>
          <p:nvPr/>
        </p:nvSpPr>
        <p:spPr>
          <a:xfrm>
            <a:off x="6973386"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346" name="object 1346"/>
          <p:cNvSpPr/>
          <p:nvPr/>
        </p:nvSpPr>
        <p:spPr>
          <a:xfrm>
            <a:off x="6973386"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347" name="object 1347"/>
          <p:cNvSpPr/>
          <p:nvPr/>
        </p:nvSpPr>
        <p:spPr>
          <a:xfrm>
            <a:off x="6973386"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348" name="object 1348"/>
          <p:cNvSpPr/>
          <p:nvPr/>
        </p:nvSpPr>
        <p:spPr>
          <a:xfrm>
            <a:off x="6973386" y="3186301"/>
            <a:ext cx="0" cy="120650"/>
          </a:xfrm>
          <a:custGeom>
            <a:avLst/>
            <a:gdLst/>
            <a:ahLst/>
            <a:cxnLst/>
            <a:rect l="l" t="t" r="r" b="b"/>
            <a:pathLst>
              <a:path h="120650">
                <a:moveTo>
                  <a:pt x="0" y="0"/>
                </a:moveTo>
                <a:lnTo>
                  <a:pt x="0" y="120635"/>
                </a:lnTo>
              </a:path>
            </a:pathLst>
          </a:custGeom>
          <a:ln w="3175">
            <a:solidFill>
              <a:srgbClr val="000000"/>
            </a:solidFill>
          </a:ln>
        </p:spPr>
        <p:txBody>
          <a:bodyPr wrap="square" lIns="0" tIns="0" rIns="0" bIns="0" rtlCol="0"/>
          <a:lstStyle/>
          <a:p>
            <a:endParaRPr/>
          </a:p>
        </p:txBody>
      </p:sp>
      <p:sp>
        <p:nvSpPr>
          <p:cNvPr id="1349" name="object 1349"/>
          <p:cNvSpPr/>
          <p:nvPr/>
        </p:nvSpPr>
        <p:spPr>
          <a:xfrm>
            <a:off x="6973386" y="3186301"/>
            <a:ext cx="0" cy="120650"/>
          </a:xfrm>
          <a:custGeom>
            <a:avLst/>
            <a:gdLst/>
            <a:ahLst/>
            <a:cxnLst/>
            <a:rect l="l" t="t" r="r" b="b"/>
            <a:pathLst>
              <a:path h="120650">
                <a:moveTo>
                  <a:pt x="0" y="0"/>
                </a:moveTo>
                <a:lnTo>
                  <a:pt x="0" y="120635"/>
                </a:lnTo>
              </a:path>
            </a:pathLst>
          </a:custGeom>
          <a:ln w="3175">
            <a:solidFill>
              <a:srgbClr val="000000"/>
            </a:solidFill>
          </a:ln>
        </p:spPr>
        <p:txBody>
          <a:bodyPr wrap="square" lIns="0" tIns="0" rIns="0" bIns="0" rtlCol="0"/>
          <a:lstStyle/>
          <a:p>
            <a:endParaRPr/>
          </a:p>
        </p:txBody>
      </p:sp>
      <p:sp>
        <p:nvSpPr>
          <p:cNvPr id="1350" name="object 1350"/>
          <p:cNvSpPr/>
          <p:nvPr/>
        </p:nvSpPr>
        <p:spPr>
          <a:xfrm>
            <a:off x="697296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351" name="object 1351"/>
          <p:cNvSpPr/>
          <p:nvPr/>
        </p:nvSpPr>
        <p:spPr>
          <a:xfrm>
            <a:off x="6976724" y="3234839"/>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1352" name="object 1352"/>
          <p:cNvSpPr/>
          <p:nvPr/>
        </p:nvSpPr>
        <p:spPr>
          <a:xfrm>
            <a:off x="6976307" y="3277671"/>
            <a:ext cx="4445" cy="29845"/>
          </a:xfrm>
          <a:custGeom>
            <a:avLst/>
            <a:gdLst/>
            <a:ahLst/>
            <a:cxnLst/>
            <a:rect l="l" t="t" r="r" b="b"/>
            <a:pathLst>
              <a:path w="4445" h="29845">
                <a:moveTo>
                  <a:pt x="4173" y="0"/>
                </a:moveTo>
                <a:lnTo>
                  <a:pt x="3338" y="0"/>
                </a:lnTo>
                <a:lnTo>
                  <a:pt x="0" y="28552"/>
                </a:lnTo>
                <a:lnTo>
                  <a:pt x="0" y="29265"/>
                </a:lnTo>
                <a:lnTo>
                  <a:pt x="834" y="29265"/>
                </a:lnTo>
                <a:lnTo>
                  <a:pt x="4173" y="713"/>
                </a:lnTo>
                <a:lnTo>
                  <a:pt x="4173" y="0"/>
                </a:lnTo>
                <a:close/>
              </a:path>
            </a:pathLst>
          </a:custGeom>
          <a:solidFill>
            <a:srgbClr val="000000"/>
          </a:solidFill>
        </p:spPr>
        <p:txBody>
          <a:bodyPr wrap="square" lIns="0" tIns="0" rIns="0" bIns="0" rtlCol="0"/>
          <a:lstStyle/>
          <a:p>
            <a:endParaRPr/>
          </a:p>
        </p:txBody>
      </p:sp>
      <p:sp>
        <p:nvSpPr>
          <p:cNvPr id="1353" name="object 1353"/>
          <p:cNvSpPr/>
          <p:nvPr/>
        </p:nvSpPr>
        <p:spPr>
          <a:xfrm>
            <a:off x="6980063"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1354" name="object 1354"/>
          <p:cNvSpPr/>
          <p:nvPr/>
        </p:nvSpPr>
        <p:spPr>
          <a:xfrm>
            <a:off x="6979646" y="3291946"/>
            <a:ext cx="4445" cy="15240"/>
          </a:xfrm>
          <a:custGeom>
            <a:avLst/>
            <a:gdLst/>
            <a:ahLst/>
            <a:cxnLst/>
            <a:rect l="l" t="t" r="r" b="b"/>
            <a:pathLst>
              <a:path w="4445" h="15239">
                <a:moveTo>
                  <a:pt x="4173" y="0"/>
                </a:moveTo>
                <a:lnTo>
                  <a:pt x="3337"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1355" name="object 1355"/>
          <p:cNvSpPr/>
          <p:nvPr/>
        </p:nvSpPr>
        <p:spPr>
          <a:xfrm>
            <a:off x="6983401" y="324911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1356" name="object 1356"/>
          <p:cNvSpPr/>
          <p:nvPr/>
        </p:nvSpPr>
        <p:spPr>
          <a:xfrm>
            <a:off x="698298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357" name="object 1357"/>
          <p:cNvSpPr/>
          <p:nvPr/>
        </p:nvSpPr>
        <p:spPr>
          <a:xfrm>
            <a:off x="6986739"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358" name="object 1358"/>
          <p:cNvSpPr/>
          <p:nvPr/>
        </p:nvSpPr>
        <p:spPr>
          <a:xfrm>
            <a:off x="6986739"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359" name="object 1359"/>
          <p:cNvSpPr/>
          <p:nvPr/>
        </p:nvSpPr>
        <p:spPr>
          <a:xfrm>
            <a:off x="698673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60" name="object 1360"/>
          <p:cNvSpPr/>
          <p:nvPr/>
        </p:nvSpPr>
        <p:spPr>
          <a:xfrm>
            <a:off x="698673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61" name="object 1361"/>
          <p:cNvSpPr/>
          <p:nvPr/>
        </p:nvSpPr>
        <p:spPr>
          <a:xfrm>
            <a:off x="6986739"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362" name="object 1362"/>
          <p:cNvSpPr/>
          <p:nvPr/>
        </p:nvSpPr>
        <p:spPr>
          <a:xfrm>
            <a:off x="6986739"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363" name="object 1363"/>
          <p:cNvSpPr/>
          <p:nvPr/>
        </p:nvSpPr>
        <p:spPr>
          <a:xfrm>
            <a:off x="698673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64" name="object 1364"/>
          <p:cNvSpPr/>
          <p:nvPr/>
        </p:nvSpPr>
        <p:spPr>
          <a:xfrm>
            <a:off x="698673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65" name="object 1365"/>
          <p:cNvSpPr/>
          <p:nvPr/>
        </p:nvSpPr>
        <p:spPr>
          <a:xfrm>
            <a:off x="6986739"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366" name="object 1366"/>
          <p:cNvSpPr/>
          <p:nvPr/>
        </p:nvSpPr>
        <p:spPr>
          <a:xfrm>
            <a:off x="6986739"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367" name="object 1367"/>
          <p:cNvSpPr/>
          <p:nvPr/>
        </p:nvSpPr>
        <p:spPr>
          <a:xfrm>
            <a:off x="698632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368" name="object 1368"/>
          <p:cNvSpPr/>
          <p:nvPr/>
        </p:nvSpPr>
        <p:spPr>
          <a:xfrm>
            <a:off x="6990078" y="3231986"/>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369" name="object 1369"/>
          <p:cNvSpPr/>
          <p:nvPr/>
        </p:nvSpPr>
        <p:spPr>
          <a:xfrm>
            <a:off x="698966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370" name="object 1370"/>
          <p:cNvSpPr/>
          <p:nvPr/>
        </p:nvSpPr>
        <p:spPr>
          <a:xfrm>
            <a:off x="6993417" y="3240551"/>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1371" name="object 1371"/>
          <p:cNvSpPr/>
          <p:nvPr/>
        </p:nvSpPr>
        <p:spPr>
          <a:xfrm>
            <a:off x="6993000" y="3240551"/>
            <a:ext cx="4445" cy="3810"/>
          </a:xfrm>
          <a:custGeom>
            <a:avLst/>
            <a:gdLst/>
            <a:ahLst/>
            <a:cxnLst/>
            <a:rect l="l" t="t" r="r" b="b"/>
            <a:pathLst>
              <a:path w="4445" h="3810">
                <a:moveTo>
                  <a:pt x="834" y="0"/>
                </a:moveTo>
                <a:lnTo>
                  <a:pt x="0" y="0"/>
                </a:lnTo>
                <a:lnTo>
                  <a:pt x="0" y="713"/>
                </a:lnTo>
                <a:lnTo>
                  <a:pt x="3338" y="3569"/>
                </a:lnTo>
                <a:lnTo>
                  <a:pt x="4173" y="3569"/>
                </a:lnTo>
                <a:lnTo>
                  <a:pt x="4173" y="2856"/>
                </a:lnTo>
                <a:lnTo>
                  <a:pt x="834" y="0"/>
                </a:lnTo>
                <a:close/>
              </a:path>
            </a:pathLst>
          </a:custGeom>
          <a:solidFill>
            <a:srgbClr val="000000"/>
          </a:solidFill>
        </p:spPr>
        <p:txBody>
          <a:bodyPr wrap="square" lIns="0" tIns="0" rIns="0" bIns="0" rtlCol="0"/>
          <a:lstStyle/>
          <a:p>
            <a:endParaRPr/>
          </a:p>
        </p:txBody>
      </p:sp>
      <p:sp>
        <p:nvSpPr>
          <p:cNvPr id="1372" name="object 1372"/>
          <p:cNvSpPr/>
          <p:nvPr/>
        </p:nvSpPr>
        <p:spPr>
          <a:xfrm>
            <a:off x="6996755" y="3211997"/>
            <a:ext cx="0" cy="95250"/>
          </a:xfrm>
          <a:custGeom>
            <a:avLst/>
            <a:gdLst/>
            <a:ahLst/>
            <a:cxnLst/>
            <a:rect l="l" t="t" r="r" b="b"/>
            <a:pathLst>
              <a:path h="95250">
                <a:moveTo>
                  <a:pt x="0" y="94938"/>
                </a:moveTo>
                <a:lnTo>
                  <a:pt x="0" y="0"/>
                </a:lnTo>
              </a:path>
            </a:pathLst>
          </a:custGeom>
          <a:ln w="3175">
            <a:solidFill>
              <a:srgbClr val="000000"/>
            </a:solidFill>
          </a:ln>
        </p:spPr>
        <p:txBody>
          <a:bodyPr wrap="square" lIns="0" tIns="0" rIns="0" bIns="0" rtlCol="0"/>
          <a:lstStyle/>
          <a:p>
            <a:endParaRPr/>
          </a:p>
        </p:txBody>
      </p:sp>
      <p:sp>
        <p:nvSpPr>
          <p:cNvPr id="1373" name="object 1373"/>
          <p:cNvSpPr/>
          <p:nvPr/>
        </p:nvSpPr>
        <p:spPr>
          <a:xfrm>
            <a:off x="6996339" y="3254828"/>
            <a:ext cx="4445" cy="52705"/>
          </a:xfrm>
          <a:custGeom>
            <a:avLst/>
            <a:gdLst/>
            <a:ahLst/>
            <a:cxnLst/>
            <a:rect l="l" t="t" r="r" b="b"/>
            <a:pathLst>
              <a:path w="4445" h="52704">
                <a:moveTo>
                  <a:pt x="4171" y="0"/>
                </a:moveTo>
                <a:lnTo>
                  <a:pt x="3337" y="0"/>
                </a:lnTo>
                <a:lnTo>
                  <a:pt x="0" y="51395"/>
                </a:lnTo>
                <a:lnTo>
                  <a:pt x="0" y="52109"/>
                </a:lnTo>
                <a:lnTo>
                  <a:pt x="834" y="52109"/>
                </a:lnTo>
                <a:lnTo>
                  <a:pt x="4171" y="715"/>
                </a:lnTo>
                <a:lnTo>
                  <a:pt x="4171" y="0"/>
                </a:lnTo>
                <a:close/>
              </a:path>
            </a:pathLst>
          </a:custGeom>
          <a:solidFill>
            <a:srgbClr val="000000"/>
          </a:solidFill>
        </p:spPr>
        <p:txBody>
          <a:bodyPr wrap="square" lIns="0" tIns="0" rIns="0" bIns="0" rtlCol="0"/>
          <a:lstStyle/>
          <a:p>
            <a:endParaRPr/>
          </a:p>
        </p:txBody>
      </p:sp>
      <p:sp>
        <p:nvSpPr>
          <p:cNvPr id="1374" name="object 1374"/>
          <p:cNvSpPr/>
          <p:nvPr/>
        </p:nvSpPr>
        <p:spPr>
          <a:xfrm>
            <a:off x="7000094"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375" name="object 1375"/>
          <p:cNvSpPr/>
          <p:nvPr/>
        </p:nvSpPr>
        <p:spPr>
          <a:xfrm>
            <a:off x="700009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76" name="object 1376"/>
          <p:cNvSpPr/>
          <p:nvPr/>
        </p:nvSpPr>
        <p:spPr>
          <a:xfrm>
            <a:off x="700009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77" name="object 1377"/>
          <p:cNvSpPr/>
          <p:nvPr/>
        </p:nvSpPr>
        <p:spPr>
          <a:xfrm>
            <a:off x="7000094"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378" name="object 1378"/>
          <p:cNvSpPr/>
          <p:nvPr/>
        </p:nvSpPr>
        <p:spPr>
          <a:xfrm>
            <a:off x="7000094"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379" name="object 1379"/>
          <p:cNvSpPr/>
          <p:nvPr/>
        </p:nvSpPr>
        <p:spPr>
          <a:xfrm>
            <a:off x="7000094"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380" name="object 1380"/>
          <p:cNvSpPr/>
          <p:nvPr/>
        </p:nvSpPr>
        <p:spPr>
          <a:xfrm>
            <a:off x="7000094"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381" name="object 1381"/>
          <p:cNvSpPr/>
          <p:nvPr/>
        </p:nvSpPr>
        <p:spPr>
          <a:xfrm>
            <a:off x="7000094"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1382" name="object 1382"/>
          <p:cNvSpPr/>
          <p:nvPr/>
        </p:nvSpPr>
        <p:spPr>
          <a:xfrm>
            <a:off x="7000094"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1383" name="object 1383"/>
          <p:cNvSpPr/>
          <p:nvPr/>
        </p:nvSpPr>
        <p:spPr>
          <a:xfrm>
            <a:off x="7000094"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384" name="object 1384"/>
          <p:cNvSpPr/>
          <p:nvPr/>
        </p:nvSpPr>
        <p:spPr>
          <a:xfrm>
            <a:off x="7000094"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385" name="object 1385"/>
          <p:cNvSpPr/>
          <p:nvPr/>
        </p:nvSpPr>
        <p:spPr>
          <a:xfrm>
            <a:off x="6999677" y="3257683"/>
            <a:ext cx="4445" cy="49530"/>
          </a:xfrm>
          <a:custGeom>
            <a:avLst/>
            <a:gdLst/>
            <a:ahLst/>
            <a:cxnLst/>
            <a:rect l="l" t="t" r="r" b="b"/>
            <a:pathLst>
              <a:path w="4445" h="49529">
                <a:moveTo>
                  <a:pt x="4173" y="0"/>
                </a:moveTo>
                <a:lnTo>
                  <a:pt x="3338" y="0"/>
                </a:lnTo>
                <a:lnTo>
                  <a:pt x="0" y="48539"/>
                </a:lnTo>
                <a:lnTo>
                  <a:pt x="0" y="49253"/>
                </a:lnTo>
                <a:lnTo>
                  <a:pt x="834" y="49253"/>
                </a:lnTo>
                <a:lnTo>
                  <a:pt x="4173" y="713"/>
                </a:lnTo>
                <a:lnTo>
                  <a:pt x="4173" y="0"/>
                </a:lnTo>
                <a:close/>
              </a:path>
            </a:pathLst>
          </a:custGeom>
          <a:solidFill>
            <a:srgbClr val="000000"/>
          </a:solidFill>
        </p:spPr>
        <p:txBody>
          <a:bodyPr wrap="square" lIns="0" tIns="0" rIns="0" bIns="0" rtlCol="0"/>
          <a:lstStyle/>
          <a:p>
            <a:endParaRPr/>
          </a:p>
        </p:txBody>
      </p:sp>
      <p:sp>
        <p:nvSpPr>
          <p:cNvPr id="1386" name="object 1386"/>
          <p:cNvSpPr/>
          <p:nvPr/>
        </p:nvSpPr>
        <p:spPr>
          <a:xfrm>
            <a:off x="7003432" y="3231985"/>
            <a:ext cx="0" cy="75565"/>
          </a:xfrm>
          <a:custGeom>
            <a:avLst/>
            <a:gdLst/>
            <a:ahLst/>
            <a:cxnLst/>
            <a:rect l="l" t="t" r="r" b="b"/>
            <a:pathLst>
              <a:path h="75564">
                <a:moveTo>
                  <a:pt x="0" y="74952"/>
                </a:moveTo>
                <a:lnTo>
                  <a:pt x="0" y="0"/>
                </a:lnTo>
              </a:path>
            </a:pathLst>
          </a:custGeom>
          <a:ln w="3175">
            <a:solidFill>
              <a:srgbClr val="000000"/>
            </a:solidFill>
          </a:ln>
        </p:spPr>
        <p:txBody>
          <a:bodyPr wrap="square" lIns="0" tIns="0" rIns="0" bIns="0" rtlCol="0"/>
          <a:lstStyle/>
          <a:p>
            <a:endParaRPr/>
          </a:p>
        </p:txBody>
      </p:sp>
      <p:sp>
        <p:nvSpPr>
          <p:cNvPr id="1387" name="object 1387"/>
          <p:cNvSpPr/>
          <p:nvPr/>
        </p:nvSpPr>
        <p:spPr>
          <a:xfrm>
            <a:off x="700301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388" name="object 1388"/>
          <p:cNvSpPr/>
          <p:nvPr/>
        </p:nvSpPr>
        <p:spPr>
          <a:xfrm>
            <a:off x="7006770" y="3197721"/>
            <a:ext cx="0" cy="109220"/>
          </a:xfrm>
          <a:custGeom>
            <a:avLst/>
            <a:gdLst/>
            <a:ahLst/>
            <a:cxnLst/>
            <a:rect l="l" t="t" r="r" b="b"/>
            <a:pathLst>
              <a:path h="109220">
                <a:moveTo>
                  <a:pt x="0" y="109215"/>
                </a:moveTo>
                <a:lnTo>
                  <a:pt x="0" y="0"/>
                </a:lnTo>
              </a:path>
            </a:pathLst>
          </a:custGeom>
          <a:ln w="3175">
            <a:solidFill>
              <a:srgbClr val="000000"/>
            </a:solidFill>
          </a:ln>
        </p:spPr>
        <p:txBody>
          <a:bodyPr wrap="square" lIns="0" tIns="0" rIns="0" bIns="0" rtlCol="0"/>
          <a:lstStyle/>
          <a:p>
            <a:endParaRPr/>
          </a:p>
        </p:txBody>
      </p:sp>
      <p:sp>
        <p:nvSpPr>
          <p:cNvPr id="1389" name="object 1389"/>
          <p:cNvSpPr/>
          <p:nvPr/>
        </p:nvSpPr>
        <p:spPr>
          <a:xfrm>
            <a:off x="700635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390" name="object 1390"/>
          <p:cNvSpPr/>
          <p:nvPr/>
        </p:nvSpPr>
        <p:spPr>
          <a:xfrm>
            <a:off x="7010109"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1391" name="object 1391"/>
          <p:cNvSpPr/>
          <p:nvPr/>
        </p:nvSpPr>
        <p:spPr>
          <a:xfrm>
            <a:off x="7010109"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1392" name="object 1392"/>
          <p:cNvSpPr/>
          <p:nvPr/>
        </p:nvSpPr>
        <p:spPr>
          <a:xfrm>
            <a:off x="7010109"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393" name="object 1393"/>
          <p:cNvSpPr/>
          <p:nvPr/>
        </p:nvSpPr>
        <p:spPr>
          <a:xfrm>
            <a:off x="7010109"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394" name="object 1394"/>
          <p:cNvSpPr/>
          <p:nvPr/>
        </p:nvSpPr>
        <p:spPr>
          <a:xfrm>
            <a:off x="701010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395" name="object 1395"/>
          <p:cNvSpPr/>
          <p:nvPr/>
        </p:nvSpPr>
        <p:spPr>
          <a:xfrm>
            <a:off x="701010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396" name="object 1396"/>
          <p:cNvSpPr/>
          <p:nvPr/>
        </p:nvSpPr>
        <p:spPr>
          <a:xfrm>
            <a:off x="701010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97" name="object 1397"/>
          <p:cNvSpPr/>
          <p:nvPr/>
        </p:nvSpPr>
        <p:spPr>
          <a:xfrm>
            <a:off x="701010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398" name="object 1398"/>
          <p:cNvSpPr/>
          <p:nvPr/>
        </p:nvSpPr>
        <p:spPr>
          <a:xfrm>
            <a:off x="7010109" y="3200577"/>
            <a:ext cx="0" cy="106680"/>
          </a:xfrm>
          <a:custGeom>
            <a:avLst/>
            <a:gdLst/>
            <a:ahLst/>
            <a:cxnLst/>
            <a:rect l="l" t="t" r="r" b="b"/>
            <a:pathLst>
              <a:path h="106679">
                <a:moveTo>
                  <a:pt x="0" y="0"/>
                </a:moveTo>
                <a:lnTo>
                  <a:pt x="0" y="106358"/>
                </a:lnTo>
              </a:path>
            </a:pathLst>
          </a:custGeom>
          <a:ln w="3175">
            <a:solidFill>
              <a:srgbClr val="000000"/>
            </a:solidFill>
          </a:ln>
        </p:spPr>
        <p:txBody>
          <a:bodyPr wrap="square" lIns="0" tIns="0" rIns="0" bIns="0" rtlCol="0"/>
          <a:lstStyle/>
          <a:p>
            <a:endParaRPr/>
          </a:p>
        </p:txBody>
      </p:sp>
      <p:sp>
        <p:nvSpPr>
          <p:cNvPr id="1399" name="object 1399"/>
          <p:cNvSpPr/>
          <p:nvPr/>
        </p:nvSpPr>
        <p:spPr>
          <a:xfrm>
            <a:off x="7010109" y="3200577"/>
            <a:ext cx="0" cy="106680"/>
          </a:xfrm>
          <a:custGeom>
            <a:avLst/>
            <a:gdLst/>
            <a:ahLst/>
            <a:cxnLst/>
            <a:rect l="l" t="t" r="r" b="b"/>
            <a:pathLst>
              <a:path h="106679">
                <a:moveTo>
                  <a:pt x="0" y="0"/>
                </a:moveTo>
                <a:lnTo>
                  <a:pt x="0" y="106358"/>
                </a:lnTo>
              </a:path>
            </a:pathLst>
          </a:custGeom>
          <a:ln w="3175">
            <a:solidFill>
              <a:srgbClr val="000000"/>
            </a:solidFill>
          </a:ln>
        </p:spPr>
        <p:txBody>
          <a:bodyPr wrap="square" lIns="0" tIns="0" rIns="0" bIns="0" rtlCol="0"/>
          <a:lstStyle/>
          <a:p>
            <a:endParaRPr/>
          </a:p>
        </p:txBody>
      </p:sp>
      <p:sp>
        <p:nvSpPr>
          <p:cNvPr id="1400" name="object 1400"/>
          <p:cNvSpPr/>
          <p:nvPr/>
        </p:nvSpPr>
        <p:spPr>
          <a:xfrm>
            <a:off x="7009692" y="3260538"/>
            <a:ext cx="4445" cy="46990"/>
          </a:xfrm>
          <a:custGeom>
            <a:avLst/>
            <a:gdLst/>
            <a:ahLst/>
            <a:cxnLst/>
            <a:rect l="l" t="t" r="r" b="b"/>
            <a:pathLst>
              <a:path w="4445" h="46989">
                <a:moveTo>
                  <a:pt x="4174" y="0"/>
                </a:moveTo>
                <a:lnTo>
                  <a:pt x="3338" y="0"/>
                </a:lnTo>
                <a:lnTo>
                  <a:pt x="0" y="45684"/>
                </a:lnTo>
                <a:lnTo>
                  <a:pt x="0" y="46398"/>
                </a:lnTo>
                <a:lnTo>
                  <a:pt x="834" y="46398"/>
                </a:lnTo>
                <a:lnTo>
                  <a:pt x="4174" y="713"/>
                </a:lnTo>
                <a:lnTo>
                  <a:pt x="4174" y="0"/>
                </a:lnTo>
                <a:close/>
              </a:path>
            </a:pathLst>
          </a:custGeom>
          <a:solidFill>
            <a:srgbClr val="000000"/>
          </a:solidFill>
        </p:spPr>
        <p:txBody>
          <a:bodyPr wrap="square" lIns="0" tIns="0" rIns="0" bIns="0" rtlCol="0"/>
          <a:lstStyle/>
          <a:p>
            <a:endParaRPr/>
          </a:p>
        </p:txBody>
      </p:sp>
      <p:sp>
        <p:nvSpPr>
          <p:cNvPr id="1401" name="object 1401"/>
          <p:cNvSpPr/>
          <p:nvPr/>
        </p:nvSpPr>
        <p:spPr>
          <a:xfrm>
            <a:off x="7013448" y="3251971"/>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1402" name="object 1402"/>
          <p:cNvSpPr/>
          <p:nvPr/>
        </p:nvSpPr>
        <p:spPr>
          <a:xfrm>
            <a:off x="7013031" y="3286592"/>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403" name="object 1403"/>
          <p:cNvSpPr/>
          <p:nvPr/>
        </p:nvSpPr>
        <p:spPr>
          <a:xfrm>
            <a:off x="701678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404" name="object 1404"/>
          <p:cNvSpPr/>
          <p:nvPr/>
        </p:nvSpPr>
        <p:spPr>
          <a:xfrm>
            <a:off x="7016786"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405" name="object 1405"/>
          <p:cNvSpPr/>
          <p:nvPr/>
        </p:nvSpPr>
        <p:spPr>
          <a:xfrm>
            <a:off x="7016786"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406" name="object 1406"/>
          <p:cNvSpPr/>
          <p:nvPr/>
        </p:nvSpPr>
        <p:spPr>
          <a:xfrm>
            <a:off x="701678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07" name="object 1407"/>
          <p:cNvSpPr/>
          <p:nvPr/>
        </p:nvSpPr>
        <p:spPr>
          <a:xfrm>
            <a:off x="701678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08" name="object 1408"/>
          <p:cNvSpPr/>
          <p:nvPr/>
        </p:nvSpPr>
        <p:spPr>
          <a:xfrm>
            <a:off x="701678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409" name="object 1409"/>
          <p:cNvSpPr/>
          <p:nvPr/>
        </p:nvSpPr>
        <p:spPr>
          <a:xfrm>
            <a:off x="701678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410" name="object 1410"/>
          <p:cNvSpPr/>
          <p:nvPr/>
        </p:nvSpPr>
        <p:spPr>
          <a:xfrm>
            <a:off x="7016786"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411" name="object 1411"/>
          <p:cNvSpPr/>
          <p:nvPr/>
        </p:nvSpPr>
        <p:spPr>
          <a:xfrm>
            <a:off x="7016786"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412" name="object 1412"/>
          <p:cNvSpPr/>
          <p:nvPr/>
        </p:nvSpPr>
        <p:spPr>
          <a:xfrm>
            <a:off x="701678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413" name="object 1413"/>
          <p:cNvSpPr/>
          <p:nvPr/>
        </p:nvSpPr>
        <p:spPr>
          <a:xfrm>
            <a:off x="701678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414" name="object 1414"/>
          <p:cNvSpPr/>
          <p:nvPr/>
        </p:nvSpPr>
        <p:spPr>
          <a:xfrm>
            <a:off x="7016370"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1415" name="object 1415"/>
          <p:cNvSpPr/>
          <p:nvPr/>
        </p:nvSpPr>
        <p:spPr>
          <a:xfrm>
            <a:off x="7020124"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1416" name="object 1416"/>
          <p:cNvSpPr/>
          <p:nvPr/>
        </p:nvSpPr>
        <p:spPr>
          <a:xfrm>
            <a:off x="7019708" y="3260538"/>
            <a:ext cx="4445" cy="46990"/>
          </a:xfrm>
          <a:custGeom>
            <a:avLst/>
            <a:gdLst/>
            <a:ahLst/>
            <a:cxnLst/>
            <a:rect l="l" t="t" r="r" b="b"/>
            <a:pathLst>
              <a:path w="4445" h="46989">
                <a:moveTo>
                  <a:pt x="4173" y="0"/>
                </a:moveTo>
                <a:lnTo>
                  <a:pt x="3338" y="0"/>
                </a:lnTo>
                <a:lnTo>
                  <a:pt x="0" y="45684"/>
                </a:lnTo>
                <a:lnTo>
                  <a:pt x="0" y="46398"/>
                </a:lnTo>
                <a:lnTo>
                  <a:pt x="834" y="46398"/>
                </a:lnTo>
                <a:lnTo>
                  <a:pt x="4173" y="713"/>
                </a:lnTo>
                <a:lnTo>
                  <a:pt x="4173" y="0"/>
                </a:lnTo>
                <a:close/>
              </a:path>
            </a:pathLst>
          </a:custGeom>
          <a:solidFill>
            <a:srgbClr val="000000"/>
          </a:solidFill>
        </p:spPr>
        <p:txBody>
          <a:bodyPr wrap="square" lIns="0" tIns="0" rIns="0" bIns="0" rtlCol="0"/>
          <a:lstStyle/>
          <a:p>
            <a:endParaRPr/>
          </a:p>
        </p:txBody>
      </p:sp>
      <p:sp>
        <p:nvSpPr>
          <p:cNvPr id="1417" name="object 1417"/>
          <p:cNvSpPr/>
          <p:nvPr/>
        </p:nvSpPr>
        <p:spPr>
          <a:xfrm>
            <a:off x="7023463" y="3160604"/>
            <a:ext cx="0" cy="146685"/>
          </a:xfrm>
          <a:custGeom>
            <a:avLst/>
            <a:gdLst/>
            <a:ahLst/>
            <a:cxnLst/>
            <a:rect l="l" t="t" r="r" b="b"/>
            <a:pathLst>
              <a:path h="146685">
                <a:moveTo>
                  <a:pt x="0" y="146333"/>
                </a:moveTo>
                <a:lnTo>
                  <a:pt x="0" y="0"/>
                </a:lnTo>
              </a:path>
            </a:pathLst>
          </a:custGeom>
          <a:ln w="3175">
            <a:solidFill>
              <a:srgbClr val="000000"/>
            </a:solidFill>
          </a:ln>
        </p:spPr>
        <p:txBody>
          <a:bodyPr wrap="square" lIns="0" tIns="0" rIns="0" bIns="0" rtlCol="0"/>
          <a:lstStyle/>
          <a:p>
            <a:endParaRPr/>
          </a:p>
        </p:txBody>
      </p:sp>
      <p:sp>
        <p:nvSpPr>
          <p:cNvPr id="1418" name="object 1418"/>
          <p:cNvSpPr/>
          <p:nvPr/>
        </p:nvSpPr>
        <p:spPr>
          <a:xfrm>
            <a:off x="7023463" y="3160603"/>
            <a:ext cx="0" cy="126364"/>
          </a:xfrm>
          <a:custGeom>
            <a:avLst/>
            <a:gdLst/>
            <a:ahLst/>
            <a:cxnLst/>
            <a:rect l="l" t="t" r="r" b="b"/>
            <a:pathLst>
              <a:path h="126364">
                <a:moveTo>
                  <a:pt x="0" y="0"/>
                </a:moveTo>
                <a:lnTo>
                  <a:pt x="0" y="126345"/>
                </a:lnTo>
              </a:path>
            </a:pathLst>
          </a:custGeom>
          <a:ln w="3175">
            <a:solidFill>
              <a:srgbClr val="000000"/>
            </a:solidFill>
          </a:ln>
        </p:spPr>
        <p:txBody>
          <a:bodyPr wrap="square" lIns="0" tIns="0" rIns="0" bIns="0" rtlCol="0"/>
          <a:lstStyle/>
          <a:p>
            <a:endParaRPr/>
          </a:p>
        </p:txBody>
      </p:sp>
      <p:sp>
        <p:nvSpPr>
          <p:cNvPr id="1419" name="object 1419"/>
          <p:cNvSpPr/>
          <p:nvPr/>
        </p:nvSpPr>
        <p:spPr>
          <a:xfrm>
            <a:off x="7023047" y="3271959"/>
            <a:ext cx="4445" cy="35560"/>
          </a:xfrm>
          <a:custGeom>
            <a:avLst/>
            <a:gdLst/>
            <a:ahLst/>
            <a:cxnLst/>
            <a:rect l="l" t="t" r="r" b="b"/>
            <a:pathLst>
              <a:path w="4445" h="35560">
                <a:moveTo>
                  <a:pt x="4171" y="0"/>
                </a:moveTo>
                <a:lnTo>
                  <a:pt x="3337" y="0"/>
                </a:lnTo>
                <a:lnTo>
                  <a:pt x="0" y="34263"/>
                </a:lnTo>
                <a:lnTo>
                  <a:pt x="0" y="34977"/>
                </a:lnTo>
                <a:lnTo>
                  <a:pt x="834" y="34977"/>
                </a:lnTo>
                <a:lnTo>
                  <a:pt x="4171" y="713"/>
                </a:lnTo>
                <a:lnTo>
                  <a:pt x="4171" y="0"/>
                </a:lnTo>
                <a:close/>
              </a:path>
            </a:pathLst>
          </a:custGeom>
          <a:solidFill>
            <a:srgbClr val="000000"/>
          </a:solidFill>
        </p:spPr>
        <p:txBody>
          <a:bodyPr wrap="square" lIns="0" tIns="0" rIns="0" bIns="0" rtlCol="0"/>
          <a:lstStyle/>
          <a:p>
            <a:endParaRPr/>
          </a:p>
        </p:txBody>
      </p:sp>
      <p:sp>
        <p:nvSpPr>
          <p:cNvPr id="1420" name="object 1420"/>
          <p:cNvSpPr/>
          <p:nvPr/>
        </p:nvSpPr>
        <p:spPr>
          <a:xfrm>
            <a:off x="7026385" y="3260538"/>
            <a:ext cx="4445" cy="12700"/>
          </a:xfrm>
          <a:custGeom>
            <a:avLst/>
            <a:gdLst/>
            <a:ahLst/>
            <a:cxnLst/>
            <a:rect l="l" t="t" r="r" b="b"/>
            <a:pathLst>
              <a:path w="4445" h="12700">
                <a:moveTo>
                  <a:pt x="4173" y="0"/>
                </a:moveTo>
                <a:lnTo>
                  <a:pt x="3338" y="0"/>
                </a:lnTo>
                <a:lnTo>
                  <a:pt x="0" y="11421"/>
                </a:lnTo>
                <a:lnTo>
                  <a:pt x="0" y="12134"/>
                </a:lnTo>
                <a:lnTo>
                  <a:pt x="834" y="12134"/>
                </a:lnTo>
                <a:lnTo>
                  <a:pt x="4173" y="713"/>
                </a:lnTo>
                <a:lnTo>
                  <a:pt x="4173" y="0"/>
                </a:lnTo>
                <a:close/>
              </a:path>
            </a:pathLst>
          </a:custGeom>
          <a:solidFill>
            <a:srgbClr val="000000"/>
          </a:solidFill>
        </p:spPr>
        <p:txBody>
          <a:bodyPr wrap="square" lIns="0" tIns="0" rIns="0" bIns="0" rtlCol="0"/>
          <a:lstStyle/>
          <a:p>
            <a:endParaRPr/>
          </a:p>
        </p:txBody>
      </p:sp>
      <p:sp>
        <p:nvSpPr>
          <p:cNvPr id="1421" name="object 1421"/>
          <p:cNvSpPr/>
          <p:nvPr/>
        </p:nvSpPr>
        <p:spPr>
          <a:xfrm>
            <a:off x="7030140"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1422" name="object 1422"/>
          <p:cNvSpPr/>
          <p:nvPr/>
        </p:nvSpPr>
        <p:spPr>
          <a:xfrm>
            <a:off x="7029724" y="3251973"/>
            <a:ext cx="4445" cy="20955"/>
          </a:xfrm>
          <a:custGeom>
            <a:avLst/>
            <a:gdLst/>
            <a:ahLst/>
            <a:cxnLst/>
            <a:rect l="l" t="t" r="r" b="b"/>
            <a:pathLst>
              <a:path w="4445" h="20954">
                <a:moveTo>
                  <a:pt x="4173" y="0"/>
                </a:moveTo>
                <a:lnTo>
                  <a:pt x="3337" y="0"/>
                </a:lnTo>
                <a:lnTo>
                  <a:pt x="0" y="19987"/>
                </a:lnTo>
                <a:lnTo>
                  <a:pt x="0" y="20701"/>
                </a:lnTo>
                <a:lnTo>
                  <a:pt x="834" y="20701"/>
                </a:lnTo>
                <a:lnTo>
                  <a:pt x="4173" y="713"/>
                </a:lnTo>
                <a:lnTo>
                  <a:pt x="4173" y="0"/>
                </a:lnTo>
                <a:close/>
              </a:path>
            </a:pathLst>
          </a:custGeom>
          <a:solidFill>
            <a:srgbClr val="000000"/>
          </a:solidFill>
        </p:spPr>
        <p:txBody>
          <a:bodyPr wrap="square" lIns="0" tIns="0" rIns="0" bIns="0" rtlCol="0"/>
          <a:lstStyle/>
          <a:p>
            <a:endParaRPr/>
          </a:p>
        </p:txBody>
      </p:sp>
      <p:sp>
        <p:nvSpPr>
          <p:cNvPr id="1423" name="object 1423"/>
          <p:cNvSpPr/>
          <p:nvPr/>
        </p:nvSpPr>
        <p:spPr>
          <a:xfrm>
            <a:off x="7033479"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1424" name="object 1424"/>
          <p:cNvSpPr/>
          <p:nvPr/>
        </p:nvSpPr>
        <p:spPr>
          <a:xfrm>
            <a:off x="703347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25" name="object 1425"/>
          <p:cNvSpPr/>
          <p:nvPr/>
        </p:nvSpPr>
        <p:spPr>
          <a:xfrm>
            <a:off x="703347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26" name="object 1426"/>
          <p:cNvSpPr/>
          <p:nvPr/>
        </p:nvSpPr>
        <p:spPr>
          <a:xfrm>
            <a:off x="703347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427" name="object 1427"/>
          <p:cNvSpPr/>
          <p:nvPr/>
        </p:nvSpPr>
        <p:spPr>
          <a:xfrm>
            <a:off x="703347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428" name="object 1428"/>
          <p:cNvSpPr/>
          <p:nvPr/>
        </p:nvSpPr>
        <p:spPr>
          <a:xfrm>
            <a:off x="703347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29" name="object 1429"/>
          <p:cNvSpPr/>
          <p:nvPr/>
        </p:nvSpPr>
        <p:spPr>
          <a:xfrm>
            <a:off x="703347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30" name="object 1430"/>
          <p:cNvSpPr/>
          <p:nvPr/>
        </p:nvSpPr>
        <p:spPr>
          <a:xfrm>
            <a:off x="7033479"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431" name="object 1431"/>
          <p:cNvSpPr/>
          <p:nvPr/>
        </p:nvSpPr>
        <p:spPr>
          <a:xfrm>
            <a:off x="7033479"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432" name="object 1432"/>
          <p:cNvSpPr/>
          <p:nvPr/>
        </p:nvSpPr>
        <p:spPr>
          <a:xfrm>
            <a:off x="703306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433" name="object 1433"/>
          <p:cNvSpPr/>
          <p:nvPr/>
        </p:nvSpPr>
        <p:spPr>
          <a:xfrm>
            <a:off x="7036817" y="3274814"/>
            <a:ext cx="0" cy="32384"/>
          </a:xfrm>
          <a:custGeom>
            <a:avLst/>
            <a:gdLst/>
            <a:ahLst/>
            <a:cxnLst/>
            <a:rect l="l" t="t" r="r" b="b"/>
            <a:pathLst>
              <a:path h="32385">
                <a:moveTo>
                  <a:pt x="0" y="32122"/>
                </a:moveTo>
                <a:lnTo>
                  <a:pt x="0" y="0"/>
                </a:lnTo>
              </a:path>
            </a:pathLst>
          </a:custGeom>
          <a:ln w="3175">
            <a:solidFill>
              <a:srgbClr val="000000"/>
            </a:solidFill>
          </a:ln>
        </p:spPr>
        <p:txBody>
          <a:bodyPr wrap="square" lIns="0" tIns="0" rIns="0" bIns="0" rtlCol="0"/>
          <a:lstStyle/>
          <a:p>
            <a:endParaRPr/>
          </a:p>
        </p:txBody>
      </p:sp>
      <p:sp>
        <p:nvSpPr>
          <p:cNvPr id="1434" name="object 1434"/>
          <p:cNvSpPr/>
          <p:nvPr/>
        </p:nvSpPr>
        <p:spPr>
          <a:xfrm>
            <a:off x="7036817" y="3274814"/>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435" name="object 1435"/>
          <p:cNvSpPr/>
          <p:nvPr/>
        </p:nvSpPr>
        <p:spPr>
          <a:xfrm>
            <a:off x="7036400"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1436" name="object 1436"/>
          <p:cNvSpPr/>
          <p:nvPr/>
        </p:nvSpPr>
        <p:spPr>
          <a:xfrm>
            <a:off x="704015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437" name="object 1437"/>
          <p:cNvSpPr/>
          <p:nvPr/>
        </p:nvSpPr>
        <p:spPr>
          <a:xfrm>
            <a:off x="7040155"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438" name="object 1438"/>
          <p:cNvSpPr/>
          <p:nvPr/>
        </p:nvSpPr>
        <p:spPr>
          <a:xfrm>
            <a:off x="7040155"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439" name="object 1439"/>
          <p:cNvSpPr/>
          <p:nvPr/>
        </p:nvSpPr>
        <p:spPr>
          <a:xfrm>
            <a:off x="704015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40" name="object 1440"/>
          <p:cNvSpPr/>
          <p:nvPr/>
        </p:nvSpPr>
        <p:spPr>
          <a:xfrm>
            <a:off x="704015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41" name="object 1441"/>
          <p:cNvSpPr/>
          <p:nvPr/>
        </p:nvSpPr>
        <p:spPr>
          <a:xfrm>
            <a:off x="7040155"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442" name="object 1442"/>
          <p:cNvSpPr/>
          <p:nvPr/>
        </p:nvSpPr>
        <p:spPr>
          <a:xfrm>
            <a:off x="7040155"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443" name="object 1443"/>
          <p:cNvSpPr/>
          <p:nvPr/>
        </p:nvSpPr>
        <p:spPr>
          <a:xfrm>
            <a:off x="704015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444" name="object 1444"/>
          <p:cNvSpPr/>
          <p:nvPr/>
        </p:nvSpPr>
        <p:spPr>
          <a:xfrm>
            <a:off x="704015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445" name="object 1445"/>
          <p:cNvSpPr/>
          <p:nvPr/>
        </p:nvSpPr>
        <p:spPr>
          <a:xfrm>
            <a:off x="704015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446" name="object 1446"/>
          <p:cNvSpPr/>
          <p:nvPr/>
        </p:nvSpPr>
        <p:spPr>
          <a:xfrm>
            <a:off x="704015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447" name="object 1447"/>
          <p:cNvSpPr/>
          <p:nvPr/>
        </p:nvSpPr>
        <p:spPr>
          <a:xfrm>
            <a:off x="7039739"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1448" name="object 1448"/>
          <p:cNvSpPr/>
          <p:nvPr/>
        </p:nvSpPr>
        <p:spPr>
          <a:xfrm>
            <a:off x="7043494"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449" name="object 1449"/>
          <p:cNvSpPr/>
          <p:nvPr/>
        </p:nvSpPr>
        <p:spPr>
          <a:xfrm>
            <a:off x="704349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450" name="object 1450"/>
          <p:cNvSpPr/>
          <p:nvPr/>
        </p:nvSpPr>
        <p:spPr>
          <a:xfrm>
            <a:off x="704349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451" name="object 1451"/>
          <p:cNvSpPr/>
          <p:nvPr/>
        </p:nvSpPr>
        <p:spPr>
          <a:xfrm>
            <a:off x="7043494"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1452" name="object 1452"/>
          <p:cNvSpPr/>
          <p:nvPr/>
        </p:nvSpPr>
        <p:spPr>
          <a:xfrm>
            <a:off x="7043494"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1453" name="object 1453"/>
          <p:cNvSpPr/>
          <p:nvPr/>
        </p:nvSpPr>
        <p:spPr>
          <a:xfrm>
            <a:off x="704349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54" name="object 1454"/>
          <p:cNvSpPr/>
          <p:nvPr/>
        </p:nvSpPr>
        <p:spPr>
          <a:xfrm>
            <a:off x="704349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55" name="object 1455"/>
          <p:cNvSpPr/>
          <p:nvPr/>
        </p:nvSpPr>
        <p:spPr>
          <a:xfrm>
            <a:off x="704349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56" name="object 1456"/>
          <p:cNvSpPr/>
          <p:nvPr/>
        </p:nvSpPr>
        <p:spPr>
          <a:xfrm>
            <a:off x="704349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57" name="object 1457"/>
          <p:cNvSpPr/>
          <p:nvPr/>
        </p:nvSpPr>
        <p:spPr>
          <a:xfrm>
            <a:off x="7043494"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458" name="object 1458"/>
          <p:cNvSpPr/>
          <p:nvPr/>
        </p:nvSpPr>
        <p:spPr>
          <a:xfrm>
            <a:off x="7043494"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459" name="object 1459"/>
          <p:cNvSpPr/>
          <p:nvPr/>
        </p:nvSpPr>
        <p:spPr>
          <a:xfrm>
            <a:off x="704349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60" name="object 1460"/>
          <p:cNvSpPr/>
          <p:nvPr/>
        </p:nvSpPr>
        <p:spPr>
          <a:xfrm>
            <a:off x="704349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61" name="object 1461"/>
          <p:cNvSpPr/>
          <p:nvPr/>
        </p:nvSpPr>
        <p:spPr>
          <a:xfrm>
            <a:off x="704307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462" name="object 1462"/>
          <p:cNvSpPr/>
          <p:nvPr/>
        </p:nvSpPr>
        <p:spPr>
          <a:xfrm>
            <a:off x="7046415" y="3289092"/>
            <a:ext cx="4445" cy="18415"/>
          </a:xfrm>
          <a:custGeom>
            <a:avLst/>
            <a:gdLst/>
            <a:ahLst/>
            <a:cxnLst/>
            <a:rect l="l" t="t" r="r" b="b"/>
            <a:pathLst>
              <a:path w="4445" h="18414">
                <a:moveTo>
                  <a:pt x="4174" y="0"/>
                </a:moveTo>
                <a:lnTo>
                  <a:pt x="3340" y="0"/>
                </a:lnTo>
                <a:lnTo>
                  <a:pt x="0" y="17131"/>
                </a:lnTo>
                <a:lnTo>
                  <a:pt x="0" y="17844"/>
                </a:lnTo>
                <a:lnTo>
                  <a:pt x="835" y="17844"/>
                </a:lnTo>
                <a:lnTo>
                  <a:pt x="4174" y="713"/>
                </a:lnTo>
                <a:lnTo>
                  <a:pt x="4174" y="0"/>
                </a:lnTo>
                <a:close/>
              </a:path>
            </a:pathLst>
          </a:custGeom>
          <a:solidFill>
            <a:srgbClr val="000000"/>
          </a:solidFill>
        </p:spPr>
        <p:txBody>
          <a:bodyPr wrap="square" lIns="0" tIns="0" rIns="0" bIns="0" rtlCol="0"/>
          <a:lstStyle/>
          <a:p>
            <a:endParaRPr/>
          </a:p>
        </p:txBody>
      </p:sp>
      <p:sp>
        <p:nvSpPr>
          <p:cNvPr id="1463" name="object 1463"/>
          <p:cNvSpPr/>
          <p:nvPr/>
        </p:nvSpPr>
        <p:spPr>
          <a:xfrm>
            <a:off x="705017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64" name="object 1464"/>
          <p:cNvSpPr/>
          <p:nvPr/>
        </p:nvSpPr>
        <p:spPr>
          <a:xfrm>
            <a:off x="7050171"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465" name="object 1465"/>
          <p:cNvSpPr/>
          <p:nvPr/>
        </p:nvSpPr>
        <p:spPr>
          <a:xfrm>
            <a:off x="7050171"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466" name="object 1466"/>
          <p:cNvSpPr/>
          <p:nvPr/>
        </p:nvSpPr>
        <p:spPr>
          <a:xfrm>
            <a:off x="7050171"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467" name="object 1467"/>
          <p:cNvSpPr/>
          <p:nvPr/>
        </p:nvSpPr>
        <p:spPr>
          <a:xfrm>
            <a:off x="7050171"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468" name="object 1468"/>
          <p:cNvSpPr/>
          <p:nvPr/>
        </p:nvSpPr>
        <p:spPr>
          <a:xfrm>
            <a:off x="7050171"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469" name="object 1469"/>
          <p:cNvSpPr/>
          <p:nvPr/>
        </p:nvSpPr>
        <p:spPr>
          <a:xfrm>
            <a:off x="7050171"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470" name="object 1470"/>
          <p:cNvSpPr/>
          <p:nvPr/>
        </p:nvSpPr>
        <p:spPr>
          <a:xfrm>
            <a:off x="705017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71" name="object 1471"/>
          <p:cNvSpPr/>
          <p:nvPr/>
        </p:nvSpPr>
        <p:spPr>
          <a:xfrm>
            <a:off x="705017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72" name="object 1472"/>
          <p:cNvSpPr/>
          <p:nvPr/>
        </p:nvSpPr>
        <p:spPr>
          <a:xfrm>
            <a:off x="7050171"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473" name="object 1473"/>
          <p:cNvSpPr/>
          <p:nvPr/>
        </p:nvSpPr>
        <p:spPr>
          <a:xfrm>
            <a:off x="7050171"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474" name="object 1474"/>
          <p:cNvSpPr/>
          <p:nvPr/>
        </p:nvSpPr>
        <p:spPr>
          <a:xfrm>
            <a:off x="7049755" y="3271959"/>
            <a:ext cx="4445" cy="35560"/>
          </a:xfrm>
          <a:custGeom>
            <a:avLst/>
            <a:gdLst/>
            <a:ahLst/>
            <a:cxnLst/>
            <a:rect l="l" t="t" r="r" b="b"/>
            <a:pathLst>
              <a:path w="4445" h="35560">
                <a:moveTo>
                  <a:pt x="4171" y="0"/>
                </a:moveTo>
                <a:lnTo>
                  <a:pt x="3337" y="0"/>
                </a:lnTo>
                <a:lnTo>
                  <a:pt x="0" y="34263"/>
                </a:lnTo>
                <a:lnTo>
                  <a:pt x="0" y="34977"/>
                </a:lnTo>
                <a:lnTo>
                  <a:pt x="834" y="34977"/>
                </a:lnTo>
                <a:lnTo>
                  <a:pt x="4171" y="713"/>
                </a:lnTo>
                <a:lnTo>
                  <a:pt x="4171" y="0"/>
                </a:lnTo>
                <a:close/>
              </a:path>
            </a:pathLst>
          </a:custGeom>
          <a:solidFill>
            <a:srgbClr val="000000"/>
          </a:solidFill>
        </p:spPr>
        <p:txBody>
          <a:bodyPr wrap="square" lIns="0" tIns="0" rIns="0" bIns="0" rtlCol="0"/>
          <a:lstStyle/>
          <a:p>
            <a:endParaRPr/>
          </a:p>
        </p:txBody>
      </p:sp>
      <p:sp>
        <p:nvSpPr>
          <p:cNvPr id="1475" name="object 1475"/>
          <p:cNvSpPr/>
          <p:nvPr/>
        </p:nvSpPr>
        <p:spPr>
          <a:xfrm>
            <a:off x="7053510" y="3271958"/>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1476" name="object 1476"/>
          <p:cNvSpPr/>
          <p:nvPr/>
        </p:nvSpPr>
        <p:spPr>
          <a:xfrm>
            <a:off x="7053093"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1477" name="object 1477"/>
          <p:cNvSpPr/>
          <p:nvPr/>
        </p:nvSpPr>
        <p:spPr>
          <a:xfrm>
            <a:off x="7056848"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478" name="object 1478"/>
          <p:cNvSpPr/>
          <p:nvPr/>
        </p:nvSpPr>
        <p:spPr>
          <a:xfrm>
            <a:off x="7056848"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479" name="object 1479"/>
          <p:cNvSpPr/>
          <p:nvPr/>
        </p:nvSpPr>
        <p:spPr>
          <a:xfrm>
            <a:off x="7056848"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480" name="object 1480"/>
          <p:cNvSpPr/>
          <p:nvPr/>
        </p:nvSpPr>
        <p:spPr>
          <a:xfrm>
            <a:off x="705684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81" name="object 1481"/>
          <p:cNvSpPr/>
          <p:nvPr/>
        </p:nvSpPr>
        <p:spPr>
          <a:xfrm>
            <a:off x="705684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482" name="object 1482"/>
          <p:cNvSpPr/>
          <p:nvPr/>
        </p:nvSpPr>
        <p:spPr>
          <a:xfrm>
            <a:off x="7056848"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483" name="object 1483"/>
          <p:cNvSpPr/>
          <p:nvPr/>
        </p:nvSpPr>
        <p:spPr>
          <a:xfrm>
            <a:off x="7056848"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484" name="object 1484"/>
          <p:cNvSpPr/>
          <p:nvPr/>
        </p:nvSpPr>
        <p:spPr>
          <a:xfrm>
            <a:off x="7056848"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1485" name="object 1485"/>
          <p:cNvSpPr/>
          <p:nvPr/>
        </p:nvSpPr>
        <p:spPr>
          <a:xfrm>
            <a:off x="7056848"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1486" name="object 1486"/>
          <p:cNvSpPr/>
          <p:nvPr/>
        </p:nvSpPr>
        <p:spPr>
          <a:xfrm>
            <a:off x="7056848"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487" name="object 1487"/>
          <p:cNvSpPr/>
          <p:nvPr/>
        </p:nvSpPr>
        <p:spPr>
          <a:xfrm>
            <a:off x="7056848"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488" name="object 1488"/>
          <p:cNvSpPr/>
          <p:nvPr/>
        </p:nvSpPr>
        <p:spPr>
          <a:xfrm>
            <a:off x="7056432"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489" name="object 1489"/>
          <p:cNvSpPr/>
          <p:nvPr/>
        </p:nvSpPr>
        <p:spPr>
          <a:xfrm>
            <a:off x="7060186" y="3223419"/>
            <a:ext cx="0" cy="83820"/>
          </a:xfrm>
          <a:custGeom>
            <a:avLst/>
            <a:gdLst/>
            <a:ahLst/>
            <a:cxnLst/>
            <a:rect l="l" t="t" r="r" b="b"/>
            <a:pathLst>
              <a:path h="83820">
                <a:moveTo>
                  <a:pt x="0" y="83517"/>
                </a:moveTo>
                <a:lnTo>
                  <a:pt x="0" y="0"/>
                </a:lnTo>
              </a:path>
            </a:pathLst>
          </a:custGeom>
          <a:ln w="3175">
            <a:solidFill>
              <a:srgbClr val="000000"/>
            </a:solidFill>
          </a:ln>
        </p:spPr>
        <p:txBody>
          <a:bodyPr wrap="square" lIns="0" tIns="0" rIns="0" bIns="0" rtlCol="0"/>
          <a:lstStyle/>
          <a:p>
            <a:endParaRPr/>
          </a:p>
        </p:txBody>
      </p:sp>
      <p:sp>
        <p:nvSpPr>
          <p:cNvPr id="1490" name="object 1490"/>
          <p:cNvSpPr/>
          <p:nvPr/>
        </p:nvSpPr>
        <p:spPr>
          <a:xfrm>
            <a:off x="705977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491" name="object 1491"/>
          <p:cNvSpPr/>
          <p:nvPr/>
        </p:nvSpPr>
        <p:spPr>
          <a:xfrm>
            <a:off x="706310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492" name="object 1492"/>
          <p:cNvSpPr/>
          <p:nvPr/>
        </p:nvSpPr>
        <p:spPr>
          <a:xfrm>
            <a:off x="7066863"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1493" name="object 1493"/>
          <p:cNvSpPr/>
          <p:nvPr/>
        </p:nvSpPr>
        <p:spPr>
          <a:xfrm>
            <a:off x="7066863" y="3254829"/>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1494" name="object 1494"/>
          <p:cNvSpPr/>
          <p:nvPr/>
        </p:nvSpPr>
        <p:spPr>
          <a:xfrm>
            <a:off x="7066447" y="3249118"/>
            <a:ext cx="4445" cy="58419"/>
          </a:xfrm>
          <a:custGeom>
            <a:avLst/>
            <a:gdLst/>
            <a:ahLst/>
            <a:cxnLst/>
            <a:rect l="l" t="t" r="r" b="b"/>
            <a:pathLst>
              <a:path w="4445" h="58420">
                <a:moveTo>
                  <a:pt x="4173" y="0"/>
                </a:moveTo>
                <a:lnTo>
                  <a:pt x="3338" y="0"/>
                </a:lnTo>
                <a:lnTo>
                  <a:pt x="0" y="57105"/>
                </a:lnTo>
                <a:lnTo>
                  <a:pt x="0" y="57819"/>
                </a:lnTo>
                <a:lnTo>
                  <a:pt x="834" y="57819"/>
                </a:lnTo>
                <a:lnTo>
                  <a:pt x="4173" y="713"/>
                </a:lnTo>
                <a:lnTo>
                  <a:pt x="4173" y="0"/>
                </a:lnTo>
                <a:close/>
              </a:path>
            </a:pathLst>
          </a:custGeom>
          <a:solidFill>
            <a:srgbClr val="000000"/>
          </a:solidFill>
        </p:spPr>
        <p:txBody>
          <a:bodyPr wrap="square" lIns="0" tIns="0" rIns="0" bIns="0" rtlCol="0"/>
          <a:lstStyle/>
          <a:p>
            <a:endParaRPr/>
          </a:p>
        </p:txBody>
      </p:sp>
      <p:sp>
        <p:nvSpPr>
          <p:cNvPr id="1495" name="object 1495"/>
          <p:cNvSpPr/>
          <p:nvPr/>
        </p:nvSpPr>
        <p:spPr>
          <a:xfrm>
            <a:off x="7070202" y="324911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1496" name="object 1496"/>
          <p:cNvSpPr/>
          <p:nvPr/>
        </p:nvSpPr>
        <p:spPr>
          <a:xfrm>
            <a:off x="7069786" y="3274814"/>
            <a:ext cx="4445" cy="32384"/>
          </a:xfrm>
          <a:custGeom>
            <a:avLst/>
            <a:gdLst/>
            <a:ahLst/>
            <a:cxnLst/>
            <a:rect l="l" t="t" r="r" b="b"/>
            <a:pathLst>
              <a:path w="4445" h="32385">
                <a:moveTo>
                  <a:pt x="4171" y="0"/>
                </a:moveTo>
                <a:lnTo>
                  <a:pt x="3337" y="0"/>
                </a:lnTo>
                <a:lnTo>
                  <a:pt x="0" y="31408"/>
                </a:lnTo>
                <a:lnTo>
                  <a:pt x="0" y="32122"/>
                </a:lnTo>
                <a:lnTo>
                  <a:pt x="834" y="32122"/>
                </a:lnTo>
                <a:lnTo>
                  <a:pt x="4171" y="713"/>
                </a:lnTo>
                <a:lnTo>
                  <a:pt x="4171" y="0"/>
                </a:lnTo>
                <a:close/>
              </a:path>
            </a:pathLst>
          </a:custGeom>
          <a:solidFill>
            <a:srgbClr val="000000"/>
          </a:solidFill>
        </p:spPr>
        <p:txBody>
          <a:bodyPr wrap="square" lIns="0" tIns="0" rIns="0" bIns="0" rtlCol="0"/>
          <a:lstStyle/>
          <a:p>
            <a:endParaRPr/>
          </a:p>
        </p:txBody>
      </p:sp>
      <p:sp>
        <p:nvSpPr>
          <p:cNvPr id="1497" name="object 1497"/>
          <p:cNvSpPr/>
          <p:nvPr/>
        </p:nvSpPr>
        <p:spPr>
          <a:xfrm>
            <a:off x="7073541" y="3229131"/>
            <a:ext cx="0" cy="43815"/>
          </a:xfrm>
          <a:custGeom>
            <a:avLst/>
            <a:gdLst/>
            <a:ahLst/>
            <a:cxnLst/>
            <a:rect l="l" t="t" r="r" b="b"/>
            <a:pathLst>
              <a:path h="43814">
                <a:moveTo>
                  <a:pt x="0" y="0"/>
                </a:moveTo>
                <a:lnTo>
                  <a:pt x="0" y="43543"/>
                </a:lnTo>
              </a:path>
            </a:pathLst>
          </a:custGeom>
          <a:ln w="3175">
            <a:solidFill>
              <a:srgbClr val="000000"/>
            </a:solidFill>
          </a:ln>
        </p:spPr>
        <p:txBody>
          <a:bodyPr wrap="square" lIns="0" tIns="0" rIns="0" bIns="0" rtlCol="0"/>
          <a:lstStyle/>
          <a:p>
            <a:endParaRPr/>
          </a:p>
        </p:txBody>
      </p:sp>
      <p:sp>
        <p:nvSpPr>
          <p:cNvPr id="1498" name="object 1498"/>
          <p:cNvSpPr/>
          <p:nvPr/>
        </p:nvSpPr>
        <p:spPr>
          <a:xfrm>
            <a:off x="7073541" y="3229130"/>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1499" name="object 1499"/>
          <p:cNvSpPr/>
          <p:nvPr/>
        </p:nvSpPr>
        <p:spPr>
          <a:xfrm>
            <a:off x="7073123" y="3291946"/>
            <a:ext cx="4445" cy="15240"/>
          </a:xfrm>
          <a:custGeom>
            <a:avLst/>
            <a:gdLst/>
            <a:ahLst/>
            <a:cxnLst/>
            <a:rect l="l" t="t" r="r" b="b"/>
            <a:pathLst>
              <a:path w="4445" h="15239">
                <a:moveTo>
                  <a:pt x="4174" y="0"/>
                </a:moveTo>
                <a:lnTo>
                  <a:pt x="3338" y="0"/>
                </a:lnTo>
                <a:lnTo>
                  <a:pt x="0" y="14276"/>
                </a:lnTo>
                <a:lnTo>
                  <a:pt x="0" y="14989"/>
                </a:lnTo>
                <a:lnTo>
                  <a:pt x="834" y="14989"/>
                </a:lnTo>
                <a:lnTo>
                  <a:pt x="4174" y="713"/>
                </a:lnTo>
                <a:lnTo>
                  <a:pt x="4174" y="0"/>
                </a:lnTo>
                <a:close/>
              </a:path>
            </a:pathLst>
          </a:custGeom>
          <a:solidFill>
            <a:srgbClr val="000000"/>
          </a:solidFill>
        </p:spPr>
        <p:txBody>
          <a:bodyPr wrap="square" lIns="0" tIns="0" rIns="0" bIns="0" rtlCol="0"/>
          <a:lstStyle/>
          <a:p>
            <a:endParaRPr/>
          </a:p>
        </p:txBody>
      </p:sp>
      <p:sp>
        <p:nvSpPr>
          <p:cNvPr id="1500" name="object 1500"/>
          <p:cNvSpPr/>
          <p:nvPr/>
        </p:nvSpPr>
        <p:spPr>
          <a:xfrm>
            <a:off x="7076879" y="322627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1501" name="object 1501"/>
          <p:cNvSpPr/>
          <p:nvPr/>
        </p:nvSpPr>
        <p:spPr>
          <a:xfrm>
            <a:off x="7076462" y="3231987"/>
            <a:ext cx="4445" cy="58419"/>
          </a:xfrm>
          <a:custGeom>
            <a:avLst/>
            <a:gdLst/>
            <a:ahLst/>
            <a:cxnLst/>
            <a:rect l="l" t="t" r="r" b="b"/>
            <a:pathLst>
              <a:path w="4445" h="58420">
                <a:moveTo>
                  <a:pt x="4173" y="0"/>
                </a:moveTo>
                <a:lnTo>
                  <a:pt x="3338" y="0"/>
                </a:lnTo>
                <a:lnTo>
                  <a:pt x="0" y="57105"/>
                </a:lnTo>
                <a:lnTo>
                  <a:pt x="0" y="57819"/>
                </a:lnTo>
                <a:lnTo>
                  <a:pt x="835" y="57819"/>
                </a:lnTo>
                <a:lnTo>
                  <a:pt x="4173" y="713"/>
                </a:lnTo>
                <a:lnTo>
                  <a:pt x="4173" y="0"/>
                </a:lnTo>
                <a:close/>
              </a:path>
            </a:pathLst>
          </a:custGeom>
          <a:solidFill>
            <a:srgbClr val="000000"/>
          </a:solidFill>
        </p:spPr>
        <p:txBody>
          <a:bodyPr wrap="square" lIns="0" tIns="0" rIns="0" bIns="0" rtlCol="0"/>
          <a:lstStyle/>
          <a:p>
            <a:endParaRPr/>
          </a:p>
        </p:txBody>
      </p:sp>
      <p:sp>
        <p:nvSpPr>
          <p:cNvPr id="1502" name="object 1502"/>
          <p:cNvSpPr/>
          <p:nvPr/>
        </p:nvSpPr>
        <p:spPr>
          <a:xfrm>
            <a:off x="7080217" y="3231986"/>
            <a:ext cx="0" cy="75565"/>
          </a:xfrm>
          <a:custGeom>
            <a:avLst/>
            <a:gdLst/>
            <a:ahLst/>
            <a:cxnLst/>
            <a:rect l="l" t="t" r="r" b="b"/>
            <a:pathLst>
              <a:path h="75564">
                <a:moveTo>
                  <a:pt x="0" y="0"/>
                </a:moveTo>
                <a:lnTo>
                  <a:pt x="0" y="74951"/>
                </a:lnTo>
              </a:path>
            </a:pathLst>
          </a:custGeom>
          <a:ln w="3175">
            <a:solidFill>
              <a:srgbClr val="000000"/>
            </a:solidFill>
          </a:ln>
        </p:spPr>
        <p:txBody>
          <a:bodyPr wrap="square" lIns="0" tIns="0" rIns="0" bIns="0" rtlCol="0"/>
          <a:lstStyle/>
          <a:p>
            <a:endParaRPr/>
          </a:p>
        </p:txBody>
      </p:sp>
      <p:sp>
        <p:nvSpPr>
          <p:cNvPr id="1503" name="object 1503"/>
          <p:cNvSpPr/>
          <p:nvPr/>
        </p:nvSpPr>
        <p:spPr>
          <a:xfrm>
            <a:off x="7080217"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504" name="object 1504"/>
          <p:cNvSpPr/>
          <p:nvPr/>
        </p:nvSpPr>
        <p:spPr>
          <a:xfrm>
            <a:off x="7080217"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505" name="object 1505"/>
          <p:cNvSpPr/>
          <p:nvPr/>
        </p:nvSpPr>
        <p:spPr>
          <a:xfrm>
            <a:off x="7080217"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506" name="object 1506"/>
          <p:cNvSpPr/>
          <p:nvPr/>
        </p:nvSpPr>
        <p:spPr>
          <a:xfrm>
            <a:off x="7080217"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507" name="object 1507"/>
          <p:cNvSpPr/>
          <p:nvPr/>
        </p:nvSpPr>
        <p:spPr>
          <a:xfrm>
            <a:off x="708021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508" name="object 1508"/>
          <p:cNvSpPr/>
          <p:nvPr/>
        </p:nvSpPr>
        <p:spPr>
          <a:xfrm>
            <a:off x="708021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509" name="object 1509"/>
          <p:cNvSpPr/>
          <p:nvPr/>
        </p:nvSpPr>
        <p:spPr>
          <a:xfrm>
            <a:off x="7080217" y="3229131"/>
            <a:ext cx="0" cy="78105"/>
          </a:xfrm>
          <a:custGeom>
            <a:avLst/>
            <a:gdLst/>
            <a:ahLst/>
            <a:cxnLst/>
            <a:rect l="l" t="t" r="r" b="b"/>
            <a:pathLst>
              <a:path h="78104">
                <a:moveTo>
                  <a:pt x="0" y="0"/>
                </a:moveTo>
                <a:lnTo>
                  <a:pt x="0" y="77806"/>
                </a:lnTo>
              </a:path>
            </a:pathLst>
          </a:custGeom>
          <a:ln w="3175">
            <a:solidFill>
              <a:srgbClr val="000000"/>
            </a:solidFill>
          </a:ln>
        </p:spPr>
        <p:txBody>
          <a:bodyPr wrap="square" lIns="0" tIns="0" rIns="0" bIns="0" rtlCol="0"/>
          <a:lstStyle/>
          <a:p>
            <a:endParaRPr/>
          </a:p>
        </p:txBody>
      </p:sp>
      <p:sp>
        <p:nvSpPr>
          <p:cNvPr id="1510" name="object 1510"/>
          <p:cNvSpPr/>
          <p:nvPr/>
        </p:nvSpPr>
        <p:spPr>
          <a:xfrm>
            <a:off x="7080217" y="3229131"/>
            <a:ext cx="0" cy="78105"/>
          </a:xfrm>
          <a:custGeom>
            <a:avLst/>
            <a:gdLst/>
            <a:ahLst/>
            <a:cxnLst/>
            <a:rect l="l" t="t" r="r" b="b"/>
            <a:pathLst>
              <a:path h="78104">
                <a:moveTo>
                  <a:pt x="0" y="0"/>
                </a:moveTo>
                <a:lnTo>
                  <a:pt x="0" y="77806"/>
                </a:lnTo>
              </a:path>
            </a:pathLst>
          </a:custGeom>
          <a:ln w="3175">
            <a:solidFill>
              <a:srgbClr val="000000"/>
            </a:solidFill>
          </a:ln>
        </p:spPr>
        <p:txBody>
          <a:bodyPr wrap="square" lIns="0" tIns="0" rIns="0" bIns="0" rtlCol="0"/>
          <a:lstStyle/>
          <a:p>
            <a:endParaRPr/>
          </a:p>
        </p:txBody>
      </p:sp>
      <p:sp>
        <p:nvSpPr>
          <p:cNvPr id="1511" name="object 1511"/>
          <p:cNvSpPr/>
          <p:nvPr/>
        </p:nvSpPr>
        <p:spPr>
          <a:xfrm>
            <a:off x="708021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12" name="object 1512"/>
          <p:cNvSpPr/>
          <p:nvPr/>
        </p:nvSpPr>
        <p:spPr>
          <a:xfrm>
            <a:off x="708021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13" name="object 1513"/>
          <p:cNvSpPr/>
          <p:nvPr/>
        </p:nvSpPr>
        <p:spPr>
          <a:xfrm>
            <a:off x="7079801" y="3263394"/>
            <a:ext cx="4445" cy="43815"/>
          </a:xfrm>
          <a:custGeom>
            <a:avLst/>
            <a:gdLst/>
            <a:ahLst/>
            <a:cxnLst/>
            <a:rect l="l" t="t" r="r" b="b"/>
            <a:pathLst>
              <a:path w="4445" h="43814">
                <a:moveTo>
                  <a:pt x="4173" y="0"/>
                </a:moveTo>
                <a:lnTo>
                  <a:pt x="3338" y="0"/>
                </a:lnTo>
                <a:lnTo>
                  <a:pt x="0" y="42829"/>
                </a:lnTo>
                <a:lnTo>
                  <a:pt x="0" y="43543"/>
                </a:lnTo>
                <a:lnTo>
                  <a:pt x="834" y="43543"/>
                </a:lnTo>
                <a:lnTo>
                  <a:pt x="4173" y="713"/>
                </a:lnTo>
                <a:lnTo>
                  <a:pt x="4173" y="0"/>
                </a:lnTo>
                <a:close/>
              </a:path>
            </a:pathLst>
          </a:custGeom>
          <a:solidFill>
            <a:srgbClr val="000000"/>
          </a:solidFill>
        </p:spPr>
        <p:txBody>
          <a:bodyPr wrap="square" lIns="0" tIns="0" rIns="0" bIns="0" rtlCol="0"/>
          <a:lstStyle/>
          <a:p>
            <a:endParaRPr/>
          </a:p>
        </p:txBody>
      </p:sp>
      <p:sp>
        <p:nvSpPr>
          <p:cNvPr id="1514" name="object 1514"/>
          <p:cNvSpPr/>
          <p:nvPr/>
        </p:nvSpPr>
        <p:spPr>
          <a:xfrm>
            <a:off x="7083555" y="324626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1515" name="object 1515"/>
          <p:cNvSpPr/>
          <p:nvPr/>
        </p:nvSpPr>
        <p:spPr>
          <a:xfrm>
            <a:off x="7083555"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1516" name="object 1516"/>
          <p:cNvSpPr/>
          <p:nvPr/>
        </p:nvSpPr>
        <p:spPr>
          <a:xfrm>
            <a:off x="7083140" y="3289092"/>
            <a:ext cx="4445" cy="18415"/>
          </a:xfrm>
          <a:custGeom>
            <a:avLst/>
            <a:gdLst/>
            <a:ahLst/>
            <a:cxnLst/>
            <a:rect l="l" t="t" r="r" b="b"/>
            <a:pathLst>
              <a:path w="4445" h="18414">
                <a:moveTo>
                  <a:pt x="4173" y="0"/>
                </a:moveTo>
                <a:lnTo>
                  <a:pt x="3337"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1517" name="object 1517"/>
          <p:cNvSpPr/>
          <p:nvPr/>
        </p:nvSpPr>
        <p:spPr>
          <a:xfrm>
            <a:off x="7086894" y="3294801"/>
            <a:ext cx="0" cy="12700"/>
          </a:xfrm>
          <a:custGeom>
            <a:avLst/>
            <a:gdLst/>
            <a:ahLst/>
            <a:cxnLst/>
            <a:rect l="l" t="t" r="r" b="b"/>
            <a:pathLst>
              <a:path h="12700">
                <a:moveTo>
                  <a:pt x="0" y="0"/>
                </a:moveTo>
                <a:lnTo>
                  <a:pt x="0" y="12134"/>
                </a:lnTo>
              </a:path>
            </a:pathLst>
          </a:custGeom>
          <a:ln w="3175">
            <a:solidFill>
              <a:srgbClr val="000000"/>
            </a:solidFill>
          </a:ln>
        </p:spPr>
        <p:txBody>
          <a:bodyPr wrap="square" lIns="0" tIns="0" rIns="0" bIns="0" rtlCol="0"/>
          <a:lstStyle/>
          <a:p>
            <a:endParaRPr/>
          </a:p>
        </p:txBody>
      </p:sp>
      <p:sp>
        <p:nvSpPr>
          <p:cNvPr id="1518" name="object 1518"/>
          <p:cNvSpPr/>
          <p:nvPr/>
        </p:nvSpPr>
        <p:spPr>
          <a:xfrm>
            <a:off x="7086894"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1519" name="object 1519"/>
          <p:cNvSpPr/>
          <p:nvPr/>
        </p:nvSpPr>
        <p:spPr>
          <a:xfrm>
            <a:off x="7086477" y="3243408"/>
            <a:ext cx="4445" cy="64135"/>
          </a:xfrm>
          <a:custGeom>
            <a:avLst/>
            <a:gdLst/>
            <a:ahLst/>
            <a:cxnLst/>
            <a:rect l="l" t="t" r="r" b="b"/>
            <a:pathLst>
              <a:path w="4445" h="64135">
                <a:moveTo>
                  <a:pt x="4173" y="0"/>
                </a:moveTo>
                <a:lnTo>
                  <a:pt x="3338" y="0"/>
                </a:lnTo>
                <a:lnTo>
                  <a:pt x="0" y="62815"/>
                </a:lnTo>
                <a:lnTo>
                  <a:pt x="0" y="63529"/>
                </a:lnTo>
                <a:lnTo>
                  <a:pt x="835" y="63529"/>
                </a:lnTo>
                <a:lnTo>
                  <a:pt x="4173" y="713"/>
                </a:lnTo>
                <a:lnTo>
                  <a:pt x="4173" y="0"/>
                </a:lnTo>
                <a:close/>
              </a:path>
            </a:pathLst>
          </a:custGeom>
          <a:solidFill>
            <a:srgbClr val="000000"/>
          </a:solidFill>
        </p:spPr>
        <p:txBody>
          <a:bodyPr wrap="square" lIns="0" tIns="0" rIns="0" bIns="0" rtlCol="0"/>
          <a:lstStyle/>
          <a:p>
            <a:endParaRPr/>
          </a:p>
        </p:txBody>
      </p:sp>
      <p:sp>
        <p:nvSpPr>
          <p:cNvPr id="1520" name="object 1520"/>
          <p:cNvSpPr/>
          <p:nvPr/>
        </p:nvSpPr>
        <p:spPr>
          <a:xfrm>
            <a:off x="7090233"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521" name="object 1521"/>
          <p:cNvSpPr/>
          <p:nvPr/>
        </p:nvSpPr>
        <p:spPr>
          <a:xfrm>
            <a:off x="709023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22" name="object 1522"/>
          <p:cNvSpPr/>
          <p:nvPr/>
        </p:nvSpPr>
        <p:spPr>
          <a:xfrm>
            <a:off x="709023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23" name="object 1523"/>
          <p:cNvSpPr/>
          <p:nvPr/>
        </p:nvSpPr>
        <p:spPr>
          <a:xfrm>
            <a:off x="709023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24" name="object 1524"/>
          <p:cNvSpPr/>
          <p:nvPr/>
        </p:nvSpPr>
        <p:spPr>
          <a:xfrm>
            <a:off x="709023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25" name="object 1525"/>
          <p:cNvSpPr/>
          <p:nvPr/>
        </p:nvSpPr>
        <p:spPr>
          <a:xfrm>
            <a:off x="7090233"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526" name="object 1526"/>
          <p:cNvSpPr/>
          <p:nvPr/>
        </p:nvSpPr>
        <p:spPr>
          <a:xfrm>
            <a:off x="7090233"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527" name="object 1527"/>
          <p:cNvSpPr/>
          <p:nvPr/>
        </p:nvSpPr>
        <p:spPr>
          <a:xfrm>
            <a:off x="7090233"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528" name="object 1528"/>
          <p:cNvSpPr/>
          <p:nvPr/>
        </p:nvSpPr>
        <p:spPr>
          <a:xfrm>
            <a:off x="7090233"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529" name="object 1529"/>
          <p:cNvSpPr/>
          <p:nvPr/>
        </p:nvSpPr>
        <p:spPr>
          <a:xfrm>
            <a:off x="709023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530" name="object 1530"/>
          <p:cNvSpPr/>
          <p:nvPr/>
        </p:nvSpPr>
        <p:spPr>
          <a:xfrm>
            <a:off x="709023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531" name="object 1531"/>
          <p:cNvSpPr/>
          <p:nvPr/>
        </p:nvSpPr>
        <p:spPr>
          <a:xfrm>
            <a:off x="7089816" y="3269104"/>
            <a:ext cx="4445" cy="38100"/>
          </a:xfrm>
          <a:custGeom>
            <a:avLst/>
            <a:gdLst/>
            <a:ahLst/>
            <a:cxnLst/>
            <a:rect l="l" t="t" r="r" b="b"/>
            <a:pathLst>
              <a:path w="4445" h="38100">
                <a:moveTo>
                  <a:pt x="4173" y="0"/>
                </a:moveTo>
                <a:lnTo>
                  <a:pt x="3338"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1532" name="object 1532"/>
          <p:cNvSpPr/>
          <p:nvPr/>
        </p:nvSpPr>
        <p:spPr>
          <a:xfrm>
            <a:off x="709357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533" name="object 1533"/>
          <p:cNvSpPr/>
          <p:nvPr/>
        </p:nvSpPr>
        <p:spPr>
          <a:xfrm>
            <a:off x="709357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534" name="object 1534"/>
          <p:cNvSpPr/>
          <p:nvPr/>
        </p:nvSpPr>
        <p:spPr>
          <a:xfrm>
            <a:off x="7093572"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1535" name="object 1535"/>
          <p:cNvSpPr/>
          <p:nvPr/>
        </p:nvSpPr>
        <p:spPr>
          <a:xfrm>
            <a:off x="7093155"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536" name="object 1536"/>
          <p:cNvSpPr/>
          <p:nvPr/>
        </p:nvSpPr>
        <p:spPr>
          <a:xfrm>
            <a:off x="7096910"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1537" name="object 1537"/>
          <p:cNvSpPr/>
          <p:nvPr/>
        </p:nvSpPr>
        <p:spPr>
          <a:xfrm>
            <a:off x="709691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38" name="object 1538"/>
          <p:cNvSpPr/>
          <p:nvPr/>
        </p:nvSpPr>
        <p:spPr>
          <a:xfrm>
            <a:off x="709691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39" name="object 1539"/>
          <p:cNvSpPr/>
          <p:nvPr/>
        </p:nvSpPr>
        <p:spPr>
          <a:xfrm>
            <a:off x="7096910" y="3254828"/>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540" name="object 1540"/>
          <p:cNvSpPr/>
          <p:nvPr/>
        </p:nvSpPr>
        <p:spPr>
          <a:xfrm>
            <a:off x="7096493" y="3269104"/>
            <a:ext cx="4445" cy="38100"/>
          </a:xfrm>
          <a:custGeom>
            <a:avLst/>
            <a:gdLst/>
            <a:ahLst/>
            <a:cxnLst/>
            <a:rect l="l" t="t" r="r" b="b"/>
            <a:pathLst>
              <a:path w="4445" h="38100">
                <a:moveTo>
                  <a:pt x="4173" y="0"/>
                </a:moveTo>
                <a:lnTo>
                  <a:pt x="3338"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1541" name="object 1541"/>
          <p:cNvSpPr/>
          <p:nvPr/>
        </p:nvSpPr>
        <p:spPr>
          <a:xfrm>
            <a:off x="710024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42" name="object 1542"/>
          <p:cNvSpPr/>
          <p:nvPr/>
        </p:nvSpPr>
        <p:spPr>
          <a:xfrm>
            <a:off x="710024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43" name="object 1543"/>
          <p:cNvSpPr/>
          <p:nvPr/>
        </p:nvSpPr>
        <p:spPr>
          <a:xfrm>
            <a:off x="7100248"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1544" name="object 1544"/>
          <p:cNvSpPr/>
          <p:nvPr/>
        </p:nvSpPr>
        <p:spPr>
          <a:xfrm>
            <a:off x="709983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545" name="object 1545"/>
          <p:cNvSpPr/>
          <p:nvPr/>
        </p:nvSpPr>
        <p:spPr>
          <a:xfrm>
            <a:off x="7103586"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1546" name="object 1546"/>
          <p:cNvSpPr/>
          <p:nvPr/>
        </p:nvSpPr>
        <p:spPr>
          <a:xfrm>
            <a:off x="7103586"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547" name="object 1547"/>
          <p:cNvSpPr/>
          <p:nvPr/>
        </p:nvSpPr>
        <p:spPr>
          <a:xfrm>
            <a:off x="7103170" y="3237696"/>
            <a:ext cx="4445" cy="69850"/>
          </a:xfrm>
          <a:custGeom>
            <a:avLst/>
            <a:gdLst/>
            <a:ahLst/>
            <a:cxnLst/>
            <a:rect l="l" t="t" r="r" b="b"/>
            <a:pathLst>
              <a:path w="4445" h="69850">
                <a:moveTo>
                  <a:pt x="4173" y="0"/>
                </a:moveTo>
                <a:lnTo>
                  <a:pt x="3338" y="0"/>
                </a:lnTo>
                <a:lnTo>
                  <a:pt x="0" y="68526"/>
                </a:lnTo>
                <a:lnTo>
                  <a:pt x="0" y="69240"/>
                </a:lnTo>
                <a:lnTo>
                  <a:pt x="834" y="69240"/>
                </a:lnTo>
                <a:lnTo>
                  <a:pt x="4173" y="713"/>
                </a:lnTo>
                <a:lnTo>
                  <a:pt x="4173" y="0"/>
                </a:lnTo>
                <a:close/>
              </a:path>
            </a:pathLst>
          </a:custGeom>
          <a:solidFill>
            <a:srgbClr val="000000"/>
          </a:solidFill>
        </p:spPr>
        <p:txBody>
          <a:bodyPr wrap="square" lIns="0" tIns="0" rIns="0" bIns="0" rtlCol="0"/>
          <a:lstStyle/>
          <a:p>
            <a:endParaRPr/>
          </a:p>
        </p:txBody>
      </p:sp>
      <p:sp>
        <p:nvSpPr>
          <p:cNvPr id="1548" name="object 1548"/>
          <p:cNvSpPr/>
          <p:nvPr/>
        </p:nvSpPr>
        <p:spPr>
          <a:xfrm>
            <a:off x="710692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49" name="object 1549"/>
          <p:cNvSpPr/>
          <p:nvPr/>
        </p:nvSpPr>
        <p:spPr>
          <a:xfrm>
            <a:off x="710692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50" name="object 1550"/>
          <p:cNvSpPr/>
          <p:nvPr/>
        </p:nvSpPr>
        <p:spPr>
          <a:xfrm>
            <a:off x="710692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551" name="object 1551"/>
          <p:cNvSpPr/>
          <p:nvPr/>
        </p:nvSpPr>
        <p:spPr>
          <a:xfrm>
            <a:off x="710692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552" name="object 1552"/>
          <p:cNvSpPr/>
          <p:nvPr/>
        </p:nvSpPr>
        <p:spPr>
          <a:xfrm>
            <a:off x="7106925" y="3237696"/>
            <a:ext cx="0" cy="69850"/>
          </a:xfrm>
          <a:custGeom>
            <a:avLst/>
            <a:gdLst/>
            <a:ahLst/>
            <a:cxnLst/>
            <a:rect l="l" t="t" r="r" b="b"/>
            <a:pathLst>
              <a:path h="69850">
                <a:moveTo>
                  <a:pt x="0" y="69240"/>
                </a:moveTo>
                <a:lnTo>
                  <a:pt x="0" y="0"/>
                </a:lnTo>
              </a:path>
            </a:pathLst>
          </a:custGeom>
          <a:ln w="3175">
            <a:solidFill>
              <a:srgbClr val="000000"/>
            </a:solidFill>
          </a:ln>
        </p:spPr>
        <p:txBody>
          <a:bodyPr wrap="square" lIns="0" tIns="0" rIns="0" bIns="0" rtlCol="0"/>
          <a:lstStyle/>
          <a:p>
            <a:endParaRPr/>
          </a:p>
        </p:txBody>
      </p:sp>
      <p:sp>
        <p:nvSpPr>
          <p:cNvPr id="1553" name="object 1553"/>
          <p:cNvSpPr/>
          <p:nvPr/>
        </p:nvSpPr>
        <p:spPr>
          <a:xfrm>
            <a:off x="710650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554" name="object 1554"/>
          <p:cNvSpPr/>
          <p:nvPr/>
        </p:nvSpPr>
        <p:spPr>
          <a:xfrm>
            <a:off x="7110264"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1555" name="object 1555"/>
          <p:cNvSpPr/>
          <p:nvPr/>
        </p:nvSpPr>
        <p:spPr>
          <a:xfrm>
            <a:off x="7109847" y="3266250"/>
            <a:ext cx="4445" cy="41275"/>
          </a:xfrm>
          <a:custGeom>
            <a:avLst/>
            <a:gdLst/>
            <a:ahLst/>
            <a:cxnLst/>
            <a:rect l="l" t="t" r="r" b="b"/>
            <a:pathLst>
              <a:path w="4445" h="41275">
                <a:moveTo>
                  <a:pt x="4174" y="0"/>
                </a:moveTo>
                <a:lnTo>
                  <a:pt x="3338" y="0"/>
                </a:lnTo>
                <a:lnTo>
                  <a:pt x="0" y="39973"/>
                </a:lnTo>
                <a:lnTo>
                  <a:pt x="0" y="40686"/>
                </a:lnTo>
                <a:lnTo>
                  <a:pt x="835" y="40686"/>
                </a:lnTo>
                <a:lnTo>
                  <a:pt x="4174" y="712"/>
                </a:lnTo>
                <a:lnTo>
                  <a:pt x="4174" y="0"/>
                </a:lnTo>
                <a:close/>
              </a:path>
            </a:pathLst>
          </a:custGeom>
          <a:solidFill>
            <a:srgbClr val="000000"/>
          </a:solidFill>
        </p:spPr>
        <p:txBody>
          <a:bodyPr wrap="square" lIns="0" tIns="0" rIns="0" bIns="0" rtlCol="0"/>
          <a:lstStyle/>
          <a:p>
            <a:endParaRPr/>
          </a:p>
        </p:txBody>
      </p:sp>
      <p:sp>
        <p:nvSpPr>
          <p:cNvPr id="1556" name="object 1556"/>
          <p:cNvSpPr/>
          <p:nvPr/>
        </p:nvSpPr>
        <p:spPr>
          <a:xfrm>
            <a:off x="7113603"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1557" name="object 1557"/>
          <p:cNvSpPr/>
          <p:nvPr/>
        </p:nvSpPr>
        <p:spPr>
          <a:xfrm>
            <a:off x="7113185" y="3286236"/>
            <a:ext cx="4445" cy="20955"/>
          </a:xfrm>
          <a:custGeom>
            <a:avLst/>
            <a:gdLst/>
            <a:ahLst/>
            <a:cxnLst/>
            <a:rect l="l" t="t" r="r" b="b"/>
            <a:pathLst>
              <a:path w="4445" h="20954">
                <a:moveTo>
                  <a:pt x="4173" y="0"/>
                </a:moveTo>
                <a:lnTo>
                  <a:pt x="3338" y="0"/>
                </a:lnTo>
                <a:lnTo>
                  <a:pt x="0" y="19987"/>
                </a:lnTo>
                <a:lnTo>
                  <a:pt x="0" y="20700"/>
                </a:lnTo>
                <a:lnTo>
                  <a:pt x="835" y="20700"/>
                </a:lnTo>
                <a:lnTo>
                  <a:pt x="4173" y="713"/>
                </a:lnTo>
                <a:lnTo>
                  <a:pt x="4173" y="0"/>
                </a:lnTo>
                <a:close/>
              </a:path>
            </a:pathLst>
          </a:custGeom>
          <a:solidFill>
            <a:srgbClr val="000000"/>
          </a:solidFill>
        </p:spPr>
        <p:txBody>
          <a:bodyPr wrap="square" lIns="0" tIns="0" rIns="0" bIns="0" rtlCol="0"/>
          <a:lstStyle/>
          <a:p>
            <a:endParaRPr/>
          </a:p>
        </p:txBody>
      </p:sp>
      <p:sp>
        <p:nvSpPr>
          <p:cNvPr id="1558" name="object 1558"/>
          <p:cNvSpPr/>
          <p:nvPr/>
        </p:nvSpPr>
        <p:spPr>
          <a:xfrm>
            <a:off x="7116941"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1559" name="object 1559"/>
          <p:cNvSpPr/>
          <p:nvPr/>
        </p:nvSpPr>
        <p:spPr>
          <a:xfrm>
            <a:off x="7116525"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560" name="object 1560"/>
          <p:cNvSpPr/>
          <p:nvPr/>
        </p:nvSpPr>
        <p:spPr>
          <a:xfrm>
            <a:off x="7120279"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561" name="object 1561"/>
          <p:cNvSpPr/>
          <p:nvPr/>
        </p:nvSpPr>
        <p:spPr>
          <a:xfrm>
            <a:off x="7120279"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562" name="object 1562"/>
          <p:cNvSpPr/>
          <p:nvPr/>
        </p:nvSpPr>
        <p:spPr>
          <a:xfrm>
            <a:off x="7120279"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563" name="object 1563"/>
          <p:cNvSpPr/>
          <p:nvPr/>
        </p:nvSpPr>
        <p:spPr>
          <a:xfrm>
            <a:off x="7120279"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564" name="object 1564"/>
          <p:cNvSpPr/>
          <p:nvPr/>
        </p:nvSpPr>
        <p:spPr>
          <a:xfrm>
            <a:off x="712027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65" name="object 1565"/>
          <p:cNvSpPr/>
          <p:nvPr/>
        </p:nvSpPr>
        <p:spPr>
          <a:xfrm>
            <a:off x="712027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66" name="object 1566"/>
          <p:cNvSpPr/>
          <p:nvPr/>
        </p:nvSpPr>
        <p:spPr>
          <a:xfrm>
            <a:off x="712027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67" name="object 1567"/>
          <p:cNvSpPr/>
          <p:nvPr/>
        </p:nvSpPr>
        <p:spPr>
          <a:xfrm>
            <a:off x="712027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68" name="object 1568"/>
          <p:cNvSpPr/>
          <p:nvPr/>
        </p:nvSpPr>
        <p:spPr>
          <a:xfrm>
            <a:off x="712027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69" name="object 1569"/>
          <p:cNvSpPr/>
          <p:nvPr/>
        </p:nvSpPr>
        <p:spPr>
          <a:xfrm>
            <a:off x="712027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70" name="object 1570"/>
          <p:cNvSpPr/>
          <p:nvPr/>
        </p:nvSpPr>
        <p:spPr>
          <a:xfrm>
            <a:off x="7120279"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571" name="object 1571"/>
          <p:cNvSpPr/>
          <p:nvPr/>
        </p:nvSpPr>
        <p:spPr>
          <a:xfrm>
            <a:off x="7120279"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572" name="object 1572"/>
          <p:cNvSpPr/>
          <p:nvPr/>
        </p:nvSpPr>
        <p:spPr>
          <a:xfrm>
            <a:off x="7119863" y="3289092"/>
            <a:ext cx="4445" cy="18415"/>
          </a:xfrm>
          <a:custGeom>
            <a:avLst/>
            <a:gdLst/>
            <a:ahLst/>
            <a:cxnLst/>
            <a:rect l="l" t="t" r="r" b="b"/>
            <a:pathLst>
              <a:path w="4445" h="18414">
                <a:moveTo>
                  <a:pt x="4171" y="0"/>
                </a:moveTo>
                <a:lnTo>
                  <a:pt x="3337" y="0"/>
                </a:lnTo>
                <a:lnTo>
                  <a:pt x="0" y="17131"/>
                </a:lnTo>
                <a:lnTo>
                  <a:pt x="0" y="17844"/>
                </a:lnTo>
                <a:lnTo>
                  <a:pt x="834" y="17844"/>
                </a:lnTo>
                <a:lnTo>
                  <a:pt x="4171" y="713"/>
                </a:lnTo>
                <a:lnTo>
                  <a:pt x="4171" y="0"/>
                </a:lnTo>
                <a:close/>
              </a:path>
            </a:pathLst>
          </a:custGeom>
          <a:solidFill>
            <a:srgbClr val="000000"/>
          </a:solidFill>
        </p:spPr>
        <p:txBody>
          <a:bodyPr wrap="square" lIns="0" tIns="0" rIns="0" bIns="0" rtlCol="0"/>
          <a:lstStyle/>
          <a:p>
            <a:endParaRPr/>
          </a:p>
        </p:txBody>
      </p:sp>
      <p:sp>
        <p:nvSpPr>
          <p:cNvPr id="1573" name="object 1573"/>
          <p:cNvSpPr/>
          <p:nvPr/>
        </p:nvSpPr>
        <p:spPr>
          <a:xfrm>
            <a:off x="712361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74" name="object 1574"/>
          <p:cNvSpPr/>
          <p:nvPr/>
        </p:nvSpPr>
        <p:spPr>
          <a:xfrm>
            <a:off x="7123617"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575" name="object 1575"/>
          <p:cNvSpPr/>
          <p:nvPr/>
        </p:nvSpPr>
        <p:spPr>
          <a:xfrm>
            <a:off x="7123617"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576" name="object 1576"/>
          <p:cNvSpPr/>
          <p:nvPr/>
        </p:nvSpPr>
        <p:spPr>
          <a:xfrm>
            <a:off x="712361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77" name="object 1577"/>
          <p:cNvSpPr/>
          <p:nvPr/>
        </p:nvSpPr>
        <p:spPr>
          <a:xfrm>
            <a:off x="712361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78" name="object 1578"/>
          <p:cNvSpPr/>
          <p:nvPr/>
        </p:nvSpPr>
        <p:spPr>
          <a:xfrm>
            <a:off x="7123617"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1579" name="object 1579"/>
          <p:cNvSpPr/>
          <p:nvPr/>
        </p:nvSpPr>
        <p:spPr>
          <a:xfrm>
            <a:off x="7123617"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1580" name="object 1580"/>
          <p:cNvSpPr/>
          <p:nvPr/>
        </p:nvSpPr>
        <p:spPr>
          <a:xfrm>
            <a:off x="712361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81" name="object 1581"/>
          <p:cNvSpPr/>
          <p:nvPr/>
        </p:nvSpPr>
        <p:spPr>
          <a:xfrm>
            <a:off x="712361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82" name="object 1582"/>
          <p:cNvSpPr/>
          <p:nvPr/>
        </p:nvSpPr>
        <p:spPr>
          <a:xfrm>
            <a:off x="7123617"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583" name="object 1583"/>
          <p:cNvSpPr/>
          <p:nvPr/>
        </p:nvSpPr>
        <p:spPr>
          <a:xfrm>
            <a:off x="7123617"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584" name="object 1584"/>
          <p:cNvSpPr/>
          <p:nvPr/>
        </p:nvSpPr>
        <p:spPr>
          <a:xfrm>
            <a:off x="7123201"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1585" name="object 1585"/>
          <p:cNvSpPr/>
          <p:nvPr/>
        </p:nvSpPr>
        <p:spPr>
          <a:xfrm>
            <a:off x="712695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86" name="object 1586"/>
          <p:cNvSpPr/>
          <p:nvPr/>
        </p:nvSpPr>
        <p:spPr>
          <a:xfrm>
            <a:off x="7126956"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587" name="object 1587"/>
          <p:cNvSpPr/>
          <p:nvPr/>
        </p:nvSpPr>
        <p:spPr>
          <a:xfrm>
            <a:off x="7126956"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588" name="object 1588"/>
          <p:cNvSpPr/>
          <p:nvPr/>
        </p:nvSpPr>
        <p:spPr>
          <a:xfrm>
            <a:off x="712695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89" name="object 1589"/>
          <p:cNvSpPr/>
          <p:nvPr/>
        </p:nvSpPr>
        <p:spPr>
          <a:xfrm>
            <a:off x="712695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90" name="object 1590"/>
          <p:cNvSpPr/>
          <p:nvPr/>
        </p:nvSpPr>
        <p:spPr>
          <a:xfrm>
            <a:off x="7126956"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591" name="object 1591"/>
          <p:cNvSpPr/>
          <p:nvPr/>
        </p:nvSpPr>
        <p:spPr>
          <a:xfrm>
            <a:off x="7126956"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592" name="object 1592"/>
          <p:cNvSpPr/>
          <p:nvPr/>
        </p:nvSpPr>
        <p:spPr>
          <a:xfrm>
            <a:off x="712695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93" name="object 1593"/>
          <p:cNvSpPr/>
          <p:nvPr/>
        </p:nvSpPr>
        <p:spPr>
          <a:xfrm>
            <a:off x="712695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94" name="object 1594"/>
          <p:cNvSpPr/>
          <p:nvPr/>
        </p:nvSpPr>
        <p:spPr>
          <a:xfrm>
            <a:off x="712695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95" name="object 1595"/>
          <p:cNvSpPr/>
          <p:nvPr/>
        </p:nvSpPr>
        <p:spPr>
          <a:xfrm>
            <a:off x="712695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96" name="object 1596"/>
          <p:cNvSpPr/>
          <p:nvPr/>
        </p:nvSpPr>
        <p:spPr>
          <a:xfrm>
            <a:off x="712654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597" name="object 1597"/>
          <p:cNvSpPr/>
          <p:nvPr/>
        </p:nvSpPr>
        <p:spPr>
          <a:xfrm>
            <a:off x="713029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98" name="object 1598"/>
          <p:cNvSpPr/>
          <p:nvPr/>
        </p:nvSpPr>
        <p:spPr>
          <a:xfrm>
            <a:off x="713029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599" name="object 1599"/>
          <p:cNvSpPr/>
          <p:nvPr/>
        </p:nvSpPr>
        <p:spPr>
          <a:xfrm>
            <a:off x="7130295"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600" name="object 1600"/>
          <p:cNvSpPr/>
          <p:nvPr/>
        </p:nvSpPr>
        <p:spPr>
          <a:xfrm>
            <a:off x="7130295"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601" name="object 1601"/>
          <p:cNvSpPr/>
          <p:nvPr/>
        </p:nvSpPr>
        <p:spPr>
          <a:xfrm>
            <a:off x="7130295"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602" name="object 1602"/>
          <p:cNvSpPr/>
          <p:nvPr/>
        </p:nvSpPr>
        <p:spPr>
          <a:xfrm>
            <a:off x="7130295"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603" name="object 1603"/>
          <p:cNvSpPr/>
          <p:nvPr/>
        </p:nvSpPr>
        <p:spPr>
          <a:xfrm>
            <a:off x="713029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604" name="object 1604"/>
          <p:cNvSpPr/>
          <p:nvPr/>
        </p:nvSpPr>
        <p:spPr>
          <a:xfrm>
            <a:off x="713029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605" name="object 1605"/>
          <p:cNvSpPr/>
          <p:nvPr/>
        </p:nvSpPr>
        <p:spPr>
          <a:xfrm>
            <a:off x="7130295"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606" name="object 1606"/>
          <p:cNvSpPr/>
          <p:nvPr/>
        </p:nvSpPr>
        <p:spPr>
          <a:xfrm>
            <a:off x="7130295"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607" name="object 1607"/>
          <p:cNvSpPr/>
          <p:nvPr/>
        </p:nvSpPr>
        <p:spPr>
          <a:xfrm>
            <a:off x="7129878" y="3286236"/>
            <a:ext cx="4445" cy="20955"/>
          </a:xfrm>
          <a:custGeom>
            <a:avLst/>
            <a:gdLst/>
            <a:ahLst/>
            <a:cxnLst/>
            <a:rect l="l" t="t" r="r" b="b"/>
            <a:pathLst>
              <a:path w="4445" h="20954">
                <a:moveTo>
                  <a:pt x="4173" y="0"/>
                </a:moveTo>
                <a:lnTo>
                  <a:pt x="3337"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1608" name="object 1608"/>
          <p:cNvSpPr/>
          <p:nvPr/>
        </p:nvSpPr>
        <p:spPr>
          <a:xfrm>
            <a:off x="7133633"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1609" name="object 1609"/>
          <p:cNvSpPr/>
          <p:nvPr/>
        </p:nvSpPr>
        <p:spPr>
          <a:xfrm>
            <a:off x="713321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610" name="object 1610"/>
          <p:cNvSpPr/>
          <p:nvPr/>
        </p:nvSpPr>
        <p:spPr>
          <a:xfrm>
            <a:off x="7136972"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611" name="object 1611"/>
          <p:cNvSpPr/>
          <p:nvPr/>
        </p:nvSpPr>
        <p:spPr>
          <a:xfrm>
            <a:off x="7136972"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612" name="object 1612"/>
          <p:cNvSpPr/>
          <p:nvPr/>
        </p:nvSpPr>
        <p:spPr>
          <a:xfrm>
            <a:off x="7136972"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613" name="object 1613"/>
          <p:cNvSpPr/>
          <p:nvPr/>
        </p:nvSpPr>
        <p:spPr>
          <a:xfrm>
            <a:off x="7136972"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614" name="object 1614"/>
          <p:cNvSpPr/>
          <p:nvPr/>
        </p:nvSpPr>
        <p:spPr>
          <a:xfrm>
            <a:off x="7136972"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1615" name="object 1615"/>
          <p:cNvSpPr/>
          <p:nvPr/>
        </p:nvSpPr>
        <p:spPr>
          <a:xfrm>
            <a:off x="7136972"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1616" name="object 1616"/>
          <p:cNvSpPr/>
          <p:nvPr/>
        </p:nvSpPr>
        <p:spPr>
          <a:xfrm>
            <a:off x="713697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617" name="object 1617"/>
          <p:cNvSpPr/>
          <p:nvPr/>
        </p:nvSpPr>
        <p:spPr>
          <a:xfrm>
            <a:off x="713697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618" name="object 1618"/>
          <p:cNvSpPr/>
          <p:nvPr/>
        </p:nvSpPr>
        <p:spPr>
          <a:xfrm>
            <a:off x="7136555" y="3269104"/>
            <a:ext cx="4445" cy="38100"/>
          </a:xfrm>
          <a:custGeom>
            <a:avLst/>
            <a:gdLst/>
            <a:ahLst/>
            <a:cxnLst/>
            <a:rect l="l" t="t" r="r" b="b"/>
            <a:pathLst>
              <a:path w="4445" h="38100">
                <a:moveTo>
                  <a:pt x="4173" y="0"/>
                </a:moveTo>
                <a:lnTo>
                  <a:pt x="3338"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1619" name="object 1619"/>
          <p:cNvSpPr/>
          <p:nvPr/>
        </p:nvSpPr>
        <p:spPr>
          <a:xfrm>
            <a:off x="7139893" y="3280525"/>
            <a:ext cx="4445" cy="26670"/>
          </a:xfrm>
          <a:custGeom>
            <a:avLst/>
            <a:gdLst/>
            <a:ahLst/>
            <a:cxnLst/>
            <a:rect l="l" t="t" r="r" b="b"/>
            <a:pathLst>
              <a:path w="4445" h="26670">
                <a:moveTo>
                  <a:pt x="4173" y="0"/>
                </a:moveTo>
                <a:lnTo>
                  <a:pt x="3338" y="0"/>
                </a:lnTo>
                <a:lnTo>
                  <a:pt x="0" y="25697"/>
                </a:lnTo>
                <a:lnTo>
                  <a:pt x="0" y="26410"/>
                </a:lnTo>
                <a:lnTo>
                  <a:pt x="834" y="26410"/>
                </a:lnTo>
                <a:lnTo>
                  <a:pt x="4173" y="713"/>
                </a:lnTo>
                <a:lnTo>
                  <a:pt x="4173" y="0"/>
                </a:lnTo>
                <a:close/>
              </a:path>
            </a:pathLst>
          </a:custGeom>
          <a:solidFill>
            <a:srgbClr val="000000"/>
          </a:solidFill>
        </p:spPr>
        <p:txBody>
          <a:bodyPr wrap="square" lIns="0" tIns="0" rIns="0" bIns="0" rtlCol="0"/>
          <a:lstStyle/>
          <a:p>
            <a:endParaRPr/>
          </a:p>
        </p:txBody>
      </p:sp>
      <p:sp>
        <p:nvSpPr>
          <p:cNvPr id="1620" name="object 1620"/>
          <p:cNvSpPr/>
          <p:nvPr/>
        </p:nvSpPr>
        <p:spPr>
          <a:xfrm>
            <a:off x="7143648" y="3280524"/>
            <a:ext cx="0" cy="26670"/>
          </a:xfrm>
          <a:custGeom>
            <a:avLst/>
            <a:gdLst/>
            <a:ahLst/>
            <a:cxnLst/>
            <a:rect l="l" t="t" r="r" b="b"/>
            <a:pathLst>
              <a:path h="26670">
                <a:moveTo>
                  <a:pt x="0" y="26412"/>
                </a:moveTo>
                <a:lnTo>
                  <a:pt x="0" y="0"/>
                </a:lnTo>
              </a:path>
            </a:pathLst>
          </a:custGeom>
          <a:ln w="3175">
            <a:solidFill>
              <a:srgbClr val="000000"/>
            </a:solidFill>
          </a:ln>
        </p:spPr>
        <p:txBody>
          <a:bodyPr wrap="square" lIns="0" tIns="0" rIns="0" bIns="0" rtlCol="0"/>
          <a:lstStyle/>
          <a:p>
            <a:endParaRPr/>
          </a:p>
        </p:txBody>
      </p:sp>
      <p:sp>
        <p:nvSpPr>
          <p:cNvPr id="1621" name="object 1621"/>
          <p:cNvSpPr/>
          <p:nvPr/>
        </p:nvSpPr>
        <p:spPr>
          <a:xfrm>
            <a:off x="714323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622" name="object 1622"/>
          <p:cNvSpPr/>
          <p:nvPr/>
        </p:nvSpPr>
        <p:spPr>
          <a:xfrm>
            <a:off x="7146987" y="3214853"/>
            <a:ext cx="0" cy="92710"/>
          </a:xfrm>
          <a:custGeom>
            <a:avLst/>
            <a:gdLst/>
            <a:ahLst/>
            <a:cxnLst/>
            <a:rect l="l" t="t" r="r" b="b"/>
            <a:pathLst>
              <a:path h="92710">
                <a:moveTo>
                  <a:pt x="0" y="92083"/>
                </a:moveTo>
                <a:lnTo>
                  <a:pt x="0" y="0"/>
                </a:lnTo>
              </a:path>
            </a:pathLst>
          </a:custGeom>
          <a:ln w="3175">
            <a:solidFill>
              <a:srgbClr val="000000"/>
            </a:solidFill>
          </a:ln>
        </p:spPr>
        <p:txBody>
          <a:bodyPr wrap="square" lIns="0" tIns="0" rIns="0" bIns="0" rtlCol="0"/>
          <a:lstStyle/>
          <a:p>
            <a:endParaRPr/>
          </a:p>
        </p:txBody>
      </p:sp>
      <p:sp>
        <p:nvSpPr>
          <p:cNvPr id="1623" name="object 1623"/>
          <p:cNvSpPr/>
          <p:nvPr/>
        </p:nvSpPr>
        <p:spPr>
          <a:xfrm>
            <a:off x="7146571" y="3274814"/>
            <a:ext cx="4445" cy="32384"/>
          </a:xfrm>
          <a:custGeom>
            <a:avLst/>
            <a:gdLst/>
            <a:ahLst/>
            <a:cxnLst/>
            <a:rect l="l" t="t" r="r" b="b"/>
            <a:pathLst>
              <a:path w="4445" h="32385">
                <a:moveTo>
                  <a:pt x="4171" y="0"/>
                </a:moveTo>
                <a:lnTo>
                  <a:pt x="3337" y="0"/>
                </a:lnTo>
                <a:lnTo>
                  <a:pt x="0" y="31408"/>
                </a:lnTo>
                <a:lnTo>
                  <a:pt x="0" y="32122"/>
                </a:lnTo>
                <a:lnTo>
                  <a:pt x="834" y="32122"/>
                </a:lnTo>
                <a:lnTo>
                  <a:pt x="4171" y="713"/>
                </a:lnTo>
                <a:lnTo>
                  <a:pt x="4171" y="0"/>
                </a:lnTo>
                <a:close/>
              </a:path>
            </a:pathLst>
          </a:custGeom>
          <a:solidFill>
            <a:srgbClr val="000000"/>
          </a:solidFill>
        </p:spPr>
        <p:txBody>
          <a:bodyPr wrap="square" lIns="0" tIns="0" rIns="0" bIns="0" rtlCol="0"/>
          <a:lstStyle/>
          <a:p>
            <a:endParaRPr/>
          </a:p>
        </p:txBody>
      </p:sp>
      <p:sp>
        <p:nvSpPr>
          <p:cNvPr id="1624" name="object 1624"/>
          <p:cNvSpPr/>
          <p:nvPr/>
        </p:nvSpPr>
        <p:spPr>
          <a:xfrm>
            <a:off x="7150326"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625" name="object 1625"/>
          <p:cNvSpPr/>
          <p:nvPr/>
        </p:nvSpPr>
        <p:spPr>
          <a:xfrm>
            <a:off x="715032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26" name="object 1626"/>
          <p:cNvSpPr/>
          <p:nvPr/>
        </p:nvSpPr>
        <p:spPr>
          <a:xfrm>
            <a:off x="715032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27" name="object 1627"/>
          <p:cNvSpPr/>
          <p:nvPr/>
        </p:nvSpPr>
        <p:spPr>
          <a:xfrm>
            <a:off x="7150326"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628" name="object 1628"/>
          <p:cNvSpPr/>
          <p:nvPr/>
        </p:nvSpPr>
        <p:spPr>
          <a:xfrm>
            <a:off x="7150326"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629" name="object 1629"/>
          <p:cNvSpPr/>
          <p:nvPr/>
        </p:nvSpPr>
        <p:spPr>
          <a:xfrm>
            <a:off x="715032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630" name="object 1630"/>
          <p:cNvSpPr/>
          <p:nvPr/>
        </p:nvSpPr>
        <p:spPr>
          <a:xfrm>
            <a:off x="715032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631" name="object 1631"/>
          <p:cNvSpPr/>
          <p:nvPr/>
        </p:nvSpPr>
        <p:spPr>
          <a:xfrm>
            <a:off x="715032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632" name="object 1632"/>
          <p:cNvSpPr/>
          <p:nvPr/>
        </p:nvSpPr>
        <p:spPr>
          <a:xfrm>
            <a:off x="715032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633" name="object 1633"/>
          <p:cNvSpPr/>
          <p:nvPr/>
        </p:nvSpPr>
        <p:spPr>
          <a:xfrm>
            <a:off x="714990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634" name="object 1634"/>
          <p:cNvSpPr/>
          <p:nvPr/>
        </p:nvSpPr>
        <p:spPr>
          <a:xfrm>
            <a:off x="7153664" y="324911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1635" name="object 1635"/>
          <p:cNvSpPr/>
          <p:nvPr/>
        </p:nvSpPr>
        <p:spPr>
          <a:xfrm>
            <a:off x="7153248"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636" name="object 1636"/>
          <p:cNvSpPr/>
          <p:nvPr/>
        </p:nvSpPr>
        <p:spPr>
          <a:xfrm>
            <a:off x="7157003" y="3257684"/>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37" name="object 1637"/>
          <p:cNvSpPr/>
          <p:nvPr/>
        </p:nvSpPr>
        <p:spPr>
          <a:xfrm>
            <a:off x="7156587" y="3291946"/>
            <a:ext cx="4445" cy="15240"/>
          </a:xfrm>
          <a:custGeom>
            <a:avLst/>
            <a:gdLst/>
            <a:ahLst/>
            <a:cxnLst/>
            <a:rect l="l" t="t" r="r" b="b"/>
            <a:pathLst>
              <a:path w="4445" h="15239">
                <a:moveTo>
                  <a:pt x="4171" y="0"/>
                </a:moveTo>
                <a:lnTo>
                  <a:pt x="3337" y="0"/>
                </a:lnTo>
                <a:lnTo>
                  <a:pt x="0" y="14276"/>
                </a:lnTo>
                <a:lnTo>
                  <a:pt x="0" y="14989"/>
                </a:lnTo>
                <a:lnTo>
                  <a:pt x="834" y="14989"/>
                </a:lnTo>
                <a:lnTo>
                  <a:pt x="4171" y="713"/>
                </a:lnTo>
                <a:lnTo>
                  <a:pt x="4171" y="0"/>
                </a:lnTo>
                <a:close/>
              </a:path>
            </a:pathLst>
          </a:custGeom>
          <a:solidFill>
            <a:srgbClr val="000000"/>
          </a:solidFill>
        </p:spPr>
        <p:txBody>
          <a:bodyPr wrap="square" lIns="0" tIns="0" rIns="0" bIns="0" rtlCol="0"/>
          <a:lstStyle/>
          <a:p>
            <a:endParaRPr/>
          </a:p>
        </p:txBody>
      </p:sp>
      <p:sp>
        <p:nvSpPr>
          <p:cNvPr id="1638" name="object 1638"/>
          <p:cNvSpPr/>
          <p:nvPr/>
        </p:nvSpPr>
        <p:spPr>
          <a:xfrm>
            <a:off x="7160341" y="322627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1639" name="object 1639"/>
          <p:cNvSpPr/>
          <p:nvPr/>
        </p:nvSpPr>
        <p:spPr>
          <a:xfrm>
            <a:off x="7159924" y="3269104"/>
            <a:ext cx="4445" cy="38100"/>
          </a:xfrm>
          <a:custGeom>
            <a:avLst/>
            <a:gdLst/>
            <a:ahLst/>
            <a:cxnLst/>
            <a:rect l="l" t="t" r="r" b="b"/>
            <a:pathLst>
              <a:path w="4445" h="38100">
                <a:moveTo>
                  <a:pt x="4173" y="0"/>
                </a:moveTo>
                <a:lnTo>
                  <a:pt x="3338"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1640" name="object 1640"/>
          <p:cNvSpPr/>
          <p:nvPr/>
        </p:nvSpPr>
        <p:spPr>
          <a:xfrm>
            <a:off x="7163679"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1641" name="object 1641"/>
          <p:cNvSpPr/>
          <p:nvPr/>
        </p:nvSpPr>
        <p:spPr>
          <a:xfrm>
            <a:off x="7163263" y="3271959"/>
            <a:ext cx="4445" cy="35560"/>
          </a:xfrm>
          <a:custGeom>
            <a:avLst/>
            <a:gdLst/>
            <a:ahLst/>
            <a:cxnLst/>
            <a:rect l="l" t="t" r="r" b="b"/>
            <a:pathLst>
              <a:path w="4445" h="35560">
                <a:moveTo>
                  <a:pt x="4173" y="0"/>
                </a:moveTo>
                <a:lnTo>
                  <a:pt x="3338"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1642" name="object 1642"/>
          <p:cNvSpPr/>
          <p:nvPr/>
        </p:nvSpPr>
        <p:spPr>
          <a:xfrm>
            <a:off x="7167018"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1643" name="object 1643"/>
          <p:cNvSpPr/>
          <p:nvPr/>
        </p:nvSpPr>
        <p:spPr>
          <a:xfrm>
            <a:off x="7166601" y="3263394"/>
            <a:ext cx="4445" cy="43815"/>
          </a:xfrm>
          <a:custGeom>
            <a:avLst/>
            <a:gdLst/>
            <a:ahLst/>
            <a:cxnLst/>
            <a:rect l="l" t="t" r="r" b="b"/>
            <a:pathLst>
              <a:path w="4445" h="43814">
                <a:moveTo>
                  <a:pt x="4173" y="0"/>
                </a:moveTo>
                <a:lnTo>
                  <a:pt x="3338" y="0"/>
                </a:lnTo>
                <a:lnTo>
                  <a:pt x="0" y="42829"/>
                </a:lnTo>
                <a:lnTo>
                  <a:pt x="0" y="43543"/>
                </a:lnTo>
                <a:lnTo>
                  <a:pt x="834" y="43543"/>
                </a:lnTo>
                <a:lnTo>
                  <a:pt x="4173" y="713"/>
                </a:lnTo>
                <a:lnTo>
                  <a:pt x="4173" y="0"/>
                </a:lnTo>
                <a:close/>
              </a:path>
            </a:pathLst>
          </a:custGeom>
          <a:solidFill>
            <a:srgbClr val="000000"/>
          </a:solidFill>
        </p:spPr>
        <p:txBody>
          <a:bodyPr wrap="square" lIns="0" tIns="0" rIns="0" bIns="0" rtlCol="0"/>
          <a:lstStyle/>
          <a:p>
            <a:endParaRPr/>
          </a:p>
        </p:txBody>
      </p:sp>
      <p:sp>
        <p:nvSpPr>
          <p:cNvPr id="1644" name="object 1644"/>
          <p:cNvSpPr/>
          <p:nvPr/>
        </p:nvSpPr>
        <p:spPr>
          <a:xfrm>
            <a:off x="7170357"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1645" name="object 1645"/>
          <p:cNvSpPr/>
          <p:nvPr/>
        </p:nvSpPr>
        <p:spPr>
          <a:xfrm>
            <a:off x="7169940" y="3271959"/>
            <a:ext cx="4445" cy="35560"/>
          </a:xfrm>
          <a:custGeom>
            <a:avLst/>
            <a:gdLst/>
            <a:ahLst/>
            <a:cxnLst/>
            <a:rect l="l" t="t" r="r" b="b"/>
            <a:pathLst>
              <a:path w="4445" h="35560">
                <a:moveTo>
                  <a:pt x="4171" y="0"/>
                </a:moveTo>
                <a:lnTo>
                  <a:pt x="3337" y="0"/>
                </a:lnTo>
                <a:lnTo>
                  <a:pt x="0" y="34263"/>
                </a:lnTo>
                <a:lnTo>
                  <a:pt x="0" y="34977"/>
                </a:lnTo>
                <a:lnTo>
                  <a:pt x="834" y="34977"/>
                </a:lnTo>
                <a:lnTo>
                  <a:pt x="4171" y="713"/>
                </a:lnTo>
                <a:lnTo>
                  <a:pt x="4171" y="0"/>
                </a:lnTo>
                <a:close/>
              </a:path>
            </a:pathLst>
          </a:custGeom>
          <a:solidFill>
            <a:srgbClr val="000000"/>
          </a:solidFill>
        </p:spPr>
        <p:txBody>
          <a:bodyPr wrap="square" lIns="0" tIns="0" rIns="0" bIns="0" rtlCol="0"/>
          <a:lstStyle/>
          <a:p>
            <a:endParaRPr/>
          </a:p>
        </p:txBody>
      </p:sp>
      <p:sp>
        <p:nvSpPr>
          <p:cNvPr id="1646" name="object 1646"/>
          <p:cNvSpPr/>
          <p:nvPr/>
        </p:nvSpPr>
        <p:spPr>
          <a:xfrm>
            <a:off x="7173695" y="3240551"/>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1647" name="object 1647"/>
          <p:cNvSpPr/>
          <p:nvPr/>
        </p:nvSpPr>
        <p:spPr>
          <a:xfrm>
            <a:off x="7173278"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1648" name="object 1648"/>
          <p:cNvSpPr/>
          <p:nvPr/>
        </p:nvSpPr>
        <p:spPr>
          <a:xfrm>
            <a:off x="717703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649" name="object 1649"/>
          <p:cNvSpPr/>
          <p:nvPr/>
        </p:nvSpPr>
        <p:spPr>
          <a:xfrm>
            <a:off x="717703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50" name="object 1650"/>
          <p:cNvSpPr/>
          <p:nvPr/>
        </p:nvSpPr>
        <p:spPr>
          <a:xfrm>
            <a:off x="717703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51" name="object 1651"/>
          <p:cNvSpPr/>
          <p:nvPr/>
        </p:nvSpPr>
        <p:spPr>
          <a:xfrm>
            <a:off x="717703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52" name="object 1652"/>
          <p:cNvSpPr/>
          <p:nvPr/>
        </p:nvSpPr>
        <p:spPr>
          <a:xfrm>
            <a:off x="717703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53" name="object 1653"/>
          <p:cNvSpPr/>
          <p:nvPr/>
        </p:nvSpPr>
        <p:spPr>
          <a:xfrm>
            <a:off x="717703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654" name="object 1654"/>
          <p:cNvSpPr/>
          <p:nvPr/>
        </p:nvSpPr>
        <p:spPr>
          <a:xfrm>
            <a:off x="717703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655" name="object 1655"/>
          <p:cNvSpPr/>
          <p:nvPr/>
        </p:nvSpPr>
        <p:spPr>
          <a:xfrm>
            <a:off x="717703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56" name="object 1656"/>
          <p:cNvSpPr/>
          <p:nvPr/>
        </p:nvSpPr>
        <p:spPr>
          <a:xfrm>
            <a:off x="717703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57" name="object 1657"/>
          <p:cNvSpPr/>
          <p:nvPr/>
        </p:nvSpPr>
        <p:spPr>
          <a:xfrm>
            <a:off x="7177034"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658" name="object 1658"/>
          <p:cNvSpPr/>
          <p:nvPr/>
        </p:nvSpPr>
        <p:spPr>
          <a:xfrm>
            <a:off x="7177034"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659" name="object 1659"/>
          <p:cNvSpPr/>
          <p:nvPr/>
        </p:nvSpPr>
        <p:spPr>
          <a:xfrm>
            <a:off x="717661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660" name="object 1660"/>
          <p:cNvSpPr/>
          <p:nvPr/>
        </p:nvSpPr>
        <p:spPr>
          <a:xfrm>
            <a:off x="7180372" y="3231985"/>
            <a:ext cx="0" cy="75565"/>
          </a:xfrm>
          <a:custGeom>
            <a:avLst/>
            <a:gdLst/>
            <a:ahLst/>
            <a:cxnLst/>
            <a:rect l="l" t="t" r="r" b="b"/>
            <a:pathLst>
              <a:path h="75564">
                <a:moveTo>
                  <a:pt x="0" y="74951"/>
                </a:moveTo>
                <a:lnTo>
                  <a:pt x="0" y="0"/>
                </a:lnTo>
              </a:path>
            </a:pathLst>
          </a:custGeom>
          <a:ln w="3175">
            <a:solidFill>
              <a:srgbClr val="000000"/>
            </a:solidFill>
          </a:ln>
        </p:spPr>
        <p:txBody>
          <a:bodyPr wrap="square" lIns="0" tIns="0" rIns="0" bIns="0" rtlCol="0"/>
          <a:lstStyle/>
          <a:p>
            <a:endParaRPr/>
          </a:p>
        </p:txBody>
      </p:sp>
      <p:sp>
        <p:nvSpPr>
          <p:cNvPr id="1661" name="object 1661"/>
          <p:cNvSpPr/>
          <p:nvPr/>
        </p:nvSpPr>
        <p:spPr>
          <a:xfrm>
            <a:off x="7179956" y="3271959"/>
            <a:ext cx="4445" cy="35560"/>
          </a:xfrm>
          <a:custGeom>
            <a:avLst/>
            <a:gdLst/>
            <a:ahLst/>
            <a:cxnLst/>
            <a:rect l="l" t="t" r="r" b="b"/>
            <a:pathLst>
              <a:path w="4445" h="35560">
                <a:moveTo>
                  <a:pt x="4173" y="0"/>
                </a:moveTo>
                <a:lnTo>
                  <a:pt x="3338"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1662" name="object 1662"/>
          <p:cNvSpPr/>
          <p:nvPr/>
        </p:nvSpPr>
        <p:spPr>
          <a:xfrm>
            <a:off x="7183710"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1663" name="object 1663"/>
          <p:cNvSpPr/>
          <p:nvPr/>
        </p:nvSpPr>
        <p:spPr>
          <a:xfrm>
            <a:off x="7183295" y="3289092"/>
            <a:ext cx="4445" cy="18415"/>
          </a:xfrm>
          <a:custGeom>
            <a:avLst/>
            <a:gdLst/>
            <a:ahLst/>
            <a:cxnLst/>
            <a:rect l="l" t="t" r="r" b="b"/>
            <a:pathLst>
              <a:path w="4445" h="18414">
                <a:moveTo>
                  <a:pt x="4171" y="0"/>
                </a:moveTo>
                <a:lnTo>
                  <a:pt x="3337" y="0"/>
                </a:lnTo>
                <a:lnTo>
                  <a:pt x="0" y="17131"/>
                </a:lnTo>
                <a:lnTo>
                  <a:pt x="0" y="17844"/>
                </a:lnTo>
                <a:lnTo>
                  <a:pt x="834" y="17844"/>
                </a:lnTo>
                <a:lnTo>
                  <a:pt x="4171" y="713"/>
                </a:lnTo>
                <a:lnTo>
                  <a:pt x="4171" y="0"/>
                </a:lnTo>
                <a:close/>
              </a:path>
            </a:pathLst>
          </a:custGeom>
          <a:solidFill>
            <a:srgbClr val="000000"/>
          </a:solidFill>
        </p:spPr>
        <p:txBody>
          <a:bodyPr wrap="square" lIns="0" tIns="0" rIns="0" bIns="0" rtlCol="0"/>
          <a:lstStyle/>
          <a:p>
            <a:endParaRPr/>
          </a:p>
        </p:txBody>
      </p:sp>
      <p:sp>
        <p:nvSpPr>
          <p:cNvPr id="1664" name="object 1664"/>
          <p:cNvSpPr/>
          <p:nvPr/>
        </p:nvSpPr>
        <p:spPr>
          <a:xfrm>
            <a:off x="7187049" y="3283379"/>
            <a:ext cx="0" cy="24130"/>
          </a:xfrm>
          <a:custGeom>
            <a:avLst/>
            <a:gdLst/>
            <a:ahLst/>
            <a:cxnLst/>
            <a:rect l="l" t="t" r="r" b="b"/>
            <a:pathLst>
              <a:path h="24129">
                <a:moveTo>
                  <a:pt x="0" y="23557"/>
                </a:moveTo>
                <a:lnTo>
                  <a:pt x="0" y="0"/>
                </a:lnTo>
              </a:path>
            </a:pathLst>
          </a:custGeom>
          <a:ln w="3175">
            <a:solidFill>
              <a:srgbClr val="000000"/>
            </a:solidFill>
          </a:ln>
        </p:spPr>
        <p:txBody>
          <a:bodyPr wrap="square" lIns="0" tIns="0" rIns="0" bIns="0" rtlCol="0"/>
          <a:lstStyle/>
          <a:p>
            <a:endParaRPr/>
          </a:p>
        </p:txBody>
      </p:sp>
      <p:sp>
        <p:nvSpPr>
          <p:cNvPr id="1665" name="object 1665"/>
          <p:cNvSpPr/>
          <p:nvPr/>
        </p:nvSpPr>
        <p:spPr>
          <a:xfrm>
            <a:off x="7186632"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1666" name="object 1666"/>
          <p:cNvSpPr/>
          <p:nvPr/>
        </p:nvSpPr>
        <p:spPr>
          <a:xfrm>
            <a:off x="7190388"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1667" name="object 1667"/>
          <p:cNvSpPr/>
          <p:nvPr/>
        </p:nvSpPr>
        <p:spPr>
          <a:xfrm>
            <a:off x="7189971" y="3271959"/>
            <a:ext cx="4445" cy="35560"/>
          </a:xfrm>
          <a:custGeom>
            <a:avLst/>
            <a:gdLst/>
            <a:ahLst/>
            <a:cxnLst/>
            <a:rect l="l" t="t" r="r" b="b"/>
            <a:pathLst>
              <a:path w="4445" h="35560">
                <a:moveTo>
                  <a:pt x="4173" y="0"/>
                </a:moveTo>
                <a:lnTo>
                  <a:pt x="3338"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1668" name="object 1668"/>
          <p:cNvSpPr/>
          <p:nvPr/>
        </p:nvSpPr>
        <p:spPr>
          <a:xfrm>
            <a:off x="7193726" y="3251972"/>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1669" name="object 1669"/>
          <p:cNvSpPr/>
          <p:nvPr/>
        </p:nvSpPr>
        <p:spPr>
          <a:xfrm>
            <a:off x="7193310"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670" name="object 1670"/>
          <p:cNvSpPr/>
          <p:nvPr/>
        </p:nvSpPr>
        <p:spPr>
          <a:xfrm>
            <a:off x="7197064" y="3249118"/>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1671" name="object 1671"/>
          <p:cNvSpPr/>
          <p:nvPr/>
        </p:nvSpPr>
        <p:spPr>
          <a:xfrm>
            <a:off x="7196647" y="3274814"/>
            <a:ext cx="4445" cy="32384"/>
          </a:xfrm>
          <a:custGeom>
            <a:avLst/>
            <a:gdLst/>
            <a:ahLst/>
            <a:cxnLst/>
            <a:rect l="l" t="t" r="r" b="b"/>
            <a:pathLst>
              <a:path w="4445" h="32385">
                <a:moveTo>
                  <a:pt x="4173" y="0"/>
                </a:moveTo>
                <a:lnTo>
                  <a:pt x="3338" y="0"/>
                </a:lnTo>
                <a:lnTo>
                  <a:pt x="0" y="31408"/>
                </a:lnTo>
                <a:lnTo>
                  <a:pt x="0" y="32122"/>
                </a:lnTo>
                <a:lnTo>
                  <a:pt x="835" y="32122"/>
                </a:lnTo>
                <a:lnTo>
                  <a:pt x="4173" y="713"/>
                </a:lnTo>
                <a:lnTo>
                  <a:pt x="4173" y="0"/>
                </a:lnTo>
                <a:close/>
              </a:path>
            </a:pathLst>
          </a:custGeom>
          <a:solidFill>
            <a:srgbClr val="000000"/>
          </a:solidFill>
        </p:spPr>
        <p:txBody>
          <a:bodyPr wrap="square" lIns="0" tIns="0" rIns="0" bIns="0" rtlCol="0"/>
          <a:lstStyle/>
          <a:p>
            <a:endParaRPr/>
          </a:p>
        </p:txBody>
      </p:sp>
      <p:sp>
        <p:nvSpPr>
          <p:cNvPr id="1672" name="object 1672"/>
          <p:cNvSpPr/>
          <p:nvPr/>
        </p:nvSpPr>
        <p:spPr>
          <a:xfrm>
            <a:off x="7200403" y="3249117"/>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1673" name="object 1673"/>
          <p:cNvSpPr/>
          <p:nvPr/>
        </p:nvSpPr>
        <p:spPr>
          <a:xfrm>
            <a:off x="719998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674" name="object 1674"/>
          <p:cNvSpPr/>
          <p:nvPr/>
        </p:nvSpPr>
        <p:spPr>
          <a:xfrm>
            <a:off x="7203741"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1675" name="object 1675"/>
          <p:cNvSpPr/>
          <p:nvPr/>
        </p:nvSpPr>
        <p:spPr>
          <a:xfrm>
            <a:off x="7203325" y="3277671"/>
            <a:ext cx="4445" cy="29845"/>
          </a:xfrm>
          <a:custGeom>
            <a:avLst/>
            <a:gdLst/>
            <a:ahLst/>
            <a:cxnLst/>
            <a:rect l="l" t="t" r="r" b="b"/>
            <a:pathLst>
              <a:path w="4445" h="29845">
                <a:moveTo>
                  <a:pt x="4173" y="0"/>
                </a:moveTo>
                <a:lnTo>
                  <a:pt x="3338" y="0"/>
                </a:lnTo>
                <a:lnTo>
                  <a:pt x="0" y="28552"/>
                </a:lnTo>
                <a:lnTo>
                  <a:pt x="0" y="29265"/>
                </a:lnTo>
                <a:lnTo>
                  <a:pt x="834" y="29265"/>
                </a:lnTo>
                <a:lnTo>
                  <a:pt x="4173" y="713"/>
                </a:lnTo>
                <a:lnTo>
                  <a:pt x="4173" y="0"/>
                </a:lnTo>
                <a:close/>
              </a:path>
            </a:pathLst>
          </a:custGeom>
          <a:solidFill>
            <a:srgbClr val="000000"/>
          </a:solidFill>
        </p:spPr>
        <p:txBody>
          <a:bodyPr wrap="square" lIns="0" tIns="0" rIns="0" bIns="0" rtlCol="0"/>
          <a:lstStyle/>
          <a:p>
            <a:endParaRPr/>
          </a:p>
        </p:txBody>
      </p:sp>
      <p:sp>
        <p:nvSpPr>
          <p:cNvPr id="1676" name="object 1676"/>
          <p:cNvSpPr/>
          <p:nvPr/>
        </p:nvSpPr>
        <p:spPr>
          <a:xfrm>
            <a:off x="7207080"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677" name="object 1677"/>
          <p:cNvSpPr/>
          <p:nvPr/>
        </p:nvSpPr>
        <p:spPr>
          <a:xfrm>
            <a:off x="7207080"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1678" name="object 1678"/>
          <p:cNvSpPr/>
          <p:nvPr/>
        </p:nvSpPr>
        <p:spPr>
          <a:xfrm>
            <a:off x="7207080"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1679" name="object 1679"/>
          <p:cNvSpPr/>
          <p:nvPr/>
        </p:nvSpPr>
        <p:spPr>
          <a:xfrm>
            <a:off x="720708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80" name="object 1680"/>
          <p:cNvSpPr/>
          <p:nvPr/>
        </p:nvSpPr>
        <p:spPr>
          <a:xfrm>
            <a:off x="720708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81" name="object 1681"/>
          <p:cNvSpPr/>
          <p:nvPr/>
        </p:nvSpPr>
        <p:spPr>
          <a:xfrm>
            <a:off x="720708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82" name="object 1682"/>
          <p:cNvSpPr/>
          <p:nvPr/>
        </p:nvSpPr>
        <p:spPr>
          <a:xfrm>
            <a:off x="720708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83" name="object 1683"/>
          <p:cNvSpPr/>
          <p:nvPr/>
        </p:nvSpPr>
        <p:spPr>
          <a:xfrm>
            <a:off x="720708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84" name="object 1684"/>
          <p:cNvSpPr/>
          <p:nvPr/>
        </p:nvSpPr>
        <p:spPr>
          <a:xfrm>
            <a:off x="720708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85" name="object 1685"/>
          <p:cNvSpPr/>
          <p:nvPr/>
        </p:nvSpPr>
        <p:spPr>
          <a:xfrm>
            <a:off x="720666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686" name="object 1686"/>
          <p:cNvSpPr/>
          <p:nvPr/>
        </p:nvSpPr>
        <p:spPr>
          <a:xfrm>
            <a:off x="7210419" y="3251971"/>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1687" name="object 1687"/>
          <p:cNvSpPr/>
          <p:nvPr/>
        </p:nvSpPr>
        <p:spPr>
          <a:xfrm>
            <a:off x="7210001" y="3286236"/>
            <a:ext cx="4445" cy="20955"/>
          </a:xfrm>
          <a:custGeom>
            <a:avLst/>
            <a:gdLst/>
            <a:ahLst/>
            <a:cxnLst/>
            <a:rect l="l" t="t" r="r" b="b"/>
            <a:pathLst>
              <a:path w="4445" h="20954">
                <a:moveTo>
                  <a:pt x="4173" y="0"/>
                </a:moveTo>
                <a:lnTo>
                  <a:pt x="3338" y="0"/>
                </a:lnTo>
                <a:lnTo>
                  <a:pt x="0" y="19987"/>
                </a:lnTo>
                <a:lnTo>
                  <a:pt x="0" y="20700"/>
                </a:lnTo>
                <a:lnTo>
                  <a:pt x="835" y="20700"/>
                </a:lnTo>
                <a:lnTo>
                  <a:pt x="4173" y="713"/>
                </a:lnTo>
                <a:lnTo>
                  <a:pt x="4173" y="0"/>
                </a:lnTo>
                <a:close/>
              </a:path>
            </a:pathLst>
          </a:custGeom>
          <a:solidFill>
            <a:srgbClr val="000000"/>
          </a:solidFill>
        </p:spPr>
        <p:txBody>
          <a:bodyPr wrap="square" lIns="0" tIns="0" rIns="0" bIns="0" rtlCol="0"/>
          <a:lstStyle/>
          <a:p>
            <a:endParaRPr/>
          </a:p>
        </p:txBody>
      </p:sp>
      <p:sp>
        <p:nvSpPr>
          <p:cNvPr id="1688" name="object 1688"/>
          <p:cNvSpPr/>
          <p:nvPr/>
        </p:nvSpPr>
        <p:spPr>
          <a:xfrm>
            <a:off x="7213341"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689" name="object 1689"/>
          <p:cNvSpPr/>
          <p:nvPr/>
        </p:nvSpPr>
        <p:spPr>
          <a:xfrm>
            <a:off x="7217095"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1690" name="object 1690"/>
          <p:cNvSpPr/>
          <p:nvPr/>
        </p:nvSpPr>
        <p:spPr>
          <a:xfrm>
            <a:off x="7216679" y="3254828"/>
            <a:ext cx="4445" cy="52705"/>
          </a:xfrm>
          <a:custGeom>
            <a:avLst/>
            <a:gdLst/>
            <a:ahLst/>
            <a:cxnLst/>
            <a:rect l="l" t="t" r="r" b="b"/>
            <a:pathLst>
              <a:path w="4445" h="52704">
                <a:moveTo>
                  <a:pt x="4173" y="0"/>
                </a:moveTo>
                <a:lnTo>
                  <a:pt x="3337" y="0"/>
                </a:lnTo>
                <a:lnTo>
                  <a:pt x="0" y="51395"/>
                </a:lnTo>
                <a:lnTo>
                  <a:pt x="0" y="52109"/>
                </a:lnTo>
                <a:lnTo>
                  <a:pt x="834" y="52109"/>
                </a:lnTo>
                <a:lnTo>
                  <a:pt x="4173" y="715"/>
                </a:lnTo>
                <a:lnTo>
                  <a:pt x="4173" y="0"/>
                </a:lnTo>
                <a:close/>
              </a:path>
            </a:pathLst>
          </a:custGeom>
          <a:solidFill>
            <a:srgbClr val="000000"/>
          </a:solidFill>
        </p:spPr>
        <p:txBody>
          <a:bodyPr wrap="square" lIns="0" tIns="0" rIns="0" bIns="0" rtlCol="0"/>
          <a:lstStyle/>
          <a:p>
            <a:endParaRPr/>
          </a:p>
        </p:txBody>
      </p:sp>
      <p:sp>
        <p:nvSpPr>
          <p:cNvPr id="1691" name="object 1691"/>
          <p:cNvSpPr/>
          <p:nvPr/>
        </p:nvSpPr>
        <p:spPr>
          <a:xfrm>
            <a:off x="7220434" y="3229130"/>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1692" name="object 1692"/>
          <p:cNvSpPr/>
          <p:nvPr/>
        </p:nvSpPr>
        <p:spPr>
          <a:xfrm>
            <a:off x="7220016" y="3257683"/>
            <a:ext cx="4445" cy="49530"/>
          </a:xfrm>
          <a:custGeom>
            <a:avLst/>
            <a:gdLst/>
            <a:ahLst/>
            <a:cxnLst/>
            <a:rect l="l" t="t" r="r" b="b"/>
            <a:pathLst>
              <a:path w="4445" h="49529">
                <a:moveTo>
                  <a:pt x="4173" y="0"/>
                </a:moveTo>
                <a:lnTo>
                  <a:pt x="3338" y="0"/>
                </a:lnTo>
                <a:lnTo>
                  <a:pt x="0" y="48539"/>
                </a:lnTo>
                <a:lnTo>
                  <a:pt x="0" y="49253"/>
                </a:lnTo>
                <a:lnTo>
                  <a:pt x="835" y="49253"/>
                </a:lnTo>
                <a:lnTo>
                  <a:pt x="4173" y="713"/>
                </a:lnTo>
                <a:lnTo>
                  <a:pt x="4173" y="0"/>
                </a:lnTo>
                <a:close/>
              </a:path>
            </a:pathLst>
          </a:custGeom>
          <a:solidFill>
            <a:srgbClr val="000000"/>
          </a:solidFill>
        </p:spPr>
        <p:txBody>
          <a:bodyPr wrap="square" lIns="0" tIns="0" rIns="0" bIns="0" rtlCol="0"/>
          <a:lstStyle/>
          <a:p>
            <a:endParaRPr/>
          </a:p>
        </p:txBody>
      </p:sp>
      <p:sp>
        <p:nvSpPr>
          <p:cNvPr id="1693" name="object 1693"/>
          <p:cNvSpPr/>
          <p:nvPr/>
        </p:nvSpPr>
        <p:spPr>
          <a:xfrm>
            <a:off x="7223772"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694" name="object 1694"/>
          <p:cNvSpPr/>
          <p:nvPr/>
        </p:nvSpPr>
        <p:spPr>
          <a:xfrm>
            <a:off x="722377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95" name="object 1695"/>
          <p:cNvSpPr/>
          <p:nvPr/>
        </p:nvSpPr>
        <p:spPr>
          <a:xfrm>
            <a:off x="722377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696" name="object 1696"/>
          <p:cNvSpPr/>
          <p:nvPr/>
        </p:nvSpPr>
        <p:spPr>
          <a:xfrm>
            <a:off x="7223772"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697" name="object 1697"/>
          <p:cNvSpPr/>
          <p:nvPr/>
        </p:nvSpPr>
        <p:spPr>
          <a:xfrm>
            <a:off x="7223772"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698" name="object 1698"/>
          <p:cNvSpPr/>
          <p:nvPr/>
        </p:nvSpPr>
        <p:spPr>
          <a:xfrm>
            <a:off x="7223772"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699" name="object 1699"/>
          <p:cNvSpPr/>
          <p:nvPr/>
        </p:nvSpPr>
        <p:spPr>
          <a:xfrm>
            <a:off x="7223772"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700" name="object 1700"/>
          <p:cNvSpPr/>
          <p:nvPr/>
        </p:nvSpPr>
        <p:spPr>
          <a:xfrm>
            <a:off x="722377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701" name="object 1701"/>
          <p:cNvSpPr/>
          <p:nvPr/>
        </p:nvSpPr>
        <p:spPr>
          <a:xfrm>
            <a:off x="722377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702" name="object 1702"/>
          <p:cNvSpPr/>
          <p:nvPr/>
        </p:nvSpPr>
        <p:spPr>
          <a:xfrm>
            <a:off x="7223772"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703" name="object 1703"/>
          <p:cNvSpPr/>
          <p:nvPr/>
        </p:nvSpPr>
        <p:spPr>
          <a:xfrm>
            <a:off x="7223772"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704" name="object 1704"/>
          <p:cNvSpPr/>
          <p:nvPr/>
        </p:nvSpPr>
        <p:spPr>
          <a:xfrm>
            <a:off x="722335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705" name="object 1705"/>
          <p:cNvSpPr/>
          <p:nvPr/>
        </p:nvSpPr>
        <p:spPr>
          <a:xfrm>
            <a:off x="7227111" y="3157749"/>
            <a:ext cx="0" cy="58419"/>
          </a:xfrm>
          <a:custGeom>
            <a:avLst/>
            <a:gdLst/>
            <a:ahLst/>
            <a:cxnLst/>
            <a:rect l="l" t="t" r="r" b="b"/>
            <a:pathLst>
              <a:path h="58419">
                <a:moveTo>
                  <a:pt x="0" y="0"/>
                </a:moveTo>
                <a:lnTo>
                  <a:pt x="0" y="57819"/>
                </a:lnTo>
              </a:path>
            </a:pathLst>
          </a:custGeom>
          <a:ln w="3175">
            <a:solidFill>
              <a:srgbClr val="000000"/>
            </a:solidFill>
          </a:ln>
        </p:spPr>
        <p:txBody>
          <a:bodyPr wrap="square" lIns="0" tIns="0" rIns="0" bIns="0" rtlCol="0"/>
          <a:lstStyle/>
          <a:p>
            <a:endParaRPr/>
          </a:p>
        </p:txBody>
      </p:sp>
      <p:sp>
        <p:nvSpPr>
          <p:cNvPr id="1706" name="object 1706"/>
          <p:cNvSpPr/>
          <p:nvPr/>
        </p:nvSpPr>
        <p:spPr>
          <a:xfrm>
            <a:off x="7227111" y="3157748"/>
            <a:ext cx="0" cy="149225"/>
          </a:xfrm>
          <a:custGeom>
            <a:avLst/>
            <a:gdLst/>
            <a:ahLst/>
            <a:cxnLst/>
            <a:rect l="l" t="t" r="r" b="b"/>
            <a:pathLst>
              <a:path h="149225">
                <a:moveTo>
                  <a:pt x="0" y="149188"/>
                </a:moveTo>
                <a:lnTo>
                  <a:pt x="0" y="0"/>
                </a:lnTo>
              </a:path>
            </a:pathLst>
          </a:custGeom>
          <a:ln w="3175">
            <a:solidFill>
              <a:srgbClr val="000000"/>
            </a:solidFill>
          </a:ln>
        </p:spPr>
        <p:txBody>
          <a:bodyPr wrap="square" lIns="0" tIns="0" rIns="0" bIns="0" rtlCol="0"/>
          <a:lstStyle/>
          <a:p>
            <a:endParaRPr/>
          </a:p>
        </p:txBody>
      </p:sp>
      <p:sp>
        <p:nvSpPr>
          <p:cNvPr id="1707" name="object 1707"/>
          <p:cNvSpPr/>
          <p:nvPr/>
        </p:nvSpPr>
        <p:spPr>
          <a:xfrm>
            <a:off x="7226694" y="3240552"/>
            <a:ext cx="4445" cy="66675"/>
          </a:xfrm>
          <a:custGeom>
            <a:avLst/>
            <a:gdLst/>
            <a:ahLst/>
            <a:cxnLst/>
            <a:rect l="l" t="t" r="r" b="b"/>
            <a:pathLst>
              <a:path w="4445" h="66675">
                <a:moveTo>
                  <a:pt x="4173" y="0"/>
                </a:moveTo>
                <a:lnTo>
                  <a:pt x="3338" y="0"/>
                </a:lnTo>
                <a:lnTo>
                  <a:pt x="0" y="65671"/>
                </a:lnTo>
                <a:lnTo>
                  <a:pt x="0" y="66385"/>
                </a:lnTo>
                <a:lnTo>
                  <a:pt x="834" y="66385"/>
                </a:lnTo>
                <a:lnTo>
                  <a:pt x="4173" y="713"/>
                </a:lnTo>
                <a:lnTo>
                  <a:pt x="4173" y="0"/>
                </a:lnTo>
                <a:close/>
              </a:path>
            </a:pathLst>
          </a:custGeom>
          <a:solidFill>
            <a:srgbClr val="000000"/>
          </a:solidFill>
        </p:spPr>
        <p:txBody>
          <a:bodyPr wrap="square" lIns="0" tIns="0" rIns="0" bIns="0" rtlCol="0"/>
          <a:lstStyle/>
          <a:p>
            <a:endParaRPr/>
          </a:p>
        </p:txBody>
      </p:sp>
      <p:sp>
        <p:nvSpPr>
          <p:cNvPr id="1708" name="object 1708"/>
          <p:cNvSpPr/>
          <p:nvPr/>
        </p:nvSpPr>
        <p:spPr>
          <a:xfrm>
            <a:off x="7230450" y="3234840"/>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1709" name="object 1709"/>
          <p:cNvSpPr/>
          <p:nvPr/>
        </p:nvSpPr>
        <p:spPr>
          <a:xfrm>
            <a:off x="723003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710" name="object 1710"/>
          <p:cNvSpPr/>
          <p:nvPr/>
        </p:nvSpPr>
        <p:spPr>
          <a:xfrm>
            <a:off x="7233788"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711" name="object 1711"/>
          <p:cNvSpPr/>
          <p:nvPr/>
        </p:nvSpPr>
        <p:spPr>
          <a:xfrm>
            <a:off x="7233788"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712" name="object 1712"/>
          <p:cNvSpPr/>
          <p:nvPr/>
        </p:nvSpPr>
        <p:spPr>
          <a:xfrm>
            <a:off x="723378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713" name="object 1713"/>
          <p:cNvSpPr/>
          <p:nvPr/>
        </p:nvSpPr>
        <p:spPr>
          <a:xfrm>
            <a:off x="723378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714" name="object 1714"/>
          <p:cNvSpPr/>
          <p:nvPr/>
        </p:nvSpPr>
        <p:spPr>
          <a:xfrm>
            <a:off x="723378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715" name="object 1715"/>
          <p:cNvSpPr/>
          <p:nvPr/>
        </p:nvSpPr>
        <p:spPr>
          <a:xfrm>
            <a:off x="723378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716" name="object 1716"/>
          <p:cNvSpPr/>
          <p:nvPr/>
        </p:nvSpPr>
        <p:spPr>
          <a:xfrm>
            <a:off x="7233788"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1717" name="object 1717"/>
          <p:cNvSpPr/>
          <p:nvPr/>
        </p:nvSpPr>
        <p:spPr>
          <a:xfrm>
            <a:off x="7233788"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1718" name="object 1718"/>
          <p:cNvSpPr/>
          <p:nvPr/>
        </p:nvSpPr>
        <p:spPr>
          <a:xfrm>
            <a:off x="7233788"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719" name="object 1719"/>
          <p:cNvSpPr/>
          <p:nvPr/>
        </p:nvSpPr>
        <p:spPr>
          <a:xfrm>
            <a:off x="7233788"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720" name="object 1720"/>
          <p:cNvSpPr/>
          <p:nvPr/>
        </p:nvSpPr>
        <p:spPr>
          <a:xfrm>
            <a:off x="7233788"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721" name="object 1721"/>
          <p:cNvSpPr/>
          <p:nvPr/>
        </p:nvSpPr>
        <p:spPr>
          <a:xfrm>
            <a:off x="7233788"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722" name="object 1722"/>
          <p:cNvSpPr/>
          <p:nvPr/>
        </p:nvSpPr>
        <p:spPr>
          <a:xfrm>
            <a:off x="7233372"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723" name="object 1723"/>
          <p:cNvSpPr/>
          <p:nvPr/>
        </p:nvSpPr>
        <p:spPr>
          <a:xfrm>
            <a:off x="7237126"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724" name="object 1724"/>
          <p:cNvSpPr/>
          <p:nvPr/>
        </p:nvSpPr>
        <p:spPr>
          <a:xfrm>
            <a:off x="7237126"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725" name="object 1725"/>
          <p:cNvSpPr/>
          <p:nvPr/>
        </p:nvSpPr>
        <p:spPr>
          <a:xfrm>
            <a:off x="7237126"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726" name="object 1726"/>
          <p:cNvSpPr/>
          <p:nvPr/>
        </p:nvSpPr>
        <p:spPr>
          <a:xfrm>
            <a:off x="7237126"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727" name="object 1727"/>
          <p:cNvSpPr/>
          <p:nvPr/>
        </p:nvSpPr>
        <p:spPr>
          <a:xfrm>
            <a:off x="7237126"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728" name="object 1728"/>
          <p:cNvSpPr/>
          <p:nvPr/>
        </p:nvSpPr>
        <p:spPr>
          <a:xfrm>
            <a:off x="7237126"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729" name="object 1729"/>
          <p:cNvSpPr/>
          <p:nvPr/>
        </p:nvSpPr>
        <p:spPr>
          <a:xfrm>
            <a:off x="7237126"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1730" name="object 1730"/>
          <p:cNvSpPr/>
          <p:nvPr/>
        </p:nvSpPr>
        <p:spPr>
          <a:xfrm>
            <a:off x="7237126"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1731" name="object 1731"/>
          <p:cNvSpPr/>
          <p:nvPr/>
        </p:nvSpPr>
        <p:spPr>
          <a:xfrm>
            <a:off x="7237126"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732" name="object 1732"/>
          <p:cNvSpPr/>
          <p:nvPr/>
        </p:nvSpPr>
        <p:spPr>
          <a:xfrm>
            <a:off x="7237126"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733" name="object 1733"/>
          <p:cNvSpPr/>
          <p:nvPr/>
        </p:nvSpPr>
        <p:spPr>
          <a:xfrm>
            <a:off x="7237126"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734" name="object 1734"/>
          <p:cNvSpPr/>
          <p:nvPr/>
        </p:nvSpPr>
        <p:spPr>
          <a:xfrm>
            <a:off x="7237126"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735" name="object 1735"/>
          <p:cNvSpPr/>
          <p:nvPr/>
        </p:nvSpPr>
        <p:spPr>
          <a:xfrm>
            <a:off x="7236710" y="3271959"/>
            <a:ext cx="4445" cy="35560"/>
          </a:xfrm>
          <a:custGeom>
            <a:avLst/>
            <a:gdLst/>
            <a:ahLst/>
            <a:cxnLst/>
            <a:rect l="l" t="t" r="r" b="b"/>
            <a:pathLst>
              <a:path w="4445" h="35560">
                <a:moveTo>
                  <a:pt x="4173" y="0"/>
                </a:moveTo>
                <a:lnTo>
                  <a:pt x="3338"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1736" name="object 1736"/>
          <p:cNvSpPr/>
          <p:nvPr/>
        </p:nvSpPr>
        <p:spPr>
          <a:xfrm>
            <a:off x="7240465"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737" name="object 1737"/>
          <p:cNvSpPr/>
          <p:nvPr/>
        </p:nvSpPr>
        <p:spPr>
          <a:xfrm>
            <a:off x="724046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738" name="object 1738"/>
          <p:cNvSpPr/>
          <p:nvPr/>
        </p:nvSpPr>
        <p:spPr>
          <a:xfrm>
            <a:off x="724046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739" name="object 1739"/>
          <p:cNvSpPr/>
          <p:nvPr/>
        </p:nvSpPr>
        <p:spPr>
          <a:xfrm>
            <a:off x="724046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740" name="object 1740"/>
          <p:cNvSpPr/>
          <p:nvPr/>
        </p:nvSpPr>
        <p:spPr>
          <a:xfrm>
            <a:off x="724046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741" name="object 1741"/>
          <p:cNvSpPr/>
          <p:nvPr/>
        </p:nvSpPr>
        <p:spPr>
          <a:xfrm>
            <a:off x="7240465"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742" name="object 1742"/>
          <p:cNvSpPr/>
          <p:nvPr/>
        </p:nvSpPr>
        <p:spPr>
          <a:xfrm>
            <a:off x="7240465"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743" name="object 1743"/>
          <p:cNvSpPr/>
          <p:nvPr/>
        </p:nvSpPr>
        <p:spPr>
          <a:xfrm>
            <a:off x="7240465"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744" name="object 1744"/>
          <p:cNvSpPr/>
          <p:nvPr/>
        </p:nvSpPr>
        <p:spPr>
          <a:xfrm>
            <a:off x="7240465"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745" name="object 1745"/>
          <p:cNvSpPr/>
          <p:nvPr/>
        </p:nvSpPr>
        <p:spPr>
          <a:xfrm>
            <a:off x="724046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746" name="object 1746"/>
          <p:cNvSpPr/>
          <p:nvPr/>
        </p:nvSpPr>
        <p:spPr>
          <a:xfrm>
            <a:off x="724046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747" name="object 1747"/>
          <p:cNvSpPr/>
          <p:nvPr/>
        </p:nvSpPr>
        <p:spPr>
          <a:xfrm>
            <a:off x="7240048"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1748" name="object 1748"/>
          <p:cNvSpPr/>
          <p:nvPr/>
        </p:nvSpPr>
        <p:spPr>
          <a:xfrm>
            <a:off x="7243803"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1749" name="object 1749"/>
          <p:cNvSpPr/>
          <p:nvPr/>
        </p:nvSpPr>
        <p:spPr>
          <a:xfrm>
            <a:off x="7243803" y="3269104"/>
            <a:ext cx="0" cy="24130"/>
          </a:xfrm>
          <a:custGeom>
            <a:avLst/>
            <a:gdLst/>
            <a:ahLst/>
            <a:cxnLst/>
            <a:rect l="l" t="t" r="r" b="b"/>
            <a:pathLst>
              <a:path h="24129">
                <a:moveTo>
                  <a:pt x="0" y="0"/>
                </a:moveTo>
                <a:lnTo>
                  <a:pt x="0" y="23555"/>
                </a:lnTo>
              </a:path>
            </a:pathLst>
          </a:custGeom>
          <a:ln w="3175">
            <a:solidFill>
              <a:srgbClr val="000000"/>
            </a:solidFill>
          </a:ln>
        </p:spPr>
        <p:txBody>
          <a:bodyPr wrap="square" lIns="0" tIns="0" rIns="0" bIns="0" rtlCol="0"/>
          <a:lstStyle/>
          <a:p>
            <a:endParaRPr/>
          </a:p>
        </p:txBody>
      </p:sp>
      <p:sp>
        <p:nvSpPr>
          <p:cNvPr id="1750" name="object 1750"/>
          <p:cNvSpPr/>
          <p:nvPr/>
        </p:nvSpPr>
        <p:spPr>
          <a:xfrm>
            <a:off x="7243387" y="3274814"/>
            <a:ext cx="4445" cy="32384"/>
          </a:xfrm>
          <a:custGeom>
            <a:avLst/>
            <a:gdLst/>
            <a:ahLst/>
            <a:cxnLst/>
            <a:rect l="l" t="t" r="r" b="b"/>
            <a:pathLst>
              <a:path w="4445" h="32385">
                <a:moveTo>
                  <a:pt x="4173" y="0"/>
                </a:moveTo>
                <a:lnTo>
                  <a:pt x="3337"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1751" name="object 1751"/>
          <p:cNvSpPr/>
          <p:nvPr/>
        </p:nvSpPr>
        <p:spPr>
          <a:xfrm>
            <a:off x="7247142" y="3260537"/>
            <a:ext cx="0" cy="46990"/>
          </a:xfrm>
          <a:custGeom>
            <a:avLst/>
            <a:gdLst/>
            <a:ahLst/>
            <a:cxnLst/>
            <a:rect l="l" t="t" r="r" b="b"/>
            <a:pathLst>
              <a:path h="46989">
                <a:moveTo>
                  <a:pt x="0" y="46398"/>
                </a:moveTo>
                <a:lnTo>
                  <a:pt x="0" y="0"/>
                </a:lnTo>
              </a:path>
            </a:pathLst>
          </a:custGeom>
          <a:ln w="3175">
            <a:solidFill>
              <a:srgbClr val="000000"/>
            </a:solidFill>
          </a:ln>
        </p:spPr>
        <p:txBody>
          <a:bodyPr wrap="square" lIns="0" tIns="0" rIns="0" bIns="0" rtlCol="0"/>
          <a:lstStyle/>
          <a:p>
            <a:endParaRPr/>
          </a:p>
        </p:txBody>
      </p:sp>
      <p:sp>
        <p:nvSpPr>
          <p:cNvPr id="1752" name="object 1752"/>
          <p:cNvSpPr/>
          <p:nvPr/>
        </p:nvSpPr>
        <p:spPr>
          <a:xfrm>
            <a:off x="724672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753" name="object 1753"/>
          <p:cNvSpPr/>
          <p:nvPr/>
        </p:nvSpPr>
        <p:spPr>
          <a:xfrm>
            <a:off x="7250481" y="3237696"/>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754" name="object 1754"/>
          <p:cNvSpPr/>
          <p:nvPr/>
        </p:nvSpPr>
        <p:spPr>
          <a:xfrm>
            <a:off x="7250063"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1755" name="object 1755"/>
          <p:cNvSpPr/>
          <p:nvPr/>
        </p:nvSpPr>
        <p:spPr>
          <a:xfrm>
            <a:off x="7253819"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1756" name="object 1756"/>
          <p:cNvSpPr/>
          <p:nvPr/>
        </p:nvSpPr>
        <p:spPr>
          <a:xfrm>
            <a:off x="7253402" y="3274814"/>
            <a:ext cx="4445" cy="32384"/>
          </a:xfrm>
          <a:custGeom>
            <a:avLst/>
            <a:gdLst/>
            <a:ahLst/>
            <a:cxnLst/>
            <a:rect l="l" t="t" r="r" b="b"/>
            <a:pathLst>
              <a:path w="4445" h="32385">
                <a:moveTo>
                  <a:pt x="4173" y="0"/>
                </a:moveTo>
                <a:lnTo>
                  <a:pt x="3338"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1757" name="object 1757"/>
          <p:cNvSpPr/>
          <p:nvPr/>
        </p:nvSpPr>
        <p:spPr>
          <a:xfrm>
            <a:off x="7257157" y="3251972"/>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1758" name="object 1758"/>
          <p:cNvSpPr/>
          <p:nvPr/>
        </p:nvSpPr>
        <p:spPr>
          <a:xfrm>
            <a:off x="7257157" y="3251973"/>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759" name="object 1759"/>
          <p:cNvSpPr/>
          <p:nvPr/>
        </p:nvSpPr>
        <p:spPr>
          <a:xfrm>
            <a:off x="7256741" y="3251972"/>
            <a:ext cx="4445" cy="55244"/>
          </a:xfrm>
          <a:custGeom>
            <a:avLst/>
            <a:gdLst/>
            <a:ahLst/>
            <a:cxnLst/>
            <a:rect l="l" t="t" r="r" b="b"/>
            <a:pathLst>
              <a:path w="4445" h="55245">
                <a:moveTo>
                  <a:pt x="4173" y="0"/>
                </a:moveTo>
                <a:lnTo>
                  <a:pt x="3337" y="0"/>
                </a:lnTo>
                <a:lnTo>
                  <a:pt x="0" y="54250"/>
                </a:lnTo>
                <a:lnTo>
                  <a:pt x="0" y="54964"/>
                </a:lnTo>
                <a:lnTo>
                  <a:pt x="834" y="54964"/>
                </a:lnTo>
                <a:lnTo>
                  <a:pt x="4173" y="713"/>
                </a:lnTo>
                <a:lnTo>
                  <a:pt x="4173" y="0"/>
                </a:lnTo>
                <a:close/>
              </a:path>
            </a:pathLst>
          </a:custGeom>
          <a:solidFill>
            <a:srgbClr val="000000"/>
          </a:solidFill>
        </p:spPr>
        <p:txBody>
          <a:bodyPr wrap="square" lIns="0" tIns="0" rIns="0" bIns="0" rtlCol="0"/>
          <a:lstStyle/>
          <a:p>
            <a:endParaRPr/>
          </a:p>
        </p:txBody>
      </p:sp>
      <p:sp>
        <p:nvSpPr>
          <p:cNvPr id="1760" name="object 1760"/>
          <p:cNvSpPr/>
          <p:nvPr/>
        </p:nvSpPr>
        <p:spPr>
          <a:xfrm>
            <a:off x="7260495" y="3186300"/>
            <a:ext cx="0" cy="120650"/>
          </a:xfrm>
          <a:custGeom>
            <a:avLst/>
            <a:gdLst/>
            <a:ahLst/>
            <a:cxnLst/>
            <a:rect l="l" t="t" r="r" b="b"/>
            <a:pathLst>
              <a:path h="120650">
                <a:moveTo>
                  <a:pt x="0" y="120636"/>
                </a:moveTo>
                <a:lnTo>
                  <a:pt x="0" y="0"/>
                </a:lnTo>
              </a:path>
            </a:pathLst>
          </a:custGeom>
          <a:ln w="3175">
            <a:solidFill>
              <a:srgbClr val="000000"/>
            </a:solidFill>
          </a:ln>
        </p:spPr>
        <p:txBody>
          <a:bodyPr wrap="square" lIns="0" tIns="0" rIns="0" bIns="0" rtlCol="0"/>
          <a:lstStyle/>
          <a:p>
            <a:endParaRPr/>
          </a:p>
        </p:txBody>
      </p:sp>
      <p:sp>
        <p:nvSpPr>
          <p:cNvPr id="1761" name="object 1761"/>
          <p:cNvSpPr/>
          <p:nvPr/>
        </p:nvSpPr>
        <p:spPr>
          <a:xfrm>
            <a:off x="7262151" y="3186429"/>
            <a:ext cx="0" cy="119380"/>
          </a:xfrm>
          <a:custGeom>
            <a:avLst/>
            <a:gdLst/>
            <a:ahLst/>
            <a:cxnLst/>
            <a:rect l="l" t="t" r="r" b="b"/>
            <a:pathLst>
              <a:path h="119379">
                <a:moveTo>
                  <a:pt x="0" y="0"/>
                </a:moveTo>
                <a:lnTo>
                  <a:pt x="0" y="119380"/>
                </a:lnTo>
              </a:path>
            </a:pathLst>
          </a:custGeom>
          <a:ln w="3175">
            <a:solidFill>
              <a:srgbClr val="000000"/>
            </a:solidFill>
          </a:ln>
        </p:spPr>
        <p:txBody>
          <a:bodyPr wrap="square" lIns="0" tIns="0" rIns="0" bIns="0" rtlCol="0"/>
          <a:lstStyle/>
          <a:p>
            <a:endParaRPr/>
          </a:p>
        </p:txBody>
      </p:sp>
      <p:sp>
        <p:nvSpPr>
          <p:cNvPr id="1762" name="object 1762"/>
          <p:cNvSpPr/>
          <p:nvPr/>
        </p:nvSpPr>
        <p:spPr>
          <a:xfrm>
            <a:off x="7263834" y="3134907"/>
            <a:ext cx="0" cy="123825"/>
          </a:xfrm>
          <a:custGeom>
            <a:avLst/>
            <a:gdLst/>
            <a:ahLst/>
            <a:cxnLst/>
            <a:rect l="l" t="t" r="r" b="b"/>
            <a:pathLst>
              <a:path h="123825">
                <a:moveTo>
                  <a:pt x="0" y="0"/>
                </a:moveTo>
                <a:lnTo>
                  <a:pt x="0" y="123490"/>
                </a:lnTo>
              </a:path>
            </a:pathLst>
          </a:custGeom>
          <a:ln w="3175">
            <a:solidFill>
              <a:srgbClr val="000000"/>
            </a:solidFill>
          </a:ln>
        </p:spPr>
        <p:txBody>
          <a:bodyPr wrap="square" lIns="0" tIns="0" rIns="0" bIns="0" rtlCol="0"/>
          <a:lstStyle/>
          <a:p>
            <a:endParaRPr/>
          </a:p>
        </p:txBody>
      </p:sp>
      <p:sp>
        <p:nvSpPr>
          <p:cNvPr id="1763" name="object 1763"/>
          <p:cNvSpPr/>
          <p:nvPr/>
        </p:nvSpPr>
        <p:spPr>
          <a:xfrm>
            <a:off x="7263834"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1764" name="object 1764"/>
          <p:cNvSpPr/>
          <p:nvPr/>
        </p:nvSpPr>
        <p:spPr>
          <a:xfrm>
            <a:off x="7263834" y="3163459"/>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1765" name="object 1765"/>
          <p:cNvSpPr/>
          <p:nvPr/>
        </p:nvSpPr>
        <p:spPr>
          <a:xfrm>
            <a:off x="7263834" y="3134905"/>
            <a:ext cx="0" cy="172720"/>
          </a:xfrm>
          <a:custGeom>
            <a:avLst/>
            <a:gdLst/>
            <a:ahLst/>
            <a:cxnLst/>
            <a:rect l="l" t="t" r="r" b="b"/>
            <a:pathLst>
              <a:path h="172720">
                <a:moveTo>
                  <a:pt x="0" y="172173"/>
                </a:moveTo>
                <a:lnTo>
                  <a:pt x="0" y="0"/>
                </a:lnTo>
              </a:path>
            </a:pathLst>
          </a:custGeom>
          <a:ln w="3175">
            <a:solidFill>
              <a:srgbClr val="000000"/>
            </a:solidFill>
          </a:ln>
        </p:spPr>
        <p:txBody>
          <a:bodyPr wrap="square" lIns="0" tIns="0" rIns="0" bIns="0" rtlCol="0"/>
          <a:lstStyle/>
          <a:p>
            <a:endParaRPr/>
          </a:p>
        </p:txBody>
      </p:sp>
      <p:sp>
        <p:nvSpPr>
          <p:cNvPr id="1766" name="object 1766"/>
          <p:cNvSpPr/>
          <p:nvPr/>
        </p:nvSpPr>
        <p:spPr>
          <a:xfrm>
            <a:off x="7263418" y="3229131"/>
            <a:ext cx="4445" cy="78105"/>
          </a:xfrm>
          <a:custGeom>
            <a:avLst/>
            <a:gdLst/>
            <a:ahLst/>
            <a:cxnLst/>
            <a:rect l="l" t="t" r="r" b="b"/>
            <a:pathLst>
              <a:path w="4445" h="78104">
                <a:moveTo>
                  <a:pt x="4173" y="0"/>
                </a:moveTo>
                <a:lnTo>
                  <a:pt x="3338" y="0"/>
                </a:lnTo>
                <a:lnTo>
                  <a:pt x="0" y="77092"/>
                </a:lnTo>
                <a:lnTo>
                  <a:pt x="0" y="77806"/>
                </a:lnTo>
                <a:lnTo>
                  <a:pt x="834" y="77806"/>
                </a:lnTo>
                <a:lnTo>
                  <a:pt x="4173" y="715"/>
                </a:lnTo>
                <a:lnTo>
                  <a:pt x="4173" y="0"/>
                </a:lnTo>
                <a:close/>
              </a:path>
            </a:pathLst>
          </a:custGeom>
          <a:solidFill>
            <a:srgbClr val="000000"/>
          </a:solidFill>
        </p:spPr>
        <p:txBody>
          <a:bodyPr wrap="square" lIns="0" tIns="0" rIns="0" bIns="0" rtlCol="0"/>
          <a:lstStyle/>
          <a:p>
            <a:endParaRPr/>
          </a:p>
        </p:txBody>
      </p:sp>
      <p:sp>
        <p:nvSpPr>
          <p:cNvPr id="1767" name="object 1767"/>
          <p:cNvSpPr/>
          <p:nvPr/>
        </p:nvSpPr>
        <p:spPr>
          <a:xfrm>
            <a:off x="7267173" y="3229130"/>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1768" name="object 1768"/>
          <p:cNvSpPr/>
          <p:nvPr/>
        </p:nvSpPr>
        <p:spPr>
          <a:xfrm>
            <a:off x="7266756" y="3249118"/>
            <a:ext cx="4445" cy="29845"/>
          </a:xfrm>
          <a:custGeom>
            <a:avLst/>
            <a:gdLst/>
            <a:ahLst/>
            <a:cxnLst/>
            <a:rect l="l" t="t" r="r" b="b"/>
            <a:pathLst>
              <a:path w="4445" h="29845">
                <a:moveTo>
                  <a:pt x="834" y="0"/>
                </a:moveTo>
                <a:lnTo>
                  <a:pt x="0" y="0"/>
                </a:lnTo>
                <a:lnTo>
                  <a:pt x="0" y="713"/>
                </a:lnTo>
                <a:lnTo>
                  <a:pt x="3338" y="29267"/>
                </a:lnTo>
                <a:lnTo>
                  <a:pt x="4173" y="29267"/>
                </a:lnTo>
                <a:lnTo>
                  <a:pt x="4173" y="28553"/>
                </a:lnTo>
                <a:lnTo>
                  <a:pt x="834" y="0"/>
                </a:lnTo>
                <a:close/>
              </a:path>
            </a:pathLst>
          </a:custGeom>
          <a:solidFill>
            <a:srgbClr val="000000"/>
          </a:solidFill>
        </p:spPr>
        <p:txBody>
          <a:bodyPr wrap="square" lIns="0" tIns="0" rIns="0" bIns="0" rtlCol="0"/>
          <a:lstStyle/>
          <a:p>
            <a:endParaRPr/>
          </a:p>
        </p:txBody>
      </p:sp>
      <p:sp>
        <p:nvSpPr>
          <p:cNvPr id="1769" name="object 1769"/>
          <p:cNvSpPr/>
          <p:nvPr/>
        </p:nvSpPr>
        <p:spPr>
          <a:xfrm>
            <a:off x="7270512" y="3223420"/>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1770" name="object 1770"/>
          <p:cNvSpPr/>
          <p:nvPr/>
        </p:nvSpPr>
        <p:spPr>
          <a:xfrm>
            <a:off x="727009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771" name="object 1771"/>
          <p:cNvSpPr/>
          <p:nvPr/>
        </p:nvSpPr>
        <p:spPr>
          <a:xfrm>
            <a:off x="7273850"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1772" name="object 1772"/>
          <p:cNvSpPr/>
          <p:nvPr/>
        </p:nvSpPr>
        <p:spPr>
          <a:xfrm>
            <a:off x="7273434"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773" name="object 1773"/>
          <p:cNvSpPr/>
          <p:nvPr/>
        </p:nvSpPr>
        <p:spPr>
          <a:xfrm>
            <a:off x="7277188" y="3251971"/>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1774" name="object 1774"/>
          <p:cNvSpPr/>
          <p:nvPr/>
        </p:nvSpPr>
        <p:spPr>
          <a:xfrm>
            <a:off x="727677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775" name="object 1775"/>
          <p:cNvSpPr/>
          <p:nvPr/>
        </p:nvSpPr>
        <p:spPr>
          <a:xfrm>
            <a:off x="7280526"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1776" name="object 1776"/>
          <p:cNvSpPr/>
          <p:nvPr/>
        </p:nvSpPr>
        <p:spPr>
          <a:xfrm>
            <a:off x="7280110" y="3291946"/>
            <a:ext cx="4445" cy="15240"/>
          </a:xfrm>
          <a:custGeom>
            <a:avLst/>
            <a:gdLst/>
            <a:ahLst/>
            <a:cxnLst/>
            <a:rect l="l" t="t" r="r" b="b"/>
            <a:pathLst>
              <a:path w="4445" h="15239">
                <a:moveTo>
                  <a:pt x="4173" y="0"/>
                </a:moveTo>
                <a:lnTo>
                  <a:pt x="3337"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1777" name="object 1777"/>
          <p:cNvSpPr/>
          <p:nvPr/>
        </p:nvSpPr>
        <p:spPr>
          <a:xfrm>
            <a:off x="7283865" y="3271958"/>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1778" name="object 1778"/>
          <p:cNvSpPr/>
          <p:nvPr/>
        </p:nvSpPr>
        <p:spPr>
          <a:xfrm>
            <a:off x="7283448" y="3291946"/>
            <a:ext cx="4445" cy="15240"/>
          </a:xfrm>
          <a:custGeom>
            <a:avLst/>
            <a:gdLst/>
            <a:ahLst/>
            <a:cxnLst/>
            <a:rect l="l" t="t" r="r" b="b"/>
            <a:pathLst>
              <a:path w="4445" h="15239">
                <a:moveTo>
                  <a:pt x="4173" y="0"/>
                </a:moveTo>
                <a:lnTo>
                  <a:pt x="3338" y="0"/>
                </a:lnTo>
                <a:lnTo>
                  <a:pt x="0" y="14276"/>
                </a:lnTo>
                <a:lnTo>
                  <a:pt x="0" y="14989"/>
                </a:lnTo>
                <a:lnTo>
                  <a:pt x="835" y="14989"/>
                </a:lnTo>
                <a:lnTo>
                  <a:pt x="4173" y="713"/>
                </a:lnTo>
                <a:lnTo>
                  <a:pt x="4173" y="0"/>
                </a:lnTo>
                <a:close/>
              </a:path>
            </a:pathLst>
          </a:custGeom>
          <a:solidFill>
            <a:srgbClr val="000000"/>
          </a:solidFill>
        </p:spPr>
        <p:txBody>
          <a:bodyPr wrap="square" lIns="0" tIns="0" rIns="0" bIns="0" rtlCol="0"/>
          <a:lstStyle/>
          <a:p>
            <a:endParaRPr/>
          </a:p>
        </p:txBody>
      </p:sp>
      <p:sp>
        <p:nvSpPr>
          <p:cNvPr id="1779" name="object 1779"/>
          <p:cNvSpPr/>
          <p:nvPr/>
        </p:nvSpPr>
        <p:spPr>
          <a:xfrm>
            <a:off x="728720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780" name="object 1780"/>
          <p:cNvSpPr/>
          <p:nvPr/>
        </p:nvSpPr>
        <p:spPr>
          <a:xfrm>
            <a:off x="728720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781" name="object 1781"/>
          <p:cNvSpPr/>
          <p:nvPr/>
        </p:nvSpPr>
        <p:spPr>
          <a:xfrm>
            <a:off x="728720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782" name="object 1782"/>
          <p:cNvSpPr/>
          <p:nvPr/>
        </p:nvSpPr>
        <p:spPr>
          <a:xfrm>
            <a:off x="7287204"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783" name="object 1783"/>
          <p:cNvSpPr/>
          <p:nvPr/>
        </p:nvSpPr>
        <p:spPr>
          <a:xfrm>
            <a:off x="7287204"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784" name="object 1784"/>
          <p:cNvSpPr/>
          <p:nvPr/>
        </p:nvSpPr>
        <p:spPr>
          <a:xfrm>
            <a:off x="728720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785" name="object 1785"/>
          <p:cNvSpPr/>
          <p:nvPr/>
        </p:nvSpPr>
        <p:spPr>
          <a:xfrm>
            <a:off x="728720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786" name="object 1786"/>
          <p:cNvSpPr/>
          <p:nvPr/>
        </p:nvSpPr>
        <p:spPr>
          <a:xfrm>
            <a:off x="728720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787" name="object 1787"/>
          <p:cNvSpPr/>
          <p:nvPr/>
        </p:nvSpPr>
        <p:spPr>
          <a:xfrm>
            <a:off x="728720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788" name="object 1788"/>
          <p:cNvSpPr/>
          <p:nvPr/>
        </p:nvSpPr>
        <p:spPr>
          <a:xfrm>
            <a:off x="728720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789" name="object 1789"/>
          <p:cNvSpPr/>
          <p:nvPr/>
        </p:nvSpPr>
        <p:spPr>
          <a:xfrm>
            <a:off x="728720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790" name="object 1790"/>
          <p:cNvSpPr/>
          <p:nvPr/>
        </p:nvSpPr>
        <p:spPr>
          <a:xfrm>
            <a:off x="7286787"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1791" name="object 1791"/>
          <p:cNvSpPr/>
          <p:nvPr/>
        </p:nvSpPr>
        <p:spPr>
          <a:xfrm>
            <a:off x="7290542"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1792" name="object 1792"/>
          <p:cNvSpPr/>
          <p:nvPr/>
        </p:nvSpPr>
        <p:spPr>
          <a:xfrm>
            <a:off x="7290126" y="3260538"/>
            <a:ext cx="4445" cy="46990"/>
          </a:xfrm>
          <a:custGeom>
            <a:avLst/>
            <a:gdLst/>
            <a:ahLst/>
            <a:cxnLst/>
            <a:rect l="l" t="t" r="r" b="b"/>
            <a:pathLst>
              <a:path w="4445" h="46989">
                <a:moveTo>
                  <a:pt x="4173" y="0"/>
                </a:moveTo>
                <a:lnTo>
                  <a:pt x="3338" y="0"/>
                </a:lnTo>
                <a:lnTo>
                  <a:pt x="0" y="45684"/>
                </a:lnTo>
                <a:lnTo>
                  <a:pt x="0" y="46398"/>
                </a:lnTo>
                <a:lnTo>
                  <a:pt x="834" y="46398"/>
                </a:lnTo>
                <a:lnTo>
                  <a:pt x="4173" y="713"/>
                </a:lnTo>
                <a:lnTo>
                  <a:pt x="4173" y="0"/>
                </a:lnTo>
                <a:close/>
              </a:path>
            </a:pathLst>
          </a:custGeom>
          <a:solidFill>
            <a:srgbClr val="000000"/>
          </a:solidFill>
        </p:spPr>
        <p:txBody>
          <a:bodyPr wrap="square" lIns="0" tIns="0" rIns="0" bIns="0" rtlCol="0"/>
          <a:lstStyle/>
          <a:p>
            <a:endParaRPr/>
          </a:p>
        </p:txBody>
      </p:sp>
      <p:sp>
        <p:nvSpPr>
          <p:cNvPr id="1793" name="object 1793"/>
          <p:cNvSpPr/>
          <p:nvPr/>
        </p:nvSpPr>
        <p:spPr>
          <a:xfrm>
            <a:off x="7293881"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1794" name="object 1794"/>
          <p:cNvSpPr/>
          <p:nvPr/>
        </p:nvSpPr>
        <p:spPr>
          <a:xfrm>
            <a:off x="7293881"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795" name="object 1795"/>
          <p:cNvSpPr/>
          <p:nvPr/>
        </p:nvSpPr>
        <p:spPr>
          <a:xfrm>
            <a:off x="7293881"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796" name="object 1796"/>
          <p:cNvSpPr/>
          <p:nvPr/>
        </p:nvSpPr>
        <p:spPr>
          <a:xfrm>
            <a:off x="7293881"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797" name="object 1797"/>
          <p:cNvSpPr/>
          <p:nvPr/>
        </p:nvSpPr>
        <p:spPr>
          <a:xfrm>
            <a:off x="7293881"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798" name="object 1798"/>
          <p:cNvSpPr/>
          <p:nvPr/>
        </p:nvSpPr>
        <p:spPr>
          <a:xfrm>
            <a:off x="7293881"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1799" name="object 1799"/>
          <p:cNvSpPr/>
          <p:nvPr/>
        </p:nvSpPr>
        <p:spPr>
          <a:xfrm>
            <a:off x="7293881"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1800" name="object 1800"/>
          <p:cNvSpPr/>
          <p:nvPr/>
        </p:nvSpPr>
        <p:spPr>
          <a:xfrm>
            <a:off x="7293881"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801" name="object 1801"/>
          <p:cNvSpPr/>
          <p:nvPr/>
        </p:nvSpPr>
        <p:spPr>
          <a:xfrm>
            <a:off x="7293881"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802" name="object 1802"/>
          <p:cNvSpPr/>
          <p:nvPr/>
        </p:nvSpPr>
        <p:spPr>
          <a:xfrm>
            <a:off x="7293465"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803" name="object 1803"/>
          <p:cNvSpPr/>
          <p:nvPr/>
        </p:nvSpPr>
        <p:spPr>
          <a:xfrm>
            <a:off x="7297219"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804" name="object 1804"/>
          <p:cNvSpPr/>
          <p:nvPr/>
        </p:nvSpPr>
        <p:spPr>
          <a:xfrm>
            <a:off x="7297219"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805" name="object 1805"/>
          <p:cNvSpPr/>
          <p:nvPr/>
        </p:nvSpPr>
        <p:spPr>
          <a:xfrm>
            <a:off x="7297219"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806" name="object 1806"/>
          <p:cNvSpPr/>
          <p:nvPr/>
        </p:nvSpPr>
        <p:spPr>
          <a:xfrm>
            <a:off x="7297219"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807" name="object 1807"/>
          <p:cNvSpPr/>
          <p:nvPr/>
        </p:nvSpPr>
        <p:spPr>
          <a:xfrm>
            <a:off x="7297219"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808" name="object 1808"/>
          <p:cNvSpPr/>
          <p:nvPr/>
        </p:nvSpPr>
        <p:spPr>
          <a:xfrm>
            <a:off x="7297219"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809" name="object 1809"/>
          <p:cNvSpPr/>
          <p:nvPr/>
        </p:nvSpPr>
        <p:spPr>
          <a:xfrm>
            <a:off x="7297219"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810" name="object 1810"/>
          <p:cNvSpPr/>
          <p:nvPr/>
        </p:nvSpPr>
        <p:spPr>
          <a:xfrm>
            <a:off x="7297219"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811" name="object 1811"/>
          <p:cNvSpPr/>
          <p:nvPr/>
        </p:nvSpPr>
        <p:spPr>
          <a:xfrm>
            <a:off x="7297219"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812" name="object 1812"/>
          <p:cNvSpPr/>
          <p:nvPr/>
        </p:nvSpPr>
        <p:spPr>
          <a:xfrm>
            <a:off x="7297219"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813" name="object 1813"/>
          <p:cNvSpPr/>
          <p:nvPr/>
        </p:nvSpPr>
        <p:spPr>
          <a:xfrm>
            <a:off x="7296803" y="3249118"/>
            <a:ext cx="4445" cy="58419"/>
          </a:xfrm>
          <a:custGeom>
            <a:avLst/>
            <a:gdLst/>
            <a:ahLst/>
            <a:cxnLst/>
            <a:rect l="l" t="t" r="r" b="b"/>
            <a:pathLst>
              <a:path w="4445" h="58420">
                <a:moveTo>
                  <a:pt x="4171" y="0"/>
                </a:moveTo>
                <a:lnTo>
                  <a:pt x="3337" y="0"/>
                </a:lnTo>
                <a:lnTo>
                  <a:pt x="0" y="57105"/>
                </a:lnTo>
                <a:lnTo>
                  <a:pt x="0" y="57819"/>
                </a:lnTo>
                <a:lnTo>
                  <a:pt x="834" y="57819"/>
                </a:lnTo>
                <a:lnTo>
                  <a:pt x="4171" y="713"/>
                </a:lnTo>
                <a:lnTo>
                  <a:pt x="4171" y="0"/>
                </a:lnTo>
                <a:close/>
              </a:path>
            </a:pathLst>
          </a:custGeom>
          <a:solidFill>
            <a:srgbClr val="000000"/>
          </a:solidFill>
        </p:spPr>
        <p:txBody>
          <a:bodyPr wrap="square" lIns="0" tIns="0" rIns="0" bIns="0" rtlCol="0"/>
          <a:lstStyle/>
          <a:p>
            <a:endParaRPr/>
          </a:p>
        </p:txBody>
      </p:sp>
      <p:sp>
        <p:nvSpPr>
          <p:cNvPr id="1814" name="object 1814"/>
          <p:cNvSpPr/>
          <p:nvPr/>
        </p:nvSpPr>
        <p:spPr>
          <a:xfrm>
            <a:off x="7300557" y="324911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1815" name="object 1815"/>
          <p:cNvSpPr/>
          <p:nvPr/>
        </p:nvSpPr>
        <p:spPr>
          <a:xfrm>
            <a:off x="7300141"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1816" name="object 1816"/>
          <p:cNvSpPr/>
          <p:nvPr/>
        </p:nvSpPr>
        <p:spPr>
          <a:xfrm>
            <a:off x="7303896" y="3286236"/>
            <a:ext cx="0" cy="20955"/>
          </a:xfrm>
          <a:custGeom>
            <a:avLst/>
            <a:gdLst/>
            <a:ahLst/>
            <a:cxnLst/>
            <a:rect l="l" t="t" r="r" b="b"/>
            <a:pathLst>
              <a:path h="20954">
                <a:moveTo>
                  <a:pt x="0" y="20701"/>
                </a:moveTo>
                <a:lnTo>
                  <a:pt x="0" y="0"/>
                </a:lnTo>
              </a:path>
            </a:pathLst>
          </a:custGeom>
          <a:ln w="3175">
            <a:solidFill>
              <a:srgbClr val="000000"/>
            </a:solidFill>
          </a:ln>
        </p:spPr>
        <p:txBody>
          <a:bodyPr wrap="square" lIns="0" tIns="0" rIns="0" bIns="0" rtlCol="0"/>
          <a:lstStyle/>
          <a:p>
            <a:endParaRPr/>
          </a:p>
        </p:txBody>
      </p:sp>
      <p:sp>
        <p:nvSpPr>
          <p:cNvPr id="1817" name="object 1817"/>
          <p:cNvSpPr/>
          <p:nvPr/>
        </p:nvSpPr>
        <p:spPr>
          <a:xfrm>
            <a:off x="730348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818" name="object 1818"/>
          <p:cNvSpPr/>
          <p:nvPr/>
        </p:nvSpPr>
        <p:spPr>
          <a:xfrm>
            <a:off x="730681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819" name="object 1819"/>
          <p:cNvSpPr/>
          <p:nvPr/>
        </p:nvSpPr>
        <p:spPr>
          <a:xfrm>
            <a:off x="7310573" y="3209142"/>
            <a:ext cx="0" cy="97790"/>
          </a:xfrm>
          <a:custGeom>
            <a:avLst/>
            <a:gdLst/>
            <a:ahLst/>
            <a:cxnLst/>
            <a:rect l="l" t="t" r="r" b="b"/>
            <a:pathLst>
              <a:path h="97789">
                <a:moveTo>
                  <a:pt x="0" y="97793"/>
                </a:moveTo>
                <a:lnTo>
                  <a:pt x="0" y="0"/>
                </a:lnTo>
              </a:path>
            </a:pathLst>
          </a:custGeom>
          <a:ln w="3175">
            <a:solidFill>
              <a:srgbClr val="000000"/>
            </a:solidFill>
          </a:ln>
        </p:spPr>
        <p:txBody>
          <a:bodyPr wrap="square" lIns="0" tIns="0" rIns="0" bIns="0" rtlCol="0"/>
          <a:lstStyle/>
          <a:p>
            <a:endParaRPr/>
          </a:p>
        </p:txBody>
      </p:sp>
      <p:sp>
        <p:nvSpPr>
          <p:cNvPr id="1820" name="object 1820"/>
          <p:cNvSpPr/>
          <p:nvPr/>
        </p:nvSpPr>
        <p:spPr>
          <a:xfrm>
            <a:off x="731015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821" name="object 1821"/>
          <p:cNvSpPr/>
          <p:nvPr/>
        </p:nvSpPr>
        <p:spPr>
          <a:xfrm>
            <a:off x="731391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822" name="object 1822"/>
          <p:cNvSpPr/>
          <p:nvPr/>
        </p:nvSpPr>
        <p:spPr>
          <a:xfrm>
            <a:off x="731391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823" name="object 1823"/>
          <p:cNvSpPr/>
          <p:nvPr/>
        </p:nvSpPr>
        <p:spPr>
          <a:xfrm>
            <a:off x="7313912"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1824" name="object 1824"/>
          <p:cNvSpPr/>
          <p:nvPr/>
        </p:nvSpPr>
        <p:spPr>
          <a:xfrm>
            <a:off x="7313912" y="3266250"/>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1825" name="object 1825"/>
          <p:cNvSpPr/>
          <p:nvPr/>
        </p:nvSpPr>
        <p:spPr>
          <a:xfrm>
            <a:off x="7313912"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826" name="object 1826"/>
          <p:cNvSpPr/>
          <p:nvPr/>
        </p:nvSpPr>
        <p:spPr>
          <a:xfrm>
            <a:off x="7313912" y="3237696"/>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1827" name="object 1827"/>
          <p:cNvSpPr/>
          <p:nvPr/>
        </p:nvSpPr>
        <p:spPr>
          <a:xfrm>
            <a:off x="7313912" y="3237696"/>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1828" name="object 1828"/>
          <p:cNvSpPr/>
          <p:nvPr/>
        </p:nvSpPr>
        <p:spPr>
          <a:xfrm>
            <a:off x="731391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829" name="object 1829"/>
          <p:cNvSpPr/>
          <p:nvPr/>
        </p:nvSpPr>
        <p:spPr>
          <a:xfrm>
            <a:off x="731391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830" name="object 1830"/>
          <p:cNvSpPr/>
          <p:nvPr/>
        </p:nvSpPr>
        <p:spPr>
          <a:xfrm>
            <a:off x="731391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831" name="object 1831"/>
          <p:cNvSpPr/>
          <p:nvPr/>
        </p:nvSpPr>
        <p:spPr>
          <a:xfrm>
            <a:off x="731391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832" name="object 1832"/>
          <p:cNvSpPr/>
          <p:nvPr/>
        </p:nvSpPr>
        <p:spPr>
          <a:xfrm>
            <a:off x="7313496"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833" name="object 1833"/>
          <p:cNvSpPr/>
          <p:nvPr/>
        </p:nvSpPr>
        <p:spPr>
          <a:xfrm>
            <a:off x="731725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834" name="object 1834"/>
          <p:cNvSpPr/>
          <p:nvPr/>
        </p:nvSpPr>
        <p:spPr>
          <a:xfrm>
            <a:off x="7317250" y="3289091"/>
            <a:ext cx="0" cy="3810"/>
          </a:xfrm>
          <a:custGeom>
            <a:avLst/>
            <a:gdLst/>
            <a:ahLst/>
            <a:cxnLst/>
            <a:rect l="l" t="t" r="r" b="b"/>
            <a:pathLst>
              <a:path h="3810">
                <a:moveTo>
                  <a:pt x="0" y="0"/>
                </a:moveTo>
                <a:lnTo>
                  <a:pt x="0" y="3568"/>
                </a:lnTo>
              </a:path>
            </a:pathLst>
          </a:custGeom>
          <a:ln w="3175">
            <a:solidFill>
              <a:srgbClr val="000000"/>
            </a:solidFill>
          </a:ln>
        </p:spPr>
        <p:txBody>
          <a:bodyPr wrap="square" lIns="0" tIns="0" rIns="0" bIns="0" rtlCol="0"/>
          <a:lstStyle/>
          <a:p>
            <a:endParaRPr/>
          </a:p>
        </p:txBody>
      </p:sp>
      <p:sp>
        <p:nvSpPr>
          <p:cNvPr id="1835" name="object 1835"/>
          <p:cNvSpPr/>
          <p:nvPr/>
        </p:nvSpPr>
        <p:spPr>
          <a:xfrm>
            <a:off x="731725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836" name="object 1836"/>
          <p:cNvSpPr/>
          <p:nvPr/>
        </p:nvSpPr>
        <p:spPr>
          <a:xfrm>
            <a:off x="731725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837" name="object 1837"/>
          <p:cNvSpPr/>
          <p:nvPr/>
        </p:nvSpPr>
        <p:spPr>
          <a:xfrm>
            <a:off x="731725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838" name="object 1838"/>
          <p:cNvSpPr/>
          <p:nvPr/>
        </p:nvSpPr>
        <p:spPr>
          <a:xfrm>
            <a:off x="731725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839" name="object 1839"/>
          <p:cNvSpPr/>
          <p:nvPr/>
        </p:nvSpPr>
        <p:spPr>
          <a:xfrm>
            <a:off x="731725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840" name="object 1840"/>
          <p:cNvSpPr/>
          <p:nvPr/>
        </p:nvSpPr>
        <p:spPr>
          <a:xfrm>
            <a:off x="7317250"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841" name="object 1841"/>
          <p:cNvSpPr/>
          <p:nvPr/>
        </p:nvSpPr>
        <p:spPr>
          <a:xfrm>
            <a:off x="7317250"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842" name="object 1842"/>
          <p:cNvSpPr/>
          <p:nvPr/>
        </p:nvSpPr>
        <p:spPr>
          <a:xfrm>
            <a:off x="731725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843" name="object 1843"/>
          <p:cNvSpPr/>
          <p:nvPr/>
        </p:nvSpPr>
        <p:spPr>
          <a:xfrm>
            <a:off x="731725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844" name="object 1844"/>
          <p:cNvSpPr/>
          <p:nvPr/>
        </p:nvSpPr>
        <p:spPr>
          <a:xfrm>
            <a:off x="7316834" y="3289092"/>
            <a:ext cx="4445" cy="18415"/>
          </a:xfrm>
          <a:custGeom>
            <a:avLst/>
            <a:gdLst/>
            <a:ahLst/>
            <a:cxnLst/>
            <a:rect l="l" t="t" r="r" b="b"/>
            <a:pathLst>
              <a:path w="4445" h="18414">
                <a:moveTo>
                  <a:pt x="4173" y="0"/>
                </a:moveTo>
                <a:lnTo>
                  <a:pt x="3337"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1845" name="object 1845"/>
          <p:cNvSpPr/>
          <p:nvPr/>
        </p:nvSpPr>
        <p:spPr>
          <a:xfrm>
            <a:off x="732058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846" name="object 1846"/>
          <p:cNvSpPr/>
          <p:nvPr/>
        </p:nvSpPr>
        <p:spPr>
          <a:xfrm>
            <a:off x="732058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847" name="object 1847"/>
          <p:cNvSpPr/>
          <p:nvPr/>
        </p:nvSpPr>
        <p:spPr>
          <a:xfrm>
            <a:off x="732058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848" name="object 1848"/>
          <p:cNvSpPr/>
          <p:nvPr/>
        </p:nvSpPr>
        <p:spPr>
          <a:xfrm>
            <a:off x="732058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849" name="object 1849"/>
          <p:cNvSpPr/>
          <p:nvPr/>
        </p:nvSpPr>
        <p:spPr>
          <a:xfrm>
            <a:off x="732058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850" name="object 1850"/>
          <p:cNvSpPr/>
          <p:nvPr/>
        </p:nvSpPr>
        <p:spPr>
          <a:xfrm>
            <a:off x="7320588" y="3217710"/>
            <a:ext cx="0" cy="89535"/>
          </a:xfrm>
          <a:custGeom>
            <a:avLst/>
            <a:gdLst/>
            <a:ahLst/>
            <a:cxnLst/>
            <a:rect l="l" t="t" r="r" b="b"/>
            <a:pathLst>
              <a:path h="89535">
                <a:moveTo>
                  <a:pt x="0" y="0"/>
                </a:moveTo>
                <a:lnTo>
                  <a:pt x="0" y="89227"/>
                </a:lnTo>
              </a:path>
            </a:pathLst>
          </a:custGeom>
          <a:ln w="3175">
            <a:solidFill>
              <a:srgbClr val="000000"/>
            </a:solidFill>
          </a:ln>
        </p:spPr>
        <p:txBody>
          <a:bodyPr wrap="square" lIns="0" tIns="0" rIns="0" bIns="0" rtlCol="0"/>
          <a:lstStyle/>
          <a:p>
            <a:endParaRPr/>
          </a:p>
        </p:txBody>
      </p:sp>
      <p:sp>
        <p:nvSpPr>
          <p:cNvPr id="1851" name="object 1851"/>
          <p:cNvSpPr/>
          <p:nvPr/>
        </p:nvSpPr>
        <p:spPr>
          <a:xfrm>
            <a:off x="7320588" y="3217710"/>
            <a:ext cx="0" cy="89535"/>
          </a:xfrm>
          <a:custGeom>
            <a:avLst/>
            <a:gdLst/>
            <a:ahLst/>
            <a:cxnLst/>
            <a:rect l="l" t="t" r="r" b="b"/>
            <a:pathLst>
              <a:path h="89535">
                <a:moveTo>
                  <a:pt x="0" y="0"/>
                </a:moveTo>
                <a:lnTo>
                  <a:pt x="0" y="89227"/>
                </a:lnTo>
              </a:path>
            </a:pathLst>
          </a:custGeom>
          <a:ln w="3175">
            <a:solidFill>
              <a:srgbClr val="000000"/>
            </a:solidFill>
          </a:ln>
        </p:spPr>
        <p:txBody>
          <a:bodyPr wrap="square" lIns="0" tIns="0" rIns="0" bIns="0" rtlCol="0"/>
          <a:lstStyle/>
          <a:p>
            <a:endParaRPr/>
          </a:p>
        </p:txBody>
      </p:sp>
      <p:sp>
        <p:nvSpPr>
          <p:cNvPr id="1852" name="object 1852"/>
          <p:cNvSpPr/>
          <p:nvPr/>
        </p:nvSpPr>
        <p:spPr>
          <a:xfrm>
            <a:off x="7320588"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853" name="object 1853"/>
          <p:cNvSpPr/>
          <p:nvPr/>
        </p:nvSpPr>
        <p:spPr>
          <a:xfrm>
            <a:off x="7320588"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854" name="object 1854"/>
          <p:cNvSpPr/>
          <p:nvPr/>
        </p:nvSpPr>
        <p:spPr>
          <a:xfrm>
            <a:off x="732017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855" name="object 1855"/>
          <p:cNvSpPr/>
          <p:nvPr/>
        </p:nvSpPr>
        <p:spPr>
          <a:xfrm>
            <a:off x="7323927" y="3251971"/>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1856" name="object 1856"/>
          <p:cNvSpPr/>
          <p:nvPr/>
        </p:nvSpPr>
        <p:spPr>
          <a:xfrm>
            <a:off x="7323510" y="3289092"/>
            <a:ext cx="4445" cy="18415"/>
          </a:xfrm>
          <a:custGeom>
            <a:avLst/>
            <a:gdLst/>
            <a:ahLst/>
            <a:cxnLst/>
            <a:rect l="l" t="t" r="r" b="b"/>
            <a:pathLst>
              <a:path w="4445" h="18414">
                <a:moveTo>
                  <a:pt x="4173" y="0"/>
                </a:moveTo>
                <a:lnTo>
                  <a:pt x="3338" y="0"/>
                </a:lnTo>
                <a:lnTo>
                  <a:pt x="0" y="17131"/>
                </a:lnTo>
                <a:lnTo>
                  <a:pt x="0" y="17844"/>
                </a:lnTo>
                <a:lnTo>
                  <a:pt x="835" y="17844"/>
                </a:lnTo>
                <a:lnTo>
                  <a:pt x="4173" y="713"/>
                </a:lnTo>
                <a:lnTo>
                  <a:pt x="4173" y="0"/>
                </a:lnTo>
                <a:close/>
              </a:path>
            </a:pathLst>
          </a:custGeom>
          <a:solidFill>
            <a:srgbClr val="000000"/>
          </a:solidFill>
        </p:spPr>
        <p:txBody>
          <a:bodyPr wrap="square" lIns="0" tIns="0" rIns="0" bIns="0" rtlCol="0"/>
          <a:lstStyle/>
          <a:p>
            <a:endParaRPr/>
          </a:p>
        </p:txBody>
      </p:sp>
      <p:sp>
        <p:nvSpPr>
          <p:cNvPr id="1857" name="object 1857"/>
          <p:cNvSpPr/>
          <p:nvPr/>
        </p:nvSpPr>
        <p:spPr>
          <a:xfrm>
            <a:off x="7326849" y="3277671"/>
            <a:ext cx="4445" cy="29845"/>
          </a:xfrm>
          <a:custGeom>
            <a:avLst/>
            <a:gdLst/>
            <a:ahLst/>
            <a:cxnLst/>
            <a:rect l="l" t="t" r="r" b="b"/>
            <a:pathLst>
              <a:path w="4445" h="29845">
                <a:moveTo>
                  <a:pt x="4173" y="0"/>
                </a:moveTo>
                <a:lnTo>
                  <a:pt x="3338" y="0"/>
                </a:lnTo>
                <a:lnTo>
                  <a:pt x="0" y="28552"/>
                </a:lnTo>
                <a:lnTo>
                  <a:pt x="0" y="29265"/>
                </a:lnTo>
                <a:lnTo>
                  <a:pt x="834" y="29265"/>
                </a:lnTo>
                <a:lnTo>
                  <a:pt x="4173" y="713"/>
                </a:lnTo>
                <a:lnTo>
                  <a:pt x="4173" y="0"/>
                </a:lnTo>
                <a:close/>
              </a:path>
            </a:pathLst>
          </a:custGeom>
          <a:solidFill>
            <a:srgbClr val="000000"/>
          </a:solidFill>
        </p:spPr>
        <p:txBody>
          <a:bodyPr wrap="square" lIns="0" tIns="0" rIns="0" bIns="0" rtlCol="0"/>
          <a:lstStyle/>
          <a:p>
            <a:endParaRPr/>
          </a:p>
        </p:txBody>
      </p:sp>
      <p:sp>
        <p:nvSpPr>
          <p:cNvPr id="1858" name="object 1858"/>
          <p:cNvSpPr/>
          <p:nvPr/>
        </p:nvSpPr>
        <p:spPr>
          <a:xfrm>
            <a:off x="7330604" y="3277670"/>
            <a:ext cx="0" cy="29845"/>
          </a:xfrm>
          <a:custGeom>
            <a:avLst/>
            <a:gdLst/>
            <a:ahLst/>
            <a:cxnLst/>
            <a:rect l="l" t="t" r="r" b="b"/>
            <a:pathLst>
              <a:path h="29845">
                <a:moveTo>
                  <a:pt x="0" y="29266"/>
                </a:moveTo>
                <a:lnTo>
                  <a:pt x="0" y="0"/>
                </a:lnTo>
              </a:path>
            </a:pathLst>
          </a:custGeom>
          <a:ln w="3175">
            <a:solidFill>
              <a:srgbClr val="000000"/>
            </a:solidFill>
          </a:ln>
        </p:spPr>
        <p:txBody>
          <a:bodyPr wrap="square" lIns="0" tIns="0" rIns="0" bIns="0" rtlCol="0"/>
          <a:lstStyle/>
          <a:p>
            <a:endParaRPr/>
          </a:p>
        </p:txBody>
      </p:sp>
      <p:sp>
        <p:nvSpPr>
          <p:cNvPr id="1859" name="object 1859"/>
          <p:cNvSpPr/>
          <p:nvPr/>
        </p:nvSpPr>
        <p:spPr>
          <a:xfrm>
            <a:off x="7330188" y="3257683"/>
            <a:ext cx="4445" cy="49530"/>
          </a:xfrm>
          <a:custGeom>
            <a:avLst/>
            <a:gdLst/>
            <a:ahLst/>
            <a:cxnLst/>
            <a:rect l="l" t="t" r="r" b="b"/>
            <a:pathLst>
              <a:path w="4445" h="49529">
                <a:moveTo>
                  <a:pt x="4173" y="0"/>
                </a:moveTo>
                <a:lnTo>
                  <a:pt x="3338" y="0"/>
                </a:lnTo>
                <a:lnTo>
                  <a:pt x="0" y="48539"/>
                </a:lnTo>
                <a:lnTo>
                  <a:pt x="0" y="49253"/>
                </a:lnTo>
                <a:lnTo>
                  <a:pt x="834" y="49253"/>
                </a:lnTo>
                <a:lnTo>
                  <a:pt x="4173" y="713"/>
                </a:lnTo>
                <a:lnTo>
                  <a:pt x="4173" y="0"/>
                </a:lnTo>
                <a:close/>
              </a:path>
            </a:pathLst>
          </a:custGeom>
          <a:solidFill>
            <a:srgbClr val="000000"/>
          </a:solidFill>
        </p:spPr>
        <p:txBody>
          <a:bodyPr wrap="square" lIns="0" tIns="0" rIns="0" bIns="0" rtlCol="0"/>
          <a:lstStyle/>
          <a:p>
            <a:endParaRPr/>
          </a:p>
        </p:txBody>
      </p:sp>
      <p:sp>
        <p:nvSpPr>
          <p:cNvPr id="1860" name="object 1860"/>
          <p:cNvSpPr/>
          <p:nvPr/>
        </p:nvSpPr>
        <p:spPr>
          <a:xfrm>
            <a:off x="7333943"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1861" name="object 1861"/>
          <p:cNvSpPr/>
          <p:nvPr/>
        </p:nvSpPr>
        <p:spPr>
          <a:xfrm>
            <a:off x="7333527" y="3237696"/>
            <a:ext cx="4445" cy="69850"/>
          </a:xfrm>
          <a:custGeom>
            <a:avLst/>
            <a:gdLst/>
            <a:ahLst/>
            <a:cxnLst/>
            <a:rect l="l" t="t" r="r" b="b"/>
            <a:pathLst>
              <a:path w="4445" h="69850">
                <a:moveTo>
                  <a:pt x="4173" y="0"/>
                </a:moveTo>
                <a:lnTo>
                  <a:pt x="3337" y="0"/>
                </a:lnTo>
                <a:lnTo>
                  <a:pt x="0" y="68526"/>
                </a:lnTo>
                <a:lnTo>
                  <a:pt x="0" y="69240"/>
                </a:lnTo>
                <a:lnTo>
                  <a:pt x="834" y="69240"/>
                </a:lnTo>
                <a:lnTo>
                  <a:pt x="4173" y="713"/>
                </a:lnTo>
                <a:lnTo>
                  <a:pt x="4173" y="0"/>
                </a:lnTo>
                <a:close/>
              </a:path>
            </a:pathLst>
          </a:custGeom>
          <a:solidFill>
            <a:srgbClr val="000000"/>
          </a:solidFill>
        </p:spPr>
        <p:txBody>
          <a:bodyPr wrap="square" lIns="0" tIns="0" rIns="0" bIns="0" rtlCol="0"/>
          <a:lstStyle/>
          <a:p>
            <a:endParaRPr/>
          </a:p>
        </p:txBody>
      </p:sp>
      <p:sp>
        <p:nvSpPr>
          <p:cNvPr id="1862" name="object 1862"/>
          <p:cNvSpPr/>
          <p:nvPr/>
        </p:nvSpPr>
        <p:spPr>
          <a:xfrm>
            <a:off x="7337281" y="3237695"/>
            <a:ext cx="0" cy="69850"/>
          </a:xfrm>
          <a:custGeom>
            <a:avLst/>
            <a:gdLst/>
            <a:ahLst/>
            <a:cxnLst/>
            <a:rect l="l" t="t" r="r" b="b"/>
            <a:pathLst>
              <a:path h="69850">
                <a:moveTo>
                  <a:pt x="0" y="69240"/>
                </a:moveTo>
                <a:lnTo>
                  <a:pt x="0" y="0"/>
                </a:lnTo>
              </a:path>
            </a:pathLst>
          </a:custGeom>
          <a:ln w="3175">
            <a:solidFill>
              <a:srgbClr val="000000"/>
            </a:solidFill>
          </a:ln>
        </p:spPr>
        <p:txBody>
          <a:bodyPr wrap="square" lIns="0" tIns="0" rIns="0" bIns="0" rtlCol="0"/>
          <a:lstStyle/>
          <a:p>
            <a:endParaRPr/>
          </a:p>
        </p:txBody>
      </p:sp>
      <p:sp>
        <p:nvSpPr>
          <p:cNvPr id="1863" name="object 1863"/>
          <p:cNvSpPr/>
          <p:nvPr/>
        </p:nvSpPr>
        <p:spPr>
          <a:xfrm>
            <a:off x="733686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864" name="object 1864"/>
          <p:cNvSpPr/>
          <p:nvPr/>
        </p:nvSpPr>
        <p:spPr>
          <a:xfrm>
            <a:off x="7340619" y="3204209"/>
            <a:ext cx="0" cy="102870"/>
          </a:xfrm>
          <a:custGeom>
            <a:avLst/>
            <a:gdLst/>
            <a:ahLst/>
            <a:cxnLst/>
            <a:rect l="l" t="t" r="r" b="b"/>
            <a:pathLst>
              <a:path h="102870">
                <a:moveTo>
                  <a:pt x="0" y="102870"/>
                </a:moveTo>
                <a:lnTo>
                  <a:pt x="0" y="0"/>
                </a:lnTo>
              </a:path>
            </a:pathLst>
          </a:custGeom>
          <a:ln w="3175">
            <a:solidFill>
              <a:srgbClr val="000000"/>
            </a:solidFill>
          </a:ln>
        </p:spPr>
        <p:txBody>
          <a:bodyPr wrap="square" lIns="0" tIns="0" rIns="0" bIns="0" rtlCol="0"/>
          <a:lstStyle/>
          <a:p>
            <a:endParaRPr/>
          </a:p>
        </p:txBody>
      </p:sp>
      <p:sp>
        <p:nvSpPr>
          <p:cNvPr id="1865" name="object 1865"/>
          <p:cNvSpPr/>
          <p:nvPr/>
        </p:nvSpPr>
        <p:spPr>
          <a:xfrm>
            <a:off x="7343958"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1866" name="object 1866"/>
          <p:cNvSpPr/>
          <p:nvPr/>
        </p:nvSpPr>
        <p:spPr>
          <a:xfrm>
            <a:off x="7343958"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1867" name="object 1867"/>
          <p:cNvSpPr/>
          <p:nvPr/>
        </p:nvSpPr>
        <p:spPr>
          <a:xfrm>
            <a:off x="7343958"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1868" name="object 1868"/>
          <p:cNvSpPr/>
          <p:nvPr/>
        </p:nvSpPr>
        <p:spPr>
          <a:xfrm>
            <a:off x="7343542" y="3289092"/>
            <a:ext cx="4445" cy="9525"/>
          </a:xfrm>
          <a:custGeom>
            <a:avLst/>
            <a:gdLst/>
            <a:ahLst/>
            <a:cxnLst/>
            <a:rect l="l" t="t" r="r" b="b"/>
            <a:pathLst>
              <a:path w="4445" h="9525">
                <a:moveTo>
                  <a:pt x="4173" y="0"/>
                </a:moveTo>
                <a:lnTo>
                  <a:pt x="3337" y="0"/>
                </a:lnTo>
                <a:lnTo>
                  <a:pt x="0" y="8564"/>
                </a:lnTo>
                <a:lnTo>
                  <a:pt x="0" y="9278"/>
                </a:lnTo>
                <a:lnTo>
                  <a:pt x="834" y="9278"/>
                </a:lnTo>
                <a:lnTo>
                  <a:pt x="4173" y="713"/>
                </a:lnTo>
                <a:lnTo>
                  <a:pt x="4173" y="0"/>
                </a:lnTo>
                <a:close/>
              </a:path>
            </a:pathLst>
          </a:custGeom>
          <a:solidFill>
            <a:srgbClr val="000000"/>
          </a:solidFill>
        </p:spPr>
        <p:txBody>
          <a:bodyPr wrap="square" lIns="0" tIns="0" rIns="0" bIns="0" rtlCol="0"/>
          <a:lstStyle/>
          <a:p>
            <a:endParaRPr/>
          </a:p>
        </p:txBody>
      </p:sp>
      <p:sp>
        <p:nvSpPr>
          <p:cNvPr id="1869" name="object 1869"/>
          <p:cNvSpPr/>
          <p:nvPr/>
        </p:nvSpPr>
        <p:spPr>
          <a:xfrm>
            <a:off x="7347297" y="3269104"/>
            <a:ext cx="0" cy="12700"/>
          </a:xfrm>
          <a:custGeom>
            <a:avLst/>
            <a:gdLst/>
            <a:ahLst/>
            <a:cxnLst/>
            <a:rect l="l" t="t" r="r" b="b"/>
            <a:pathLst>
              <a:path h="12700">
                <a:moveTo>
                  <a:pt x="0" y="0"/>
                </a:moveTo>
                <a:lnTo>
                  <a:pt x="0" y="12134"/>
                </a:lnTo>
              </a:path>
            </a:pathLst>
          </a:custGeom>
          <a:ln w="3175">
            <a:solidFill>
              <a:srgbClr val="000000"/>
            </a:solidFill>
          </a:ln>
        </p:spPr>
        <p:txBody>
          <a:bodyPr wrap="square" lIns="0" tIns="0" rIns="0" bIns="0" rtlCol="0"/>
          <a:lstStyle/>
          <a:p>
            <a:endParaRPr/>
          </a:p>
        </p:txBody>
      </p:sp>
      <p:sp>
        <p:nvSpPr>
          <p:cNvPr id="1870" name="object 1870"/>
          <p:cNvSpPr/>
          <p:nvPr/>
        </p:nvSpPr>
        <p:spPr>
          <a:xfrm>
            <a:off x="7347297" y="3269103"/>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1871" name="object 1871"/>
          <p:cNvSpPr/>
          <p:nvPr/>
        </p:nvSpPr>
        <p:spPr>
          <a:xfrm>
            <a:off x="734688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872" name="object 1872"/>
          <p:cNvSpPr/>
          <p:nvPr/>
        </p:nvSpPr>
        <p:spPr>
          <a:xfrm>
            <a:off x="7350635" y="3206288"/>
            <a:ext cx="0" cy="100965"/>
          </a:xfrm>
          <a:custGeom>
            <a:avLst/>
            <a:gdLst/>
            <a:ahLst/>
            <a:cxnLst/>
            <a:rect l="l" t="t" r="r" b="b"/>
            <a:pathLst>
              <a:path h="100964">
                <a:moveTo>
                  <a:pt x="0" y="100649"/>
                </a:moveTo>
                <a:lnTo>
                  <a:pt x="0" y="0"/>
                </a:lnTo>
              </a:path>
            </a:pathLst>
          </a:custGeom>
          <a:ln w="3175">
            <a:solidFill>
              <a:srgbClr val="000000"/>
            </a:solidFill>
          </a:ln>
        </p:spPr>
        <p:txBody>
          <a:bodyPr wrap="square" lIns="0" tIns="0" rIns="0" bIns="0" rtlCol="0"/>
          <a:lstStyle/>
          <a:p>
            <a:endParaRPr/>
          </a:p>
        </p:txBody>
      </p:sp>
      <p:sp>
        <p:nvSpPr>
          <p:cNvPr id="1873" name="object 1873"/>
          <p:cNvSpPr/>
          <p:nvPr/>
        </p:nvSpPr>
        <p:spPr>
          <a:xfrm>
            <a:off x="7350218" y="3269104"/>
            <a:ext cx="4445" cy="38100"/>
          </a:xfrm>
          <a:custGeom>
            <a:avLst/>
            <a:gdLst/>
            <a:ahLst/>
            <a:cxnLst/>
            <a:rect l="l" t="t" r="r" b="b"/>
            <a:pathLst>
              <a:path w="4445" h="38100">
                <a:moveTo>
                  <a:pt x="4173" y="0"/>
                </a:moveTo>
                <a:lnTo>
                  <a:pt x="3338"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1874" name="object 1874"/>
          <p:cNvSpPr/>
          <p:nvPr/>
        </p:nvSpPr>
        <p:spPr>
          <a:xfrm>
            <a:off x="7353974"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1875" name="object 1875"/>
          <p:cNvSpPr/>
          <p:nvPr/>
        </p:nvSpPr>
        <p:spPr>
          <a:xfrm>
            <a:off x="735355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876" name="object 1876"/>
          <p:cNvSpPr/>
          <p:nvPr/>
        </p:nvSpPr>
        <p:spPr>
          <a:xfrm>
            <a:off x="735731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877" name="object 1877"/>
          <p:cNvSpPr/>
          <p:nvPr/>
        </p:nvSpPr>
        <p:spPr>
          <a:xfrm>
            <a:off x="7357312" y="3286236"/>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1878" name="object 1878"/>
          <p:cNvSpPr/>
          <p:nvPr/>
        </p:nvSpPr>
        <p:spPr>
          <a:xfrm>
            <a:off x="735731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879" name="object 1879"/>
          <p:cNvSpPr/>
          <p:nvPr/>
        </p:nvSpPr>
        <p:spPr>
          <a:xfrm>
            <a:off x="7357312"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880" name="object 1880"/>
          <p:cNvSpPr/>
          <p:nvPr/>
        </p:nvSpPr>
        <p:spPr>
          <a:xfrm>
            <a:off x="7357312"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881" name="object 1881"/>
          <p:cNvSpPr/>
          <p:nvPr/>
        </p:nvSpPr>
        <p:spPr>
          <a:xfrm>
            <a:off x="735731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882" name="object 1882"/>
          <p:cNvSpPr/>
          <p:nvPr/>
        </p:nvSpPr>
        <p:spPr>
          <a:xfrm>
            <a:off x="735731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883" name="object 1883"/>
          <p:cNvSpPr/>
          <p:nvPr/>
        </p:nvSpPr>
        <p:spPr>
          <a:xfrm>
            <a:off x="735731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884" name="object 1884"/>
          <p:cNvSpPr/>
          <p:nvPr/>
        </p:nvSpPr>
        <p:spPr>
          <a:xfrm>
            <a:off x="735731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885" name="object 1885"/>
          <p:cNvSpPr/>
          <p:nvPr/>
        </p:nvSpPr>
        <p:spPr>
          <a:xfrm>
            <a:off x="735689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886" name="object 1886"/>
          <p:cNvSpPr/>
          <p:nvPr/>
        </p:nvSpPr>
        <p:spPr>
          <a:xfrm>
            <a:off x="7360651" y="3274814"/>
            <a:ext cx="0" cy="32384"/>
          </a:xfrm>
          <a:custGeom>
            <a:avLst/>
            <a:gdLst/>
            <a:ahLst/>
            <a:cxnLst/>
            <a:rect l="l" t="t" r="r" b="b"/>
            <a:pathLst>
              <a:path h="32385">
                <a:moveTo>
                  <a:pt x="0" y="32122"/>
                </a:moveTo>
                <a:lnTo>
                  <a:pt x="0" y="0"/>
                </a:lnTo>
              </a:path>
            </a:pathLst>
          </a:custGeom>
          <a:ln w="3175">
            <a:solidFill>
              <a:srgbClr val="000000"/>
            </a:solidFill>
          </a:ln>
        </p:spPr>
        <p:txBody>
          <a:bodyPr wrap="square" lIns="0" tIns="0" rIns="0" bIns="0" rtlCol="0"/>
          <a:lstStyle/>
          <a:p>
            <a:endParaRPr/>
          </a:p>
        </p:txBody>
      </p:sp>
      <p:sp>
        <p:nvSpPr>
          <p:cNvPr id="1887" name="object 1887"/>
          <p:cNvSpPr/>
          <p:nvPr/>
        </p:nvSpPr>
        <p:spPr>
          <a:xfrm>
            <a:off x="7360235" y="3263394"/>
            <a:ext cx="4445" cy="43815"/>
          </a:xfrm>
          <a:custGeom>
            <a:avLst/>
            <a:gdLst/>
            <a:ahLst/>
            <a:cxnLst/>
            <a:rect l="l" t="t" r="r" b="b"/>
            <a:pathLst>
              <a:path w="4445" h="43814">
                <a:moveTo>
                  <a:pt x="4171" y="0"/>
                </a:moveTo>
                <a:lnTo>
                  <a:pt x="3337" y="0"/>
                </a:lnTo>
                <a:lnTo>
                  <a:pt x="0" y="42829"/>
                </a:lnTo>
                <a:lnTo>
                  <a:pt x="0" y="43543"/>
                </a:lnTo>
                <a:lnTo>
                  <a:pt x="834" y="43543"/>
                </a:lnTo>
                <a:lnTo>
                  <a:pt x="4171" y="713"/>
                </a:lnTo>
                <a:lnTo>
                  <a:pt x="4171" y="0"/>
                </a:lnTo>
                <a:close/>
              </a:path>
            </a:pathLst>
          </a:custGeom>
          <a:solidFill>
            <a:srgbClr val="000000"/>
          </a:solidFill>
        </p:spPr>
        <p:txBody>
          <a:bodyPr wrap="square" lIns="0" tIns="0" rIns="0" bIns="0" rtlCol="0"/>
          <a:lstStyle/>
          <a:p>
            <a:endParaRPr/>
          </a:p>
        </p:txBody>
      </p:sp>
      <p:sp>
        <p:nvSpPr>
          <p:cNvPr id="1888" name="object 1888"/>
          <p:cNvSpPr/>
          <p:nvPr/>
        </p:nvSpPr>
        <p:spPr>
          <a:xfrm>
            <a:off x="736357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889" name="object 1889"/>
          <p:cNvSpPr/>
          <p:nvPr/>
        </p:nvSpPr>
        <p:spPr>
          <a:xfrm>
            <a:off x="7367328" y="3229130"/>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1890" name="object 1890"/>
          <p:cNvSpPr/>
          <p:nvPr/>
        </p:nvSpPr>
        <p:spPr>
          <a:xfrm>
            <a:off x="736691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891" name="object 1891"/>
          <p:cNvSpPr/>
          <p:nvPr/>
        </p:nvSpPr>
        <p:spPr>
          <a:xfrm>
            <a:off x="7370666" y="3274814"/>
            <a:ext cx="0" cy="32384"/>
          </a:xfrm>
          <a:custGeom>
            <a:avLst/>
            <a:gdLst/>
            <a:ahLst/>
            <a:cxnLst/>
            <a:rect l="l" t="t" r="r" b="b"/>
            <a:pathLst>
              <a:path h="32385">
                <a:moveTo>
                  <a:pt x="0" y="32122"/>
                </a:moveTo>
                <a:lnTo>
                  <a:pt x="0" y="0"/>
                </a:lnTo>
              </a:path>
            </a:pathLst>
          </a:custGeom>
          <a:ln w="3175">
            <a:solidFill>
              <a:srgbClr val="000000"/>
            </a:solidFill>
          </a:ln>
        </p:spPr>
        <p:txBody>
          <a:bodyPr wrap="square" lIns="0" tIns="0" rIns="0" bIns="0" rtlCol="0"/>
          <a:lstStyle/>
          <a:p>
            <a:endParaRPr/>
          </a:p>
        </p:txBody>
      </p:sp>
      <p:sp>
        <p:nvSpPr>
          <p:cNvPr id="1892" name="object 1892"/>
          <p:cNvSpPr/>
          <p:nvPr/>
        </p:nvSpPr>
        <p:spPr>
          <a:xfrm>
            <a:off x="7370250" y="3286235"/>
            <a:ext cx="4445" cy="3810"/>
          </a:xfrm>
          <a:custGeom>
            <a:avLst/>
            <a:gdLst/>
            <a:ahLst/>
            <a:cxnLst/>
            <a:rect l="l" t="t" r="r" b="b"/>
            <a:pathLst>
              <a:path w="4445" h="3810">
                <a:moveTo>
                  <a:pt x="834" y="0"/>
                </a:moveTo>
                <a:lnTo>
                  <a:pt x="0" y="0"/>
                </a:lnTo>
                <a:lnTo>
                  <a:pt x="0" y="713"/>
                </a:lnTo>
                <a:lnTo>
                  <a:pt x="3337" y="3569"/>
                </a:lnTo>
                <a:lnTo>
                  <a:pt x="4171" y="3569"/>
                </a:lnTo>
                <a:lnTo>
                  <a:pt x="4171" y="2856"/>
                </a:lnTo>
                <a:lnTo>
                  <a:pt x="834" y="0"/>
                </a:lnTo>
                <a:close/>
              </a:path>
            </a:pathLst>
          </a:custGeom>
          <a:solidFill>
            <a:srgbClr val="000000"/>
          </a:solidFill>
        </p:spPr>
        <p:txBody>
          <a:bodyPr wrap="square" lIns="0" tIns="0" rIns="0" bIns="0" rtlCol="0"/>
          <a:lstStyle/>
          <a:p>
            <a:endParaRPr/>
          </a:p>
        </p:txBody>
      </p:sp>
      <p:sp>
        <p:nvSpPr>
          <p:cNvPr id="1893" name="object 1893"/>
          <p:cNvSpPr/>
          <p:nvPr/>
        </p:nvSpPr>
        <p:spPr>
          <a:xfrm>
            <a:off x="7374005" y="3289091"/>
            <a:ext cx="0" cy="18415"/>
          </a:xfrm>
          <a:custGeom>
            <a:avLst/>
            <a:gdLst/>
            <a:ahLst/>
            <a:cxnLst/>
            <a:rect l="l" t="t" r="r" b="b"/>
            <a:pathLst>
              <a:path h="18414">
                <a:moveTo>
                  <a:pt x="0" y="17846"/>
                </a:moveTo>
                <a:lnTo>
                  <a:pt x="0" y="0"/>
                </a:lnTo>
              </a:path>
            </a:pathLst>
          </a:custGeom>
          <a:ln w="3175">
            <a:solidFill>
              <a:srgbClr val="000000"/>
            </a:solidFill>
          </a:ln>
        </p:spPr>
        <p:txBody>
          <a:bodyPr wrap="square" lIns="0" tIns="0" rIns="0" bIns="0" rtlCol="0"/>
          <a:lstStyle/>
          <a:p>
            <a:endParaRPr/>
          </a:p>
        </p:txBody>
      </p:sp>
      <p:sp>
        <p:nvSpPr>
          <p:cNvPr id="1894" name="object 1894"/>
          <p:cNvSpPr/>
          <p:nvPr/>
        </p:nvSpPr>
        <p:spPr>
          <a:xfrm>
            <a:off x="7373588"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895" name="object 1895"/>
          <p:cNvSpPr/>
          <p:nvPr/>
        </p:nvSpPr>
        <p:spPr>
          <a:xfrm>
            <a:off x="7377343" y="3249118"/>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1896" name="object 1896"/>
          <p:cNvSpPr/>
          <p:nvPr/>
        </p:nvSpPr>
        <p:spPr>
          <a:xfrm>
            <a:off x="7377343" y="3249118"/>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1897" name="object 1897"/>
          <p:cNvSpPr/>
          <p:nvPr/>
        </p:nvSpPr>
        <p:spPr>
          <a:xfrm>
            <a:off x="737692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898" name="object 1898"/>
          <p:cNvSpPr/>
          <p:nvPr/>
        </p:nvSpPr>
        <p:spPr>
          <a:xfrm>
            <a:off x="7380265" y="3271959"/>
            <a:ext cx="4445" cy="35560"/>
          </a:xfrm>
          <a:custGeom>
            <a:avLst/>
            <a:gdLst/>
            <a:ahLst/>
            <a:cxnLst/>
            <a:rect l="l" t="t" r="r" b="b"/>
            <a:pathLst>
              <a:path w="4445" h="35560">
                <a:moveTo>
                  <a:pt x="4173" y="0"/>
                </a:moveTo>
                <a:lnTo>
                  <a:pt x="3337"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1899" name="object 1899"/>
          <p:cNvSpPr/>
          <p:nvPr/>
        </p:nvSpPr>
        <p:spPr>
          <a:xfrm>
            <a:off x="7384020" y="3271959"/>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1900" name="object 1900"/>
          <p:cNvSpPr/>
          <p:nvPr/>
        </p:nvSpPr>
        <p:spPr>
          <a:xfrm>
            <a:off x="7383603" y="3269104"/>
            <a:ext cx="4445" cy="38100"/>
          </a:xfrm>
          <a:custGeom>
            <a:avLst/>
            <a:gdLst/>
            <a:ahLst/>
            <a:cxnLst/>
            <a:rect l="l" t="t" r="r" b="b"/>
            <a:pathLst>
              <a:path w="4445" h="38100">
                <a:moveTo>
                  <a:pt x="4174" y="0"/>
                </a:moveTo>
                <a:lnTo>
                  <a:pt x="3338" y="0"/>
                </a:lnTo>
                <a:lnTo>
                  <a:pt x="0" y="37118"/>
                </a:lnTo>
                <a:lnTo>
                  <a:pt x="0" y="37832"/>
                </a:lnTo>
                <a:lnTo>
                  <a:pt x="835" y="37832"/>
                </a:lnTo>
                <a:lnTo>
                  <a:pt x="4174" y="713"/>
                </a:lnTo>
                <a:lnTo>
                  <a:pt x="4174" y="0"/>
                </a:lnTo>
                <a:close/>
              </a:path>
            </a:pathLst>
          </a:custGeom>
          <a:solidFill>
            <a:srgbClr val="000000"/>
          </a:solidFill>
        </p:spPr>
        <p:txBody>
          <a:bodyPr wrap="square" lIns="0" tIns="0" rIns="0" bIns="0" rtlCol="0"/>
          <a:lstStyle/>
          <a:p>
            <a:endParaRPr/>
          </a:p>
        </p:txBody>
      </p:sp>
      <p:sp>
        <p:nvSpPr>
          <p:cNvPr id="1901" name="object 1901"/>
          <p:cNvSpPr/>
          <p:nvPr/>
        </p:nvSpPr>
        <p:spPr>
          <a:xfrm>
            <a:off x="7387359" y="3263393"/>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1902" name="object 1902"/>
          <p:cNvSpPr/>
          <p:nvPr/>
        </p:nvSpPr>
        <p:spPr>
          <a:xfrm>
            <a:off x="7386941" y="3283380"/>
            <a:ext cx="4445" cy="24130"/>
          </a:xfrm>
          <a:custGeom>
            <a:avLst/>
            <a:gdLst/>
            <a:ahLst/>
            <a:cxnLst/>
            <a:rect l="l" t="t" r="r" b="b"/>
            <a:pathLst>
              <a:path w="4445" h="24129">
                <a:moveTo>
                  <a:pt x="4173" y="0"/>
                </a:moveTo>
                <a:lnTo>
                  <a:pt x="3338" y="0"/>
                </a:lnTo>
                <a:lnTo>
                  <a:pt x="0" y="22842"/>
                </a:lnTo>
                <a:lnTo>
                  <a:pt x="0" y="23555"/>
                </a:lnTo>
                <a:lnTo>
                  <a:pt x="835" y="23555"/>
                </a:lnTo>
                <a:lnTo>
                  <a:pt x="4173" y="713"/>
                </a:lnTo>
                <a:lnTo>
                  <a:pt x="4173" y="0"/>
                </a:lnTo>
                <a:close/>
              </a:path>
            </a:pathLst>
          </a:custGeom>
          <a:solidFill>
            <a:srgbClr val="000000"/>
          </a:solidFill>
        </p:spPr>
        <p:txBody>
          <a:bodyPr wrap="square" lIns="0" tIns="0" rIns="0" bIns="0" rtlCol="0"/>
          <a:lstStyle/>
          <a:p>
            <a:endParaRPr/>
          </a:p>
        </p:txBody>
      </p:sp>
      <p:sp>
        <p:nvSpPr>
          <p:cNvPr id="1903" name="object 1903"/>
          <p:cNvSpPr/>
          <p:nvPr/>
        </p:nvSpPr>
        <p:spPr>
          <a:xfrm>
            <a:off x="7390697" y="3271958"/>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1904" name="object 1904"/>
          <p:cNvSpPr/>
          <p:nvPr/>
        </p:nvSpPr>
        <p:spPr>
          <a:xfrm>
            <a:off x="7390280" y="3234841"/>
            <a:ext cx="4445" cy="38100"/>
          </a:xfrm>
          <a:custGeom>
            <a:avLst/>
            <a:gdLst/>
            <a:ahLst/>
            <a:cxnLst/>
            <a:rect l="l" t="t" r="r" b="b"/>
            <a:pathLst>
              <a:path w="4445" h="38100">
                <a:moveTo>
                  <a:pt x="4173" y="0"/>
                </a:moveTo>
                <a:lnTo>
                  <a:pt x="3338"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1905" name="object 1905"/>
          <p:cNvSpPr/>
          <p:nvPr/>
        </p:nvSpPr>
        <p:spPr>
          <a:xfrm>
            <a:off x="7394036" y="3234840"/>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1906" name="object 1906"/>
          <p:cNvSpPr/>
          <p:nvPr/>
        </p:nvSpPr>
        <p:spPr>
          <a:xfrm>
            <a:off x="7393619" y="3280525"/>
            <a:ext cx="4445" cy="26670"/>
          </a:xfrm>
          <a:custGeom>
            <a:avLst/>
            <a:gdLst/>
            <a:ahLst/>
            <a:cxnLst/>
            <a:rect l="l" t="t" r="r" b="b"/>
            <a:pathLst>
              <a:path w="4445" h="26670">
                <a:moveTo>
                  <a:pt x="4173" y="0"/>
                </a:moveTo>
                <a:lnTo>
                  <a:pt x="3338" y="0"/>
                </a:lnTo>
                <a:lnTo>
                  <a:pt x="0" y="25697"/>
                </a:lnTo>
                <a:lnTo>
                  <a:pt x="0" y="26410"/>
                </a:lnTo>
                <a:lnTo>
                  <a:pt x="834" y="26410"/>
                </a:lnTo>
                <a:lnTo>
                  <a:pt x="4173" y="713"/>
                </a:lnTo>
                <a:lnTo>
                  <a:pt x="4173" y="0"/>
                </a:lnTo>
                <a:close/>
              </a:path>
            </a:pathLst>
          </a:custGeom>
          <a:solidFill>
            <a:srgbClr val="000000"/>
          </a:solidFill>
        </p:spPr>
        <p:txBody>
          <a:bodyPr wrap="square" lIns="0" tIns="0" rIns="0" bIns="0" rtlCol="0"/>
          <a:lstStyle/>
          <a:p>
            <a:endParaRPr/>
          </a:p>
        </p:txBody>
      </p:sp>
      <p:sp>
        <p:nvSpPr>
          <p:cNvPr id="1907" name="object 1907"/>
          <p:cNvSpPr/>
          <p:nvPr/>
        </p:nvSpPr>
        <p:spPr>
          <a:xfrm>
            <a:off x="7397374"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1908" name="object 1908"/>
          <p:cNvSpPr/>
          <p:nvPr/>
        </p:nvSpPr>
        <p:spPr>
          <a:xfrm>
            <a:off x="7397374"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909" name="object 1909"/>
          <p:cNvSpPr/>
          <p:nvPr/>
        </p:nvSpPr>
        <p:spPr>
          <a:xfrm>
            <a:off x="7397374"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910" name="object 1910"/>
          <p:cNvSpPr/>
          <p:nvPr/>
        </p:nvSpPr>
        <p:spPr>
          <a:xfrm>
            <a:off x="739737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911" name="object 1911"/>
          <p:cNvSpPr/>
          <p:nvPr/>
        </p:nvSpPr>
        <p:spPr>
          <a:xfrm>
            <a:off x="739737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912" name="object 1912"/>
          <p:cNvSpPr/>
          <p:nvPr/>
        </p:nvSpPr>
        <p:spPr>
          <a:xfrm>
            <a:off x="739737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913" name="object 1913"/>
          <p:cNvSpPr/>
          <p:nvPr/>
        </p:nvSpPr>
        <p:spPr>
          <a:xfrm>
            <a:off x="739737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914" name="object 1914"/>
          <p:cNvSpPr/>
          <p:nvPr/>
        </p:nvSpPr>
        <p:spPr>
          <a:xfrm>
            <a:off x="7397374"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915" name="object 1915"/>
          <p:cNvSpPr/>
          <p:nvPr/>
        </p:nvSpPr>
        <p:spPr>
          <a:xfrm>
            <a:off x="7397374"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1916" name="object 1916"/>
          <p:cNvSpPr/>
          <p:nvPr/>
        </p:nvSpPr>
        <p:spPr>
          <a:xfrm>
            <a:off x="739695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917" name="object 1917"/>
          <p:cNvSpPr/>
          <p:nvPr/>
        </p:nvSpPr>
        <p:spPr>
          <a:xfrm>
            <a:off x="740029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918" name="object 1918"/>
          <p:cNvSpPr/>
          <p:nvPr/>
        </p:nvSpPr>
        <p:spPr>
          <a:xfrm>
            <a:off x="7404051"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1919" name="object 1919"/>
          <p:cNvSpPr/>
          <p:nvPr/>
        </p:nvSpPr>
        <p:spPr>
          <a:xfrm>
            <a:off x="7403634" y="3223420"/>
            <a:ext cx="4445" cy="83820"/>
          </a:xfrm>
          <a:custGeom>
            <a:avLst/>
            <a:gdLst/>
            <a:ahLst/>
            <a:cxnLst/>
            <a:rect l="l" t="t" r="r" b="b"/>
            <a:pathLst>
              <a:path w="4445" h="83820">
                <a:moveTo>
                  <a:pt x="4173" y="0"/>
                </a:moveTo>
                <a:lnTo>
                  <a:pt x="3338" y="0"/>
                </a:lnTo>
                <a:lnTo>
                  <a:pt x="0" y="82802"/>
                </a:lnTo>
                <a:lnTo>
                  <a:pt x="0" y="83516"/>
                </a:lnTo>
                <a:lnTo>
                  <a:pt x="834" y="83516"/>
                </a:lnTo>
                <a:lnTo>
                  <a:pt x="4173" y="713"/>
                </a:lnTo>
                <a:lnTo>
                  <a:pt x="4173" y="0"/>
                </a:lnTo>
                <a:close/>
              </a:path>
            </a:pathLst>
          </a:custGeom>
          <a:solidFill>
            <a:srgbClr val="000000"/>
          </a:solidFill>
        </p:spPr>
        <p:txBody>
          <a:bodyPr wrap="square" lIns="0" tIns="0" rIns="0" bIns="0" rtlCol="0"/>
          <a:lstStyle/>
          <a:p>
            <a:endParaRPr/>
          </a:p>
        </p:txBody>
      </p:sp>
      <p:sp>
        <p:nvSpPr>
          <p:cNvPr id="1920" name="object 1920"/>
          <p:cNvSpPr/>
          <p:nvPr/>
        </p:nvSpPr>
        <p:spPr>
          <a:xfrm>
            <a:off x="7407390" y="3223419"/>
            <a:ext cx="0" cy="83820"/>
          </a:xfrm>
          <a:custGeom>
            <a:avLst/>
            <a:gdLst/>
            <a:ahLst/>
            <a:cxnLst/>
            <a:rect l="l" t="t" r="r" b="b"/>
            <a:pathLst>
              <a:path h="83820">
                <a:moveTo>
                  <a:pt x="0" y="83517"/>
                </a:moveTo>
                <a:lnTo>
                  <a:pt x="0" y="0"/>
                </a:lnTo>
              </a:path>
            </a:pathLst>
          </a:custGeom>
          <a:ln w="3175">
            <a:solidFill>
              <a:srgbClr val="000000"/>
            </a:solidFill>
          </a:ln>
        </p:spPr>
        <p:txBody>
          <a:bodyPr wrap="square" lIns="0" tIns="0" rIns="0" bIns="0" rtlCol="0"/>
          <a:lstStyle/>
          <a:p>
            <a:endParaRPr/>
          </a:p>
        </p:txBody>
      </p:sp>
      <p:sp>
        <p:nvSpPr>
          <p:cNvPr id="1921" name="object 1921"/>
          <p:cNvSpPr/>
          <p:nvPr/>
        </p:nvSpPr>
        <p:spPr>
          <a:xfrm>
            <a:off x="740697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922" name="object 1922"/>
          <p:cNvSpPr/>
          <p:nvPr/>
        </p:nvSpPr>
        <p:spPr>
          <a:xfrm>
            <a:off x="7410728"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1923" name="object 1923"/>
          <p:cNvSpPr/>
          <p:nvPr/>
        </p:nvSpPr>
        <p:spPr>
          <a:xfrm>
            <a:off x="7410311"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1924" name="object 1924"/>
          <p:cNvSpPr/>
          <p:nvPr/>
        </p:nvSpPr>
        <p:spPr>
          <a:xfrm>
            <a:off x="7414067" y="3274814"/>
            <a:ext cx="0" cy="32384"/>
          </a:xfrm>
          <a:custGeom>
            <a:avLst/>
            <a:gdLst/>
            <a:ahLst/>
            <a:cxnLst/>
            <a:rect l="l" t="t" r="r" b="b"/>
            <a:pathLst>
              <a:path h="32385">
                <a:moveTo>
                  <a:pt x="0" y="32122"/>
                </a:moveTo>
                <a:lnTo>
                  <a:pt x="0" y="0"/>
                </a:lnTo>
              </a:path>
            </a:pathLst>
          </a:custGeom>
          <a:ln w="3175">
            <a:solidFill>
              <a:srgbClr val="000000"/>
            </a:solidFill>
          </a:ln>
        </p:spPr>
        <p:txBody>
          <a:bodyPr wrap="square" lIns="0" tIns="0" rIns="0" bIns="0" rtlCol="0"/>
          <a:lstStyle/>
          <a:p>
            <a:endParaRPr/>
          </a:p>
        </p:txBody>
      </p:sp>
      <p:sp>
        <p:nvSpPr>
          <p:cNvPr id="1925" name="object 1925"/>
          <p:cNvSpPr/>
          <p:nvPr/>
        </p:nvSpPr>
        <p:spPr>
          <a:xfrm>
            <a:off x="7413650"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926" name="object 1926"/>
          <p:cNvSpPr/>
          <p:nvPr/>
        </p:nvSpPr>
        <p:spPr>
          <a:xfrm>
            <a:off x="7417405" y="3240551"/>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1927" name="object 1927"/>
          <p:cNvSpPr/>
          <p:nvPr/>
        </p:nvSpPr>
        <p:spPr>
          <a:xfrm>
            <a:off x="741698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928" name="object 1928"/>
          <p:cNvSpPr/>
          <p:nvPr/>
        </p:nvSpPr>
        <p:spPr>
          <a:xfrm>
            <a:off x="7420744"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929" name="object 1929"/>
          <p:cNvSpPr/>
          <p:nvPr/>
        </p:nvSpPr>
        <p:spPr>
          <a:xfrm>
            <a:off x="7420744"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1930" name="object 1930"/>
          <p:cNvSpPr/>
          <p:nvPr/>
        </p:nvSpPr>
        <p:spPr>
          <a:xfrm>
            <a:off x="7420744"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1931" name="object 1931"/>
          <p:cNvSpPr/>
          <p:nvPr/>
        </p:nvSpPr>
        <p:spPr>
          <a:xfrm>
            <a:off x="7420744"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1932" name="object 1932"/>
          <p:cNvSpPr/>
          <p:nvPr/>
        </p:nvSpPr>
        <p:spPr>
          <a:xfrm>
            <a:off x="7420744"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933" name="object 1933"/>
          <p:cNvSpPr/>
          <p:nvPr/>
        </p:nvSpPr>
        <p:spPr>
          <a:xfrm>
            <a:off x="7420744"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1934" name="object 1934"/>
          <p:cNvSpPr/>
          <p:nvPr/>
        </p:nvSpPr>
        <p:spPr>
          <a:xfrm>
            <a:off x="7420744"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935" name="object 1935"/>
          <p:cNvSpPr/>
          <p:nvPr/>
        </p:nvSpPr>
        <p:spPr>
          <a:xfrm>
            <a:off x="7420744"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1936" name="object 1936"/>
          <p:cNvSpPr/>
          <p:nvPr/>
        </p:nvSpPr>
        <p:spPr>
          <a:xfrm>
            <a:off x="742032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937" name="object 1937"/>
          <p:cNvSpPr/>
          <p:nvPr/>
        </p:nvSpPr>
        <p:spPr>
          <a:xfrm>
            <a:off x="7424082" y="3249117"/>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1938" name="object 1938"/>
          <p:cNvSpPr/>
          <p:nvPr/>
        </p:nvSpPr>
        <p:spPr>
          <a:xfrm>
            <a:off x="742366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939" name="object 1939"/>
          <p:cNvSpPr/>
          <p:nvPr/>
        </p:nvSpPr>
        <p:spPr>
          <a:xfrm>
            <a:off x="7427421" y="3200576"/>
            <a:ext cx="0" cy="106680"/>
          </a:xfrm>
          <a:custGeom>
            <a:avLst/>
            <a:gdLst/>
            <a:ahLst/>
            <a:cxnLst/>
            <a:rect l="l" t="t" r="r" b="b"/>
            <a:pathLst>
              <a:path h="106679">
                <a:moveTo>
                  <a:pt x="0" y="106360"/>
                </a:moveTo>
                <a:lnTo>
                  <a:pt x="0" y="0"/>
                </a:lnTo>
              </a:path>
            </a:pathLst>
          </a:custGeom>
          <a:ln w="3175">
            <a:solidFill>
              <a:srgbClr val="000000"/>
            </a:solidFill>
          </a:ln>
        </p:spPr>
        <p:txBody>
          <a:bodyPr wrap="square" lIns="0" tIns="0" rIns="0" bIns="0" rtlCol="0"/>
          <a:lstStyle/>
          <a:p>
            <a:endParaRPr/>
          </a:p>
        </p:txBody>
      </p:sp>
      <p:sp>
        <p:nvSpPr>
          <p:cNvPr id="1940" name="object 1940"/>
          <p:cNvSpPr/>
          <p:nvPr/>
        </p:nvSpPr>
        <p:spPr>
          <a:xfrm>
            <a:off x="7427004" y="3271959"/>
            <a:ext cx="4445" cy="35560"/>
          </a:xfrm>
          <a:custGeom>
            <a:avLst/>
            <a:gdLst/>
            <a:ahLst/>
            <a:cxnLst/>
            <a:rect l="l" t="t" r="r" b="b"/>
            <a:pathLst>
              <a:path w="4445" h="35560">
                <a:moveTo>
                  <a:pt x="4173" y="0"/>
                </a:moveTo>
                <a:lnTo>
                  <a:pt x="3338"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1941" name="object 1941"/>
          <p:cNvSpPr/>
          <p:nvPr/>
        </p:nvSpPr>
        <p:spPr>
          <a:xfrm>
            <a:off x="743075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942" name="object 1942"/>
          <p:cNvSpPr/>
          <p:nvPr/>
        </p:nvSpPr>
        <p:spPr>
          <a:xfrm>
            <a:off x="7430759" y="3209143"/>
            <a:ext cx="0" cy="97790"/>
          </a:xfrm>
          <a:custGeom>
            <a:avLst/>
            <a:gdLst/>
            <a:ahLst/>
            <a:cxnLst/>
            <a:rect l="l" t="t" r="r" b="b"/>
            <a:pathLst>
              <a:path h="97789">
                <a:moveTo>
                  <a:pt x="0" y="0"/>
                </a:moveTo>
                <a:lnTo>
                  <a:pt x="0" y="97793"/>
                </a:lnTo>
              </a:path>
            </a:pathLst>
          </a:custGeom>
          <a:ln w="3175">
            <a:solidFill>
              <a:srgbClr val="000000"/>
            </a:solidFill>
          </a:ln>
        </p:spPr>
        <p:txBody>
          <a:bodyPr wrap="square" lIns="0" tIns="0" rIns="0" bIns="0" rtlCol="0"/>
          <a:lstStyle/>
          <a:p>
            <a:endParaRPr/>
          </a:p>
        </p:txBody>
      </p:sp>
      <p:sp>
        <p:nvSpPr>
          <p:cNvPr id="1943" name="object 1943"/>
          <p:cNvSpPr/>
          <p:nvPr/>
        </p:nvSpPr>
        <p:spPr>
          <a:xfrm>
            <a:off x="7430759" y="3209143"/>
            <a:ext cx="0" cy="97790"/>
          </a:xfrm>
          <a:custGeom>
            <a:avLst/>
            <a:gdLst/>
            <a:ahLst/>
            <a:cxnLst/>
            <a:rect l="l" t="t" r="r" b="b"/>
            <a:pathLst>
              <a:path h="97789">
                <a:moveTo>
                  <a:pt x="0" y="0"/>
                </a:moveTo>
                <a:lnTo>
                  <a:pt x="0" y="97793"/>
                </a:lnTo>
              </a:path>
            </a:pathLst>
          </a:custGeom>
          <a:ln w="3175">
            <a:solidFill>
              <a:srgbClr val="000000"/>
            </a:solidFill>
          </a:ln>
        </p:spPr>
        <p:txBody>
          <a:bodyPr wrap="square" lIns="0" tIns="0" rIns="0" bIns="0" rtlCol="0"/>
          <a:lstStyle/>
          <a:p>
            <a:endParaRPr/>
          </a:p>
        </p:txBody>
      </p:sp>
      <p:sp>
        <p:nvSpPr>
          <p:cNvPr id="1944" name="object 1944"/>
          <p:cNvSpPr/>
          <p:nvPr/>
        </p:nvSpPr>
        <p:spPr>
          <a:xfrm>
            <a:off x="743075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945" name="object 1945"/>
          <p:cNvSpPr/>
          <p:nvPr/>
        </p:nvSpPr>
        <p:spPr>
          <a:xfrm>
            <a:off x="743075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946" name="object 1946"/>
          <p:cNvSpPr/>
          <p:nvPr/>
        </p:nvSpPr>
        <p:spPr>
          <a:xfrm>
            <a:off x="7430759"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947" name="object 1947"/>
          <p:cNvSpPr/>
          <p:nvPr/>
        </p:nvSpPr>
        <p:spPr>
          <a:xfrm>
            <a:off x="7430759"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948" name="object 1948"/>
          <p:cNvSpPr/>
          <p:nvPr/>
        </p:nvSpPr>
        <p:spPr>
          <a:xfrm>
            <a:off x="743075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949" name="object 1949"/>
          <p:cNvSpPr/>
          <p:nvPr/>
        </p:nvSpPr>
        <p:spPr>
          <a:xfrm>
            <a:off x="743075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1950" name="object 1950"/>
          <p:cNvSpPr/>
          <p:nvPr/>
        </p:nvSpPr>
        <p:spPr>
          <a:xfrm>
            <a:off x="7430759"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951" name="object 1951"/>
          <p:cNvSpPr/>
          <p:nvPr/>
        </p:nvSpPr>
        <p:spPr>
          <a:xfrm>
            <a:off x="7430759"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1952" name="object 1952"/>
          <p:cNvSpPr/>
          <p:nvPr/>
        </p:nvSpPr>
        <p:spPr>
          <a:xfrm>
            <a:off x="7430343"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953" name="object 1953"/>
          <p:cNvSpPr/>
          <p:nvPr/>
        </p:nvSpPr>
        <p:spPr>
          <a:xfrm>
            <a:off x="7434098"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1954" name="object 1954"/>
          <p:cNvSpPr/>
          <p:nvPr/>
        </p:nvSpPr>
        <p:spPr>
          <a:xfrm>
            <a:off x="7433681"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955" name="object 1955"/>
          <p:cNvSpPr/>
          <p:nvPr/>
        </p:nvSpPr>
        <p:spPr>
          <a:xfrm>
            <a:off x="743702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956" name="object 1956"/>
          <p:cNvSpPr/>
          <p:nvPr/>
        </p:nvSpPr>
        <p:spPr>
          <a:xfrm>
            <a:off x="7440775" y="3243407"/>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1957" name="object 1957"/>
          <p:cNvSpPr/>
          <p:nvPr/>
        </p:nvSpPr>
        <p:spPr>
          <a:xfrm>
            <a:off x="7440775"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1958" name="object 1958"/>
          <p:cNvSpPr/>
          <p:nvPr/>
        </p:nvSpPr>
        <p:spPr>
          <a:xfrm>
            <a:off x="744035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959" name="object 1959"/>
          <p:cNvSpPr/>
          <p:nvPr/>
        </p:nvSpPr>
        <p:spPr>
          <a:xfrm>
            <a:off x="7444113" y="3237695"/>
            <a:ext cx="0" cy="69850"/>
          </a:xfrm>
          <a:custGeom>
            <a:avLst/>
            <a:gdLst/>
            <a:ahLst/>
            <a:cxnLst/>
            <a:rect l="l" t="t" r="r" b="b"/>
            <a:pathLst>
              <a:path h="69850">
                <a:moveTo>
                  <a:pt x="0" y="69240"/>
                </a:moveTo>
                <a:lnTo>
                  <a:pt x="0" y="0"/>
                </a:lnTo>
              </a:path>
            </a:pathLst>
          </a:custGeom>
          <a:ln w="3175">
            <a:solidFill>
              <a:srgbClr val="000000"/>
            </a:solidFill>
          </a:ln>
        </p:spPr>
        <p:txBody>
          <a:bodyPr wrap="square" lIns="0" tIns="0" rIns="0" bIns="0" rtlCol="0"/>
          <a:lstStyle/>
          <a:p>
            <a:endParaRPr/>
          </a:p>
        </p:txBody>
      </p:sp>
      <p:sp>
        <p:nvSpPr>
          <p:cNvPr id="1960" name="object 1960"/>
          <p:cNvSpPr/>
          <p:nvPr/>
        </p:nvSpPr>
        <p:spPr>
          <a:xfrm>
            <a:off x="7444113" y="3237696"/>
            <a:ext cx="0" cy="55244"/>
          </a:xfrm>
          <a:custGeom>
            <a:avLst/>
            <a:gdLst/>
            <a:ahLst/>
            <a:cxnLst/>
            <a:rect l="l" t="t" r="r" b="b"/>
            <a:pathLst>
              <a:path h="55245">
                <a:moveTo>
                  <a:pt x="0" y="0"/>
                </a:moveTo>
                <a:lnTo>
                  <a:pt x="0" y="54963"/>
                </a:lnTo>
              </a:path>
            </a:pathLst>
          </a:custGeom>
          <a:ln w="3175">
            <a:solidFill>
              <a:srgbClr val="000000"/>
            </a:solidFill>
          </a:ln>
        </p:spPr>
        <p:txBody>
          <a:bodyPr wrap="square" lIns="0" tIns="0" rIns="0" bIns="0" rtlCol="0"/>
          <a:lstStyle/>
          <a:p>
            <a:endParaRPr/>
          </a:p>
        </p:txBody>
      </p:sp>
      <p:sp>
        <p:nvSpPr>
          <p:cNvPr id="1961" name="object 1961"/>
          <p:cNvSpPr/>
          <p:nvPr/>
        </p:nvSpPr>
        <p:spPr>
          <a:xfrm>
            <a:off x="7443697" y="3289092"/>
            <a:ext cx="4445" cy="18415"/>
          </a:xfrm>
          <a:custGeom>
            <a:avLst/>
            <a:gdLst/>
            <a:ahLst/>
            <a:cxnLst/>
            <a:rect l="l" t="t" r="r" b="b"/>
            <a:pathLst>
              <a:path w="4445" h="18414">
                <a:moveTo>
                  <a:pt x="4173" y="0"/>
                </a:moveTo>
                <a:lnTo>
                  <a:pt x="3337"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1962" name="object 1962"/>
          <p:cNvSpPr/>
          <p:nvPr/>
        </p:nvSpPr>
        <p:spPr>
          <a:xfrm>
            <a:off x="7447452" y="3289091"/>
            <a:ext cx="0" cy="18415"/>
          </a:xfrm>
          <a:custGeom>
            <a:avLst/>
            <a:gdLst/>
            <a:ahLst/>
            <a:cxnLst/>
            <a:rect l="l" t="t" r="r" b="b"/>
            <a:pathLst>
              <a:path h="18414">
                <a:moveTo>
                  <a:pt x="0" y="17846"/>
                </a:moveTo>
                <a:lnTo>
                  <a:pt x="0" y="0"/>
                </a:lnTo>
              </a:path>
            </a:pathLst>
          </a:custGeom>
          <a:ln w="3175">
            <a:solidFill>
              <a:srgbClr val="000000"/>
            </a:solidFill>
          </a:ln>
        </p:spPr>
        <p:txBody>
          <a:bodyPr wrap="square" lIns="0" tIns="0" rIns="0" bIns="0" rtlCol="0"/>
          <a:lstStyle/>
          <a:p>
            <a:endParaRPr/>
          </a:p>
        </p:txBody>
      </p:sp>
      <p:sp>
        <p:nvSpPr>
          <p:cNvPr id="1963" name="object 1963"/>
          <p:cNvSpPr/>
          <p:nvPr/>
        </p:nvSpPr>
        <p:spPr>
          <a:xfrm>
            <a:off x="744703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964" name="object 1964"/>
          <p:cNvSpPr/>
          <p:nvPr/>
        </p:nvSpPr>
        <p:spPr>
          <a:xfrm>
            <a:off x="7450790" y="3274814"/>
            <a:ext cx="0" cy="32384"/>
          </a:xfrm>
          <a:custGeom>
            <a:avLst/>
            <a:gdLst/>
            <a:ahLst/>
            <a:cxnLst/>
            <a:rect l="l" t="t" r="r" b="b"/>
            <a:pathLst>
              <a:path h="32385">
                <a:moveTo>
                  <a:pt x="0" y="32122"/>
                </a:moveTo>
                <a:lnTo>
                  <a:pt x="0" y="0"/>
                </a:lnTo>
              </a:path>
            </a:pathLst>
          </a:custGeom>
          <a:ln w="3175">
            <a:solidFill>
              <a:srgbClr val="000000"/>
            </a:solidFill>
          </a:ln>
        </p:spPr>
        <p:txBody>
          <a:bodyPr wrap="square" lIns="0" tIns="0" rIns="0" bIns="0" rtlCol="0"/>
          <a:lstStyle/>
          <a:p>
            <a:endParaRPr/>
          </a:p>
        </p:txBody>
      </p:sp>
      <p:sp>
        <p:nvSpPr>
          <p:cNvPr id="1965" name="object 1965"/>
          <p:cNvSpPr/>
          <p:nvPr/>
        </p:nvSpPr>
        <p:spPr>
          <a:xfrm>
            <a:off x="7450373" y="3271959"/>
            <a:ext cx="4445" cy="35560"/>
          </a:xfrm>
          <a:custGeom>
            <a:avLst/>
            <a:gdLst/>
            <a:ahLst/>
            <a:cxnLst/>
            <a:rect l="l" t="t" r="r" b="b"/>
            <a:pathLst>
              <a:path w="4445" h="35560">
                <a:moveTo>
                  <a:pt x="4173" y="0"/>
                </a:moveTo>
                <a:lnTo>
                  <a:pt x="3338" y="0"/>
                </a:lnTo>
                <a:lnTo>
                  <a:pt x="0" y="34263"/>
                </a:lnTo>
                <a:lnTo>
                  <a:pt x="0" y="34977"/>
                </a:lnTo>
                <a:lnTo>
                  <a:pt x="835" y="34977"/>
                </a:lnTo>
                <a:lnTo>
                  <a:pt x="4173" y="713"/>
                </a:lnTo>
                <a:lnTo>
                  <a:pt x="4173" y="0"/>
                </a:lnTo>
                <a:close/>
              </a:path>
            </a:pathLst>
          </a:custGeom>
          <a:solidFill>
            <a:srgbClr val="000000"/>
          </a:solidFill>
        </p:spPr>
        <p:txBody>
          <a:bodyPr wrap="square" lIns="0" tIns="0" rIns="0" bIns="0" rtlCol="0"/>
          <a:lstStyle/>
          <a:p>
            <a:endParaRPr/>
          </a:p>
        </p:txBody>
      </p:sp>
      <p:sp>
        <p:nvSpPr>
          <p:cNvPr id="1966" name="object 1966"/>
          <p:cNvSpPr/>
          <p:nvPr/>
        </p:nvSpPr>
        <p:spPr>
          <a:xfrm>
            <a:off x="7454128" y="3229130"/>
            <a:ext cx="0" cy="32384"/>
          </a:xfrm>
          <a:custGeom>
            <a:avLst/>
            <a:gdLst/>
            <a:ahLst/>
            <a:cxnLst/>
            <a:rect l="l" t="t" r="r" b="b"/>
            <a:pathLst>
              <a:path h="32385">
                <a:moveTo>
                  <a:pt x="0" y="0"/>
                </a:moveTo>
                <a:lnTo>
                  <a:pt x="0" y="32122"/>
                </a:lnTo>
              </a:path>
            </a:pathLst>
          </a:custGeom>
          <a:ln w="3175">
            <a:solidFill>
              <a:srgbClr val="000000"/>
            </a:solidFill>
          </a:ln>
        </p:spPr>
        <p:txBody>
          <a:bodyPr wrap="square" lIns="0" tIns="0" rIns="0" bIns="0" rtlCol="0"/>
          <a:lstStyle/>
          <a:p>
            <a:endParaRPr/>
          </a:p>
        </p:txBody>
      </p:sp>
      <p:sp>
        <p:nvSpPr>
          <p:cNvPr id="1967" name="object 1967"/>
          <p:cNvSpPr/>
          <p:nvPr/>
        </p:nvSpPr>
        <p:spPr>
          <a:xfrm>
            <a:off x="7454129" y="3229130"/>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1968" name="object 1968"/>
          <p:cNvSpPr/>
          <p:nvPr/>
        </p:nvSpPr>
        <p:spPr>
          <a:xfrm>
            <a:off x="7453712" y="3254828"/>
            <a:ext cx="4445" cy="20955"/>
          </a:xfrm>
          <a:custGeom>
            <a:avLst/>
            <a:gdLst/>
            <a:ahLst/>
            <a:cxnLst/>
            <a:rect l="l" t="t" r="r" b="b"/>
            <a:pathLst>
              <a:path w="4445" h="20954">
                <a:moveTo>
                  <a:pt x="834" y="0"/>
                </a:moveTo>
                <a:lnTo>
                  <a:pt x="0" y="0"/>
                </a:lnTo>
                <a:lnTo>
                  <a:pt x="0" y="715"/>
                </a:lnTo>
                <a:lnTo>
                  <a:pt x="3338" y="20700"/>
                </a:lnTo>
                <a:lnTo>
                  <a:pt x="4173" y="20700"/>
                </a:lnTo>
                <a:lnTo>
                  <a:pt x="4173" y="19987"/>
                </a:lnTo>
                <a:lnTo>
                  <a:pt x="834" y="0"/>
                </a:lnTo>
                <a:close/>
              </a:path>
            </a:pathLst>
          </a:custGeom>
          <a:solidFill>
            <a:srgbClr val="000000"/>
          </a:solidFill>
        </p:spPr>
        <p:txBody>
          <a:bodyPr wrap="square" lIns="0" tIns="0" rIns="0" bIns="0" rtlCol="0"/>
          <a:lstStyle/>
          <a:p>
            <a:endParaRPr/>
          </a:p>
        </p:txBody>
      </p:sp>
      <p:sp>
        <p:nvSpPr>
          <p:cNvPr id="1969" name="object 1969"/>
          <p:cNvSpPr/>
          <p:nvPr/>
        </p:nvSpPr>
        <p:spPr>
          <a:xfrm>
            <a:off x="7457051"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1970" name="object 1970"/>
          <p:cNvSpPr/>
          <p:nvPr/>
        </p:nvSpPr>
        <p:spPr>
          <a:xfrm>
            <a:off x="7460806"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1971" name="object 1971"/>
          <p:cNvSpPr/>
          <p:nvPr/>
        </p:nvSpPr>
        <p:spPr>
          <a:xfrm>
            <a:off x="7460806" y="3243407"/>
            <a:ext cx="0" cy="9525"/>
          </a:xfrm>
          <a:custGeom>
            <a:avLst/>
            <a:gdLst/>
            <a:ahLst/>
            <a:cxnLst/>
            <a:rect l="l" t="t" r="r" b="b"/>
            <a:pathLst>
              <a:path h="9525">
                <a:moveTo>
                  <a:pt x="0" y="0"/>
                </a:moveTo>
                <a:lnTo>
                  <a:pt x="0" y="9279"/>
                </a:lnTo>
              </a:path>
            </a:pathLst>
          </a:custGeom>
          <a:ln w="3175">
            <a:solidFill>
              <a:srgbClr val="000000"/>
            </a:solidFill>
          </a:ln>
        </p:spPr>
        <p:txBody>
          <a:bodyPr wrap="square" lIns="0" tIns="0" rIns="0" bIns="0" rtlCol="0"/>
          <a:lstStyle/>
          <a:p>
            <a:endParaRPr/>
          </a:p>
        </p:txBody>
      </p:sp>
      <p:sp>
        <p:nvSpPr>
          <p:cNvPr id="1972" name="object 1972"/>
          <p:cNvSpPr/>
          <p:nvPr/>
        </p:nvSpPr>
        <p:spPr>
          <a:xfrm>
            <a:off x="746038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973" name="object 1973"/>
          <p:cNvSpPr/>
          <p:nvPr/>
        </p:nvSpPr>
        <p:spPr>
          <a:xfrm>
            <a:off x="7464144" y="3271958"/>
            <a:ext cx="0" cy="35560"/>
          </a:xfrm>
          <a:custGeom>
            <a:avLst/>
            <a:gdLst/>
            <a:ahLst/>
            <a:cxnLst/>
            <a:rect l="l" t="t" r="r" b="b"/>
            <a:pathLst>
              <a:path h="35560">
                <a:moveTo>
                  <a:pt x="0" y="34978"/>
                </a:moveTo>
                <a:lnTo>
                  <a:pt x="0" y="0"/>
                </a:lnTo>
              </a:path>
            </a:pathLst>
          </a:custGeom>
          <a:ln w="3175">
            <a:solidFill>
              <a:srgbClr val="000000"/>
            </a:solidFill>
          </a:ln>
        </p:spPr>
        <p:txBody>
          <a:bodyPr wrap="square" lIns="0" tIns="0" rIns="0" bIns="0" rtlCol="0"/>
          <a:lstStyle/>
          <a:p>
            <a:endParaRPr/>
          </a:p>
        </p:txBody>
      </p:sp>
      <p:sp>
        <p:nvSpPr>
          <p:cNvPr id="1974" name="object 1974"/>
          <p:cNvSpPr/>
          <p:nvPr/>
        </p:nvSpPr>
        <p:spPr>
          <a:xfrm>
            <a:off x="746372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975" name="object 1975"/>
          <p:cNvSpPr/>
          <p:nvPr/>
        </p:nvSpPr>
        <p:spPr>
          <a:xfrm>
            <a:off x="7467482" y="3251972"/>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1976" name="object 1976"/>
          <p:cNvSpPr/>
          <p:nvPr/>
        </p:nvSpPr>
        <p:spPr>
          <a:xfrm>
            <a:off x="746706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977" name="object 1977"/>
          <p:cNvSpPr/>
          <p:nvPr/>
        </p:nvSpPr>
        <p:spPr>
          <a:xfrm>
            <a:off x="7470821"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978" name="object 1978"/>
          <p:cNvSpPr/>
          <p:nvPr/>
        </p:nvSpPr>
        <p:spPr>
          <a:xfrm>
            <a:off x="7470821"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1979" name="object 1979"/>
          <p:cNvSpPr/>
          <p:nvPr/>
        </p:nvSpPr>
        <p:spPr>
          <a:xfrm>
            <a:off x="7470821"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980" name="object 1980"/>
          <p:cNvSpPr/>
          <p:nvPr/>
        </p:nvSpPr>
        <p:spPr>
          <a:xfrm>
            <a:off x="7470821"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1981" name="object 1981"/>
          <p:cNvSpPr/>
          <p:nvPr/>
        </p:nvSpPr>
        <p:spPr>
          <a:xfrm>
            <a:off x="7470821" y="3234840"/>
            <a:ext cx="0" cy="72390"/>
          </a:xfrm>
          <a:custGeom>
            <a:avLst/>
            <a:gdLst/>
            <a:ahLst/>
            <a:cxnLst/>
            <a:rect l="l" t="t" r="r" b="b"/>
            <a:pathLst>
              <a:path h="72389">
                <a:moveTo>
                  <a:pt x="0" y="0"/>
                </a:moveTo>
                <a:lnTo>
                  <a:pt x="0" y="72095"/>
                </a:lnTo>
              </a:path>
            </a:pathLst>
          </a:custGeom>
          <a:ln w="3175">
            <a:solidFill>
              <a:srgbClr val="000000"/>
            </a:solidFill>
          </a:ln>
        </p:spPr>
        <p:txBody>
          <a:bodyPr wrap="square" lIns="0" tIns="0" rIns="0" bIns="0" rtlCol="0"/>
          <a:lstStyle/>
          <a:p>
            <a:endParaRPr/>
          </a:p>
        </p:txBody>
      </p:sp>
      <p:sp>
        <p:nvSpPr>
          <p:cNvPr id="1982" name="object 1982"/>
          <p:cNvSpPr/>
          <p:nvPr/>
        </p:nvSpPr>
        <p:spPr>
          <a:xfrm>
            <a:off x="7470821" y="3234840"/>
            <a:ext cx="0" cy="72390"/>
          </a:xfrm>
          <a:custGeom>
            <a:avLst/>
            <a:gdLst/>
            <a:ahLst/>
            <a:cxnLst/>
            <a:rect l="l" t="t" r="r" b="b"/>
            <a:pathLst>
              <a:path h="72389">
                <a:moveTo>
                  <a:pt x="0" y="0"/>
                </a:moveTo>
                <a:lnTo>
                  <a:pt x="0" y="72095"/>
                </a:lnTo>
              </a:path>
            </a:pathLst>
          </a:custGeom>
          <a:ln w="3175">
            <a:solidFill>
              <a:srgbClr val="000000"/>
            </a:solidFill>
          </a:ln>
        </p:spPr>
        <p:txBody>
          <a:bodyPr wrap="square" lIns="0" tIns="0" rIns="0" bIns="0" rtlCol="0"/>
          <a:lstStyle/>
          <a:p>
            <a:endParaRPr/>
          </a:p>
        </p:txBody>
      </p:sp>
      <p:sp>
        <p:nvSpPr>
          <p:cNvPr id="1983" name="object 1983"/>
          <p:cNvSpPr/>
          <p:nvPr/>
        </p:nvSpPr>
        <p:spPr>
          <a:xfrm>
            <a:off x="7470405"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1984" name="object 1984"/>
          <p:cNvSpPr/>
          <p:nvPr/>
        </p:nvSpPr>
        <p:spPr>
          <a:xfrm>
            <a:off x="7474160"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1985" name="object 1985"/>
          <p:cNvSpPr/>
          <p:nvPr/>
        </p:nvSpPr>
        <p:spPr>
          <a:xfrm>
            <a:off x="7473742" y="3277671"/>
            <a:ext cx="4445" cy="29845"/>
          </a:xfrm>
          <a:custGeom>
            <a:avLst/>
            <a:gdLst/>
            <a:ahLst/>
            <a:cxnLst/>
            <a:rect l="l" t="t" r="r" b="b"/>
            <a:pathLst>
              <a:path w="4445" h="29845">
                <a:moveTo>
                  <a:pt x="4173" y="0"/>
                </a:moveTo>
                <a:lnTo>
                  <a:pt x="3338" y="0"/>
                </a:lnTo>
                <a:lnTo>
                  <a:pt x="0" y="28552"/>
                </a:lnTo>
                <a:lnTo>
                  <a:pt x="0" y="29265"/>
                </a:lnTo>
                <a:lnTo>
                  <a:pt x="834" y="29265"/>
                </a:lnTo>
                <a:lnTo>
                  <a:pt x="4173" y="713"/>
                </a:lnTo>
                <a:lnTo>
                  <a:pt x="4173" y="0"/>
                </a:lnTo>
                <a:close/>
              </a:path>
            </a:pathLst>
          </a:custGeom>
          <a:solidFill>
            <a:srgbClr val="000000"/>
          </a:solidFill>
        </p:spPr>
        <p:txBody>
          <a:bodyPr wrap="square" lIns="0" tIns="0" rIns="0" bIns="0" rtlCol="0"/>
          <a:lstStyle/>
          <a:p>
            <a:endParaRPr/>
          </a:p>
        </p:txBody>
      </p:sp>
      <p:sp>
        <p:nvSpPr>
          <p:cNvPr id="1986" name="object 1986"/>
          <p:cNvSpPr/>
          <p:nvPr/>
        </p:nvSpPr>
        <p:spPr>
          <a:xfrm>
            <a:off x="7477498" y="3217709"/>
            <a:ext cx="0" cy="89535"/>
          </a:xfrm>
          <a:custGeom>
            <a:avLst/>
            <a:gdLst/>
            <a:ahLst/>
            <a:cxnLst/>
            <a:rect l="l" t="t" r="r" b="b"/>
            <a:pathLst>
              <a:path h="89535">
                <a:moveTo>
                  <a:pt x="0" y="89227"/>
                </a:moveTo>
                <a:lnTo>
                  <a:pt x="0" y="0"/>
                </a:lnTo>
              </a:path>
            </a:pathLst>
          </a:custGeom>
          <a:ln w="3175">
            <a:solidFill>
              <a:srgbClr val="000000"/>
            </a:solidFill>
          </a:ln>
        </p:spPr>
        <p:txBody>
          <a:bodyPr wrap="square" lIns="0" tIns="0" rIns="0" bIns="0" rtlCol="0"/>
          <a:lstStyle/>
          <a:p>
            <a:endParaRPr/>
          </a:p>
        </p:txBody>
      </p:sp>
      <p:sp>
        <p:nvSpPr>
          <p:cNvPr id="1987" name="object 1987"/>
          <p:cNvSpPr/>
          <p:nvPr/>
        </p:nvSpPr>
        <p:spPr>
          <a:xfrm>
            <a:off x="7477081" y="3246263"/>
            <a:ext cx="4445" cy="20955"/>
          </a:xfrm>
          <a:custGeom>
            <a:avLst/>
            <a:gdLst/>
            <a:ahLst/>
            <a:cxnLst/>
            <a:rect l="l" t="t" r="r" b="b"/>
            <a:pathLst>
              <a:path w="4445" h="20954">
                <a:moveTo>
                  <a:pt x="834" y="0"/>
                </a:moveTo>
                <a:lnTo>
                  <a:pt x="0" y="0"/>
                </a:lnTo>
                <a:lnTo>
                  <a:pt x="0" y="713"/>
                </a:lnTo>
                <a:lnTo>
                  <a:pt x="3338" y="20699"/>
                </a:lnTo>
                <a:lnTo>
                  <a:pt x="4173" y="20699"/>
                </a:lnTo>
                <a:lnTo>
                  <a:pt x="4173" y="19987"/>
                </a:lnTo>
                <a:lnTo>
                  <a:pt x="834" y="0"/>
                </a:lnTo>
                <a:close/>
              </a:path>
            </a:pathLst>
          </a:custGeom>
          <a:solidFill>
            <a:srgbClr val="000000"/>
          </a:solidFill>
        </p:spPr>
        <p:txBody>
          <a:bodyPr wrap="square" lIns="0" tIns="0" rIns="0" bIns="0" rtlCol="0"/>
          <a:lstStyle/>
          <a:p>
            <a:endParaRPr/>
          </a:p>
        </p:txBody>
      </p:sp>
      <p:sp>
        <p:nvSpPr>
          <p:cNvPr id="1988" name="object 1988"/>
          <p:cNvSpPr/>
          <p:nvPr/>
        </p:nvSpPr>
        <p:spPr>
          <a:xfrm>
            <a:off x="7480837"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1989" name="object 1989"/>
          <p:cNvSpPr/>
          <p:nvPr/>
        </p:nvSpPr>
        <p:spPr>
          <a:xfrm>
            <a:off x="7480837"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990" name="object 1990"/>
          <p:cNvSpPr/>
          <p:nvPr/>
        </p:nvSpPr>
        <p:spPr>
          <a:xfrm>
            <a:off x="7480837"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991" name="object 1991"/>
          <p:cNvSpPr/>
          <p:nvPr/>
        </p:nvSpPr>
        <p:spPr>
          <a:xfrm>
            <a:off x="7480420" y="3291946"/>
            <a:ext cx="4445" cy="15240"/>
          </a:xfrm>
          <a:custGeom>
            <a:avLst/>
            <a:gdLst/>
            <a:ahLst/>
            <a:cxnLst/>
            <a:rect l="l" t="t" r="r" b="b"/>
            <a:pathLst>
              <a:path w="4445" h="15239">
                <a:moveTo>
                  <a:pt x="4173" y="0"/>
                </a:moveTo>
                <a:lnTo>
                  <a:pt x="3337"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1992" name="object 1992"/>
          <p:cNvSpPr/>
          <p:nvPr/>
        </p:nvSpPr>
        <p:spPr>
          <a:xfrm>
            <a:off x="748417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993" name="object 1993"/>
          <p:cNvSpPr/>
          <p:nvPr/>
        </p:nvSpPr>
        <p:spPr>
          <a:xfrm>
            <a:off x="7484174" y="3297658"/>
            <a:ext cx="0" cy="9525"/>
          </a:xfrm>
          <a:custGeom>
            <a:avLst/>
            <a:gdLst/>
            <a:ahLst/>
            <a:cxnLst/>
            <a:rect l="l" t="t" r="r" b="b"/>
            <a:pathLst>
              <a:path h="9525">
                <a:moveTo>
                  <a:pt x="0" y="0"/>
                </a:moveTo>
                <a:lnTo>
                  <a:pt x="0" y="9279"/>
                </a:lnTo>
              </a:path>
            </a:pathLst>
          </a:custGeom>
          <a:ln w="3175">
            <a:solidFill>
              <a:srgbClr val="000000"/>
            </a:solidFill>
          </a:ln>
        </p:spPr>
        <p:txBody>
          <a:bodyPr wrap="square" lIns="0" tIns="0" rIns="0" bIns="0" rtlCol="0"/>
          <a:lstStyle/>
          <a:p>
            <a:endParaRPr/>
          </a:p>
        </p:txBody>
      </p:sp>
      <p:sp>
        <p:nvSpPr>
          <p:cNvPr id="1994" name="object 1994"/>
          <p:cNvSpPr/>
          <p:nvPr/>
        </p:nvSpPr>
        <p:spPr>
          <a:xfrm>
            <a:off x="748417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1995" name="object 1995"/>
          <p:cNvSpPr/>
          <p:nvPr/>
        </p:nvSpPr>
        <p:spPr>
          <a:xfrm>
            <a:off x="7484174" y="3289091"/>
            <a:ext cx="0" cy="18415"/>
          </a:xfrm>
          <a:custGeom>
            <a:avLst/>
            <a:gdLst/>
            <a:ahLst/>
            <a:cxnLst/>
            <a:rect l="l" t="t" r="r" b="b"/>
            <a:pathLst>
              <a:path h="18414">
                <a:moveTo>
                  <a:pt x="0" y="17845"/>
                </a:moveTo>
                <a:lnTo>
                  <a:pt x="0" y="0"/>
                </a:lnTo>
              </a:path>
            </a:pathLst>
          </a:custGeom>
          <a:ln w="3175">
            <a:solidFill>
              <a:srgbClr val="000000"/>
            </a:solidFill>
          </a:ln>
        </p:spPr>
        <p:txBody>
          <a:bodyPr wrap="square" lIns="0" tIns="0" rIns="0" bIns="0" rtlCol="0"/>
          <a:lstStyle/>
          <a:p>
            <a:endParaRPr/>
          </a:p>
        </p:txBody>
      </p:sp>
      <p:sp>
        <p:nvSpPr>
          <p:cNvPr id="1996" name="object 1996"/>
          <p:cNvSpPr/>
          <p:nvPr/>
        </p:nvSpPr>
        <p:spPr>
          <a:xfrm>
            <a:off x="748417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997" name="object 1997"/>
          <p:cNvSpPr/>
          <p:nvPr/>
        </p:nvSpPr>
        <p:spPr>
          <a:xfrm>
            <a:off x="748375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1998" name="object 1998"/>
          <p:cNvSpPr/>
          <p:nvPr/>
        </p:nvSpPr>
        <p:spPr>
          <a:xfrm>
            <a:off x="748751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1999" name="object 1999"/>
          <p:cNvSpPr/>
          <p:nvPr/>
        </p:nvSpPr>
        <p:spPr>
          <a:xfrm>
            <a:off x="748751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00" name="object 2000"/>
          <p:cNvSpPr/>
          <p:nvPr/>
        </p:nvSpPr>
        <p:spPr>
          <a:xfrm>
            <a:off x="7487513" y="3274814"/>
            <a:ext cx="0" cy="32384"/>
          </a:xfrm>
          <a:custGeom>
            <a:avLst/>
            <a:gdLst/>
            <a:ahLst/>
            <a:cxnLst/>
            <a:rect l="l" t="t" r="r" b="b"/>
            <a:pathLst>
              <a:path h="32385">
                <a:moveTo>
                  <a:pt x="0" y="32122"/>
                </a:moveTo>
                <a:lnTo>
                  <a:pt x="0" y="0"/>
                </a:lnTo>
              </a:path>
            </a:pathLst>
          </a:custGeom>
          <a:ln w="3175">
            <a:solidFill>
              <a:srgbClr val="000000"/>
            </a:solidFill>
          </a:ln>
        </p:spPr>
        <p:txBody>
          <a:bodyPr wrap="square" lIns="0" tIns="0" rIns="0" bIns="0" rtlCol="0"/>
          <a:lstStyle/>
          <a:p>
            <a:endParaRPr/>
          </a:p>
        </p:txBody>
      </p:sp>
      <p:sp>
        <p:nvSpPr>
          <p:cNvPr id="2001" name="object 2001"/>
          <p:cNvSpPr/>
          <p:nvPr/>
        </p:nvSpPr>
        <p:spPr>
          <a:xfrm>
            <a:off x="748751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02" name="object 2002"/>
          <p:cNvSpPr/>
          <p:nvPr/>
        </p:nvSpPr>
        <p:spPr>
          <a:xfrm>
            <a:off x="748751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03" name="object 2003"/>
          <p:cNvSpPr/>
          <p:nvPr/>
        </p:nvSpPr>
        <p:spPr>
          <a:xfrm>
            <a:off x="7487097" y="3249118"/>
            <a:ext cx="4445" cy="58419"/>
          </a:xfrm>
          <a:custGeom>
            <a:avLst/>
            <a:gdLst/>
            <a:ahLst/>
            <a:cxnLst/>
            <a:rect l="l" t="t" r="r" b="b"/>
            <a:pathLst>
              <a:path w="4445" h="58420">
                <a:moveTo>
                  <a:pt x="4171" y="0"/>
                </a:moveTo>
                <a:lnTo>
                  <a:pt x="3337" y="0"/>
                </a:lnTo>
                <a:lnTo>
                  <a:pt x="0" y="57105"/>
                </a:lnTo>
                <a:lnTo>
                  <a:pt x="0" y="57819"/>
                </a:lnTo>
                <a:lnTo>
                  <a:pt x="834" y="57819"/>
                </a:lnTo>
                <a:lnTo>
                  <a:pt x="4171" y="713"/>
                </a:lnTo>
                <a:lnTo>
                  <a:pt x="4171" y="0"/>
                </a:lnTo>
                <a:close/>
              </a:path>
            </a:pathLst>
          </a:custGeom>
          <a:solidFill>
            <a:srgbClr val="000000"/>
          </a:solidFill>
        </p:spPr>
        <p:txBody>
          <a:bodyPr wrap="square" lIns="0" tIns="0" rIns="0" bIns="0" rtlCol="0"/>
          <a:lstStyle/>
          <a:p>
            <a:endParaRPr/>
          </a:p>
        </p:txBody>
      </p:sp>
      <p:sp>
        <p:nvSpPr>
          <p:cNvPr id="2004" name="object 2004"/>
          <p:cNvSpPr/>
          <p:nvPr/>
        </p:nvSpPr>
        <p:spPr>
          <a:xfrm>
            <a:off x="749085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005" name="object 2005"/>
          <p:cNvSpPr/>
          <p:nvPr/>
        </p:nvSpPr>
        <p:spPr>
          <a:xfrm>
            <a:off x="7490852" y="3289091"/>
            <a:ext cx="0" cy="3810"/>
          </a:xfrm>
          <a:custGeom>
            <a:avLst/>
            <a:gdLst/>
            <a:ahLst/>
            <a:cxnLst/>
            <a:rect l="l" t="t" r="r" b="b"/>
            <a:pathLst>
              <a:path h="3810">
                <a:moveTo>
                  <a:pt x="0" y="0"/>
                </a:moveTo>
                <a:lnTo>
                  <a:pt x="0" y="3568"/>
                </a:lnTo>
              </a:path>
            </a:pathLst>
          </a:custGeom>
          <a:ln w="3175">
            <a:solidFill>
              <a:srgbClr val="000000"/>
            </a:solidFill>
          </a:ln>
        </p:spPr>
        <p:txBody>
          <a:bodyPr wrap="square" lIns="0" tIns="0" rIns="0" bIns="0" rtlCol="0"/>
          <a:lstStyle/>
          <a:p>
            <a:endParaRPr/>
          </a:p>
        </p:txBody>
      </p:sp>
      <p:sp>
        <p:nvSpPr>
          <p:cNvPr id="2006" name="object 2006"/>
          <p:cNvSpPr/>
          <p:nvPr/>
        </p:nvSpPr>
        <p:spPr>
          <a:xfrm>
            <a:off x="749085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07" name="object 2007"/>
          <p:cNvSpPr/>
          <p:nvPr/>
        </p:nvSpPr>
        <p:spPr>
          <a:xfrm>
            <a:off x="7490852" y="3249117"/>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2008" name="object 2008"/>
          <p:cNvSpPr/>
          <p:nvPr/>
        </p:nvSpPr>
        <p:spPr>
          <a:xfrm>
            <a:off x="749085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09" name="object 2009"/>
          <p:cNvSpPr/>
          <p:nvPr/>
        </p:nvSpPr>
        <p:spPr>
          <a:xfrm>
            <a:off x="7490435" y="3289092"/>
            <a:ext cx="4445" cy="9525"/>
          </a:xfrm>
          <a:custGeom>
            <a:avLst/>
            <a:gdLst/>
            <a:ahLst/>
            <a:cxnLst/>
            <a:rect l="l" t="t" r="r" b="b"/>
            <a:pathLst>
              <a:path w="4445" h="9525">
                <a:moveTo>
                  <a:pt x="834" y="0"/>
                </a:moveTo>
                <a:lnTo>
                  <a:pt x="0" y="0"/>
                </a:lnTo>
                <a:lnTo>
                  <a:pt x="0" y="713"/>
                </a:lnTo>
                <a:lnTo>
                  <a:pt x="3338" y="9278"/>
                </a:lnTo>
                <a:lnTo>
                  <a:pt x="4173" y="9278"/>
                </a:lnTo>
                <a:lnTo>
                  <a:pt x="4173" y="8564"/>
                </a:lnTo>
                <a:lnTo>
                  <a:pt x="834" y="0"/>
                </a:lnTo>
                <a:close/>
              </a:path>
            </a:pathLst>
          </a:custGeom>
          <a:solidFill>
            <a:srgbClr val="000000"/>
          </a:solidFill>
        </p:spPr>
        <p:txBody>
          <a:bodyPr wrap="square" lIns="0" tIns="0" rIns="0" bIns="0" rtlCol="0"/>
          <a:lstStyle/>
          <a:p>
            <a:endParaRPr/>
          </a:p>
        </p:txBody>
      </p:sp>
      <p:sp>
        <p:nvSpPr>
          <p:cNvPr id="2010" name="object 2010"/>
          <p:cNvSpPr/>
          <p:nvPr/>
        </p:nvSpPr>
        <p:spPr>
          <a:xfrm>
            <a:off x="7494190" y="3297658"/>
            <a:ext cx="0" cy="9525"/>
          </a:xfrm>
          <a:custGeom>
            <a:avLst/>
            <a:gdLst/>
            <a:ahLst/>
            <a:cxnLst/>
            <a:rect l="l" t="t" r="r" b="b"/>
            <a:pathLst>
              <a:path h="9525">
                <a:moveTo>
                  <a:pt x="0" y="0"/>
                </a:moveTo>
                <a:lnTo>
                  <a:pt x="0" y="9279"/>
                </a:lnTo>
              </a:path>
            </a:pathLst>
          </a:custGeom>
          <a:ln w="3175">
            <a:solidFill>
              <a:srgbClr val="000000"/>
            </a:solidFill>
          </a:ln>
        </p:spPr>
        <p:txBody>
          <a:bodyPr wrap="square" lIns="0" tIns="0" rIns="0" bIns="0" rtlCol="0"/>
          <a:lstStyle/>
          <a:p>
            <a:endParaRPr/>
          </a:p>
        </p:txBody>
      </p:sp>
      <p:sp>
        <p:nvSpPr>
          <p:cNvPr id="2011" name="object 2011"/>
          <p:cNvSpPr/>
          <p:nvPr/>
        </p:nvSpPr>
        <p:spPr>
          <a:xfrm>
            <a:off x="749419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012" name="object 2012"/>
          <p:cNvSpPr/>
          <p:nvPr/>
        </p:nvSpPr>
        <p:spPr>
          <a:xfrm>
            <a:off x="749419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013" name="object 2013"/>
          <p:cNvSpPr/>
          <p:nvPr/>
        </p:nvSpPr>
        <p:spPr>
          <a:xfrm>
            <a:off x="7494191" y="3274814"/>
            <a:ext cx="0" cy="32384"/>
          </a:xfrm>
          <a:custGeom>
            <a:avLst/>
            <a:gdLst/>
            <a:ahLst/>
            <a:cxnLst/>
            <a:rect l="l" t="t" r="r" b="b"/>
            <a:pathLst>
              <a:path h="32385">
                <a:moveTo>
                  <a:pt x="0" y="32122"/>
                </a:moveTo>
                <a:lnTo>
                  <a:pt x="0" y="0"/>
                </a:lnTo>
              </a:path>
            </a:pathLst>
          </a:custGeom>
          <a:ln w="3175">
            <a:solidFill>
              <a:srgbClr val="000000"/>
            </a:solidFill>
          </a:ln>
        </p:spPr>
        <p:txBody>
          <a:bodyPr wrap="square" lIns="0" tIns="0" rIns="0" bIns="0" rtlCol="0"/>
          <a:lstStyle/>
          <a:p>
            <a:endParaRPr/>
          </a:p>
        </p:txBody>
      </p:sp>
      <p:sp>
        <p:nvSpPr>
          <p:cNvPr id="2014" name="object 2014"/>
          <p:cNvSpPr/>
          <p:nvPr/>
        </p:nvSpPr>
        <p:spPr>
          <a:xfrm>
            <a:off x="749419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15" name="object 2015"/>
          <p:cNvSpPr/>
          <p:nvPr/>
        </p:nvSpPr>
        <p:spPr>
          <a:xfrm>
            <a:off x="749419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16" name="object 2016"/>
          <p:cNvSpPr/>
          <p:nvPr/>
        </p:nvSpPr>
        <p:spPr>
          <a:xfrm>
            <a:off x="7493774"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017" name="object 2017"/>
          <p:cNvSpPr/>
          <p:nvPr/>
        </p:nvSpPr>
        <p:spPr>
          <a:xfrm>
            <a:off x="7497529" y="3220565"/>
            <a:ext cx="0" cy="86995"/>
          </a:xfrm>
          <a:custGeom>
            <a:avLst/>
            <a:gdLst/>
            <a:ahLst/>
            <a:cxnLst/>
            <a:rect l="l" t="t" r="r" b="b"/>
            <a:pathLst>
              <a:path h="86995">
                <a:moveTo>
                  <a:pt x="0" y="86372"/>
                </a:moveTo>
                <a:lnTo>
                  <a:pt x="0" y="0"/>
                </a:lnTo>
              </a:path>
            </a:pathLst>
          </a:custGeom>
          <a:ln w="3175">
            <a:solidFill>
              <a:srgbClr val="000000"/>
            </a:solidFill>
          </a:ln>
        </p:spPr>
        <p:txBody>
          <a:bodyPr wrap="square" lIns="0" tIns="0" rIns="0" bIns="0" rtlCol="0"/>
          <a:lstStyle/>
          <a:p>
            <a:endParaRPr/>
          </a:p>
        </p:txBody>
      </p:sp>
      <p:sp>
        <p:nvSpPr>
          <p:cNvPr id="2018" name="object 2018"/>
          <p:cNvSpPr/>
          <p:nvPr/>
        </p:nvSpPr>
        <p:spPr>
          <a:xfrm>
            <a:off x="749711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019" name="object 2019"/>
          <p:cNvSpPr/>
          <p:nvPr/>
        </p:nvSpPr>
        <p:spPr>
          <a:xfrm>
            <a:off x="750086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20" name="object 2020"/>
          <p:cNvSpPr/>
          <p:nvPr/>
        </p:nvSpPr>
        <p:spPr>
          <a:xfrm>
            <a:off x="750086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21" name="object 2021"/>
          <p:cNvSpPr/>
          <p:nvPr/>
        </p:nvSpPr>
        <p:spPr>
          <a:xfrm>
            <a:off x="7500868" y="3206289"/>
            <a:ext cx="0" cy="100965"/>
          </a:xfrm>
          <a:custGeom>
            <a:avLst/>
            <a:gdLst/>
            <a:ahLst/>
            <a:cxnLst/>
            <a:rect l="l" t="t" r="r" b="b"/>
            <a:pathLst>
              <a:path h="100964">
                <a:moveTo>
                  <a:pt x="0" y="100648"/>
                </a:moveTo>
                <a:lnTo>
                  <a:pt x="0" y="0"/>
                </a:lnTo>
              </a:path>
            </a:pathLst>
          </a:custGeom>
          <a:ln w="3175">
            <a:solidFill>
              <a:srgbClr val="000000"/>
            </a:solidFill>
          </a:ln>
        </p:spPr>
        <p:txBody>
          <a:bodyPr wrap="square" lIns="0" tIns="0" rIns="0" bIns="0" rtlCol="0"/>
          <a:lstStyle/>
          <a:p>
            <a:endParaRPr/>
          </a:p>
        </p:txBody>
      </p:sp>
      <p:sp>
        <p:nvSpPr>
          <p:cNvPr id="2022" name="object 2022"/>
          <p:cNvSpPr/>
          <p:nvPr/>
        </p:nvSpPr>
        <p:spPr>
          <a:xfrm>
            <a:off x="7500868"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023" name="object 2023"/>
          <p:cNvSpPr/>
          <p:nvPr/>
        </p:nvSpPr>
        <p:spPr>
          <a:xfrm>
            <a:off x="7500868"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024" name="object 2024"/>
          <p:cNvSpPr/>
          <p:nvPr/>
        </p:nvSpPr>
        <p:spPr>
          <a:xfrm>
            <a:off x="750086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25" name="object 2025"/>
          <p:cNvSpPr/>
          <p:nvPr/>
        </p:nvSpPr>
        <p:spPr>
          <a:xfrm>
            <a:off x="750086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26" name="object 2026"/>
          <p:cNvSpPr/>
          <p:nvPr/>
        </p:nvSpPr>
        <p:spPr>
          <a:xfrm>
            <a:off x="7500450"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2027" name="object 2027"/>
          <p:cNvSpPr/>
          <p:nvPr/>
        </p:nvSpPr>
        <p:spPr>
          <a:xfrm>
            <a:off x="7504205"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2028" name="object 2028"/>
          <p:cNvSpPr/>
          <p:nvPr/>
        </p:nvSpPr>
        <p:spPr>
          <a:xfrm>
            <a:off x="7503789" y="3274814"/>
            <a:ext cx="4445" cy="32384"/>
          </a:xfrm>
          <a:custGeom>
            <a:avLst/>
            <a:gdLst/>
            <a:ahLst/>
            <a:cxnLst/>
            <a:rect l="l" t="t" r="r" b="b"/>
            <a:pathLst>
              <a:path w="4445" h="32385">
                <a:moveTo>
                  <a:pt x="4173" y="0"/>
                </a:moveTo>
                <a:lnTo>
                  <a:pt x="3337"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2029" name="object 2029"/>
          <p:cNvSpPr/>
          <p:nvPr/>
        </p:nvSpPr>
        <p:spPr>
          <a:xfrm>
            <a:off x="7507544" y="324911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2030" name="object 2030"/>
          <p:cNvSpPr/>
          <p:nvPr/>
        </p:nvSpPr>
        <p:spPr>
          <a:xfrm>
            <a:off x="750712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031" name="object 2031"/>
          <p:cNvSpPr/>
          <p:nvPr/>
        </p:nvSpPr>
        <p:spPr>
          <a:xfrm>
            <a:off x="7510466" y="3286235"/>
            <a:ext cx="4445" cy="3810"/>
          </a:xfrm>
          <a:custGeom>
            <a:avLst/>
            <a:gdLst/>
            <a:ahLst/>
            <a:cxnLst/>
            <a:rect l="l" t="t" r="r" b="b"/>
            <a:pathLst>
              <a:path w="4445" h="3810">
                <a:moveTo>
                  <a:pt x="834" y="0"/>
                </a:moveTo>
                <a:lnTo>
                  <a:pt x="0" y="0"/>
                </a:lnTo>
                <a:lnTo>
                  <a:pt x="0" y="713"/>
                </a:lnTo>
                <a:lnTo>
                  <a:pt x="3338" y="3569"/>
                </a:lnTo>
                <a:lnTo>
                  <a:pt x="4174" y="3569"/>
                </a:lnTo>
                <a:lnTo>
                  <a:pt x="4174" y="2856"/>
                </a:lnTo>
                <a:lnTo>
                  <a:pt x="834" y="0"/>
                </a:lnTo>
                <a:close/>
              </a:path>
            </a:pathLst>
          </a:custGeom>
          <a:solidFill>
            <a:srgbClr val="000000"/>
          </a:solidFill>
        </p:spPr>
        <p:txBody>
          <a:bodyPr wrap="square" lIns="0" tIns="0" rIns="0" bIns="0" rtlCol="0"/>
          <a:lstStyle/>
          <a:p>
            <a:endParaRPr/>
          </a:p>
        </p:txBody>
      </p:sp>
      <p:sp>
        <p:nvSpPr>
          <p:cNvPr id="2032" name="object 2032"/>
          <p:cNvSpPr/>
          <p:nvPr/>
        </p:nvSpPr>
        <p:spPr>
          <a:xfrm>
            <a:off x="7514221"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2033" name="object 2033"/>
          <p:cNvSpPr/>
          <p:nvPr/>
        </p:nvSpPr>
        <p:spPr>
          <a:xfrm>
            <a:off x="7513804" y="3263394"/>
            <a:ext cx="4445" cy="43815"/>
          </a:xfrm>
          <a:custGeom>
            <a:avLst/>
            <a:gdLst/>
            <a:ahLst/>
            <a:cxnLst/>
            <a:rect l="l" t="t" r="r" b="b"/>
            <a:pathLst>
              <a:path w="4445" h="43814">
                <a:moveTo>
                  <a:pt x="4173" y="0"/>
                </a:moveTo>
                <a:lnTo>
                  <a:pt x="3338" y="0"/>
                </a:lnTo>
                <a:lnTo>
                  <a:pt x="0" y="42829"/>
                </a:lnTo>
                <a:lnTo>
                  <a:pt x="0" y="43543"/>
                </a:lnTo>
                <a:lnTo>
                  <a:pt x="835" y="43543"/>
                </a:lnTo>
                <a:lnTo>
                  <a:pt x="4173" y="713"/>
                </a:lnTo>
                <a:lnTo>
                  <a:pt x="4173" y="0"/>
                </a:lnTo>
                <a:close/>
              </a:path>
            </a:pathLst>
          </a:custGeom>
          <a:solidFill>
            <a:srgbClr val="000000"/>
          </a:solidFill>
        </p:spPr>
        <p:txBody>
          <a:bodyPr wrap="square" lIns="0" tIns="0" rIns="0" bIns="0" rtlCol="0"/>
          <a:lstStyle/>
          <a:p>
            <a:endParaRPr/>
          </a:p>
        </p:txBody>
      </p:sp>
      <p:sp>
        <p:nvSpPr>
          <p:cNvPr id="2034" name="object 2034"/>
          <p:cNvSpPr/>
          <p:nvPr/>
        </p:nvSpPr>
        <p:spPr>
          <a:xfrm>
            <a:off x="7517560" y="326339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2035" name="object 2035"/>
          <p:cNvSpPr/>
          <p:nvPr/>
        </p:nvSpPr>
        <p:spPr>
          <a:xfrm>
            <a:off x="7517143"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2036" name="object 2036"/>
          <p:cNvSpPr/>
          <p:nvPr/>
        </p:nvSpPr>
        <p:spPr>
          <a:xfrm>
            <a:off x="7520899" y="3240552"/>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2037" name="object 2037"/>
          <p:cNvSpPr/>
          <p:nvPr/>
        </p:nvSpPr>
        <p:spPr>
          <a:xfrm>
            <a:off x="752048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038" name="object 2038"/>
          <p:cNvSpPr/>
          <p:nvPr/>
        </p:nvSpPr>
        <p:spPr>
          <a:xfrm>
            <a:off x="7524237"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2039" name="object 2039"/>
          <p:cNvSpPr/>
          <p:nvPr/>
        </p:nvSpPr>
        <p:spPr>
          <a:xfrm>
            <a:off x="7523820" y="3289092"/>
            <a:ext cx="4445" cy="18415"/>
          </a:xfrm>
          <a:custGeom>
            <a:avLst/>
            <a:gdLst/>
            <a:ahLst/>
            <a:cxnLst/>
            <a:rect l="l" t="t" r="r" b="b"/>
            <a:pathLst>
              <a:path w="4445" h="18414">
                <a:moveTo>
                  <a:pt x="4173" y="0"/>
                </a:moveTo>
                <a:lnTo>
                  <a:pt x="3338" y="0"/>
                </a:lnTo>
                <a:lnTo>
                  <a:pt x="0" y="17131"/>
                </a:lnTo>
                <a:lnTo>
                  <a:pt x="0" y="17844"/>
                </a:lnTo>
                <a:lnTo>
                  <a:pt x="835" y="17844"/>
                </a:lnTo>
                <a:lnTo>
                  <a:pt x="4173" y="713"/>
                </a:lnTo>
                <a:lnTo>
                  <a:pt x="4173" y="0"/>
                </a:lnTo>
                <a:close/>
              </a:path>
            </a:pathLst>
          </a:custGeom>
          <a:solidFill>
            <a:srgbClr val="000000"/>
          </a:solidFill>
        </p:spPr>
        <p:txBody>
          <a:bodyPr wrap="square" lIns="0" tIns="0" rIns="0" bIns="0" rtlCol="0"/>
          <a:lstStyle/>
          <a:p>
            <a:endParaRPr/>
          </a:p>
        </p:txBody>
      </p:sp>
      <p:sp>
        <p:nvSpPr>
          <p:cNvPr id="2040" name="object 2040"/>
          <p:cNvSpPr/>
          <p:nvPr/>
        </p:nvSpPr>
        <p:spPr>
          <a:xfrm>
            <a:off x="7527575" y="3240551"/>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2041" name="object 2041"/>
          <p:cNvSpPr/>
          <p:nvPr/>
        </p:nvSpPr>
        <p:spPr>
          <a:xfrm>
            <a:off x="7527575" y="3240551"/>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2042" name="object 2042"/>
          <p:cNvSpPr/>
          <p:nvPr/>
        </p:nvSpPr>
        <p:spPr>
          <a:xfrm>
            <a:off x="7527158"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2043" name="object 2043"/>
          <p:cNvSpPr/>
          <p:nvPr/>
        </p:nvSpPr>
        <p:spPr>
          <a:xfrm>
            <a:off x="753091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044" name="object 2044"/>
          <p:cNvSpPr/>
          <p:nvPr/>
        </p:nvSpPr>
        <p:spPr>
          <a:xfrm>
            <a:off x="7530914"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2045" name="object 2045"/>
          <p:cNvSpPr/>
          <p:nvPr/>
        </p:nvSpPr>
        <p:spPr>
          <a:xfrm>
            <a:off x="7530914"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2046" name="object 2046"/>
          <p:cNvSpPr/>
          <p:nvPr/>
        </p:nvSpPr>
        <p:spPr>
          <a:xfrm>
            <a:off x="7530914"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2047" name="object 2047"/>
          <p:cNvSpPr/>
          <p:nvPr/>
        </p:nvSpPr>
        <p:spPr>
          <a:xfrm>
            <a:off x="7530914"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2048" name="object 2048"/>
          <p:cNvSpPr/>
          <p:nvPr/>
        </p:nvSpPr>
        <p:spPr>
          <a:xfrm>
            <a:off x="7530914"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2049" name="object 2049"/>
          <p:cNvSpPr/>
          <p:nvPr/>
        </p:nvSpPr>
        <p:spPr>
          <a:xfrm>
            <a:off x="7530914"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2050" name="object 2050"/>
          <p:cNvSpPr/>
          <p:nvPr/>
        </p:nvSpPr>
        <p:spPr>
          <a:xfrm>
            <a:off x="753091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051" name="object 2051"/>
          <p:cNvSpPr/>
          <p:nvPr/>
        </p:nvSpPr>
        <p:spPr>
          <a:xfrm>
            <a:off x="753091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052" name="object 2052"/>
          <p:cNvSpPr/>
          <p:nvPr/>
        </p:nvSpPr>
        <p:spPr>
          <a:xfrm>
            <a:off x="753091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53" name="object 2053"/>
          <p:cNvSpPr/>
          <p:nvPr/>
        </p:nvSpPr>
        <p:spPr>
          <a:xfrm>
            <a:off x="753091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54" name="object 2054"/>
          <p:cNvSpPr/>
          <p:nvPr/>
        </p:nvSpPr>
        <p:spPr>
          <a:xfrm>
            <a:off x="7530497" y="3263394"/>
            <a:ext cx="4445" cy="43815"/>
          </a:xfrm>
          <a:custGeom>
            <a:avLst/>
            <a:gdLst/>
            <a:ahLst/>
            <a:cxnLst/>
            <a:rect l="l" t="t" r="r" b="b"/>
            <a:pathLst>
              <a:path w="4445" h="43814">
                <a:moveTo>
                  <a:pt x="4171" y="0"/>
                </a:moveTo>
                <a:lnTo>
                  <a:pt x="3337" y="0"/>
                </a:lnTo>
                <a:lnTo>
                  <a:pt x="0" y="42829"/>
                </a:lnTo>
                <a:lnTo>
                  <a:pt x="0" y="43543"/>
                </a:lnTo>
                <a:lnTo>
                  <a:pt x="834" y="43543"/>
                </a:lnTo>
                <a:lnTo>
                  <a:pt x="4171" y="713"/>
                </a:lnTo>
                <a:lnTo>
                  <a:pt x="4171" y="0"/>
                </a:lnTo>
                <a:close/>
              </a:path>
            </a:pathLst>
          </a:custGeom>
          <a:solidFill>
            <a:srgbClr val="000000"/>
          </a:solidFill>
        </p:spPr>
        <p:txBody>
          <a:bodyPr wrap="square" lIns="0" tIns="0" rIns="0" bIns="0" rtlCol="0"/>
          <a:lstStyle/>
          <a:p>
            <a:endParaRPr/>
          </a:p>
        </p:txBody>
      </p:sp>
      <p:sp>
        <p:nvSpPr>
          <p:cNvPr id="2055" name="object 2055"/>
          <p:cNvSpPr/>
          <p:nvPr/>
        </p:nvSpPr>
        <p:spPr>
          <a:xfrm>
            <a:off x="7534252" y="326339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2056" name="object 2056"/>
          <p:cNvSpPr/>
          <p:nvPr/>
        </p:nvSpPr>
        <p:spPr>
          <a:xfrm>
            <a:off x="7533835" y="3254828"/>
            <a:ext cx="4445" cy="52705"/>
          </a:xfrm>
          <a:custGeom>
            <a:avLst/>
            <a:gdLst/>
            <a:ahLst/>
            <a:cxnLst/>
            <a:rect l="l" t="t" r="r" b="b"/>
            <a:pathLst>
              <a:path w="4445" h="52704">
                <a:moveTo>
                  <a:pt x="4173" y="0"/>
                </a:moveTo>
                <a:lnTo>
                  <a:pt x="3338" y="0"/>
                </a:lnTo>
                <a:lnTo>
                  <a:pt x="0" y="51395"/>
                </a:lnTo>
                <a:lnTo>
                  <a:pt x="0" y="52109"/>
                </a:lnTo>
                <a:lnTo>
                  <a:pt x="834" y="52109"/>
                </a:lnTo>
                <a:lnTo>
                  <a:pt x="4173" y="715"/>
                </a:lnTo>
                <a:lnTo>
                  <a:pt x="4173" y="0"/>
                </a:lnTo>
                <a:close/>
              </a:path>
            </a:pathLst>
          </a:custGeom>
          <a:solidFill>
            <a:srgbClr val="000000"/>
          </a:solidFill>
        </p:spPr>
        <p:txBody>
          <a:bodyPr wrap="square" lIns="0" tIns="0" rIns="0" bIns="0" rtlCol="0"/>
          <a:lstStyle/>
          <a:p>
            <a:endParaRPr/>
          </a:p>
        </p:txBody>
      </p:sp>
      <p:sp>
        <p:nvSpPr>
          <p:cNvPr id="2057" name="object 2057"/>
          <p:cNvSpPr/>
          <p:nvPr/>
        </p:nvSpPr>
        <p:spPr>
          <a:xfrm>
            <a:off x="7537591"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2058" name="object 2058"/>
          <p:cNvSpPr/>
          <p:nvPr/>
        </p:nvSpPr>
        <p:spPr>
          <a:xfrm>
            <a:off x="7537174"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2059" name="object 2059"/>
          <p:cNvSpPr/>
          <p:nvPr/>
        </p:nvSpPr>
        <p:spPr>
          <a:xfrm>
            <a:off x="7540929" y="2546718"/>
            <a:ext cx="0" cy="760730"/>
          </a:xfrm>
          <a:custGeom>
            <a:avLst/>
            <a:gdLst/>
            <a:ahLst/>
            <a:cxnLst/>
            <a:rect l="l" t="t" r="r" b="b"/>
            <a:pathLst>
              <a:path h="760729">
                <a:moveTo>
                  <a:pt x="0" y="760218"/>
                </a:moveTo>
                <a:lnTo>
                  <a:pt x="0" y="0"/>
                </a:lnTo>
              </a:path>
            </a:pathLst>
          </a:custGeom>
          <a:ln w="3175">
            <a:solidFill>
              <a:srgbClr val="000000"/>
            </a:solidFill>
          </a:ln>
        </p:spPr>
        <p:txBody>
          <a:bodyPr wrap="square" lIns="0" tIns="0" rIns="0" bIns="0" rtlCol="0"/>
          <a:lstStyle/>
          <a:p>
            <a:endParaRPr/>
          </a:p>
        </p:txBody>
      </p:sp>
      <p:sp>
        <p:nvSpPr>
          <p:cNvPr id="2060" name="object 2060"/>
          <p:cNvSpPr/>
          <p:nvPr/>
        </p:nvSpPr>
        <p:spPr>
          <a:xfrm>
            <a:off x="7540929" y="2546720"/>
            <a:ext cx="0" cy="743585"/>
          </a:xfrm>
          <a:custGeom>
            <a:avLst/>
            <a:gdLst/>
            <a:ahLst/>
            <a:cxnLst/>
            <a:rect l="l" t="t" r="r" b="b"/>
            <a:pathLst>
              <a:path h="743585">
                <a:moveTo>
                  <a:pt x="0" y="0"/>
                </a:moveTo>
                <a:lnTo>
                  <a:pt x="0" y="743085"/>
                </a:lnTo>
              </a:path>
            </a:pathLst>
          </a:custGeom>
          <a:ln w="3175">
            <a:solidFill>
              <a:srgbClr val="000000"/>
            </a:solidFill>
          </a:ln>
        </p:spPr>
        <p:txBody>
          <a:bodyPr wrap="square" lIns="0" tIns="0" rIns="0" bIns="0" rtlCol="0"/>
          <a:lstStyle/>
          <a:p>
            <a:endParaRPr/>
          </a:p>
        </p:txBody>
      </p:sp>
      <p:sp>
        <p:nvSpPr>
          <p:cNvPr id="2061" name="object 2061"/>
          <p:cNvSpPr/>
          <p:nvPr/>
        </p:nvSpPr>
        <p:spPr>
          <a:xfrm>
            <a:off x="7540512" y="3254827"/>
            <a:ext cx="4445" cy="3810"/>
          </a:xfrm>
          <a:custGeom>
            <a:avLst/>
            <a:gdLst/>
            <a:ahLst/>
            <a:cxnLst/>
            <a:rect l="l" t="t" r="r" b="b"/>
            <a:pathLst>
              <a:path w="4445" h="3810">
                <a:moveTo>
                  <a:pt x="834" y="0"/>
                </a:moveTo>
                <a:lnTo>
                  <a:pt x="0" y="0"/>
                </a:lnTo>
                <a:lnTo>
                  <a:pt x="0" y="715"/>
                </a:lnTo>
                <a:lnTo>
                  <a:pt x="3338" y="3569"/>
                </a:lnTo>
                <a:lnTo>
                  <a:pt x="4173" y="3569"/>
                </a:lnTo>
                <a:lnTo>
                  <a:pt x="4173" y="2856"/>
                </a:lnTo>
                <a:lnTo>
                  <a:pt x="834" y="0"/>
                </a:lnTo>
                <a:close/>
              </a:path>
            </a:pathLst>
          </a:custGeom>
          <a:solidFill>
            <a:srgbClr val="000000"/>
          </a:solidFill>
        </p:spPr>
        <p:txBody>
          <a:bodyPr wrap="square" lIns="0" tIns="0" rIns="0" bIns="0" rtlCol="0"/>
          <a:lstStyle/>
          <a:p>
            <a:endParaRPr/>
          </a:p>
        </p:txBody>
      </p:sp>
      <p:sp>
        <p:nvSpPr>
          <p:cNvPr id="2062" name="object 2062"/>
          <p:cNvSpPr/>
          <p:nvPr/>
        </p:nvSpPr>
        <p:spPr>
          <a:xfrm>
            <a:off x="7544268" y="3172025"/>
            <a:ext cx="0" cy="135255"/>
          </a:xfrm>
          <a:custGeom>
            <a:avLst/>
            <a:gdLst/>
            <a:ahLst/>
            <a:cxnLst/>
            <a:rect l="l" t="t" r="r" b="b"/>
            <a:pathLst>
              <a:path h="135254">
                <a:moveTo>
                  <a:pt x="0" y="134912"/>
                </a:moveTo>
                <a:lnTo>
                  <a:pt x="0" y="0"/>
                </a:lnTo>
              </a:path>
            </a:pathLst>
          </a:custGeom>
          <a:ln w="3175">
            <a:solidFill>
              <a:srgbClr val="000000"/>
            </a:solidFill>
          </a:ln>
        </p:spPr>
        <p:txBody>
          <a:bodyPr wrap="square" lIns="0" tIns="0" rIns="0" bIns="0" rtlCol="0"/>
          <a:lstStyle/>
          <a:p>
            <a:endParaRPr/>
          </a:p>
        </p:txBody>
      </p:sp>
      <p:sp>
        <p:nvSpPr>
          <p:cNvPr id="2063" name="object 2063"/>
          <p:cNvSpPr/>
          <p:nvPr/>
        </p:nvSpPr>
        <p:spPr>
          <a:xfrm>
            <a:off x="7543851" y="3291946"/>
            <a:ext cx="4445" cy="15240"/>
          </a:xfrm>
          <a:custGeom>
            <a:avLst/>
            <a:gdLst/>
            <a:ahLst/>
            <a:cxnLst/>
            <a:rect l="l" t="t" r="r" b="b"/>
            <a:pathLst>
              <a:path w="4445" h="15239">
                <a:moveTo>
                  <a:pt x="4173" y="0"/>
                </a:moveTo>
                <a:lnTo>
                  <a:pt x="3337"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2064" name="object 2064"/>
          <p:cNvSpPr/>
          <p:nvPr/>
        </p:nvSpPr>
        <p:spPr>
          <a:xfrm>
            <a:off x="7547189" y="3289092"/>
            <a:ext cx="4445" cy="18415"/>
          </a:xfrm>
          <a:custGeom>
            <a:avLst/>
            <a:gdLst/>
            <a:ahLst/>
            <a:cxnLst/>
            <a:rect l="l" t="t" r="r" b="b"/>
            <a:pathLst>
              <a:path w="4445" h="18414">
                <a:moveTo>
                  <a:pt x="4174" y="0"/>
                </a:moveTo>
                <a:lnTo>
                  <a:pt x="3338" y="0"/>
                </a:lnTo>
                <a:lnTo>
                  <a:pt x="0" y="17131"/>
                </a:lnTo>
                <a:lnTo>
                  <a:pt x="0" y="17844"/>
                </a:lnTo>
                <a:lnTo>
                  <a:pt x="835" y="17844"/>
                </a:lnTo>
                <a:lnTo>
                  <a:pt x="4174" y="713"/>
                </a:lnTo>
                <a:lnTo>
                  <a:pt x="4174" y="0"/>
                </a:lnTo>
                <a:close/>
              </a:path>
            </a:pathLst>
          </a:custGeom>
          <a:solidFill>
            <a:srgbClr val="000000"/>
          </a:solidFill>
        </p:spPr>
        <p:txBody>
          <a:bodyPr wrap="square" lIns="0" tIns="0" rIns="0" bIns="0" rtlCol="0"/>
          <a:lstStyle/>
          <a:p>
            <a:endParaRPr/>
          </a:p>
        </p:txBody>
      </p:sp>
      <p:sp>
        <p:nvSpPr>
          <p:cNvPr id="2065" name="object 2065"/>
          <p:cNvSpPr/>
          <p:nvPr/>
        </p:nvSpPr>
        <p:spPr>
          <a:xfrm>
            <a:off x="755094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66" name="object 2066"/>
          <p:cNvSpPr/>
          <p:nvPr/>
        </p:nvSpPr>
        <p:spPr>
          <a:xfrm>
            <a:off x="7550945"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2067" name="object 2067"/>
          <p:cNvSpPr/>
          <p:nvPr/>
        </p:nvSpPr>
        <p:spPr>
          <a:xfrm>
            <a:off x="7550945"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2068" name="object 2068"/>
          <p:cNvSpPr/>
          <p:nvPr/>
        </p:nvSpPr>
        <p:spPr>
          <a:xfrm>
            <a:off x="7550945"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2069" name="object 2069"/>
          <p:cNvSpPr/>
          <p:nvPr/>
        </p:nvSpPr>
        <p:spPr>
          <a:xfrm>
            <a:off x="7550945"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2070" name="object 2070"/>
          <p:cNvSpPr/>
          <p:nvPr/>
        </p:nvSpPr>
        <p:spPr>
          <a:xfrm>
            <a:off x="755094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071" name="object 2071"/>
          <p:cNvSpPr/>
          <p:nvPr/>
        </p:nvSpPr>
        <p:spPr>
          <a:xfrm>
            <a:off x="755094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072" name="object 2072"/>
          <p:cNvSpPr/>
          <p:nvPr/>
        </p:nvSpPr>
        <p:spPr>
          <a:xfrm>
            <a:off x="755094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73" name="object 2073"/>
          <p:cNvSpPr/>
          <p:nvPr/>
        </p:nvSpPr>
        <p:spPr>
          <a:xfrm>
            <a:off x="755094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74" name="object 2074"/>
          <p:cNvSpPr/>
          <p:nvPr/>
        </p:nvSpPr>
        <p:spPr>
          <a:xfrm>
            <a:off x="755094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075" name="object 2075"/>
          <p:cNvSpPr/>
          <p:nvPr/>
        </p:nvSpPr>
        <p:spPr>
          <a:xfrm>
            <a:off x="755094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076" name="object 2076"/>
          <p:cNvSpPr/>
          <p:nvPr/>
        </p:nvSpPr>
        <p:spPr>
          <a:xfrm>
            <a:off x="7550528"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077" name="object 2077"/>
          <p:cNvSpPr/>
          <p:nvPr/>
        </p:nvSpPr>
        <p:spPr>
          <a:xfrm>
            <a:off x="7554283" y="3271959"/>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2078" name="object 2078"/>
          <p:cNvSpPr/>
          <p:nvPr/>
        </p:nvSpPr>
        <p:spPr>
          <a:xfrm>
            <a:off x="7554283" y="3271959"/>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2079" name="object 2079"/>
          <p:cNvSpPr/>
          <p:nvPr/>
        </p:nvSpPr>
        <p:spPr>
          <a:xfrm>
            <a:off x="755386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080" name="object 2080"/>
          <p:cNvSpPr/>
          <p:nvPr/>
        </p:nvSpPr>
        <p:spPr>
          <a:xfrm>
            <a:off x="7557622" y="3123485"/>
            <a:ext cx="0" cy="183515"/>
          </a:xfrm>
          <a:custGeom>
            <a:avLst/>
            <a:gdLst/>
            <a:ahLst/>
            <a:cxnLst/>
            <a:rect l="l" t="t" r="r" b="b"/>
            <a:pathLst>
              <a:path h="183514">
                <a:moveTo>
                  <a:pt x="0" y="183452"/>
                </a:moveTo>
                <a:lnTo>
                  <a:pt x="0" y="0"/>
                </a:lnTo>
              </a:path>
            </a:pathLst>
          </a:custGeom>
          <a:ln w="3175">
            <a:solidFill>
              <a:srgbClr val="000000"/>
            </a:solidFill>
          </a:ln>
        </p:spPr>
        <p:txBody>
          <a:bodyPr wrap="square" lIns="0" tIns="0" rIns="0" bIns="0" rtlCol="0"/>
          <a:lstStyle/>
          <a:p>
            <a:endParaRPr/>
          </a:p>
        </p:txBody>
      </p:sp>
      <p:sp>
        <p:nvSpPr>
          <p:cNvPr id="2081" name="object 2081"/>
          <p:cNvSpPr/>
          <p:nvPr/>
        </p:nvSpPr>
        <p:spPr>
          <a:xfrm>
            <a:off x="7557205" y="3283381"/>
            <a:ext cx="4445" cy="9525"/>
          </a:xfrm>
          <a:custGeom>
            <a:avLst/>
            <a:gdLst/>
            <a:ahLst/>
            <a:cxnLst/>
            <a:rect l="l" t="t" r="r" b="b"/>
            <a:pathLst>
              <a:path w="4445" h="9525">
                <a:moveTo>
                  <a:pt x="4171" y="0"/>
                </a:moveTo>
                <a:lnTo>
                  <a:pt x="3337" y="0"/>
                </a:lnTo>
                <a:lnTo>
                  <a:pt x="0" y="8566"/>
                </a:lnTo>
                <a:lnTo>
                  <a:pt x="0" y="9279"/>
                </a:lnTo>
                <a:lnTo>
                  <a:pt x="834" y="9279"/>
                </a:lnTo>
                <a:lnTo>
                  <a:pt x="4171" y="713"/>
                </a:lnTo>
                <a:lnTo>
                  <a:pt x="4171" y="0"/>
                </a:lnTo>
                <a:close/>
              </a:path>
            </a:pathLst>
          </a:custGeom>
          <a:solidFill>
            <a:srgbClr val="000000"/>
          </a:solidFill>
        </p:spPr>
        <p:txBody>
          <a:bodyPr wrap="square" lIns="0" tIns="0" rIns="0" bIns="0" rtlCol="0"/>
          <a:lstStyle/>
          <a:p>
            <a:endParaRPr/>
          </a:p>
        </p:txBody>
      </p:sp>
      <p:sp>
        <p:nvSpPr>
          <p:cNvPr id="2082" name="object 2082"/>
          <p:cNvSpPr/>
          <p:nvPr/>
        </p:nvSpPr>
        <p:spPr>
          <a:xfrm>
            <a:off x="7560960" y="3271959"/>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2083" name="object 2083"/>
          <p:cNvSpPr/>
          <p:nvPr/>
        </p:nvSpPr>
        <p:spPr>
          <a:xfrm>
            <a:off x="756054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084" name="object 2084"/>
          <p:cNvSpPr/>
          <p:nvPr/>
        </p:nvSpPr>
        <p:spPr>
          <a:xfrm>
            <a:off x="7564299"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085" name="object 2085"/>
          <p:cNvSpPr/>
          <p:nvPr/>
        </p:nvSpPr>
        <p:spPr>
          <a:xfrm>
            <a:off x="7564299"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086" name="object 2086"/>
          <p:cNvSpPr/>
          <p:nvPr/>
        </p:nvSpPr>
        <p:spPr>
          <a:xfrm>
            <a:off x="756429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87" name="object 2087"/>
          <p:cNvSpPr/>
          <p:nvPr/>
        </p:nvSpPr>
        <p:spPr>
          <a:xfrm>
            <a:off x="756429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88" name="object 2088"/>
          <p:cNvSpPr/>
          <p:nvPr/>
        </p:nvSpPr>
        <p:spPr>
          <a:xfrm>
            <a:off x="7564299"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089" name="object 2089"/>
          <p:cNvSpPr/>
          <p:nvPr/>
        </p:nvSpPr>
        <p:spPr>
          <a:xfrm>
            <a:off x="7564299"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090" name="object 2090"/>
          <p:cNvSpPr/>
          <p:nvPr/>
        </p:nvSpPr>
        <p:spPr>
          <a:xfrm>
            <a:off x="756429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91" name="object 2091"/>
          <p:cNvSpPr/>
          <p:nvPr/>
        </p:nvSpPr>
        <p:spPr>
          <a:xfrm>
            <a:off x="756429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92" name="object 2092"/>
          <p:cNvSpPr/>
          <p:nvPr/>
        </p:nvSpPr>
        <p:spPr>
          <a:xfrm>
            <a:off x="756429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93" name="object 2093"/>
          <p:cNvSpPr/>
          <p:nvPr/>
        </p:nvSpPr>
        <p:spPr>
          <a:xfrm>
            <a:off x="7564299"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094" name="object 2094"/>
          <p:cNvSpPr/>
          <p:nvPr/>
        </p:nvSpPr>
        <p:spPr>
          <a:xfrm>
            <a:off x="7564299"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2095" name="object 2095"/>
          <p:cNvSpPr/>
          <p:nvPr/>
        </p:nvSpPr>
        <p:spPr>
          <a:xfrm>
            <a:off x="7564299"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2096" name="object 2096"/>
          <p:cNvSpPr/>
          <p:nvPr/>
        </p:nvSpPr>
        <p:spPr>
          <a:xfrm>
            <a:off x="7563882" y="3269104"/>
            <a:ext cx="4445" cy="38100"/>
          </a:xfrm>
          <a:custGeom>
            <a:avLst/>
            <a:gdLst/>
            <a:ahLst/>
            <a:cxnLst/>
            <a:rect l="l" t="t" r="r" b="b"/>
            <a:pathLst>
              <a:path w="4445" h="38100">
                <a:moveTo>
                  <a:pt x="4173" y="0"/>
                </a:moveTo>
                <a:lnTo>
                  <a:pt x="3338"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2097" name="object 2097"/>
          <p:cNvSpPr/>
          <p:nvPr/>
        </p:nvSpPr>
        <p:spPr>
          <a:xfrm>
            <a:off x="756722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098" name="object 2098"/>
          <p:cNvSpPr/>
          <p:nvPr/>
        </p:nvSpPr>
        <p:spPr>
          <a:xfrm>
            <a:off x="7570976" y="2846523"/>
            <a:ext cx="0" cy="461009"/>
          </a:xfrm>
          <a:custGeom>
            <a:avLst/>
            <a:gdLst/>
            <a:ahLst/>
            <a:cxnLst/>
            <a:rect l="l" t="t" r="r" b="b"/>
            <a:pathLst>
              <a:path h="461010">
                <a:moveTo>
                  <a:pt x="0" y="460413"/>
                </a:moveTo>
                <a:lnTo>
                  <a:pt x="0" y="0"/>
                </a:lnTo>
              </a:path>
            </a:pathLst>
          </a:custGeom>
          <a:ln w="3175">
            <a:solidFill>
              <a:srgbClr val="000000"/>
            </a:solidFill>
          </a:ln>
        </p:spPr>
        <p:txBody>
          <a:bodyPr wrap="square" lIns="0" tIns="0" rIns="0" bIns="0" rtlCol="0"/>
          <a:lstStyle/>
          <a:p>
            <a:endParaRPr/>
          </a:p>
        </p:txBody>
      </p:sp>
      <p:sp>
        <p:nvSpPr>
          <p:cNvPr id="2099" name="object 2099"/>
          <p:cNvSpPr/>
          <p:nvPr/>
        </p:nvSpPr>
        <p:spPr>
          <a:xfrm>
            <a:off x="7570976" y="2846524"/>
            <a:ext cx="0" cy="421005"/>
          </a:xfrm>
          <a:custGeom>
            <a:avLst/>
            <a:gdLst/>
            <a:ahLst/>
            <a:cxnLst/>
            <a:rect l="l" t="t" r="r" b="b"/>
            <a:pathLst>
              <a:path h="421004">
                <a:moveTo>
                  <a:pt x="0" y="0"/>
                </a:moveTo>
                <a:lnTo>
                  <a:pt x="0" y="420438"/>
                </a:lnTo>
              </a:path>
            </a:pathLst>
          </a:custGeom>
          <a:ln w="3175">
            <a:solidFill>
              <a:srgbClr val="000000"/>
            </a:solidFill>
          </a:ln>
        </p:spPr>
        <p:txBody>
          <a:bodyPr wrap="square" lIns="0" tIns="0" rIns="0" bIns="0" rtlCol="0"/>
          <a:lstStyle/>
          <a:p>
            <a:endParaRPr/>
          </a:p>
        </p:txBody>
      </p:sp>
      <p:sp>
        <p:nvSpPr>
          <p:cNvPr id="2100" name="object 2100"/>
          <p:cNvSpPr/>
          <p:nvPr/>
        </p:nvSpPr>
        <p:spPr>
          <a:xfrm>
            <a:off x="7572644" y="2009928"/>
            <a:ext cx="0" cy="1297305"/>
          </a:xfrm>
          <a:custGeom>
            <a:avLst/>
            <a:gdLst/>
            <a:ahLst/>
            <a:cxnLst/>
            <a:rect l="l" t="t" r="r" b="b"/>
            <a:pathLst>
              <a:path h="1297304">
                <a:moveTo>
                  <a:pt x="0" y="0"/>
                </a:moveTo>
                <a:lnTo>
                  <a:pt x="0" y="1297009"/>
                </a:lnTo>
              </a:path>
            </a:pathLst>
          </a:custGeom>
          <a:ln w="4173">
            <a:solidFill>
              <a:srgbClr val="000000"/>
            </a:solidFill>
          </a:ln>
        </p:spPr>
        <p:txBody>
          <a:bodyPr wrap="square" lIns="0" tIns="0" rIns="0" bIns="0" rtlCol="0"/>
          <a:lstStyle/>
          <a:p>
            <a:endParaRPr/>
          </a:p>
        </p:txBody>
      </p:sp>
      <p:sp>
        <p:nvSpPr>
          <p:cNvPr id="2101" name="object 2101"/>
          <p:cNvSpPr/>
          <p:nvPr/>
        </p:nvSpPr>
        <p:spPr>
          <a:xfrm>
            <a:off x="7574314" y="1927125"/>
            <a:ext cx="0" cy="1291590"/>
          </a:xfrm>
          <a:custGeom>
            <a:avLst/>
            <a:gdLst/>
            <a:ahLst/>
            <a:cxnLst/>
            <a:rect l="l" t="t" r="r" b="b"/>
            <a:pathLst>
              <a:path h="1291589">
                <a:moveTo>
                  <a:pt x="0" y="0"/>
                </a:moveTo>
                <a:lnTo>
                  <a:pt x="0" y="1291297"/>
                </a:lnTo>
              </a:path>
            </a:pathLst>
          </a:custGeom>
          <a:ln w="3175">
            <a:solidFill>
              <a:srgbClr val="000000"/>
            </a:solidFill>
          </a:ln>
        </p:spPr>
        <p:txBody>
          <a:bodyPr wrap="square" lIns="0" tIns="0" rIns="0" bIns="0" rtlCol="0"/>
          <a:lstStyle/>
          <a:p>
            <a:endParaRPr/>
          </a:p>
        </p:txBody>
      </p:sp>
      <p:sp>
        <p:nvSpPr>
          <p:cNvPr id="2102" name="object 2102"/>
          <p:cNvSpPr/>
          <p:nvPr/>
        </p:nvSpPr>
        <p:spPr>
          <a:xfrm>
            <a:off x="7574314" y="1927125"/>
            <a:ext cx="0" cy="1379855"/>
          </a:xfrm>
          <a:custGeom>
            <a:avLst/>
            <a:gdLst/>
            <a:ahLst/>
            <a:cxnLst/>
            <a:rect l="l" t="t" r="r" b="b"/>
            <a:pathLst>
              <a:path h="1379854">
                <a:moveTo>
                  <a:pt x="0" y="1379812"/>
                </a:moveTo>
                <a:lnTo>
                  <a:pt x="0" y="0"/>
                </a:lnTo>
              </a:path>
            </a:pathLst>
          </a:custGeom>
          <a:ln w="3175">
            <a:solidFill>
              <a:srgbClr val="000000"/>
            </a:solidFill>
          </a:ln>
        </p:spPr>
        <p:txBody>
          <a:bodyPr wrap="square" lIns="0" tIns="0" rIns="0" bIns="0" rtlCol="0"/>
          <a:lstStyle/>
          <a:p>
            <a:endParaRPr/>
          </a:p>
        </p:txBody>
      </p:sp>
      <p:sp>
        <p:nvSpPr>
          <p:cNvPr id="2103" name="object 2103"/>
          <p:cNvSpPr/>
          <p:nvPr/>
        </p:nvSpPr>
        <p:spPr>
          <a:xfrm>
            <a:off x="7573898"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104" name="object 2104"/>
          <p:cNvSpPr/>
          <p:nvPr/>
        </p:nvSpPr>
        <p:spPr>
          <a:xfrm>
            <a:off x="757765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105" name="object 2105"/>
          <p:cNvSpPr/>
          <p:nvPr/>
        </p:nvSpPr>
        <p:spPr>
          <a:xfrm>
            <a:off x="7577652"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106" name="object 2106"/>
          <p:cNvSpPr/>
          <p:nvPr/>
        </p:nvSpPr>
        <p:spPr>
          <a:xfrm>
            <a:off x="757765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107" name="object 2107"/>
          <p:cNvSpPr/>
          <p:nvPr/>
        </p:nvSpPr>
        <p:spPr>
          <a:xfrm>
            <a:off x="757765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108" name="object 2108"/>
          <p:cNvSpPr/>
          <p:nvPr/>
        </p:nvSpPr>
        <p:spPr>
          <a:xfrm>
            <a:off x="757765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109" name="object 2109"/>
          <p:cNvSpPr/>
          <p:nvPr/>
        </p:nvSpPr>
        <p:spPr>
          <a:xfrm>
            <a:off x="757765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110" name="object 2110"/>
          <p:cNvSpPr/>
          <p:nvPr/>
        </p:nvSpPr>
        <p:spPr>
          <a:xfrm>
            <a:off x="757765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111" name="object 2111"/>
          <p:cNvSpPr/>
          <p:nvPr/>
        </p:nvSpPr>
        <p:spPr>
          <a:xfrm>
            <a:off x="7577652"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112" name="object 2112"/>
          <p:cNvSpPr/>
          <p:nvPr/>
        </p:nvSpPr>
        <p:spPr>
          <a:xfrm>
            <a:off x="757723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113" name="object 2113"/>
          <p:cNvSpPr/>
          <p:nvPr/>
        </p:nvSpPr>
        <p:spPr>
          <a:xfrm>
            <a:off x="7580991" y="3260537"/>
            <a:ext cx="0" cy="46990"/>
          </a:xfrm>
          <a:custGeom>
            <a:avLst/>
            <a:gdLst/>
            <a:ahLst/>
            <a:cxnLst/>
            <a:rect l="l" t="t" r="r" b="b"/>
            <a:pathLst>
              <a:path h="46989">
                <a:moveTo>
                  <a:pt x="0" y="46398"/>
                </a:moveTo>
                <a:lnTo>
                  <a:pt x="0" y="0"/>
                </a:lnTo>
              </a:path>
            </a:pathLst>
          </a:custGeom>
          <a:ln w="3175">
            <a:solidFill>
              <a:srgbClr val="000000"/>
            </a:solidFill>
          </a:ln>
        </p:spPr>
        <p:txBody>
          <a:bodyPr wrap="square" lIns="0" tIns="0" rIns="0" bIns="0" rtlCol="0"/>
          <a:lstStyle/>
          <a:p>
            <a:endParaRPr/>
          </a:p>
        </p:txBody>
      </p:sp>
      <p:sp>
        <p:nvSpPr>
          <p:cNvPr id="2114" name="object 2114"/>
          <p:cNvSpPr/>
          <p:nvPr/>
        </p:nvSpPr>
        <p:spPr>
          <a:xfrm>
            <a:off x="7580575" y="3286236"/>
            <a:ext cx="4445" cy="20955"/>
          </a:xfrm>
          <a:custGeom>
            <a:avLst/>
            <a:gdLst/>
            <a:ahLst/>
            <a:cxnLst/>
            <a:rect l="l" t="t" r="r" b="b"/>
            <a:pathLst>
              <a:path w="4445" h="20954">
                <a:moveTo>
                  <a:pt x="4173" y="0"/>
                </a:moveTo>
                <a:lnTo>
                  <a:pt x="3337"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2115" name="object 2115"/>
          <p:cNvSpPr/>
          <p:nvPr/>
        </p:nvSpPr>
        <p:spPr>
          <a:xfrm>
            <a:off x="7584330" y="3271959"/>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2116" name="object 2116"/>
          <p:cNvSpPr/>
          <p:nvPr/>
        </p:nvSpPr>
        <p:spPr>
          <a:xfrm>
            <a:off x="7583912" y="3226274"/>
            <a:ext cx="4445" cy="81280"/>
          </a:xfrm>
          <a:custGeom>
            <a:avLst/>
            <a:gdLst/>
            <a:ahLst/>
            <a:cxnLst/>
            <a:rect l="l" t="t" r="r" b="b"/>
            <a:pathLst>
              <a:path w="4445" h="81279">
                <a:moveTo>
                  <a:pt x="4173" y="0"/>
                </a:moveTo>
                <a:lnTo>
                  <a:pt x="3338" y="0"/>
                </a:lnTo>
                <a:lnTo>
                  <a:pt x="0" y="79947"/>
                </a:lnTo>
                <a:lnTo>
                  <a:pt x="0" y="80661"/>
                </a:lnTo>
                <a:lnTo>
                  <a:pt x="835" y="80661"/>
                </a:lnTo>
                <a:lnTo>
                  <a:pt x="4173" y="713"/>
                </a:lnTo>
                <a:lnTo>
                  <a:pt x="4173" y="0"/>
                </a:lnTo>
                <a:close/>
              </a:path>
            </a:pathLst>
          </a:custGeom>
          <a:solidFill>
            <a:srgbClr val="000000"/>
          </a:solidFill>
        </p:spPr>
        <p:txBody>
          <a:bodyPr wrap="square" lIns="0" tIns="0" rIns="0" bIns="0" rtlCol="0"/>
          <a:lstStyle/>
          <a:p>
            <a:endParaRPr/>
          </a:p>
        </p:txBody>
      </p:sp>
      <p:sp>
        <p:nvSpPr>
          <p:cNvPr id="2117" name="object 2117"/>
          <p:cNvSpPr/>
          <p:nvPr/>
        </p:nvSpPr>
        <p:spPr>
          <a:xfrm>
            <a:off x="758725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118" name="object 2118"/>
          <p:cNvSpPr/>
          <p:nvPr/>
        </p:nvSpPr>
        <p:spPr>
          <a:xfrm>
            <a:off x="759100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119" name="object 2119"/>
          <p:cNvSpPr/>
          <p:nvPr/>
        </p:nvSpPr>
        <p:spPr>
          <a:xfrm>
            <a:off x="759100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120" name="object 2120"/>
          <p:cNvSpPr/>
          <p:nvPr/>
        </p:nvSpPr>
        <p:spPr>
          <a:xfrm>
            <a:off x="7591007"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2121" name="object 2121"/>
          <p:cNvSpPr/>
          <p:nvPr/>
        </p:nvSpPr>
        <p:spPr>
          <a:xfrm>
            <a:off x="7591007"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2122" name="object 2122"/>
          <p:cNvSpPr/>
          <p:nvPr/>
        </p:nvSpPr>
        <p:spPr>
          <a:xfrm>
            <a:off x="759100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2123" name="object 2123"/>
          <p:cNvSpPr/>
          <p:nvPr/>
        </p:nvSpPr>
        <p:spPr>
          <a:xfrm>
            <a:off x="7591007"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2124" name="object 2124"/>
          <p:cNvSpPr/>
          <p:nvPr/>
        </p:nvSpPr>
        <p:spPr>
          <a:xfrm>
            <a:off x="7591007"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125" name="object 2125"/>
          <p:cNvSpPr/>
          <p:nvPr/>
        </p:nvSpPr>
        <p:spPr>
          <a:xfrm>
            <a:off x="7591007"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126" name="object 2126"/>
          <p:cNvSpPr/>
          <p:nvPr/>
        </p:nvSpPr>
        <p:spPr>
          <a:xfrm>
            <a:off x="7591007"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127" name="object 2127"/>
          <p:cNvSpPr/>
          <p:nvPr/>
        </p:nvSpPr>
        <p:spPr>
          <a:xfrm>
            <a:off x="7591007"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128" name="object 2128"/>
          <p:cNvSpPr/>
          <p:nvPr/>
        </p:nvSpPr>
        <p:spPr>
          <a:xfrm>
            <a:off x="7591007"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129" name="object 2129"/>
          <p:cNvSpPr/>
          <p:nvPr/>
        </p:nvSpPr>
        <p:spPr>
          <a:xfrm>
            <a:off x="7591007"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130" name="object 2130"/>
          <p:cNvSpPr/>
          <p:nvPr/>
        </p:nvSpPr>
        <p:spPr>
          <a:xfrm>
            <a:off x="7590590" y="3223420"/>
            <a:ext cx="4445" cy="83820"/>
          </a:xfrm>
          <a:custGeom>
            <a:avLst/>
            <a:gdLst/>
            <a:ahLst/>
            <a:cxnLst/>
            <a:rect l="l" t="t" r="r" b="b"/>
            <a:pathLst>
              <a:path w="4445" h="83820">
                <a:moveTo>
                  <a:pt x="4173" y="0"/>
                </a:moveTo>
                <a:lnTo>
                  <a:pt x="3338" y="0"/>
                </a:lnTo>
                <a:lnTo>
                  <a:pt x="0" y="82802"/>
                </a:lnTo>
                <a:lnTo>
                  <a:pt x="0" y="83516"/>
                </a:lnTo>
                <a:lnTo>
                  <a:pt x="834" y="83516"/>
                </a:lnTo>
                <a:lnTo>
                  <a:pt x="4173" y="713"/>
                </a:lnTo>
                <a:lnTo>
                  <a:pt x="4173" y="0"/>
                </a:lnTo>
                <a:close/>
              </a:path>
            </a:pathLst>
          </a:custGeom>
          <a:solidFill>
            <a:srgbClr val="000000"/>
          </a:solidFill>
        </p:spPr>
        <p:txBody>
          <a:bodyPr wrap="square" lIns="0" tIns="0" rIns="0" bIns="0" rtlCol="0"/>
          <a:lstStyle/>
          <a:p>
            <a:endParaRPr/>
          </a:p>
        </p:txBody>
      </p:sp>
      <p:sp>
        <p:nvSpPr>
          <p:cNvPr id="2131" name="object 2131"/>
          <p:cNvSpPr/>
          <p:nvPr/>
        </p:nvSpPr>
        <p:spPr>
          <a:xfrm>
            <a:off x="7594345"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132" name="object 2132"/>
          <p:cNvSpPr/>
          <p:nvPr/>
        </p:nvSpPr>
        <p:spPr>
          <a:xfrm>
            <a:off x="7594345"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133" name="object 2133"/>
          <p:cNvSpPr/>
          <p:nvPr/>
        </p:nvSpPr>
        <p:spPr>
          <a:xfrm>
            <a:off x="7594345" y="3202940"/>
            <a:ext cx="0" cy="104139"/>
          </a:xfrm>
          <a:custGeom>
            <a:avLst/>
            <a:gdLst/>
            <a:ahLst/>
            <a:cxnLst/>
            <a:rect l="l" t="t" r="r" b="b"/>
            <a:pathLst>
              <a:path h="104139">
                <a:moveTo>
                  <a:pt x="0" y="103997"/>
                </a:moveTo>
                <a:lnTo>
                  <a:pt x="0" y="0"/>
                </a:lnTo>
              </a:path>
            </a:pathLst>
          </a:custGeom>
          <a:ln w="3175">
            <a:solidFill>
              <a:srgbClr val="000000"/>
            </a:solidFill>
          </a:ln>
        </p:spPr>
        <p:txBody>
          <a:bodyPr wrap="square" lIns="0" tIns="0" rIns="0" bIns="0" rtlCol="0"/>
          <a:lstStyle/>
          <a:p>
            <a:endParaRPr/>
          </a:p>
        </p:txBody>
      </p:sp>
      <p:sp>
        <p:nvSpPr>
          <p:cNvPr id="2134" name="object 2134"/>
          <p:cNvSpPr/>
          <p:nvPr/>
        </p:nvSpPr>
        <p:spPr>
          <a:xfrm>
            <a:off x="7594345"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135" name="object 2135"/>
          <p:cNvSpPr/>
          <p:nvPr/>
        </p:nvSpPr>
        <p:spPr>
          <a:xfrm>
            <a:off x="7597683"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136" name="object 2136"/>
          <p:cNvSpPr/>
          <p:nvPr/>
        </p:nvSpPr>
        <p:spPr>
          <a:xfrm>
            <a:off x="7597683" y="3204209"/>
            <a:ext cx="0" cy="102870"/>
          </a:xfrm>
          <a:custGeom>
            <a:avLst/>
            <a:gdLst/>
            <a:ahLst/>
            <a:cxnLst/>
            <a:rect l="l" t="t" r="r" b="b"/>
            <a:pathLst>
              <a:path h="102870">
                <a:moveTo>
                  <a:pt x="0" y="102870"/>
                </a:moveTo>
                <a:lnTo>
                  <a:pt x="0" y="0"/>
                </a:lnTo>
              </a:path>
            </a:pathLst>
          </a:custGeom>
          <a:ln w="3175">
            <a:solidFill>
              <a:srgbClr val="000000"/>
            </a:solidFill>
          </a:ln>
        </p:spPr>
        <p:txBody>
          <a:bodyPr wrap="square" lIns="0" tIns="0" rIns="0" bIns="0" rtlCol="0"/>
          <a:lstStyle/>
          <a:p>
            <a:endParaRPr/>
          </a:p>
        </p:txBody>
      </p:sp>
      <p:sp>
        <p:nvSpPr>
          <p:cNvPr id="2137" name="object 2137"/>
          <p:cNvSpPr/>
          <p:nvPr/>
        </p:nvSpPr>
        <p:spPr>
          <a:xfrm>
            <a:off x="7597683"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138" name="object 2138"/>
          <p:cNvSpPr/>
          <p:nvPr/>
        </p:nvSpPr>
        <p:spPr>
          <a:xfrm>
            <a:off x="7597683"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139" name="object 2139"/>
          <p:cNvSpPr/>
          <p:nvPr/>
        </p:nvSpPr>
        <p:spPr>
          <a:xfrm>
            <a:off x="7597266" y="3271959"/>
            <a:ext cx="4445" cy="35560"/>
          </a:xfrm>
          <a:custGeom>
            <a:avLst/>
            <a:gdLst/>
            <a:ahLst/>
            <a:cxnLst/>
            <a:rect l="l" t="t" r="r" b="b"/>
            <a:pathLst>
              <a:path w="4445" h="35560">
                <a:moveTo>
                  <a:pt x="4173" y="0"/>
                </a:moveTo>
                <a:lnTo>
                  <a:pt x="3338"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2140" name="object 2140"/>
          <p:cNvSpPr/>
          <p:nvPr/>
        </p:nvSpPr>
        <p:spPr>
          <a:xfrm>
            <a:off x="7601022" y="2244059"/>
            <a:ext cx="0" cy="1062990"/>
          </a:xfrm>
          <a:custGeom>
            <a:avLst/>
            <a:gdLst/>
            <a:ahLst/>
            <a:cxnLst/>
            <a:rect l="l" t="t" r="r" b="b"/>
            <a:pathLst>
              <a:path h="1062989">
                <a:moveTo>
                  <a:pt x="0" y="1062876"/>
                </a:moveTo>
                <a:lnTo>
                  <a:pt x="0" y="0"/>
                </a:lnTo>
              </a:path>
            </a:pathLst>
          </a:custGeom>
          <a:ln w="3175">
            <a:solidFill>
              <a:srgbClr val="000000"/>
            </a:solidFill>
          </a:ln>
        </p:spPr>
        <p:txBody>
          <a:bodyPr wrap="square" lIns="0" tIns="0" rIns="0" bIns="0" rtlCol="0"/>
          <a:lstStyle/>
          <a:p>
            <a:endParaRPr/>
          </a:p>
        </p:txBody>
      </p:sp>
      <p:sp>
        <p:nvSpPr>
          <p:cNvPr id="2141" name="object 2141"/>
          <p:cNvSpPr/>
          <p:nvPr/>
        </p:nvSpPr>
        <p:spPr>
          <a:xfrm>
            <a:off x="7601022" y="2244060"/>
            <a:ext cx="0" cy="1045844"/>
          </a:xfrm>
          <a:custGeom>
            <a:avLst/>
            <a:gdLst/>
            <a:ahLst/>
            <a:cxnLst/>
            <a:rect l="l" t="t" r="r" b="b"/>
            <a:pathLst>
              <a:path h="1045845">
                <a:moveTo>
                  <a:pt x="0" y="0"/>
                </a:moveTo>
                <a:lnTo>
                  <a:pt x="0" y="1045744"/>
                </a:lnTo>
              </a:path>
            </a:pathLst>
          </a:custGeom>
          <a:ln w="3175">
            <a:solidFill>
              <a:srgbClr val="000000"/>
            </a:solidFill>
          </a:ln>
        </p:spPr>
        <p:txBody>
          <a:bodyPr wrap="square" lIns="0" tIns="0" rIns="0" bIns="0" rtlCol="0"/>
          <a:lstStyle/>
          <a:p>
            <a:endParaRPr/>
          </a:p>
        </p:txBody>
      </p:sp>
      <p:sp>
        <p:nvSpPr>
          <p:cNvPr id="2142" name="object 2142"/>
          <p:cNvSpPr/>
          <p:nvPr/>
        </p:nvSpPr>
        <p:spPr>
          <a:xfrm>
            <a:off x="7600605"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2143" name="object 2143"/>
          <p:cNvSpPr/>
          <p:nvPr/>
        </p:nvSpPr>
        <p:spPr>
          <a:xfrm>
            <a:off x="760394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144" name="object 2144"/>
          <p:cNvSpPr/>
          <p:nvPr/>
        </p:nvSpPr>
        <p:spPr>
          <a:xfrm>
            <a:off x="7607699"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2145" name="object 2145"/>
          <p:cNvSpPr/>
          <p:nvPr/>
        </p:nvSpPr>
        <p:spPr>
          <a:xfrm>
            <a:off x="760728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146" name="object 2146"/>
          <p:cNvSpPr/>
          <p:nvPr/>
        </p:nvSpPr>
        <p:spPr>
          <a:xfrm>
            <a:off x="7611038" y="3286236"/>
            <a:ext cx="0" cy="20955"/>
          </a:xfrm>
          <a:custGeom>
            <a:avLst/>
            <a:gdLst/>
            <a:ahLst/>
            <a:cxnLst/>
            <a:rect l="l" t="t" r="r" b="b"/>
            <a:pathLst>
              <a:path h="20954">
                <a:moveTo>
                  <a:pt x="0" y="20701"/>
                </a:moveTo>
                <a:lnTo>
                  <a:pt x="0" y="0"/>
                </a:lnTo>
              </a:path>
            </a:pathLst>
          </a:custGeom>
          <a:ln w="3175">
            <a:solidFill>
              <a:srgbClr val="000000"/>
            </a:solidFill>
          </a:ln>
        </p:spPr>
        <p:txBody>
          <a:bodyPr wrap="square" lIns="0" tIns="0" rIns="0" bIns="0" rtlCol="0"/>
          <a:lstStyle/>
          <a:p>
            <a:endParaRPr/>
          </a:p>
        </p:txBody>
      </p:sp>
      <p:sp>
        <p:nvSpPr>
          <p:cNvPr id="2147" name="object 2147"/>
          <p:cNvSpPr/>
          <p:nvPr/>
        </p:nvSpPr>
        <p:spPr>
          <a:xfrm>
            <a:off x="7610621"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148" name="object 2148"/>
          <p:cNvSpPr/>
          <p:nvPr/>
        </p:nvSpPr>
        <p:spPr>
          <a:xfrm>
            <a:off x="7614376" y="3214853"/>
            <a:ext cx="0" cy="92710"/>
          </a:xfrm>
          <a:custGeom>
            <a:avLst/>
            <a:gdLst/>
            <a:ahLst/>
            <a:cxnLst/>
            <a:rect l="l" t="t" r="r" b="b"/>
            <a:pathLst>
              <a:path h="92710">
                <a:moveTo>
                  <a:pt x="0" y="92082"/>
                </a:moveTo>
                <a:lnTo>
                  <a:pt x="0" y="0"/>
                </a:lnTo>
              </a:path>
            </a:pathLst>
          </a:custGeom>
          <a:ln w="3175">
            <a:solidFill>
              <a:srgbClr val="000000"/>
            </a:solidFill>
          </a:ln>
        </p:spPr>
        <p:txBody>
          <a:bodyPr wrap="square" lIns="0" tIns="0" rIns="0" bIns="0" rtlCol="0"/>
          <a:lstStyle/>
          <a:p>
            <a:endParaRPr/>
          </a:p>
        </p:txBody>
      </p:sp>
      <p:sp>
        <p:nvSpPr>
          <p:cNvPr id="2149" name="object 2149"/>
          <p:cNvSpPr/>
          <p:nvPr/>
        </p:nvSpPr>
        <p:spPr>
          <a:xfrm>
            <a:off x="7613959"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2150" name="object 2150"/>
          <p:cNvSpPr/>
          <p:nvPr/>
        </p:nvSpPr>
        <p:spPr>
          <a:xfrm>
            <a:off x="7617714" y="3229130"/>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2151" name="object 2151"/>
          <p:cNvSpPr/>
          <p:nvPr/>
        </p:nvSpPr>
        <p:spPr>
          <a:xfrm>
            <a:off x="7617298"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2152" name="object 2152"/>
          <p:cNvSpPr/>
          <p:nvPr/>
        </p:nvSpPr>
        <p:spPr>
          <a:xfrm>
            <a:off x="7621053" y="3249117"/>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2153" name="object 2153"/>
          <p:cNvSpPr/>
          <p:nvPr/>
        </p:nvSpPr>
        <p:spPr>
          <a:xfrm>
            <a:off x="762063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154" name="object 2154"/>
          <p:cNvSpPr/>
          <p:nvPr/>
        </p:nvSpPr>
        <p:spPr>
          <a:xfrm>
            <a:off x="762397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155" name="object 2155"/>
          <p:cNvSpPr/>
          <p:nvPr/>
        </p:nvSpPr>
        <p:spPr>
          <a:xfrm>
            <a:off x="7627730"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2156" name="object 2156"/>
          <p:cNvSpPr/>
          <p:nvPr/>
        </p:nvSpPr>
        <p:spPr>
          <a:xfrm>
            <a:off x="7627730" y="3269104"/>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2157" name="object 2157"/>
          <p:cNvSpPr/>
          <p:nvPr/>
        </p:nvSpPr>
        <p:spPr>
          <a:xfrm>
            <a:off x="7627313" y="3274814"/>
            <a:ext cx="4445" cy="32384"/>
          </a:xfrm>
          <a:custGeom>
            <a:avLst/>
            <a:gdLst/>
            <a:ahLst/>
            <a:cxnLst/>
            <a:rect l="l" t="t" r="r" b="b"/>
            <a:pathLst>
              <a:path w="4445" h="32385">
                <a:moveTo>
                  <a:pt x="4173" y="0"/>
                </a:moveTo>
                <a:lnTo>
                  <a:pt x="3338"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2158" name="object 2158"/>
          <p:cNvSpPr/>
          <p:nvPr/>
        </p:nvSpPr>
        <p:spPr>
          <a:xfrm>
            <a:off x="7631069"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2159" name="object 2159"/>
          <p:cNvSpPr/>
          <p:nvPr/>
        </p:nvSpPr>
        <p:spPr>
          <a:xfrm>
            <a:off x="7630652" y="3274815"/>
            <a:ext cx="4445" cy="20955"/>
          </a:xfrm>
          <a:custGeom>
            <a:avLst/>
            <a:gdLst/>
            <a:ahLst/>
            <a:cxnLst/>
            <a:rect l="l" t="t" r="r" b="b"/>
            <a:pathLst>
              <a:path w="4445" h="20954">
                <a:moveTo>
                  <a:pt x="4173" y="0"/>
                </a:moveTo>
                <a:lnTo>
                  <a:pt x="3337"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2160" name="object 2160"/>
          <p:cNvSpPr/>
          <p:nvPr/>
        </p:nvSpPr>
        <p:spPr>
          <a:xfrm>
            <a:off x="7634407" y="3269103"/>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2161" name="object 2161"/>
          <p:cNvSpPr/>
          <p:nvPr/>
        </p:nvSpPr>
        <p:spPr>
          <a:xfrm>
            <a:off x="7633990" y="3286236"/>
            <a:ext cx="4445" cy="20955"/>
          </a:xfrm>
          <a:custGeom>
            <a:avLst/>
            <a:gdLst/>
            <a:ahLst/>
            <a:cxnLst/>
            <a:rect l="l" t="t" r="r" b="b"/>
            <a:pathLst>
              <a:path w="4445" h="20954">
                <a:moveTo>
                  <a:pt x="4173" y="0"/>
                </a:moveTo>
                <a:lnTo>
                  <a:pt x="3338" y="0"/>
                </a:lnTo>
                <a:lnTo>
                  <a:pt x="0" y="19987"/>
                </a:lnTo>
                <a:lnTo>
                  <a:pt x="0" y="20700"/>
                </a:lnTo>
                <a:lnTo>
                  <a:pt x="835" y="20700"/>
                </a:lnTo>
                <a:lnTo>
                  <a:pt x="4173" y="713"/>
                </a:lnTo>
                <a:lnTo>
                  <a:pt x="4173" y="0"/>
                </a:lnTo>
                <a:close/>
              </a:path>
            </a:pathLst>
          </a:custGeom>
          <a:solidFill>
            <a:srgbClr val="000000"/>
          </a:solidFill>
        </p:spPr>
        <p:txBody>
          <a:bodyPr wrap="square" lIns="0" tIns="0" rIns="0" bIns="0" rtlCol="0"/>
          <a:lstStyle/>
          <a:p>
            <a:endParaRPr/>
          </a:p>
        </p:txBody>
      </p:sp>
      <p:sp>
        <p:nvSpPr>
          <p:cNvPr id="2162" name="object 2162"/>
          <p:cNvSpPr/>
          <p:nvPr/>
        </p:nvSpPr>
        <p:spPr>
          <a:xfrm>
            <a:off x="7637745"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2163" name="object 2163"/>
          <p:cNvSpPr/>
          <p:nvPr/>
        </p:nvSpPr>
        <p:spPr>
          <a:xfrm>
            <a:off x="7637329"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2164" name="object 2164"/>
          <p:cNvSpPr/>
          <p:nvPr/>
        </p:nvSpPr>
        <p:spPr>
          <a:xfrm>
            <a:off x="7641083" y="3172024"/>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2165" name="object 2165"/>
          <p:cNvSpPr/>
          <p:nvPr/>
        </p:nvSpPr>
        <p:spPr>
          <a:xfrm>
            <a:off x="764066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166" name="object 2166"/>
          <p:cNvSpPr/>
          <p:nvPr/>
        </p:nvSpPr>
        <p:spPr>
          <a:xfrm>
            <a:off x="7644422" y="3240551"/>
            <a:ext cx="0" cy="3810"/>
          </a:xfrm>
          <a:custGeom>
            <a:avLst/>
            <a:gdLst/>
            <a:ahLst/>
            <a:cxnLst/>
            <a:rect l="l" t="t" r="r" b="b"/>
            <a:pathLst>
              <a:path h="3810">
                <a:moveTo>
                  <a:pt x="0" y="0"/>
                </a:moveTo>
                <a:lnTo>
                  <a:pt x="0" y="3568"/>
                </a:lnTo>
              </a:path>
            </a:pathLst>
          </a:custGeom>
          <a:ln w="3175">
            <a:solidFill>
              <a:srgbClr val="000000"/>
            </a:solidFill>
          </a:ln>
        </p:spPr>
        <p:txBody>
          <a:bodyPr wrap="square" lIns="0" tIns="0" rIns="0" bIns="0" rtlCol="0"/>
          <a:lstStyle/>
          <a:p>
            <a:endParaRPr/>
          </a:p>
        </p:txBody>
      </p:sp>
      <p:sp>
        <p:nvSpPr>
          <p:cNvPr id="2167" name="object 2167"/>
          <p:cNvSpPr/>
          <p:nvPr/>
        </p:nvSpPr>
        <p:spPr>
          <a:xfrm>
            <a:off x="7644422" y="3240551"/>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2168" name="object 2168"/>
          <p:cNvSpPr/>
          <p:nvPr/>
        </p:nvSpPr>
        <p:spPr>
          <a:xfrm>
            <a:off x="764400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169" name="object 2169"/>
          <p:cNvSpPr/>
          <p:nvPr/>
        </p:nvSpPr>
        <p:spPr>
          <a:xfrm>
            <a:off x="7647761" y="3220565"/>
            <a:ext cx="0" cy="86995"/>
          </a:xfrm>
          <a:custGeom>
            <a:avLst/>
            <a:gdLst/>
            <a:ahLst/>
            <a:cxnLst/>
            <a:rect l="l" t="t" r="r" b="b"/>
            <a:pathLst>
              <a:path h="86995">
                <a:moveTo>
                  <a:pt x="0" y="86372"/>
                </a:moveTo>
                <a:lnTo>
                  <a:pt x="0" y="0"/>
                </a:lnTo>
              </a:path>
            </a:pathLst>
          </a:custGeom>
          <a:ln w="3175">
            <a:solidFill>
              <a:srgbClr val="000000"/>
            </a:solidFill>
          </a:ln>
        </p:spPr>
        <p:txBody>
          <a:bodyPr wrap="square" lIns="0" tIns="0" rIns="0" bIns="0" rtlCol="0"/>
          <a:lstStyle/>
          <a:p>
            <a:endParaRPr/>
          </a:p>
        </p:txBody>
      </p:sp>
      <p:sp>
        <p:nvSpPr>
          <p:cNvPr id="2170" name="object 2170"/>
          <p:cNvSpPr/>
          <p:nvPr/>
        </p:nvSpPr>
        <p:spPr>
          <a:xfrm>
            <a:off x="764734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171" name="object 2171"/>
          <p:cNvSpPr/>
          <p:nvPr/>
        </p:nvSpPr>
        <p:spPr>
          <a:xfrm>
            <a:off x="765110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172" name="object 2172"/>
          <p:cNvSpPr/>
          <p:nvPr/>
        </p:nvSpPr>
        <p:spPr>
          <a:xfrm>
            <a:off x="7651100"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173" name="object 2173"/>
          <p:cNvSpPr/>
          <p:nvPr/>
        </p:nvSpPr>
        <p:spPr>
          <a:xfrm>
            <a:off x="7651100"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2174" name="object 2174"/>
          <p:cNvSpPr/>
          <p:nvPr/>
        </p:nvSpPr>
        <p:spPr>
          <a:xfrm>
            <a:off x="7651100"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2175" name="object 2175"/>
          <p:cNvSpPr/>
          <p:nvPr/>
        </p:nvSpPr>
        <p:spPr>
          <a:xfrm>
            <a:off x="765110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176" name="object 2176"/>
          <p:cNvSpPr/>
          <p:nvPr/>
        </p:nvSpPr>
        <p:spPr>
          <a:xfrm>
            <a:off x="765110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177" name="object 2177"/>
          <p:cNvSpPr/>
          <p:nvPr/>
        </p:nvSpPr>
        <p:spPr>
          <a:xfrm>
            <a:off x="7650683"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178" name="object 2178"/>
          <p:cNvSpPr/>
          <p:nvPr/>
        </p:nvSpPr>
        <p:spPr>
          <a:xfrm>
            <a:off x="7654438" y="2969299"/>
            <a:ext cx="0" cy="337820"/>
          </a:xfrm>
          <a:custGeom>
            <a:avLst/>
            <a:gdLst/>
            <a:ahLst/>
            <a:cxnLst/>
            <a:rect l="l" t="t" r="r" b="b"/>
            <a:pathLst>
              <a:path h="337820">
                <a:moveTo>
                  <a:pt x="0" y="337637"/>
                </a:moveTo>
                <a:lnTo>
                  <a:pt x="0" y="0"/>
                </a:lnTo>
              </a:path>
            </a:pathLst>
          </a:custGeom>
          <a:ln w="3175">
            <a:solidFill>
              <a:srgbClr val="000000"/>
            </a:solidFill>
          </a:ln>
        </p:spPr>
        <p:txBody>
          <a:bodyPr wrap="square" lIns="0" tIns="0" rIns="0" bIns="0" rtlCol="0"/>
          <a:lstStyle/>
          <a:p>
            <a:endParaRPr/>
          </a:p>
        </p:txBody>
      </p:sp>
      <p:sp>
        <p:nvSpPr>
          <p:cNvPr id="2179" name="object 2179"/>
          <p:cNvSpPr/>
          <p:nvPr/>
        </p:nvSpPr>
        <p:spPr>
          <a:xfrm>
            <a:off x="7654438" y="2969301"/>
            <a:ext cx="0" cy="194945"/>
          </a:xfrm>
          <a:custGeom>
            <a:avLst/>
            <a:gdLst/>
            <a:ahLst/>
            <a:cxnLst/>
            <a:rect l="l" t="t" r="r" b="b"/>
            <a:pathLst>
              <a:path h="194944">
                <a:moveTo>
                  <a:pt x="0" y="0"/>
                </a:moveTo>
                <a:lnTo>
                  <a:pt x="0" y="194872"/>
                </a:lnTo>
              </a:path>
            </a:pathLst>
          </a:custGeom>
          <a:ln w="3175">
            <a:solidFill>
              <a:srgbClr val="000000"/>
            </a:solidFill>
          </a:ln>
        </p:spPr>
        <p:txBody>
          <a:bodyPr wrap="square" lIns="0" tIns="0" rIns="0" bIns="0" rtlCol="0"/>
          <a:lstStyle/>
          <a:p>
            <a:endParaRPr/>
          </a:p>
        </p:txBody>
      </p:sp>
      <p:sp>
        <p:nvSpPr>
          <p:cNvPr id="2180" name="object 2180"/>
          <p:cNvSpPr/>
          <p:nvPr/>
        </p:nvSpPr>
        <p:spPr>
          <a:xfrm>
            <a:off x="7654021" y="3271960"/>
            <a:ext cx="4445" cy="9525"/>
          </a:xfrm>
          <a:custGeom>
            <a:avLst/>
            <a:gdLst/>
            <a:ahLst/>
            <a:cxnLst/>
            <a:rect l="l" t="t" r="r" b="b"/>
            <a:pathLst>
              <a:path w="4445" h="9525">
                <a:moveTo>
                  <a:pt x="4173" y="0"/>
                </a:moveTo>
                <a:lnTo>
                  <a:pt x="3338" y="0"/>
                </a:lnTo>
                <a:lnTo>
                  <a:pt x="0" y="8566"/>
                </a:lnTo>
                <a:lnTo>
                  <a:pt x="0" y="9279"/>
                </a:lnTo>
                <a:lnTo>
                  <a:pt x="834" y="9279"/>
                </a:lnTo>
                <a:lnTo>
                  <a:pt x="4173" y="713"/>
                </a:lnTo>
                <a:lnTo>
                  <a:pt x="4173" y="0"/>
                </a:lnTo>
                <a:close/>
              </a:path>
            </a:pathLst>
          </a:custGeom>
          <a:solidFill>
            <a:srgbClr val="000000"/>
          </a:solidFill>
        </p:spPr>
        <p:txBody>
          <a:bodyPr wrap="square" lIns="0" tIns="0" rIns="0" bIns="0" rtlCol="0"/>
          <a:lstStyle/>
          <a:p>
            <a:endParaRPr/>
          </a:p>
        </p:txBody>
      </p:sp>
      <p:sp>
        <p:nvSpPr>
          <p:cNvPr id="2181" name="object 2181"/>
          <p:cNvSpPr/>
          <p:nvPr/>
        </p:nvSpPr>
        <p:spPr>
          <a:xfrm>
            <a:off x="7657776" y="3257682"/>
            <a:ext cx="0" cy="49530"/>
          </a:xfrm>
          <a:custGeom>
            <a:avLst/>
            <a:gdLst/>
            <a:ahLst/>
            <a:cxnLst/>
            <a:rect l="l" t="t" r="r" b="b"/>
            <a:pathLst>
              <a:path h="49529">
                <a:moveTo>
                  <a:pt x="0" y="49253"/>
                </a:moveTo>
                <a:lnTo>
                  <a:pt x="0" y="0"/>
                </a:lnTo>
              </a:path>
            </a:pathLst>
          </a:custGeom>
          <a:ln w="3175">
            <a:solidFill>
              <a:srgbClr val="000000"/>
            </a:solidFill>
          </a:ln>
        </p:spPr>
        <p:txBody>
          <a:bodyPr wrap="square" lIns="0" tIns="0" rIns="0" bIns="0" rtlCol="0"/>
          <a:lstStyle/>
          <a:p>
            <a:endParaRPr/>
          </a:p>
        </p:txBody>
      </p:sp>
      <p:sp>
        <p:nvSpPr>
          <p:cNvPr id="2182" name="object 2182"/>
          <p:cNvSpPr/>
          <p:nvPr/>
        </p:nvSpPr>
        <p:spPr>
          <a:xfrm>
            <a:off x="765736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183" name="object 2183"/>
          <p:cNvSpPr/>
          <p:nvPr/>
        </p:nvSpPr>
        <p:spPr>
          <a:xfrm>
            <a:off x="7661114"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184" name="object 2184"/>
          <p:cNvSpPr/>
          <p:nvPr/>
        </p:nvSpPr>
        <p:spPr>
          <a:xfrm>
            <a:off x="7661114"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185" name="object 2185"/>
          <p:cNvSpPr/>
          <p:nvPr/>
        </p:nvSpPr>
        <p:spPr>
          <a:xfrm>
            <a:off x="766111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186" name="object 2186"/>
          <p:cNvSpPr/>
          <p:nvPr/>
        </p:nvSpPr>
        <p:spPr>
          <a:xfrm>
            <a:off x="766111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187" name="object 2187"/>
          <p:cNvSpPr/>
          <p:nvPr/>
        </p:nvSpPr>
        <p:spPr>
          <a:xfrm>
            <a:off x="766111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188" name="object 2188"/>
          <p:cNvSpPr/>
          <p:nvPr/>
        </p:nvSpPr>
        <p:spPr>
          <a:xfrm>
            <a:off x="766111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189" name="object 2189"/>
          <p:cNvSpPr/>
          <p:nvPr/>
        </p:nvSpPr>
        <p:spPr>
          <a:xfrm>
            <a:off x="766111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190" name="object 2190"/>
          <p:cNvSpPr/>
          <p:nvPr/>
        </p:nvSpPr>
        <p:spPr>
          <a:xfrm>
            <a:off x="766111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191" name="object 2191"/>
          <p:cNvSpPr/>
          <p:nvPr/>
        </p:nvSpPr>
        <p:spPr>
          <a:xfrm>
            <a:off x="766111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192" name="object 2192"/>
          <p:cNvSpPr/>
          <p:nvPr/>
        </p:nvSpPr>
        <p:spPr>
          <a:xfrm>
            <a:off x="7661114"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193" name="object 2193"/>
          <p:cNvSpPr/>
          <p:nvPr/>
        </p:nvSpPr>
        <p:spPr>
          <a:xfrm>
            <a:off x="766069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194" name="object 2194"/>
          <p:cNvSpPr/>
          <p:nvPr/>
        </p:nvSpPr>
        <p:spPr>
          <a:xfrm>
            <a:off x="7664453"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2195" name="object 2195"/>
          <p:cNvSpPr/>
          <p:nvPr/>
        </p:nvSpPr>
        <p:spPr>
          <a:xfrm>
            <a:off x="7664037"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2196" name="object 2196"/>
          <p:cNvSpPr/>
          <p:nvPr/>
        </p:nvSpPr>
        <p:spPr>
          <a:xfrm>
            <a:off x="7667792" y="326339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2197" name="object 2197"/>
          <p:cNvSpPr/>
          <p:nvPr/>
        </p:nvSpPr>
        <p:spPr>
          <a:xfrm>
            <a:off x="7667375" y="3286236"/>
            <a:ext cx="4445" cy="20955"/>
          </a:xfrm>
          <a:custGeom>
            <a:avLst/>
            <a:gdLst/>
            <a:ahLst/>
            <a:cxnLst/>
            <a:rect l="l" t="t" r="r" b="b"/>
            <a:pathLst>
              <a:path w="4445" h="20954">
                <a:moveTo>
                  <a:pt x="834" y="0"/>
                </a:moveTo>
                <a:lnTo>
                  <a:pt x="0" y="0"/>
                </a:lnTo>
                <a:lnTo>
                  <a:pt x="0" y="713"/>
                </a:lnTo>
                <a:lnTo>
                  <a:pt x="3338" y="20700"/>
                </a:lnTo>
                <a:lnTo>
                  <a:pt x="4173" y="20700"/>
                </a:lnTo>
                <a:lnTo>
                  <a:pt x="4173" y="19987"/>
                </a:lnTo>
                <a:lnTo>
                  <a:pt x="834" y="0"/>
                </a:lnTo>
                <a:close/>
              </a:path>
            </a:pathLst>
          </a:custGeom>
          <a:solidFill>
            <a:srgbClr val="000000"/>
          </a:solidFill>
        </p:spPr>
        <p:txBody>
          <a:bodyPr wrap="square" lIns="0" tIns="0" rIns="0" bIns="0" rtlCol="0"/>
          <a:lstStyle/>
          <a:p>
            <a:endParaRPr/>
          </a:p>
        </p:txBody>
      </p:sp>
      <p:sp>
        <p:nvSpPr>
          <p:cNvPr id="2198" name="object 2198"/>
          <p:cNvSpPr/>
          <p:nvPr/>
        </p:nvSpPr>
        <p:spPr>
          <a:xfrm>
            <a:off x="7671130" y="326339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2199" name="object 2199"/>
          <p:cNvSpPr/>
          <p:nvPr/>
        </p:nvSpPr>
        <p:spPr>
          <a:xfrm>
            <a:off x="7670714"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200" name="object 2200"/>
          <p:cNvSpPr/>
          <p:nvPr/>
        </p:nvSpPr>
        <p:spPr>
          <a:xfrm>
            <a:off x="7674469"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2201" name="object 2201"/>
          <p:cNvSpPr/>
          <p:nvPr/>
        </p:nvSpPr>
        <p:spPr>
          <a:xfrm>
            <a:off x="767405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02" name="object 2202"/>
          <p:cNvSpPr/>
          <p:nvPr/>
        </p:nvSpPr>
        <p:spPr>
          <a:xfrm>
            <a:off x="7677807" y="3271959"/>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2203" name="object 2203"/>
          <p:cNvSpPr/>
          <p:nvPr/>
        </p:nvSpPr>
        <p:spPr>
          <a:xfrm>
            <a:off x="767739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04" name="object 2204"/>
          <p:cNvSpPr/>
          <p:nvPr/>
        </p:nvSpPr>
        <p:spPr>
          <a:xfrm>
            <a:off x="7681145" y="3229130"/>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205" name="object 2205"/>
          <p:cNvSpPr/>
          <p:nvPr/>
        </p:nvSpPr>
        <p:spPr>
          <a:xfrm>
            <a:off x="768072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06" name="object 2206"/>
          <p:cNvSpPr/>
          <p:nvPr/>
        </p:nvSpPr>
        <p:spPr>
          <a:xfrm>
            <a:off x="768448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207" name="object 2207"/>
          <p:cNvSpPr/>
          <p:nvPr/>
        </p:nvSpPr>
        <p:spPr>
          <a:xfrm>
            <a:off x="7684484"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208" name="object 2208"/>
          <p:cNvSpPr/>
          <p:nvPr/>
        </p:nvSpPr>
        <p:spPr>
          <a:xfrm>
            <a:off x="768406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09" name="object 2209"/>
          <p:cNvSpPr/>
          <p:nvPr/>
        </p:nvSpPr>
        <p:spPr>
          <a:xfrm>
            <a:off x="7687823" y="3246261"/>
            <a:ext cx="0" cy="60960"/>
          </a:xfrm>
          <a:custGeom>
            <a:avLst/>
            <a:gdLst/>
            <a:ahLst/>
            <a:cxnLst/>
            <a:rect l="l" t="t" r="r" b="b"/>
            <a:pathLst>
              <a:path h="60960">
                <a:moveTo>
                  <a:pt x="0" y="60674"/>
                </a:moveTo>
                <a:lnTo>
                  <a:pt x="0" y="0"/>
                </a:lnTo>
              </a:path>
            </a:pathLst>
          </a:custGeom>
          <a:ln w="3175">
            <a:solidFill>
              <a:srgbClr val="000000"/>
            </a:solidFill>
          </a:ln>
        </p:spPr>
        <p:txBody>
          <a:bodyPr wrap="square" lIns="0" tIns="0" rIns="0" bIns="0" rtlCol="0"/>
          <a:lstStyle/>
          <a:p>
            <a:endParaRPr/>
          </a:p>
        </p:txBody>
      </p:sp>
      <p:sp>
        <p:nvSpPr>
          <p:cNvPr id="2210" name="object 2210"/>
          <p:cNvSpPr/>
          <p:nvPr/>
        </p:nvSpPr>
        <p:spPr>
          <a:xfrm>
            <a:off x="7687406" y="3246263"/>
            <a:ext cx="4445" cy="41275"/>
          </a:xfrm>
          <a:custGeom>
            <a:avLst/>
            <a:gdLst/>
            <a:ahLst/>
            <a:cxnLst/>
            <a:rect l="l" t="t" r="r" b="b"/>
            <a:pathLst>
              <a:path w="4445" h="41275">
                <a:moveTo>
                  <a:pt x="834" y="0"/>
                </a:moveTo>
                <a:lnTo>
                  <a:pt x="0" y="0"/>
                </a:lnTo>
                <a:lnTo>
                  <a:pt x="0" y="713"/>
                </a:lnTo>
                <a:lnTo>
                  <a:pt x="3338" y="40686"/>
                </a:lnTo>
                <a:lnTo>
                  <a:pt x="4173" y="40686"/>
                </a:lnTo>
                <a:lnTo>
                  <a:pt x="4173" y="39973"/>
                </a:lnTo>
                <a:lnTo>
                  <a:pt x="834" y="0"/>
                </a:lnTo>
                <a:close/>
              </a:path>
            </a:pathLst>
          </a:custGeom>
          <a:solidFill>
            <a:srgbClr val="000000"/>
          </a:solidFill>
        </p:spPr>
        <p:txBody>
          <a:bodyPr wrap="square" lIns="0" tIns="0" rIns="0" bIns="0" rtlCol="0"/>
          <a:lstStyle/>
          <a:p>
            <a:endParaRPr/>
          </a:p>
        </p:txBody>
      </p:sp>
      <p:sp>
        <p:nvSpPr>
          <p:cNvPr id="2211" name="object 2211"/>
          <p:cNvSpPr/>
          <p:nvPr/>
        </p:nvSpPr>
        <p:spPr>
          <a:xfrm>
            <a:off x="7691161" y="3080655"/>
            <a:ext cx="0" cy="226695"/>
          </a:xfrm>
          <a:custGeom>
            <a:avLst/>
            <a:gdLst/>
            <a:ahLst/>
            <a:cxnLst/>
            <a:rect l="l" t="t" r="r" b="b"/>
            <a:pathLst>
              <a:path h="226695">
                <a:moveTo>
                  <a:pt x="0" y="226281"/>
                </a:moveTo>
                <a:lnTo>
                  <a:pt x="0" y="0"/>
                </a:lnTo>
              </a:path>
            </a:pathLst>
          </a:custGeom>
          <a:ln w="3175">
            <a:solidFill>
              <a:srgbClr val="000000"/>
            </a:solidFill>
          </a:ln>
        </p:spPr>
        <p:txBody>
          <a:bodyPr wrap="square" lIns="0" tIns="0" rIns="0" bIns="0" rtlCol="0"/>
          <a:lstStyle/>
          <a:p>
            <a:endParaRPr/>
          </a:p>
        </p:txBody>
      </p:sp>
      <p:sp>
        <p:nvSpPr>
          <p:cNvPr id="2212" name="object 2212"/>
          <p:cNvSpPr/>
          <p:nvPr/>
        </p:nvSpPr>
        <p:spPr>
          <a:xfrm>
            <a:off x="7692830" y="3080656"/>
            <a:ext cx="0" cy="200660"/>
          </a:xfrm>
          <a:custGeom>
            <a:avLst/>
            <a:gdLst/>
            <a:ahLst/>
            <a:cxnLst/>
            <a:rect l="l" t="t" r="r" b="b"/>
            <a:pathLst>
              <a:path h="200660">
                <a:moveTo>
                  <a:pt x="0" y="0"/>
                </a:moveTo>
                <a:lnTo>
                  <a:pt x="0" y="200582"/>
                </a:lnTo>
              </a:path>
            </a:pathLst>
          </a:custGeom>
          <a:ln w="4173">
            <a:solidFill>
              <a:srgbClr val="000000"/>
            </a:solidFill>
          </a:ln>
        </p:spPr>
        <p:txBody>
          <a:bodyPr wrap="square" lIns="0" tIns="0" rIns="0" bIns="0" rtlCol="0"/>
          <a:lstStyle/>
          <a:p>
            <a:endParaRPr/>
          </a:p>
        </p:txBody>
      </p:sp>
      <p:sp>
        <p:nvSpPr>
          <p:cNvPr id="2213" name="object 2213"/>
          <p:cNvSpPr/>
          <p:nvPr/>
        </p:nvSpPr>
        <p:spPr>
          <a:xfrm>
            <a:off x="7694500" y="3280524"/>
            <a:ext cx="0" cy="26670"/>
          </a:xfrm>
          <a:custGeom>
            <a:avLst/>
            <a:gdLst/>
            <a:ahLst/>
            <a:cxnLst/>
            <a:rect l="l" t="t" r="r" b="b"/>
            <a:pathLst>
              <a:path h="26670">
                <a:moveTo>
                  <a:pt x="0" y="26411"/>
                </a:moveTo>
                <a:lnTo>
                  <a:pt x="0" y="0"/>
                </a:lnTo>
              </a:path>
            </a:pathLst>
          </a:custGeom>
          <a:ln w="3175">
            <a:solidFill>
              <a:srgbClr val="000000"/>
            </a:solidFill>
          </a:ln>
        </p:spPr>
        <p:txBody>
          <a:bodyPr wrap="square" lIns="0" tIns="0" rIns="0" bIns="0" rtlCol="0"/>
          <a:lstStyle/>
          <a:p>
            <a:endParaRPr/>
          </a:p>
        </p:txBody>
      </p:sp>
      <p:sp>
        <p:nvSpPr>
          <p:cNvPr id="2214" name="object 2214"/>
          <p:cNvSpPr/>
          <p:nvPr/>
        </p:nvSpPr>
        <p:spPr>
          <a:xfrm>
            <a:off x="769408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15" name="object 2215"/>
          <p:cNvSpPr/>
          <p:nvPr/>
        </p:nvSpPr>
        <p:spPr>
          <a:xfrm>
            <a:off x="769742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16" name="object 2216"/>
          <p:cNvSpPr/>
          <p:nvPr/>
        </p:nvSpPr>
        <p:spPr>
          <a:xfrm>
            <a:off x="7701176"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217" name="object 2217"/>
          <p:cNvSpPr/>
          <p:nvPr/>
        </p:nvSpPr>
        <p:spPr>
          <a:xfrm>
            <a:off x="7701176"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218" name="object 2218"/>
          <p:cNvSpPr/>
          <p:nvPr/>
        </p:nvSpPr>
        <p:spPr>
          <a:xfrm>
            <a:off x="7701176" y="3201669"/>
            <a:ext cx="0" cy="105410"/>
          </a:xfrm>
          <a:custGeom>
            <a:avLst/>
            <a:gdLst/>
            <a:ahLst/>
            <a:cxnLst/>
            <a:rect l="l" t="t" r="r" b="b"/>
            <a:pathLst>
              <a:path h="105410">
                <a:moveTo>
                  <a:pt x="0" y="105410"/>
                </a:moveTo>
                <a:lnTo>
                  <a:pt x="0" y="0"/>
                </a:lnTo>
              </a:path>
            </a:pathLst>
          </a:custGeom>
          <a:ln w="3175">
            <a:solidFill>
              <a:srgbClr val="000000"/>
            </a:solidFill>
          </a:ln>
        </p:spPr>
        <p:txBody>
          <a:bodyPr wrap="square" lIns="0" tIns="0" rIns="0" bIns="0" rtlCol="0"/>
          <a:lstStyle/>
          <a:p>
            <a:endParaRPr/>
          </a:p>
        </p:txBody>
      </p:sp>
      <p:sp>
        <p:nvSpPr>
          <p:cNvPr id="2219" name="object 2219"/>
          <p:cNvSpPr/>
          <p:nvPr/>
        </p:nvSpPr>
        <p:spPr>
          <a:xfrm>
            <a:off x="7704515" y="3200399"/>
            <a:ext cx="0" cy="106680"/>
          </a:xfrm>
          <a:custGeom>
            <a:avLst/>
            <a:gdLst/>
            <a:ahLst/>
            <a:cxnLst/>
            <a:rect l="l" t="t" r="r" b="b"/>
            <a:pathLst>
              <a:path h="106679">
                <a:moveTo>
                  <a:pt x="0" y="106537"/>
                </a:moveTo>
                <a:lnTo>
                  <a:pt x="0" y="0"/>
                </a:lnTo>
              </a:path>
            </a:pathLst>
          </a:custGeom>
          <a:ln w="3175">
            <a:solidFill>
              <a:srgbClr val="000000"/>
            </a:solidFill>
          </a:ln>
        </p:spPr>
        <p:txBody>
          <a:bodyPr wrap="square" lIns="0" tIns="0" rIns="0" bIns="0" rtlCol="0"/>
          <a:lstStyle/>
          <a:p>
            <a:endParaRPr/>
          </a:p>
        </p:txBody>
      </p:sp>
      <p:sp>
        <p:nvSpPr>
          <p:cNvPr id="2220" name="object 2220"/>
          <p:cNvSpPr/>
          <p:nvPr/>
        </p:nvSpPr>
        <p:spPr>
          <a:xfrm>
            <a:off x="770409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21" name="object 2221"/>
          <p:cNvSpPr/>
          <p:nvPr/>
        </p:nvSpPr>
        <p:spPr>
          <a:xfrm>
            <a:off x="7707854" y="3246263"/>
            <a:ext cx="0" cy="9525"/>
          </a:xfrm>
          <a:custGeom>
            <a:avLst/>
            <a:gdLst/>
            <a:ahLst/>
            <a:cxnLst/>
            <a:rect l="l" t="t" r="r" b="b"/>
            <a:pathLst>
              <a:path h="9525">
                <a:moveTo>
                  <a:pt x="0" y="0"/>
                </a:moveTo>
                <a:lnTo>
                  <a:pt x="0" y="9279"/>
                </a:lnTo>
              </a:path>
            </a:pathLst>
          </a:custGeom>
          <a:ln w="3175">
            <a:solidFill>
              <a:srgbClr val="000000"/>
            </a:solidFill>
          </a:ln>
        </p:spPr>
        <p:txBody>
          <a:bodyPr wrap="square" lIns="0" tIns="0" rIns="0" bIns="0" rtlCol="0"/>
          <a:lstStyle/>
          <a:p>
            <a:endParaRPr/>
          </a:p>
        </p:txBody>
      </p:sp>
      <p:sp>
        <p:nvSpPr>
          <p:cNvPr id="2222" name="object 2222"/>
          <p:cNvSpPr/>
          <p:nvPr/>
        </p:nvSpPr>
        <p:spPr>
          <a:xfrm>
            <a:off x="7707854"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2223" name="object 2223"/>
          <p:cNvSpPr/>
          <p:nvPr/>
        </p:nvSpPr>
        <p:spPr>
          <a:xfrm>
            <a:off x="7707437" y="3289092"/>
            <a:ext cx="4445" cy="18415"/>
          </a:xfrm>
          <a:custGeom>
            <a:avLst/>
            <a:gdLst/>
            <a:ahLst/>
            <a:cxnLst/>
            <a:rect l="l" t="t" r="r" b="b"/>
            <a:pathLst>
              <a:path w="4445" h="18414">
                <a:moveTo>
                  <a:pt x="834" y="0"/>
                </a:moveTo>
                <a:lnTo>
                  <a:pt x="0" y="0"/>
                </a:lnTo>
                <a:lnTo>
                  <a:pt x="0" y="713"/>
                </a:lnTo>
                <a:lnTo>
                  <a:pt x="3337" y="17844"/>
                </a:lnTo>
                <a:lnTo>
                  <a:pt x="4173" y="17844"/>
                </a:lnTo>
                <a:lnTo>
                  <a:pt x="4173" y="17131"/>
                </a:lnTo>
                <a:lnTo>
                  <a:pt x="834" y="0"/>
                </a:lnTo>
                <a:close/>
              </a:path>
            </a:pathLst>
          </a:custGeom>
          <a:solidFill>
            <a:srgbClr val="000000"/>
          </a:solidFill>
        </p:spPr>
        <p:txBody>
          <a:bodyPr wrap="square" lIns="0" tIns="0" rIns="0" bIns="0" rtlCol="0"/>
          <a:lstStyle/>
          <a:p>
            <a:endParaRPr/>
          </a:p>
        </p:txBody>
      </p:sp>
      <p:sp>
        <p:nvSpPr>
          <p:cNvPr id="2224" name="object 2224"/>
          <p:cNvSpPr/>
          <p:nvPr/>
        </p:nvSpPr>
        <p:spPr>
          <a:xfrm>
            <a:off x="7711192" y="3269103"/>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2225" name="object 2225"/>
          <p:cNvSpPr/>
          <p:nvPr/>
        </p:nvSpPr>
        <p:spPr>
          <a:xfrm>
            <a:off x="7710776"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226" name="object 2226"/>
          <p:cNvSpPr/>
          <p:nvPr/>
        </p:nvSpPr>
        <p:spPr>
          <a:xfrm>
            <a:off x="771453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227" name="object 2227"/>
          <p:cNvSpPr/>
          <p:nvPr/>
        </p:nvSpPr>
        <p:spPr>
          <a:xfrm>
            <a:off x="771453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228" name="object 2228"/>
          <p:cNvSpPr/>
          <p:nvPr/>
        </p:nvSpPr>
        <p:spPr>
          <a:xfrm>
            <a:off x="771453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229" name="object 2229"/>
          <p:cNvSpPr/>
          <p:nvPr/>
        </p:nvSpPr>
        <p:spPr>
          <a:xfrm>
            <a:off x="771453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230" name="object 2230"/>
          <p:cNvSpPr/>
          <p:nvPr/>
        </p:nvSpPr>
        <p:spPr>
          <a:xfrm>
            <a:off x="771453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231" name="object 2231"/>
          <p:cNvSpPr/>
          <p:nvPr/>
        </p:nvSpPr>
        <p:spPr>
          <a:xfrm>
            <a:off x="771453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232" name="object 2232"/>
          <p:cNvSpPr/>
          <p:nvPr/>
        </p:nvSpPr>
        <p:spPr>
          <a:xfrm>
            <a:off x="7714531"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233" name="object 2233"/>
          <p:cNvSpPr/>
          <p:nvPr/>
        </p:nvSpPr>
        <p:spPr>
          <a:xfrm>
            <a:off x="7714531"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234" name="object 2234"/>
          <p:cNvSpPr/>
          <p:nvPr/>
        </p:nvSpPr>
        <p:spPr>
          <a:xfrm>
            <a:off x="7714531"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2235" name="object 2235"/>
          <p:cNvSpPr/>
          <p:nvPr/>
        </p:nvSpPr>
        <p:spPr>
          <a:xfrm>
            <a:off x="7714531"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2236" name="object 2236"/>
          <p:cNvSpPr/>
          <p:nvPr/>
        </p:nvSpPr>
        <p:spPr>
          <a:xfrm>
            <a:off x="771411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37" name="object 2237"/>
          <p:cNvSpPr/>
          <p:nvPr/>
        </p:nvSpPr>
        <p:spPr>
          <a:xfrm>
            <a:off x="7717453" y="3251972"/>
            <a:ext cx="4445" cy="55244"/>
          </a:xfrm>
          <a:custGeom>
            <a:avLst/>
            <a:gdLst/>
            <a:ahLst/>
            <a:cxnLst/>
            <a:rect l="l" t="t" r="r" b="b"/>
            <a:pathLst>
              <a:path w="4445" h="55245">
                <a:moveTo>
                  <a:pt x="4173" y="0"/>
                </a:moveTo>
                <a:lnTo>
                  <a:pt x="3337" y="0"/>
                </a:lnTo>
                <a:lnTo>
                  <a:pt x="0" y="54250"/>
                </a:lnTo>
                <a:lnTo>
                  <a:pt x="0" y="54964"/>
                </a:lnTo>
                <a:lnTo>
                  <a:pt x="834" y="54964"/>
                </a:lnTo>
                <a:lnTo>
                  <a:pt x="4173" y="713"/>
                </a:lnTo>
                <a:lnTo>
                  <a:pt x="4173" y="0"/>
                </a:lnTo>
                <a:close/>
              </a:path>
            </a:pathLst>
          </a:custGeom>
          <a:solidFill>
            <a:srgbClr val="000000"/>
          </a:solidFill>
        </p:spPr>
        <p:txBody>
          <a:bodyPr wrap="square" lIns="0" tIns="0" rIns="0" bIns="0" rtlCol="0"/>
          <a:lstStyle/>
          <a:p>
            <a:endParaRPr/>
          </a:p>
        </p:txBody>
      </p:sp>
      <p:sp>
        <p:nvSpPr>
          <p:cNvPr id="2238" name="object 2238"/>
          <p:cNvSpPr/>
          <p:nvPr/>
        </p:nvSpPr>
        <p:spPr>
          <a:xfrm>
            <a:off x="7721207" y="3251972"/>
            <a:ext cx="0" cy="55244"/>
          </a:xfrm>
          <a:custGeom>
            <a:avLst/>
            <a:gdLst/>
            <a:ahLst/>
            <a:cxnLst/>
            <a:rect l="l" t="t" r="r" b="b"/>
            <a:pathLst>
              <a:path h="55245">
                <a:moveTo>
                  <a:pt x="0" y="55107"/>
                </a:moveTo>
                <a:lnTo>
                  <a:pt x="0" y="0"/>
                </a:lnTo>
              </a:path>
            </a:pathLst>
          </a:custGeom>
          <a:ln w="3175">
            <a:solidFill>
              <a:srgbClr val="000000"/>
            </a:solidFill>
          </a:ln>
        </p:spPr>
        <p:txBody>
          <a:bodyPr wrap="square" lIns="0" tIns="0" rIns="0" bIns="0" rtlCol="0"/>
          <a:lstStyle/>
          <a:p>
            <a:endParaRPr/>
          </a:p>
        </p:txBody>
      </p:sp>
      <p:sp>
        <p:nvSpPr>
          <p:cNvPr id="2239" name="object 2239"/>
          <p:cNvSpPr/>
          <p:nvPr/>
        </p:nvSpPr>
        <p:spPr>
          <a:xfrm>
            <a:off x="7721207"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240" name="object 2240"/>
          <p:cNvSpPr/>
          <p:nvPr/>
        </p:nvSpPr>
        <p:spPr>
          <a:xfrm>
            <a:off x="7721207"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241" name="object 2241"/>
          <p:cNvSpPr/>
          <p:nvPr/>
        </p:nvSpPr>
        <p:spPr>
          <a:xfrm>
            <a:off x="7724546"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242" name="object 2242"/>
          <p:cNvSpPr/>
          <p:nvPr/>
        </p:nvSpPr>
        <p:spPr>
          <a:xfrm>
            <a:off x="7724546" y="3202940"/>
            <a:ext cx="0" cy="104139"/>
          </a:xfrm>
          <a:custGeom>
            <a:avLst/>
            <a:gdLst/>
            <a:ahLst/>
            <a:cxnLst/>
            <a:rect l="l" t="t" r="r" b="b"/>
            <a:pathLst>
              <a:path h="104139">
                <a:moveTo>
                  <a:pt x="0" y="103997"/>
                </a:moveTo>
                <a:lnTo>
                  <a:pt x="0" y="0"/>
                </a:lnTo>
              </a:path>
            </a:pathLst>
          </a:custGeom>
          <a:ln w="3175">
            <a:solidFill>
              <a:srgbClr val="000000"/>
            </a:solidFill>
          </a:ln>
        </p:spPr>
        <p:txBody>
          <a:bodyPr wrap="square" lIns="0" tIns="0" rIns="0" bIns="0" rtlCol="0"/>
          <a:lstStyle/>
          <a:p>
            <a:endParaRPr/>
          </a:p>
        </p:txBody>
      </p:sp>
      <p:sp>
        <p:nvSpPr>
          <p:cNvPr id="2243" name="object 2243"/>
          <p:cNvSpPr/>
          <p:nvPr/>
        </p:nvSpPr>
        <p:spPr>
          <a:xfrm>
            <a:off x="7724546"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244" name="object 2244"/>
          <p:cNvSpPr/>
          <p:nvPr/>
        </p:nvSpPr>
        <p:spPr>
          <a:xfrm>
            <a:off x="7724546"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245" name="object 2245"/>
          <p:cNvSpPr/>
          <p:nvPr/>
        </p:nvSpPr>
        <p:spPr>
          <a:xfrm>
            <a:off x="7724546"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246" name="object 2246"/>
          <p:cNvSpPr/>
          <p:nvPr/>
        </p:nvSpPr>
        <p:spPr>
          <a:xfrm>
            <a:off x="7726215" y="3163460"/>
            <a:ext cx="0" cy="114935"/>
          </a:xfrm>
          <a:custGeom>
            <a:avLst/>
            <a:gdLst/>
            <a:ahLst/>
            <a:cxnLst/>
            <a:rect l="l" t="t" r="r" b="b"/>
            <a:pathLst>
              <a:path h="114935">
                <a:moveTo>
                  <a:pt x="0" y="0"/>
                </a:moveTo>
                <a:lnTo>
                  <a:pt x="0" y="114924"/>
                </a:lnTo>
              </a:path>
            </a:pathLst>
          </a:custGeom>
          <a:ln w="4173">
            <a:solidFill>
              <a:srgbClr val="000000"/>
            </a:solidFill>
          </a:ln>
        </p:spPr>
        <p:txBody>
          <a:bodyPr wrap="square" lIns="0" tIns="0" rIns="0" bIns="0" rtlCol="0"/>
          <a:lstStyle/>
          <a:p>
            <a:endParaRPr/>
          </a:p>
        </p:txBody>
      </p:sp>
      <p:sp>
        <p:nvSpPr>
          <p:cNvPr id="2247" name="object 2247"/>
          <p:cNvSpPr/>
          <p:nvPr/>
        </p:nvSpPr>
        <p:spPr>
          <a:xfrm>
            <a:off x="7727885" y="3240552"/>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2248" name="object 2248"/>
          <p:cNvSpPr/>
          <p:nvPr/>
        </p:nvSpPr>
        <p:spPr>
          <a:xfrm>
            <a:off x="7727885" y="3163458"/>
            <a:ext cx="0" cy="143510"/>
          </a:xfrm>
          <a:custGeom>
            <a:avLst/>
            <a:gdLst/>
            <a:ahLst/>
            <a:cxnLst/>
            <a:rect l="l" t="t" r="r" b="b"/>
            <a:pathLst>
              <a:path h="143510">
                <a:moveTo>
                  <a:pt x="0" y="143478"/>
                </a:moveTo>
                <a:lnTo>
                  <a:pt x="0" y="0"/>
                </a:lnTo>
              </a:path>
            </a:pathLst>
          </a:custGeom>
          <a:ln w="3175">
            <a:solidFill>
              <a:srgbClr val="000000"/>
            </a:solidFill>
          </a:ln>
        </p:spPr>
        <p:txBody>
          <a:bodyPr wrap="square" lIns="0" tIns="0" rIns="0" bIns="0" rtlCol="0"/>
          <a:lstStyle/>
          <a:p>
            <a:endParaRPr/>
          </a:p>
        </p:txBody>
      </p:sp>
      <p:sp>
        <p:nvSpPr>
          <p:cNvPr id="2249" name="object 2249"/>
          <p:cNvSpPr/>
          <p:nvPr/>
        </p:nvSpPr>
        <p:spPr>
          <a:xfrm>
            <a:off x="772746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50" name="object 2250"/>
          <p:cNvSpPr/>
          <p:nvPr/>
        </p:nvSpPr>
        <p:spPr>
          <a:xfrm>
            <a:off x="7731223"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2251" name="object 2251"/>
          <p:cNvSpPr/>
          <p:nvPr/>
        </p:nvSpPr>
        <p:spPr>
          <a:xfrm>
            <a:off x="773080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252" name="object 2252"/>
          <p:cNvSpPr/>
          <p:nvPr/>
        </p:nvSpPr>
        <p:spPr>
          <a:xfrm>
            <a:off x="773414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53" name="object 2253"/>
          <p:cNvSpPr/>
          <p:nvPr/>
        </p:nvSpPr>
        <p:spPr>
          <a:xfrm>
            <a:off x="7737900" y="2698049"/>
            <a:ext cx="0" cy="608965"/>
          </a:xfrm>
          <a:custGeom>
            <a:avLst/>
            <a:gdLst/>
            <a:ahLst/>
            <a:cxnLst/>
            <a:rect l="l" t="t" r="r" b="b"/>
            <a:pathLst>
              <a:path h="608964">
                <a:moveTo>
                  <a:pt x="0" y="608888"/>
                </a:moveTo>
                <a:lnTo>
                  <a:pt x="0" y="0"/>
                </a:lnTo>
              </a:path>
            </a:pathLst>
          </a:custGeom>
          <a:ln w="3175">
            <a:solidFill>
              <a:srgbClr val="000000"/>
            </a:solidFill>
          </a:ln>
        </p:spPr>
        <p:txBody>
          <a:bodyPr wrap="square" lIns="0" tIns="0" rIns="0" bIns="0" rtlCol="0"/>
          <a:lstStyle/>
          <a:p>
            <a:endParaRPr/>
          </a:p>
        </p:txBody>
      </p:sp>
      <p:sp>
        <p:nvSpPr>
          <p:cNvPr id="2254" name="object 2254"/>
          <p:cNvSpPr/>
          <p:nvPr/>
        </p:nvSpPr>
        <p:spPr>
          <a:xfrm>
            <a:off x="7737900"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255" name="object 2255"/>
          <p:cNvSpPr/>
          <p:nvPr/>
        </p:nvSpPr>
        <p:spPr>
          <a:xfrm>
            <a:off x="7737900"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256" name="object 2256"/>
          <p:cNvSpPr/>
          <p:nvPr/>
        </p:nvSpPr>
        <p:spPr>
          <a:xfrm>
            <a:off x="7737900"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257" name="object 2257"/>
          <p:cNvSpPr/>
          <p:nvPr/>
        </p:nvSpPr>
        <p:spPr>
          <a:xfrm>
            <a:off x="7739576" y="2827020"/>
            <a:ext cx="0" cy="133350"/>
          </a:xfrm>
          <a:custGeom>
            <a:avLst/>
            <a:gdLst/>
            <a:ahLst/>
            <a:cxnLst/>
            <a:rect l="l" t="t" r="r" b="b"/>
            <a:pathLst>
              <a:path h="133350">
                <a:moveTo>
                  <a:pt x="0" y="0"/>
                </a:moveTo>
                <a:lnTo>
                  <a:pt x="0" y="133350"/>
                </a:lnTo>
              </a:path>
            </a:pathLst>
          </a:custGeom>
          <a:ln w="3175">
            <a:solidFill>
              <a:srgbClr val="000000"/>
            </a:solidFill>
          </a:ln>
        </p:spPr>
        <p:txBody>
          <a:bodyPr wrap="square" lIns="0" tIns="0" rIns="0" bIns="0" rtlCol="0"/>
          <a:lstStyle/>
          <a:p>
            <a:endParaRPr/>
          </a:p>
        </p:txBody>
      </p:sp>
      <p:sp>
        <p:nvSpPr>
          <p:cNvPr id="2258" name="object 2258"/>
          <p:cNvSpPr/>
          <p:nvPr/>
        </p:nvSpPr>
        <p:spPr>
          <a:xfrm>
            <a:off x="7741238" y="2826537"/>
            <a:ext cx="0" cy="466725"/>
          </a:xfrm>
          <a:custGeom>
            <a:avLst/>
            <a:gdLst/>
            <a:ahLst/>
            <a:cxnLst/>
            <a:rect l="l" t="t" r="r" b="b"/>
            <a:pathLst>
              <a:path h="466725">
                <a:moveTo>
                  <a:pt x="0" y="0"/>
                </a:moveTo>
                <a:lnTo>
                  <a:pt x="0" y="466123"/>
                </a:lnTo>
              </a:path>
            </a:pathLst>
          </a:custGeom>
          <a:ln w="3175">
            <a:solidFill>
              <a:srgbClr val="000000"/>
            </a:solidFill>
          </a:ln>
        </p:spPr>
        <p:txBody>
          <a:bodyPr wrap="square" lIns="0" tIns="0" rIns="0" bIns="0" rtlCol="0"/>
          <a:lstStyle/>
          <a:p>
            <a:endParaRPr/>
          </a:p>
        </p:txBody>
      </p:sp>
      <p:sp>
        <p:nvSpPr>
          <p:cNvPr id="2259" name="object 2259"/>
          <p:cNvSpPr/>
          <p:nvPr/>
        </p:nvSpPr>
        <p:spPr>
          <a:xfrm>
            <a:off x="7741238" y="3180591"/>
            <a:ext cx="0" cy="112395"/>
          </a:xfrm>
          <a:custGeom>
            <a:avLst/>
            <a:gdLst/>
            <a:ahLst/>
            <a:cxnLst/>
            <a:rect l="l" t="t" r="r" b="b"/>
            <a:pathLst>
              <a:path h="112395">
                <a:moveTo>
                  <a:pt x="0" y="0"/>
                </a:moveTo>
                <a:lnTo>
                  <a:pt x="0" y="112069"/>
                </a:lnTo>
              </a:path>
            </a:pathLst>
          </a:custGeom>
          <a:ln w="3175">
            <a:solidFill>
              <a:srgbClr val="000000"/>
            </a:solidFill>
          </a:ln>
        </p:spPr>
        <p:txBody>
          <a:bodyPr wrap="square" lIns="0" tIns="0" rIns="0" bIns="0" rtlCol="0"/>
          <a:lstStyle/>
          <a:p>
            <a:endParaRPr/>
          </a:p>
        </p:txBody>
      </p:sp>
      <p:sp>
        <p:nvSpPr>
          <p:cNvPr id="2260" name="object 2260"/>
          <p:cNvSpPr/>
          <p:nvPr/>
        </p:nvSpPr>
        <p:spPr>
          <a:xfrm>
            <a:off x="7741238" y="3180590"/>
            <a:ext cx="0" cy="126364"/>
          </a:xfrm>
          <a:custGeom>
            <a:avLst/>
            <a:gdLst/>
            <a:ahLst/>
            <a:cxnLst/>
            <a:rect l="l" t="t" r="r" b="b"/>
            <a:pathLst>
              <a:path h="126364">
                <a:moveTo>
                  <a:pt x="0" y="0"/>
                </a:moveTo>
                <a:lnTo>
                  <a:pt x="0" y="126346"/>
                </a:lnTo>
              </a:path>
            </a:pathLst>
          </a:custGeom>
          <a:ln w="3175">
            <a:solidFill>
              <a:srgbClr val="000000"/>
            </a:solidFill>
          </a:ln>
        </p:spPr>
        <p:txBody>
          <a:bodyPr wrap="square" lIns="0" tIns="0" rIns="0" bIns="0" rtlCol="0"/>
          <a:lstStyle/>
          <a:p>
            <a:endParaRPr/>
          </a:p>
        </p:txBody>
      </p:sp>
      <p:sp>
        <p:nvSpPr>
          <p:cNvPr id="2261" name="object 2261"/>
          <p:cNvSpPr/>
          <p:nvPr/>
        </p:nvSpPr>
        <p:spPr>
          <a:xfrm>
            <a:off x="7741238"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262" name="object 2262"/>
          <p:cNvSpPr/>
          <p:nvPr/>
        </p:nvSpPr>
        <p:spPr>
          <a:xfrm>
            <a:off x="7741238"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263" name="object 2263"/>
          <p:cNvSpPr/>
          <p:nvPr/>
        </p:nvSpPr>
        <p:spPr>
          <a:xfrm>
            <a:off x="7741238"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264" name="object 2264"/>
          <p:cNvSpPr/>
          <p:nvPr/>
        </p:nvSpPr>
        <p:spPr>
          <a:xfrm>
            <a:off x="7741238"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265" name="object 2265"/>
          <p:cNvSpPr/>
          <p:nvPr/>
        </p:nvSpPr>
        <p:spPr>
          <a:xfrm>
            <a:off x="7741238"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2266" name="object 2266"/>
          <p:cNvSpPr/>
          <p:nvPr/>
        </p:nvSpPr>
        <p:spPr>
          <a:xfrm>
            <a:off x="7741238" y="3254829"/>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2267" name="object 2267"/>
          <p:cNvSpPr/>
          <p:nvPr/>
        </p:nvSpPr>
        <p:spPr>
          <a:xfrm>
            <a:off x="774123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268" name="object 2268"/>
          <p:cNvSpPr/>
          <p:nvPr/>
        </p:nvSpPr>
        <p:spPr>
          <a:xfrm>
            <a:off x="774123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269" name="object 2269"/>
          <p:cNvSpPr/>
          <p:nvPr/>
        </p:nvSpPr>
        <p:spPr>
          <a:xfrm>
            <a:off x="7740822" y="3229131"/>
            <a:ext cx="4445" cy="78105"/>
          </a:xfrm>
          <a:custGeom>
            <a:avLst/>
            <a:gdLst/>
            <a:ahLst/>
            <a:cxnLst/>
            <a:rect l="l" t="t" r="r" b="b"/>
            <a:pathLst>
              <a:path w="4445" h="78104">
                <a:moveTo>
                  <a:pt x="4173" y="0"/>
                </a:moveTo>
                <a:lnTo>
                  <a:pt x="3338" y="0"/>
                </a:lnTo>
                <a:lnTo>
                  <a:pt x="0" y="77092"/>
                </a:lnTo>
                <a:lnTo>
                  <a:pt x="0" y="77806"/>
                </a:lnTo>
                <a:lnTo>
                  <a:pt x="834" y="77806"/>
                </a:lnTo>
                <a:lnTo>
                  <a:pt x="4173" y="715"/>
                </a:lnTo>
                <a:lnTo>
                  <a:pt x="4173" y="0"/>
                </a:lnTo>
                <a:close/>
              </a:path>
            </a:pathLst>
          </a:custGeom>
          <a:solidFill>
            <a:srgbClr val="000000"/>
          </a:solidFill>
        </p:spPr>
        <p:txBody>
          <a:bodyPr wrap="square" lIns="0" tIns="0" rIns="0" bIns="0" rtlCol="0"/>
          <a:lstStyle/>
          <a:p>
            <a:endParaRPr/>
          </a:p>
        </p:txBody>
      </p:sp>
      <p:sp>
        <p:nvSpPr>
          <p:cNvPr id="2270" name="object 2270"/>
          <p:cNvSpPr/>
          <p:nvPr/>
        </p:nvSpPr>
        <p:spPr>
          <a:xfrm>
            <a:off x="7744577" y="3229131"/>
            <a:ext cx="0" cy="78105"/>
          </a:xfrm>
          <a:custGeom>
            <a:avLst/>
            <a:gdLst/>
            <a:ahLst/>
            <a:cxnLst/>
            <a:rect l="l" t="t" r="r" b="b"/>
            <a:pathLst>
              <a:path h="78104">
                <a:moveTo>
                  <a:pt x="0" y="0"/>
                </a:moveTo>
                <a:lnTo>
                  <a:pt x="0" y="77806"/>
                </a:lnTo>
              </a:path>
            </a:pathLst>
          </a:custGeom>
          <a:ln w="3175">
            <a:solidFill>
              <a:srgbClr val="000000"/>
            </a:solidFill>
          </a:ln>
        </p:spPr>
        <p:txBody>
          <a:bodyPr wrap="square" lIns="0" tIns="0" rIns="0" bIns="0" rtlCol="0"/>
          <a:lstStyle/>
          <a:p>
            <a:endParaRPr/>
          </a:p>
        </p:txBody>
      </p:sp>
      <p:sp>
        <p:nvSpPr>
          <p:cNvPr id="2271" name="object 2271"/>
          <p:cNvSpPr/>
          <p:nvPr/>
        </p:nvSpPr>
        <p:spPr>
          <a:xfrm>
            <a:off x="774457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272" name="object 2272"/>
          <p:cNvSpPr/>
          <p:nvPr/>
        </p:nvSpPr>
        <p:spPr>
          <a:xfrm>
            <a:off x="774457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273" name="object 2273"/>
          <p:cNvSpPr/>
          <p:nvPr/>
        </p:nvSpPr>
        <p:spPr>
          <a:xfrm>
            <a:off x="774457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274" name="object 2274"/>
          <p:cNvSpPr/>
          <p:nvPr/>
        </p:nvSpPr>
        <p:spPr>
          <a:xfrm>
            <a:off x="774457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275" name="object 2275"/>
          <p:cNvSpPr/>
          <p:nvPr/>
        </p:nvSpPr>
        <p:spPr>
          <a:xfrm>
            <a:off x="7744577"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2276" name="object 2276"/>
          <p:cNvSpPr/>
          <p:nvPr/>
        </p:nvSpPr>
        <p:spPr>
          <a:xfrm>
            <a:off x="7744577"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2277" name="object 2277"/>
          <p:cNvSpPr/>
          <p:nvPr/>
        </p:nvSpPr>
        <p:spPr>
          <a:xfrm>
            <a:off x="774457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278" name="object 2278"/>
          <p:cNvSpPr/>
          <p:nvPr/>
        </p:nvSpPr>
        <p:spPr>
          <a:xfrm>
            <a:off x="774457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279" name="object 2279"/>
          <p:cNvSpPr/>
          <p:nvPr/>
        </p:nvSpPr>
        <p:spPr>
          <a:xfrm>
            <a:off x="7744577"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280" name="object 2280"/>
          <p:cNvSpPr/>
          <p:nvPr/>
        </p:nvSpPr>
        <p:spPr>
          <a:xfrm>
            <a:off x="7744577"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281" name="object 2281"/>
          <p:cNvSpPr/>
          <p:nvPr/>
        </p:nvSpPr>
        <p:spPr>
          <a:xfrm>
            <a:off x="774416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82" name="object 2282"/>
          <p:cNvSpPr/>
          <p:nvPr/>
        </p:nvSpPr>
        <p:spPr>
          <a:xfrm>
            <a:off x="7747916" y="3211998"/>
            <a:ext cx="0" cy="95250"/>
          </a:xfrm>
          <a:custGeom>
            <a:avLst/>
            <a:gdLst/>
            <a:ahLst/>
            <a:cxnLst/>
            <a:rect l="l" t="t" r="r" b="b"/>
            <a:pathLst>
              <a:path h="95250">
                <a:moveTo>
                  <a:pt x="0" y="94938"/>
                </a:moveTo>
                <a:lnTo>
                  <a:pt x="0" y="0"/>
                </a:lnTo>
              </a:path>
            </a:pathLst>
          </a:custGeom>
          <a:ln w="3175">
            <a:solidFill>
              <a:srgbClr val="000000"/>
            </a:solidFill>
          </a:ln>
        </p:spPr>
        <p:txBody>
          <a:bodyPr wrap="square" lIns="0" tIns="0" rIns="0" bIns="0" rtlCol="0"/>
          <a:lstStyle/>
          <a:p>
            <a:endParaRPr/>
          </a:p>
        </p:txBody>
      </p:sp>
      <p:sp>
        <p:nvSpPr>
          <p:cNvPr id="2283" name="object 2283"/>
          <p:cNvSpPr/>
          <p:nvPr/>
        </p:nvSpPr>
        <p:spPr>
          <a:xfrm>
            <a:off x="774749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84" name="object 2284"/>
          <p:cNvSpPr/>
          <p:nvPr/>
        </p:nvSpPr>
        <p:spPr>
          <a:xfrm>
            <a:off x="7751254"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2285" name="object 2285"/>
          <p:cNvSpPr/>
          <p:nvPr/>
        </p:nvSpPr>
        <p:spPr>
          <a:xfrm>
            <a:off x="7750838"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286" name="object 2286"/>
          <p:cNvSpPr/>
          <p:nvPr/>
        </p:nvSpPr>
        <p:spPr>
          <a:xfrm>
            <a:off x="7754592" y="3174881"/>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2287" name="object 2287"/>
          <p:cNvSpPr/>
          <p:nvPr/>
        </p:nvSpPr>
        <p:spPr>
          <a:xfrm>
            <a:off x="775417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88" name="object 2288"/>
          <p:cNvSpPr/>
          <p:nvPr/>
        </p:nvSpPr>
        <p:spPr>
          <a:xfrm>
            <a:off x="7757931" y="3269103"/>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2289" name="object 2289"/>
          <p:cNvSpPr/>
          <p:nvPr/>
        </p:nvSpPr>
        <p:spPr>
          <a:xfrm>
            <a:off x="775751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90" name="object 2290"/>
          <p:cNvSpPr/>
          <p:nvPr/>
        </p:nvSpPr>
        <p:spPr>
          <a:xfrm>
            <a:off x="7761269" y="3220564"/>
            <a:ext cx="0" cy="86995"/>
          </a:xfrm>
          <a:custGeom>
            <a:avLst/>
            <a:gdLst/>
            <a:ahLst/>
            <a:cxnLst/>
            <a:rect l="l" t="t" r="r" b="b"/>
            <a:pathLst>
              <a:path h="86995">
                <a:moveTo>
                  <a:pt x="0" y="86372"/>
                </a:moveTo>
                <a:lnTo>
                  <a:pt x="0" y="0"/>
                </a:lnTo>
              </a:path>
            </a:pathLst>
          </a:custGeom>
          <a:ln w="3175">
            <a:solidFill>
              <a:srgbClr val="000000"/>
            </a:solidFill>
          </a:ln>
        </p:spPr>
        <p:txBody>
          <a:bodyPr wrap="square" lIns="0" tIns="0" rIns="0" bIns="0" rtlCol="0"/>
          <a:lstStyle/>
          <a:p>
            <a:endParaRPr/>
          </a:p>
        </p:txBody>
      </p:sp>
      <p:sp>
        <p:nvSpPr>
          <p:cNvPr id="2291" name="object 2291"/>
          <p:cNvSpPr/>
          <p:nvPr/>
        </p:nvSpPr>
        <p:spPr>
          <a:xfrm>
            <a:off x="7760852" y="3269104"/>
            <a:ext cx="4445" cy="38100"/>
          </a:xfrm>
          <a:custGeom>
            <a:avLst/>
            <a:gdLst/>
            <a:ahLst/>
            <a:cxnLst/>
            <a:rect l="l" t="t" r="r" b="b"/>
            <a:pathLst>
              <a:path w="4445" h="38100">
                <a:moveTo>
                  <a:pt x="4173" y="0"/>
                </a:moveTo>
                <a:lnTo>
                  <a:pt x="3338" y="0"/>
                </a:lnTo>
                <a:lnTo>
                  <a:pt x="0" y="37118"/>
                </a:lnTo>
                <a:lnTo>
                  <a:pt x="0" y="37832"/>
                </a:lnTo>
                <a:lnTo>
                  <a:pt x="835" y="37832"/>
                </a:lnTo>
                <a:lnTo>
                  <a:pt x="4173" y="713"/>
                </a:lnTo>
                <a:lnTo>
                  <a:pt x="4173" y="0"/>
                </a:lnTo>
                <a:close/>
              </a:path>
            </a:pathLst>
          </a:custGeom>
          <a:solidFill>
            <a:srgbClr val="000000"/>
          </a:solidFill>
        </p:spPr>
        <p:txBody>
          <a:bodyPr wrap="square" lIns="0" tIns="0" rIns="0" bIns="0" rtlCol="0"/>
          <a:lstStyle/>
          <a:p>
            <a:endParaRPr/>
          </a:p>
        </p:txBody>
      </p:sp>
      <p:sp>
        <p:nvSpPr>
          <p:cNvPr id="2292" name="object 2292"/>
          <p:cNvSpPr/>
          <p:nvPr/>
        </p:nvSpPr>
        <p:spPr>
          <a:xfrm>
            <a:off x="7764608" y="3197721"/>
            <a:ext cx="0" cy="109220"/>
          </a:xfrm>
          <a:custGeom>
            <a:avLst/>
            <a:gdLst/>
            <a:ahLst/>
            <a:cxnLst/>
            <a:rect l="l" t="t" r="r" b="b"/>
            <a:pathLst>
              <a:path h="109220">
                <a:moveTo>
                  <a:pt x="0" y="109215"/>
                </a:moveTo>
                <a:lnTo>
                  <a:pt x="0" y="0"/>
                </a:lnTo>
              </a:path>
            </a:pathLst>
          </a:custGeom>
          <a:ln w="3175">
            <a:solidFill>
              <a:srgbClr val="000000"/>
            </a:solidFill>
          </a:ln>
        </p:spPr>
        <p:txBody>
          <a:bodyPr wrap="square" lIns="0" tIns="0" rIns="0" bIns="0" rtlCol="0"/>
          <a:lstStyle/>
          <a:p>
            <a:endParaRPr/>
          </a:p>
        </p:txBody>
      </p:sp>
      <p:sp>
        <p:nvSpPr>
          <p:cNvPr id="2293" name="object 2293"/>
          <p:cNvSpPr/>
          <p:nvPr/>
        </p:nvSpPr>
        <p:spPr>
          <a:xfrm>
            <a:off x="7764191"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2294" name="object 2294"/>
          <p:cNvSpPr/>
          <p:nvPr/>
        </p:nvSpPr>
        <p:spPr>
          <a:xfrm>
            <a:off x="7767947" y="3251971"/>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2295" name="object 2295"/>
          <p:cNvSpPr/>
          <p:nvPr/>
        </p:nvSpPr>
        <p:spPr>
          <a:xfrm>
            <a:off x="776753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296" name="object 2296"/>
          <p:cNvSpPr/>
          <p:nvPr/>
        </p:nvSpPr>
        <p:spPr>
          <a:xfrm>
            <a:off x="7771285" y="3226275"/>
            <a:ext cx="0" cy="64135"/>
          </a:xfrm>
          <a:custGeom>
            <a:avLst/>
            <a:gdLst/>
            <a:ahLst/>
            <a:cxnLst/>
            <a:rect l="l" t="t" r="r" b="b"/>
            <a:pathLst>
              <a:path h="64135">
                <a:moveTo>
                  <a:pt x="0" y="0"/>
                </a:moveTo>
                <a:lnTo>
                  <a:pt x="0" y="63530"/>
                </a:lnTo>
              </a:path>
            </a:pathLst>
          </a:custGeom>
          <a:ln w="3175">
            <a:solidFill>
              <a:srgbClr val="000000"/>
            </a:solidFill>
          </a:ln>
        </p:spPr>
        <p:txBody>
          <a:bodyPr wrap="square" lIns="0" tIns="0" rIns="0" bIns="0" rtlCol="0"/>
          <a:lstStyle/>
          <a:p>
            <a:endParaRPr/>
          </a:p>
        </p:txBody>
      </p:sp>
      <p:sp>
        <p:nvSpPr>
          <p:cNvPr id="2297" name="object 2297"/>
          <p:cNvSpPr/>
          <p:nvPr/>
        </p:nvSpPr>
        <p:spPr>
          <a:xfrm>
            <a:off x="7770869" y="3274814"/>
            <a:ext cx="4445" cy="32384"/>
          </a:xfrm>
          <a:custGeom>
            <a:avLst/>
            <a:gdLst/>
            <a:ahLst/>
            <a:cxnLst/>
            <a:rect l="l" t="t" r="r" b="b"/>
            <a:pathLst>
              <a:path w="4445" h="32385">
                <a:moveTo>
                  <a:pt x="4171" y="0"/>
                </a:moveTo>
                <a:lnTo>
                  <a:pt x="3337" y="0"/>
                </a:lnTo>
                <a:lnTo>
                  <a:pt x="0" y="31408"/>
                </a:lnTo>
                <a:lnTo>
                  <a:pt x="0" y="32122"/>
                </a:lnTo>
                <a:lnTo>
                  <a:pt x="834" y="32122"/>
                </a:lnTo>
                <a:lnTo>
                  <a:pt x="4171" y="713"/>
                </a:lnTo>
                <a:lnTo>
                  <a:pt x="4171" y="0"/>
                </a:lnTo>
                <a:close/>
              </a:path>
            </a:pathLst>
          </a:custGeom>
          <a:solidFill>
            <a:srgbClr val="000000"/>
          </a:solidFill>
        </p:spPr>
        <p:txBody>
          <a:bodyPr wrap="square" lIns="0" tIns="0" rIns="0" bIns="0" rtlCol="0"/>
          <a:lstStyle/>
          <a:p>
            <a:endParaRPr/>
          </a:p>
        </p:txBody>
      </p:sp>
      <p:sp>
        <p:nvSpPr>
          <p:cNvPr id="2298" name="object 2298"/>
          <p:cNvSpPr/>
          <p:nvPr/>
        </p:nvSpPr>
        <p:spPr>
          <a:xfrm>
            <a:off x="7774623" y="3249118"/>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2299" name="object 2299"/>
          <p:cNvSpPr/>
          <p:nvPr/>
        </p:nvSpPr>
        <p:spPr>
          <a:xfrm>
            <a:off x="7774623" y="3249118"/>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300" name="object 2300"/>
          <p:cNvSpPr/>
          <p:nvPr/>
        </p:nvSpPr>
        <p:spPr>
          <a:xfrm>
            <a:off x="777420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01" name="object 2301"/>
          <p:cNvSpPr/>
          <p:nvPr/>
        </p:nvSpPr>
        <p:spPr>
          <a:xfrm>
            <a:off x="7777962" y="3231985"/>
            <a:ext cx="0" cy="75565"/>
          </a:xfrm>
          <a:custGeom>
            <a:avLst/>
            <a:gdLst/>
            <a:ahLst/>
            <a:cxnLst/>
            <a:rect l="l" t="t" r="r" b="b"/>
            <a:pathLst>
              <a:path h="75564">
                <a:moveTo>
                  <a:pt x="0" y="74952"/>
                </a:moveTo>
                <a:lnTo>
                  <a:pt x="0" y="0"/>
                </a:lnTo>
              </a:path>
            </a:pathLst>
          </a:custGeom>
          <a:ln w="3175">
            <a:solidFill>
              <a:srgbClr val="000000"/>
            </a:solidFill>
          </a:ln>
        </p:spPr>
        <p:txBody>
          <a:bodyPr wrap="square" lIns="0" tIns="0" rIns="0" bIns="0" rtlCol="0"/>
          <a:lstStyle/>
          <a:p>
            <a:endParaRPr/>
          </a:p>
        </p:txBody>
      </p:sp>
      <p:sp>
        <p:nvSpPr>
          <p:cNvPr id="2302" name="object 2302"/>
          <p:cNvSpPr/>
          <p:nvPr/>
        </p:nvSpPr>
        <p:spPr>
          <a:xfrm>
            <a:off x="7777545" y="3243408"/>
            <a:ext cx="4445" cy="20955"/>
          </a:xfrm>
          <a:custGeom>
            <a:avLst/>
            <a:gdLst/>
            <a:ahLst/>
            <a:cxnLst/>
            <a:rect l="l" t="t" r="r" b="b"/>
            <a:pathLst>
              <a:path w="4445" h="20954">
                <a:moveTo>
                  <a:pt x="834" y="0"/>
                </a:moveTo>
                <a:lnTo>
                  <a:pt x="0" y="0"/>
                </a:lnTo>
                <a:lnTo>
                  <a:pt x="0" y="713"/>
                </a:lnTo>
                <a:lnTo>
                  <a:pt x="3338" y="20699"/>
                </a:lnTo>
                <a:lnTo>
                  <a:pt x="4173" y="20699"/>
                </a:lnTo>
                <a:lnTo>
                  <a:pt x="4173" y="19985"/>
                </a:lnTo>
                <a:lnTo>
                  <a:pt x="834" y="0"/>
                </a:lnTo>
                <a:close/>
              </a:path>
            </a:pathLst>
          </a:custGeom>
          <a:solidFill>
            <a:srgbClr val="000000"/>
          </a:solidFill>
        </p:spPr>
        <p:txBody>
          <a:bodyPr wrap="square" lIns="0" tIns="0" rIns="0" bIns="0" rtlCol="0"/>
          <a:lstStyle/>
          <a:p>
            <a:endParaRPr/>
          </a:p>
        </p:txBody>
      </p:sp>
      <p:sp>
        <p:nvSpPr>
          <p:cNvPr id="2303" name="object 2303"/>
          <p:cNvSpPr/>
          <p:nvPr/>
        </p:nvSpPr>
        <p:spPr>
          <a:xfrm>
            <a:off x="7781300" y="3157749"/>
            <a:ext cx="0" cy="129539"/>
          </a:xfrm>
          <a:custGeom>
            <a:avLst/>
            <a:gdLst/>
            <a:ahLst/>
            <a:cxnLst/>
            <a:rect l="l" t="t" r="r" b="b"/>
            <a:pathLst>
              <a:path h="129539">
                <a:moveTo>
                  <a:pt x="0" y="0"/>
                </a:moveTo>
                <a:lnTo>
                  <a:pt x="0" y="129201"/>
                </a:lnTo>
              </a:path>
            </a:pathLst>
          </a:custGeom>
          <a:ln w="3175">
            <a:solidFill>
              <a:srgbClr val="000000"/>
            </a:solidFill>
          </a:ln>
        </p:spPr>
        <p:txBody>
          <a:bodyPr wrap="square" lIns="0" tIns="0" rIns="0" bIns="0" rtlCol="0"/>
          <a:lstStyle/>
          <a:p>
            <a:endParaRPr/>
          </a:p>
        </p:txBody>
      </p:sp>
      <p:sp>
        <p:nvSpPr>
          <p:cNvPr id="2304" name="object 2304"/>
          <p:cNvSpPr/>
          <p:nvPr/>
        </p:nvSpPr>
        <p:spPr>
          <a:xfrm>
            <a:off x="7781300" y="3157749"/>
            <a:ext cx="0" cy="149225"/>
          </a:xfrm>
          <a:custGeom>
            <a:avLst/>
            <a:gdLst/>
            <a:ahLst/>
            <a:cxnLst/>
            <a:rect l="l" t="t" r="r" b="b"/>
            <a:pathLst>
              <a:path h="149225">
                <a:moveTo>
                  <a:pt x="0" y="149188"/>
                </a:moveTo>
                <a:lnTo>
                  <a:pt x="0" y="0"/>
                </a:lnTo>
              </a:path>
            </a:pathLst>
          </a:custGeom>
          <a:ln w="3175">
            <a:solidFill>
              <a:srgbClr val="000000"/>
            </a:solidFill>
          </a:ln>
        </p:spPr>
        <p:txBody>
          <a:bodyPr wrap="square" lIns="0" tIns="0" rIns="0" bIns="0" rtlCol="0"/>
          <a:lstStyle/>
          <a:p>
            <a:endParaRPr/>
          </a:p>
        </p:txBody>
      </p:sp>
      <p:sp>
        <p:nvSpPr>
          <p:cNvPr id="2305" name="object 2305"/>
          <p:cNvSpPr/>
          <p:nvPr/>
        </p:nvSpPr>
        <p:spPr>
          <a:xfrm>
            <a:off x="7781300" y="3240552"/>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2306" name="object 2306"/>
          <p:cNvSpPr/>
          <p:nvPr/>
        </p:nvSpPr>
        <p:spPr>
          <a:xfrm>
            <a:off x="7780884" y="3289092"/>
            <a:ext cx="4445" cy="18415"/>
          </a:xfrm>
          <a:custGeom>
            <a:avLst/>
            <a:gdLst/>
            <a:ahLst/>
            <a:cxnLst/>
            <a:rect l="l" t="t" r="r" b="b"/>
            <a:pathLst>
              <a:path w="4445" h="18414">
                <a:moveTo>
                  <a:pt x="4173" y="0"/>
                </a:moveTo>
                <a:lnTo>
                  <a:pt x="3337"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2307" name="object 2307"/>
          <p:cNvSpPr/>
          <p:nvPr/>
        </p:nvSpPr>
        <p:spPr>
          <a:xfrm>
            <a:off x="7784639" y="3286236"/>
            <a:ext cx="0" cy="20955"/>
          </a:xfrm>
          <a:custGeom>
            <a:avLst/>
            <a:gdLst/>
            <a:ahLst/>
            <a:cxnLst/>
            <a:rect l="l" t="t" r="r" b="b"/>
            <a:pathLst>
              <a:path h="20954">
                <a:moveTo>
                  <a:pt x="0" y="20701"/>
                </a:moveTo>
                <a:lnTo>
                  <a:pt x="0" y="0"/>
                </a:lnTo>
              </a:path>
            </a:pathLst>
          </a:custGeom>
          <a:ln w="3175">
            <a:solidFill>
              <a:srgbClr val="000000"/>
            </a:solidFill>
          </a:ln>
        </p:spPr>
        <p:txBody>
          <a:bodyPr wrap="square" lIns="0" tIns="0" rIns="0" bIns="0" rtlCol="0"/>
          <a:lstStyle/>
          <a:p>
            <a:endParaRPr/>
          </a:p>
        </p:txBody>
      </p:sp>
      <p:sp>
        <p:nvSpPr>
          <p:cNvPr id="2308" name="object 2308"/>
          <p:cNvSpPr/>
          <p:nvPr/>
        </p:nvSpPr>
        <p:spPr>
          <a:xfrm>
            <a:off x="778422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09" name="object 2309"/>
          <p:cNvSpPr/>
          <p:nvPr/>
        </p:nvSpPr>
        <p:spPr>
          <a:xfrm>
            <a:off x="7787978" y="3177539"/>
            <a:ext cx="0" cy="129539"/>
          </a:xfrm>
          <a:custGeom>
            <a:avLst/>
            <a:gdLst/>
            <a:ahLst/>
            <a:cxnLst/>
            <a:rect l="l" t="t" r="r" b="b"/>
            <a:pathLst>
              <a:path h="129539">
                <a:moveTo>
                  <a:pt x="0" y="129397"/>
                </a:moveTo>
                <a:lnTo>
                  <a:pt x="0" y="0"/>
                </a:lnTo>
              </a:path>
            </a:pathLst>
          </a:custGeom>
          <a:ln w="3175">
            <a:solidFill>
              <a:srgbClr val="000000"/>
            </a:solidFill>
          </a:ln>
        </p:spPr>
        <p:txBody>
          <a:bodyPr wrap="square" lIns="0" tIns="0" rIns="0" bIns="0" rtlCol="0"/>
          <a:lstStyle/>
          <a:p>
            <a:endParaRPr/>
          </a:p>
        </p:txBody>
      </p:sp>
      <p:sp>
        <p:nvSpPr>
          <p:cNvPr id="2310" name="object 2310"/>
          <p:cNvSpPr/>
          <p:nvPr/>
        </p:nvSpPr>
        <p:spPr>
          <a:xfrm>
            <a:off x="7789655" y="3178810"/>
            <a:ext cx="0" cy="99060"/>
          </a:xfrm>
          <a:custGeom>
            <a:avLst/>
            <a:gdLst/>
            <a:ahLst/>
            <a:cxnLst/>
            <a:rect l="l" t="t" r="r" b="b"/>
            <a:pathLst>
              <a:path h="99060">
                <a:moveTo>
                  <a:pt x="0" y="0"/>
                </a:moveTo>
                <a:lnTo>
                  <a:pt x="0" y="99059"/>
                </a:lnTo>
              </a:path>
            </a:pathLst>
          </a:custGeom>
          <a:ln w="3175">
            <a:solidFill>
              <a:srgbClr val="000000"/>
            </a:solidFill>
          </a:ln>
        </p:spPr>
        <p:txBody>
          <a:bodyPr wrap="square" lIns="0" tIns="0" rIns="0" bIns="0" rtlCol="0"/>
          <a:lstStyle/>
          <a:p>
            <a:endParaRPr/>
          </a:p>
        </p:txBody>
      </p:sp>
      <p:sp>
        <p:nvSpPr>
          <p:cNvPr id="2311" name="object 2311"/>
          <p:cNvSpPr/>
          <p:nvPr/>
        </p:nvSpPr>
        <p:spPr>
          <a:xfrm>
            <a:off x="7791316" y="3177735"/>
            <a:ext cx="0" cy="109220"/>
          </a:xfrm>
          <a:custGeom>
            <a:avLst/>
            <a:gdLst/>
            <a:ahLst/>
            <a:cxnLst/>
            <a:rect l="l" t="t" r="r" b="b"/>
            <a:pathLst>
              <a:path h="109220">
                <a:moveTo>
                  <a:pt x="0" y="0"/>
                </a:moveTo>
                <a:lnTo>
                  <a:pt x="0" y="109214"/>
                </a:lnTo>
              </a:path>
            </a:pathLst>
          </a:custGeom>
          <a:ln w="3175">
            <a:solidFill>
              <a:srgbClr val="000000"/>
            </a:solidFill>
          </a:ln>
        </p:spPr>
        <p:txBody>
          <a:bodyPr wrap="square" lIns="0" tIns="0" rIns="0" bIns="0" rtlCol="0"/>
          <a:lstStyle/>
          <a:p>
            <a:endParaRPr/>
          </a:p>
        </p:txBody>
      </p:sp>
      <p:sp>
        <p:nvSpPr>
          <p:cNvPr id="2312" name="object 2312"/>
          <p:cNvSpPr/>
          <p:nvPr/>
        </p:nvSpPr>
        <p:spPr>
          <a:xfrm>
            <a:off x="7790899"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2313" name="object 2313"/>
          <p:cNvSpPr/>
          <p:nvPr/>
        </p:nvSpPr>
        <p:spPr>
          <a:xfrm>
            <a:off x="7794654" y="326339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2314" name="object 2314"/>
          <p:cNvSpPr/>
          <p:nvPr/>
        </p:nvSpPr>
        <p:spPr>
          <a:xfrm>
            <a:off x="779423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15" name="object 2315"/>
          <p:cNvSpPr/>
          <p:nvPr/>
        </p:nvSpPr>
        <p:spPr>
          <a:xfrm>
            <a:off x="7797993" y="326339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2316" name="object 2316"/>
          <p:cNvSpPr/>
          <p:nvPr/>
        </p:nvSpPr>
        <p:spPr>
          <a:xfrm>
            <a:off x="7797576" y="3263394"/>
            <a:ext cx="4445" cy="43815"/>
          </a:xfrm>
          <a:custGeom>
            <a:avLst/>
            <a:gdLst/>
            <a:ahLst/>
            <a:cxnLst/>
            <a:rect l="l" t="t" r="r" b="b"/>
            <a:pathLst>
              <a:path w="4445" h="43814">
                <a:moveTo>
                  <a:pt x="4173" y="0"/>
                </a:moveTo>
                <a:lnTo>
                  <a:pt x="3338" y="0"/>
                </a:lnTo>
                <a:lnTo>
                  <a:pt x="0" y="42829"/>
                </a:lnTo>
                <a:lnTo>
                  <a:pt x="0" y="43543"/>
                </a:lnTo>
                <a:lnTo>
                  <a:pt x="835" y="43543"/>
                </a:lnTo>
                <a:lnTo>
                  <a:pt x="4173" y="713"/>
                </a:lnTo>
                <a:lnTo>
                  <a:pt x="4173" y="0"/>
                </a:lnTo>
                <a:close/>
              </a:path>
            </a:pathLst>
          </a:custGeom>
          <a:solidFill>
            <a:srgbClr val="000000"/>
          </a:solidFill>
        </p:spPr>
        <p:txBody>
          <a:bodyPr wrap="square" lIns="0" tIns="0" rIns="0" bIns="0" rtlCol="0"/>
          <a:lstStyle/>
          <a:p>
            <a:endParaRPr/>
          </a:p>
        </p:txBody>
      </p:sp>
      <p:sp>
        <p:nvSpPr>
          <p:cNvPr id="2317" name="object 2317"/>
          <p:cNvSpPr/>
          <p:nvPr/>
        </p:nvSpPr>
        <p:spPr>
          <a:xfrm>
            <a:off x="7801331" y="3152037"/>
            <a:ext cx="0" cy="154940"/>
          </a:xfrm>
          <a:custGeom>
            <a:avLst/>
            <a:gdLst/>
            <a:ahLst/>
            <a:cxnLst/>
            <a:rect l="l" t="t" r="r" b="b"/>
            <a:pathLst>
              <a:path h="154939">
                <a:moveTo>
                  <a:pt x="0" y="154899"/>
                </a:moveTo>
                <a:lnTo>
                  <a:pt x="0" y="0"/>
                </a:lnTo>
              </a:path>
            </a:pathLst>
          </a:custGeom>
          <a:ln w="3175">
            <a:solidFill>
              <a:srgbClr val="000000"/>
            </a:solidFill>
          </a:ln>
        </p:spPr>
        <p:txBody>
          <a:bodyPr wrap="square" lIns="0" tIns="0" rIns="0" bIns="0" rtlCol="0"/>
          <a:lstStyle/>
          <a:p>
            <a:endParaRPr/>
          </a:p>
        </p:txBody>
      </p:sp>
      <p:sp>
        <p:nvSpPr>
          <p:cNvPr id="2318" name="object 2318"/>
          <p:cNvSpPr/>
          <p:nvPr/>
        </p:nvSpPr>
        <p:spPr>
          <a:xfrm>
            <a:off x="780091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19" name="object 2319"/>
          <p:cNvSpPr/>
          <p:nvPr/>
        </p:nvSpPr>
        <p:spPr>
          <a:xfrm>
            <a:off x="7804670" y="3203434"/>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2320" name="object 2320"/>
          <p:cNvSpPr/>
          <p:nvPr/>
        </p:nvSpPr>
        <p:spPr>
          <a:xfrm>
            <a:off x="7804670" y="3203433"/>
            <a:ext cx="0" cy="103505"/>
          </a:xfrm>
          <a:custGeom>
            <a:avLst/>
            <a:gdLst/>
            <a:ahLst/>
            <a:cxnLst/>
            <a:rect l="l" t="t" r="r" b="b"/>
            <a:pathLst>
              <a:path h="103504">
                <a:moveTo>
                  <a:pt x="0" y="103504"/>
                </a:moveTo>
                <a:lnTo>
                  <a:pt x="0" y="0"/>
                </a:lnTo>
              </a:path>
            </a:pathLst>
          </a:custGeom>
          <a:ln w="3175">
            <a:solidFill>
              <a:srgbClr val="000000"/>
            </a:solidFill>
          </a:ln>
        </p:spPr>
        <p:txBody>
          <a:bodyPr wrap="square" lIns="0" tIns="0" rIns="0" bIns="0" rtlCol="0"/>
          <a:lstStyle/>
          <a:p>
            <a:endParaRPr/>
          </a:p>
        </p:txBody>
      </p:sp>
      <p:sp>
        <p:nvSpPr>
          <p:cNvPr id="2321" name="object 2321"/>
          <p:cNvSpPr/>
          <p:nvPr/>
        </p:nvSpPr>
        <p:spPr>
          <a:xfrm>
            <a:off x="780425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22" name="object 2322"/>
          <p:cNvSpPr/>
          <p:nvPr/>
        </p:nvSpPr>
        <p:spPr>
          <a:xfrm>
            <a:off x="7808009"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2323" name="object 2323"/>
          <p:cNvSpPr/>
          <p:nvPr/>
        </p:nvSpPr>
        <p:spPr>
          <a:xfrm>
            <a:off x="7807592"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324" name="object 2324"/>
          <p:cNvSpPr/>
          <p:nvPr/>
        </p:nvSpPr>
        <p:spPr>
          <a:xfrm>
            <a:off x="7810930"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2325" name="object 2325"/>
          <p:cNvSpPr/>
          <p:nvPr/>
        </p:nvSpPr>
        <p:spPr>
          <a:xfrm>
            <a:off x="781468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326" name="object 2326"/>
          <p:cNvSpPr/>
          <p:nvPr/>
        </p:nvSpPr>
        <p:spPr>
          <a:xfrm>
            <a:off x="781468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327" name="object 2327"/>
          <p:cNvSpPr/>
          <p:nvPr/>
        </p:nvSpPr>
        <p:spPr>
          <a:xfrm>
            <a:off x="781468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328" name="object 2328"/>
          <p:cNvSpPr/>
          <p:nvPr/>
        </p:nvSpPr>
        <p:spPr>
          <a:xfrm>
            <a:off x="781468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329" name="object 2329"/>
          <p:cNvSpPr/>
          <p:nvPr/>
        </p:nvSpPr>
        <p:spPr>
          <a:xfrm>
            <a:off x="781468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330" name="object 2330"/>
          <p:cNvSpPr/>
          <p:nvPr/>
        </p:nvSpPr>
        <p:spPr>
          <a:xfrm>
            <a:off x="781468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331" name="object 2331"/>
          <p:cNvSpPr/>
          <p:nvPr/>
        </p:nvSpPr>
        <p:spPr>
          <a:xfrm>
            <a:off x="781468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332" name="object 2332"/>
          <p:cNvSpPr/>
          <p:nvPr/>
        </p:nvSpPr>
        <p:spPr>
          <a:xfrm>
            <a:off x="7814685"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333" name="object 2333"/>
          <p:cNvSpPr/>
          <p:nvPr/>
        </p:nvSpPr>
        <p:spPr>
          <a:xfrm>
            <a:off x="7814685"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334" name="object 2334"/>
          <p:cNvSpPr/>
          <p:nvPr/>
        </p:nvSpPr>
        <p:spPr>
          <a:xfrm>
            <a:off x="781468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335" name="object 2335"/>
          <p:cNvSpPr/>
          <p:nvPr/>
        </p:nvSpPr>
        <p:spPr>
          <a:xfrm>
            <a:off x="7814685"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336" name="object 2336"/>
          <p:cNvSpPr/>
          <p:nvPr/>
        </p:nvSpPr>
        <p:spPr>
          <a:xfrm>
            <a:off x="7814268" y="3283380"/>
            <a:ext cx="4445" cy="24130"/>
          </a:xfrm>
          <a:custGeom>
            <a:avLst/>
            <a:gdLst/>
            <a:ahLst/>
            <a:cxnLst/>
            <a:rect l="l" t="t" r="r" b="b"/>
            <a:pathLst>
              <a:path w="4445" h="24129">
                <a:moveTo>
                  <a:pt x="4173" y="0"/>
                </a:moveTo>
                <a:lnTo>
                  <a:pt x="3338" y="0"/>
                </a:lnTo>
                <a:lnTo>
                  <a:pt x="0" y="22842"/>
                </a:lnTo>
                <a:lnTo>
                  <a:pt x="0" y="23555"/>
                </a:lnTo>
                <a:lnTo>
                  <a:pt x="834" y="23555"/>
                </a:lnTo>
                <a:lnTo>
                  <a:pt x="4173" y="713"/>
                </a:lnTo>
                <a:lnTo>
                  <a:pt x="4173" y="0"/>
                </a:lnTo>
                <a:close/>
              </a:path>
            </a:pathLst>
          </a:custGeom>
          <a:solidFill>
            <a:srgbClr val="000000"/>
          </a:solidFill>
        </p:spPr>
        <p:txBody>
          <a:bodyPr wrap="square" lIns="0" tIns="0" rIns="0" bIns="0" rtlCol="0"/>
          <a:lstStyle/>
          <a:p>
            <a:endParaRPr/>
          </a:p>
        </p:txBody>
      </p:sp>
      <p:sp>
        <p:nvSpPr>
          <p:cNvPr id="2337" name="object 2337"/>
          <p:cNvSpPr/>
          <p:nvPr/>
        </p:nvSpPr>
        <p:spPr>
          <a:xfrm>
            <a:off x="7818024" y="326339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2338" name="object 2338"/>
          <p:cNvSpPr/>
          <p:nvPr/>
        </p:nvSpPr>
        <p:spPr>
          <a:xfrm>
            <a:off x="781760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39" name="object 2339"/>
          <p:cNvSpPr/>
          <p:nvPr/>
        </p:nvSpPr>
        <p:spPr>
          <a:xfrm>
            <a:off x="7821362" y="3271958"/>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2340" name="object 2340"/>
          <p:cNvSpPr/>
          <p:nvPr/>
        </p:nvSpPr>
        <p:spPr>
          <a:xfrm>
            <a:off x="782094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41" name="object 2341"/>
          <p:cNvSpPr/>
          <p:nvPr/>
        </p:nvSpPr>
        <p:spPr>
          <a:xfrm>
            <a:off x="7824701" y="3286236"/>
            <a:ext cx="0" cy="20955"/>
          </a:xfrm>
          <a:custGeom>
            <a:avLst/>
            <a:gdLst/>
            <a:ahLst/>
            <a:cxnLst/>
            <a:rect l="l" t="t" r="r" b="b"/>
            <a:pathLst>
              <a:path h="20954">
                <a:moveTo>
                  <a:pt x="0" y="20701"/>
                </a:moveTo>
                <a:lnTo>
                  <a:pt x="0" y="0"/>
                </a:lnTo>
              </a:path>
            </a:pathLst>
          </a:custGeom>
          <a:ln w="3175">
            <a:solidFill>
              <a:srgbClr val="000000"/>
            </a:solidFill>
          </a:ln>
        </p:spPr>
        <p:txBody>
          <a:bodyPr wrap="square" lIns="0" tIns="0" rIns="0" bIns="0" rtlCol="0"/>
          <a:lstStyle/>
          <a:p>
            <a:endParaRPr/>
          </a:p>
        </p:txBody>
      </p:sp>
      <p:sp>
        <p:nvSpPr>
          <p:cNvPr id="2342" name="object 2342"/>
          <p:cNvSpPr/>
          <p:nvPr/>
        </p:nvSpPr>
        <p:spPr>
          <a:xfrm>
            <a:off x="782428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43" name="object 2343"/>
          <p:cNvSpPr/>
          <p:nvPr/>
        </p:nvSpPr>
        <p:spPr>
          <a:xfrm>
            <a:off x="7828040" y="3266249"/>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2344" name="object 2344"/>
          <p:cNvSpPr/>
          <p:nvPr/>
        </p:nvSpPr>
        <p:spPr>
          <a:xfrm>
            <a:off x="7827623"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345" name="object 2345"/>
          <p:cNvSpPr/>
          <p:nvPr/>
        </p:nvSpPr>
        <p:spPr>
          <a:xfrm>
            <a:off x="7831378" y="3240551"/>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2346" name="object 2346"/>
          <p:cNvSpPr/>
          <p:nvPr/>
        </p:nvSpPr>
        <p:spPr>
          <a:xfrm>
            <a:off x="7830962"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347" name="object 2347"/>
          <p:cNvSpPr/>
          <p:nvPr/>
        </p:nvSpPr>
        <p:spPr>
          <a:xfrm>
            <a:off x="7834716"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2348" name="object 2348"/>
          <p:cNvSpPr/>
          <p:nvPr/>
        </p:nvSpPr>
        <p:spPr>
          <a:xfrm>
            <a:off x="7834300" y="3246262"/>
            <a:ext cx="4445" cy="38100"/>
          </a:xfrm>
          <a:custGeom>
            <a:avLst/>
            <a:gdLst/>
            <a:ahLst/>
            <a:cxnLst/>
            <a:rect l="l" t="t" r="r" b="b"/>
            <a:pathLst>
              <a:path w="4445" h="38100">
                <a:moveTo>
                  <a:pt x="834" y="0"/>
                </a:moveTo>
                <a:lnTo>
                  <a:pt x="0" y="0"/>
                </a:lnTo>
                <a:lnTo>
                  <a:pt x="0" y="713"/>
                </a:lnTo>
                <a:lnTo>
                  <a:pt x="3337" y="37832"/>
                </a:lnTo>
                <a:lnTo>
                  <a:pt x="4171" y="37832"/>
                </a:lnTo>
                <a:lnTo>
                  <a:pt x="4171" y="37118"/>
                </a:lnTo>
                <a:lnTo>
                  <a:pt x="834" y="0"/>
                </a:lnTo>
                <a:close/>
              </a:path>
            </a:pathLst>
          </a:custGeom>
          <a:solidFill>
            <a:srgbClr val="000000"/>
          </a:solidFill>
        </p:spPr>
        <p:txBody>
          <a:bodyPr wrap="square" lIns="0" tIns="0" rIns="0" bIns="0" rtlCol="0"/>
          <a:lstStyle/>
          <a:p>
            <a:endParaRPr/>
          </a:p>
        </p:txBody>
      </p:sp>
      <p:sp>
        <p:nvSpPr>
          <p:cNvPr id="2349" name="object 2349"/>
          <p:cNvSpPr/>
          <p:nvPr/>
        </p:nvSpPr>
        <p:spPr>
          <a:xfrm>
            <a:off x="7838055" y="3283379"/>
            <a:ext cx="0" cy="24130"/>
          </a:xfrm>
          <a:custGeom>
            <a:avLst/>
            <a:gdLst/>
            <a:ahLst/>
            <a:cxnLst/>
            <a:rect l="l" t="t" r="r" b="b"/>
            <a:pathLst>
              <a:path h="24129">
                <a:moveTo>
                  <a:pt x="0" y="23557"/>
                </a:moveTo>
                <a:lnTo>
                  <a:pt x="0" y="0"/>
                </a:lnTo>
              </a:path>
            </a:pathLst>
          </a:custGeom>
          <a:ln w="3175">
            <a:solidFill>
              <a:srgbClr val="000000"/>
            </a:solidFill>
          </a:ln>
        </p:spPr>
        <p:txBody>
          <a:bodyPr wrap="square" lIns="0" tIns="0" rIns="0" bIns="0" rtlCol="0"/>
          <a:lstStyle/>
          <a:p>
            <a:endParaRPr/>
          </a:p>
        </p:txBody>
      </p:sp>
      <p:sp>
        <p:nvSpPr>
          <p:cNvPr id="2350" name="object 2350"/>
          <p:cNvSpPr/>
          <p:nvPr/>
        </p:nvSpPr>
        <p:spPr>
          <a:xfrm>
            <a:off x="7837638"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2351" name="object 2351"/>
          <p:cNvSpPr/>
          <p:nvPr/>
        </p:nvSpPr>
        <p:spPr>
          <a:xfrm>
            <a:off x="7841393" y="3277670"/>
            <a:ext cx="0" cy="29845"/>
          </a:xfrm>
          <a:custGeom>
            <a:avLst/>
            <a:gdLst/>
            <a:ahLst/>
            <a:cxnLst/>
            <a:rect l="l" t="t" r="r" b="b"/>
            <a:pathLst>
              <a:path h="29845">
                <a:moveTo>
                  <a:pt x="0" y="29267"/>
                </a:moveTo>
                <a:lnTo>
                  <a:pt x="0" y="0"/>
                </a:lnTo>
              </a:path>
            </a:pathLst>
          </a:custGeom>
          <a:ln w="3175">
            <a:solidFill>
              <a:srgbClr val="000000"/>
            </a:solidFill>
          </a:ln>
        </p:spPr>
        <p:txBody>
          <a:bodyPr wrap="square" lIns="0" tIns="0" rIns="0" bIns="0" rtlCol="0"/>
          <a:lstStyle/>
          <a:p>
            <a:endParaRPr/>
          </a:p>
        </p:txBody>
      </p:sp>
      <p:sp>
        <p:nvSpPr>
          <p:cNvPr id="2352" name="object 2352"/>
          <p:cNvSpPr/>
          <p:nvPr/>
        </p:nvSpPr>
        <p:spPr>
          <a:xfrm>
            <a:off x="7841393" y="3277671"/>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353" name="object 2353"/>
          <p:cNvSpPr/>
          <p:nvPr/>
        </p:nvSpPr>
        <p:spPr>
          <a:xfrm>
            <a:off x="7840977" y="3251972"/>
            <a:ext cx="4445" cy="55244"/>
          </a:xfrm>
          <a:custGeom>
            <a:avLst/>
            <a:gdLst/>
            <a:ahLst/>
            <a:cxnLst/>
            <a:rect l="l" t="t" r="r" b="b"/>
            <a:pathLst>
              <a:path w="4445" h="55245">
                <a:moveTo>
                  <a:pt x="4173" y="0"/>
                </a:moveTo>
                <a:lnTo>
                  <a:pt x="3338" y="0"/>
                </a:lnTo>
                <a:lnTo>
                  <a:pt x="0" y="54250"/>
                </a:lnTo>
                <a:lnTo>
                  <a:pt x="0" y="54964"/>
                </a:lnTo>
                <a:lnTo>
                  <a:pt x="834" y="54964"/>
                </a:lnTo>
                <a:lnTo>
                  <a:pt x="4173" y="713"/>
                </a:lnTo>
                <a:lnTo>
                  <a:pt x="4173" y="0"/>
                </a:lnTo>
                <a:close/>
              </a:path>
            </a:pathLst>
          </a:custGeom>
          <a:solidFill>
            <a:srgbClr val="000000"/>
          </a:solidFill>
        </p:spPr>
        <p:txBody>
          <a:bodyPr wrap="square" lIns="0" tIns="0" rIns="0" bIns="0" rtlCol="0"/>
          <a:lstStyle/>
          <a:p>
            <a:endParaRPr/>
          </a:p>
        </p:txBody>
      </p:sp>
      <p:sp>
        <p:nvSpPr>
          <p:cNvPr id="2354" name="object 2354"/>
          <p:cNvSpPr/>
          <p:nvPr/>
        </p:nvSpPr>
        <p:spPr>
          <a:xfrm>
            <a:off x="7844732" y="324911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2355" name="object 2355"/>
          <p:cNvSpPr/>
          <p:nvPr/>
        </p:nvSpPr>
        <p:spPr>
          <a:xfrm>
            <a:off x="7844315" y="3289092"/>
            <a:ext cx="4445" cy="18415"/>
          </a:xfrm>
          <a:custGeom>
            <a:avLst/>
            <a:gdLst/>
            <a:ahLst/>
            <a:cxnLst/>
            <a:rect l="l" t="t" r="r" b="b"/>
            <a:pathLst>
              <a:path w="4445" h="18414">
                <a:moveTo>
                  <a:pt x="4171" y="0"/>
                </a:moveTo>
                <a:lnTo>
                  <a:pt x="3337" y="0"/>
                </a:lnTo>
                <a:lnTo>
                  <a:pt x="0" y="17131"/>
                </a:lnTo>
                <a:lnTo>
                  <a:pt x="0" y="17844"/>
                </a:lnTo>
                <a:lnTo>
                  <a:pt x="834" y="17844"/>
                </a:lnTo>
                <a:lnTo>
                  <a:pt x="4171" y="713"/>
                </a:lnTo>
                <a:lnTo>
                  <a:pt x="4171" y="0"/>
                </a:lnTo>
                <a:close/>
              </a:path>
            </a:pathLst>
          </a:custGeom>
          <a:solidFill>
            <a:srgbClr val="000000"/>
          </a:solidFill>
        </p:spPr>
        <p:txBody>
          <a:bodyPr wrap="square" lIns="0" tIns="0" rIns="0" bIns="0" rtlCol="0"/>
          <a:lstStyle/>
          <a:p>
            <a:endParaRPr/>
          </a:p>
        </p:txBody>
      </p:sp>
      <p:sp>
        <p:nvSpPr>
          <p:cNvPr id="2356" name="object 2356"/>
          <p:cNvSpPr/>
          <p:nvPr/>
        </p:nvSpPr>
        <p:spPr>
          <a:xfrm>
            <a:off x="7847654"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357" name="object 2357"/>
          <p:cNvSpPr/>
          <p:nvPr/>
        </p:nvSpPr>
        <p:spPr>
          <a:xfrm>
            <a:off x="7851409"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2358" name="object 2358"/>
          <p:cNvSpPr/>
          <p:nvPr/>
        </p:nvSpPr>
        <p:spPr>
          <a:xfrm>
            <a:off x="7850992" y="3266250"/>
            <a:ext cx="4445" cy="41275"/>
          </a:xfrm>
          <a:custGeom>
            <a:avLst/>
            <a:gdLst/>
            <a:ahLst/>
            <a:cxnLst/>
            <a:rect l="l" t="t" r="r" b="b"/>
            <a:pathLst>
              <a:path w="4445" h="41275">
                <a:moveTo>
                  <a:pt x="4173" y="0"/>
                </a:moveTo>
                <a:lnTo>
                  <a:pt x="3338" y="0"/>
                </a:lnTo>
                <a:lnTo>
                  <a:pt x="0" y="39973"/>
                </a:lnTo>
                <a:lnTo>
                  <a:pt x="0" y="40686"/>
                </a:lnTo>
                <a:lnTo>
                  <a:pt x="834" y="40686"/>
                </a:lnTo>
                <a:lnTo>
                  <a:pt x="4173" y="712"/>
                </a:lnTo>
                <a:lnTo>
                  <a:pt x="4173" y="0"/>
                </a:lnTo>
                <a:close/>
              </a:path>
            </a:pathLst>
          </a:custGeom>
          <a:solidFill>
            <a:srgbClr val="000000"/>
          </a:solidFill>
        </p:spPr>
        <p:txBody>
          <a:bodyPr wrap="square" lIns="0" tIns="0" rIns="0" bIns="0" rtlCol="0"/>
          <a:lstStyle/>
          <a:p>
            <a:endParaRPr/>
          </a:p>
        </p:txBody>
      </p:sp>
      <p:sp>
        <p:nvSpPr>
          <p:cNvPr id="2359" name="object 2359"/>
          <p:cNvSpPr/>
          <p:nvPr/>
        </p:nvSpPr>
        <p:spPr>
          <a:xfrm>
            <a:off x="7854747" y="3200576"/>
            <a:ext cx="0" cy="106680"/>
          </a:xfrm>
          <a:custGeom>
            <a:avLst/>
            <a:gdLst/>
            <a:ahLst/>
            <a:cxnLst/>
            <a:rect l="l" t="t" r="r" b="b"/>
            <a:pathLst>
              <a:path h="106679">
                <a:moveTo>
                  <a:pt x="0" y="106359"/>
                </a:moveTo>
                <a:lnTo>
                  <a:pt x="0" y="0"/>
                </a:lnTo>
              </a:path>
            </a:pathLst>
          </a:custGeom>
          <a:ln w="3175">
            <a:solidFill>
              <a:srgbClr val="000000"/>
            </a:solidFill>
          </a:ln>
        </p:spPr>
        <p:txBody>
          <a:bodyPr wrap="square" lIns="0" tIns="0" rIns="0" bIns="0" rtlCol="0"/>
          <a:lstStyle/>
          <a:p>
            <a:endParaRPr/>
          </a:p>
        </p:txBody>
      </p:sp>
      <p:sp>
        <p:nvSpPr>
          <p:cNvPr id="2360" name="object 2360"/>
          <p:cNvSpPr/>
          <p:nvPr/>
        </p:nvSpPr>
        <p:spPr>
          <a:xfrm>
            <a:off x="7854331" y="3271959"/>
            <a:ext cx="4445" cy="15240"/>
          </a:xfrm>
          <a:custGeom>
            <a:avLst/>
            <a:gdLst/>
            <a:ahLst/>
            <a:cxnLst/>
            <a:rect l="l" t="t" r="r" b="b"/>
            <a:pathLst>
              <a:path w="4445" h="15239">
                <a:moveTo>
                  <a:pt x="834" y="0"/>
                </a:moveTo>
                <a:lnTo>
                  <a:pt x="0" y="0"/>
                </a:lnTo>
                <a:lnTo>
                  <a:pt x="0" y="713"/>
                </a:lnTo>
                <a:lnTo>
                  <a:pt x="3338" y="14989"/>
                </a:lnTo>
                <a:lnTo>
                  <a:pt x="4173" y="14989"/>
                </a:lnTo>
                <a:lnTo>
                  <a:pt x="4173" y="14276"/>
                </a:lnTo>
                <a:lnTo>
                  <a:pt x="834" y="0"/>
                </a:lnTo>
                <a:close/>
              </a:path>
            </a:pathLst>
          </a:custGeom>
          <a:solidFill>
            <a:srgbClr val="000000"/>
          </a:solidFill>
        </p:spPr>
        <p:txBody>
          <a:bodyPr wrap="square" lIns="0" tIns="0" rIns="0" bIns="0" rtlCol="0"/>
          <a:lstStyle/>
          <a:p>
            <a:endParaRPr/>
          </a:p>
        </p:txBody>
      </p:sp>
      <p:sp>
        <p:nvSpPr>
          <p:cNvPr id="2361" name="object 2361"/>
          <p:cNvSpPr/>
          <p:nvPr/>
        </p:nvSpPr>
        <p:spPr>
          <a:xfrm>
            <a:off x="7858086" y="3100643"/>
            <a:ext cx="0" cy="206375"/>
          </a:xfrm>
          <a:custGeom>
            <a:avLst/>
            <a:gdLst/>
            <a:ahLst/>
            <a:cxnLst/>
            <a:rect l="l" t="t" r="r" b="b"/>
            <a:pathLst>
              <a:path h="206375">
                <a:moveTo>
                  <a:pt x="0" y="206294"/>
                </a:moveTo>
                <a:lnTo>
                  <a:pt x="0" y="0"/>
                </a:lnTo>
              </a:path>
            </a:pathLst>
          </a:custGeom>
          <a:ln w="3175">
            <a:solidFill>
              <a:srgbClr val="000000"/>
            </a:solidFill>
          </a:ln>
        </p:spPr>
        <p:txBody>
          <a:bodyPr wrap="square" lIns="0" tIns="0" rIns="0" bIns="0" rtlCol="0"/>
          <a:lstStyle/>
          <a:p>
            <a:endParaRPr/>
          </a:p>
        </p:txBody>
      </p:sp>
      <p:sp>
        <p:nvSpPr>
          <p:cNvPr id="2362" name="object 2362"/>
          <p:cNvSpPr/>
          <p:nvPr/>
        </p:nvSpPr>
        <p:spPr>
          <a:xfrm>
            <a:off x="7858086" y="3100644"/>
            <a:ext cx="0" cy="194945"/>
          </a:xfrm>
          <a:custGeom>
            <a:avLst/>
            <a:gdLst/>
            <a:ahLst/>
            <a:cxnLst/>
            <a:rect l="l" t="t" r="r" b="b"/>
            <a:pathLst>
              <a:path h="194945">
                <a:moveTo>
                  <a:pt x="0" y="0"/>
                </a:moveTo>
                <a:lnTo>
                  <a:pt x="0" y="194872"/>
                </a:lnTo>
              </a:path>
            </a:pathLst>
          </a:custGeom>
          <a:ln w="3175">
            <a:solidFill>
              <a:srgbClr val="000000"/>
            </a:solidFill>
          </a:ln>
        </p:spPr>
        <p:txBody>
          <a:bodyPr wrap="square" lIns="0" tIns="0" rIns="0" bIns="0" rtlCol="0"/>
          <a:lstStyle/>
          <a:p>
            <a:endParaRPr/>
          </a:p>
        </p:txBody>
      </p:sp>
      <p:sp>
        <p:nvSpPr>
          <p:cNvPr id="2363" name="object 2363"/>
          <p:cNvSpPr/>
          <p:nvPr/>
        </p:nvSpPr>
        <p:spPr>
          <a:xfrm>
            <a:off x="785766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64" name="object 2364"/>
          <p:cNvSpPr/>
          <p:nvPr/>
        </p:nvSpPr>
        <p:spPr>
          <a:xfrm>
            <a:off x="7861424" y="3234839"/>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2365" name="object 2365"/>
          <p:cNvSpPr/>
          <p:nvPr/>
        </p:nvSpPr>
        <p:spPr>
          <a:xfrm>
            <a:off x="786100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66" name="object 2366"/>
          <p:cNvSpPr/>
          <p:nvPr/>
        </p:nvSpPr>
        <p:spPr>
          <a:xfrm>
            <a:off x="7864763" y="3251973"/>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2367" name="object 2367"/>
          <p:cNvSpPr/>
          <p:nvPr/>
        </p:nvSpPr>
        <p:spPr>
          <a:xfrm>
            <a:off x="786434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68" name="object 2368"/>
          <p:cNvSpPr/>
          <p:nvPr/>
        </p:nvSpPr>
        <p:spPr>
          <a:xfrm>
            <a:off x="7868101" y="3226274"/>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2369" name="object 2369"/>
          <p:cNvSpPr/>
          <p:nvPr/>
        </p:nvSpPr>
        <p:spPr>
          <a:xfrm>
            <a:off x="7868101" y="3220564"/>
            <a:ext cx="0" cy="86995"/>
          </a:xfrm>
          <a:custGeom>
            <a:avLst/>
            <a:gdLst/>
            <a:ahLst/>
            <a:cxnLst/>
            <a:rect l="l" t="t" r="r" b="b"/>
            <a:pathLst>
              <a:path h="86995">
                <a:moveTo>
                  <a:pt x="0" y="86372"/>
                </a:moveTo>
                <a:lnTo>
                  <a:pt x="0" y="0"/>
                </a:lnTo>
              </a:path>
            </a:pathLst>
          </a:custGeom>
          <a:ln w="3175">
            <a:solidFill>
              <a:srgbClr val="000000"/>
            </a:solidFill>
          </a:ln>
        </p:spPr>
        <p:txBody>
          <a:bodyPr wrap="square" lIns="0" tIns="0" rIns="0" bIns="0" rtlCol="0"/>
          <a:lstStyle/>
          <a:p>
            <a:endParaRPr/>
          </a:p>
        </p:txBody>
      </p:sp>
      <p:sp>
        <p:nvSpPr>
          <p:cNvPr id="2370" name="object 2370"/>
          <p:cNvSpPr/>
          <p:nvPr/>
        </p:nvSpPr>
        <p:spPr>
          <a:xfrm>
            <a:off x="7867685"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371" name="object 2371"/>
          <p:cNvSpPr/>
          <p:nvPr/>
        </p:nvSpPr>
        <p:spPr>
          <a:xfrm>
            <a:off x="7871440" y="3249118"/>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2372" name="object 2372"/>
          <p:cNvSpPr/>
          <p:nvPr/>
        </p:nvSpPr>
        <p:spPr>
          <a:xfrm>
            <a:off x="7871022" y="3249118"/>
            <a:ext cx="4445" cy="58419"/>
          </a:xfrm>
          <a:custGeom>
            <a:avLst/>
            <a:gdLst/>
            <a:ahLst/>
            <a:cxnLst/>
            <a:rect l="l" t="t" r="r" b="b"/>
            <a:pathLst>
              <a:path w="4445" h="58420">
                <a:moveTo>
                  <a:pt x="835" y="0"/>
                </a:moveTo>
                <a:lnTo>
                  <a:pt x="0" y="0"/>
                </a:lnTo>
                <a:lnTo>
                  <a:pt x="0" y="713"/>
                </a:lnTo>
                <a:lnTo>
                  <a:pt x="3338" y="57819"/>
                </a:lnTo>
                <a:lnTo>
                  <a:pt x="4173" y="57819"/>
                </a:lnTo>
                <a:lnTo>
                  <a:pt x="4173" y="57105"/>
                </a:lnTo>
                <a:lnTo>
                  <a:pt x="835" y="0"/>
                </a:lnTo>
                <a:close/>
              </a:path>
            </a:pathLst>
          </a:custGeom>
          <a:solidFill>
            <a:srgbClr val="000000"/>
          </a:solidFill>
        </p:spPr>
        <p:txBody>
          <a:bodyPr wrap="square" lIns="0" tIns="0" rIns="0" bIns="0" rtlCol="0"/>
          <a:lstStyle/>
          <a:p>
            <a:endParaRPr/>
          </a:p>
        </p:txBody>
      </p:sp>
      <p:sp>
        <p:nvSpPr>
          <p:cNvPr id="2373" name="object 2373"/>
          <p:cNvSpPr/>
          <p:nvPr/>
        </p:nvSpPr>
        <p:spPr>
          <a:xfrm>
            <a:off x="7874778" y="3049247"/>
            <a:ext cx="0" cy="257810"/>
          </a:xfrm>
          <a:custGeom>
            <a:avLst/>
            <a:gdLst/>
            <a:ahLst/>
            <a:cxnLst/>
            <a:rect l="l" t="t" r="r" b="b"/>
            <a:pathLst>
              <a:path h="257810">
                <a:moveTo>
                  <a:pt x="0" y="257689"/>
                </a:moveTo>
                <a:lnTo>
                  <a:pt x="0" y="0"/>
                </a:lnTo>
              </a:path>
            </a:pathLst>
          </a:custGeom>
          <a:ln w="3175">
            <a:solidFill>
              <a:srgbClr val="000000"/>
            </a:solidFill>
          </a:ln>
        </p:spPr>
        <p:txBody>
          <a:bodyPr wrap="square" lIns="0" tIns="0" rIns="0" bIns="0" rtlCol="0"/>
          <a:lstStyle/>
          <a:p>
            <a:endParaRPr/>
          </a:p>
        </p:txBody>
      </p:sp>
      <p:sp>
        <p:nvSpPr>
          <p:cNvPr id="2374" name="object 2374"/>
          <p:cNvSpPr/>
          <p:nvPr/>
        </p:nvSpPr>
        <p:spPr>
          <a:xfrm>
            <a:off x="7874778" y="3206289"/>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2375" name="object 2375"/>
          <p:cNvSpPr/>
          <p:nvPr/>
        </p:nvSpPr>
        <p:spPr>
          <a:xfrm>
            <a:off x="7874778" y="3049249"/>
            <a:ext cx="0" cy="158115"/>
          </a:xfrm>
          <a:custGeom>
            <a:avLst/>
            <a:gdLst/>
            <a:ahLst/>
            <a:cxnLst/>
            <a:rect l="l" t="t" r="r" b="b"/>
            <a:pathLst>
              <a:path h="158114">
                <a:moveTo>
                  <a:pt x="0" y="0"/>
                </a:moveTo>
                <a:lnTo>
                  <a:pt x="0" y="157753"/>
                </a:lnTo>
              </a:path>
            </a:pathLst>
          </a:custGeom>
          <a:ln w="3175">
            <a:solidFill>
              <a:srgbClr val="000000"/>
            </a:solidFill>
          </a:ln>
        </p:spPr>
        <p:txBody>
          <a:bodyPr wrap="square" lIns="0" tIns="0" rIns="0" bIns="0" rtlCol="0"/>
          <a:lstStyle/>
          <a:p>
            <a:endParaRPr/>
          </a:p>
        </p:txBody>
      </p:sp>
      <p:sp>
        <p:nvSpPr>
          <p:cNvPr id="2376" name="object 2376"/>
          <p:cNvSpPr/>
          <p:nvPr/>
        </p:nvSpPr>
        <p:spPr>
          <a:xfrm>
            <a:off x="7874361" y="3254828"/>
            <a:ext cx="4445" cy="52705"/>
          </a:xfrm>
          <a:custGeom>
            <a:avLst/>
            <a:gdLst/>
            <a:ahLst/>
            <a:cxnLst/>
            <a:rect l="l" t="t" r="r" b="b"/>
            <a:pathLst>
              <a:path w="4445" h="52704">
                <a:moveTo>
                  <a:pt x="4173" y="0"/>
                </a:moveTo>
                <a:lnTo>
                  <a:pt x="3338" y="0"/>
                </a:lnTo>
                <a:lnTo>
                  <a:pt x="0" y="51395"/>
                </a:lnTo>
                <a:lnTo>
                  <a:pt x="0" y="52109"/>
                </a:lnTo>
                <a:lnTo>
                  <a:pt x="834" y="52109"/>
                </a:lnTo>
                <a:lnTo>
                  <a:pt x="4173" y="715"/>
                </a:lnTo>
                <a:lnTo>
                  <a:pt x="4173" y="0"/>
                </a:lnTo>
                <a:close/>
              </a:path>
            </a:pathLst>
          </a:custGeom>
          <a:solidFill>
            <a:srgbClr val="000000"/>
          </a:solidFill>
        </p:spPr>
        <p:txBody>
          <a:bodyPr wrap="square" lIns="0" tIns="0" rIns="0" bIns="0" rtlCol="0"/>
          <a:lstStyle/>
          <a:p>
            <a:endParaRPr/>
          </a:p>
        </p:txBody>
      </p:sp>
      <p:sp>
        <p:nvSpPr>
          <p:cNvPr id="2377" name="object 2377"/>
          <p:cNvSpPr/>
          <p:nvPr/>
        </p:nvSpPr>
        <p:spPr>
          <a:xfrm>
            <a:off x="7878117"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2378" name="object 2378"/>
          <p:cNvSpPr/>
          <p:nvPr/>
        </p:nvSpPr>
        <p:spPr>
          <a:xfrm>
            <a:off x="787770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79" name="object 2379"/>
          <p:cNvSpPr/>
          <p:nvPr/>
        </p:nvSpPr>
        <p:spPr>
          <a:xfrm>
            <a:off x="7881455" y="3234839"/>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2380" name="object 2380"/>
          <p:cNvSpPr/>
          <p:nvPr/>
        </p:nvSpPr>
        <p:spPr>
          <a:xfrm>
            <a:off x="788103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81" name="object 2381"/>
          <p:cNvSpPr/>
          <p:nvPr/>
        </p:nvSpPr>
        <p:spPr>
          <a:xfrm>
            <a:off x="7884794" y="3214855"/>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2382" name="object 2382"/>
          <p:cNvSpPr/>
          <p:nvPr/>
        </p:nvSpPr>
        <p:spPr>
          <a:xfrm>
            <a:off x="788437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83" name="object 2383"/>
          <p:cNvSpPr/>
          <p:nvPr/>
        </p:nvSpPr>
        <p:spPr>
          <a:xfrm>
            <a:off x="7888132" y="3231985"/>
            <a:ext cx="0" cy="75565"/>
          </a:xfrm>
          <a:custGeom>
            <a:avLst/>
            <a:gdLst/>
            <a:ahLst/>
            <a:cxnLst/>
            <a:rect l="l" t="t" r="r" b="b"/>
            <a:pathLst>
              <a:path h="75564">
                <a:moveTo>
                  <a:pt x="0" y="74952"/>
                </a:moveTo>
                <a:lnTo>
                  <a:pt x="0" y="0"/>
                </a:lnTo>
              </a:path>
            </a:pathLst>
          </a:custGeom>
          <a:ln w="3175">
            <a:solidFill>
              <a:srgbClr val="000000"/>
            </a:solidFill>
          </a:ln>
        </p:spPr>
        <p:txBody>
          <a:bodyPr wrap="square" lIns="0" tIns="0" rIns="0" bIns="0" rtlCol="0"/>
          <a:lstStyle/>
          <a:p>
            <a:endParaRPr/>
          </a:p>
        </p:txBody>
      </p:sp>
      <p:sp>
        <p:nvSpPr>
          <p:cNvPr id="2384" name="object 2384"/>
          <p:cNvSpPr/>
          <p:nvPr/>
        </p:nvSpPr>
        <p:spPr>
          <a:xfrm>
            <a:off x="7887715" y="3234841"/>
            <a:ext cx="4445" cy="72390"/>
          </a:xfrm>
          <a:custGeom>
            <a:avLst/>
            <a:gdLst/>
            <a:ahLst/>
            <a:cxnLst/>
            <a:rect l="l" t="t" r="r" b="b"/>
            <a:pathLst>
              <a:path w="4445" h="72389">
                <a:moveTo>
                  <a:pt x="4173" y="0"/>
                </a:moveTo>
                <a:lnTo>
                  <a:pt x="3338" y="0"/>
                </a:lnTo>
                <a:lnTo>
                  <a:pt x="0" y="71381"/>
                </a:lnTo>
                <a:lnTo>
                  <a:pt x="0" y="72095"/>
                </a:lnTo>
                <a:lnTo>
                  <a:pt x="835" y="72095"/>
                </a:lnTo>
                <a:lnTo>
                  <a:pt x="4173" y="713"/>
                </a:lnTo>
                <a:lnTo>
                  <a:pt x="4173" y="0"/>
                </a:lnTo>
                <a:close/>
              </a:path>
            </a:pathLst>
          </a:custGeom>
          <a:solidFill>
            <a:srgbClr val="000000"/>
          </a:solidFill>
        </p:spPr>
        <p:txBody>
          <a:bodyPr wrap="square" lIns="0" tIns="0" rIns="0" bIns="0" rtlCol="0"/>
          <a:lstStyle/>
          <a:p>
            <a:endParaRPr/>
          </a:p>
        </p:txBody>
      </p:sp>
      <p:sp>
        <p:nvSpPr>
          <p:cNvPr id="2385" name="object 2385"/>
          <p:cNvSpPr/>
          <p:nvPr/>
        </p:nvSpPr>
        <p:spPr>
          <a:xfrm>
            <a:off x="7891471" y="3214855"/>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2386" name="object 2386"/>
          <p:cNvSpPr/>
          <p:nvPr/>
        </p:nvSpPr>
        <p:spPr>
          <a:xfrm>
            <a:off x="7891471" y="3126340"/>
            <a:ext cx="0" cy="180975"/>
          </a:xfrm>
          <a:custGeom>
            <a:avLst/>
            <a:gdLst/>
            <a:ahLst/>
            <a:cxnLst/>
            <a:rect l="l" t="t" r="r" b="b"/>
            <a:pathLst>
              <a:path h="180975">
                <a:moveTo>
                  <a:pt x="0" y="180596"/>
                </a:moveTo>
                <a:lnTo>
                  <a:pt x="0" y="0"/>
                </a:lnTo>
              </a:path>
            </a:pathLst>
          </a:custGeom>
          <a:ln w="3175">
            <a:solidFill>
              <a:srgbClr val="000000"/>
            </a:solidFill>
          </a:ln>
        </p:spPr>
        <p:txBody>
          <a:bodyPr wrap="square" lIns="0" tIns="0" rIns="0" bIns="0" rtlCol="0"/>
          <a:lstStyle/>
          <a:p>
            <a:endParaRPr/>
          </a:p>
        </p:txBody>
      </p:sp>
      <p:sp>
        <p:nvSpPr>
          <p:cNvPr id="2387" name="object 2387"/>
          <p:cNvSpPr/>
          <p:nvPr/>
        </p:nvSpPr>
        <p:spPr>
          <a:xfrm>
            <a:off x="7894809" y="3126739"/>
            <a:ext cx="0" cy="180340"/>
          </a:xfrm>
          <a:custGeom>
            <a:avLst/>
            <a:gdLst/>
            <a:ahLst/>
            <a:cxnLst/>
            <a:rect l="l" t="t" r="r" b="b"/>
            <a:pathLst>
              <a:path h="180339">
                <a:moveTo>
                  <a:pt x="0" y="180340"/>
                </a:moveTo>
                <a:lnTo>
                  <a:pt x="0" y="0"/>
                </a:lnTo>
              </a:path>
            </a:pathLst>
          </a:custGeom>
          <a:ln w="3175">
            <a:solidFill>
              <a:srgbClr val="000000"/>
            </a:solidFill>
          </a:ln>
        </p:spPr>
        <p:txBody>
          <a:bodyPr wrap="square" lIns="0" tIns="0" rIns="0" bIns="0" rtlCol="0"/>
          <a:lstStyle/>
          <a:p>
            <a:endParaRPr/>
          </a:p>
        </p:txBody>
      </p:sp>
      <p:sp>
        <p:nvSpPr>
          <p:cNvPr id="2388" name="object 2388"/>
          <p:cNvSpPr/>
          <p:nvPr/>
        </p:nvSpPr>
        <p:spPr>
          <a:xfrm>
            <a:off x="7894809" y="3220564"/>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2389" name="object 2389"/>
          <p:cNvSpPr/>
          <p:nvPr/>
        </p:nvSpPr>
        <p:spPr>
          <a:xfrm>
            <a:off x="7894809"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390" name="object 2390"/>
          <p:cNvSpPr/>
          <p:nvPr/>
        </p:nvSpPr>
        <p:spPr>
          <a:xfrm>
            <a:off x="7894809"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391" name="object 2391"/>
          <p:cNvSpPr/>
          <p:nvPr/>
        </p:nvSpPr>
        <p:spPr>
          <a:xfrm>
            <a:off x="789439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92" name="object 2392"/>
          <p:cNvSpPr/>
          <p:nvPr/>
        </p:nvSpPr>
        <p:spPr>
          <a:xfrm>
            <a:off x="7898148" y="2192665"/>
            <a:ext cx="0" cy="1114425"/>
          </a:xfrm>
          <a:custGeom>
            <a:avLst/>
            <a:gdLst/>
            <a:ahLst/>
            <a:cxnLst/>
            <a:rect l="l" t="t" r="r" b="b"/>
            <a:pathLst>
              <a:path h="1114425">
                <a:moveTo>
                  <a:pt x="0" y="1114271"/>
                </a:moveTo>
                <a:lnTo>
                  <a:pt x="0" y="0"/>
                </a:lnTo>
              </a:path>
            </a:pathLst>
          </a:custGeom>
          <a:ln w="3175">
            <a:solidFill>
              <a:srgbClr val="000000"/>
            </a:solidFill>
          </a:ln>
        </p:spPr>
        <p:txBody>
          <a:bodyPr wrap="square" lIns="0" tIns="0" rIns="0" bIns="0" rtlCol="0"/>
          <a:lstStyle/>
          <a:p>
            <a:endParaRPr/>
          </a:p>
        </p:txBody>
      </p:sp>
      <p:sp>
        <p:nvSpPr>
          <p:cNvPr id="2393" name="object 2393"/>
          <p:cNvSpPr/>
          <p:nvPr/>
        </p:nvSpPr>
        <p:spPr>
          <a:xfrm>
            <a:off x="7897732" y="3274815"/>
            <a:ext cx="4445" cy="9525"/>
          </a:xfrm>
          <a:custGeom>
            <a:avLst/>
            <a:gdLst/>
            <a:ahLst/>
            <a:cxnLst/>
            <a:rect l="l" t="t" r="r" b="b"/>
            <a:pathLst>
              <a:path w="4445" h="9525">
                <a:moveTo>
                  <a:pt x="4171" y="0"/>
                </a:moveTo>
                <a:lnTo>
                  <a:pt x="3337" y="0"/>
                </a:lnTo>
                <a:lnTo>
                  <a:pt x="0" y="8566"/>
                </a:lnTo>
                <a:lnTo>
                  <a:pt x="0" y="9279"/>
                </a:lnTo>
                <a:lnTo>
                  <a:pt x="834" y="9279"/>
                </a:lnTo>
                <a:lnTo>
                  <a:pt x="4171" y="713"/>
                </a:lnTo>
                <a:lnTo>
                  <a:pt x="4171" y="0"/>
                </a:lnTo>
                <a:close/>
              </a:path>
            </a:pathLst>
          </a:custGeom>
          <a:solidFill>
            <a:srgbClr val="000000"/>
          </a:solidFill>
        </p:spPr>
        <p:txBody>
          <a:bodyPr wrap="square" lIns="0" tIns="0" rIns="0" bIns="0" rtlCol="0"/>
          <a:lstStyle/>
          <a:p>
            <a:endParaRPr/>
          </a:p>
        </p:txBody>
      </p:sp>
      <p:sp>
        <p:nvSpPr>
          <p:cNvPr id="2394" name="object 2394"/>
          <p:cNvSpPr/>
          <p:nvPr/>
        </p:nvSpPr>
        <p:spPr>
          <a:xfrm>
            <a:off x="7901486" y="2863655"/>
            <a:ext cx="0" cy="443865"/>
          </a:xfrm>
          <a:custGeom>
            <a:avLst/>
            <a:gdLst/>
            <a:ahLst/>
            <a:cxnLst/>
            <a:rect l="l" t="t" r="r" b="b"/>
            <a:pathLst>
              <a:path h="443864">
                <a:moveTo>
                  <a:pt x="0" y="443281"/>
                </a:moveTo>
                <a:lnTo>
                  <a:pt x="0" y="0"/>
                </a:lnTo>
              </a:path>
            </a:pathLst>
          </a:custGeom>
          <a:ln w="3175">
            <a:solidFill>
              <a:srgbClr val="000000"/>
            </a:solidFill>
          </a:ln>
        </p:spPr>
        <p:txBody>
          <a:bodyPr wrap="square" lIns="0" tIns="0" rIns="0" bIns="0" rtlCol="0"/>
          <a:lstStyle/>
          <a:p>
            <a:endParaRPr/>
          </a:p>
        </p:txBody>
      </p:sp>
      <p:sp>
        <p:nvSpPr>
          <p:cNvPr id="2395" name="object 2395"/>
          <p:cNvSpPr/>
          <p:nvPr/>
        </p:nvSpPr>
        <p:spPr>
          <a:xfrm>
            <a:off x="7901486" y="3189157"/>
            <a:ext cx="0" cy="75565"/>
          </a:xfrm>
          <a:custGeom>
            <a:avLst/>
            <a:gdLst/>
            <a:ahLst/>
            <a:cxnLst/>
            <a:rect l="l" t="t" r="r" b="b"/>
            <a:pathLst>
              <a:path h="75564">
                <a:moveTo>
                  <a:pt x="0" y="0"/>
                </a:moveTo>
                <a:lnTo>
                  <a:pt x="0" y="74950"/>
                </a:lnTo>
              </a:path>
            </a:pathLst>
          </a:custGeom>
          <a:ln w="3175">
            <a:solidFill>
              <a:srgbClr val="000000"/>
            </a:solidFill>
          </a:ln>
        </p:spPr>
        <p:txBody>
          <a:bodyPr wrap="square" lIns="0" tIns="0" rIns="0" bIns="0" rtlCol="0"/>
          <a:lstStyle/>
          <a:p>
            <a:endParaRPr/>
          </a:p>
        </p:txBody>
      </p:sp>
      <p:sp>
        <p:nvSpPr>
          <p:cNvPr id="2396" name="object 2396"/>
          <p:cNvSpPr/>
          <p:nvPr/>
        </p:nvSpPr>
        <p:spPr>
          <a:xfrm>
            <a:off x="790106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397" name="object 2397"/>
          <p:cNvSpPr/>
          <p:nvPr/>
        </p:nvSpPr>
        <p:spPr>
          <a:xfrm>
            <a:off x="7904825" y="3211998"/>
            <a:ext cx="0" cy="95250"/>
          </a:xfrm>
          <a:custGeom>
            <a:avLst/>
            <a:gdLst/>
            <a:ahLst/>
            <a:cxnLst/>
            <a:rect l="l" t="t" r="r" b="b"/>
            <a:pathLst>
              <a:path h="95250">
                <a:moveTo>
                  <a:pt x="0" y="94938"/>
                </a:moveTo>
                <a:lnTo>
                  <a:pt x="0" y="0"/>
                </a:lnTo>
              </a:path>
            </a:pathLst>
          </a:custGeom>
          <a:ln w="3175">
            <a:solidFill>
              <a:srgbClr val="000000"/>
            </a:solidFill>
          </a:ln>
        </p:spPr>
        <p:txBody>
          <a:bodyPr wrap="square" lIns="0" tIns="0" rIns="0" bIns="0" rtlCol="0"/>
          <a:lstStyle/>
          <a:p>
            <a:endParaRPr/>
          </a:p>
        </p:txBody>
      </p:sp>
      <p:sp>
        <p:nvSpPr>
          <p:cNvPr id="2398" name="object 2398"/>
          <p:cNvSpPr/>
          <p:nvPr/>
        </p:nvSpPr>
        <p:spPr>
          <a:xfrm>
            <a:off x="7904408" y="3289092"/>
            <a:ext cx="4445" cy="18415"/>
          </a:xfrm>
          <a:custGeom>
            <a:avLst/>
            <a:gdLst/>
            <a:ahLst/>
            <a:cxnLst/>
            <a:rect l="l" t="t" r="r" b="b"/>
            <a:pathLst>
              <a:path w="4445" h="18414">
                <a:moveTo>
                  <a:pt x="4173" y="0"/>
                </a:moveTo>
                <a:lnTo>
                  <a:pt x="3337"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2399" name="object 2399"/>
          <p:cNvSpPr/>
          <p:nvPr/>
        </p:nvSpPr>
        <p:spPr>
          <a:xfrm>
            <a:off x="7908163" y="322627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2400" name="object 2400"/>
          <p:cNvSpPr/>
          <p:nvPr/>
        </p:nvSpPr>
        <p:spPr>
          <a:xfrm>
            <a:off x="7907746" y="3289092"/>
            <a:ext cx="4445" cy="18415"/>
          </a:xfrm>
          <a:custGeom>
            <a:avLst/>
            <a:gdLst/>
            <a:ahLst/>
            <a:cxnLst/>
            <a:rect l="l" t="t" r="r" b="b"/>
            <a:pathLst>
              <a:path w="4445" h="18414">
                <a:moveTo>
                  <a:pt x="4173" y="0"/>
                </a:moveTo>
                <a:lnTo>
                  <a:pt x="3338" y="0"/>
                </a:lnTo>
                <a:lnTo>
                  <a:pt x="0" y="17131"/>
                </a:lnTo>
                <a:lnTo>
                  <a:pt x="0" y="17844"/>
                </a:lnTo>
                <a:lnTo>
                  <a:pt x="835" y="17844"/>
                </a:lnTo>
                <a:lnTo>
                  <a:pt x="4173" y="713"/>
                </a:lnTo>
                <a:lnTo>
                  <a:pt x="4173" y="0"/>
                </a:lnTo>
                <a:close/>
              </a:path>
            </a:pathLst>
          </a:custGeom>
          <a:solidFill>
            <a:srgbClr val="000000"/>
          </a:solidFill>
        </p:spPr>
        <p:txBody>
          <a:bodyPr wrap="square" lIns="0" tIns="0" rIns="0" bIns="0" rtlCol="0"/>
          <a:lstStyle/>
          <a:p>
            <a:endParaRPr/>
          </a:p>
        </p:txBody>
      </p:sp>
      <p:sp>
        <p:nvSpPr>
          <p:cNvPr id="2401" name="object 2401"/>
          <p:cNvSpPr/>
          <p:nvPr/>
        </p:nvSpPr>
        <p:spPr>
          <a:xfrm>
            <a:off x="7911502" y="3223419"/>
            <a:ext cx="0" cy="83820"/>
          </a:xfrm>
          <a:custGeom>
            <a:avLst/>
            <a:gdLst/>
            <a:ahLst/>
            <a:cxnLst/>
            <a:rect l="l" t="t" r="r" b="b"/>
            <a:pathLst>
              <a:path h="83820">
                <a:moveTo>
                  <a:pt x="0" y="83517"/>
                </a:moveTo>
                <a:lnTo>
                  <a:pt x="0" y="0"/>
                </a:lnTo>
              </a:path>
            </a:pathLst>
          </a:custGeom>
          <a:ln w="3175">
            <a:solidFill>
              <a:srgbClr val="000000"/>
            </a:solidFill>
          </a:ln>
        </p:spPr>
        <p:txBody>
          <a:bodyPr wrap="square" lIns="0" tIns="0" rIns="0" bIns="0" rtlCol="0"/>
          <a:lstStyle/>
          <a:p>
            <a:endParaRPr/>
          </a:p>
        </p:txBody>
      </p:sp>
      <p:sp>
        <p:nvSpPr>
          <p:cNvPr id="2402" name="object 2402"/>
          <p:cNvSpPr/>
          <p:nvPr/>
        </p:nvSpPr>
        <p:spPr>
          <a:xfrm>
            <a:off x="7911085"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403" name="object 2403"/>
          <p:cNvSpPr/>
          <p:nvPr/>
        </p:nvSpPr>
        <p:spPr>
          <a:xfrm>
            <a:off x="7914840" y="3254828"/>
            <a:ext cx="0" cy="52705"/>
          </a:xfrm>
          <a:custGeom>
            <a:avLst/>
            <a:gdLst/>
            <a:ahLst/>
            <a:cxnLst/>
            <a:rect l="l" t="t" r="r" b="b"/>
            <a:pathLst>
              <a:path h="52704">
                <a:moveTo>
                  <a:pt x="0" y="52108"/>
                </a:moveTo>
                <a:lnTo>
                  <a:pt x="0" y="0"/>
                </a:lnTo>
              </a:path>
            </a:pathLst>
          </a:custGeom>
          <a:ln w="3175">
            <a:solidFill>
              <a:srgbClr val="000000"/>
            </a:solidFill>
          </a:ln>
        </p:spPr>
        <p:txBody>
          <a:bodyPr wrap="square" lIns="0" tIns="0" rIns="0" bIns="0" rtlCol="0"/>
          <a:lstStyle/>
          <a:p>
            <a:endParaRPr/>
          </a:p>
        </p:txBody>
      </p:sp>
      <p:sp>
        <p:nvSpPr>
          <p:cNvPr id="2404" name="object 2404"/>
          <p:cNvSpPr/>
          <p:nvPr/>
        </p:nvSpPr>
        <p:spPr>
          <a:xfrm>
            <a:off x="7914840" y="3294801"/>
            <a:ext cx="0" cy="12700"/>
          </a:xfrm>
          <a:custGeom>
            <a:avLst/>
            <a:gdLst/>
            <a:ahLst/>
            <a:cxnLst/>
            <a:rect l="l" t="t" r="r" b="b"/>
            <a:pathLst>
              <a:path h="12700">
                <a:moveTo>
                  <a:pt x="0" y="0"/>
                </a:moveTo>
                <a:lnTo>
                  <a:pt x="0" y="12134"/>
                </a:lnTo>
              </a:path>
            </a:pathLst>
          </a:custGeom>
          <a:ln w="3175">
            <a:solidFill>
              <a:srgbClr val="000000"/>
            </a:solidFill>
          </a:ln>
        </p:spPr>
        <p:txBody>
          <a:bodyPr wrap="square" lIns="0" tIns="0" rIns="0" bIns="0" rtlCol="0"/>
          <a:lstStyle/>
          <a:p>
            <a:endParaRPr/>
          </a:p>
        </p:txBody>
      </p:sp>
      <p:sp>
        <p:nvSpPr>
          <p:cNvPr id="2405" name="object 2405"/>
          <p:cNvSpPr/>
          <p:nvPr/>
        </p:nvSpPr>
        <p:spPr>
          <a:xfrm>
            <a:off x="791484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406" name="object 2406"/>
          <p:cNvSpPr/>
          <p:nvPr/>
        </p:nvSpPr>
        <p:spPr>
          <a:xfrm>
            <a:off x="791484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407" name="object 2407"/>
          <p:cNvSpPr/>
          <p:nvPr/>
        </p:nvSpPr>
        <p:spPr>
          <a:xfrm>
            <a:off x="791484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408" name="object 2408"/>
          <p:cNvSpPr/>
          <p:nvPr/>
        </p:nvSpPr>
        <p:spPr>
          <a:xfrm>
            <a:off x="7914840"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409" name="object 2409"/>
          <p:cNvSpPr/>
          <p:nvPr/>
        </p:nvSpPr>
        <p:spPr>
          <a:xfrm>
            <a:off x="7914423" y="3274814"/>
            <a:ext cx="4445" cy="32384"/>
          </a:xfrm>
          <a:custGeom>
            <a:avLst/>
            <a:gdLst/>
            <a:ahLst/>
            <a:cxnLst/>
            <a:rect l="l" t="t" r="r" b="b"/>
            <a:pathLst>
              <a:path w="4445" h="32385">
                <a:moveTo>
                  <a:pt x="4173" y="0"/>
                </a:moveTo>
                <a:lnTo>
                  <a:pt x="3338"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2410" name="object 2410"/>
          <p:cNvSpPr/>
          <p:nvPr/>
        </p:nvSpPr>
        <p:spPr>
          <a:xfrm>
            <a:off x="7918179"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2411" name="object 2411"/>
          <p:cNvSpPr/>
          <p:nvPr/>
        </p:nvSpPr>
        <p:spPr>
          <a:xfrm>
            <a:off x="7918179"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412" name="object 2412"/>
          <p:cNvSpPr/>
          <p:nvPr/>
        </p:nvSpPr>
        <p:spPr>
          <a:xfrm>
            <a:off x="7918179"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413" name="object 2413"/>
          <p:cNvSpPr/>
          <p:nvPr/>
        </p:nvSpPr>
        <p:spPr>
          <a:xfrm>
            <a:off x="7918179" y="3249118"/>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2414" name="object 2414"/>
          <p:cNvSpPr/>
          <p:nvPr/>
        </p:nvSpPr>
        <p:spPr>
          <a:xfrm>
            <a:off x="7918179" y="3249117"/>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2415" name="object 2415"/>
          <p:cNvSpPr/>
          <p:nvPr/>
        </p:nvSpPr>
        <p:spPr>
          <a:xfrm>
            <a:off x="791817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416" name="object 2416"/>
          <p:cNvSpPr/>
          <p:nvPr/>
        </p:nvSpPr>
        <p:spPr>
          <a:xfrm>
            <a:off x="7918179"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2417" name="object 2417"/>
          <p:cNvSpPr/>
          <p:nvPr/>
        </p:nvSpPr>
        <p:spPr>
          <a:xfrm>
            <a:off x="7918179"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2418" name="object 2418"/>
          <p:cNvSpPr/>
          <p:nvPr/>
        </p:nvSpPr>
        <p:spPr>
          <a:xfrm>
            <a:off x="791776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419" name="object 2419"/>
          <p:cNvSpPr/>
          <p:nvPr/>
        </p:nvSpPr>
        <p:spPr>
          <a:xfrm>
            <a:off x="792110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420" name="object 2420"/>
          <p:cNvSpPr/>
          <p:nvPr/>
        </p:nvSpPr>
        <p:spPr>
          <a:xfrm>
            <a:off x="792485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421" name="object 2421"/>
          <p:cNvSpPr/>
          <p:nvPr/>
        </p:nvSpPr>
        <p:spPr>
          <a:xfrm>
            <a:off x="792485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422" name="object 2422"/>
          <p:cNvSpPr/>
          <p:nvPr/>
        </p:nvSpPr>
        <p:spPr>
          <a:xfrm>
            <a:off x="7924856" y="2994997"/>
            <a:ext cx="0" cy="312420"/>
          </a:xfrm>
          <a:custGeom>
            <a:avLst/>
            <a:gdLst/>
            <a:ahLst/>
            <a:cxnLst/>
            <a:rect l="l" t="t" r="r" b="b"/>
            <a:pathLst>
              <a:path h="312420">
                <a:moveTo>
                  <a:pt x="0" y="311939"/>
                </a:moveTo>
                <a:lnTo>
                  <a:pt x="0" y="0"/>
                </a:lnTo>
              </a:path>
            </a:pathLst>
          </a:custGeom>
          <a:ln w="3175">
            <a:solidFill>
              <a:srgbClr val="000000"/>
            </a:solidFill>
          </a:ln>
        </p:spPr>
        <p:txBody>
          <a:bodyPr wrap="square" lIns="0" tIns="0" rIns="0" bIns="0" rtlCol="0"/>
          <a:lstStyle/>
          <a:p>
            <a:endParaRPr/>
          </a:p>
        </p:txBody>
      </p:sp>
      <p:sp>
        <p:nvSpPr>
          <p:cNvPr id="2423" name="object 2423"/>
          <p:cNvSpPr/>
          <p:nvPr/>
        </p:nvSpPr>
        <p:spPr>
          <a:xfrm>
            <a:off x="7926524" y="2994998"/>
            <a:ext cx="0" cy="86995"/>
          </a:xfrm>
          <a:custGeom>
            <a:avLst/>
            <a:gdLst/>
            <a:ahLst/>
            <a:cxnLst/>
            <a:rect l="l" t="t" r="r" b="b"/>
            <a:pathLst>
              <a:path h="86994">
                <a:moveTo>
                  <a:pt x="0" y="0"/>
                </a:moveTo>
                <a:lnTo>
                  <a:pt x="0" y="86372"/>
                </a:lnTo>
              </a:path>
            </a:pathLst>
          </a:custGeom>
          <a:ln w="4173">
            <a:solidFill>
              <a:srgbClr val="000000"/>
            </a:solidFill>
          </a:ln>
        </p:spPr>
        <p:txBody>
          <a:bodyPr wrap="square" lIns="0" tIns="0" rIns="0" bIns="0" rtlCol="0"/>
          <a:lstStyle/>
          <a:p>
            <a:endParaRPr/>
          </a:p>
        </p:txBody>
      </p:sp>
      <p:sp>
        <p:nvSpPr>
          <p:cNvPr id="2424" name="object 2424"/>
          <p:cNvSpPr/>
          <p:nvPr/>
        </p:nvSpPr>
        <p:spPr>
          <a:xfrm>
            <a:off x="7928194" y="330051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2425" name="object 2425"/>
          <p:cNvSpPr/>
          <p:nvPr/>
        </p:nvSpPr>
        <p:spPr>
          <a:xfrm>
            <a:off x="7928194" y="3177736"/>
            <a:ext cx="0" cy="123825"/>
          </a:xfrm>
          <a:custGeom>
            <a:avLst/>
            <a:gdLst/>
            <a:ahLst/>
            <a:cxnLst/>
            <a:rect l="l" t="t" r="r" b="b"/>
            <a:pathLst>
              <a:path h="123825">
                <a:moveTo>
                  <a:pt x="0" y="0"/>
                </a:moveTo>
                <a:lnTo>
                  <a:pt x="0" y="123490"/>
                </a:lnTo>
              </a:path>
            </a:pathLst>
          </a:custGeom>
          <a:ln w="3175">
            <a:solidFill>
              <a:srgbClr val="000000"/>
            </a:solidFill>
          </a:ln>
        </p:spPr>
        <p:txBody>
          <a:bodyPr wrap="square" lIns="0" tIns="0" rIns="0" bIns="0" rtlCol="0"/>
          <a:lstStyle/>
          <a:p>
            <a:endParaRPr/>
          </a:p>
        </p:txBody>
      </p:sp>
      <p:sp>
        <p:nvSpPr>
          <p:cNvPr id="2426" name="object 2426"/>
          <p:cNvSpPr/>
          <p:nvPr/>
        </p:nvSpPr>
        <p:spPr>
          <a:xfrm>
            <a:off x="7928194" y="3080656"/>
            <a:ext cx="0" cy="226695"/>
          </a:xfrm>
          <a:custGeom>
            <a:avLst/>
            <a:gdLst/>
            <a:ahLst/>
            <a:cxnLst/>
            <a:rect l="l" t="t" r="r" b="b"/>
            <a:pathLst>
              <a:path h="226695">
                <a:moveTo>
                  <a:pt x="0" y="226281"/>
                </a:moveTo>
                <a:lnTo>
                  <a:pt x="0" y="0"/>
                </a:lnTo>
              </a:path>
            </a:pathLst>
          </a:custGeom>
          <a:ln w="3175">
            <a:solidFill>
              <a:srgbClr val="000000"/>
            </a:solidFill>
          </a:ln>
        </p:spPr>
        <p:txBody>
          <a:bodyPr wrap="square" lIns="0" tIns="0" rIns="0" bIns="0" rtlCol="0"/>
          <a:lstStyle/>
          <a:p>
            <a:endParaRPr/>
          </a:p>
        </p:txBody>
      </p:sp>
      <p:sp>
        <p:nvSpPr>
          <p:cNvPr id="2427" name="object 2427"/>
          <p:cNvSpPr/>
          <p:nvPr/>
        </p:nvSpPr>
        <p:spPr>
          <a:xfrm>
            <a:off x="792819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428" name="object 2428"/>
          <p:cNvSpPr/>
          <p:nvPr/>
        </p:nvSpPr>
        <p:spPr>
          <a:xfrm>
            <a:off x="792819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429" name="object 2429"/>
          <p:cNvSpPr/>
          <p:nvPr/>
        </p:nvSpPr>
        <p:spPr>
          <a:xfrm>
            <a:off x="7928194"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2430" name="object 2430"/>
          <p:cNvSpPr/>
          <p:nvPr/>
        </p:nvSpPr>
        <p:spPr>
          <a:xfrm>
            <a:off x="7928194"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2431" name="object 2431"/>
          <p:cNvSpPr/>
          <p:nvPr/>
        </p:nvSpPr>
        <p:spPr>
          <a:xfrm>
            <a:off x="7927778"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432" name="object 2432"/>
          <p:cNvSpPr/>
          <p:nvPr/>
        </p:nvSpPr>
        <p:spPr>
          <a:xfrm>
            <a:off x="7931532" y="3206289"/>
            <a:ext cx="0" cy="100965"/>
          </a:xfrm>
          <a:custGeom>
            <a:avLst/>
            <a:gdLst/>
            <a:ahLst/>
            <a:cxnLst/>
            <a:rect l="l" t="t" r="r" b="b"/>
            <a:pathLst>
              <a:path h="100964">
                <a:moveTo>
                  <a:pt x="0" y="0"/>
                </a:moveTo>
                <a:lnTo>
                  <a:pt x="0" y="100648"/>
                </a:lnTo>
              </a:path>
            </a:pathLst>
          </a:custGeom>
          <a:ln w="3175">
            <a:solidFill>
              <a:srgbClr val="000000"/>
            </a:solidFill>
          </a:ln>
        </p:spPr>
        <p:txBody>
          <a:bodyPr wrap="square" lIns="0" tIns="0" rIns="0" bIns="0" rtlCol="0"/>
          <a:lstStyle/>
          <a:p>
            <a:endParaRPr/>
          </a:p>
        </p:txBody>
      </p:sp>
      <p:sp>
        <p:nvSpPr>
          <p:cNvPr id="2433" name="object 2433"/>
          <p:cNvSpPr/>
          <p:nvPr/>
        </p:nvSpPr>
        <p:spPr>
          <a:xfrm>
            <a:off x="7931532" y="3206289"/>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2434" name="object 2434"/>
          <p:cNvSpPr/>
          <p:nvPr/>
        </p:nvSpPr>
        <p:spPr>
          <a:xfrm>
            <a:off x="7931532"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435" name="object 2435"/>
          <p:cNvSpPr/>
          <p:nvPr/>
        </p:nvSpPr>
        <p:spPr>
          <a:xfrm>
            <a:off x="7931532"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436" name="object 2436"/>
          <p:cNvSpPr/>
          <p:nvPr/>
        </p:nvSpPr>
        <p:spPr>
          <a:xfrm>
            <a:off x="7931532"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437" name="object 2437"/>
          <p:cNvSpPr/>
          <p:nvPr/>
        </p:nvSpPr>
        <p:spPr>
          <a:xfrm>
            <a:off x="7931532"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2438" name="object 2438"/>
          <p:cNvSpPr/>
          <p:nvPr/>
        </p:nvSpPr>
        <p:spPr>
          <a:xfrm>
            <a:off x="7931532"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2439" name="object 2439"/>
          <p:cNvSpPr/>
          <p:nvPr/>
        </p:nvSpPr>
        <p:spPr>
          <a:xfrm>
            <a:off x="7931116"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440" name="object 2440"/>
          <p:cNvSpPr/>
          <p:nvPr/>
        </p:nvSpPr>
        <p:spPr>
          <a:xfrm>
            <a:off x="7934871" y="3271959"/>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2441" name="object 2441"/>
          <p:cNvSpPr/>
          <p:nvPr/>
        </p:nvSpPr>
        <p:spPr>
          <a:xfrm>
            <a:off x="793445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442" name="object 2442"/>
          <p:cNvSpPr/>
          <p:nvPr/>
        </p:nvSpPr>
        <p:spPr>
          <a:xfrm>
            <a:off x="7938210" y="3074944"/>
            <a:ext cx="0" cy="232410"/>
          </a:xfrm>
          <a:custGeom>
            <a:avLst/>
            <a:gdLst/>
            <a:ahLst/>
            <a:cxnLst/>
            <a:rect l="l" t="t" r="r" b="b"/>
            <a:pathLst>
              <a:path h="232410">
                <a:moveTo>
                  <a:pt x="0" y="231991"/>
                </a:moveTo>
                <a:lnTo>
                  <a:pt x="0" y="0"/>
                </a:lnTo>
              </a:path>
            </a:pathLst>
          </a:custGeom>
          <a:ln w="3175">
            <a:solidFill>
              <a:srgbClr val="000000"/>
            </a:solidFill>
          </a:ln>
        </p:spPr>
        <p:txBody>
          <a:bodyPr wrap="square" lIns="0" tIns="0" rIns="0" bIns="0" rtlCol="0"/>
          <a:lstStyle/>
          <a:p>
            <a:endParaRPr/>
          </a:p>
        </p:txBody>
      </p:sp>
      <p:sp>
        <p:nvSpPr>
          <p:cNvPr id="2443" name="object 2443"/>
          <p:cNvSpPr/>
          <p:nvPr/>
        </p:nvSpPr>
        <p:spPr>
          <a:xfrm>
            <a:off x="7938210" y="3069236"/>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2444" name="object 2444"/>
          <p:cNvSpPr/>
          <p:nvPr/>
        </p:nvSpPr>
        <p:spPr>
          <a:xfrm>
            <a:off x="7938210" y="3069236"/>
            <a:ext cx="0" cy="226695"/>
          </a:xfrm>
          <a:custGeom>
            <a:avLst/>
            <a:gdLst/>
            <a:ahLst/>
            <a:cxnLst/>
            <a:rect l="l" t="t" r="r" b="b"/>
            <a:pathLst>
              <a:path h="226695">
                <a:moveTo>
                  <a:pt x="0" y="0"/>
                </a:moveTo>
                <a:lnTo>
                  <a:pt x="0" y="226280"/>
                </a:lnTo>
              </a:path>
            </a:pathLst>
          </a:custGeom>
          <a:ln w="3175">
            <a:solidFill>
              <a:srgbClr val="000000"/>
            </a:solidFill>
          </a:ln>
        </p:spPr>
        <p:txBody>
          <a:bodyPr wrap="square" lIns="0" tIns="0" rIns="0" bIns="0" rtlCol="0"/>
          <a:lstStyle/>
          <a:p>
            <a:endParaRPr/>
          </a:p>
        </p:txBody>
      </p:sp>
      <p:sp>
        <p:nvSpPr>
          <p:cNvPr id="2445" name="object 2445"/>
          <p:cNvSpPr/>
          <p:nvPr/>
        </p:nvSpPr>
        <p:spPr>
          <a:xfrm>
            <a:off x="7937793" y="3266250"/>
            <a:ext cx="4445" cy="41275"/>
          </a:xfrm>
          <a:custGeom>
            <a:avLst/>
            <a:gdLst/>
            <a:ahLst/>
            <a:cxnLst/>
            <a:rect l="l" t="t" r="r" b="b"/>
            <a:pathLst>
              <a:path w="4445" h="41275">
                <a:moveTo>
                  <a:pt x="4173" y="0"/>
                </a:moveTo>
                <a:lnTo>
                  <a:pt x="3338" y="0"/>
                </a:lnTo>
                <a:lnTo>
                  <a:pt x="0" y="39973"/>
                </a:lnTo>
                <a:lnTo>
                  <a:pt x="0" y="40686"/>
                </a:lnTo>
                <a:lnTo>
                  <a:pt x="834" y="40686"/>
                </a:lnTo>
                <a:lnTo>
                  <a:pt x="4173" y="712"/>
                </a:lnTo>
                <a:lnTo>
                  <a:pt x="4173" y="0"/>
                </a:lnTo>
                <a:close/>
              </a:path>
            </a:pathLst>
          </a:custGeom>
          <a:solidFill>
            <a:srgbClr val="000000"/>
          </a:solidFill>
        </p:spPr>
        <p:txBody>
          <a:bodyPr wrap="square" lIns="0" tIns="0" rIns="0" bIns="0" rtlCol="0"/>
          <a:lstStyle/>
          <a:p>
            <a:endParaRPr/>
          </a:p>
        </p:txBody>
      </p:sp>
      <p:sp>
        <p:nvSpPr>
          <p:cNvPr id="2446" name="object 2446"/>
          <p:cNvSpPr/>
          <p:nvPr/>
        </p:nvSpPr>
        <p:spPr>
          <a:xfrm>
            <a:off x="794113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447" name="object 2447"/>
          <p:cNvSpPr/>
          <p:nvPr/>
        </p:nvSpPr>
        <p:spPr>
          <a:xfrm>
            <a:off x="7944887" y="3231985"/>
            <a:ext cx="0" cy="75565"/>
          </a:xfrm>
          <a:custGeom>
            <a:avLst/>
            <a:gdLst/>
            <a:ahLst/>
            <a:cxnLst/>
            <a:rect l="l" t="t" r="r" b="b"/>
            <a:pathLst>
              <a:path h="75564">
                <a:moveTo>
                  <a:pt x="0" y="74951"/>
                </a:moveTo>
                <a:lnTo>
                  <a:pt x="0" y="0"/>
                </a:lnTo>
              </a:path>
            </a:pathLst>
          </a:custGeom>
          <a:ln w="3175">
            <a:solidFill>
              <a:srgbClr val="000000"/>
            </a:solidFill>
          </a:ln>
        </p:spPr>
        <p:txBody>
          <a:bodyPr wrap="square" lIns="0" tIns="0" rIns="0" bIns="0" rtlCol="0"/>
          <a:lstStyle/>
          <a:p>
            <a:endParaRPr/>
          </a:p>
        </p:txBody>
      </p:sp>
      <p:sp>
        <p:nvSpPr>
          <p:cNvPr id="2448" name="object 2448"/>
          <p:cNvSpPr/>
          <p:nvPr/>
        </p:nvSpPr>
        <p:spPr>
          <a:xfrm>
            <a:off x="794447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449" name="object 2449"/>
          <p:cNvSpPr/>
          <p:nvPr/>
        </p:nvSpPr>
        <p:spPr>
          <a:xfrm>
            <a:off x="7948225" y="3209143"/>
            <a:ext cx="0" cy="97790"/>
          </a:xfrm>
          <a:custGeom>
            <a:avLst/>
            <a:gdLst/>
            <a:ahLst/>
            <a:cxnLst/>
            <a:rect l="l" t="t" r="r" b="b"/>
            <a:pathLst>
              <a:path h="97789">
                <a:moveTo>
                  <a:pt x="0" y="0"/>
                </a:moveTo>
                <a:lnTo>
                  <a:pt x="0" y="97793"/>
                </a:lnTo>
              </a:path>
            </a:pathLst>
          </a:custGeom>
          <a:ln w="3175">
            <a:solidFill>
              <a:srgbClr val="000000"/>
            </a:solidFill>
          </a:ln>
        </p:spPr>
        <p:txBody>
          <a:bodyPr wrap="square" lIns="0" tIns="0" rIns="0" bIns="0" rtlCol="0"/>
          <a:lstStyle/>
          <a:p>
            <a:endParaRPr/>
          </a:p>
        </p:txBody>
      </p:sp>
      <p:sp>
        <p:nvSpPr>
          <p:cNvPr id="2450" name="object 2450"/>
          <p:cNvSpPr/>
          <p:nvPr/>
        </p:nvSpPr>
        <p:spPr>
          <a:xfrm>
            <a:off x="7948225" y="3154893"/>
            <a:ext cx="0" cy="55244"/>
          </a:xfrm>
          <a:custGeom>
            <a:avLst/>
            <a:gdLst/>
            <a:ahLst/>
            <a:cxnLst/>
            <a:rect l="l" t="t" r="r" b="b"/>
            <a:pathLst>
              <a:path h="55244">
                <a:moveTo>
                  <a:pt x="0" y="0"/>
                </a:moveTo>
                <a:lnTo>
                  <a:pt x="0" y="54964"/>
                </a:lnTo>
              </a:path>
            </a:pathLst>
          </a:custGeom>
          <a:ln w="3175">
            <a:solidFill>
              <a:srgbClr val="000000"/>
            </a:solidFill>
          </a:ln>
        </p:spPr>
        <p:txBody>
          <a:bodyPr wrap="square" lIns="0" tIns="0" rIns="0" bIns="0" rtlCol="0"/>
          <a:lstStyle/>
          <a:p>
            <a:endParaRPr/>
          </a:p>
        </p:txBody>
      </p:sp>
      <p:sp>
        <p:nvSpPr>
          <p:cNvPr id="2451" name="object 2451"/>
          <p:cNvSpPr/>
          <p:nvPr/>
        </p:nvSpPr>
        <p:spPr>
          <a:xfrm>
            <a:off x="7948225" y="3154893"/>
            <a:ext cx="0" cy="140970"/>
          </a:xfrm>
          <a:custGeom>
            <a:avLst/>
            <a:gdLst/>
            <a:ahLst/>
            <a:cxnLst/>
            <a:rect l="l" t="t" r="r" b="b"/>
            <a:pathLst>
              <a:path h="140970">
                <a:moveTo>
                  <a:pt x="0" y="0"/>
                </a:moveTo>
                <a:lnTo>
                  <a:pt x="0" y="140622"/>
                </a:lnTo>
              </a:path>
            </a:pathLst>
          </a:custGeom>
          <a:ln w="3175">
            <a:solidFill>
              <a:srgbClr val="000000"/>
            </a:solidFill>
          </a:ln>
        </p:spPr>
        <p:txBody>
          <a:bodyPr wrap="square" lIns="0" tIns="0" rIns="0" bIns="0" rtlCol="0"/>
          <a:lstStyle/>
          <a:p>
            <a:endParaRPr/>
          </a:p>
        </p:txBody>
      </p:sp>
      <p:sp>
        <p:nvSpPr>
          <p:cNvPr id="2452" name="object 2452"/>
          <p:cNvSpPr/>
          <p:nvPr/>
        </p:nvSpPr>
        <p:spPr>
          <a:xfrm>
            <a:off x="7948225" y="3294801"/>
            <a:ext cx="0" cy="12700"/>
          </a:xfrm>
          <a:custGeom>
            <a:avLst/>
            <a:gdLst/>
            <a:ahLst/>
            <a:cxnLst/>
            <a:rect l="l" t="t" r="r" b="b"/>
            <a:pathLst>
              <a:path h="12700">
                <a:moveTo>
                  <a:pt x="0" y="0"/>
                </a:moveTo>
                <a:lnTo>
                  <a:pt x="0" y="12134"/>
                </a:lnTo>
              </a:path>
            </a:pathLst>
          </a:custGeom>
          <a:ln w="3175">
            <a:solidFill>
              <a:srgbClr val="000000"/>
            </a:solidFill>
          </a:ln>
        </p:spPr>
        <p:txBody>
          <a:bodyPr wrap="square" lIns="0" tIns="0" rIns="0" bIns="0" rtlCol="0"/>
          <a:lstStyle/>
          <a:p>
            <a:endParaRPr/>
          </a:p>
        </p:txBody>
      </p:sp>
      <p:sp>
        <p:nvSpPr>
          <p:cNvPr id="2453" name="object 2453"/>
          <p:cNvSpPr/>
          <p:nvPr/>
        </p:nvSpPr>
        <p:spPr>
          <a:xfrm>
            <a:off x="7948225" y="3203434"/>
            <a:ext cx="0" cy="103505"/>
          </a:xfrm>
          <a:custGeom>
            <a:avLst/>
            <a:gdLst/>
            <a:ahLst/>
            <a:cxnLst/>
            <a:rect l="l" t="t" r="r" b="b"/>
            <a:pathLst>
              <a:path h="103504">
                <a:moveTo>
                  <a:pt x="0" y="0"/>
                </a:moveTo>
                <a:lnTo>
                  <a:pt x="0" y="103503"/>
                </a:lnTo>
              </a:path>
            </a:pathLst>
          </a:custGeom>
          <a:ln w="3175">
            <a:solidFill>
              <a:srgbClr val="000000"/>
            </a:solidFill>
          </a:ln>
        </p:spPr>
        <p:txBody>
          <a:bodyPr wrap="square" lIns="0" tIns="0" rIns="0" bIns="0" rtlCol="0"/>
          <a:lstStyle/>
          <a:p>
            <a:endParaRPr/>
          </a:p>
        </p:txBody>
      </p:sp>
      <p:sp>
        <p:nvSpPr>
          <p:cNvPr id="2454" name="object 2454"/>
          <p:cNvSpPr/>
          <p:nvPr/>
        </p:nvSpPr>
        <p:spPr>
          <a:xfrm>
            <a:off x="7948225" y="3203434"/>
            <a:ext cx="0" cy="103505"/>
          </a:xfrm>
          <a:custGeom>
            <a:avLst/>
            <a:gdLst/>
            <a:ahLst/>
            <a:cxnLst/>
            <a:rect l="l" t="t" r="r" b="b"/>
            <a:pathLst>
              <a:path h="103504">
                <a:moveTo>
                  <a:pt x="0" y="0"/>
                </a:moveTo>
                <a:lnTo>
                  <a:pt x="0" y="103503"/>
                </a:lnTo>
              </a:path>
            </a:pathLst>
          </a:custGeom>
          <a:ln w="3175">
            <a:solidFill>
              <a:srgbClr val="000000"/>
            </a:solidFill>
          </a:ln>
        </p:spPr>
        <p:txBody>
          <a:bodyPr wrap="square" lIns="0" tIns="0" rIns="0" bIns="0" rtlCol="0"/>
          <a:lstStyle/>
          <a:p>
            <a:endParaRPr/>
          </a:p>
        </p:txBody>
      </p:sp>
      <p:sp>
        <p:nvSpPr>
          <p:cNvPr id="2455" name="object 2455"/>
          <p:cNvSpPr/>
          <p:nvPr/>
        </p:nvSpPr>
        <p:spPr>
          <a:xfrm>
            <a:off x="7948225" y="3123486"/>
            <a:ext cx="0" cy="183515"/>
          </a:xfrm>
          <a:custGeom>
            <a:avLst/>
            <a:gdLst/>
            <a:ahLst/>
            <a:cxnLst/>
            <a:rect l="l" t="t" r="r" b="b"/>
            <a:pathLst>
              <a:path h="183514">
                <a:moveTo>
                  <a:pt x="0" y="0"/>
                </a:moveTo>
                <a:lnTo>
                  <a:pt x="0" y="183451"/>
                </a:lnTo>
              </a:path>
            </a:pathLst>
          </a:custGeom>
          <a:ln w="3175">
            <a:solidFill>
              <a:srgbClr val="000000"/>
            </a:solidFill>
          </a:ln>
        </p:spPr>
        <p:txBody>
          <a:bodyPr wrap="square" lIns="0" tIns="0" rIns="0" bIns="0" rtlCol="0"/>
          <a:lstStyle/>
          <a:p>
            <a:endParaRPr/>
          </a:p>
        </p:txBody>
      </p:sp>
      <p:sp>
        <p:nvSpPr>
          <p:cNvPr id="2456" name="object 2456"/>
          <p:cNvSpPr/>
          <p:nvPr/>
        </p:nvSpPr>
        <p:spPr>
          <a:xfrm>
            <a:off x="7948225" y="3123485"/>
            <a:ext cx="0" cy="97790"/>
          </a:xfrm>
          <a:custGeom>
            <a:avLst/>
            <a:gdLst/>
            <a:ahLst/>
            <a:cxnLst/>
            <a:rect l="l" t="t" r="r" b="b"/>
            <a:pathLst>
              <a:path h="97789">
                <a:moveTo>
                  <a:pt x="0" y="0"/>
                </a:moveTo>
                <a:lnTo>
                  <a:pt x="0" y="97793"/>
                </a:lnTo>
              </a:path>
            </a:pathLst>
          </a:custGeom>
          <a:ln w="3175">
            <a:solidFill>
              <a:srgbClr val="000000"/>
            </a:solidFill>
          </a:ln>
        </p:spPr>
        <p:txBody>
          <a:bodyPr wrap="square" lIns="0" tIns="0" rIns="0" bIns="0" rtlCol="0"/>
          <a:lstStyle/>
          <a:p>
            <a:endParaRPr/>
          </a:p>
        </p:txBody>
      </p:sp>
      <p:sp>
        <p:nvSpPr>
          <p:cNvPr id="2457" name="object 2457"/>
          <p:cNvSpPr/>
          <p:nvPr/>
        </p:nvSpPr>
        <p:spPr>
          <a:xfrm>
            <a:off x="7948225" y="3220565"/>
            <a:ext cx="0" cy="86995"/>
          </a:xfrm>
          <a:custGeom>
            <a:avLst/>
            <a:gdLst/>
            <a:ahLst/>
            <a:cxnLst/>
            <a:rect l="l" t="t" r="r" b="b"/>
            <a:pathLst>
              <a:path h="86995">
                <a:moveTo>
                  <a:pt x="0" y="0"/>
                </a:moveTo>
                <a:lnTo>
                  <a:pt x="0" y="86372"/>
                </a:lnTo>
              </a:path>
            </a:pathLst>
          </a:custGeom>
          <a:ln w="3175">
            <a:solidFill>
              <a:srgbClr val="000000"/>
            </a:solidFill>
          </a:ln>
        </p:spPr>
        <p:txBody>
          <a:bodyPr wrap="square" lIns="0" tIns="0" rIns="0" bIns="0" rtlCol="0"/>
          <a:lstStyle/>
          <a:p>
            <a:endParaRPr/>
          </a:p>
        </p:txBody>
      </p:sp>
      <p:sp>
        <p:nvSpPr>
          <p:cNvPr id="2458" name="object 2458"/>
          <p:cNvSpPr/>
          <p:nvPr/>
        </p:nvSpPr>
        <p:spPr>
          <a:xfrm>
            <a:off x="7948225"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2459" name="object 2459"/>
          <p:cNvSpPr/>
          <p:nvPr/>
        </p:nvSpPr>
        <p:spPr>
          <a:xfrm>
            <a:off x="7948225"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2460" name="object 2460"/>
          <p:cNvSpPr/>
          <p:nvPr/>
        </p:nvSpPr>
        <p:spPr>
          <a:xfrm>
            <a:off x="7947808" y="3269104"/>
            <a:ext cx="4445" cy="38100"/>
          </a:xfrm>
          <a:custGeom>
            <a:avLst/>
            <a:gdLst/>
            <a:ahLst/>
            <a:cxnLst/>
            <a:rect l="l" t="t" r="r" b="b"/>
            <a:pathLst>
              <a:path w="4445" h="38100">
                <a:moveTo>
                  <a:pt x="4173" y="0"/>
                </a:moveTo>
                <a:lnTo>
                  <a:pt x="3338"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2461" name="object 2461"/>
          <p:cNvSpPr/>
          <p:nvPr/>
        </p:nvSpPr>
        <p:spPr>
          <a:xfrm>
            <a:off x="7951564" y="3134906"/>
            <a:ext cx="0" cy="172085"/>
          </a:xfrm>
          <a:custGeom>
            <a:avLst/>
            <a:gdLst/>
            <a:ahLst/>
            <a:cxnLst/>
            <a:rect l="l" t="t" r="r" b="b"/>
            <a:pathLst>
              <a:path h="172085">
                <a:moveTo>
                  <a:pt x="0" y="172031"/>
                </a:moveTo>
                <a:lnTo>
                  <a:pt x="0" y="0"/>
                </a:lnTo>
              </a:path>
            </a:pathLst>
          </a:custGeom>
          <a:ln w="3175">
            <a:solidFill>
              <a:srgbClr val="000000"/>
            </a:solidFill>
          </a:ln>
        </p:spPr>
        <p:txBody>
          <a:bodyPr wrap="square" lIns="0" tIns="0" rIns="0" bIns="0" rtlCol="0"/>
          <a:lstStyle/>
          <a:p>
            <a:endParaRPr/>
          </a:p>
        </p:txBody>
      </p:sp>
      <p:sp>
        <p:nvSpPr>
          <p:cNvPr id="2462" name="object 2462"/>
          <p:cNvSpPr/>
          <p:nvPr/>
        </p:nvSpPr>
        <p:spPr>
          <a:xfrm>
            <a:off x="7951563" y="3134907"/>
            <a:ext cx="0" cy="137795"/>
          </a:xfrm>
          <a:custGeom>
            <a:avLst/>
            <a:gdLst/>
            <a:ahLst/>
            <a:cxnLst/>
            <a:rect l="l" t="t" r="r" b="b"/>
            <a:pathLst>
              <a:path h="137795">
                <a:moveTo>
                  <a:pt x="0" y="0"/>
                </a:moveTo>
                <a:lnTo>
                  <a:pt x="0" y="137767"/>
                </a:lnTo>
              </a:path>
            </a:pathLst>
          </a:custGeom>
          <a:ln w="3175">
            <a:solidFill>
              <a:srgbClr val="000000"/>
            </a:solidFill>
          </a:ln>
        </p:spPr>
        <p:txBody>
          <a:bodyPr wrap="square" lIns="0" tIns="0" rIns="0" bIns="0" rtlCol="0"/>
          <a:lstStyle/>
          <a:p>
            <a:endParaRPr/>
          </a:p>
        </p:txBody>
      </p:sp>
      <p:sp>
        <p:nvSpPr>
          <p:cNvPr id="2463" name="object 2463"/>
          <p:cNvSpPr/>
          <p:nvPr/>
        </p:nvSpPr>
        <p:spPr>
          <a:xfrm>
            <a:off x="7951147"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2464" name="object 2464"/>
          <p:cNvSpPr/>
          <p:nvPr/>
        </p:nvSpPr>
        <p:spPr>
          <a:xfrm>
            <a:off x="7954902" y="3231985"/>
            <a:ext cx="0" cy="75565"/>
          </a:xfrm>
          <a:custGeom>
            <a:avLst/>
            <a:gdLst/>
            <a:ahLst/>
            <a:cxnLst/>
            <a:rect l="l" t="t" r="r" b="b"/>
            <a:pathLst>
              <a:path h="75564">
                <a:moveTo>
                  <a:pt x="0" y="74952"/>
                </a:moveTo>
                <a:lnTo>
                  <a:pt x="0" y="0"/>
                </a:lnTo>
              </a:path>
            </a:pathLst>
          </a:custGeom>
          <a:ln w="3175">
            <a:solidFill>
              <a:srgbClr val="000000"/>
            </a:solidFill>
          </a:ln>
        </p:spPr>
        <p:txBody>
          <a:bodyPr wrap="square" lIns="0" tIns="0" rIns="0" bIns="0" rtlCol="0"/>
          <a:lstStyle/>
          <a:p>
            <a:endParaRPr/>
          </a:p>
        </p:txBody>
      </p:sp>
      <p:sp>
        <p:nvSpPr>
          <p:cNvPr id="2465" name="object 2465"/>
          <p:cNvSpPr/>
          <p:nvPr/>
        </p:nvSpPr>
        <p:spPr>
          <a:xfrm>
            <a:off x="7954486" y="3231987"/>
            <a:ext cx="4445" cy="9525"/>
          </a:xfrm>
          <a:custGeom>
            <a:avLst/>
            <a:gdLst/>
            <a:ahLst/>
            <a:cxnLst/>
            <a:rect l="l" t="t" r="r" b="b"/>
            <a:pathLst>
              <a:path w="4445" h="9525">
                <a:moveTo>
                  <a:pt x="834" y="0"/>
                </a:moveTo>
                <a:lnTo>
                  <a:pt x="0" y="0"/>
                </a:lnTo>
                <a:lnTo>
                  <a:pt x="0" y="713"/>
                </a:lnTo>
                <a:lnTo>
                  <a:pt x="3338" y="9278"/>
                </a:lnTo>
                <a:lnTo>
                  <a:pt x="4173" y="9278"/>
                </a:lnTo>
                <a:lnTo>
                  <a:pt x="4173" y="8564"/>
                </a:lnTo>
                <a:lnTo>
                  <a:pt x="834" y="0"/>
                </a:lnTo>
                <a:close/>
              </a:path>
            </a:pathLst>
          </a:custGeom>
          <a:solidFill>
            <a:srgbClr val="000000"/>
          </a:solidFill>
        </p:spPr>
        <p:txBody>
          <a:bodyPr wrap="square" lIns="0" tIns="0" rIns="0" bIns="0" rtlCol="0"/>
          <a:lstStyle/>
          <a:p>
            <a:endParaRPr/>
          </a:p>
        </p:txBody>
      </p:sp>
      <p:sp>
        <p:nvSpPr>
          <p:cNvPr id="2466" name="object 2466"/>
          <p:cNvSpPr/>
          <p:nvPr/>
        </p:nvSpPr>
        <p:spPr>
          <a:xfrm>
            <a:off x="7958241" y="320057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2467" name="object 2467"/>
          <p:cNvSpPr/>
          <p:nvPr/>
        </p:nvSpPr>
        <p:spPr>
          <a:xfrm>
            <a:off x="795782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468" name="object 2468"/>
          <p:cNvSpPr/>
          <p:nvPr/>
        </p:nvSpPr>
        <p:spPr>
          <a:xfrm>
            <a:off x="7961579" y="3194867"/>
            <a:ext cx="0" cy="112395"/>
          </a:xfrm>
          <a:custGeom>
            <a:avLst/>
            <a:gdLst/>
            <a:ahLst/>
            <a:cxnLst/>
            <a:rect l="l" t="t" r="r" b="b"/>
            <a:pathLst>
              <a:path h="112395">
                <a:moveTo>
                  <a:pt x="0" y="112070"/>
                </a:moveTo>
                <a:lnTo>
                  <a:pt x="0" y="0"/>
                </a:lnTo>
              </a:path>
            </a:pathLst>
          </a:custGeom>
          <a:ln w="3175">
            <a:solidFill>
              <a:srgbClr val="000000"/>
            </a:solidFill>
          </a:ln>
        </p:spPr>
        <p:txBody>
          <a:bodyPr wrap="square" lIns="0" tIns="0" rIns="0" bIns="0" rtlCol="0"/>
          <a:lstStyle/>
          <a:p>
            <a:endParaRPr/>
          </a:p>
        </p:txBody>
      </p:sp>
      <p:sp>
        <p:nvSpPr>
          <p:cNvPr id="2469" name="object 2469"/>
          <p:cNvSpPr/>
          <p:nvPr/>
        </p:nvSpPr>
        <p:spPr>
          <a:xfrm>
            <a:off x="796116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470" name="object 2470"/>
          <p:cNvSpPr/>
          <p:nvPr/>
        </p:nvSpPr>
        <p:spPr>
          <a:xfrm>
            <a:off x="7964918" y="3257682"/>
            <a:ext cx="0" cy="49530"/>
          </a:xfrm>
          <a:custGeom>
            <a:avLst/>
            <a:gdLst/>
            <a:ahLst/>
            <a:cxnLst/>
            <a:rect l="l" t="t" r="r" b="b"/>
            <a:pathLst>
              <a:path h="49529">
                <a:moveTo>
                  <a:pt x="0" y="49253"/>
                </a:moveTo>
                <a:lnTo>
                  <a:pt x="0" y="0"/>
                </a:lnTo>
              </a:path>
            </a:pathLst>
          </a:custGeom>
          <a:ln w="3175">
            <a:solidFill>
              <a:srgbClr val="000000"/>
            </a:solidFill>
          </a:ln>
        </p:spPr>
        <p:txBody>
          <a:bodyPr wrap="square" lIns="0" tIns="0" rIns="0" bIns="0" rtlCol="0"/>
          <a:lstStyle/>
          <a:p>
            <a:endParaRPr/>
          </a:p>
        </p:txBody>
      </p:sp>
      <p:sp>
        <p:nvSpPr>
          <p:cNvPr id="2471" name="object 2471"/>
          <p:cNvSpPr/>
          <p:nvPr/>
        </p:nvSpPr>
        <p:spPr>
          <a:xfrm>
            <a:off x="7964501" y="3271959"/>
            <a:ext cx="4445" cy="35560"/>
          </a:xfrm>
          <a:custGeom>
            <a:avLst/>
            <a:gdLst/>
            <a:ahLst/>
            <a:cxnLst/>
            <a:rect l="l" t="t" r="r" b="b"/>
            <a:pathLst>
              <a:path w="4445" h="35560">
                <a:moveTo>
                  <a:pt x="4173" y="0"/>
                </a:moveTo>
                <a:lnTo>
                  <a:pt x="3338"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2472" name="object 2472"/>
          <p:cNvSpPr/>
          <p:nvPr/>
        </p:nvSpPr>
        <p:spPr>
          <a:xfrm>
            <a:off x="7968256" y="3251971"/>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2473" name="object 2473"/>
          <p:cNvSpPr/>
          <p:nvPr/>
        </p:nvSpPr>
        <p:spPr>
          <a:xfrm>
            <a:off x="7967840"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474" name="object 2474"/>
          <p:cNvSpPr/>
          <p:nvPr/>
        </p:nvSpPr>
        <p:spPr>
          <a:xfrm>
            <a:off x="7971595"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2475" name="object 2475"/>
          <p:cNvSpPr/>
          <p:nvPr/>
        </p:nvSpPr>
        <p:spPr>
          <a:xfrm>
            <a:off x="7971177" y="3269104"/>
            <a:ext cx="4445" cy="38100"/>
          </a:xfrm>
          <a:custGeom>
            <a:avLst/>
            <a:gdLst/>
            <a:ahLst/>
            <a:cxnLst/>
            <a:rect l="l" t="t" r="r" b="b"/>
            <a:pathLst>
              <a:path w="4445" h="38100">
                <a:moveTo>
                  <a:pt x="4173" y="0"/>
                </a:moveTo>
                <a:lnTo>
                  <a:pt x="3338" y="0"/>
                </a:lnTo>
                <a:lnTo>
                  <a:pt x="0" y="37118"/>
                </a:lnTo>
                <a:lnTo>
                  <a:pt x="0" y="37832"/>
                </a:lnTo>
                <a:lnTo>
                  <a:pt x="835" y="37832"/>
                </a:lnTo>
                <a:lnTo>
                  <a:pt x="4173" y="713"/>
                </a:lnTo>
                <a:lnTo>
                  <a:pt x="4173" y="0"/>
                </a:lnTo>
                <a:close/>
              </a:path>
            </a:pathLst>
          </a:custGeom>
          <a:solidFill>
            <a:srgbClr val="000000"/>
          </a:solidFill>
        </p:spPr>
        <p:txBody>
          <a:bodyPr wrap="square" lIns="0" tIns="0" rIns="0" bIns="0" rtlCol="0"/>
          <a:lstStyle/>
          <a:p>
            <a:endParaRPr/>
          </a:p>
        </p:txBody>
      </p:sp>
      <p:sp>
        <p:nvSpPr>
          <p:cNvPr id="2476" name="object 2476"/>
          <p:cNvSpPr/>
          <p:nvPr/>
        </p:nvSpPr>
        <p:spPr>
          <a:xfrm>
            <a:off x="7974933"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2477" name="object 2477"/>
          <p:cNvSpPr/>
          <p:nvPr/>
        </p:nvSpPr>
        <p:spPr>
          <a:xfrm>
            <a:off x="7974516" y="3294801"/>
            <a:ext cx="4445" cy="12700"/>
          </a:xfrm>
          <a:custGeom>
            <a:avLst/>
            <a:gdLst/>
            <a:ahLst/>
            <a:cxnLst/>
            <a:rect l="l" t="t" r="r" b="b"/>
            <a:pathLst>
              <a:path w="4445" h="12700">
                <a:moveTo>
                  <a:pt x="4173" y="0"/>
                </a:moveTo>
                <a:lnTo>
                  <a:pt x="3338" y="0"/>
                </a:lnTo>
                <a:lnTo>
                  <a:pt x="0" y="11421"/>
                </a:lnTo>
                <a:lnTo>
                  <a:pt x="0" y="12134"/>
                </a:lnTo>
                <a:lnTo>
                  <a:pt x="834" y="12134"/>
                </a:lnTo>
                <a:lnTo>
                  <a:pt x="4173" y="713"/>
                </a:lnTo>
                <a:lnTo>
                  <a:pt x="4173" y="0"/>
                </a:lnTo>
                <a:close/>
              </a:path>
            </a:pathLst>
          </a:custGeom>
          <a:solidFill>
            <a:srgbClr val="000000"/>
          </a:solidFill>
        </p:spPr>
        <p:txBody>
          <a:bodyPr wrap="square" lIns="0" tIns="0" rIns="0" bIns="0" rtlCol="0"/>
          <a:lstStyle/>
          <a:p>
            <a:endParaRPr/>
          </a:p>
        </p:txBody>
      </p:sp>
      <p:sp>
        <p:nvSpPr>
          <p:cNvPr id="2478" name="object 2478"/>
          <p:cNvSpPr/>
          <p:nvPr/>
        </p:nvSpPr>
        <p:spPr>
          <a:xfrm>
            <a:off x="797785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479" name="object 2479"/>
          <p:cNvSpPr/>
          <p:nvPr/>
        </p:nvSpPr>
        <p:spPr>
          <a:xfrm>
            <a:off x="7981610" y="3271959"/>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2480" name="object 2480"/>
          <p:cNvSpPr/>
          <p:nvPr/>
        </p:nvSpPr>
        <p:spPr>
          <a:xfrm>
            <a:off x="798119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481" name="object 2481"/>
          <p:cNvSpPr/>
          <p:nvPr/>
        </p:nvSpPr>
        <p:spPr>
          <a:xfrm>
            <a:off x="7984949" y="3231985"/>
            <a:ext cx="0" cy="75565"/>
          </a:xfrm>
          <a:custGeom>
            <a:avLst/>
            <a:gdLst/>
            <a:ahLst/>
            <a:cxnLst/>
            <a:rect l="l" t="t" r="r" b="b"/>
            <a:pathLst>
              <a:path h="75564">
                <a:moveTo>
                  <a:pt x="0" y="74951"/>
                </a:moveTo>
                <a:lnTo>
                  <a:pt x="0" y="0"/>
                </a:lnTo>
              </a:path>
            </a:pathLst>
          </a:custGeom>
          <a:ln w="3175">
            <a:solidFill>
              <a:srgbClr val="000000"/>
            </a:solidFill>
          </a:ln>
        </p:spPr>
        <p:txBody>
          <a:bodyPr wrap="square" lIns="0" tIns="0" rIns="0" bIns="0" rtlCol="0"/>
          <a:lstStyle/>
          <a:p>
            <a:endParaRPr/>
          </a:p>
        </p:txBody>
      </p:sp>
      <p:sp>
        <p:nvSpPr>
          <p:cNvPr id="2482" name="object 2482"/>
          <p:cNvSpPr/>
          <p:nvPr/>
        </p:nvSpPr>
        <p:spPr>
          <a:xfrm>
            <a:off x="798453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483" name="object 2483"/>
          <p:cNvSpPr/>
          <p:nvPr/>
        </p:nvSpPr>
        <p:spPr>
          <a:xfrm>
            <a:off x="7988287" y="3286236"/>
            <a:ext cx="0" cy="20955"/>
          </a:xfrm>
          <a:custGeom>
            <a:avLst/>
            <a:gdLst/>
            <a:ahLst/>
            <a:cxnLst/>
            <a:rect l="l" t="t" r="r" b="b"/>
            <a:pathLst>
              <a:path h="20954">
                <a:moveTo>
                  <a:pt x="0" y="20701"/>
                </a:moveTo>
                <a:lnTo>
                  <a:pt x="0" y="0"/>
                </a:lnTo>
              </a:path>
            </a:pathLst>
          </a:custGeom>
          <a:ln w="3175">
            <a:solidFill>
              <a:srgbClr val="000000"/>
            </a:solidFill>
          </a:ln>
        </p:spPr>
        <p:txBody>
          <a:bodyPr wrap="square" lIns="0" tIns="0" rIns="0" bIns="0" rtlCol="0"/>
          <a:lstStyle/>
          <a:p>
            <a:endParaRPr/>
          </a:p>
        </p:txBody>
      </p:sp>
      <p:sp>
        <p:nvSpPr>
          <p:cNvPr id="2484" name="object 2484"/>
          <p:cNvSpPr/>
          <p:nvPr/>
        </p:nvSpPr>
        <p:spPr>
          <a:xfrm>
            <a:off x="7987871"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485" name="object 2485"/>
          <p:cNvSpPr/>
          <p:nvPr/>
        </p:nvSpPr>
        <p:spPr>
          <a:xfrm>
            <a:off x="7991625" y="3280524"/>
            <a:ext cx="0" cy="26670"/>
          </a:xfrm>
          <a:custGeom>
            <a:avLst/>
            <a:gdLst/>
            <a:ahLst/>
            <a:cxnLst/>
            <a:rect l="l" t="t" r="r" b="b"/>
            <a:pathLst>
              <a:path h="26670">
                <a:moveTo>
                  <a:pt x="0" y="26412"/>
                </a:moveTo>
                <a:lnTo>
                  <a:pt x="0" y="0"/>
                </a:lnTo>
              </a:path>
            </a:pathLst>
          </a:custGeom>
          <a:ln w="3175">
            <a:solidFill>
              <a:srgbClr val="000000"/>
            </a:solidFill>
          </a:ln>
        </p:spPr>
        <p:txBody>
          <a:bodyPr wrap="square" lIns="0" tIns="0" rIns="0" bIns="0" rtlCol="0"/>
          <a:lstStyle/>
          <a:p>
            <a:endParaRPr/>
          </a:p>
        </p:txBody>
      </p:sp>
      <p:sp>
        <p:nvSpPr>
          <p:cNvPr id="2486" name="object 2486"/>
          <p:cNvSpPr/>
          <p:nvPr/>
        </p:nvSpPr>
        <p:spPr>
          <a:xfrm>
            <a:off x="799120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487" name="object 2487"/>
          <p:cNvSpPr/>
          <p:nvPr/>
        </p:nvSpPr>
        <p:spPr>
          <a:xfrm>
            <a:off x="7994963" y="3220564"/>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2488" name="object 2488"/>
          <p:cNvSpPr/>
          <p:nvPr/>
        </p:nvSpPr>
        <p:spPr>
          <a:xfrm>
            <a:off x="7994548" y="3286236"/>
            <a:ext cx="4445" cy="20955"/>
          </a:xfrm>
          <a:custGeom>
            <a:avLst/>
            <a:gdLst/>
            <a:ahLst/>
            <a:cxnLst/>
            <a:rect l="l" t="t" r="r" b="b"/>
            <a:pathLst>
              <a:path w="4445" h="20954">
                <a:moveTo>
                  <a:pt x="4171" y="0"/>
                </a:moveTo>
                <a:lnTo>
                  <a:pt x="3337" y="0"/>
                </a:lnTo>
                <a:lnTo>
                  <a:pt x="0" y="19987"/>
                </a:lnTo>
                <a:lnTo>
                  <a:pt x="0" y="20700"/>
                </a:lnTo>
                <a:lnTo>
                  <a:pt x="834" y="20700"/>
                </a:lnTo>
                <a:lnTo>
                  <a:pt x="4171" y="713"/>
                </a:lnTo>
                <a:lnTo>
                  <a:pt x="4171" y="0"/>
                </a:lnTo>
                <a:close/>
              </a:path>
            </a:pathLst>
          </a:custGeom>
          <a:solidFill>
            <a:srgbClr val="000000"/>
          </a:solidFill>
        </p:spPr>
        <p:txBody>
          <a:bodyPr wrap="square" lIns="0" tIns="0" rIns="0" bIns="0" rtlCol="0"/>
          <a:lstStyle/>
          <a:p>
            <a:endParaRPr/>
          </a:p>
        </p:txBody>
      </p:sp>
      <p:sp>
        <p:nvSpPr>
          <p:cNvPr id="2489" name="object 2489"/>
          <p:cNvSpPr/>
          <p:nvPr/>
        </p:nvSpPr>
        <p:spPr>
          <a:xfrm>
            <a:off x="7998302" y="3286236"/>
            <a:ext cx="0" cy="20955"/>
          </a:xfrm>
          <a:custGeom>
            <a:avLst/>
            <a:gdLst/>
            <a:ahLst/>
            <a:cxnLst/>
            <a:rect l="l" t="t" r="r" b="b"/>
            <a:pathLst>
              <a:path h="20954">
                <a:moveTo>
                  <a:pt x="0" y="20701"/>
                </a:moveTo>
                <a:lnTo>
                  <a:pt x="0" y="0"/>
                </a:lnTo>
              </a:path>
            </a:pathLst>
          </a:custGeom>
          <a:ln w="3175">
            <a:solidFill>
              <a:srgbClr val="000000"/>
            </a:solidFill>
          </a:ln>
        </p:spPr>
        <p:txBody>
          <a:bodyPr wrap="square" lIns="0" tIns="0" rIns="0" bIns="0" rtlCol="0"/>
          <a:lstStyle/>
          <a:p>
            <a:endParaRPr/>
          </a:p>
        </p:txBody>
      </p:sp>
      <p:sp>
        <p:nvSpPr>
          <p:cNvPr id="2490" name="object 2490"/>
          <p:cNvSpPr/>
          <p:nvPr/>
        </p:nvSpPr>
        <p:spPr>
          <a:xfrm>
            <a:off x="7997885" y="3286236"/>
            <a:ext cx="4445" cy="6985"/>
          </a:xfrm>
          <a:custGeom>
            <a:avLst/>
            <a:gdLst/>
            <a:ahLst/>
            <a:cxnLst/>
            <a:rect l="l" t="t" r="r" b="b"/>
            <a:pathLst>
              <a:path w="4445" h="6985">
                <a:moveTo>
                  <a:pt x="4173" y="0"/>
                </a:moveTo>
                <a:lnTo>
                  <a:pt x="3338" y="0"/>
                </a:lnTo>
                <a:lnTo>
                  <a:pt x="0" y="5711"/>
                </a:lnTo>
                <a:lnTo>
                  <a:pt x="0" y="6424"/>
                </a:lnTo>
                <a:lnTo>
                  <a:pt x="834" y="6424"/>
                </a:lnTo>
                <a:lnTo>
                  <a:pt x="4173" y="713"/>
                </a:lnTo>
                <a:lnTo>
                  <a:pt x="4173" y="0"/>
                </a:lnTo>
                <a:close/>
              </a:path>
            </a:pathLst>
          </a:custGeom>
          <a:solidFill>
            <a:srgbClr val="000000"/>
          </a:solidFill>
        </p:spPr>
        <p:txBody>
          <a:bodyPr wrap="square" lIns="0" tIns="0" rIns="0" bIns="0" rtlCol="0"/>
          <a:lstStyle/>
          <a:p>
            <a:endParaRPr/>
          </a:p>
        </p:txBody>
      </p:sp>
      <p:sp>
        <p:nvSpPr>
          <p:cNvPr id="2491" name="object 2491"/>
          <p:cNvSpPr/>
          <p:nvPr/>
        </p:nvSpPr>
        <p:spPr>
          <a:xfrm>
            <a:off x="8001641" y="3274814"/>
            <a:ext cx="0" cy="32384"/>
          </a:xfrm>
          <a:custGeom>
            <a:avLst/>
            <a:gdLst/>
            <a:ahLst/>
            <a:cxnLst/>
            <a:rect l="l" t="t" r="r" b="b"/>
            <a:pathLst>
              <a:path h="32385">
                <a:moveTo>
                  <a:pt x="0" y="32122"/>
                </a:moveTo>
                <a:lnTo>
                  <a:pt x="0" y="0"/>
                </a:lnTo>
              </a:path>
            </a:pathLst>
          </a:custGeom>
          <a:ln w="3175">
            <a:solidFill>
              <a:srgbClr val="000000"/>
            </a:solidFill>
          </a:ln>
        </p:spPr>
        <p:txBody>
          <a:bodyPr wrap="square" lIns="0" tIns="0" rIns="0" bIns="0" rtlCol="0"/>
          <a:lstStyle/>
          <a:p>
            <a:endParaRPr/>
          </a:p>
        </p:txBody>
      </p:sp>
      <p:sp>
        <p:nvSpPr>
          <p:cNvPr id="2492" name="object 2492"/>
          <p:cNvSpPr/>
          <p:nvPr/>
        </p:nvSpPr>
        <p:spPr>
          <a:xfrm>
            <a:off x="8001224" y="3277670"/>
            <a:ext cx="4445" cy="3810"/>
          </a:xfrm>
          <a:custGeom>
            <a:avLst/>
            <a:gdLst/>
            <a:ahLst/>
            <a:cxnLst/>
            <a:rect l="l" t="t" r="r" b="b"/>
            <a:pathLst>
              <a:path w="4445" h="3810">
                <a:moveTo>
                  <a:pt x="834" y="0"/>
                </a:moveTo>
                <a:lnTo>
                  <a:pt x="0" y="0"/>
                </a:lnTo>
                <a:lnTo>
                  <a:pt x="0" y="713"/>
                </a:lnTo>
                <a:lnTo>
                  <a:pt x="3338" y="3568"/>
                </a:lnTo>
                <a:lnTo>
                  <a:pt x="4173" y="3568"/>
                </a:lnTo>
                <a:lnTo>
                  <a:pt x="4173" y="2854"/>
                </a:lnTo>
                <a:lnTo>
                  <a:pt x="834" y="0"/>
                </a:lnTo>
                <a:close/>
              </a:path>
            </a:pathLst>
          </a:custGeom>
          <a:solidFill>
            <a:srgbClr val="000000"/>
          </a:solidFill>
        </p:spPr>
        <p:txBody>
          <a:bodyPr wrap="square" lIns="0" tIns="0" rIns="0" bIns="0" rtlCol="0"/>
          <a:lstStyle/>
          <a:p>
            <a:endParaRPr/>
          </a:p>
        </p:txBody>
      </p:sp>
      <p:sp>
        <p:nvSpPr>
          <p:cNvPr id="2493" name="object 2493"/>
          <p:cNvSpPr/>
          <p:nvPr/>
        </p:nvSpPr>
        <p:spPr>
          <a:xfrm>
            <a:off x="8004979"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2494" name="object 2494"/>
          <p:cNvSpPr/>
          <p:nvPr/>
        </p:nvSpPr>
        <p:spPr>
          <a:xfrm>
            <a:off x="8004563" y="3286236"/>
            <a:ext cx="4445" cy="20955"/>
          </a:xfrm>
          <a:custGeom>
            <a:avLst/>
            <a:gdLst/>
            <a:ahLst/>
            <a:cxnLst/>
            <a:rect l="l" t="t" r="r" b="b"/>
            <a:pathLst>
              <a:path w="4445" h="20954">
                <a:moveTo>
                  <a:pt x="4171" y="0"/>
                </a:moveTo>
                <a:lnTo>
                  <a:pt x="3338" y="0"/>
                </a:lnTo>
                <a:lnTo>
                  <a:pt x="0" y="19987"/>
                </a:lnTo>
                <a:lnTo>
                  <a:pt x="0" y="20700"/>
                </a:lnTo>
                <a:lnTo>
                  <a:pt x="834" y="20700"/>
                </a:lnTo>
                <a:lnTo>
                  <a:pt x="4171" y="713"/>
                </a:lnTo>
                <a:lnTo>
                  <a:pt x="4171" y="0"/>
                </a:lnTo>
                <a:close/>
              </a:path>
            </a:pathLst>
          </a:custGeom>
          <a:solidFill>
            <a:srgbClr val="000000"/>
          </a:solidFill>
        </p:spPr>
        <p:txBody>
          <a:bodyPr wrap="square" lIns="0" tIns="0" rIns="0" bIns="0" rtlCol="0"/>
          <a:lstStyle/>
          <a:p>
            <a:endParaRPr/>
          </a:p>
        </p:txBody>
      </p:sp>
      <p:sp>
        <p:nvSpPr>
          <p:cNvPr id="2495" name="object 2495"/>
          <p:cNvSpPr/>
          <p:nvPr/>
        </p:nvSpPr>
        <p:spPr>
          <a:xfrm>
            <a:off x="8008318"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496" name="object 2496"/>
          <p:cNvSpPr/>
          <p:nvPr/>
        </p:nvSpPr>
        <p:spPr>
          <a:xfrm>
            <a:off x="8007902"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497" name="object 2497"/>
          <p:cNvSpPr/>
          <p:nvPr/>
        </p:nvSpPr>
        <p:spPr>
          <a:xfrm>
            <a:off x="8011656" y="3263393"/>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2498" name="object 2498"/>
          <p:cNvSpPr/>
          <p:nvPr/>
        </p:nvSpPr>
        <p:spPr>
          <a:xfrm>
            <a:off x="8011239"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2499" name="object 2499"/>
          <p:cNvSpPr/>
          <p:nvPr/>
        </p:nvSpPr>
        <p:spPr>
          <a:xfrm>
            <a:off x="801457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00" name="object 2500"/>
          <p:cNvSpPr/>
          <p:nvPr/>
        </p:nvSpPr>
        <p:spPr>
          <a:xfrm>
            <a:off x="8018333" y="3271958"/>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2501" name="object 2501"/>
          <p:cNvSpPr/>
          <p:nvPr/>
        </p:nvSpPr>
        <p:spPr>
          <a:xfrm>
            <a:off x="801791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02" name="object 2502"/>
          <p:cNvSpPr/>
          <p:nvPr/>
        </p:nvSpPr>
        <p:spPr>
          <a:xfrm>
            <a:off x="8021672" y="3251971"/>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2503" name="object 2503"/>
          <p:cNvSpPr/>
          <p:nvPr/>
        </p:nvSpPr>
        <p:spPr>
          <a:xfrm>
            <a:off x="802125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04" name="object 2504"/>
          <p:cNvSpPr/>
          <p:nvPr/>
        </p:nvSpPr>
        <p:spPr>
          <a:xfrm>
            <a:off x="8025010" y="3249117"/>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2505" name="object 2505"/>
          <p:cNvSpPr/>
          <p:nvPr/>
        </p:nvSpPr>
        <p:spPr>
          <a:xfrm>
            <a:off x="802459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06" name="object 2506"/>
          <p:cNvSpPr/>
          <p:nvPr/>
        </p:nvSpPr>
        <p:spPr>
          <a:xfrm>
            <a:off x="8028348" y="3246262"/>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2507" name="object 2507"/>
          <p:cNvSpPr/>
          <p:nvPr/>
        </p:nvSpPr>
        <p:spPr>
          <a:xfrm>
            <a:off x="8028348" y="3246261"/>
            <a:ext cx="0" cy="60960"/>
          </a:xfrm>
          <a:custGeom>
            <a:avLst/>
            <a:gdLst/>
            <a:ahLst/>
            <a:cxnLst/>
            <a:rect l="l" t="t" r="r" b="b"/>
            <a:pathLst>
              <a:path h="60960">
                <a:moveTo>
                  <a:pt x="0" y="60674"/>
                </a:moveTo>
                <a:lnTo>
                  <a:pt x="0" y="0"/>
                </a:lnTo>
              </a:path>
            </a:pathLst>
          </a:custGeom>
          <a:ln w="3175">
            <a:solidFill>
              <a:srgbClr val="000000"/>
            </a:solidFill>
          </a:ln>
        </p:spPr>
        <p:txBody>
          <a:bodyPr wrap="square" lIns="0" tIns="0" rIns="0" bIns="0" rtlCol="0"/>
          <a:lstStyle/>
          <a:p>
            <a:endParaRPr/>
          </a:p>
        </p:txBody>
      </p:sp>
      <p:sp>
        <p:nvSpPr>
          <p:cNvPr id="2508" name="object 2508"/>
          <p:cNvSpPr/>
          <p:nvPr/>
        </p:nvSpPr>
        <p:spPr>
          <a:xfrm>
            <a:off x="802793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09" name="object 2509"/>
          <p:cNvSpPr/>
          <p:nvPr/>
        </p:nvSpPr>
        <p:spPr>
          <a:xfrm>
            <a:off x="8031688" y="3226275"/>
            <a:ext cx="0" cy="9525"/>
          </a:xfrm>
          <a:custGeom>
            <a:avLst/>
            <a:gdLst/>
            <a:ahLst/>
            <a:cxnLst/>
            <a:rect l="l" t="t" r="r" b="b"/>
            <a:pathLst>
              <a:path h="9525">
                <a:moveTo>
                  <a:pt x="0" y="0"/>
                </a:moveTo>
                <a:lnTo>
                  <a:pt x="0" y="9279"/>
                </a:lnTo>
              </a:path>
            </a:pathLst>
          </a:custGeom>
          <a:ln w="3175">
            <a:solidFill>
              <a:srgbClr val="000000"/>
            </a:solidFill>
          </a:ln>
        </p:spPr>
        <p:txBody>
          <a:bodyPr wrap="square" lIns="0" tIns="0" rIns="0" bIns="0" rtlCol="0"/>
          <a:lstStyle/>
          <a:p>
            <a:endParaRPr/>
          </a:p>
        </p:txBody>
      </p:sp>
      <p:sp>
        <p:nvSpPr>
          <p:cNvPr id="2510" name="object 2510"/>
          <p:cNvSpPr/>
          <p:nvPr/>
        </p:nvSpPr>
        <p:spPr>
          <a:xfrm>
            <a:off x="8031688" y="322627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2511" name="object 2511"/>
          <p:cNvSpPr/>
          <p:nvPr/>
        </p:nvSpPr>
        <p:spPr>
          <a:xfrm>
            <a:off x="8031270" y="3269105"/>
            <a:ext cx="4445" cy="18415"/>
          </a:xfrm>
          <a:custGeom>
            <a:avLst/>
            <a:gdLst/>
            <a:ahLst/>
            <a:cxnLst/>
            <a:rect l="l" t="t" r="r" b="b"/>
            <a:pathLst>
              <a:path w="4445" h="18414">
                <a:moveTo>
                  <a:pt x="835" y="0"/>
                </a:moveTo>
                <a:lnTo>
                  <a:pt x="0" y="0"/>
                </a:lnTo>
                <a:lnTo>
                  <a:pt x="0" y="713"/>
                </a:lnTo>
                <a:lnTo>
                  <a:pt x="3340" y="17844"/>
                </a:lnTo>
                <a:lnTo>
                  <a:pt x="4173" y="17844"/>
                </a:lnTo>
                <a:lnTo>
                  <a:pt x="4173" y="17131"/>
                </a:lnTo>
                <a:lnTo>
                  <a:pt x="835" y="0"/>
                </a:lnTo>
                <a:close/>
              </a:path>
            </a:pathLst>
          </a:custGeom>
          <a:solidFill>
            <a:srgbClr val="000000"/>
          </a:solidFill>
        </p:spPr>
        <p:txBody>
          <a:bodyPr wrap="square" lIns="0" tIns="0" rIns="0" bIns="0" rtlCol="0"/>
          <a:lstStyle/>
          <a:p>
            <a:endParaRPr/>
          </a:p>
        </p:txBody>
      </p:sp>
      <p:sp>
        <p:nvSpPr>
          <p:cNvPr id="2512" name="object 2512"/>
          <p:cNvSpPr/>
          <p:nvPr/>
        </p:nvSpPr>
        <p:spPr>
          <a:xfrm>
            <a:off x="803502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513" name="object 2513"/>
          <p:cNvSpPr/>
          <p:nvPr/>
        </p:nvSpPr>
        <p:spPr>
          <a:xfrm>
            <a:off x="803502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514" name="object 2514"/>
          <p:cNvSpPr/>
          <p:nvPr/>
        </p:nvSpPr>
        <p:spPr>
          <a:xfrm>
            <a:off x="803502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515" name="object 2515"/>
          <p:cNvSpPr/>
          <p:nvPr/>
        </p:nvSpPr>
        <p:spPr>
          <a:xfrm>
            <a:off x="803502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516" name="object 2516"/>
          <p:cNvSpPr/>
          <p:nvPr/>
        </p:nvSpPr>
        <p:spPr>
          <a:xfrm>
            <a:off x="803502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517" name="object 2517"/>
          <p:cNvSpPr/>
          <p:nvPr/>
        </p:nvSpPr>
        <p:spPr>
          <a:xfrm>
            <a:off x="8035025"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2518" name="object 2518"/>
          <p:cNvSpPr/>
          <p:nvPr/>
        </p:nvSpPr>
        <p:spPr>
          <a:xfrm>
            <a:off x="8035025"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2519" name="object 2519"/>
          <p:cNvSpPr/>
          <p:nvPr/>
        </p:nvSpPr>
        <p:spPr>
          <a:xfrm>
            <a:off x="8034609"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520" name="object 2520"/>
          <p:cNvSpPr/>
          <p:nvPr/>
        </p:nvSpPr>
        <p:spPr>
          <a:xfrm>
            <a:off x="8038365" y="3200576"/>
            <a:ext cx="0" cy="106680"/>
          </a:xfrm>
          <a:custGeom>
            <a:avLst/>
            <a:gdLst/>
            <a:ahLst/>
            <a:cxnLst/>
            <a:rect l="l" t="t" r="r" b="b"/>
            <a:pathLst>
              <a:path h="106679">
                <a:moveTo>
                  <a:pt x="0" y="106360"/>
                </a:moveTo>
                <a:lnTo>
                  <a:pt x="0" y="0"/>
                </a:lnTo>
              </a:path>
            </a:pathLst>
          </a:custGeom>
          <a:ln w="3175">
            <a:solidFill>
              <a:srgbClr val="000000"/>
            </a:solidFill>
          </a:ln>
        </p:spPr>
        <p:txBody>
          <a:bodyPr wrap="square" lIns="0" tIns="0" rIns="0" bIns="0" rtlCol="0"/>
          <a:lstStyle/>
          <a:p>
            <a:endParaRPr/>
          </a:p>
        </p:txBody>
      </p:sp>
      <p:sp>
        <p:nvSpPr>
          <p:cNvPr id="2521" name="object 2521"/>
          <p:cNvSpPr/>
          <p:nvPr/>
        </p:nvSpPr>
        <p:spPr>
          <a:xfrm>
            <a:off x="8037948"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522" name="object 2522"/>
          <p:cNvSpPr/>
          <p:nvPr/>
        </p:nvSpPr>
        <p:spPr>
          <a:xfrm>
            <a:off x="8041703"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2523" name="object 2523"/>
          <p:cNvSpPr/>
          <p:nvPr/>
        </p:nvSpPr>
        <p:spPr>
          <a:xfrm>
            <a:off x="8041286"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524" name="object 2524"/>
          <p:cNvSpPr/>
          <p:nvPr/>
        </p:nvSpPr>
        <p:spPr>
          <a:xfrm>
            <a:off x="8045041" y="3246263"/>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2525" name="object 2525"/>
          <p:cNvSpPr/>
          <p:nvPr/>
        </p:nvSpPr>
        <p:spPr>
          <a:xfrm>
            <a:off x="8045041"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2526" name="object 2526"/>
          <p:cNvSpPr/>
          <p:nvPr/>
        </p:nvSpPr>
        <p:spPr>
          <a:xfrm>
            <a:off x="8044625"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527" name="object 2527"/>
          <p:cNvSpPr/>
          <p:nvPr/>
        </p:nvSpPr>
        <p:spPr>
          <a:xfrm>
            <a:off x="8048380" y="3251971"/>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2528" name="object 2528"/>
          <p:cNvSpPr/>
          <p:nvPr/>
        </p:nvSpPr>
        <p:spPr>
          <a:xfrm>
            <a:off x="804796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29" name="object 2529"/>
          <p:cNvSpPr/>
          <p:nvPr/>
        </p:nvSpPr>
        <p:spPr>
          <a:xfrm>
            <a:off x="805130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30" name="object 2530"/>
          <p:cNvSpPr/>
          <p:nvPr/>
        </p:nvSpPr>
        <p:spPr>
          <a:xfrm>
            <a:off x="8055057" y="3251971"/>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2531" name="object 2531"/>
          <p:cNvSpPr/>
          <p:nvPr/>
        </p:nvSpPr>
        <p:spPr>
          <a:xfrm>
            <a:off x="805464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32" name="object 2532"/>
          <p:cNvSpPr/>
          <p:nvPr/>
        </p:nvSpPr>
        <p:spPr>
          <a:xfrm>
            <a:off x="8058395" y="3240551"/>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2533" name="object 2533"/>
          <p:cNvSpPr/>
          <p:nvPr/>
        </p:nvSpPr>
        <p:spPr>
          <a:xfrm>
            <a:off x="8057979" y="3240551"/>
            <a:ext cx="4445" cy="26670"/>
          </a:xfrm>
          <a:custGeom>
            <a:avLst/>
            <a:gdLst/>
            <a:ahLst/>
            <a:cxnLst/>
            <a:rect l="l" t="t" r="r" b="b"/>
            <a:pathLst>
              <a:path w="4445" h="26670">
                <a:moveTo>
                  <a:pt x="834" y="0"/>
                </a:moveTo>
                <a:lnTo>
                  <a:pt x="0" y="0"/>
                </a:lnTo>
                <a:lnTo>
                  <a:pt x="0" y="713"/>
                </a:lnTo>
                <a:lnTo>
                  <a:pt x="3337" y="26410"/>
                </a:lnTo>
                <a:lnTo>
                  <a:pt x="4173" y="26410"/>
                </a:lnTo>
                <a:lnTo>
                  <a:pt x="4173" y="25698"/>
                </a:lnTo>
                <a:lnTo>
                  <a:pt x="834" y="0"/>
                </a:lnTo>
                <a:close/>
              </a:path>
            </a:pathLst>
          </a:custGeom>
          <a:solidFill>
            <a:srgbClr val="000000"/>
          </a:solidFill>
        </p:spPr>
        <p:txBody>
          <a:bodyPr wrap="square" lIns="0" tIns="0" rIns="0" bIns="0" rtlCol="0"/>
          <a:lstStyle/>
          <a:p>
            <a:endParaRPr/>
          </a:p>
        </p:txBody>
      </p:sp>
      <p:sp>
        <p:nvSpPr>
          <p:cNvPr id="2534" name="object 2534"/>
          <p:cNvSpPr/>
          <p:nvPr/>
        </p:nvSpPr>
        <p:spPr>
          <a:xfrm>
            <a:off x="8061734"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2535" name="object 2535"/>
          <p:cNvSpPr/>
          <p:nvPr/>
        </p:nvSpPr>
        <p:spPr>
          <a:xfrm>
            <a:off x="8061317" y="3286236"/>
            <a:ext cx="4445" cy="20955"/>
          </a:xfrm>
          <a:custGeom>
            <a:avLst/>
            <a:gdLst/>
            <a:ahLst/>
            <a:cxnLst/>
            <a:rect l="l" t="t" r="r" b="b"/>
            <a:pathLst>
              <a:path w="4445" h="20954">
                <a:moveTo>
                  <a:pt x="4173" y="0"/>
                </a:moveTo>
                <a:lnTo>
                  <a:pt x="3338" y="0"/>
                </a:lnTo>
                <a:lnTo>
                  <a:pt x="0" y="19987"/>
                </a:lnTo>
                <a:lnTo>
                  <a:pt x="0" y="20700"/>
                </a:lnTo>
                <a:lnTo>
                  <a:pt x="835" y="20700"/>
                </a:lnTo>
                <a:lnTo>
                  <a:pt x="4173" y="713"/>
                </a:lnTo>
                <a:lnTo>
                  <a:pt x="4173" y="0"/>
                </a:lnTo>
                <a:close/>
              </a:path>
            </a:pathLst>
          </a:custGeom>
          <a:solidFill>
            <a:srgbClr val="000000"/>
          </a:solidFill>
        </p:spPr>
        <p:txBody>
          <a:bodyPr wrap="square" lIns="0" tIns="0" rIns="0" bIns="0" rtlCol="0"/>
          <a:lstStyle/>
          <a:p>
            <a:endParaRPr/>
          </a:p>
        </p:txBody>
      </p:sp>
      <p:sp>
        <p:nvSpPr>
          <p:cNvPr id="2536" name="object 2536"/>
          <p:cNvSpPr/>
          <p:nvPr/>
        </p:nvSpPr>
        <p:spPr>
          <a:xfrm>
            <a:off x="8065072"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2537" name="object 2537"/>
          <p:cNvSpPr/>
          <p:nvPr/>
        </p:nvSpPr>
        <p:spPr>
          <a:xfrm>
            <a:off x="8064656" y="3269104"/>
            <a:ext cx="4445" cy="38100"/>
          </a:xfrm>
          <a:custGeom>
            <a:avLst/>
            <a:gdLst/>
            <a:ahLst/>
            <a:cxnLst/>
            <a:rect l="l" t="t" r="r" b="b"/>
            <a:pathLst>
              <a:path w="4445" h="38100">
                <a:moveTo>
                  <a:pt x="4173" y="0"/>
                </a:moveTo>
                <a:lnTo>
                  <a:pt x="3338"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2538" name="object 2538"/>
          <p:cNvSpPr/>
          <p:nvPr/>
        </p:nvSpPr>
        <p:spPr>
          <a:xfrm>
            <a:off x="8068410"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2539" name="object 2539"/>
          <p:cNvSpPr/>
          <p:nvPr/>
        </p:nvSpPr>
        <p:spPr>
          <a:xfrm>
            <a:off x="8067994" y="3249117"/>
            <a:ext cx="4445" cy="15240"/>
          </a:xfrm>
          <a:custGeom>
            <a:avLst/>
            <a:gdLst/>
            <a:ahLst/>
            <a:cxnLst/>
            <a:rect l="l" t="t" r="r" b="b"/>
            <a:pathLst>
              <a:path w="4445" h="15239">
                <a:moveTo>
                  <a:pt x="834" y="0"/>
                </a:moveTo>
                <a:lnTo>
                  <a:pt x="0" y="0"/>
                </a:lnTo>
                <a:lnTo>
                  <a:pt x="0" y="713"/>
                </a:lnTo>
                <a:lnTo>
                  <a:pt x="3338" y="14989"/>
                </a:lnTo>
                <a:lnTo>
                  <a:pt x="4171" y="14989"/>
                </a:lnTo>
                <a:lnTo>
                  <a:pt x="4171" y="14276"/>
                </a:lnTo>
                <a:lnTo>
                  <a:pt x="834" y="0"/>
                </a:lnTo>
                <a:close/>
              </a:path>
            </a:pathLst>
          </a:custGeom>
          <a:solidFill>
            <a:srgbClr val="000000"/>
          </a:solidFill>
        </p:spPr>
        <p:txBody>
          <a:bodyPr wrap="square" lIns="0" tIns="0" rIns="0" bIns="0" rtlCol="0"/>
          <a:lstStyle/>
          <a:p>
            <a:endParaRPr/>
          </a:p>
        </p:txBody>
      </p:sp>
      <p:sp>
        <p:nvSpPr>
          <p:cNvPr id="2540" name="object 2540"/>
          <p:cNvSpPr/>
          <p:nvPr/>
        </p:nvSpPr>
        <p:spPr>
          <a:xfrm>
            <a:off x="8071333" y="3286236"/>
            <a:ext cx="4445" cy="20955"/>
          </a:xfrm>
          <a:custGeom>
            <a:avLst/>
            <a:gdLst/>
            <a:ahLst/>
            <a:cxnLst/>
            <a:rect l="l" t="t" r="r" b="b"/>
            <a:pathLst>
              <a:path w="4445" h="20954">
                <a:moveTo>
                  <a:pt x="4171" y="0"/>
                </a:moveTo>
                <a:lnTo>
                  <a:pt x="3337" y="0"/>
                </a:lnTo>
                <a:lnTo>
                  <a:pt x="0" y="19987"/>
                </a:lnTo>
                <a:lnTo>
                  <a:pt x="0" y="20700"/>
                </a:lnTo>
                <a:lnTo>
                  <a:pt x="833" y="20700"/>
                </a:lnTo>
                <a:lnTo>
                  <a:pt x="4171" y="713"/>
                </a:lnTo>
                <a:lnTo>
                  <a:pt x="4171" y="0"/>
                </a:lnTo>
                <a:close/>
              </a:path>
            </a:pathLst>
          </a:custGeom>
          <a:solidFill>
            <a:srgbClr val="000000"/>
          </a:solidFill>
        </p:spPr>
        <p:txBody>
          <a:bodyPr wrap="square" lIns="0" tIns="0" rIns="0" bIns="0" rtlCol="0"/>
          <a:lstStyle/>
          <a:p>
            <a:endParaRPr/>
          </a:p>
        </p:txBody>
      </p:sp>
      <p:sp>
        <p:nvSpPr>
          <p:cNvPr id="2541" name="object 2541"/>
          <p:cNvSpPr/>
          <p:nvPr/>
        </p:nvSpPr>
        <p:spPr>
          <a:xfrm>
            <a:off x="8075087" y="322627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2542" name="object 2542"/>
          <p:cNvSpPr/>
          <p:nvPr/>
        </p:nvSpPr>
        <p:spPr>
          <a:xfrm>
            <a:off x="8075087" y="3226274"/>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2543" name="object 2543"/>
          <p:cNvSpPr/>
          <p:nvPr/>
        </p:nvSpPr>
        <p:spPr>
          <a:xfrm>
            <a:off x="807467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44" name="object 2544"/>
          <p:cNvSpPr/>
          <p:nvPr/>
        </p:nvSpPr>
        <p:spPr>
          <a:xfrm>
            <a:off x="8078427" y="322627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2545" name="object 2545"/>
          <p:cNvSpPr/>
          <p:nvPr/>
        </p:nvSpPr>
        <p:spPr>
          <a:xfrm>
            <a:off x="8078010" y="3263394"/>
            <a:ext cx="4445" cy="43815"/>
          </a:xfrm>
          <a:custGeom>
            <a:avLst/>
            <a:gdLst/>
            <a:ahLst/>
            <a:cxnLst/>
            <a:rect l="l" t="t" r="r" b="b"/>
            <a:pathLst>
              <a:path w="4445" h="43814">
                <a:moveTo>
                  <a:pt x="4173" y="0"/>
                </a:moveTo>
                <a:lnTo>
                  <a:pt x="3338" y="0"/>
                </a:lnTo>
                <a:lnTo>
                  <a:pt x="0" y="42829"/>
                </a:lnTo>
                <a:lnTo>
                  <a:pt x="0" y="43543"/>
                </a:lnTo>
                <a:lnTo>
                  <a:pt x="835" y="43543"/>
                </a:lnTo>
                <a:lnTo>
                  <a:pt x="4173" y="713"/>
                </a:lnTo>
                <a:lnTo>
                  <a:pt x="4173" y="0"/>
                </a:lnTo>
                <a:close/>
              </a:path>
            </a:pathLst>
          </a:custGeom>
          <a:solidFill>
            <a:srgbClr val="000000"/>
          </a:solidFill>
        </p:spPr>
        <p:txBody>
          <a:bodyPr wrap="square" lIns="0" tIns="0" rIns="0" bIns="0" rtlCol="0"/>
          <a:lstStyle/>
          <a:p>
            <a:endParaRPr/>
          </a:p>
        </p:txBody>
      </p:sp>
      <p:sp>
        <p:nvSpPr>
          <p:cNvPr id="2546" name="object 2546"/>
          <p:cNvSpPr/>
          <p:nvPr/>
        </p:nvSpPr>
        <p:spPr>
          <a:xfrm>
            <a:off x="8081765" y="3223419"/>
            <a:ext cx="0" cy="83820"/>
          </a:xfrm>
          <a:custGeom>
            <a:avLst/>
            <a:gdLst/>
            <a:ahLst/>
            <a:cxnLst/>
            <a:rect l="l" t="t" r="r" b="b"/>
            <a:pathLst>
              <a:path h="83820">
                <a:moveTo>
                  <a:pt x="0" y="83517"/>
                </a:moveTo>
                <a:lnTo>
                  <a:pt x="0" y="0"/>
                </a:lnTo>
              </a:path>
            </a:pathLst>
          </a:custGeom>
          <a:ln w="3175">
            <a:solidFill>
              <a:srgbClr val="000000"/>
            </a:solidFill>
          </a:ln>
        </p:spPr>
        <p:txBody>
          <a:bodyPr wrap="square" lIns="0" tIns="0" rIns="0" bIns="0" rtlCol="0"/>
          <a:lstStyle/>
          <a:p>
            <a:endParaRPr/>
          </a:p>
        </p:txBody>
      </p:sp>
      <p:sp>
        <p:nvSpPr>
          <p:cNvPr id="2547" name="object 2547"/>
          <p:cNvSpPr/>
          <p:nvPr/>
        </p:nvSpPr>
        <p:spPr>
          <a:xfrm>
            <a:off x="8081764" y="322341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548" name="object 2548"/>
          <p:cNvSpPr/>
          <p:nvPr/>
        </p:nvSpPr>
        <p:spPr>
          <a:xfrm>
            <a:off x="8081348" y="3274814"/>
            <a:ext cx="4445" cy="32384"/>
          </a:xfrm>
          <a:custGeom>
            <a:avLst/>
            <a:gdLst/>
            <a:ahLst/>
            <a:cxnLst/>
            <a:rect l="l" t="t" r="r" b="b"/>
            <a:pathLst>
              <a:path w="4445" h="32385">
                <a:moveTo>
                  <a:pt x="4173" y="0"/>
                </a:moveTo>
                <a:lnTo>
                  <a:pt x="3337"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2549" name="object 2549"/>
          <p:cNvSpPr/>
          <p:nvPr/>
        </p:nvSpPr>
        <p:spPr>
          <a:xfrm>
            <a:off x="8085103" y="3271958"/>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2550" name="object 2550"/>
          <p:cNvSpPr/>
          <p:nvPr/>
        </p:nvSpPr>
        <p:spPr>
          <a:xfrm>
            <a:off x="808468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551" name="object 2551"/>
          <p:cNvSpPr/>
          <p:nvPr/>
        </p:nvSpPr>
        <p:spPr>
          <a:xfrm>
            <a:off x="808802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52" name="object 2552"/>
          <p:cNvSpPr/>
          <p:nvPr/>
        </p:nvSpPr>
        <p:spPr>
          <a:xfrm>
            <a:off x="8091780" y="3286236"/>
            <a:ext cx="0" cy="20955"/>
          </a:xfrm>
          <a:custGeom>
            <a:avLst/>
            <a:gdLst/>
            <a:ahLst/>
            <a:cxnLst/>
            <a:rect l="l" t="t" r="r" b="b"/>
            <a:pathLst>
              <a:path h="20954">
                <a:moveTo>
                  <a:pt x="0" y="20701"/>
                </a:moveTo>
                <a:lnTo>
                  <a:pt x="0" y="0"/>
                </a:lnTo>
              </a:path>
            </a:pathLst>
          </a:custGeom>
          <a:ln w="3175">
            <a:solidFill>
              <a:srgbClr val="000000"/>
            </a:solidFill>
          </a:ln>
        </p:spPr>
        <p:txBody>
          <a:bodyPr wrap="square" lIns="0" tIns="0" rIns="0" bIns="0" rtlCol="0"/>
          <a:lstStyle/>
          <a:p>
            <a:endParaRPr/>
          </a:p>
        </p:txBody>
      </p:sp>
      <p:sp>
        <p:nvSpPr>
          <p:cNvPr id="2553" name="object 2553"/>
          <p:cNvSpPr/>
          <p:nvPr/>
        </p:nvSpPr>
        <p:spPr>
          <a:xfrm>
            <a:off x="8091363" y="3249118"/>
            <a:ext cx="4445" cy="58419"/>
          </a:xfrm>
          <a:custGeom>
            <a:avLst/>
            <a:gdLst/>
            <a:ahLst/>
            <a:cxnLst/>
            <a:rect l="l" t="t" r="r" b="b"/>
            <a:pathLst>
              <a:path w="4445" h="58420">
                <a:moveTo>
                  <a:pt x="4171" y="0"/>
                </a:moveTo>
                <a:lnTo>
                  <a:pt x="3338" y="0"/>
                </a:lnTo>
                <a:lnTo>
                  <a:pt x="0" y="57105"/>
                </a:lnTo>
                <a:lnTo>
                  <a:pt x="0" y="57819"/>
                </a:lnTo>
                <a:lnTo>
                  <a:pt x="834" y="57819"/>
                </a:lnTo>
                <a:lnTo>
                  <a:pt x="4171" y="713"/>
                </a:lnTo>
                <a:lnTo>
                  <a:pt x="4171" y="0"/>
                </a:lnTo>
                <a:close/>
              </a:path>
            </a:pathLst>
          </a:custGeom>
          <a:solidFill>
            <a:srgbClr val="000000"/>
          </a:solidFill>
        </p:spPr>
        <p:txBody>
          <a:bodyPr wrap="square" lIns="0" tIns="0" rIns="0" bIns="0" rtlCol="0"/>
          <a:lstStyle/>
          <a:p>
            <a:endParaRPr/>
          </a:p>
        </p:txBody>
      </p:sp>
      <p:sp>
        <p:nvSpPr>
          <p:cNvPr id="2554" name="object 2554"/>
          <p:cNvSpPr/>
          <p:nvPr/>
        </p:nvSpPr>
        <p:spPr>
          <a:xfrm>
            <a:off x="8095119"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2555" name="object 2555"/>
          <p:cNvSpPr/>
          <p:nvPr/>
        </p:nvSpPr>
        <p:spPr>
          <a:xfrm>
            <a:off x="809470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56" name="object 2556"/>
          <p:cNvSpPr/>
          <p:nvPr/>
        </p:nvSpPr>
        <p:spPr>
          <a:xfrm>
            <a:off x="8098457"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2557" name="object 2557"/>
          <p:cNvSpPr/>
          <p:nvPr/>
        </p:nvSpPr>
        <p:spPr>
          <a:xfrm>
            <a:off x="809804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58" name="object 2558"/>
          <p:cNvSpPr/>
          <p:nvPr/>
        </p:nvSpPr>
        <p:spPr>
          <a:xfrm>
            <a:off x="8101796" y="3294801"/>
            <a:ext cx="0" cy="12700"/>
          </a:xfrm>
          <a:custGeom>
            <a:avLst/>
            <a:gdLst/>
            <a:ahLst/>
            <a:cxnLst/>
            <a:rect l="l" t="t" r="r" b="b"/>
            <a:pathLst>
              <a:path h="12700">
                <a:moveTo>
                  <a:pt x="0" y="0"/>
                </a:moveTo>
                <a:lnTo>
                  <a:pt x="0" y="12134"/>
                </a:lnTo>
              </a:path>
            </a:pathLst>
          </a:custGeom>
          <a:ln w="3175">
            <a:solidFill>
              <a:srgbClr val="000000"/>
            </a:solidFill>
          </a:ln>
        </p:spPr>
        <p:txBody>
          <a:bodyPr wrap="square" lIns="0" tIns="0" rIns="0" bIns="0" rtlCol="0"/>
          <a:lstStyle/>
          <a:p>
            <a:endParaRPr/>
          </a:p>
        </p:txBody>
      </p:sp>
      <p:sp>
        <p:nvSpPr>
          <p:cNvPr id="2559" name="object 2559"/>
          <p:cNvSpPr/>
          <p:nvPr/>
        </p:nvSpPr>
        <p:spPr>
          <a:xfrm>
            <a:off x="8101796" y="3271959"/>
            <a:ext cx="0" cy="24130"/>
          </a:xfrm>
          <a:custGeom>
            <a:avLst/>
            <a:gdLst/>
            <a:ahLst/>
            <a:cxnLst/>
            <a:rect l="l" t="t" r="r" b="b"/>
            <a:pathLst>
              <a:path h="24129">
                <a:moveTo>
                  <a:pt x="0" y="0"/>
                </a:moveTo>
                <a:lnTo>
                  <a:pt x="0" y="23555"/>
                </a:lnTo>
              </a:path>
            </a:pathLst>
          </a:custGeom>
          <a:ln w="3175">
            <a:solidFill>
              <a:srgbClr val="000000"/>
            </a:solidFill>
          </a:ln>
        </p:spPr>
        <p:txBody>
          <a:bodyPr wrap="square" lIns="0" tIns="0" rIns="0" bIns="0" rtlCol="0"/>
          <a:lstStyle/>
          <a:p>
            <a:endParaRPr/>
          </a:p>
        </p:txBody>
      </p:sp>
      <p:sp>
        <p:nvSpPr>
          <p:cNvPr id="2560" name="object 2560"/>
          <p:cNvSpPr/>
          <p:nvPr/>
        </p:nvSpPr>
        <p:spPr>
          <a:xfrm>
            <a:off x="8101796"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561" name="object 2561"/>
          <p:cNvSpPr/>
          <p:nvPr/>
        </p:nvSpPr>
        <p:spPr>
          <a:xfrm>
            <a:off x="8101796"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562" name="object 2562"/>
          <p:cNvSpPr/>
          <p:nvPr/>
        </p:nvSpPr>
        <p:spPr>
          <a:xfrm>
            <a:off x="8101796"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563" name="object 2563"/>
          <p:cNvSpPr/>
          <p:nvPr/>
        </p:nvSpPr>
        <p:spPr>
          <a:xfrm>
            <a:off x="8101796"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2564" name="object 2564"/>
          <p:cNvSpPr/>
          <p:nvPr/>
        </p:nvSpPr>
        <p:spPr>
          <a:xfrm>
            <a:off x="8101796"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2565" name="object 2565"/>
          <p:cNvSpPr/>
          <p:nvPr/>
        </p:nvSpPr>
        <p:spPr>
          <a:xfrm>
            <a:off x="8101796"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2566" name="object 2566"/>
          <p:cNvSpPr/>
          <p:nvPr/>
        </p:nvSpPr>
        <p:spPr>
          <a:xfrm>
            <a:off x="8101796"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2567" name="object 2567"/>
          <p:cNvSpPr/>
          <p:nvPr/>
        </p:nvSpPr>
        <p:spPr>
          <a:xfrm>
            <a:off x="8101796"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2568" name="object 2568"/>
          <p:cNvSpPr/>
          <p:nvPr/>
        </p:nvSpPr>
        <p:spPr>
          <a:xfrm>
            <a:off x="8101796"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2569" name="object 2569"/>
          <p:cNvSpPr/>
          <p:nvPr/>
        </p:nvSpPr>
        <p:spPr>
          <a:xfrm>
            <a:off x="8101379"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2570" name="object 2570"/>
          <p:cNvSpPr/>
          <p:nvPr/>
        </p:nvSpPr>
        <p:spPr>
          <a:xfrm>
            <a:off x="8105133" y="3277670"/>
            <a:ext cx="0" cy="29845"/>
          </a:xfrm>
          <a:custGeom>
            <a:avLst/>
            <a:gdLst/>
            <a:ahLst/>
            <a:cxnLst/>
            <a:rect l="l" t="t" r="r" b="b"/>
            <a:pathLst>
              <a:path h="29845">
                <a:moveTo>
                  <a:pt x="0" y="29267"/>
                </a:moveTo>
                <a:lnTo>
                  <a:pt x="0" y="0"/>
                </a:lnTo>
              </a:path>
            </a:pathLst>
          </a:custGeom>
          <a:ln w="3175">
            <a:solidFill>
              <a:srgbClr val="000000"/>
            </a:solidFill>
          </a:ln>
        </p:spPr>
        <p:txBody>
          <a:bodyPr wrap="square" lIns="0" tIns="0" rIns="0" bIns="0" rtlCol="0"/>
          <a:lstStyle/>
          <a:p>
            <a:endParaRPr/>
          </a:p>
        </p:txBody>
      </p:sp>
      <p:sp>
        <p:nvSpPr>
          <p:cNvPr id="2571" name="object 2571"/>
          <p:cNvSpPr/>
          <p:nvPr/>
        </p:nvSpPr>
        <p:spPr>
          <a:xfrm>
            <a:off x="8104717" y="3286236"/>
            <a:ext cx="4445" cy="6985"/>
          </a:xfrm>
          <a:custGeom>
            <a:avLst/>
            <a:gdLst/>
            <a:ahLst/>
            <a:cxnLst/>
            <a:rect l="l" t="t" r="r" b="b"/>
            <a:pathLst>
              <a:path w="4445" h="6985">
                <a:moveTo>
                  <a:pt x="4171" y="0"/>
                </a:moveTo>
                <a:lnTo>
                  <a:pt x="3338" y="0"/>
                </a:lnTo>
                <a:lnTo>
                  <a:pt x="0" y="5711"/>
                </a:lnTo>
                <a:lnTo>
                  <a:pt x="0" y="6424"/>
                </a:lnTo>
                <a:lnTo>
                  <a:pt x="834" y="6424"/>
                </a:lnTo>
                <a:lnTo>
                  <a:pt x="4171" y="713"/>
                </a:lnTo>
                <a:lnTo>
                  <a:pt x="4171" y="0"/>
                </a:lnTo>
                <a:close/>
              </a:path>
            </a:pathLst>
          </a:custGeom>
          <a:solidFill>
            <a:srgbClr val="000000"/>
          </a:solidFill>
        </p:spPr>
        <p:txBody>
          <a:bodyPr wrap="square" lIns="0" tIns="0" rIns="0" bIns="0" rtlCol="0"/>
          <a:lstStyle/>
          <a:p>
            <a:endParaRPr/>
          </a:p>
        </p:txBody>
      </p:sp>
      <p:sp>
        <p:nvSpPr>
          <p:cNvPr id="2572" name="object 2572"/>
          <p:cNvSpPr/>
          <p:nvPr/>
        </p:nvSpPr>
        <p:spPr>
          <a:xfrm>
            <a:off x="810805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73" name="object 2573"/>
          <p:cNvSpPr/>
          <p:nvPr/>
        </p:nvSpPr>
        <p:spPr>
          <a:xfrm>
            <a:off x="8111811" y="3286236"/>
            <a:ext cx="0" cy="20955"/>
          </a:xfrm>
          <a:custGeom>
            <a:avLst/>
            <a:gdLst/>
            <a:ahLst/>
            <a:cxnLst/>
            <a:rect l="l" t="t" r="r" b="b"/>
            <a:pathLst>
              <a:path h="20954">
                <a:moveTo>
                  <a:pt x="0" y="20701"/>
                </a:moveTo>
                <a:lnTo>
                  <a:pt x="0" y="0"/>
                </a:lnTo>
              </a:path>
            </a:pathLst>
          </a:custGeom>
          <a:ln w="3175">
            <a:solidFill>
              <a:srgbClr val="000000"/>
            </a:solidFill>
          </a:ln>
        </p:spPr>
        <p:txBody>
          <a:bodyPr wrap="square" lIns="0" tIns="0" rIns="0" bIns="0" rtlCol="0"/>
          <a:lstStyle/>
          <a:p>
            <a:endParaRPr/>
          </a:p>
        </p:txBody>
      </p:sp>
      <p:sp>
        <p:nvSpPr>
          <p:cNvPr id="2574" name="object 2574"/>
          <p:cNvSpPr/>
          <p:nvPr/>
        </p:nvSpPr>
        <p:spPr>
          <a:xfrm>
            <a:off x="8111394" y="3289092"/>
            <a:ext cx="4445" cy="18415"/>
          </a:xfrm>
          <a:custGeom>
            <a:avLst/>
            <a:gdLst/>
            <a:ahLst/>
            <a:cxnLst/>
            <a:rect l="l" t="t" r="r" b="b"/>
            <a:pathLst>
              <a:path w="4445" h="18414">
                <a:moveTo>
                  <a:pt x="4173" y="0"/>
                </a:moveTo>
                <a:lnTo>
                  <a:pt x="3338" y="0"/>
                </a:lnTo>
                <a:lnTo>
                  <a:pt x="0" y="17131"/>
                </a:lnTo>
                <a:lnTo>
                  <a:pt x="0" y="17844"/>
                </a:lnTo>
                <a:lnTo>
                  <a:pt x="835" y="17844"/>
                </a:lnTo>
                <a:lnTo>
                  <a:pt x="4173" y="713"/>
                </a:lnTo>
                <a:lnTo>
                  <a:pt x="4173" y="0"/>
                </a:lnTo>
                <a:close/>
              </a:path>
            </a:pathLst>
          </a:custGeom>
          <a:solidFill>
            <a:srgbClr val="000000"/>
          </a:solidFill>
        </p:spPr>
        <p:txBody>
          <a:bodyPr wrap="square" lIns="0" tIns="0" rIns="0" bIns="0" rtlCol="0"/>
          <a:lstStyle/>
          <a:p>
            <a:endParaRPr/>
          </a:p>
        </p:txBody>
      </p:sp>
      <p:sp>
        <p:nvSpPr>
          <p:cNvPr id="2575" name="object 2575"/>
          <p:cNvSpPr/>
          <p:nvPr/>
        </p:nvSpPr>
        <p:spPr>
          <a:xfrm>
            <a:off x="8115149" y="3274814"/>
            <a:ext cx="0" cy="32384"/>
          </a:xfrm>
          <a:custGeom>
            <a:avLst/>
            <a:gdLst/>
            <a:ahLst/>
            <a:cxnLst/>
            <a:rect l="l" t="t" r="r" b="b"/>
            <a:pathLst>
              <a:path h="32385">
                <a:moveTo>
                  <a:pt x="0" y="32122"/>
                </a:moveTo>
                <a:lnTo>
                  <a:pt x="0" y="0"/>
                </a:lnTo>
              </a:path>
            </a:pathLst>
          </a:custGeom>
          <a:ln w="3175">
            <a:solidFill>
              <a:srgbClr val="000000"/>
            </a:solidFill>
          </a:ln>
        </p:spPr>
        <p:txBody>
          <a:bodyPr wrap="square" lIns="0" tIns="0" rIns="0" bIns="0" rtlCol="0"/>
          <a:lstStyle/>
          <a:p>
            <a:endParaRPr/>
          </a:p>
        </p:txBody>
      </p:sp>
      <p:sp>
        <p:nvSpPr>
          <p:cNvPr id="2576" name="object 2576"/>
          <p:cNvSpPr/>
          <p:nvPr/>
        </p:nvSpPr>
        <p:spPr>
          <a:xfrm>
            <a:off x="8114733" y="3286236"/>
            <a:ext cx="4445" cy="20955"/>
          </a:xfrm>
          <a:custGeom>
            <a:avLst/>
            <a:gdLst/>
            <a:ahLst/>
            <a:cxnLst/>
            <a:rect l="l" t="t" r="r" b="b"/>
            <a:pathLst>
              <a:path w="4445" h="20954">
                <a:moveTo>
                  <a:pt x="834" y="0"/>
                </a:moveTo>
                <a:lnTo>
                  <a:pt x="0" y="0"/>
                </a:lnTo>
                <a:lnTo>
                  <a:pt x="0" y="713"/>
                </a:lnTo>
                <a:lnTo>
                  <a:pt x="3338" y="20700"/>
                </a:lnTo>
                <a:lnTo>
                  <a:pt x="4173" y="20700"/>
                </a:lnTo>
                <a:lnTo>
                  <a:pt x="4173" y="19987"/>
                </a:lnTo>
                <a:lnTo>
                  <a:pt x="834" y="0"/>
                </a:lnTo>
                <a:close/>
              </a:path>
            </a:pathLst>
          </a:custGeom>
          <a:solidFill>
            <a:srgbClr val="000000"/>
          </a:solidFill>
        </p:spPr>
        <p:txBody>
          <a:bodyPr wrap="square" lIns="0" tIns="0" rIns="0" bIns="0" rtlCol="0"/>
          <a:lstStyle/>
          <a:p>
            <a:endParaRPr/>
          </a:p>
        </p:txBody>
      </p:sp>
      <p:sp>
        <p:nvSpPr>
          <p:cNvPr id="2577" name="object 2577"/>
          <p:cNvSpPr/>
          <p:nvPr/>
        </p:nvSpPr>
        <p:spPr>
          <a:xfrm>
            <a:off x="8118488" y="3052102"/>
            <a:ext cx="0" cy="255270"/>
          </a:xfrm>
          <a:custGeom>
            <a:avLst/>
            <a:gdLst/>
            <a:ahLst/>
            <a:cxnLst/>
            <a:rect l="l" t="t" r="r" b="b"/>
            <a:pathLst>
              <a:path h="255270">
                <a:moveTo>
                  <a:pt x="0" y="254834"/>
                </a:moveTo>
                <a:lnTo>
                  <a:pt x="0" y="0"/>
                </a:lnTo>
              </a:path>
            </a:pathLst>
          </a:custGeom>
          <a:ln w="3175">
            <a:solidFill>
              <a:srgbClr val="000000"/>
            </a:solidFill>
          </a:ln>
        </p:spPr>
        <p:txBody>
          <a:bodyPr wrap="square" lIns="0" tIns="0" rIns="0" bIns="0" rtlCol="0"/>
          <a:lstStyle/>
          <a:p>
            <a:endParaRPr/>
          </a:p>
        </p:txBody>
      </p:sp>
      <p:sp>
        <p:nvSpPr>
          <p:cNvPr id="2578" name="object 2578"/>
          <p:cNvSpPr/>
          <p:nvPr/>
        </p:nvSpPr>
        <p:spPr>
          <a:xfrm>
            <a:off x="8118072"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2579" name="object 2579"/>
          <p:cNvSpPr/>
          <p:nvPr/>
        </p:nvSpPr>
        <p:spPr>
          <a:xfrm>
            <a:off x="8121826" y="3097787"/>
            <a:ext cx="0" cy="209550"/>
          </a:xfrm>
          <a:custGeom>
            <a:avLst/>
            <a:gdLst/>
            <a:ahLst/>
            <a:cxnLst/>
            <a:rect l="l" t="t" r="r" b="b"/>
            <a:pathLst>
              <a:path h="209550">
                <a:moveTo>
                  <a:pt x="0" y="209149"/>
                </a:moveTo>
                <a:lnTo>
                  <a:pt x="0" y="0"/>
                </a:lnTo>
              </a:path>
            </a:pathLst>
          </a:custGeom>
          <a:ln w="3175">
            <a:solidFill>
              <a:srgbClr val="000000"/>
            </a:solidFill>
          </a:ln>
        </p:spPr>
        <p:txBody>
          <a:bodyPr wrap="square" lIns="0" tIns="0" rIns="0" bIns="0" rtlCol="0"/>
          <a:lstStyle/>
          <a:p>
            <a:endParaRPr/>
          </a:p>
        </p:txBody>
      </p:sp>
      <p:sp>
        <p:nvSpPr>
          <p:cNvPr id="2580" name="object 2580"/>
          <p:cNvSpPr/>
          <p:nvPr/>
        </p:nvSpPr>
        <p:spPr>
          <a:xfrm>
            <a:off x="8121826" y="3097788"/>
            <a:ext cx="0" cy="146685"/>
          </a:xfrm>
          <a:custGeom>
            <a:avLst/>
            <a:gdLst/>
            <a:ahLst/>
            <a:cxnLst/>
            <a:rect l="l" t="t" r="r" b="b"/>
            <a:pathLst>
              <a:path h="146685">
                <a:moveTo>
                  <a:pt x="0" y="0"/>
                </a:moveTo>
                <a:lnTo>
                  <a:pt x="0" y="146332"/>
                </a:lnTo>
              </a:path>
            </a:pathLst>
          </a:custGeom>
          <a:ln w="3175">
            <a:solidFill>
              <a:srgbClr val="000000"/>
            </a:solidFill>
          </a:ln>
        </p:spPr>
        <p:txBody>
          <a:bodyPr wrap="square" lIns="0" tIns="0" rIns="0" bIns="0" rtlCol="0"/>
          <a:lstStyle/>
          <a:p>
            <a:endParaRPr/>
          </a:p>
        </p:txBody>
      </p:sp>
      <p:sp>
        <p:nvSpPr>
          <p:cNvPr id="2581" name="object 2581"/>
          <p:cNvSpPr/>
          <p:nvPr/>
        </p:nvSpPr>
        <p:spPr>
          <a:xfrm>
            <a:off x="8121410" y="3251972"/>
            <a:ext cx="4445" cy="55244"/>
          </a:xfrm>
          <a:custGeom>
            <a:avLst/>
            <a:gdLst/>
            <a:ahLst/>
            <a:cxnLst/>
            <a:rect l="l" t="t" r="r" b="b"/>
            <a:pathLst>
              <a:path w="4445" h="55245">
                <a:moveTo>
                  <a:pt x="4171" y="0"/>
                </a:moveTo>
                <a:lnTo>
                  <a:pt x="3337" y="0"/>
                </a:lnTo>
                <a:lnTo>
                  <a:pt x="0" y="54250"/>
                </a:lnTo>
                <a:lnTo>
                  <a:pt x="0" y="54964"/>
                </a:lnTo>
                <a:lnTo>
                  <a:pt x="834" y="54964"/>
                </a:lnTo>
                <a:lnTo>
                  <a:pt x="4171" y="713"/>
                </a:lnTo>
                <a:lnTo>
                  <a:pt x="4171" y="0"/>
                </a:lnTo>
                <a:close/>
              </a:path>
            </a:pathLst>
          </a:custGeom>
          <a:solidFill>
            <a:srgbClr val="000000"/>
          </a:solidFill>
        </p:spPr>
        <p:txBody>
          <a:bodyPr wrap="square" lIns="0" tIns="0" rIns="0" bIns="0" rtlCol="0"/>
          <a:lstStyle/>
          <a:p>
            <a:endParaRPr/>
          </a:p>
        </p:txBody>
      </p:sp>
      <p:sp>
        <p:nvSpPr>
          <p:cNvPr id="2582" name="object 2582"/>
          <p:cNvSpPr/>
          <p:nvPr/>
        </p:nvSpPr>
        <p:spPr>
          <a:xfrm>
            <a:off x="8124748" y="3283380"/>
            <a:ext cx="4445" cy="24130"/>
          </a:xfrm>
          <a:custGeom>
            <a:avLst/>
            <a:gdLst/>
            <a:ahLst/>
            <a:cxnLst/>
            <a:rect l="l" t="t" r="r" b="b"/>
            <a:pathLst>
              <a:path w="4445" h="24129">
                <a:moveTo>
                  <a:pt x="4173" y="0"/>
                </a:moveTo>
                <a:lnTo>
                  <a:pt x="3338" y="0"/>
                </a:lnTo>
                <a:lnTo>
                  <a:pt x="0" y="22842"/>
                </a:lnTo>
                <a:lnTo>
                  <a:pt x="0" y="23555"/>
                </a:lnTo>
                <a:lnTo>
                  <a:pt x="834" y="23555"/>
                </a:lnTo>
                <a:lnTo>
                  <a:pt x="4173" y="713"/>
                </a:lnTo>
                <a:lnTo>
                  <a:pt x="4173" y="0"/>
                </a:lnTo>
                <a:close/>
              </a:path>
            </a:pathLst>
          </a:custGeom>
          <a:solidFill>
            <a:srgbClr val="000000"/>
          </a:solidFill>
        </p:spPr>
        <p:txBody>
          <a:bodyPr wrap="square" lIns="0" tIns="0" rIns="0" bIns="0" rtlCol="0"/>
          <a:lstStyle/>
          <a:p>
            <a:endParaRPr/>
          </a:p>
        </p:txBody>
      </p:sp>
      <p:sp>
        <p:nvSpPr>
          <p:cNvPr id="2583" name="object 2583"/>
          <p:cNvSpPr/>
          <p:nvPr/>
        </p:nvSpPr>
        <p:spPr>
          <a:xfrm>
            <a:off x="8128503"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2584" name="object 2584"/>
          <p:cNvSpPr/>
          <p:nvPr/>
        </p:nvSpPr>
        <p:spPr>
          <a:xfrm>
            <a:off x="812808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585" name="object 2585"/>
          <p:cNvSpPr/>
          <p:nvPr/>
        </p:nvSpPr>
        <p:spPr>
          <a:xfrm>
            <a:off x="8131842" y="3183445"/>
            <a:ext cx="0" cy="123825"/>
          </a:xfrm>
          <a:custGeom>
            <a:avLst/>
            <a:gdLst/>
            <a:ahLst/>
            <a:cxnLst/>
            <a:rect l="l" t="t" r="r" b="b"/>
            <a:pathLst>
              <a:path h="123825">
                <a:moveTo>
                  <a:pt x="0" y="123491"/>
                </a:moveTo>
                <a:lnTo>
                  <a:pt x="0" y="0"/>
                </a:lnTo>
              </a:path>
            </a:pathLst>
          </a:custGeom>
          <a:ln w="3175">
            <a:solidFill>
              <a:srgbClr val="000000"/>
            </a:solidFill>
          </a:ln>
        </p:spPr>
        <p:txBody>
          <a:bodyPr wrap="square" lIns="0" tIns="0" rIns="0" bIns="0" rtlCol="0"/>
          <a:lstStyle/>
          <a:p>
            <a:endParaRPr/>
          </a:p>
        </p:txBody>
      </p:sp>
      <p:sp>
        <p:nvSpPr>
          <p:cNvPr id="2586" name="object 2586"/>
          <p:cNvSpPr/>
          <p:nvPr/>
        </p:nvSpPr>
        <p:spPr>
          <a:xfrm>
            <a:off x="8131426" y="3286236"/>
            <a:ext cx="4445" cy="20955"/>
          </a:xfrm>
          <a:custGeom>
            <a:avLst/>
            <a:gdLst/>
            <a:ahLst/>
            <a:cxnLst/>
            <a:rect l="l" t="t" r="r" b="b"/>
            <a:pathLst>
              <a:path w="4445" h="20954">
                <a:moveTo>
                  <a:pt x="4173" y="0"/>
                </a:moveTo>
                <a:lnTo>
                  <a:pt x="3337"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2587" name="object 2587"/>
          <p:cNvSpPr/>
          <p:nvPr/>
        </p:nvSpPr>
        <p:spPr>
          <a:xfrm>
            <a:off x="8135180" y="324911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2588" name="object 2588"/>
          <p:cNvSpPr/>
          <p:nvPr/>
        </p:nvSpPr>
        <p:spPr>
          <a:xfrm>
            <a:off x="8134764" y="3286592"/>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89" name="object 2589"/>
          <p:cNvSpPr/>
          <p:nvPr/>
        </p:nvSpPr>
        <p:spPr>
          <a:xfrm>
            <a:off x="8138519" y="326339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2590" name="object 2590"/>
          <p:cNvSpPr/>
          <p:nvPr/>
        </p:nvSpPr>
        <p:spPr>
          <a:xfrm>
            <a:off x="8138519" y="3263393"/>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2591" name="object 2591"/>
          <p:cNvSpPr/>
          <p:nvPr/>
        </p:nvSpPr>
        <p:spPr>
          <a:xfrm>
            <a:off x="813810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92" name="object 2592"/>
          <p:cNvSpPr/>
          <p:nvPr/>
        </p:nvSpPr>
        <p:spPr>
          <a:xfrm>
            <a:off x="8141858" y="3260537"/>
            <a:ext cx="0" cy="46990"/>
          </a:xfrm>
          <a:custGeom>
            <a:avLst/>
            <a:gdLst/>
            <a:ahLst/>
            <a:cxnLst/>
            <a:rect l="l" t="t" r="r" b="b"/>
            <a:pathLst>
              <a:path h="46989">
                <a:moveTo>
                  <a:pt x="0" y="46399"/>
                </a:moveTo>
                <a:lnTo>
                  <a:pt x="0" y="0"/>
                </a:lnTo>
              </a:path>
            </a:pathLst>
          </a:custGeom>
          <a:ln w="3175">
            <a:solidFill>
              <a:srgbClr val="000000"/>
            </a:solidFill>
          </a:ln>
        </p:spPr>
        <p:txBody>
          <a:bodyPr wrap="square" lIns="0" tIns="0" rIns="0" bIns="0" rtlCol="0"/>
          <a:lstStyle/>
          <a:p>
            <a:endParaRPr/>
          </a:p>
        </p:txBody>
      </p:sp>
      <p:sp>
        <p:nvSpPr>
          <p:cNvPr id="2593" name="object 2593"/>
          <p:cNvSpPr/>
          <p:nvPr/>
        </p:nvSpPr>
        <p:spPr>
          <a:xfrm>
            <a:off x="8141441" y="3274814"/>
            <a:ext cx="4445" cy="32384"/>
          </a:xfrm>
          <a:custGeom>
            <a:avLst/>
            <a:gdLst/>
            <a:ahLst/>
            <a:cxnLst/>
            <a:rect l="l" t="t" r="r" b="b"/>
            <a:pathLst>
              <a:path w="4445" h="32385">
                <a:moveTo>
                  <a:pt x="4173" y="0"/>
                </a:moveTo>
                <a:lnTo>
                  <a:pt x="3338" y="0"/>
                </a:lnTo>
                <a:lnTo>
                  <a:pt x="0" y="31408"/>
                </a:lnTo>
                <a:lnTo>
                  <a:pt x="0" y="32122"/>
                </a:lnTo>
                <a:lnTo>
                  <a:pt x="834" y="32122"/>
                </a:lnTo>
                <a:lnTo>
                  <a:pt x="4173" y="713"/>
                </a:lnTo>
                <a:lnTo>
                  <a:pt x="4173" y="0"/>
                </a:lnTo>
                <a:close/>
              </a:path>
            </a:pathLst>
          </a:custGeom>
          <a:solidFill>
            <a:srgbClr val="000000"/>
          </a:solidFill>
        </p:spPr>
        <p:txBody>
          <a:bodyPr wrap="square" lIns="0" tIns="0" rIns="0" bIns="0" rtlCol="0"/>
          <a:lstStyle/>
          <a:p>
            <a:endParaRPr/>
          </a:p>
        </p:txBody>
      </p:sp>
      <p:sp>
        <p:nvSpPr>
          <p:cNvPr id="2594" name="object 2594"/>
          <p:cNvSpPr/>
          <p:nvPr/>
        </p:nvSpPr>
        <p:spPr>
          <a:xfrm>
            <a:off x="814477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95" name="object 2595"/>
          <p:cNvSpPr/>
          <p:nvPr/>
        </p:nvSpPr>
        <p:spPr>
          <a:xfrm>
            <a:off x="8148534" y="322341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596" name="object 2596"/>
          <p:cNvSpPr/>
          <p:nvPr/>
        </p:nvSpPr>
        <p:spPr>
          <a:xfrm>
            <a:off x="8148534" y="3223419"/>
            <a:ext cx="0" cy="83820"/>
          </a:xfrm>
          <a:custGeom>
            <a:avLst/>
            <a:gdLst/>
            <a:ahLst/>
            <a:cxnLst/>
            <a:rect l="l" t="t" r="r" b="b"/>
            <a:pathLst>
              <a:path h="83820">
                <a:moveTo>
                  <a:pt x="0" y="83517"/>
                </a:moveTo>
                <a:lnTo>
                  <a:pt x="0" y="0"/>
                </a:lnTo>
              </a:path>
            </a:pathLst>
          </a:custGeom>
          <a:ln w="3175">
            <a:solidFill>
              <a:srgbClr val="000000"/>
            </a:solidFill>
          </a:ln>
        </p:spPr>
        <p:txBody>
          <a:bodyPr wrap="square" lIns="0" tIns="0" rIns="0" bIns="0" rtlCol="0"/>
          <a:lstStyle/>
          <a:p>
            <a:endParaRPr/>
          </a:p>
        </p:txBody>
      </p:sp>
      <p:sp>
        <p:nvSpPr>
          <p:cNvPr id="2597" name="object 2597"/>
          <p:cNvSpPr/>
          <p:nvPr/>
        </p:nvSpPr>
        <p:spPr>
          <a:xfrm>
            <a:off x="814811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598" name="object 2598"/>
          <p:cNvSpPr/>
          <p:nvPr/>
        </p:nvSpPr>
        <p:spPr>
          <a:xfrm>
            <a:off x="815187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599" name="object 2599"/>
          <p:cNvSpPr/>
          <p:nvPr/>
        </p:nvSpPr>
        <p:spPr>
          <a:xfrm>
            <a:off x="815187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600" name="object 2600"/>
          <p:cNvSpPr/>
          <p:nvPr/>
        </p:nvSpPr>
        <p:spPr>
          <a:xfrm>
            <a:off x="8151872"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2601" name="object 2601"/>
          <p:cNvSpPr/>
          <p:nvPr/>
        </p:nvSpPr>
        <p:spPr>
          <a:xfrm>
            <a:off x="8151872"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2602" name="object 2602"/>
          <p:cNvSpPr/>
          <p:nvPr/>
        </p:nvSpPr>
        <p:spPr>
          <a:xfrm>
            <a:off x="8151872"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603" name="object 2603"/>
          <p:cNvSpPr/>
          <p:nvPr/>
        </p:nvSpPr>
        <p:spPr>
          <a:xfrm>
            <a:off x="8151872"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604" name="object 2604"/>
          <p:cNvSpPr/>
          <p:nvPr/>
        </p:nvSpPr>
        <p:spPr>
          <a:xfrm>
            <a:off x="8151872"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2605" name="object 2605"/>
          <p:cNvSpPr/>
          <p:nvPr/>
        </p:nvSpPr>
        <p:spPr>
          <a:xfrm>
            <a:off x="8151872"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2606" name="object 2606"/>
          <p:cNvSpPr/>
          <p:nvPr/>
        </p:nvSpPr>
        <p:spPr>
          <a:xfrm>
            <a:off x="8151456"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2607" name="object 2607"/>
          <p:cNvSpPr/>
          <p:nvPr/>
        </p:nvSpPr>
        <p:spPr>
          <a:xfrm>
            <a:off x="8155211" y="322627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2608" name="object 2608"/>
          <p:cNvSpPr/>
          <p:nvPr/>
        </p:nvSpPr>
        <p:spPr>
          <a:xfrm>
            <a:off x="8154795" y="3286236"/>
            <a:ext cx="4445" cy="20955"/>
          </a:xfrm>
          <a:custGeom>
            <a:avLst/>
            <a:gdLst/>
            <a:ahLst/>
            <a:cxnLst/>
            <a:rect l="l" t="t" r="r" b="b"/>
            <a:pathLst>
              <a:path w="4445" h="20954">
                <a:moveTo>
                  <a:pt x="4173" y="0"/>
                </a:moveTo>
                <a:lnTo>
                  <a:pt x="3337"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2609" name="object 2609"/>
          <p:cNvSpPr/>
          <p:nvPr/>
        </p:nvSpPr>
        <p:spPr>
          <a:xfrm>
            <a:off x="8158550"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2610" name="object 2610"/>
          <p:cNvSpPr/>
          <p:nvPr/>
        </p:nvSpPr>
        <p:spPr>
          <a:xfrm>
            <a:off x="8158133" y="3246262"/>
            <a:ext cx="4445" cy="24130"/>
          </a:xfrm>
          <a:custGeom>
            <a:avLst/>
            <a:gdLst/>
            <a:ahLst/>
            <a:cxnLst/>
            <a:rect l="l" t="t" r="r" b="b"/>
            <a:pathLst>
              <a:path w="4445" h="24129">
                <a:moveTo>
                  <a:pt x="835" y="0"/>
                </a:moveTo>
                <a:lnTo>
                  <a:pt x="0" y="0"/>
                </a:lnTo>
                <a:lnTo>
                  <a:pt x="0" y="713"/>
                </a:lnTo>
                <a:lnTo>
                  <a:pt x="3338" y="23555"/>
                </a:lnTo>
                <a:lnTo>
                  <a:pt x="4173" y="23555"/>
                </a:lnTo>
                <a:lnTo>
                  <a:pt x="4173" y="22842"/>
                </a:lnTo>
                <a:lnTo>
                  <a:pt x="835" y="0"/>
                </a:lnTo>
                <a:close/>
              </a:path>
            </a:pathLst>
          </a:custGeom>
          <a:solidFill>
            <a:srgbClr val="000000"/>
          </a:solidFill>
        </p:spPr>
        <p:txBody>
          <a:bodyPr wrap="square" lIns="0" tIns="0" rIns="0" bIns="0" rtlCol="0"/>
          <a:lstStyle/>
          <a:p>
            <a:endParaRPr/>
          </a:p>
        </p:txBody>
      </p:sp>
      <p:sp>
        <p:nvSpPr>
          <p:cNvPr id="2611" name="object 2611"/>
          <p:cNvSpPr/>
          <p:nvPr/>
        </p:nvSpPr>
        <p:spPr>
          <a:xfrm>
            <a:off x="8161888" y="3266249"/>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2612" name="object 2612"/>
          <p:cNvSpPr/>
          <p:nvPr/>
        </p:nvSpPr>
        <p:spPr>
          <a:xfrm>
            <a:off x="8161889"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2613" name="object 2613"/>
          <p:cNvSpPr/>
          <p:nvPr/>
        </p:nvSpPr>
        <p:spPr>
          <a:xfrm>
            <a:off x="8161471" y="3231987"/>
            <a:ext cx="4445" cy="75565"/>
          </a:xfrm>
          <a:custGeom>
            <a:avLst/>
            <a:gdLst/>
            <a:ahLst/>
            <a:cxnLst/>
            <a:rect l="l" t="t" r="r" b="b"/>
            <a:pathLst>
              <a:path w="4445" h="75564">
                <a:moveTo>
                  <a:pt x="4173" y="0"/>
                </a:moveTo>
                <a:lnTo>
                  <a:pt x="3338" y="0"/>
                </a:lnTo>
                <a:lnTo>
                  <a:pt x="0" y="74236"/>
                </a:lnTo>
                <a:lnTo>
                  <a:pt x="0" y="74950"/>
                </a:lnTo>
                <a:lnTo>
                  <a:pt x="834" y="74950"/>
                </a:lnTo>
                <a:lnTo>
                  <a:pt x="4173" y="713"/>
                </a:lnTo>
                <a:lnTo>
                  <a:pt x="4173" y="0"/>
                </a:lnTo>
                <a:close/>
              </a:path>
            </a:pathLst>
          </a:custGeom>
          <a:solidFill>
            <a:srgbClr val="000000"/>
          </a:solidFill>
        </p:spPr>
        <p:txBody>
          <a:bodyPr wrap="square" lIns="0" tIns="0" rIns="0" bIns="0" rtlCol="0"/>
          <a:lstStyle/>
          <a:p>
            <a:endParaRPr/>
          </a:p>
        </p:txBody>
      </p:sp>
      <p:sp>
        <p:nvSpPr>
          <p:cNvPr id="2614" name="object 2614"/>
          <p:cNvSpPr/>
          <p:nvPr/>
        </p:nvSpPr>
        <p:spPr>
          <a:xfrm>
            <a:off x="8164810" y="3249118"/>
            <a:ext cx="4445" cy="41275"/>
          </a:xfrm>
          <a:custGeom>
            <a:avLst/>
            <a:gdLst/>
            <a:ahLst/>
            <a:cxnLst/>
            <a:rect l="l" t="t" r="r" b="b"/>
            <a:pathLst>
              <a:path w="4445" h="41275">
                <a:moveTo>
                  <a:pt x="4173" y="0"/>
                </a:moveTo>
                <a:lnTo>
                  <a:pt x="3338" y="0"/>
                </a:lnTo>
                <a:lnTo>
                  <a:pt x="0" y="39974"/>
                </a:lnTo>
                <a:lnTo>
                  <a:pt x="0" y="40688"/>
                </a:lnTo>
                <a:lnTo>
                  <a:pt x="834" y="40688"/>
                </a:lnTo>
                <a:lnTo>
                  <a:pt x="4173" y="713"/>
                </a:lnTo>
                <a:lnTo>
                  <a:pt x="4173" y="0"/>
                </a:lnTo>
                <a:close/>
              </a:path>
            </a:pathLst>
          </a:custGeom>
          <a:solidFill>
            <a:srgbClr val="000000"/>
          </a:solidFill>
        </p:spPr>
        <p:txBody>
          <a:bodyPr wrap="square" lIns="0" tIns="0" rIns="0" bIns="0" rtlCol="0"/>
          <a:lstStyle/>
          <a:p>
            <a:endParaRPr/>
          </a:p>
        </p:txBody>
      </p:sp>
      <p:sp>
        <p:nvSpPr>
          <p:cNvPr id="2615" name="object 2615"/>
          <p:cNvSpPr/>
          <p:nvPr/>
        </p:nvSpPr>
        <p:spPr>
          <a:xfrm>
            <a:off x="8168565"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2616" name="object 2616"/>
          <p:cNvSpPr/>
          <p:nvPr/>
        </p:nvSpPr>
        <p:spPr>
          <a:xfrm>
            <a:off x="8168149" y="3271959"/>
            <a:ext cx="4445" cy="3810"/>
          </a:xfrm>
          <a:custGeom>
            <a:avLst/>
            <a:gdLst/>
            <a:ahLst/>
            <a:cxnLst/>
            <a:rect l="l" t="t" r="r" b="b"/>
            <a:pathLst>
              <a:path w="4445" h="3810">
                <a:moveTo>
                  <a:pt x="834" y="0"/>
                </a:moveTo>
                <a:lnTo>
                  <a:pt x="0" y="0"/>
                </a:lnTo>
                <a:lnTo>
                  <a:pt x="0" y="713"/>
                </a:lnTo>
                <a:lnTo>
                  <a:pt x="3337" y="3568"/>
                </a:lnTo>
                <a:lnTo>
                  <a:pt x="4173" y="3568"/>
                </a:lnTo>
                <a:lnTo>
                  <a:pt x="4173" y="2854"/>
                </a:lnTo>
                <a:lnTo>
                  <a:pt x="834" y="0"/>
                </a:lnTo>
                <a:close/>
              </a:path>
            </a:pathLst>
          </a:custGeom>
          <a:solidFill>
            <a:srgbClr val="000000"/>
          </a:solidFill>
        </p:spPr>
        <p:txBody>
          <a:bodyPr wrap="square" lIns="0" tIns="0" rIns="0" bIns="0" rtlCol="0"/>
          <a:lstStyle/>
          <a:p>
            <a:endParaRPr/>
          </a:p>
        </p:txBody>
      </p:sp>
      <p:sp>
        <p:nvSpPr>
          <p:cNvPr id="2617" name="object 2617"/>
          <p:cNvSpPr/>
          <p:nvPr/>
        </p:nvSpPr>
        <p:spPr>
          <a:xfrm>
            <a:off x="8171904"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2618" name="object 2618"/>
          <p:cNvSpPr/>
          <p:nvPr/>
        </p:nvSpPr>
        <p:spPr>
          <a:xfrm>
            <a:off x="8171486" y="3271959"/>
            <a:ext cx="4445" cy="35560"/>
          </a:xfrm>
          <a:custGeom>
            <a:avLst/>
            <a:gdLst/>
            <a:ahLst/>
            <a:cxnLst/>
            <a:rect l="l" t="t" r="r" b="b"/>
            <a:pathLst>
              <a:path w="4445" h="35560">
                <a:moveTo>
                  <a:pt x="4173" y="0"/>
                </a:moveTo>
                <a:lnTo>
                  <a:pt x="3338" y="0"/>
                </a:lnTo>
                <a:lnTo>
                  <a:pt x="0" y="34263"/>
                </a:lnTo>
                <a:lnTo>
                  <a:pt x="0" y="34977"/>
                </a:lnTo>
                <a:lnTo>
                  <a:pt x="835" y="34977"/>
                </a:lnTo>
                <a:lnTo>
                  <a:pt x="4173" y="713"/>
                </a:lnTo>
                <a:lnTo>
                  <a:pt x="4173" y="0"/>
                </a:lnTo>
                <a:close/>
              </a:path>
            </a:pathLst>
          </a:custGeom>
          <a:solidFill>
            <a:srgbClr val="000000"/>
          </a:solidFill>
        </p:spPr>
        <p:txBody>
          <a:bodyPr wrap="square" lIns="0" tIns="0" rIns="0" bIns="0" rtlCol="0"/>
          <a:lstStyle/>
          <a:p>
            <a:endParaRPr/>
          </a:p>
        </p:txBody>
      </p:sp>
      <p:sp>
        <p:nvSpPr>
          <p:cNvPr id="2619" name="object 2619"/>
          <p:cNvSpPr/>
          <p:nvPr/>
        </p:nvSpPr>
        <p:spPr>
          <a:xfrm>
            <a:off x="8175242" y="3234839"/>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2620" name="object 2620"/>
          <p:cNvSpPr/>
          <p:nvPr/>
        </p:nvSpPr>
        <p:spPr>
          <a:xfrm>
            <a:off x="8174826" y="3243408"/>
            <a:ext cx="4445" cy="64135"/>
          </a:xfrm>
          <a:custGeom>
            <a:avLst/>
            <a:gdLst/>
            <a:ahLst/>
            <a:cxnLst/>
            <a:rect l="l" t="t" r="r" b="b"/>
            <a:pathLst>
              <a:path w="4445" h="64135">
                <a:moveTo>
                  <a:pt x="4173" y="0"/>
                </a:moveTo>
                <a:lnTo>
                  <a:pt x="3338" y="0"/>
                </a:lnTo>
                <a:lnTo>
                  <a:pt x="0" y="62815"/>
                </a:lnTo>
                <a:lnTo>
                  <a:pt x="0" y="63529"/>
                </a:lnTo>
                <a:lnTo>
                  <a:pt x="834" y="63529"/>
                </a:lnTo>
                <a:lnTo>
                  <a:pt x="4173" y="713"/>
                </a:lnTo>
                <a:lnTo>
                  <a:pt x="4173" y="0"/>
                </a:lnTo>
                <a:close/>
              </a:path>
            </a:pathLst>
          </a:custGeom>
          <a:solidFill>
            <a:srgbClr val="000000"/>
          </a:solidFill>
        </p:spPr>
        <p:txBody>
          <a:bodyPr wrap="square" lIns="0" tIns="0" rIns="0" bIns="0" rtlCol="0"/>
          <a:lstStyle/>
          <a:p>
            <a:endParaRPr/>
          </a:p>
        </p:txBody>
      </p:sp>
      <p:sp>
        <p:nvSpPr>
          <p:cNvPr id="2621" name="object 2621"/>
          <p:cNvSpPr/>
          <p:nvPr/>
        </p:nvSpPr>
        <p:spPr>
          <a:xfrm>
            <a:off x="8178582"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2622" name="object 2622"/>
          <p:cNvSpPr/>
          <p:nvPr/>
        </p:nvSpPr>
        <p:spPr>
          <a:xfrm>
            <a:off x="817816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623" name="object 2623"/>
          <p:cNvSpPr/>
          <p:nvPr/>
        </p:nvSpPr>
        <p:spPr>
          <a:xfrm>
            <a:off x="818150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624" name="object 2624"/>
          <p:cNvSpPr/>
          <p:nvPr/>
        </p:nvSpPr>
        <p:spPr>
          <a:xfrm>
            <a:off x="8185257" y="324340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625" name="object 2625"/>
          <p:cNvSpPr/>
          <p:nvPr/>
        </p:nvSpPr>
        <p:spPr>
          <a:xfrm>
            <a:off x="8185257"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2626" name="object 2626"/>
          <p:cNvSpPr/>
          <p:nvPr/>
        </p:nvSpPr>
        <p:spPr>
          <a:xfrm>
            <a:off x="8184840" y="3257683"/>
            <a:ext cx="4445" cy="12700"/>
          </a:xfrm>
          <a:custGeom>
            <a:avLst/>
            <a:gdLst/>
            <a:ahLst/>
            <a:cxnLst/>
            <a:rect l="l" t="t" r="r" b="b"/>
            <a:pathLst>
              <a:path w="4445" h="12700">
                <a:moveTo>
                  <a:pt x="835" y="0"/>
                </a:moveTo>
                <a:lnTo>
                  <a:pt x="0" y="0"/>
                </a:lnTo>
                <a:lnTo>
                  <a:pt x="0" y="713"/>
                </a:lnTo>
                <a:lnTo>
                  <a:pt x="3338" y="12134"/>
                </a:lnTo>
                <a:lnTo>
                  <a:pt x="4173" y="12134"/>
                </a:lnTo>
                <a:lnTo>
                  <a:pt x="4173" y="11421"/>
                </a:lnTo>
                <a:lnTo>
                  <a:pt x="835" y="0"/>
                </a:lnTo>
                <a:close/>
              </a:path>
            </a:pathLst>
          </a:custGeom>
          <a:solidFill>
            <a:srgbClr val="000000"/>
          </a:solidFill>
        </p:spPr>
        <p:txBody>
          <a:bodyPr wrap="square" lIns="0" tIns="0" rIns="0" bIns="0" rtlCol="0"/>
          <a:lstStyle/>
          <a:p>
            <a:endParaRPr/>
          </a:p>
        </p:txBody>
      </p:sp>
      <p:sp>
        <p:nvSpPr>
          <p:cNvPr id="2627" name="object 2627"/>
          <p:cNvSpPr/>
          <p:nvPr/>
        </p:nvSpPr>
        <p:spPr>
          <a:xfrm>
            <a:off x="8188596" y="3269103"/>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2628" name="object 2628"/>
          <p:cNvSpPr/>
          <p:nvPr/>
        </p:nvSpPr>
        <p:spPr>
          <a:xfrm>
            <a:off x="818818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629" name="object 2629"/>
          <p:cNvSpPr/>
          <p:nvPr/>
        </p:nvSpPr>
        <p:spPr>
          <a:xfrm>
            <a:off x="8191935" y="3231985"/>
            <a:ext cx="0" cy="75565"/>
          </a:xfrm>
          <a:custGeom>
            <a:avLst/>
            <a:gdLst/>
            <a:ahLst/>
            <a:cxnLst/>
            <a:rect l="l" t="t" r="r" b="b"/>
            <a:pathLst>
              <a:path h="75564">
                <a:moveTo>
                  <a:pt x="0" y="74952"/>
                </a:moveTo>
                <a:lnTo>
                  <a:pt x="0" y="0"/>
                </a:lnTo>
              </a:path>
            </a:pathLst>
          </a:custGeom>
          <a:ln w="3175">
            <a:solidFill>
              <a:srgbClr val="000000"/>
            </a:solidFill>
          </a:ln>
        </p:spPr>
        <p:txBody>
          <a:bodyPr wrap="square" lIns="0" tIns="0" rIns="0" bIns="0" rtlCol="0"/>
          <a:lstStyle/>
          <a:p>
            <a:endParaRPr/>
          </a:p>
        </p:txBody>
      </p:sp>
      <p:sp>
        <p:nvSpPr>
          <p:cNvPr id="2630" name="object 2630"/>
          <p:cNvSpPr/>
          <p:nvPr/>
        </p:nvSpPr>
        <p:spPr>
          <a:xfrm>
            <a:off x="8191935" y="3231985"/>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2631" name="object 2631"/>
          <p:cNvSpPr/>
          <p:nvPr/>
        </p:nvSpPr>
        <p:spPr>
          <a:xfrm>
            <a:off x="819151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632" name="object 2632"/>
          <p:cNvSpPr/>
          <p:nvPr/>
        </p:nvSpPr>
        <p:spPr>
          <a:xfrm>
            <a:off x="8195273" y="3237695"/>
            <a:ext cx="0" cy="69850"/>
          </a:xfrm>
          <a:custGeom>
            <a:avLst/>
            <a:gdLst/>
            <a:ahLst/>
            <a:cxnLst/>
            <a:rect l="l" t="t" r="r" b="b"/>
            <a:pathLst>
              <a:path h="69850">
                <a:moveTo>
                  <a:pt x="0" y="69241"/>
                </a:moveTo>
                <a:lnTo>
                  <a:pt x="0" y="0"/>
                </a:lnTo>
              </a:path>
            </a:pathLst>
          </a:custGeom>
          <a:ln w="3175">
            <a:solidFill>
              <a:srgbClr val="000000"/>
            </a:solidFill>
          </a:ln>
        </p:spPr>
        <p:txBody>
          <a:bodyPr wrap="square" lIns="0" tIns="0" rIns="0" bIns="0" rtlCol="0"/>
          <a:lstStyle/>
          <a:p>
            <a:endParaRPr/>
          </a:p>
        </p:txBody>
      </p:sp>
      <p:sp>
        <p:nvSpPr>
          <p:cNvPr id="2633" name="object 2633"/>
          <p:cNvSpPr/>
          <p:nvPr/>
        </p:nvSpPr>
        <p:spPr>
          <a:xfrm>
            <a:off x="8194856" y="3237696"/>
            <a:ext cx="4445" cy="24130"/>
          </a:xfrm>
          <a:custGeom>
            <a:avLst/>
            <a:gdLst/>
            <a:ahLst/>
            <a:cxnLst/>
            <a:rect l="l" t="t" r="r" b="b"/>
            <a:pathLst>
              <a:path w="4445" h="24129">
                <a:moveTo>
                  <a:pt x="835" y="0"/>
                </a:moveTo>
                <a:lnTo>
                  <a:pt x="0" y="0"/>
                </a:lnTo>
                <a:lnTo>
                  <a:pt x="0" y="713"/>
                </a:lnTo>
                <a:lnTo>
                  <a:pt x="3340" y="23555"/>
                </a:lnTo>
                <a:lnTo>
                  <a:pt x="4173" y="23555"/>
                </a:lnTo>
                <a:lnTo>
                  <a:pt x="4173" y="22842"/>
                </a:lnTo>
                <a:lnTo>
                  <a:pt x="835" y="0"/>
                </a:lnTo>
                <a:close/>
              </a:path>
            </a:pathLst>
          </a:custGeom>
          <a:solidFill>
            <a:srgbClr val="000000"/>
          </a:solidFill>
        </p:spPr>
        <p:txBody>
          <a:bodyPr wrap="square" lIns="0" tIns="0" rIns="0" bIns="0" rtlCol="0"/>
          <a:lstStyle/>
          <a:p>
            <a:endParaRPr/>
          </a:p>
        </p:txBody>
      </p:sp>
      <p:sp>
        <p:nvSpPr>
          <p:cNvPr id="2634" name="object 2634"/>
          <p:cNvSpPr/>
          <p:nvPr/>
        </p:nvSpPr>
        <p:spPr>
          <a:xfrm>
            <a:off x="8198612" y="3223419"/>
            <a:ext cx="0" cy="83820"/>
          </a:xfrm>
          <a:custGeom>
            <a:avLst/>
            <a:gdLst/>
            <a:ahLst/>
            <a:cxnLst/>
            <a:rect l="l" t="t" r="r" b="b"/>
            <a:pathLst>
              <a:path h="83820">
                <a:moveTo>
                  <a:pt x="0" y="83517"/>
                </a:moveTo>
                <a:lnTo>
                  <a:pt x="0" y="0"/>
                </a:lnTo>
              </a:path>
            </a:pathLst>
          </a:custGeom>
          <a:ln w="3175">
            <a:solidFill>
              <a:srgbClr val="000000"/>
            </a:solidFill>
          </a:ln>
        </p:spPr>
        <p:txBody>
          <a:bodyPr wrap="square" lIns="0" tIns="0" rIns="0" bIns="0" rtlCol="0"/>
          <a:lstStyle/>
          <a:p>
            <a:endParaRPr/>
          </a:p>
        </p:txBody>
      </p:sp>
      <p:sp>
        <p:nvSpPr>
          <p:cNvPr id="2635" name="object 2635"/>
          <p:cNvSpPr/>
          <p:nvPr/>
        </p:nvSpPr>
        <p:spPr>
          <a:xfrm>
            <a:off x="819819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636" name="object 2636"/>
          <p:cNvSpPr/>
          <p:nvPr/>
        </p:nvSpPr>
        <p:spPr>
          <a:xfrm>
            <a:off x="8201533"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2637" name="object 2637"/>
          <p:cNvSpPr/>
          <p:nvPr/>
        </p:nvSpPr>
        <p:spPr>
          <a:xfrm>
            <a:off x="8205289"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2638" name="object 2638"/>
          <p:cNvSpPr/>
          <p:nvPr/>
        </p:nvSpPr>
        <p:spPr>
          <a:xfrm>
            <a:off x="8204873"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639" name="object 2639"/>
          <p:cNvSpPr/>
          <p:nvPr/>
        </p:nvSpPr>
        <p:spPr>
          <a:xfrm>
            <a:off x="8208627"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2640" name="object 2640"/>
          <p:cNvSpPr/>
          <p:nvPr/>
        </p:nvSpPr>
        <p:spPr>
          <a:xfrm>
            <a:off x="8208627"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2641" name="object 2641"/>
          <p:cNvSpPr/>
          <p:nvPr/>
        </p:nvSpPr>
        <p:spPr>
          <a:xfrm>
            <a:off x="820821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642" name="object 2642"/>
          <p:cNvSpPr/>
          <p:nvPr/>
        </p:nvSpPr>
        <p:spPr>
          <a:xfrm>
            <a:off x="8211966" y="3271958"/>
            <a:ext cx="0" cy="35560"/>
          </a:xfrm>
          <a:custGeom>
            <a:avLst/>
            <a:gdLst/>
            <a:ahLst/>
            <a:cxnLst/>
            <a:rect l="l" t="t" r="r" b="b"/>
            <a:pathLst>
              <a:path h="35560">
                <a:moveTo>
                  <a:pt x="0" y="34978"/>
                </a:moveTo>
                <a:lnTo>
                  <a:pt x="0" y="0"/>
                </a:lnTo>
              </a:path>
            </a:pathLst>
          </a:custGeom>
          <a:ln w="3175">
            <a:solidFill>
              <a:srgbClr val="000000"/>
            </a:solidFill>
          </a:ln>
        </p:spPr>
        <p:txBody>
          <a:bodyPr wrap="square" lIns="0" tIns="0" rIns="0" bIns="0" rtlCol="0"/>
          <a:lstStyle/>
          <a:p>
            <a:endParaRPr/>
          </a:p>
        </p:txBody>
      </p:sp>
      <p:sp>
        <p:nvSpPr>
          <p:cNvPr id="2643" name="object 2643"/>
          <p:cNvSpPr/>
          <p:nvPr/>
        </p:nvSpPr>
        <p:spPr>
          <a:xfrm>
            <a:off x="821154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644" name="object 2644"/>
          <p:cNvSpPr/>
          <p:nvPr/>
        </p:nvSpPr>
        <p:spPr>
          <a:xfrm>
            <a:off x="8215304" y="3269103"/>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2645" name="object 2645"/>
          <p:cNvSpPr/>
          <p:nvPr/>
        </p:nvSpPr>
        <p:spPr>
          <a:xfrm>
            <a:off x="821488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646" name="object 2646"/>
          <p:cNvSpPr/>
          <p:nvPr/>
        </p:nvSpPr>
        <p:spPr>
          <a:xfrm>
            <a:off x="8220312" y="3112064"/>
            <a:ext cx="0" cy="89535"/>
          </a:xfrm>
          <a:custGeom>
            <a:avLst/>
            <a:gdLst/>
            <a:ahLst/>
            <a:cxnLst/>
            <a:rect l="l" t="t" r="r" b="b"/>
            <a:pathLst>
              <a:path h="89535">
                <a:moveTo>
                  <a:pt x="0" y="0"/>
                </a:moveTo>
                <a:lnTo>
                  <a:pt x="0" y="89227"/>
                </a:lnTo>
              </a:path>
            </a:pathLst>
          </a:custGeom>
          <a:ln w="4171">
            <a:solidFill>
              <a:srgbClr val="000000"/>
            </a:solidFill>
          </a:ln>
        </p:spPr>
        <p:txBody>
          <a:bodyPr wrap="square" lIns="0" tIns="0" rIns="0" bIns="0" rtlCol="0"/>
          <a:lstStyle/>
          <a:p>
            <a:endParaRPr/>
          </a:p>
        </p:txBody>
      </p:sp>
      <p:sp>
        <p:nvSpPr>
          <p:cNvPr id="2647" name="object 2647"/>
          <p:cNvSpPr/>
          <p:nvPr/>
        </p:nvSpPr>
        <p:spPr>
          <a:xfrm>
            <a:off x="8221981" y="3112064"/>
            <a:ext cx="0" cy="194945"/>
          </a:xfrm>
          <a:custGeom>
            <a:avLst/>
            <a:gdLst/>
            <a:ahLst/>
            <a:cxnLst/>
            <a:rect l="l" t="t" r="r" b="b"/>
            <a:pathLst>
              <a:path h="194945">
                <a:moveTo>
                  <a:pt x="0" y="194873"/>
                </a:moveTo>
                <a:lnTo>
                  <a:pt x="0" y="0"/>
                </a:lnTo>
              </a:path>
            </a:pathLst>
          </a:custGeom>
          <a:ln w="3175">
            <a:solidFill>
              <a:srgbClr val="000000"/>
            </a:solidFill>
          </a:ln>
        </p:spPr>
        <p:txBody>
          <a:bodyPr wrap="square" lIns="0" tIns="0" rIns="0" bIns="0" rtlCol="0"/>
          <a:lstStyle/>
          <a:p>
            <a:endParaRPr/>
          </a:p>
        </p:txBody>
      </p:sp>
      <p:sp>
        <p:nvSpPr>
          <p:cNvPr id="2648" name="object 2648"/>
          <p:cNvSpPr/>
          <p:nvPr/>
        </p:nvSpPr>
        <p:spPr>
          <a:xfrm>
            <a:off x="822156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649" name="object 2649"/>
          <p:cNvSpPr/>
          <p:nvPr/>
        </p:nvSpPr>
        <p:spPr>
          <a:xfrm>
            <a:off x="8225319" y="3283379"/>
            <a:ext cx="0" cy="24130"/>
          </a:xfrm>
          <a:custGeom>
            <a:avLst/>
            <a:gdLst/>
            <a:ahLst/>
            <a:cxnLst/>
            <a:rect l="l" t="t" r="r" b="b"/>
            <a:pathLst>
              <a:path h="24129">
                <a:moveTo>
                  <a:pt x="0" y="23557"/>
                </a:moveTo>
                <a:lnTo>
                  <a:pt x="0" y="0"/>
                </a:lnTo>
              </a:path>
            </a:pathLst>
          </a:custGeom>
          <a:ln w="3175">
            <a:solidFill>
              <a:srgbClr val="000000"/>
            </a:solidFill>
          </a:ln>
        </p:spPr>
        <p:txBody>
          <a:bodyPr wrap="square" lIns="0" tIns="0" rIns="0" bIns="0" rtlCol="0"/>
          <a:lstStyle/>
          <a:p>
            <a:endParaRPr/>
          </a:p>
        </p:txBody>
      </p:sp>
      <p:sp>
        <p:nvSpPr>
          <p:cNvPr id="2650" name="object 2650"/>
          <p:cNvSpPr/>
          <p:nvPr/>
        </p:nvSpPr>
        <p:spPr>
          <a:xfrm>
            <a:off x="8226988" y="3100643"/>
            <a:ext cx="0" cy="206375"/>
          </a:xfrm>
          <a:custGeom>
            <a:avLst/>
            <a:gdLst/>
            <a:ahLst/>
            <a:cxnLst/>
            <a:rect l="l" t="t" r="r" b="b"/>
            <a:pathLst>
              <a:path h="206375">
                <a:moveTo>
                  <a:pt x="0" y="0"/>
                </a:moveTo>
                <a:lnTo>
                  <a:pt x="0" y="206293"/>
                </a:lnTo>
              </a:path>
            </a:pathLst>
          </a:custGeom>
          <a:ln w="4173">
            <a:solidFill>
              <a:srgbClr val="000000"/>
            </a:solidFill>
          </a:ln>
        </p:spPr>
        <p:txBody>
          <a:bodyPr wrap="square" lIns="0" tIns="0" rIns="0" bIns="0" rtlCol="0"/>
          <a:lstStyle/>
          <a:p>
            <a:endParaRPr/>
          </a:p>
        </p:txBody>
      </p:sp>
      <p:sp>
        <p:nvSpPr>
          <p:cNvPr id="2651" name="object 2651"/>
          <p:cNvSpPr/>
          <p:nvPr/>
        </p:nvSpPr>
        <p:spPr>
          <a:xfrm>
            <a:off x="8228658" y="3080656"/>
            <a:ext cx="0" cy="78105"/>
          </a:xfrm>
          <a:custGeom>
            <a:avLst/>
            <a:gdLst/>
            <a:ahLst/>
            <a:cxnLst/>
            <a:rect l="l" t="t" r="r" b="b"/>
            <a:pathLst>
              <a:path h="78105">
                <a:moveTo>
                  <a:pt x="0" y="0"/>
                </a:moveTo>
                <a:lnTo>
                  <a:pt x="0" y="77806"/>
                </a:lnTo>
              </a:path>
            </a:pathLst>
          </a:custGeom>
          <a:ln w="3175">
            <a:solidFill>
              <a:srgbClr val="000000"/>
            </a:solidFill>
          </a:ln>
        </p:spPr>
        <p:txBody>
          <a:bodyPr wrap="square" lIns="0" tIns="0" rIns="0" bIns="0" rtlCol="0"/>
          <a:lstStyle/>
          <a:p>
            <a:endParaRPr/>
          </a:p>
        </p:txBody>
      </p:sp>
      <p:sp>
        <p:nvSpPr>
          <p:cNvPr id="2652" name="object 2652"/>
          <p:cNvSpPr/>
          <p:nvPr/>
        </p:nvSpPr>
        <p:spPr>
          <a:xfrm>
            <a:off x="8228658" y="2629522"/>
            <a:ext cx="0" cy="677545"/>
          </a:xfrm>
          <a:custGeom>
            <a:avLst/>
            <a:gdLst/>
            <a:ahLst/>
            <a:cxnLst/>
            <a:rect l="l" t="t" r="r" b="b"/>
            <a:pathLst>
              <a:path h="677545">
                <a:moveTo>
                  <a:pt x="0" y="677414"/>
                </a:moveTo>
                <a:lnTo>
                  <a:pt x="0" y="0"/>
                </a:lnTo>
              </a:path>
            </a:pathLst>
          </a:custGeom>
          <a:ln w="3175">
            <a:solidFill>
              <a:srgbClr val="000000"/>
            </a:solidFill>
          </a:ln>
        </p:spPr>
        <p:txBody>
          <a:bodyPr wrap="square" lIns="0" tIns="0" rIns="0" bIns="0" rtlCol="0"/>
          <a:lstStyle/>
          <a:p>
            <a:endParaRPr/>
          </a:p>
        </p:txBody>
      </p:sp>
      <p:sp>
        <p:nvSpPr>
          <p:cNvPr id="2653" name="object 2653"/>
          <p:cNvSpPr/>
          <p:nvPr/>
        </p:nvSpPr>
        <p:spPr>
          <a:xfrm>
            <a:off x="822824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654" name="object 2654"/>
          <p:cNvSpPr/>
          <p:nvPr/>
        </p:nvSpPr>
        <p:spPr>
          <a:xfrm>
            <a:off x="8231996"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2655" name="object 2655"/>
          <p:cNvSpPr/>
          <p:nvPr/>
        </p:nvSpPr>
        <p:spPr>
          <a:xfrm>
            <a:off x="8233665" y="3080657"/>
            <a:ext cx="0" cy="226695"/>
          </a:xfrm>
          <a:custGeom>
            <a:avLst/>
            <a:gdLst/>
            <a:ahLst/>
            <a:cxnLst/>
            <a:rect l="l" t="t" r="r" b="b"/>
            <a:pathLst>
              <a:path h="226695">
                <a:moveTo>
                  <a:pt x="0" y="0"/>
                </a:moveTo>
                <a:lnTo>
                  <a:pt x="0" y="226279"/>
                </a:lnTo>
              </a:path>
            </a:pathLst>
          </a:custGeom>
          <a:ln w="4173">
            <a:solidFill>
              <a:srgbClr val="000000"/>
            </a:solidFill>
          </a:ln>
        </p:spPr>
        <p:txBody>
          <a:bodyPr wrap="square" lIns="0" tIns="0" rIns="0" bIns="0" rtlCol="0"/>
          <a:lstStyle/>
          <a:p>
            <a:endParaRPr/>
          </a:p>
        </p:txBody>
      </p:sp>
      <p:sp>
        <p:nvSpPr>
          <p:cNvPr id="2656" name="object 2656"/>
          <p:cNvSpPr/>
          <p:nvPr/>
        </p:nvSpPr>
        <p:spPr>
          <a:xfrm>
            <a:off x="8235335" y="2812260"/>
            <a:ext cx="0" cy="152400"/>
          </a:xfrm>
          <a:custGeom>
            <a:avLst/>
            <a:gdLst/>
            <a:ahLst/>
            <a:cxnLst/>
            <a:rect l="l" t="t" r="r" b="b"/>
            <a:pathLst>
              <a:path h="152400">
                <a:moveTo>
                  <a:pt x="0" y="0"/>
                </a:moveTo>
                <a:lnTo>
                  <a:pt x="0" y="152043"/>
                </a:lnTo>
              </a:path>
            </a:pathLst>
          </a:custGeom>
          <a:ln w="3175">
            <a:solidFill>
              <a:srgbClr val="000000"/>
            </a:solidFill>
          </a:ln>
        </p:spPr>
        <p:txBody>
          <a:bodyPr wrap="square" lIns="0" tIns="0" rIns="0" bIns="0" rtlCol="0"/>
          <a:lstStyle/>
          <a:p>
            <a:endParaRPr/>
          </a:p>
        </p:txBody>
      </p:sp>
      <p:sp>
        <p:nvSpPr>
          <p:cNvPr id="2657" name="object 2657"/>
          <p:cNvSpPr/>
          <p:nvPr/>
        </p:nvSpPr>
        <p:spPr>
          <a:xfrm>
            <a:off x="8235335" y="3040682"/>
            <a:ext cx="0" cy="175260"/>
          </a:xfrm>
          <a:custGeom>
            <a:avLst/>
            <a:gdLst/>
            <a:ahLst/>
            <a:cxnLst/>
            <a:rect l="l" t="t" r="r" b="b"/>
            <a:pathLst>
              <a:path h="175260">
                <a:moveTo>
                  <a:pt x="0" y="0"/>
                </a:moveTo>
                <a:lnTo>
                  <a:pt x="0" y="174885"/>
                </a:lnTo>
              </a:path>
            </a:pathLst>
          </a:custGeom>
          <a:ln w="3175">
            <a:solidFill>
              <a:srgbClr val="000000"/>
            </a:solidFill>
          </a:ln>
        </p:spPr>
        <p:txBody>
          <a:bodyPr wrap="square" lIns="0" tIns="0" rIns="0" bIns="0" rtlCol="0"/>
          <a:lstStyle/>
          <a:p>
            <a:endParaRPr/>
          </a:p>
        </p:txBody>
      </p:sp>
      <p:sp>
        <p:nvSpPr>
          <p:cNvPr id="2658" name="object 2658"/>
          <p:cNvSpPr/>
          <p:nvPr/>
        </p:nvSpPr>
        <p:spPr>
          <a:xfrm>
            <a:off x="8235335" y="2812259"/>
            <a:ext cx="0" cy="495300"/>
          </a:xfrm>
          <a:custGeom>
            <a:avLst/>
            <a:gdLst/>
            <a:ahLst/>
            <a:cxnLst/>
            <a:rect l="l" t="t" r="r" b="b"/>
            <a:pathLst>
              <a:path h="495300">
                <a:moveTo>
                  <a:pt x="0" y="494677"/>
                </a:moveTo>
                <a:lnTo>
                  <a:pt x="0" y="0"/>
                </a:lnTo>
              </a:path>
            </a:pathLst>
          </a:custGeom>
          <a:ln w="3175">
            <a:solidFill>
              <a:srgbClr val="000000"/>
            </a:solidFill>
          </a:ln>
        </p:spPr>
        <p:txBody>
          <a:bodyPr wrap="square" lIns="0" tIns="0" rIns="0" bIns="0" rtlCol="0"/>
          <a:lstStyle/>
          <a:p>
            <a:endParaRPr/>
          </a:p>
        </p:txBody>
      </p:sp>
      <p:sp>
        <p:nvSpPr>
          <p:cNvPr id="2659" name="object 2659"/>
          <p:cNvSpPr/>
          <p:nvPr/>
        </p:nvSpPr>
        <p:spPr>
          <a:xfrm>
            <a:off x="8234920" y="3243408"/>
            <a:ext cx="4445" cy="64135"/>
          </a:xfrm>
          <a:custGeom>
            <a:avLst/>
            <a:gdLst/>
            <a:ahLst/>
            <a:cxnLst/>
            <a:rect l="l" t="t" r="r" b="b"/>
            <a:pathLst>
              <a:path w="4445" h="64135">
                <a:moveTo>
                  <a:pt x="4173" y="0"/>
                </a:moveTo>
                <a:lnTo>
                  <a:pt x="3337" y="0"/>
                </a:lnTo>
                <a:lnTo>
                  <a:pt x="0" y="62815"/>
                </a:lnTo>
                <a:lnTo>
                  <a:pt x="0" y="63529"/>
                </a:lnTo>
                <a:lnTo>
                  <a:pt x="833" y="63529"/>
                </a:lnTo>
                <a:lnTo>
                  <a:pt x="4173" y="713"/>
                </a:lnTo>
                <a:lnTo>
                  <a:pt x="4173" y="0"/>
                </a:lnTo>
                <a:close/>
              </a:path>
            </a:pathLst>
          </a:custGeom>
          <a:solidFill>
            <a:srgbClr val="000000"/>
          </a:solidFill>
        </p:spPr>
        <p:txBody>
          <a:bodyPr wrap="square" lIns="0" tIns="0" rIns="0" bIns="0" rtlCol="0"/>
          <a:lstStyle/>
          <a:p>
            <a:endParaRPr/>
          </a:p>
        </p:txBody>
      </p:sp>
      <p:sp>
        <p:nvSpPr>
          <p:cNvPr id="2660" name="object 2660"/>
          <p:cNvSpPr/>
          <p:nvPr/>
        </p:nvSpPr>
        <p:spPr>
          <a:xfrm>
            <a:off x="8238673" y="3243407"/>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2661" name="object 2661"/>
          <p:cNvSpPr/>
          <p:nvPr/>
        </p:nvSpPr>
        <p:spPr>
          <a:xfrm>
            <a:off x="8238673"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2662" name="object 2662"/>
          <p:cNvSpPr/>
          <p:nvPr/>
        </p:nvSpPr>
        <p:spPr>
          <a:xfrm>
            <a:off x="8238673"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2663" name="object 2663"/>
          <p:cNvSpPr/>
          <p:nvPr/>
        </p:nvSpPr>
        <p:spPr>
          <a:xfrm>
            <a:off x="8238673"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2664" name="object 2664"/>
          <p:cNvSpPr/>
          <p:nvPr/>
        </p:nvSpPr>
        <p:spPr>
          <a:xfrm>
            <a:off x="8238673" y="3274814"/>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2665" name="object 2665"/>
          <p:cNvSpPr/>
          <p:nvPr/>
        </p:nvSpPr>
        <p:spPr>
          <a:xfrm>
            <a:off x="8238673" y="3220565"/>
            <a:ext cx="0" cy="86995"/>
          </a:xfrm>
          <a:custGeom>
            <a:avLst/>
            <a:gdLst/>
            <a:ahLst/>
            <a:cxnLst/>
            <a:rect l="l" t="t" r="r" b="b"/>
            <a:pathLst>
              <a:path h="86995">
                <a:moveTo>
                  <a:pt x="0" y="0"/>
                </a:moveTo>
                <a:lnTo>
                  <a:pt x="0" y="86372"/>
                </a:lnTo>
              </a:path>
            </a:pathLst>
          </a:custGeom>
          <a:ln w="3175">
            <a:solidFill>
              <a:srgbClr val="000000"/>
            </a:solidFill>
          </a:ln>
        </p:spPr>
        <p:txBody>
          <a:bodyPr wrap="square" lIns="0" tIns="0" rIns="0" bIns="0" rtlCol="0"/>
          <a:lstStyle/>
          <a:p>
            <a:endParaRPr/>
          </a:p>
        </p:txBody>
      </p:sp>
      <p:sp>
        <p:nvSpPr>
          <p:cNvPr id="2666" name="object 2666"/>
          <p:cNvSpPr/>
          <p:nvPr/>
        </p:nvSpPr>
        <p:spPr>
          <a:xfrm>
            <a:off x="8238673" y="3220565"/>
            <a:ext cx="0" cy="86995"/>
          </a:xfrm>
          <a:custGeom>
            <a:avLst/>
            <a:gdLst/>
            <a:ahLst/>
            <a:cxnLst/>
            <a:rect l="l" t="t" r="r" b="b"/>
            <a:pathLst>
              <a:path h="86995">
                <a:moveTo>
                  <a:pt x="0" y="0"/>
                </a:moveTo>
                <a:lnTo>
                  <a:pt x="0" y="86372"/>
                </a:lnTo>
              </a:path>
            </a:pathLst>
          </a:custGeom>
          <a:ln w="3175">
            <a:solidFill>
              <a:srgbClr val="000000"/>
            </a:solidFill>
          </a:ln>
        </p:spPr>
        <p:txBody>
          <a:bodyPr wrap="square" lIns="0" tIns="0" rIns="0" bIns="0" rtlCol="0"/>
          <a:lstStyle/>
          <a:p>
            <a:endParaRPr/>
          </a:p>
        </p:txBody>
      </p:sp>
      <p:sp>
        <p:nvSpPr>
          <p:cNvPr id="2667" name="object 2667"/>
          <p:cNvSpPr/>
          <p:nvPr/>
        </p:nvSpPr>
        <p:spPr>
          <a:xfrm>
            <a:off x="823867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668" name="object 2668"/>
          <p:cNvSpPr/>
          <p:nvPr/>
        </p:nvSpPr>
        <p:spPr>
          <a:xfrm>
            <a:off x="823867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669" name="object 2669"/>
          <p:cNvSpPr/>
          <p:nvPr/>
        </p:nvSpPr>
        <p:spPr>
          <a:xfrm>
            <a:off x="8238673"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2670" name="object 2670"/>
          <p:cNvSpPr/>
          <p:nvPr/>
        </p:nvSpPr>
        <p:spPr>
          <a:xfrm>
            <a:off x="8238673"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2671" name="object 2671"/>
          <p:cNvSpPr/>
          <p:nvPr/>
        </p:nvSpPr>
        <p:spPr>
          <a:xfrm>
            <a:off x="823825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672" name="object 2672"/>
          <p:cNvSpPr/>
          <p:nvPr/>
        </p:nvSpPr>
        <p:spPr>
          <a:xfrm>
            <a:off x="8242012"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2673" name="object 2673"/>
          <p:cNvSpPr/>
          <p:nvPr/>
        </p:nvSpPr>
        <p:spPr>
          <a:xfrm>
            <a:off x="8242012" y="3220565"/>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2674" name="object 2674"/>
          <p:cNvSpPr/>
          <p:nvPr/>
        </p:nvSpPr>
        <p:spPr>
          <a:xfrm>
            <a:off x="8242012" y="3220565"/>
            <a:ext cx="0" cy="86995"/>
          </a:xfrm>
          <a:custGeom>
            <a:avLst/>
            <a:gdLst/>
            <a:ahLst/>
            <a:cxnLst/>
            <a:rect l="l" t="t" r="r" b="b"/>
            <a:pathLst>
              <a:path h="86995">
                <a:moveTo>
                  <a:pt x="0" y="0"/>
                </a:moveTo>
                <a:lnTo>
                  <a:pt x="0" y="86372"/>
                </a:lnTo>
              </a:path>
            </a:pathLst>
          </a:custGeom>
          <a:ln w="3175">
            <a:solidFill>
              <a:srgbClr val="000000"/>
            </a:solidFill>
          </a:ln>
        </p:spPr>
        <p:txBody>
          <a:bodyPr wrap="square" lIns="0" tIns="0" rIns="0" bIns="0" rtlCol="0"/>
          <a:lstStyle/>
          <a:p>
            <a:endParaRPr/>
          </a:p>
        </p:txBody>
      </p:sp>
      <p:sp>
        <p:nvSpPr>
          <p:cNvPr id="2675" name="object 2675"/>
          <p:cNvSpPr/>
          <p:nvPr/>
        </p:nvSpPr>
        <p:spPr>
          <a:xfrm>
            <a:off x="8242012" y="3160604"/>
            <a:ext cx="0" cy="146685"/>
          </a:xfrm>
          <a:custGeom>
            <a:avLst/>
            <a:gdLst/>
            <a:ahLst/>
            <a:cxnLst/>
            <a:rect l="l" t="t" r="r" b="b"/>
            <a:pathLst>
              <a:path h="146685">
                <a:moveTo>
                  <a:pt x="0" y="0"/>
                </a:moveTo>
                <a:lnTo>
                  <a:pt x="0" y="146332"/>
                </a:lnTo>
              </a:path>
            </a:pathLst>
          </a:custGeom>
          <a:ln w="3175">
            <a:solidFill>
              <a:srgbClr val="000000"/>
            </a:solidFill>
          </a:ln>
        </p:spPr>
        <p:txBody>
          <a:bodyPr wrap="square" lIns="0" tIns="0" rIns="0" bIns="0" rtlCol="0"/>
          <a:lstStyle/>
          <a:p>
            <a:endParaRPr/>
          </a:p>
        </p:txBody>
      </p:sp>
      <p:sp>
        <p:nvSpPr>
          <p:cNvPr id="2676" name="object 2676"/>
          <p:cNvSpPr/>
          <p:nvPr/>
        </p:nvSpPr>
        <p:spPr>
          <a:xfrm>
            <a:off x="8242012" y="3160604"/>
            <a:ext cx="0" cy="146685"/>
          </a:xfrm>
          <a:custGeom>
            <a:avLst/>
            <a:gdLst/>
            <a:ahLst/>
            <a:cxnLst/>
            <a:rect l="l" t="t" r="r" b="b"/>
            <a:pathLst>
              <a:path h="146685">
                <a:moveTo>
                  <a:pt x="0" y="0"/>
                </a:moveTo>
                <a:lnTo>
                  <a:pt x="0" y="146332"/>
                </a:lnTo>
              </a:path>
            </a:pathLst>
          </a:custGeom>
          <a:ln w="3175">
            <a:solidFill>
              <a:srgbClr val="000000"/>
            </a:solidFill>
          </a:ln>
        </p:spPr>
        <p:txBody>
          <a:bodyPr wrap="square" lIns="0" tIns="0" rIns="0" bIns="0" rtlCol="0"/>
          <a:lstStyle/>
          <a:p>
            <a:endParaRPr/>
          </a:p>
        </p:txBody>
      </p:sp>
      <p:sp>
        <p:nvSpPr>
          <p:cNvPr id="2677" name="object 2677"/>
          <p:cNvSpPr/>
          <p:nvPr/>
        </p:nvSpPr>
        <p:spPr>
          <a:xfrm>
            <a:off x="8242012" y="2786562"/>
            <a:ext cx="0" cy="520700"/>
          </a:xfrm>
          <a:custGeom>
            <a:avLst/>
            <a:gdLst/>
            <a:ahLst/>
            <a:cxnLst/>
            <a:rect l="l" t="t" r="r" b="b"/>
            <a:pathLst>
              <a:path h="520700">
                <a:moveTo>
                  <a:pt x="0" y="0"/>
                </a:moveTo>
                <a:lnTo>
                  <a:pt x="0" y="520373"/>
                </a:lnTo>
              </a:path>
            </a:pathLst>
          </a:custGeom>
          <a:ln w="3175">
            <a:solidFill>
              <a:srgbClr val="000000"/>
            </a:solidFill>
          </a:ln>
        </p:spPr>
        <p:txBody>
          <a:bodyPr wrap="square" lIns="0" tIns="0" rIns="0" bIns="0" rtlCol="0"/>
          <a:lstStyle/>
          <a:p>
            <a:endParaRPr/>
          </a:p>
        </p:txBody>
      </p:sp>
      <p:sp>
        <p:nvSpPr>
          <p:cNvPr id="2678" name="object 2678"/>
          <p:cNvSpPr/>
          <p:nvPr/>
        </p:nvSpPr>
        <p:spPr>
          <a:xfrm>
            <a:off x="8242012" y="2786562"/>
            <a:ext cx="0" cy="520700"/>
          </a:xfrm>
          <a:custGeom>
            <a:avLst/>
            <a:gdLst/>
            <a:ahLst/>
            <a:cxnLst/>
            <a:rect l="l" t="t" r="r" b="b"/>
            <a:pathLst>
              <a:path h="520700">
                <a:moveTo>
                  <a:pt x="0" y="0"/>
                </a:moveTo>
                <a:lnTo>
                  <a:pt x="0" y="520373"/>
                </a:lnTo>
              </a:path>
            </a:pathLst>
          </a:custGeom>
          <a:ln w="3175">
            <a:solidFill>
              <a:srgbClr val="000000"/>
            </a:solidFill>
          </a:ln>
        </p:spPr>
        <p:txBody>
          <a:bodyPr wrap="square" lIns="0" tIns="0" rIns="0" bIns="0" rtlCol="0"/>
          <a:lstStyle/>
          <a:p>
            <a:endParaRPr/>
          </a:p>
        </p:txBody>
      </p:sp>
      <p:sp>
        <p:nvSpPr>
          <p:cNvPr id="2679" name="object 2679"/>
          <p:cNvSpPr/>
          <p:nvPr/>
        </p:nvSpPr>
        <p:spPr>
          <a:xfrm>
            <a:off x="8242012" y="2895064"/>
            <a:ext cx="0" cy="412115"/>
          </a:xfrm>
          <a:custGeom>
            <a:avLst/>
            <a:gdLst/>
            <a:ahLst/>
            <a:cxnLst/>
            <a:rect l="l" t="t" r="r" b="b"/>
            <a:pathLst>
              <a:path h="412114">
                <a:moveTo>
                  <a:pt x="0" y="0"/>
                </a:moveTo>
                <a:lnTo>
                  <a:pt x="0" y="411873"/>
                </a:lnTo>
              </a:path>
            </a:pathLst>
          </a:custGeom>
          <a:ln w="3175">
            <a:solidFill>
              <a:srgbClr val="000000"/>
            </a:solidFill>
          </a:ln>
        </p:spPr>
        <p:txBody>
          <a:bodyPr wrap="square" lIns="0" tIns="0" rIns="0" bIns="0" rtlCol="0"/>
          <a:lstStyle/>
          <a:p>
            <a:endParaRPr/>
          </a:p>
        </p:txBody>
      </p:sp>
      <p:sp>
        <p:nvSpPr>
          <p:cNvPr id="2680" name="object 2680"/>
          <p:cNvSpPr/>
          <p:nvPr/>
        </p:nvSpPr>
        <p:spPr>
          <a:xfrm>
            <a:off x="8242012" y="2895064"/>
            <a:ext cx="0" cy="412115"/>
          </a:xfrm>
          <a:custGeom>
            <a:avLst/>
            <a:gdLst/>
            <a:ahLst/>
            <a:cxnLst/>
            <a:rect l="l" t="t" r="r" b="b"/>
            <a:pathLst>
              <a:path h="412114">
                <a:moveTo>
                  <a:pt x="0" y="0"/>
                </a:moveTo>
                <a:lnTo>
                  <a:pt x="0" y="411873"/>
                </a:lnTo>
              </a:path>
            </a:pathLst>
          </a:custGeom>
          <a:ln w="3175">
            <a:solidFill>
              <a:srgbClr val="000000"/>
            </a:solidFill>
          </a:ln>
        </p:spPr>
        <p:txBody>
          <a:bodyPr wrap="square" lIns="0" tIns="0" rIns="0" bIns="0" rtlCol="0"/>
          <a:lstStyle/>
          <a:p>
            <a:endParaRPr/>
          </a:p>
        </p:txBody>
      </p:sp>
      <p:sp>
        <p:nvSpPr>
          <p:cNvPr id="2681" name="object 2681"/>
          <p:cNvSpPr/>
          <p:nvPr/>
        </p:nvSpPr>
        <p:spPr>
          <a:xfrm>
            <a:off x="8242012" y="2663787"/>
            <a:ext cx="0" cy="643255"/>
          </a:xfrm>
          <a:custGeom>
            <a:avLst/>
            <a:gdLst/>
            <a:ahLst/>
            <a:cxnLst/>
            <a:rect l="l" t="t" r="r" b="b"/>
            <a:pathLst>
              <a:path h="643254">
                <a:moveTo>
                  <a:pt x="0" y="0"/>
                </a:moveTo>
                <a:lnTo>
                  <a:pt x="0" y="643150"/>
                </a:lnTo>
              </a:path>
            </a:pathLst>
          </a:custGeom>
          <a:ln w="3175">
            <a:solidFill>
              <a:srgbClr val="000000"/>
            </a:solidFill>
          </a:ln>
        </p:spPr>
        <p:txBody>
          <a:bodyPr wrap="square" lIns="0" tIns="0" rIns="0" bIns="0" rtlCol="0"/>
          <a:lstStyle/>
          <a:p>
            <a:endParaRPr/>
          </a:p>
        </p:txBody>
      </p:sp>
      <p:sp>
        <p:nvSpPr>
          <p:cNvPr id="2682" name="object 2682"/>
          <p:cNvSpPr/>
          <p:nvPr/>
        </p:nvSpPr>
        <p:spPr>
          <a:xfrm>
            <a:off x="8242012" y="2663787"/>
            <a:ext cx="0" cy="643255"/>
          </a:xfrm>
          <a:custGeom>
            <a:avLst/>
            <a:gdLst/>
            <a:ahLst/>
            <a:cxnLst/>
            <a:rect l="l" t="t" r="r" b="b"/>
            <a:pathLst>
              <a:path h="643254">
                <a:moveTo>
                  <a:pt x="0" y="0"/>
                </a:moveTo>
                <a:lnTo>
                  <a:pt x="0" y="643150"/>
                </a:lnTo>
              </a:path>
            </a:pathLst>
          </a:custGeom>
          <a:ln w="3175">
            <a:solidFill>
              <a:srgbClr val="000000"/>
            </a:solidFill>
          </a:ln>
        </p:spPr>
        <p:txBody>
          <a:bodyPr wrap="square" lIns="0" tIns="0" rIns="0" bIns="0" rtlCol="0"/>
          <a:lstStyle/>
          <a:p>
            <a:endParaRPr/>
          </a:p>
        </p:txBody>
      </p:sp>
      <p:sp>
        <p:nvSpPr>
          <p:cNvPr id="2683" name="object 2683"/>
          <p:cNvSpPr/>
          <p:nvPr/>
        </p:nvSpPr>
        <p:spPr>
          <a:xfrm>
            <a:off x="8243682" y="2326863"/>
            <a:ext cx="0" cy="980440"/>
          </a:xfrm>
          <a:custGeom>
            <a:avLst/>
            <a:gdLst/>
            <a:ahLst/>
            <a:cxnLst/>
            <a:rect l="l" t="t" r="r" b="b"/>
            <a:pathLst>
              <a:path h="980439">
                <a:moveTo>
                  <a:pt x="0" y="0"/>
                </a:moveTo>
                <a:lnTo>
                  <a:pt x="0" y="980072"/>
                </a:lnTo>
              </a:path>
            </a:pathLst>
          </a:custGeom>
          <a:ln w="4173">
            <a:solidFill>
              <a:srgbClr val="000000"/>
            </a:solidFill>
          </a:ln>
        </p:spPr>
        <p:txBody>
          <a:bodyPr wrap="square" lIns="0" tIns="0" rIns="0" bIns="0" rtlCol="0"/>
          <a:lstStyle/>
          <a:p>
            <a:endParaRPr/>
          </a:p>
        </p:txBody>
      </p:sp>
      <p:sp>
        <p:nvSpPr>
          <p:cNvPr id="2684" name="object 2684"/>
          <p:cNvSpPr/>
          <p:nvPr/>
        </p:nvSpPr>
        <p:spPr>
          <a:xfrm>
            <a:off x="8245350" y="2326862"/>
            <a:ext cx="0" cy="980440"/>
          </a:xfrm>
          <a:custGeom>
            <a:avLst/>
            <a:gdLst/>
            <a:ahLst/>
            <a:cxnLst/>
            <a:rect l="l" t="t" r="r" b="b"/>
            <a:pathLst>
              <a:path h="980439">
                <a:moveTo>
                  <a:pt x="0" y="980073"/>
                </a:moveTo>
                <a:lnTo>
                  <a:pt x="0" y="0"/>
                </a:lnTo>
              </a:path>
            </a:pathLst>
          </a:custGeom>
          <a:ln w="3175">
            <a:solidFill>
              <a:srgbClr val="000000"/>
            </a:solidFill>
          </a:ln>
        </p:spPr>
        <p:txBody>
          <a:bodyPr wrap="square" lIns="0" tIns="0" rIns="0" bIns="0" rtlCol="0"/>
          <a:lstStyle/>
          <a:p>
            <a:endParaRPr/>
          </a:p>
        </p:txBody>
      </p:sp>
      <p:sp>
        <p:nvSpPr>
          <p:cNvPr id="2685" name="object 2685"/>
          <p:cNvSpPr/>
          <p:nvPr/>
        </p:nvSpPr>
        <p:spPr>
          <a:xfrm>
            <a:off x="8244934"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686" name="object 2686"/>
          <p:cNvSpPr/>
          <p:nvPr/>
        </p:nvSpPr>
        <p:spPr>
          <a:xfrm>
            <a:off x="8248689" y="3214853"/>
            <a:ext cx="0" cy="92710"/>
          </a:xfrm>
          <a:custGeom>
            <a:avLst/>
            <a:gdLst/>
            <a:ahLst/>
            <a:cxnLst/>
            <a:rect l="l" t="t" r="r" b="b"/>
            <a:pathLst>
              <a:path h="92710">
                <a:moveTo>
                  <a:pt x="0" y="92083"/>
                </a:moveTo>
                <a:lnTo>
                  <a:pt x="0" y="0"/>
                </a:lnTo>
              </a:path>
            </a:pathLst>
          </a:custGeom>
          <a:ln w="3175">
            <a:solidFill>
              <a:srgbClr val="000000"/>
            </a:solidFill>
          </a:ln>
        </p:spPr>
        <p:txBody>
          <a:bodyPr wrap="square" lIns="0" tIns="0" rIns="0" bIns="0" rtlCol="0"/>
          <a:lstStyle/>
          <a:p>
            <a:endParaRPr/>
          </a:p>
        </p:txBody>
      </p:sp>
      <p:sp>
        <p:nvSpPr>
          <p:cNvPr id="2687" name="object 2687"/>
          <p:cNvSpPr/>
          <p:nvPr/>
        </p:nvSpPr>
        <p:spPr>
          <a:xfrm>
            <a:off x="8248689" y="3214854"/>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2688" name="object 2688"/>
          <p:cNvSpPr/>
          <p:nvPr/>
        </p:nvSpPr>
        <p:spPr>
          <a:xfrm>
            <a:off x="824827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689" name="object 2689"/>
          <p:cNvSpPr/>
          <p:nvPr/>
        </p:nvSpPr>
        <p:spPr>
          <a:xfrm>
            <a:off x="8252028" y="3134907"/>
            <a:ext cx="0" cy="172085"/>
          </a:xfrm>
          <a:custGeom>
            <a:avLst/>
            <a:gdLst/>
            <a:ahLst/>
            <a:cxnLst/>
            <a:rect l="l" t="t" r="r" b="b"/>
            <a:pathLst>
              <a:path h="172085">
                <a:moveTo>
                  <a:pt x="0" y="0"/>
                </a:moveTo>
                <a:lnTo>
                  <a:pt x="0" y="172030"/>
                </a:lnTo>
              </a:path>
            </a:pathLst>
          </a:custGeom>
          <a:ln w="3175">
            <a:solidFill>
              <a:srgbClr val="000000"/>
            </a:solidFill>
          </a:ln>
        </p:spPr>
        <p:txBody>
          <a:bodyPr wrap="square" lIns="0" tIns="0" rIns="0" bIns="0" rtlCol="0"/>
          <a:lstStyle/>
          <a:p>
            <a:endParaRPr/>
          </a:p>
        </p:txBody>
      </p:sp>
      <p:sp>
        <p:nvSpPr>
          <p:cNvPr id="2690" name="object 2690"/>
          <p:cNvSpPr/>
          <p:nvPr/>
        </p:nvSpPr>
        <p:spPr>
          <a:xfrm>
            <a:off x="8252028" y="2980721"/>
            <a:ext cx="0" cy="154940"/>
          </a:xfrm>
          <a:custGeom>
            <a:avLst/>
            <a:gdLst/>
            <a:ahLst/>
            <a:cxnLst/>
            <a:rect l="l" t="t" r="r" b="b"/>
            <a:pathLst>
              <a:path h="154939">
                <a:moveTo>
                  <a:pt x="0" y="0"/>
                </a:moveTo>
                <a:lnTo>
                  <a:pt x="0" y="154898"/>
                </a:lnTo>
              </a:path>
            </a:pathLst>
          </a:custGeom>
          <a:ln w="3175">
            <a:solidFill>
              <a:srgbClr val="000000"/>
            </a:solidFill>
          </a:ln>
        </p:spPr>
        <p:txBody>
          <a:bodyPr wrap="square" lIns="0" tIns="0" rIns="0" bIns="0" rtlCol="0"/>
          <a:lstStyle/>
          <a:p>
            <a:endParaRPr/>
          </a:p>
        </p:txBody>
      </p:sp>
      <p:sp>
        <p:nvSpPr>
          <p:cNvPr id="2691" name="object 2691"/>
          <p:cNvSpPr/>
          <p:nvPr/>
        </p:nvSpPr>
        <p:spPr>
          <a:xfrm>
            <a:off x="8252028" y="2980721"/>
            <a:ext cx="0" cy="326390"/>
          </a:xfrm>
          <a:custGeom>
            <a:avLst/>
            <a:gdLst/>
            <a:ahLst/>
            <a:cxnLst/>
            <a:rect l="l" t="t" r="r" b="b"/>
            <a:pathLst>
              <a:path h="326389">
                <a:moveTo>
                  <a:pt x="0" y="0"/>
                </a:moveTo>
                <a:lnTo>
                  <a:pt x="0" y="326215"/>
                </a:lnTo>
              </a:path>
            </a:pathLst>
          </a:custGeom>
          <a:ln w="3175">
            <a:solidFill>
              <a:srgbClr val="000000"/>
            </a:solidFill>
          </a:ln>
        </p:spPr>
        <p:txBody>
          <a:bodyPr wrap="square" lIns="0" tIns="0" rIns="0" bIns="0" rtlCol="0"/>
          <a:lstStyle/>
          <a:p>
            <a:endParaRPr/>
          </a:p>
        </p:txBody>
      </p:sp>
      <p:sp>
        <p:nvSpPr>
          <p:cNvPr id="2692" name="object 2692"/>
          <p:cNvSpPr/>
          <p:nvPr/>
        </p:nvSpPr>
        <p:spPr>
          <a:xfrm>
            <a:off x="8252028"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2693" name="object 2693"/>
          <p:cNvSpPr/>
          <p:nvPr/>
        </p:nvSpPr>
        <p:spPr>
          <a:xfrm>
            <a:off x="8252028" y="3263394"/>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2694" name="object 2694"/>
          <p:cNvSpPr/>
          <p:nvPr/>
        </p:nvSpPr>
        <p:spPr>
          <a:xfrm>
            <a:off x="825202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695" name="object 2695"/>
          <p:cNvSpPr/>
          <p:nvPr/>
        </p:nvSpPr>
        <p:spPr>
          <a:xfrm>
            <a:off x="825202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696" name="object 2696"/>
          <p:cNvSpPr/>
          <p:nvPr/>
        </p:nvSpPr>
        <p:spPr>
          <a:xfrm>
            <a:off x="8252028"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697" name="object 2697"/>
          <p:cNvSpPr/>
          <p:nvPr/>
        </p:nvSpPr>
        <p:spPr>
          <a:xfrm>
            <a:off x="8252028"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698" name="object 2698"/>
          <p:cNvSpPr/>
          <p:nvPr/>
        </p:nvSpPr>
        <p:spPr>
          <a:xfrm>
            <a:off x="8251612"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699" name="object 2699"/>
          <p:cNvSpPr/>
          <p:nvPr/>
        </p:nvSpPr>
        <p:spPr>
          <a:xfrm>
            <a:off x="8255366" y="3217709"/>
            <a:ext cx="0" cy="89535"/>
          </a:xfrm>
          <a:custGeom>
            <a:avLst/>
            <a:gdLst/>
            <a:ahLst/>
            <a:cxnLst/>
            <a:rect l="l" t="t" r="r" b="b"/>
            <a:pathLst>
              <a:path h="89535">
                <a:moveTo>
                  <a:pt x="0" y="89370"/>
                </a:moveTo>
                <a:lnTo>
                  <a:pt x="0" y="0"/>
                </a:lnTo>
              </a:path>
            </a:pathLst>
          </a:custGeom>
          <a:ln w="3175">
            <a:solidFill>
              <a:srgbClr val="000000"/>
            </a:solidFill>
          </a:ln>
        </p:spPr>
        <p:txBody>
          <a:bodyPr wrap="square" lIns="0" tIns="0" rIns="0" bIns="0" rtlCol="0"/>
          <a:lstStyle/>
          <a:p>
            <a:endParaRPr/>
          </a:p>
        </p:txBody>
      </p:sp>
      <p:sp>
        <p:nvSpPr>
          <p:cNvPr id="2700" name="object 2700"/>
          <p:cNvSpPr/>
          <p:nvPr/>
        </p:nvSpPr>
        <p:spPr>
          <a:xfrm>
            <a:off x="8255366"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701" name="object 2701"/>
          <p:cNvSpPr/>
          <p:nvPr/>
        </p:nvSpPr>
        <p:spPr>
          <a:xfrm>
            <a:off x="8258705"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702" name="object 2702"/>
          <p:cNvSpPr/>
          <p:nvPr/>
        </p:nvSpPr>
        <p:spPr>
          <a:xfrm>
            <a:off x="8260374" y="2986431"/>
            <a:ext cx="0" cy="106680"/>
          </a:xfrm>
          <a:custGeom>
            <a:avLst/>
            <a:gdLst/>
            <a:ahLst/>
            <a:cxnLst/>
            <a:rect l="l" t="t" r="r" b="b"/>
            <a:pathLst>
              <a:path h="106680">
                <a:moveTo>
                  <a:pt x="0" y="0"/>
                </a:moveTo>
                <a:lnTo>
                  <a:pt x="0" y="106359"/>
                </a:lnTo>
              </a:path>
            </a:pathLst>
          </a:custGeom>
          <a:ln w="4173">
            <a:solidFill>
              <a:srgbClr val="000000"/>
            </a:solidFill>
          </a:ln>
        </p:spPr>
        <p:txBody>
          <a:bodyPr wrap="square" lIns="0" tIns="0" rIns="0" bIns="0" rtlCol="0"/>
          <a:lstStyle/>
          <a:p>
            <a:endParaRPr/>
          </a:p>
        </p:txBody>
      </p:sp>
      <p:sp>
        <p:nvSpPr>
          <p:cNvPr id="2703" name="object 2703"/>
          <p:cNvSpPr/>
          <p:nvPr/>
        </p:nvSpPr>
        <p:spPr>
          <a:xfrm>
            <a:off x="8262042" y="3092077"/>
            <a:ext cx="0" cy="215265"/>
          </a:xfrm>
          <a:custGeom>
            <a:avLst/>
            <a:gdLst/>
            <a:ahLst/>
            <a:cxnLst/>
            <a:rect l="l" t="t" r="r" b="b"/>
            <a:pathLst>
              <a:path h="215264">
                <a:moveTo>
                  <a:pt x="0" y="214859"/>
                </a:moveTo>
                <a:lnTo>
                  <a:pt x="0" y="0"/>
                </a:lnTo>
              </a:path>
            </a:pathLst>
          </a:custGeom>
          <a:ln w="3175">
            <a:solidFill>
              <a:srgbClr val="000000"/>
            </a:solidFill>
          </a:ln>
        </p:spPr>
        <p:txBody>
          <a:bodyPr wrap="square" lIns="0" tIns="0" rIns="0" bIns="0" rtlCol="0"/>
          <a:lstStyle/>
          <a:p>
            <a:endParaRPr/>
          </a:p>
        </p:txBody>
      </p:sp>
      <p:sp>
        <p:nvSpPr>
          <p:cNvPr id="2704" name="object 2704"/>
          <p:cNvSpPr/>
          <p:nvPr/>
        </p:nvSpPr>
        <p:spPr>
          <a:xfrm>
            <a:off x="8261626" y="3257683"/>
            <a:ext cx="4445" cy="3810"/>
          </a:xfrm>
          <a:custGeom>
            <a:avLst/>
            <a:gdLst/>
            <a:ahLst/>
            <a:cxnLst/>
            <a:rect l="l" t="t" r="r" b="b"/>
            <a:pathLst>
              <a:path w="4445" h="3810">
                <a:moveTo>
                  <a:pt x="835" y="0"/>
                </a:moveTo>
                <a:lnTo>
                  <a:pt x="0" y="0"/>
                </a:lnTo>
                <a:lnTo>
                  <a:pt x="0" y="713"/>
                </a:lnTo>
                <a:lnTo>
                  <a:pt x="3337" y="3568"/>
                </a:lnTo>
                <a:lnTo>
                  <a:pt x="4173" y="3568"/>
                </a:lnTo>
                <a:lnTo>
                  <a:pt x="4173" y="2854"/>
                </a:lnTo>
                <a:lnTo>
                  <a:pt x="835" y="0"/>
                </a:lnTo>
                <a:close/>
              </a:path>
            </a:pathLst>
          </a:custGeom>
          <a:solidFill>
            <a:srgbClr val="000000"/>
          </a:solidFill>
        </p:spPr>
        <p:txBody>
          <a:bodyPr wrap="square" lIns="0" tIns="0" rIns="0" bIns="0" rtlCol="0"/>
          <a:lstStyle/>
          <a:p>
            <a:endParaRPr/>
          </a:p>
        </p:txBody>
      </p:sp>
      <p:sp>
        <p:nvSpPr>
          <p:cNvPr id="2705" name="object 2705"/>
          <p:cNvSpPr/>
          <p:nvPr/>
        </p:nvSpPr>
        <p:spPr>
          <a:xfrm>
            <a:off x="8265381" y="3211997"/>
            <a:ext cx="0" cy="95250"/>
          </a:xfrm>
          <a:custGeom>
            <a:avLst/>
            <a:gdLst/>
            <a:ahLst/>
            <a:cxnLst/>
            <a:rect l="l" t="t" r="r" b="b"/>
            <a:pathLst>
              <a:path h="95250">
                <a:moveTo>
                  <a:pt x="0" y="94938"/>
                </a:moveTo>
                <a:lnTo>
                  <a:pt x="0" y="0"/>
                </a:lnTo>
              </a:path>
            </a:pathLst>
          </a:custGeom>
          <a:ln w="3175">
            <a:solidFill>
              <a:srgbClr val="000000"/>
            </a:solidFill>
          </a:ln>
        </p:spPr>
        <p:txBody>
          <a:bodyPr wrap="square" lIns="0" tIns="0" rIns="0" bIns="0" rtlCol="0"/>
          <a:lstStyle/>
          <a:p>
            <a:endParaRPr/>
          </a:p>
        </p:txBody>
      </p:sp>
      <p:sp>
        <p:nvSpPr>
          <p:cNvPr id="2706" name="object 2706"/>
          <p:cNvSpPr/>
          <p:nvPr/>
        </p:nvSpPr>
        <p:spPr>
          <a:xfrm>
            <a:off x="8264963" y="3243408"/>
            <a:ext cx="4445" cy="64135"/>
          </a:xfrm>
          <a:custGeom>
            <a:avLst/>
            <a:gdLst/>
            <a:ahLst/>
            <a:cxnLst/>
            <a:rect l="l" t="t" r="r" b="b"/>
            <a:pathLst>
              <a:path w="4445" h="64135">
                <a:moveTo>
                  <a:pt x="835" y="0"/>
                </a:moveTo>
                <a:lnTo>
                  <a:pt x="0" y="0"/>
                </a:lnTo>
                <a:lnTo>
                  <a:pt x="0" y="713"/>
                </a:lnTo>
                <a:lnTo>
                  <a:pt x="3340" y="63529"/>
                </a:lnTo>
                <a:lnTo>
                  <a:pt x="4174" y="63529"/>
                </a:lnTo>
                <a:lnTo>
                  <a:pt x="4174" y="62815"/>
                </a:lnTo>
                <a:lnTo>
                  <a:pt x="835" y="0"/>
                </a:lnTo>
                <a:close/>
              </a:path>
            </a:pathLst>
          </a:custGeom>
          <a:solidFill>
            <a:srgbClr val="000000"/>
          </a:solidFill>
        </p:spPr>
        <p:txBody>
          <a:bodyPr wrap="square" lIns="0" tIns="0" rIns="0" bIns="0" rtlCol="0"/>
          <a:lstStyle/>
          <a:p>
            <a:endParaRPr/>
          </a:p>
        </p:txBody>
      </p:sp>
      <p:sp>
        <p:nvSpPr>
          <p:cNvPr id="2707" name="object 2707"/>
          <p:cNvSpPr/>
          <p:nvPr/>
        </p:nvSpPr>
        <p:spPr>
          <a:xfrm>
            <a:off x="8268720" y="3229130"/>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2708" name="object 2708"/>
          <p:cNvSpPr/>
          <p:nvPr/>
        </p:nvSpPr>
        <p:spPr>
          <a:xfrm>
            <a:off x="826830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709" name="object 2709"/>
          <p:cNvSpPr/>
          <p:nvPr/>
        </p:nvSpPr>
        <p:spPr>
          <a:xfrm>
            <a:off x="8272058" y="3169169"/>
            <a:ext cx="0" cy="106680"/>
          </a:xfrm>
          <a:custGeom>
            <a:avLst/>
            <a:gdLst/>
            <a:ahLst/>
            <a:cxnLst/>
            <a:rect l="l" t="t" r="r" b="b"/>
            <a:pathLst>
              <a:path h="106679">
                <a:moveTo>
                  <a:pt x="0" y="0"/>
                </a:moveTo>
                <a:lnTo>
                  <a:pt x="0" y="106358"/>
                </a:lnTo>
              </a:path>
            </a:pathLst>
          </a:custGeom>
          <a:ln w="3175">
            <a:solidFill>
              <a:srgbClr val="000000"/>
            </a:solidFill>
          </a:ln>
        </p:spPr>
        <p:txBody>
          <a:bodyPr wrap="square" lIns="0" tIns="0" rIns="0" bIns="0" rtlCol="0"/>
          <a:lstStyle/>
          <a:p>
            <a:endParaRPr/>
          </a:p>
        </p:txBody>
      </p:sp>
      <p:sp>
        <p:nvSpPr>
          <p:cNvPr id="2710" name="object 2710"/>
          <p:cNvSpPr/>
          <p:nvPr/>
        </p:nvSpPr>
        <p:spPr>
          <a:xfrm>
            <a:off x="8272058" y="3169170"/>
            <a:ext cx="0" cy="137795"/>
          </a:xfrm>
          <a:custGeom>
            <a:avLst/>
            <a:gdLst/>
            <a:ahLst/>
            <a:cxnLst/>
            <a:rect l="l" t="t" r="r" b="b"/>
            <a:pathLst>
              <a:path h="137795">
                <a:moveTo>
                  <a:pt x="0" y="137767"/>
                </a:moveTo>
                <a:lnTo>
                  <a:pt x="0" y="0"/>
                </a:lnTo>
              </a:path>
            </a:pathLst>
          </a:custGeom>
          <a:ln w="3175">
            <a:solidFill>
              <a:srgbClr val="000000"/>
            </a:solidFill>
          </a:ln>
        </p:spPr>
        <p:txBody>
          <a:bodyPr wrap="square" lIns="0" tIns="0" rIns="0" bIns="0" rtlCol="0"/>
          <a:lstStyle/>
          <a:p>
            <a:endParaRPr/>
          </a:p>
        </p:txBody>
      </p:sp>
      <p:sp>
        <p:nvSpPr>
          <p:cNvPr id="2711" name="object 2711"/>
          <p:cNvSpPr/>
          <p:nvPr/>
        </p:nvSpPr>
        <p:spPr>
          <a:xfrm>
            <a:off x="827164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712" name="object 2712"/>
          <p:cNvSpPr/>
          <p:nvPr/>
        </p:nvSpPr>
        <p:spPr>
          <a:xfrm>
            <a:off x="8274980" y="3277671"/>
            <a:ext cx="4445" cy="29845"/>
          </a:xfrm>
          <a:custGeom>
            <a:avLst/>
            <a:gdLst/>
            <a:ahLst/>
            <a:cxnLst/>
            <a:rect l="l" t="t" r="r" b="b"/>
            <a:pathLst>
              <a:path w="4445" h="29845">
                <a:moveTo>
                  <a:pt x="4173" y="0"/>
                </a:moveTo>
                <a:lnTo>
                  <a:pt x="3338" y="0"/>
                </a:lnTo>
                <a:lnTo>
                  <a:pt x="0" y="28552"/>
                </a:lnTo>
                <a:lnTo>
                  <a:pt x="0" y="29265"/>
                </a:lnTo>
                <a:lnTo>
                  <a:pt x="834" y="29265"/>
                </a:lnTo>
                <a:lnTo>
                  <a:pt x="4173" y="713"/>
                </a:lnTo>
                <a:lnTo>
                  <a:pt x="4173" y="0"/>
                </a:lnTo>
                <a:close/>
              </a:path>
            </a:pathLst>
          </a:custGeom>
          <a:solidFill>
            <a:srgbClr val="000000"/>
          </a:solidFill>
        </p:spPr>
        <p:txBody>
          <a:bodyPr wrap="square" lIns="0" tIns="0" rIns="0" bIns="0" rtlCol="0"/>
          <a:lstStyle/>
          <a:p>
            <a:endParaRPr/>
          </a:p>
        </p:txBody>
      </p:sp>
      <p:sp>
        <p:nvSpPr>
          <p:cNvPr id="2713" name="object 2713"/>
          <p:cNvSpPr/>
          <p:nvPr/>
        </p:nvSpPr>
        <p:spPr>
          <a:xfrm>
            <a:off x="8278735" y="3166314"/>
            <a:ext cx="0" cy="118110"/>
          </a:xfrm>
          <a:custGeom>
            <a:avLst/>
            <a:gdLst/>
            <a:ahLst/>
            <a:cxnLst/>
            <a:rect l="l" t="t" r="r" b="b"/>
            <a:pathLst>
              <a:path h="118110">
                <a:moveTo>
                  <a:pt x="0" y="0"/>
                </a:moveTo>
                <a:lnTo>
                  <a:pt x="0" y="117780"/>
                </a:lnTo>
              </a:path>
            </a:pathLst>
          </a:custGeom>
          <a:ln w="3175">
            <a:solidFill>
              <a:srgbClr val="000000"/>
            </a:solidFill>
          </a:ln>
        </p:spPr>
        <p:txBody>
          <a:bodyPr wrap="square" lIns="0" tIns="0" rIns="0" bIns="0" rtlCol="0"/>
          <a:lstStyle/>
          <a:p>
            <a:endParaRPr/>
          </a:p>
        </p:txBody>
      </p:sp>
      <p:sp>
        <p:nvSpPr>
          <p:cNvPr id="2714" name="object 2714"/>
          <p:cNvSpPr/>
          <p:nvPr/>
        </p:nvSpPr>
        <p:spPr>
          <a:xfrm>
            <a:off x="8278736" y="3166314"/>
            <a:ext cx="0" cy="140970"/>
          </a:xfrm>
          <a:custGeom>
            <a:avLst/>
            <a:gdLst/>
            <a:ahLst/>
            <a:cxnLst/>
            <a:rect l="l" t="t" r="r" b="b"/>
            <a:pathLst>
              <a:path h="140970">
                <a:moveTo>
                  <a:pt x="0" y="140622"/>
                </a:moveTo>
                <a:lnTo>
                  <a:pt x="0" y="0"/>
                </a:lnTo>
              </a:path>
            </a:pathLst>
          </a:custGeom>
          <a:ln w="3175">
            <a:solidFill>
              <a:srgbClr val="000000"/>
            </a:solidFill>
          </a:ln>
        </p:spPr>
        <p:txBody>
          <a:bodyPr wrap="square" lIns="0" tIns="0" rIns="0" bIns="0" rtlCol="0"/>
          <a:lstStyle/>
          <a:p>
            <a:endParaRPr/>
          </a:p>
        </p:txBody>
      </p:sp>
      <p:sp>
        <p:nvSpPr>
          <p:cNvPr id="2715" name="object 2715"/>
          <p:cNvSpPr/>
          <p:nvPr/>
        </p:nvSpPr>
        <p:spPr>
          <a:xfrm>
            <a:off x="8278735" y="3237697"/>
            <a:ext cx="0" cy="6985"/>
          </a:xfrm>
          <a:custGeom>
            <a:avLst/>
            <a:gdLst/>
            <a:ahLst/>
            <a:cxnLst/>
            <a:rect l="l" t="t" r="r" b="b"/>
            <a:pathLst>
              <a:path h="6985">
                <a:moveTo>
                  <a:pt x="0" y="0"/>
                </a:moveTo>
                <a:lnTo>
                  <a:pt x="0" y="6423"/>
                </a:lnTo>
              </a:path>
            </a:pathLst>
          </a:custGeom>
          <a:ln w="3175">
            <a:solidFill>
              <a:srgbClr val="000000"/>
            </a:solidFill>
          </a:ln>
        </p:spPr>
        <p:txBody>
          <a:bodyPr wrap="square" lIns="0" tIns="0" rIns="0" bIns="0" rtlCol="0"/>
          <a:lstStyle/>
          <a:p>
            <a:endParaRPr/>
          </a:p>
        </p:txBody>
      </p:sp>
      <p:sp>
        <p:nvSpPr>
          <p:cNvPr id="2716" name="object 2716"/>
          <p:cNvSpPr/>
          <p:nvPr/>
        </p:nvSpPr>
        <p:spPr>
          <a:xfrm>
            <a:off x="8278319"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717" name="object 2717"/>
          <p:cNvSpPr/>
          <p:nvPr/>
        </p:nvSpPr>
        <p:spPr>
          <a:xfrm>
            <a:off x="8282074" y="3237697"/>
            <a:ext cx="0" cy="6985"/>
          </a:xfrm>
          <a:custGeom>
            <a:avLst/>
            <a:gdLst/>
            <a:ahLst/>
            <a:cxnLst/>
            <a:rect l="l" t="t" r="r" b="b"/>
            <a:pathLst>
              <a:path h="6985">
                <a:moveTo>
                  <a:pt x="0" y="0"/>
                </a:moveTo>
                <a:lnTo>
                  <a:pt x="0" y="6423"/>
                </a:lnTo>
              </a:path>
            </a:pathLst>
          </a:custGeom>
          <a:ln w="3175">
            <a:solidFill>
              <a:srgbClr val="000000"/>
            </a:solidFill>
          </a:ln>
        </p:spPr>
        <p:txBody>
          <a:bodyPr wrap="square" lIns="0" tIns="0" rIns="0" bIns="0" rtlCol="0"/>
          <a:lstStyle/>
          <a:p>
            <a:endParaRPr/>
          </a:p>
        </p:txBody>
      </p:sp>
      <p:sp>
        <p:nvSpPr>
          <p:cNvPr id="2718" name="object 2718"/>
          <p:cNvSpPr/>
          <p:nvPr/>
        </p:nvSpPr>
        <p:spPr>
          <a:xfrm>
            <a:off x="8282074" y="3223419"/>
            <a:ext cx="0" cy="83820"/>
          </a:xfrm>
          <a:custGeom>
            <a:avLst/>
            <a:gdLst/>
            <a:ahLst/>
            <a:cxnLst/>
            <a:rect l="l" t="t" r="r" b="b"/>
            <a:pathLst>
              <a:path h="83820">
                <a:moveTo>
                  <a:pt x="0" y="83517"/>
                </a:moveTo>
                <a:lnTo>
                  <a:pt x="0" y="0"/>
                </a:lnTo>
              </a:path>
            </a:pathLst>
          </a:custGeom>
          <a:ln w="3175">
            <a:solidFill>
              <a:srgbClr val="000000"/>
            </a:solidFill>
          </a:ln>
        </p:spPr>
        <p:txBody>
          <a:bodyPr wrap="square" lIns="0" tIns="0" rIns="0" bIns="0" rtlCol="0"/>
          <a:lstStyle/>
          <a:p>
            <a:endParaRPr/>
          </a:p>
        </p:txBody>
      </p:sp>
      <p:sp>
        <p:nvSpPr>
          <p:cNvPr id="2719" name="object 2719"/>
          <p:cNvSpPr/>
          <p:nvPr/>
        </p:nvSpPr>
        <p:spPr>
          <a:xfrm>
            <a:off x="8281658" y="3271959"/>
            <a:ext cx="4445" cy="35560"/>
          </a:xfrm>
          <a:custGeom>
            <a:avLst/>
            <a:gdLst/>
            <a:ahLst/>
            <a:cxnLst/>
            <a:rect l="l" t="t" r="r" b="b"/>
            <a:pathLst>
              <a:path w="4445" h="35560">
                <a:moveTo>
                  <a:pt x="4173" y="0"/>
                </a:moveTo>
                <a:lnTo>
                  <a:pt x="3337"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2720" name="object 2720"/>
          <p:cNvSpPr/>
          <p:nvPr/>
        </p:nvSpPr>
        <p:spPr>
          <a:xfrm>
            <a:off x="8285412" y="3209142"/>
            <a:ext cx="0" cy="97790"/>
          </a:xfrm>
          <a:custGeom>
            <a:avLst/>
            <a:gdLst/>
            <a:ahLst/>
            <a:cxnLst/>
            <a:rect l="l" t="t" r="r" b="b"/>
            <a:pathLst>
              <a:path h="97789">
                <a:moveTo>
                  <a:pt x="0" y="97794"/>
                </a:moveTo>
                <a:lnTo>
                  <a:pt x="0" y="0"/>
                </a:lnTo>
              </a:path>
            </a:pathLst>
          </a:custGeom>
          <a:ln w="3175">
            <a:solidFill>
              <a:srgbClr val="000000"/>
            </a:solidFill>
          </a:ln>
        </p:spPr>
        <p:txBody>
          <a:bodyPr wrap="square" lIns="0" tIns="0" rIns="0" bIns="0" rtlCol="0"/>
          <a:lstStyle/>
          <a:p>
            <a:endParaRPr/>
          </a:p>
        </p:txBody>
      </p:sp>
      <p:sp>
        <p:nvSpPr>
          <p:cNvPr id="2721" name="object 2721"/>
          <p:cNvSpPr/>
          <p:nvPr/>
        </p:nvSpPr>
        <p:spPr>
          <a:xfrm>
            <a:off x="8284996" y="3286236"/>
            <a:ext cx="4445" cy="6985"/>
          </a:xfrm>
          <a:custGeom>
            <a:avLst/>
            <a:gdLst/>
            <a:ahLst/>
            <a:cxnLst/>
            <a:rect l="l" t="t" r="r" b="b"/>
            <a:pathLst>
              <a:path w="4445" h="6985">
                <a:moveTo>
                  <a:pt x="4173" y="0"/>
                </a:moveTo>
                <a:lnTo>
                  <a:pt x="3338" y="0"/>
                </a:lnTo>
                <a:lnTo>
                  <a:pt x="0" y="5711"/>
                </a:lnTo>
                <a:lnTo>
                  <a:pt x="0" y="6424"/>
                </a:lnTo>
                <a:lnTo>
                  <a:pt x="835" y="6424"/>
                </a:lnTo>
                <a:lnTo>
                  <a:pt x="4173" y="713"/>
                </a:lnTo>
                <a:lnTo>
                  <a:pt x="4173" y="0"/>
                </a:lnTo>
                <a:close/>
              </a:path>
            </a:pathLst>
          </a:custGeom>
          <a:solidFill>
            <a:srgbClr val="000000"/>
          </a:solidFill>
        </p:spPr>
        <p:txBody>
          <a:bodyPr wrap="square" lIns="0" tIns="0" rIns="0" bIns="0" rtlCol="0"/>
          <a:lstStyle/>
          <a:p>
            <a:endParaRPr/>
          </a:p>
        </p:txBody>
      </p:sp>
      <p:sp>
        <p:nvSpPr>
          <p:cNvPr id="2722" name="object 2722"/>
          <p:cNvSpPr/>
          <p:nvPr/>
        </p:nvSpPr>
        <p:spPr>
          <a:xfrm>
            <a:off x="8288751" y="3214853"/>
            <a:ext cx="0" cy="92710"/>
          </a:xfrm>
          <a:custGeom>
            <a:avLst/>
            <a:gdLst/>
            <a:ahLst/>
            <a:cxnLst/>
            <a:rect l="l" t="t" r="r" b="b"/>
            <a:pathLst>
              <a:path h="92710">
                <a:moveTo>
                  <a:pt x="0" y="92083"/>
                </a:moveTo>
                <a:lnTo>
                  <a:pt x="0" y="0"/>
                </a:lnTo>
              </a:path>
            </a:pathLst>
          </a:custGeom>
          <a:ln w="3175">
            <a:solidFill>
              <a:srgbClr val="000000"/>
            </a:solidFill>
          </a:ln>
        </p:spPr>
        <p:txBody>
          <a:bodyPr wrap="square" lIns="0" tIns="0" rIns="0" bIns="0" rtlCol="0"/>
          <a:lstStyle/>
          <a:p>
            <a:endParaRPr/>
          </a:p>
        </p:txBody>
      </p:sp>
      <p:sp>
        <p:nvSpPr>
          <p:cNvPr id="2723" name="object 2723"/>
          <p:cNvSpPr/>
          <p:nvPr/>
        </p:nvSpPr>
        <p:spPr>
          <a:xfrm>
            <a:off x="8288334" y="3266250"/>
            <a:ext cx="4445" cy="6985"/>
          </a:xfrm>
          <a:custGeom>
            <a:avLst/>
            <a:gdLst/>
            <a:ahLst/>
            <a:cxnLst/>
            <a:rect l="l" t="t" r="r" b="b"/>
            <a:pathLst>
              <a:path w="4445" h="6985">
                <a:moveTo>
                  <a:pt x="4173" y="0"/>
                </a:moveTo>
                <a:lnTo>
                  <a:pt x="3338" y="0"/>
                </a:lnTo>
                <a:lnTo>
                  <a:pt x="0" y="5709"/>
                </a:lnTo>
                <a:lnTo>
                  <a:pt x="0" y="6423"/>
                </a:lnTo>
                <a:lnTo>
                  <a:pt x="834" y="6423"/>
                </a:lnTo>
                <a:lnTo>
                  <a:pt x="4173" y="712"/>
                </a:lnTo>
                <a:lnTo>
                  <a:pt x="4173" y="0"/>
                </a:lnTo>
                <a:close/>
              </a:path>
            </a:pathLst>
          </a:custGeom>
          <a:solidFill>
            <a:srgbClr val="000000"/>
          </a:solidFill>
        </p:spPr>
        <p:txBody>
          <a:bodyPr wrap="square" lIns="0" tIns="0" rIns="0" bIns="0" rtlCol="0"/>
          <a:lstStyle/>
          <a:p>
            <a:endParaRPr/>
          </a:p>
        </p:txBody>
      </p:sp>
      <p:sp>
        <p:nvSpPr>
          <p:cNvPr id="2724" name="object 2724"/>
          <p:cNvSpPr/>
          <p:nvPr/>
        </p:nvSpPr>
        <p:spPr>
          <a:xfrm>
            <a:off x="8292089" y="3157748"/>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2725" name="object 2725"/>
          <p:cNvSpPr/>
          <p:nvPr/>
        </p:nvSpPr>
        <p:spPr>
          <a:xfrm>
            <a:off x="8292089" y="3157748"/>
            <a:ext cx="0" cy="149225"/>
          </a:xfrm>
          <a:custGeom>
            <a:avLst/>
            <a:gdLst/>
            <a:ahLst/>
            <a:cxnLst/>
            <a:rect l="l" t="t" r="r" b="b"/>
            <a:pathLst>
              <a:path h="149225">
                <a:moveTo>
                  <a:pt x="0" y="149188"/>
                </a:moveTo>
                <a:lnTo>
                  <a:pt x="0" y="0"/>
                </a:lnTo>
              </a:path>
            </a:pathLst>
          </a:custGeom>
          <a:ln w="3175">
            <a:solidFill>
              <a:srgbClr val="000000"/>
            </a:solidFill>
          </a:ln>
        </p:spPr>
        <p:txBody>
          <a:bodyPr wrap="square" lIns="0" tIns="0" rIns="0" bIns="0" rtlCol="0"/>
          <a:lstStyle/>
          <a:p>
            <a:endParaRPr/>
          </a:p>
        </p:txBody>
      </p:sp>
      <p:sp>
        <p:nvSpPr>
          <p:cNvPr id="2726" name="object 2726"/>
          <p:cNvSpPr/>
          <p:nvPr/>
        </p:nvSpPr>
        <p:spPr>
          <a:xfrm>
            <a:off x="8291673" y="3229130"/>
            <a:ext cx="4445" cy="55244"/>
          </a:xfrm>
          <a:custGeom>
            <a:avLst/>
            <a:gdLst/>
            <a:ahLst/>
            <a:cxnLst/>
            <a:rect l="l" t="t" r="r" b="b"/>
            <a:pathLst>
              <a:path w="4445" h="55245">
                <a:moveTo>
                  <a:pt x="4173" y="0"/>
                </a:moveTo>
                <a:lnTo>
                  <a:pt x="3338" y="0"/>
                </a:lnTo>
                <a:lnTo>
                  <a:pt x="0" y="54250"/>
                </a:lnTo>
                <a:lnTo>
                  <a:pt x="0" y="54964"/>
                </a:lnTo>
                <a:lnTo>
                  <a:pt x="834" y="54964"/>
                </a:lnTo>
                <a:lnTo>
                  <a:pt x="4173" y="715"/>
                </a:lnTo>
                <a:lnTo>
                  <a:pt x="4173" y="0"/>
                </a:lnTo>
                <a:close/>
              </a:path>
            </a:pathLst>
          </a:custGeom>
          <a:solidFill>
            <a:srgbClr val="000000"/>
          </a:solidFill>
        </p:spPr>
        <p:txBody>
          <a:bodyPr wrap="square" lIns="0" tIns="0" rIns="0" bIns="0" rtlCol="0"/>
          <a:lstStyle/>
          <a:p>
            <a:endParaRPr/>
          </a:p>
        </p:txBody>
      </p:sp>
      <p:sp>
        <p:nvSpPr>
          <p:cNvPr id="2727" name="object 2727"/>
          <p:cNvSpPr/>
          <p:nvPr/>
        </p:nvSpPr>
        <p:spPr>
          <a:xfrm>
            <a:off x="8295428" y="3006420"/>
            <a:ext cx="0" cy="180975"/>
          </a:xfrm>
          <a:custGeom>
            <a:avLst/>
            <a:gdLst/>
            <a:ahLst/>
            <a:cxnLst/>
            <a:rect l="l" t="t" r="r" b="b"/>
            <a:pathLst>
              <a:path h="180975">
                <a:moveTo>
                  <a:pt x="0" y="0"/>
                </a:moveTo>
                <a:lnTo>
                  <a:pt x="0" y="180596"/>
                </a:lnTo>
              </a:path>
            </a:pathLst>
          </a:custGeom>
          <a:ln w="3175">
            <a:solidFill>
              <a:srgbClr val="000000"/>
            </a:solidFill>
          </a:ln>
        </p:spPr>
        <p:txBody>
          <a:bodyPr wrap="square" lIns="0" tIns="0" rIns="0" bIns="0" rtlCol="0"/>
          <a:lstStyle/>
          <a:p>
            <a:endParaRPr/>
          </a:p>
        </p:txBody>
      </p:sp>
      <p:sp>
        <p:nvSpPr>
          <p:cNvPr id="2728" name="object 2728"/>
          <p:cNvSpPr/>
          <p:nvPr/>
        </p:nvSpPr>
        <p:spPr>
          <a:xfrm>
            <a:off x="8295428" y="3006418"/>
            <a:ext cx="0" cy="300990"/>
          </a:xfrm>
          <a:custGeom>
            <a:avLst/>
            <a:gdLst/>
            <a:ahLst/>
            <a:cxnLst/>
            <a:rect l="l" t="t" r="r" b="b"/>
            <a:pathLst>
              <a:path h="300989">
                <a:moveTo>
                  <a:pt x="0" y="300518"/>
                </a:moveTo>
                <a:lnTo>
                  <a:pt x="0" y="0"/>
                </a:lnTo>
              </a:path>
            </a:pathLst>
          </a:custGeom>
          <a:ln w="3175">
            <a:solidFill>
              <a:srgbClr val="000000"/>
            </a:solidFill>
          </a:ln>
        </p:spPr>
        <p:txBody>
          <a:bodyPr wrap="square" lIns="0" tIns="0" rIns="0" bIns="0" rtlCol="0"/>
          <a:lstStyle/>
          <a:p>
            <a:endParaRPr/>
          </a:p>
        </p:txBody>
      </p:sp>
      <p:sp>
        <p:nvSpPr>
          <p:cNvPr id="2729" name="object 2729"/>
          <p:cNvSpPr/>
          <p:nvPr/>
        </p:nvSpPr>
        <p:spPr>
          <a:xfrm>
            <a:off x="8295428" y="3172025"/>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2730" name="object 2730"/>
          <p:cNvSpPr/>
          <p:nvPr/>
        </p:nvSpPr>
        <p:spPr>
          <a:xfrm>
            <a:off x="829501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731" name="object 2731"/>
          <p:cNvSpPr/>
          <p:nvPr/>
        </p:nvSpPr>
        <p:spPr>
          <a:xfrm>
            <a:off x="8298767" y="2969299"/>
            <a:ext cx="0" cy="337820"/>
          </a:xfrm>
          <a:custGeom>
            <a:avLst/>
            <a:gdLst/>
            <a:ahLst/>
            <a:cxnLst/>
            <a:rect l="l" t="t" r="r" b="b"/>
            <a:pathLst>
              <a:path h="337820">
                <a:moveTo>
                  <a:pt x="0" y="337637"/>
                </a:moveTo>
                <a:lnTo>
                  <a:pt x="0" y="0"/>
                </a:lnTo>
              </a:path>
            </a:pathLst>
          </a:custGeom>
          <a:ln w="3175">
            <a:solidFill>
              <a:srgbClr val="000000"/>
            </a:solidFill>
          </a:ln>
        </p:spPr>
        <p:txBody>
          <a:bodyPr wrap="square" lIns="0" tIns="0" rIns="0" bIns="0" rtlCol="0"/>
          <a:lstStyle/>
          <a:p>
            <a:endParaRPr/>
          </a:p>
        </p:txBody>
      </p:sp>
      <p:sp>
        <p:nvSpPr>
          <p:cNvPr id="2732" name="object 2732"/>
          <p:cNvSpPr/>
          <p:nvPr/>
        </p:nvSpPr>
        <p:spPr>
          <a:xfrm>
            <a:off x="8298767" y="2969301"/>
            <a:ext cx="0" cy="226695"/>
          </a:xfrm>
          <a:custGeom>
            <a:avLst/>
            <a:gdLst/>
            <a:ahLst/>
            <a:cxnLst/>
            <a:rect l="l" t="t" r="r" b="b"/>
            <a:pathLst>
              <a:path h="226694">
                <a:moveTo>
                  <a:pt x="0" y="0"/>
                </a:moveTo>
                <a:lnTo>
                  <a:pt x="0" y="226280"/>
                </a:lnTo>
              </a:path>
            </a:pathLst>
          </a:custGeom>
          <a:ln w="3175">
            <a:solidFill>
              <a:srgbClr val="000000"/>
            </a:solidFill>
          </a:ln>
        </p:spPr>
        <p:txBody>
          <a:bodyPr wrap="square" lIns="0" tIns="0" rIns="0" bIns="0" rtlCol="0"/>
          <a:lstStyle/>
          <a:p>
            <a:endParaRPr/>
          </a:p>
        </p:txBody>
      </p:sp>
      <p:sp>
        <p:nvSpPr>
          <p:cNvPr id="2733" name="object 2733"/>
          <p:cNvSpPr/>
          <p:nvPr/>
        </p:nvSpPr>
        <p:spPr>
          <a:xfrm>
            <a:off x="829835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734" name="object 2734"/>
          <p:cNvSpPr/>
          <p:nvPr/>
        </p:nvSpPr>
        <p:spPr>
          <a:xfrm>
            <a:off x="8302104" y="3163460"/>
            <a:ext cx="0" cy="29845"/>
          </a:xfrm>
          <a:custGeom>
            <a:avLst/>
            <a:gdLst/>
            <a:ahLst/>
            <a:cxnLst/>
            <a:rect l="l" t="t" r="r" b="b"/>
            <a:pathLst>
              <a:path h="29844">
                <a:moveTo>
                  <a:pt x="0" y="0"/>
                </a:moveTo>
                <a:lnTo>
                  <a:pt x="0" y="29266"/>
                </a:lnTo>
              </a:path>
            </a:pathLst>
          </a:custGeom>
          <a:ln w="3175">
            <a:solidFill>
              <a:srgbClr val="000000"/>
            </a:solidFill>
          </a:ln>
        </p:spPr>
        <p:txBody>
          <a:bodyPr wrap="square" lIns="0" tIns="0" rIns="0" bIns="0" rtlCol="0"/>
          <a:lstStyle/>
          <a:p>
            <a:endParaRPr/>
          </a:p>
        </p:txBody>
      </p:sp>
      <p:sp>
        <p:nvSpPr>
          <p:cNvPr id="2735" name="object 2735"/>
          <p:cNvSpPr/>
          <p:nvPr/>
        </p:nvSpPr>
        <p:spPr>
          <a:xfrm>
            <a:off x="8302104" y="2983575"/>
            <a:ext cx="0" cy="323850"/>
          </a:xfrm>
          <a:custGeom>
            <a:avLst/>
            <a:gdLst/>
            <a:ahLst/>
            <a:cxnLst/>
            <a:rect l="l" t="t" r="r" b="b"/>
            <a:pathLst>
              <a:path h="323850">
                <a:moveTo>
                  <a:pt x="0" y="323360"/>
                </a:moveTo>
                <a:lnTo>
                  <a:pt x="0" y="0"/>
                </a:lnTo>
              </a:path>
            </a:pathLst>
          </a:custGeom>
          <a:ln w="3175">
            <a:solidFill>
              <a:srgbClr val="000000"/>
            </a:solidFill>
          </a:ln>
        </p:spPr>
        <p:txBody>
          <a:bodyPr wrap="square" lIns="0" tIns="0" rIns="0" bIns="0" rtlCol="0"/>
          <a:lstStyle/>
          <a:p>
            <a:endParaRPr/>
          </a:p>
        </p:txBody>
      </p:sp>
      <p:sp>
        <p:nvSpPr>
          <p:cNvPr id="2736" name="object 2736"/>
          <p:cNvSpPr/>
          <p:nvPr/>
        </p:nvSpPr>
        <p:spPr>
          <a:xfrm>
            <a:off x="8303774" y="2983576"/>
            <a:ext cx="0" cy="278130"/>
          </a:xfrm>
          <a:custGeom>
            <a:avLst/>
            <a:gdLst/>
            <a:ahLst/>
            <a:cxnLst/>
            <a:rect l="l" t="t" r="r" b="b"/>
            <a:pathLst>
              <a:path h="278129">
                <a:moveTo>
                  <a:pt x="0" y="0"/>
                </a:moveTo>
                <a:lnTo>
                  <a:pt x="0" y="277675"/>
                </a:lnTo>
              </a:path>
            </a:pathLst>
          </a:custGeom>
          <a:ln w="4173">
            <a:solidFill>
              <a:srgbClr val="000000"/>
            </a:solidFill>
          </a:ln>
        </p:spPr>
        <p:txBody>
          <a:bodyPr wrap="square" lIns="0" tIns="0" rIns="0" bIns="0" rtlCol="0"/>
          <a:lstStyle/>
          <a:p>
            <a:endParaRPr/>
          </a:p>
        </p:txBody>
      </p:sp>
      <p:sp>
        <p:nvSpPr>
          <p:cNvPr id="2737" name="object 2737"/>
          <p:cNvSpPr/>
          <p:nvPr/>
        </p:nvSpPr>
        <p:spPr>
          <a:xfrm>
            <a:off x="8305443" y="3134906"/>
            <a:ext cx="0" cy="172085"/>
          </a:xfrm>
          <a:custGeom>
            <a:avLst/>
            <a:gdLst/>
            <a:ahLst/>
            <a:cxnLst/>
            <a:rect l="l" t="t" r="r" b="b"/>
            <a:pathLst>
              <a:path h="172085">
                <a:moveTo>
                  <a:pt x="0" y="172031"/>
                </a:moveTo>
                <a:lnTo>
                  <a:pt x="0" y="0"/>
                </a:lnTo>
              </a:path>
            </a:pathLst>
          </a:custGeom>
          <a:ln w="3175">
            <a:solidFill>
              <a:srgbClr val="000000"/>
            </a:solidFill>
          </a:ln>
        </p:spPr>
        <p:txBody>
          <a:bodyPr wrap="square" lIns="0" tIns="0" rIns="0" bIns="0" rtlCol="0"/>
          <a:lstStyle/>
          <a:p>
            <a:endParaRPr/>
          </a:p>
        </p:txBody>
      </p:sp>
      <p:sp>
        <p:nvSpPr>
          <p:cNvPr id="2738" name="object 2738"/>
          <p:cNvSpPr/>
          <p:nvPr/>
        </p:nvSpPr>
        <p:spPr>
          <a:xfrm>
            <a:off x="8305443" y="3240551"/>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2739" name="object 2739"/>
          <p:cNvSpPr/>
          <p:nvPr/>
        </p:nvSpPr>
        <p:spPr>
          <a:xfrm>
            <a:off x="8305027" y="3183445"/>
            <a:ext cx="4445" cy="46990"/>
          </a:xfrm>
          <a:custGeom>
            <a:avLst/>
            <a:gdLst/>
            <a:ahLst/>
            <a:cxnLst/>
            <a:rect l="l" t="t" r="r" b="b"/>
            <a:pathLst>
              <a:path w="4445" h="46989">
                <a:moveTo>
                  <a:pt x="834" y="0"/>
                </a:moveTo>
                <a:lnTo>
                  <a:pt x="0" y="0"/>
                </a:lnTo>
                <a:lnTo>
                  <a:pt x="0" y="715"/>
                </a:lnTo>
                <a:lnTo>
                  <a:pt x="3337" y="46399"/>
                </a:lnTo>
                <a:lnTo>
                  <a:pt x="4173" y="46399"/>
                </a:lnTo>
                <a:lnTo>
                  <a:pt x="4173" y="45684"/>
                </a:lnTo>
                <a:lnTo>
                  <a:pt x="834" y="0"/>
                </a:lnTo>
                <a:close/>
              </a:path>
            </a:pathLst>
          </a:custGeom>
          <a:solidFill>
            <a:srgbClr val="000000"/>
          </a:solidFill>
        </p:spPr>
        <p:txBody>
          <a:bodyPr wrap="square" lIns="0" tIns="0" rIns="0" bIns="0" rtlCol="0"/>
          <a:lstStyle/>
          <a:p>
            <a:endParaRPr/>
          </a:p>
        </p:txBody>
      </p:sp>
      <p:sp>
        <p:nvSpPr>
          <p:cNvPr id="2740" name="object 2740"/>
          <p:cNvSpPr/>
          <p:nvPr/>
        </p:nvSpPr>
        <p:spPr>
          <a:xfrm>
            <a:off x="8308781" y="3140616"/>
            <a:ext cx="0" cy="166370"/>
          </a:xfrm>
          <a:custGeom>
            <a:avLst/>
            <a:gdLst/>
            <a:ahLst/>
            <a:cxnLst/>
            <a:rect l="l" t="t" r="r" b="b"/>
            <a:pathLst>
              <a:path h="166370">
                <a:moveTo>
                  <a:pt x="0" y="166320"/>
                </a:moveTo>
                <a:lnTo>
                  <a:pt x="0" y="0"/>
                </a:lnTo>
              </a:path>
            </a:pathLst>
          </a:custGeom>
          <a:ln w="3175">
            <a:solidFill>
              <a:srgbClr val="000000"/>
            </a:solidFill>
          </a:ln>
        </p:spPr>
        <p:txBody>
          <a:bodyPr wrap="square" lIns="0" tIns="0" rIns="0" bIns="0" rtlCol="0"/>
          <a:lstStyle/>
          <a:p>
            <a:endParaRPr/>
          </a:p>
        </p:txBody>
      </p:sp>
      <p:sp>
        <p:nvSpPr>
          <p:cNvPr id="2741" name="object 2741"/>
          <p:cNvSpPr/>
          <p:nvPr/>
        </p:nvSpPr>
        <p:spPr>
          <a:xfrm>
            <a:off x="830878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742" name="object 2742"/>
          <p:cNvSpPr/>
          <p:nvPr/>
        </p:nvSpPr>
        <p:spPr>
          <a:xfrm>
            <a:off x="8308781" y="3183445"/>
            <a:ext cx="0" cy="83820"/>
          </a:xfrm>
          <a:custGeom>
            <a:avLst/>
            <a:gdLst/>
            <a:ahLst/>
            <a:cxnLst/>
            <a:rect l="l" t="t" r="r" b="b"/>
            <a:pathLst>
              <a:path h="83820">
                <a:moveTo>
                  <a:pt x="0" y="0"/>
                </a:moveTo>
                <a:lnTo>
                  <a:pt x="0" y="83517"/>
                </a:lnTo>
              </a:path>
            </a:pathLst>
          </a:custGeom>
          <a:ln w="3175">
            <a:solidFill>
              <a:srgbClr val="000000"/>
            </a:solidFill>
          </a:ln>
        </p:spPr>
        <p:txBody>
          <a:bodyPr wrap="square" lIns="0" tIns="0" rIns="0" bIns="0" rtlCol="0"/>
          <a:lstStyle/>
          <a:p>
            <a:endParaRPr/>
          </a:p>
        </p:txBody>
      </p:sp>
      <p:sp>
        <p:nvSpPr>
          <p:cNvPr id="2743" name="object 2743"/>
          <p:cNvSpPr/>
          <p:nvPr/>
        </p:nvSpPr>
        <p:spPr>
          <a:xfrm>
            <a:off x="8308781"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2744" name="object 2744"/>
          <p:cNvSpPr/>
          <p:nvPr/>
        </p:nvSpPr>
        <p:spPr>
          <a:xfrm>
            <a:off x="8310450" y="3020696"/>
            <a:ext cx="0" cy="286385"/>
          </a:xfrm>
          <a:custGeom>
            <a:avLst/>
            <a:gdLst/>
            <a:ahLst/>
            <a:cxnLst/>
            <a:rect l="l" t="t" r="r" b="b"/>
            <a:pathLst>
              <a:path h="286385">
                <a:moveTo>
                  <a:pt x="0" y="0"/>
                </a:moveTo>
                <a:lnTo>
                  <a:pt x="0" y="286241"/>
                </a:lnTo>
              </a:path>
            </a:pathLst>
          </a:custGeom>
          <a:ln w="4173">
            <a:solidFill>
              <a:srgbClr val="000000"/>
            </a:solidFill>
          </a:ln>
        </p:spPr>
        <p:txBody>
          <a:bodyPr wrap="square" lIns="0" tIns="0" rIns="0" bIns="0" rtlCol="0"/>
          <a:lstStyle/>
          <a:p>
            <a:endParaRPr/>
          </a:p>
        </p:txBody>
      </p:sp>
      <p:sp>
        <p:nvSpPr>
          <p:cNvPr id="2745" name="object 2745"/>
          <p:cNvSpPr/>
          <p:nvPr/>
        </p:nvSpPr>
        <p:spPr>
          <a:xfrm>
            <a:off x="8312120" y="2977866"/>
            <a:ext cx="0" cy="329565"/>
          </a:xfrm>
          <a:custGeom>
            <a:avLst/>
            <a:gdLst/>
            <a:ahLst/>
            <a:cxnLst/>
            <a:rect l="l" t="t" r="r" b="b"/>
            <a:pathLst>
              <a:path h="329564">
                <a:moveTo>
                  <a:pt x="0" y="329071"/>
                </a:moveTo>
                <a:lnTo>
                  <a:pt x="0" y="0"/>
                </a:lnTo>
              </a:path>
            </a:pathLst>
          </a:custGeom>
          <a:ln w="3175">
            <a:solidFill>
              <a:srgbClr val="000000"/>
            </a:solidFill>
          </a:ln>
        </p:spPr>
        <p:txBody>
          <a:bodyPr wrap="square" lIns="0" tIns="0" rIns="0" bIns="0" rtlCol="0"/>
          <a:lstStyle/>
          <a:p>
            <a:endParaRPr/>
          </a:p>
        </p:txBody>
      </p:sp>
      <p:sp>
        <p:nvSpPr>
          <p:cNvPr id="2746" name="object 2746"/>
          <p:cNvSpPr/>
          <p:nvPr/>
        </p:nvSpPr>
        <p:spPr>
          <a:xfrm>
            <a:off x="8312120"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2747" name="object 2747"/>
          <p:cNvSpPr/>
          <p:nvPr/>
        </p:nvSpPr>
        <p:spPr>
          <a:xfrm>
            <a:off x="8312120"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2748" name="object 2748"/>
          <p:cNvSpPr/>
          <p:nvPr/>
        </p:nvSpPr>
        <p:spPr>
          <a:xfrm>
            <a:off x="8312120" y="2977866"/>
            <a:ext cx="0" cy="186690"/>
          </a:xfrm>
          <a:custGeom>
            <a:avLst/>
            <a:gdLst/>
            <a:ahLst/>
            <a:cxnLst/>
            <a:rect l="l" t="t" r="r" b="b"/>
            <a:pathLst>
              <a:path h="186689">
                <a:moveTo>
                  <a:pt x="0" y="0"/>
                </a:moveTo>
                <a:lnTo>
                  <a:pt x="0" y="186306"/>
                </a:lnTo>
              </a:path>
            </a:pathLst>
          </a:custGeom>
          <a:ln w="3175">
            <a:solidFill>
              <a:srgbClr val="000000"/>
            </a:solidFill>
          </a:ln>
        </p:spPr>
        <p:txBody>
          <a:bodyPr wrap="square" lIns="0" tIns="0" rIns="0" bIns="0" rtlCol="0"/>
          <a:lstStyle/>
          <a:p>
            <a:endParaRPr/>
          </a:p>
        </p:txBody>
      </p:sp>
      <p:sp>
        <p:nvSpPr>
          <p:cNvPr id="2749" name="object 2749"/>
          <p:cNvSpPr/>
          <p:nvPr/>
        </p:nvSpPr>
        <p:spPr>
          <a:xfrm>
            <a:off x="831170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750" name="object 2750"/>
          <p:cNvSpPr/>
          <p:nvPr/>
        </p:nvSpPr>
        <p:spPr>
          <a:xfrm>
            <a:off x="8315459" y="3149183"/>
            <a:ext cx="0" cy="158115"/>
          </a:xfrm>
          <a:custGeom>
            <a:avLst/>
            <a:gdLst/>
            <a:ahLst/>
            <a:cxnLst/>
            <a:rect l="l" t="t" r="r" b="b"/>
            <a:pathLst>
              <a:path h="158114">
                <a:moveTo>
                  <a:pt x="0" y="0"/>
                </a:moveTo>
                <a:lnTo>
                  <a:pt x="0" y="157753"/>
                </a:lnTo>
              </a:path>
            </a:pathLst>
          </a:custGeom>
          <a:ln w="3175">
            <a:solidFill>
              <a:srgbClr val="000000"/>
            </a:solidFill>
          </a:ln>
        </p:spPr>
        <p:txBody>
          <a:bodyPr wrap="square" lIns="0" tIns="0" rIns="0" bIns="0" rtlCol="0"/>
          <a:lstStyle/>
          <a:p>
            <a:endParaRPr/>
          </a:p>
        </p:txBody>
      </p:sp>
      <p:sp>
        <p:nvSpPr>
          <p:cNvPr id="2751" name="object 2751"/>
          <p:cNvSpPr/>
          <p:nvPr/>
        </p:nvSpPr>
        <p:spPr>
          <a:xfrm>
            <a:off x="8315459" y="3149183"/>
            <a:ext cx="0" cy="158115"/>
          </a:xfrm>
          <a:custGeom>
            <a:avLst/>
            <a:gdLst/>
            <a:ahLst/>
            <a:cxnLst/>
            <a:rect l="l" t="t" r="r" b="b"/>
            <a:pathLst>
              <a:path h="158114">
                <a:moveTo>
                  <a:pt x="0" y="0"/>
                </a:moveTo>
                <a:lnTo>
                  <a:pt x="0" y="157753"/>
                </a:lnTo>
              </a:path>
            </a:pathLst>
          </a:custGeom>
          <a:ln w="3175">
            <a:solidFill>
              <a:srgbClr val="000000"/>
            </a:solidFill>
          </a:ln>
        </p:spPr>
        <p:txBody>
          <a:bodyPr wrap="square" lIns="0" tIns="0" rIns="0" bIns="0" rtlCol="0"/>
          <a:lstStyle/>
          <a:p>
            <a:endParaRPr/>
          </a:p>
        </p:txBody>
      </p:sp>
      <p:sp>
        <p:nvSpPr>
          <p:cNvPr id="2752" name="object 2752"/>
          <p:cNvSpPr/>
          <p:nvPr/>
        </p:nvSpPr>
        <p:spPr>
          <a:xfrm>
            <a:off x="8315459"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2753" name="object 2753"/>
          <p:cNvSpPr/>
          <p:nvPr/>
        </p:nvSpPr>
        <p:spPr>
          <a:xfrm>
            <a:off x="8315459"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2754" name="object 2754"/>
          <p:cNvSpPr/>
          <p:nvPr/>
        </p:nvSpPr>
        <p:spPr>
          <a:xfrm>
            <a:off x="8315459" y="3152038"/>
            <a:ext cx="0" cy="154940"/>
          </a:xfrm>
          <a:custGeom>
            <a:avLst/>
            <a:gdLst/>
            <a:ahLst/>
            <a:cxnLst/>
            <a:rect l="l" t="t" r="r" b="b"/>
            <a:pathLst>
              <a:path h="154939">
                <a:moveTo>
                  <a:pt x="0" y="0"/>
                </a:moveTo>
                <a:lnTo>
                  <a:pt x="0" y="154898"/>
                </a:lnTo>
              </a:path>
            </a:pathLst>
          </a:custGeom>
          <a:ln w="3175">
            <a:solidFill>
              <a:srgbClr val="000000"/>
            </a:solidFill>
          </a:ln>
        </p:spPr>
        <p:txBody>
          <a:bodyPr wrap="square" lIns="0" tIns="0" rIns="0" bIns="0" rtlCol="0"/>
          <a:lstStyle/>
          <a:p>
            <a:endParaRPr/>
          </a:p>
        </p:txBody>
      </p:sp>
      <p:sp>
        <p:nvSpPr>
          <p:cNvPr id="2755" name="object 2755"/>
          <p:cNvSpPr/>
          <p:nvPr/>
        </p:nvSpPr>
        <p:spPr>
          <a:xfrm>
            <a:off x="8315459" y="3152038"/>
            <a:ext cx="0" cy="154940"/>
          </a:xfrm>
          <a:custGeom>
            <a:avLst/>
            <a:gdLst/>
            <a:ahLst/>
            <a:cxnLst/>
            <a:rect l="l" t="t" r="r" b="b"/>
            <a:pathLst>
              <a:path h="154939">
                <a:moveTo>
                  <a:pt x="0" y="0"/>
                </a:moveTo>
                <a:lnTo>
                  <a:pt x="0" y="154898"/>
                </a:lnTo>
              </a:path>
            </a:pathLst>
          </a:custGeom>
          <a:ln w="3175">
            <a:solidFill>
              <a:srgbClr val="000000"/>
            </a:solidFill>
          </a:ln>
        </p:spPr>
        <p:txBody>
          <a:bodyPr wrap="square" lIns="0" tIns="0" rIns="0" bIns="0" rtlCol="0"/>
          <a:lstStyle/>
          <a:p>
            <a:endParaRPr/>
          </a:p>
        </p:txBody>
      </p:sp>
      <p:sp>
        <p:nvSpPr>
          <p:cNvPr id="2756" name="object 2756"/>
          <p:cNvSpPr/>
          <p:nvPr/>
        </p:nvSpPr>
        <p:spPr>
          <a:xfrm>
            <a:off x="8315459" y="3192012"/>
            <a:ext cx="0" cy="114935"/>
          </a:xfrm>
          <a:custGeom>
            <a:avLst/>
            <a:gdLst/>
            <a:ahLst/>
            <a:cxnLst/>
            <a:rect l="l" t="t" r="r" b="b"/>
            <a:pathLst>
              <a:path h="114935">
                <a:moveTo>
                  <a:pt x="0" y="0"/>
                </a:moveTo>
                <a:lnTo>
                  <a:pt x="0" y="114924"/>
                </a:lnTo>
              </a:path>
            </a:pathLst>
          </a:custGeom>
          <a:ln w="3175">
            <a:solidFill>
              <a:srgbClr val="000000"/>
            </a:solidFill>
          </a:ln>
        </p:spPr>
        <p:txBody>
          <a:bodyPr wrap="square" lIns="0" tIns="0" rIns="0" bIns="0" rtlCol="0"/>
          <a:lstStyle/>
          <a:p>
            <a:endParaRPr/>
          </a:p>
        </p:txBody>
      </p:sp>
      <p:sp>
        <p:nvSpPr>
          <p:cNvPr id="2757" name="object 2757"/>
          <p:cNvSpPr/>
          <p:nvPr/>
        </p:nvSpPr>
        <p:spPr>
          <a:xfrm>
            <a:off x="8315459" y="3192012"/>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2758" name="object 2758"/>
          <p:cNvSpPr/>
          <p:nvPr/>
        </p:nvSpPr>
        <p:spPr>
          <a:xfrm>
            <a:off x="8315459" y="3234840"/>
            <a:ext cx="0" cy="72390"/>
          </a:xfrm>
          <a:custGeom>
            <a:avLst/>
            <a:gdLst/>
            <a:ahLst/>
            <a:cxnLst/>
            <a:rect l="l" t="t" r="r" b="b"/>
            <a:pathLst>
              <a:path h="72389">
                <a:moveTo>
                  <a:pt x="0" y="0"/>
                </a:moveTo>
                <a:lnTo>
                  <a:pt x="0" y="72095"/>
                </a:lnTo>
              </a:path>
            </a:pathLst>
          </a:custGeom>
          <a:ln w="3175">
            <a:solidFill>
              <a:srgbClr val="000000"/>
            </a:solidFill>
          </a:ln>
        </p:spPr>
        <p:txBody>
          <a:bodyPr wrap="square" lIns="0" tIns="0" rIns="0" bIns="0" rtlCol="0"/>
          <a:lstStyle/>
          <a:p>
            <a:endParaRPr/>
          </a:p>
        </p:txBody>
      </p:sp>
      <p:sp>
        <p:nvSpPr>
          <p:cNvPr id="2759" name="object 2759"/>
          <p:cNvSpPr/>
          <p:nvPr/>
        </p:nvSpPr>
        <p:spPr>
          <a:xfrm>
            <a:off x="831545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760" name="object 2760"/>
          <p:cNvSpPr/>
          <p:nvPr/>
        </p:nvSpPr>
        <p:spPr>
          <a:xfrm>
            <a:off x="8315459"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761" name="object 2761"/>
          <p:cNvSpPr/>
          <p:nvPr/>
        </p:nvSpPr>
        <p:spPr>
          <a:xfrm>
            <a:off x="8315043"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762" name="object 2762"/>
          <p:cNvSpPr/>
          <p:nvPr/>
        </p:nvSpPr>
        <p:spPr>
          <a:xfrm>
            <a:off x="8318797" y="3092078"/>
            <a:ext cx="0" cy="66675"/>
          </a:xfrm>
          <a:custGeom>
            <a:avLst/>
            <a:gdLst/>
            <a:ahLst/>
            <a:cxnLst/>
            <a:rect l="l" t="t" r="r" b="b"/>
            <a:pathLst>
              <a:path h="66675">
                <a:moveTo>
                  <a:pt x="0" y="0"/>
                </a:moveTo>
                <a:lnTo>
                  <a:pt x="0" y="66384"/>
                </a:lnTo>
              </a:path>
            </a:pathLst>
          </a:custGeom>
          <a:ln w="3175">
            <a:solidFill>
              <a:srgbClr val="000000"/>
            </a:solidFill>
          </a:ln>
        </p:spPr>
        <p:txBody>
          <a:bodyPr wrap="square" lIns="0" tIns="0" rIns="0" bIns="0" rtlCol="0"/>
          <a:lstStyle/>
          <a:p>
            <a:endParaRPr/>
          </a:p>
        </p:txBody>
      </p:sp>
      <p:sp>
        <p:nvSpPr>
          <p:cNvPr id="2763" name="object 2763"/>
          <p:cNvSpPr/>
          <p:nvPr/>
        </p:nvSpPr>
        <p:spPr>
          <a:xfrm>
            <a:off x="8318798" y="3072089"/>
            <a:ext cx="0" cy="234950"/>
          </a:xfrm>
          <a:custGeom>
            <a:avLst/>
            <a:gdLst/>
            <a:ahLst/>
            <a:cxnLst/>
            <a:rect l="l" t="t" r="r" b="b"/>
            <a:pathLst>
              <a:path h="234950">
                <a:moveTo>
                  <a:pt x="0" y="234846"/>
                </a:moveTo>
                <a:lnTo>
                  <a:pt x="0" y="0"/>
                </a:lnTo>
              </a:path>
            </a:pathLst>
          </a:custGeom>
          <a:ln w="3175">
            <a:solidFill>
              <a:srgbClr val="000000"/>
            </a:solidFill>
          </a:ln>
        </p:spPr>
        <p:txBody>
          <a:bodyPr wrap="square" lIns="0" tIns="0" rIns="0" bIns="0" rtlCol="0"/>
          <a:lstStyle/>
          <a:p>
            <a:endParaRPr/>
          </a:p>
        </p:txBody>
      </p:sp>
      <p:sp>
        <p:nvSpPr>
          <p:cNvPr id="2764" name="object 2764"/>
          <p:cNvSpPr/>
          <p:nvPr/>
        </p:nvSpPr>
        <p:spPr>
          <a:xfrm>
            <a:off x="8318797" y="3163459"/>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2765" name="object 2765"/>
          <p:cNvSpPr/>
          <p:nvPr/>
        </p:nvSpPr>
        <p:spPr>
          <a:xfrm>
            <a:off x="8318797" y="3072091"/>
            <a:ext cx="0" cy="103505"/>
          </a:xfrm>
          <a:custGeom>
            <a:avLst/>
            <a:gdLst/>
            <a:ahLst/>
            <a:cxnLst/>
            <a:rect l="l" t="t" r="r" b="b"/>
            <a:pathLst>
              <a:path h="103505">
                <a:moveTo>
                  <a:pt x="0" y="0"/>
                </a:moveTo>
                <a:lnTo>
                  <a:pt x="0" y="103503"/>
                </a:lnTo>
              </a:path>
            </a:pathLst>
          </a:custGeom>
          <a:ln w="3175">
            <a:solidFill>
              <a:srgbClr val="000000"/>
            </a:solidFill>
          </a:ln>
        </p:spPr>
        <p:txBody>
          <a:bodyPr wrap="square" lIns="0" tIns="0" rIns="0" bIns="0" rtlCol="0"/>
          <a:lstStyle/>
          <a:p>
            <a:endParaRPr/>
          </a:p>
        </p:txBody>
      </p:sp>
      <p:sp>
        <p:nvSpPr>
          <p:cNvPr id="2766" name="object 2766"/>
          <p:cNvSpPr/>
          <p:nvPr/>
        </p:nvSpPr>
        <p:spPr>
          <a:xfrm>
            <a:off x="8318381"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767" name="object 2767"/>
          <p:cNvSpPr/>
          <p:nvPr/>
        </p:nvSpPr>
        <p:spPr>
          <a:xfrm>
            <a:off x="8322136" y="2980722"/>
            <a:ext cx="0" cy="238125"/>
          </a:xfrm>
          <a:custGeom>
            <a:avLst/>
            <a:gdLst/>
            <a:ahLst/>
            <a:cxnLst/>
            <a:rect l="l" t="t" r="r" b="b"/>
            <a:pathLst>
              <a:path h="238125">
                <a:moveTo>
                  <a:pt x="0" y="0"/>
                </a:moveTo>
                <a:lnTo>
                  <a:pt x="0" y="237701"/>
                </a:lnTo>
              </a:path>
            </a:pathLst>
          </a:custGeom>
          <a:ln w="3175">
            <a:solidFill>
              <a:srgbClr val="000000"/>
            </a:solidFill>
          </a:ln>
        </p:spPr>
        <p:txBody>
          <a:bodyPr wrap="square" lIns="0" tIns="0" rIns="0" bIns="0" rtlCol="0"/>
          <a:lstStyle/>
          <a:p>
            <a:endParaRPr/>
          </a:p>
        </p:txBody>
      </p:sp>
      <p:sp>
        <p:nvSpPr>
          <p:cNvPr id="2768" name="object 2768"/>
          <p:cNvSpPr/>
          <p:nvPr/>
        </p:nvSpPr>
        <p:spPr>
          <a:xfrm>
            <a:off x="8322136" y="2980720"/>
            <a:ext cx="0" cy="326390"/>
          </a:xfrm>
          <a:custGeom>
            <a:avLst/>
            <a:gdLst/>
            <a:ahLst/>
            <a:cxnLst/>
            <a:rect l="l" t="t" r="r" b="b"/>
            <a:pathLst>
              <a:path h="326389">
                <a:moveTo>
                  <a:pt x="0" y="326215"/>
                </a:moveTo>
                <a:lnTo>
                  <a:pt x="0" y="0"/>
                </a:lnTo>
              </a:path>
            </a:pathLst>
          </a:custGeom>
          <a:ln w="3175">
            <a:solidFill>
              <a:srgbClr val="000000"/>
            </a:solidFill>
          </a:ln>
        </p:spPr>
        <p:txBody>
          <a:bodyPr wrap="square" lIns="0" tIns="0" rIns="0" bIns="0" rtlCol="0"/>
          <a:lstStyle/>
          <a:p>
            <a:endParaRPr/>
          </a:p>
        </p:txBody>
      </p:sp>
      <p:sp>
        <p:nvSpPr>
          <p:cNvPr id="2769" name="object 2769"/>
          <p:cNvSpPr/>
          <p:nvPr/>
        </p:nvSpPr>
        <p:spPr>
          <a:xfrm>
            <a:off x="8323805" y="3000708"/>
            <a:ext cx="0" cy="306705"/>
          </a:xfrm>
          <a:custGeom>
            <a:avLst/>
            <a:gdLst/>
            <a:ahLst/>
            <a:cxnLst/>
            <a:rect l="l" t="t" r="r" b="b"/>
            <a:pathLst>
              <a:path h="306704">
                <a:moveTo>
                  <a:pt x="0" y="0"/>
                </a:moveTo>
                <a:lnTo>
                  <a:pt x="0" y="306228"/>
                </a:lnTo>
              </a:path>
            </a:pathLst>
          </a:custGeom>
          <a:ln w="4173">
            <a:solidFill>
              <a:srgbClr val="000000"/>
            </a:solidFill>
          </a:ln>
        </p:spPr>
        <p:txBody>
          <a:bodyPr wrap="square" lIns="0" tIns="0" rIns="0" bIns="0" rtlCol="0"/>
          <a:lstStyle/>
          <a:p>
            <a:endParaRPr/>
          </a:p>
        </p:txBody>
      </p:sp>
      <p:sp>
        <p:nvSpPr>
          <p:cNvPr id="2770" name="object 2770"/>
          <p:cNvSpPr/>
          <p:nvPr/>
        </p:nvSpPr>
        <p:spPr>
          <a:xfrm>
            <a:off x="8325474" y="3020696"/>
            <a:ext cx="0" cy="286385"/>
          </a:xfrm>
          <a:custGeom>
            <a:avLst/>
            <a:gdLst/>
            <a:ahLst/>
            <a:cxnLst/>
            <a:rect l="l" t="t" r="r" b="b"/>
            <a:pathLst>
              <a:path h="286385">
                <a:moveTo>
                  <a:pt x="0" y="286241"/>
                </a:moveTo>
                <a:lnTo>
                  <a:pt x="0" y="0"/>
                </a:lnTo>
              </a:path>
            </a:pathLst>
          </a:custGeom>
          <a:ln w="3175">
            <a:solidFill>
              <a:srgbClr val="000000"/>
            </a:solidFill>
          </a:ln>
        </p:spPr>
        <p:txBody>
          <a:bodyPr wrap="square" lIns="0" tIns="0" rIns="0" bIns="0" rtlCol="0"/>
          <a:lstStyle/>
          <a:p>
            <a:endParaRPr/>
          </a:p>
        </p:txBody>
      </p:sp>
      <p:sp>
        <p:nvSpPr>
          <p:cNvPr id="2771" name="object 2771"/>
          <p:cNvSpPr/>
          <p:nvPr/>
        </p:nvSpPr>
        <p:spPr>
          <a:xfrm>
            <a:off x="8325474" y="3020695"/>
            <a:ext cx="0" cy="109220"/>
          </a:xfrm>
          <a:custGeom>
            <a:avLst/>
            <a:gdLst/>
            <a:ahLst/>
            <a:cxnLst/>
            <a:rect l="l" t="t" r="r" b="b"/>
            <a:pathLst>
              <a:path h="109219">
                <a:moveTo>
                  <a:pt x="0" y="0"/>
                </a:moveTo>
                <a:lnTo>
                  <a:pt x="0" y="109214"/>
                </a:lnTo>
              </a:path>
            </a:pathLst>
          </a:custGeom>
          <a:ln w="3175">
            <a:solidFill>
              <a:srgbClr val="000000"/>
            </a:solidFill>
          </a:ln>
        </p:spPr>
        <p:txBody>
          <a:bodyPr wrap="square" lIns="0" tIns="0" rIns="0" bIns="0" rtlCol="0"/>
          <a:lstStyle/>
          <a:p>
            <a:endParaRPr/>
          </a:p>
        </p:txBody>
      </p:sp>
      <p:sp>
        <p:nvSpPr>
          <p:cNvPr id="2772" name="object 2772"/>
          <p:cNvSpPr/>
          <p:nvPr/>
        </p:nvSpPr>
        <p:spPr>
          <a:xfrm>
            <a:off x="8325474" y="3129195"/>
            <a:ext cx="0" cy="177800"/>
          </a:xfrm>
          <a:custGeom>
            <a:avLst/>
            <a:gdLst/>
            <a:ahLst/>
            <a:cxnLst/>
            <a:rect l="l" t="t" r="r" b="b"/>
            <a:pathLst>
              <a:path h="177800">
                <a:moveTo>
                  <a:pt x="0" y="0"/>
                </a:moveTo>
                <a:lnTo>
                  <a:pt x="0" y="177741"/>
                </a:lnTo>
              </a:path>
            </a:pathLst>
          </a:custGeom>
          <a:ln w="3175">
            <a:solidFill>
              <a:srgbClr val="000000"/>
            </a:solidFill>
          </a:ln>
        </p:spPr>
        <p:txBody>
          <a:bodyPr wrap="square" lIns="0" tIns="0" rIns="0" bIns="0" rtlCol="0"/>
          <a:lstStyle/>
          <a:p>
            <a:endParaRPr/>
          </a:p>
        </p:txBody>
      </p:sp>
      <p:sp>
        <p:nvSpPr>
          <p:cNvPr id="2773" name="object 2773"/>
          <p:cNvSpPr/>
          <p:nvPr/>
        </p:nvSpPr>
        <p:spPr>
          <a:xfrm>
            <a:off x="8325474" y="3092078"/>
            <a:ext cx="0" cy="215265"/>
          </a:xfrm>
          <a:custGeom>
            <a:avLst/>
            <a:gdLst/>
            <a:ahLst/>
            <a:cxnLst/>
            <a:rect l="l" t="t" r="r" b="b"/>
            <a:pathLst>
              <a:path h="215264">
                <a:moveTo>
                  <a:pt x="0" y="0"/>
                </a:moveTo>
                <a:lnTo>
                  <a:pt x="0" y="214859"/>
                </a:lnTo>
              </a:path>
            </a:pathLst>
          </a:custGeom>
          <a:ln w="3175">
            <a:solidFill>
              <a:srgbClr val="000000"/>
            </a:solidFill>
          </a:ln>
        </p:spPr>
        <p:txBody>
          <a:bodyPr wrap="square" lIns="0" tIns="0" rIns="0" bIns="0" rtlCol="0"/>
          <a:lstStyle/>
          <a:p>
            <a:endParaRPr/>
          </a:p>
        </p:txBody>
      </p:sp>
      <p:sp>
        <p:nvSpPr>
          <p:cNvPr id="2774" name="object 2774"/>
          <p:cNvSpPr/>
          <p:nvPr/>
        </p:nvSpPr>
        <p:spPr>
          <a:xfrm>
            <a:off x="8325474" y="3092077"/>
            <a:ext cx="0" cy="55244"/>
          </a:xfrm>
          <a:custGeom>
            <a:avLst/>
            <a:gdLst/>
            <a:ahLst/>
            <a:cxnLst/>
            <a:rect l="l" t="t" r="r" b="b"/>
            <a:pathLst>
              <a:path h="55244">
                <a:moveTo>
                  <a:pt x="0" y="0"/>
                </a:moveTo>
                <a:lnTo>
                  <a:pt x="0" y="54963"/>
                </a:lnTo>
              </a:path>
            </a:pathLst>
          </a:custGeom>
          <a:ln w="3175">
            <a:solidFill>
              <a:srgbClr val="000000"/>
            </a:solidFill>
          </a:ln>
        </p:spPr>
        <p:txBody>
          <a:bodyPr wrap="square" lIns="0" tIns="0" rIns="0" bIns="0" rtlCol="0"/>
          <a:lstStyle/>
          <a:p>
            <a:endParaRPr/>
          </a:p>
        </p:txBody>
      </p:sp>
      <p:sp>
        <p:nvSpPr>
          <p:cNvPr id="2775" name="object 2775"/>
          <p:cNvSpPr/>
          <p:nvPr/>
        </p:nvSpPr>
        <p:spPr>
          <a:xfrm>
            <a:off x="8325474" y="3146328"/>
            <a:ext cx="0" cy="160655"/>
          </a:xfrm>
          <a:custGeom>
            <a:avLst/>
            <a:gdLst/>
            <a:ahLst/>
            <a:cxnLst/>
            <a:rect l="l" t="t" r="r" b="b"/>
            <a:pathLst>
              <a:path h="160654">
                <a:moveTo>
                  <a:pt x="0" y="0"/>
                </a:moveTo>
                <a:lnTo>
                  <a:pt x="0" y="160609"/>
                </a:lnTo>
              </a:path>
            </a:pathLst>
          </a:custGeom>
          <a:ln w="3175">
            <a:solidFill>
              <a:srgbClr val="000000"/>
            </a:solidFill>
          </a:ln>
        </p:spPr>
        <p:txBody>
          <a:bodyPr wrap="square" lIns="0" tIns="0" rIns="0" bIns="0" rtlCol="0"/>
          <a:lstStyle/>
          <a:p>
            <a:endParaRPr/>
          </a:p>
        </p:txBody>
      </p:sp>
      <p:sp>
        <p:nvSpPr>
          <p:cNvPr id="2776" name="object 2776"/>
          <p:cNvSpPr/>
          <p:nvPr/>
        </p:nvSpPr>
        <p:spPr>
          <a:xfrm>
            <a:off x="8325474" y="3180590"/>
            <a:ext cx="0" cy="126364"/>
          </a:xfrm>
          <a:custGeom>
            <a:avLst/>
            <a:gdLst/>
            <a:ahLst/>
            <a:cxnLst/>
            <a:rect l="l" t="t" r="r" b="b"/>
            <a:pathLst>
              <a:path h="126364">
                <a:moveTo>
                  <a:pt x="0" y="0"/>
                </a:moveTo>
                <a:lnTo>
                  <a:pt x="0" y="126346"/>
                </a:lnTo>
              </a:path>
            </a:pathLst>
          </a:custGeom>
          <a:ln w="3175">
            <a:solidFill>
              <a:srgbClr val="000000"/>
            </a:solidFill>
          </a:ln>
        </p:spPr>
        <p:txBody>
          <a:bodyPr wrap="square" lIns="0" tIns="0" rIns="0" bIns="0" rtlCol="0"/>
          <a:lstStyle/>
          <a:p>
            <a:endParaRPr/>
          </a:p>
        </p:txBody>
      </p:sp>
      <p:sp>
        <p:nvSpPr>
          <p:cNvPr id="2777" name="object 2777"/>
          <p:cNvSpPr/>
          <p:nvPr/>
        </p:nvSpPr>
        <p:spPr>
          <a:xfrm>
            <a:off x="8325474" y="3180590"/>
            <a:ext cx="0" cy="126364"/>
          </a:xfrm>
          <a:custGeom>
            <a:avLst/>
            <a:gdLst/>
            <a:ahLst/>
            <a:cxnLst/>
            <a:rect l="l" t="t" r="r" b="b"/>
            <a:pathLst>
              <a:path h="126364">
                <a:moveTo>
                  <a:pt x="0" y="0"/>
                </a:moveTo>
                <a:lnTo>
                  <a:pt x="0" y="126346"/>
                </a:lnTo>
              </a:path>
            </a:pathLst>
          </a:custGeom>
          <a:ln w="3175">
            <a:solidFill>
              <a:srgbClr val="000000"/>
            </a:solidFill>
          </a:ln>
        </p:spPr>
        <p:txBody>
          <a:bodyPr wrap="square" lIns="0" tIns="0" rIns="0" bIns="0" rtlCol="0"/>
          <a:lstStyle/>
          <a:p>
            <a:endParaRPr/>
          </a:p>
        </p:txBody>
      </p:sp>
      <p:sp>
        <p:nvSpPr>
          <p:cNvPr id="2778" name="object 2778"/>
          <p:cNvSpPr/>
          <p:nvPr/>
        </p:nvSpPr>
        <p:spPr>
          <a:xfrm>
            <a:off x="8325474" y="3037826"/>
            <a:ext cx="0" cy="269240"/>
          </a:xfrm>
          <a:custGeom>
            <a:avLst/>
            <a:gdLst/>
            <a:ahLst/>
            <a:cxnLst/>
            <a:rect l="l" t="t" r="r" b="b"/>
            <a:pathLst>
              <a:path h="269239">
                <a:moveTo>
                  <a:pt x="0" y="0"/>
                </a:moveTo>
                <a:lnTo>
                  <a:pt x="0" y="269109"/>
                </a:lnTo>
              </a:path>
            </a:pathLst>
          </a:custGeom>
          <a:ln w="3175">
            <a:solidFill>
              <a:srgbClr val="000000"/>
            </a:solidFill>
          </a:ln>
        </p:spPr>
        <p:txBody>
          <a:bodyPr wrap="square" lIns="0" tIns="0" rIns="0" bIns="0" rtlCol="0"/>
          <a:lstStyle/>
          <a:p>
            <a:endParaRPr/>
          </a:p>
        </p:txBody>
      </p:sp>
      <p:sp>
        <p:nvSpPr>
          <p:cNvPr id="2779" name="object 2779"/>
          <p:cNvSpPr/>
          <p:nvPr/>
        </p:nvSpPr>
        <p:spPr>
          <a:xfrm>
            <a:off x="8327144" y="2723747"/>
            <a:ext cx="0" cy="314960"/>
          </a:xfrm>
          <a:custGeom>
            <a:avLst/>
            <a:gdLst/>
            <a:ahLst/>
            <a:cxnLst/>
            <a:rect l="l" t="t" r="r" b="b"/>
            <a:pathLst>
              <a:path h="314960">
                <a:moveTo>
                  <a:pt x="0" y="0"/>
                </a:moveTo>
                <a:lnTo>
                  <a:pt x="0" y="314793"/>
                </a:lnTo>
              </a:path>
            </a:pathLst>
          </a:custGeom>
          <a:ln w="4171">
            <a:solidFill>
              <a:srgbClr val="000000"/>
            </a:solidFill>
          </a:ln>
        </p:spPr>
        <p:txBody>
          <a:bodyPr wrap="square" lIns="0" tIns="0" rIns="0" bIns="0" rtlCol="0"/>
          <a:lstStyle/>
          <a:p>
            <a:endParaRPr/>
          </a:p>
        </p:txBody>
      </p:sp>
      <p:sp>
        <p:nvSpPr>
          <p:cNvPr id="2780" name="object 2780"/>
          <p:cNvSpPr/>
          <p:nvPr/>
        </p:nvSpPr>
        <p:spPr>
          <a:xfrm>
            <a:off x="8328813" y="2723746"/>
            <a:ext cx="0" cy="583565"/>
          </a:xfrm>
          <a:custGeom>
            <a:avLst/>
            <a:gdLst/>
            <a:ahLst/>
            <a:cxnLst/>
            <a:rect l="l" t="t" r="r" b="b"/>
            <a:pathLst>
              <a:path h="583564">
                <a:moveTo>
                  <a:pt x="0" y="583190"/>
                </a:moveTo>
                <a:lnTo>
                  <a:pt x="0" y="0"/>
                </a:lnTo>
              </a:path>
            </a:pathLst>
          </a:custGeom>
          <a:ln w="3175">
            <a:solidFill>
              <a:srgbClr val="000000"/>
            </a:solidFill>
          </a:ln>
        </p:spPr>
        <p:txBody>
          <a:bodyPr wrap="square" lIns="0" tIns="0" rIns="0" bIns="0" rtlCol="0"/>
          <a:lstStyle/>
          <a:p>
            <a:endParaRPr/>
          </a:p>
        </p:txBody>
      </p:sp>
      <p:sp>
        <p:nvSpPr>
          <p:cNvPr id="2781" name="object 2781"/>
          <p:cNvSpPr/>
          <p:nvPr/>
        </p:nvSpPr>
        <p:spPr>
          <a:xfrm>
            <a:off x="832839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782" name="object 2782"/>
          <p:cNvSpPr/>
          <p:nvPr/>
        </p:nvSpPr>
        <p:spPr>
          <a:xfrm>
            <a:off x="8332151" y="2915050"/>
            <a:ext cx="0" cy="186690"/>
          </a:xfrm>
          <a:custGeom>
            <a:avLst/>
            <a:gdLst/>
            <a:ahLst/>
            <a:cxnLst/>
            <a:rect l="l" t="t" r="r" b="b"/>
            <a:pathLst>
              <a:path h="186689">
                <a:moveTo>
                  <a:pt x="0" y="0"/>
                </a:moveTo>
                <a:lnTo>
                  <a:pt x="0" y="186306"/>
                </a:lnTo>
              </a:path>
            </a:pathLst>
          </a:custGeom>
          <a:ln w="3175">
            <a:solidFill>
              <a:srgbClr val="000000"/>
            </a:solidFill>
          </a:ln>
        </p:spPr>
        <p:txBody>
          <a:bodyPr wrap="square" lIns="0" tIns="0" rIns="0" bIns="0" rtlCol="0"/>
          <a:lstStyle/>
          <a:p>
            <a:endParaRPr/>
          </a:p>
        </p:txBody>
      </p:sp>
      <p:sp>
        <p:nvSpPr>
          <p:cNvPr id="2783" name="object 2783"/>
          <p:cNvSpPr/>
          <p:nvPr/>
        </p:nvSpPr>
        <p:spPr>
          <a:xfrm>
            <a:off x="8332151" y="3037827"/>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2784" name="object 2784"/>
          <p:cNvSpPr/>
          <p:nvPr/>
        </p:nvSpPr>
        <p:spPr>
          <a:xfrm>
            <a:off x="8332151" y="2909340"/>
            <a:ext cx="0" cy="377825"/>
          </a:xfrm>
          <a:custGeom>
            <a:avLst/>
            <a:gdLst/>
            <a:ahLst/>
            <a:cxnLst/>
            <a:rect l="l" t="t" r="r" b="b"/>
            <a:pathLst>
              <a:path h="377825">
                <a:moveTo>
                  <a:pt x="0" y="0"/>
                </a:moveTo>
                <a:lnTo>
                  <a:pt x="0" y="377610"/>
                </a:lnTo>
              </a:path>
            </a:pathLst>
          </a:custGeom>
          <a:ln w="3175">
            <a:solidFill>
              <a:srgbClr val="000000"/>
            </a:solidFill>
          </a:ln>
        </p:spPr>
        <p:txBody>
          <a:bodyPr wrap="square" lIns="0" tIns="0" rIns="0" bIns="0" rtlCol="0"/>
          <a:lstStyle/>
          <a:p>
            <a:endParaRPr/>
          </a:p>
        </p:txBody>
      </p:sp>
      <p:sp>
        <p:nvSpPr>
          <p:cNvPr id="2785" name="object 2785"/>
          <p:cNvSpPr/>
          <p:nvPr/>
        </p:nvSpPr>
        <p:spPr>
          <a:xfrm>
            <a:off x="8332151" y="2880786"/>
            <a:ext cx="0" cy="406400"/>
          </a:xfrm>
          <a:custGeom>
            <a:avLst/>
            <a:gdLst/>
            <a:ahLst/>
            <a:cxnLst/>
            <a:rect l="l" t="t" r="r" b="b"/>
            <a:pathLst>
              <a:path h="406400">
                <a:moveTo>
                  <a:pt x="0" y="0"/>
                </a:moveTo>
                <a:lnTo>
                  <a:pt x="0" y="406162"/>
                </a:lnTo>
              </a:path>
            </a:pathLst>
          </a:custGeom>
          <a:ln w="3175">
            <a:solidFill>
              <a:srgbClr val="000000"/>
            </a:solidFill>
          </a:ln>
        </p:spPr>
        <p:txBody>
          <a:bodyPr wrap="square" lIns="0" tIns="0" rIns="0" bIns="0" rtlCol="0"/>
          <a:lstStyle/>
          <a:p>
            <a:endParaRPr/>
          </a:p>
        </p:txBody>
      </p:sp>
      <p:sp>
        <p:nvSpPr>
          <p:cNvPr id="2786" name="object 2786"/>
          <p:cNvSpPr/>
          <p:nvPr/>
        </p:nvSpPr>
        <p:spPr>
          <a:xfrm>
            <a:off x="8333821" y="2880787"/>
            <a:ext cx="0" cy="421005"/>
          </a:xfrm>
          <a:custGeom>
            <a:avLst/>
            <a:gdLst/>
            <a:ahLst/>
            <a:cxnLst/>
            <a:rect l="l" t="t" r="r" b="b"/>
            <a:pathLst>
              <a:path h="421004">
                <a:moveTo>
                  <a:pt x="0" y="0"/>
                </a:moveTo>
                <a:lnTo>
                  <a:pt x="0" y="420439"/>
                </a:lnTo>
              </a:path>
            </a:pathLst>
          </a:custGeom>
          <a:ln w="4173">
            <a:solidFill>
              <a:srgbClr val="000000"/>
            </a:solidFill>
          </a:ln>
        </p:spPr>
        <p:txBody>
          <a:bodyPr wrap="square" lIns="0" tIns="0" rIns="0" bIns="0" rtlCol="0"/>
          <a:lstStyle/>
          <a:p>
            <a:endParaRPr/>
          </a:p>
        </p:txBody>
      </p:sp>
      <p:sp>
        <p:nvSpPr>
          <p:cNvPr id="2787" name="object 2787"/>
          <p:cNvSpPr/>
          <p:nvPr/>
        </p:nvSpPr>
        <p:spPr>
          <a:xfrm>
            <a:off x="8335490" y="2495324"/>
            <a:ext cx="0" cy="812165"/>
          </a:xfrm>
          <a:custGeom>
            <a:avLst/>
            <a:gdLst/>
            <a:ahLst/>
            <a:cxnLst/>
            <a:rect l="l" t="t" r="r" b="b"/>
            <a:pathLst>
              <a:path h="812164">
                <a:moveTo>
                  <a:pt x="0" y="811613"/>
                </a:moveTo>
                <a:lnTo>
                  <a:pt x="0" y="0"/>
                </a:lnTo>
              </a:path>
            </a:pathLst>
          </a:custGeom>
          <a:ln w="3175">
            <a:solidFill>
              <a:srgbClr val="000000"/>
            </a:solidFill>
          </a:ln>
        </p:spPr>
        <p:txBody>
          <a:bodyPr wrap="square" lIns="0" tIns="0" rIns="0" bIns="0" rtlCol="0"/>
          <a:lstStyle/>
          <a:p>
            <a:endParaRPr/>
          </a:p>
        </p:txBody>
      </p:sp>
      <p:sp>
        <p:nvSpPr>
          <p:cNvPr id="2788" name="object 2788"/>
          <p:cNvSpPr/>
          <p:nvPr/>
        </p:nvSpPr>
        <p:spPr>
          <a:xfrm>
            <a:off x="8335072" y="2583837"/>
            <a:ext cx="4445" cy="35560"/>
          </a:xfrm>
          <a:custGeom>
            <a:avLst/>
            <a:gdLst/>
            <a:ahLst/>
            <a:cxnLst/>
            <a:rect l="l" t="t" r="r" b="b"/>
            <a:pathLst>
              <a:path w="4445" h="35560">
                <a:moveTo>
                  <a:pt x="4173" y="0"/>
                </a:moveTo>
                <a:lnTo>
                  <a:pt x="3338" y="0"/>
                </a:lnTo>
                <a:lnTo>
                  <a:pt x="0" y="34263"/>
                </a:lnTo>
                <a:lnTo>
                  <a:pt x="0" y="34977"/>
                </a:lnTo>
                <a:lnTo>
                  <a:pt x="835" y="34977"/>
                </a:lnTo>
                <a:lnTo>
                  <a:pt x="4173" y="715"/>
                </a:lnTo>
                <a:lnTo>
                  <a:pt x="4173" y="0"/>
                </a:lnTo>
                <a:close/>
              </a:path>
            </a:pathLst>
          </a:custGeom>
          <a:solidFill>
            <a:srgbClr val="000000"/>
          </a:solidFill>
        </p:spPr>
        <p:txBody>
          <a:bodyPr wrap="square" lIns="0" tIns="0" rIns="0" bIns="0" rtlCol="0"/>
          <a:lstStyle/>
          <a:p>
            <a:endParaRPr/>
          </a:p>
        </p:txBody>
      </p:sp>
      <p:sp>
        <p:nvSpPr>
          <p:cNvPr id="2789" name="object 2789"/>
          <p:cNvSpPr/>
          <p:nvPr/>
        </p:nvSpPr>
        <p:spPr>
          <a:xfrm>
            <a:off x="8338828" y="2583839"/>
            <a:ext cx="0" cy="723265"/>
          </a:xfrm>
          <a:custGeom>
            <a:avLst/>
            <a:gdLst/>
            <a:ahLst/>
            <a:cxnLst/>
            <a:rect l="l" t="t" r="r" b="b"/>
            <a:pathLst>
              <a:path h="723264">
                <a:moveTo>
                  <a:pt x="0" y="0"/>
                </a:moveTo>
                <a:lnTo>
                  <a:pt x="0" y="723098"/>
                </a:lnTo>
              </a:path>
            </a:pathLst>
          </a:custGeom>
          <a:ln w="3175">
            <a:solidFill>
              <a:srgbClr val="000000"/>
            </a:solidFill>
          </a:ln>
        </p:spPr>
        <p:txBody>
          <a:bodyPr wrap="square" lIns="0" tIns="0" rIns="0" bIns="0" rtlCol="0"/>
          <a:lstStyle/>
          <a:p>
            <a:endParaRPr/>
          </a:p>
        </p:txBody>
      </p:sp>
      <p:sp>
        <p:nvSpPr>
          <p:cNvPr id="2790" name="object 2790"/>
          <p:cNvSpPr/>
          <p:nvPr/>
        </p:nvSpPr>
        <p:spPr>
          <a:xfrm>
            <a:off x="8338828" y="2689484"/>
            <a:ext cx="0" cy="617855"/>
          </a:xfrm>
          <a:custGeom>
            <a:avLst/>
            <a:gdLst/>
            <a:ahLst/>
            <a:cxnLst/>
            <a:rect l="l" t="t" r="r" b="b"/>
            <a:pathLst>
              <a:path h="617854">
                <a:moveTo>
                  <a:pt x="0" y="0"/>
                </a:moveTo>
                <a:lnTo>
                  <a:pt x="0" y="617453"/>
                </a:lnTo>
              </a:path>
            </a:pathLst>
          </a:custGeom>
          <a:ln w="3175">
            <a:solidFill>
              <a:srgbClr val="000000"/>
            </a:solidFill>
          </a:ln>
        </p:spPr>
        <p:txBody>
          <a:bodyPr wrap="square" lIns="0" tIns="0" rIns="0" bIns="0" rtlCol="0"/>
          <a:lstStyle/>
          <a:p>
            <a:endParaRPr/>
          </a:p>
        </p:txBody>
      </p:sp>
      <p:sp>
        <p:nvSpPr>
          <p:cNvPr id="2791" name="object 2791"/>
          <p:cNvSpPr/>
          <p:nvPr/>
        </p:nvSpPr>
        <p:spPr>
          <a:xfrm>
            <a:off x="8338828" y="2689484"/>
            <a:ext cx="0" cy="617855"/>
          </a:xfrm>
          <a:custGeom>
            <a:avLst/>
            <a:gdLst/>
            <a:ahLst/>
            <a:cxnLst/>
            <a:rect l="l" t="t" r="r" b="b"/>
            <a:pathLst>
              <a:path h="617854">
                <a:moveTo>
                  <a:pt x="0" y="0"/>
                </a:moveTo>
                <a:lnTo>
                  <a:pt x="0" y="617453"/>
                </a:lnTo>
              </a:path>
            </a:pathLst>
          </a:custGeom>
          <a:ln w="3175">
            <a:solidFill>
              <a:srgbClr val="000000"/>
            </a:solidFill>
          </a:ln>
        </p:spPr>
        <p:txBody>
          <a:bodyPr wrap="square" lIns="0" tIns="0" rIns="0" bIns="0" rtlCol="0"/>
          <a:lstStyle/>
          <a:p>
            <a:endParaRPr/>
          </a:p>
        </p:txBody>
      </p:sp>
      <p:sp>
        <p:nvSpPr>
          <p:cNvPr id="2792" name="object 2792"/>
          <p:cNvSpPr/>
          <p:nvPr/>
        </p:nvSpPr>
        <p:spPr>
          <a:xfrm>
            <a:off x="8338828" y="2866510"/>
            <a:ext cx="0" cy="440690"/>
          </a:xfrm>
          <a:custGeom>
            <a:avLst/>
            <a:gdLst/>
            <a:ahLst/>
            <a:cxnLst/>
            <a:rect l="l" t="t" r="r" b="b"/>
            <a:pathLst>
              <a:path h="440689">
                <a:moveTo>
                  <a:pt x="0" y="0"/>
                </a:moveTo>
                <a:lnTo>
                  <a:pt x="0" y="440426"/>
                </a:lnTo>
              </a:path>
            </a:pathLst>
          </a:custGeom>
          <a:ln w="3175">
            <a:solidFill>
              <a:srgbClr val="000000"/>
            </a:solidFill>
          </a:ln>
        </p:spPr>
        <p:txBody>
          <a:bodyPr wrap="square" lIns="0" tIns="0" rIns="0" bIns="0" rtlCol="0"/>
          <a:lstStyle/>
          <a:p>
            <a:endParaRPr/>
          </a:p>
        </p:txBody>
      </p:sp>
      <p:sp>
        <p:nvSpPr>
          <p:cNvPr id="2793" name="object 2793"/>
          <p:cNvSpPr/>
          <p:nvPr/>
        </p:nvSpPr>
        <p:spPr>
          <a:xfrm>
            <a:off x="8338828" y="2866510"/>
            <a:ext cx="0" cy="415290"/>
          </a:xfrm>
          <a:custGeom>
            <a:avLst/>
            <a:gdLst/>
            <a:ahLst/>
            <a:cxnLst/>
            <a:rect l="l" t="t" r="r" b="b"/>
            <a:pathLst>
              <a:path h="415289">
                <a:moveTo>
                  <a:pt x="0" y="0"/>
                </a:moveTo>
                <a:lnTo>
                  <a:pt x="0" y="414728"/>
                </a:lnTo>
              </a:path>
            </a:pathLst>
          </a:custGeom>
          <a:ln w="3175">
            <a:solidFill>
              <a:srgbClr val="000000"/>
            </a:solidFill>
          </a:ln>
        </p:spPr>
        <p:txBody>
          <a:bodyPr wrap="square" lIns="0" tIns="0" rIns="0" bIns="0" rtlCol="0"/>
          <a:lstStyle/>
          <a:p>
            <a:endParaRPr/>
          </a:p>
        </p:txBody>
      </p:sp>
      <p:sp>
        <p:nvSpPr>
          <p:cNvPr id="2794" name="object 2794"/>
          <p:cNvSpPr/>
          <p:nvPr/>
        </p:nvSpPr>
        <p:spPr>
          <a:xfrm>
            <a:off x="8338828" y="3140617"/>
            <a:ext cx="0" cy="140970"/>
          </a:xfrm>
          <a:custGeom>
            <a:avLst/>
            <a:gdLst/>
            <a:ahLst/>
            <a:cxnLst/>
            <a:rect l="l" t="t" r="r" b="b"/>
            <a:pathLst>
              <a:path h="140970">
                <a:moveTo>
                  <a:pt x="0" y="0"/>
                </a:moveTo>
                <a:lnTo>
                  <a:pt x="0" y="140622"/>
                </a:lnTo>
              </a:path>
            </a:pathLst>
          </a:custGeom>
          <a:ln w="3175">
            <a:solidFill>
              <a:srgbClr val="000000"/>
            </a:solidFill>
          </a:ln>
        </p:spPr>
        <p:txBody>
          <a:bodyPr wrap="square" lIns="0" tIns="0" rIns="0" bIns="0" rtlCol="0"/>
          <a:lstStyle/>
          <a:p>
            <a:endParaRPr/>
          </a:p>
        </p:txBody>
      </p:sp>
      <p:sp>
        <p:nvSpPr>
          <p:cNvPr id="2795" name="object 2795"/>
          <p:cNvSpPr/>
          <p:nvPr/>
        </p:nvSpPr>
        <p:spPr>
          <a:xfrm>
            <a:off x="8338828" y="3140617"/>
            <a:ext cx="0" cy="166370"/>
          </a:xfrm>
          <a:custGeom>
            <a:avLst/>
            <a:gdLst/>
            <a:ahLst/>
            <a:cxnLst/>
            <a:rect l="l" t="t" r="r" b="b"/>
            <a:pathLst>
              <a:path h="166370">
                <a:moveTo>
                  <a:pt x="0" y="0"/>
                </a:moveTo>
                <a:lnTo>
                  <a:pt x="0" y="166319"/>
                </a:lnTo>
              </a:path>
            </a:pathLst>
          </a:custGeom>
          <a:ln w="3175">
            <a:solidFill>
              <a:srgbClr val="000000"/>
            </a:solidFill>
          </a:ln>
        </p:spPr>
        <p:txBody>
          <a:bodyPr wrap="square" lIns="0" tIns="0" rIns="0" bIns="0" rtlCol="0"/>
          <a:lstStyle/>
          <a:p>
            <a:endParaRPr/>
          </a:p>
        </p:txBody>
      </p:sp>
      <p:sp>
        <p:nvSpPr>
          <p:cNvPr id="2796" name="object 2796"/>
          <p:cNvSpPr/>
          <p:nvPr/>
        </p:nvSpPr>
        <p:spPr>
          <a:xfrm>
            <a:off x="8338828" y="3009275"/>
            <a:ext cx="0" cy="297815"/>
          </a:xfrm>
          <a:custGeom>
            <a:avLst/>
            <a:gdLst/>
            <a:ahLst/>
            <a:cxnLst/>
            <a:rect l="l" t="t" r="r" b="b"/>
            <a:pathLst>
              <a:path h="297814">
                <a:moveTo>
                  <a:pt x="0" y="0"/>
                </a:moveTo>
                <a:lnTo>
                  <a:pt x="0" y="297662"/>
                </a:lnTo>
              </a:path>
            </a:pathLst>
          </a:custGeom>
          <a:ln w="3175">
            <a:solidFill>
              <a:srgbClr val="000000"/>
            </a:solidFill>
          </a:ln>
        </p:spPr>
        <p:txBody>
          <a:bodyPr wrap="square" lIns="0" tIns="0" rIns="0" bIns="0" rtlCol="0"/>
          <a:lstStyle/>
          <a:p>
            <a:endParaRPr/>
          </a:p>
        </p:txBody>
      </p:sp>
      <p:sp>
        <p:nvSpPr>
          <p:cNvPr id="2797" name="object 2797"/>
          <p:cNvSpPr/>
          <p:nvPr/>
        </p:nvSpPr>
        <p:spPr>
          <a:xfrm>
            <a:off x="8338828" y="3009275"/>
            <a:ext cx="0" cy="297815"/>
          </a:xfrm>
          <a:custGeom>
            <a:avLst/>
            <a:gdLst/>
            <a:ahLst/>
            <a:cxnLst/>
            <a:rect l="l" t="t" r="r" b="b"/>
            <a:pathLst>
              <a:path h="297814">
                <a:moveTo>
                  <a:pt x="0" y="0"/>
                </a:moveTo>
                <a:lnTo>
                  <a:pt x="0" y="297662"/>
                </a:lnTo>
              </a:path>
            </a:pathLst>
          </a:custGeom>
          <a:ln w="3175">
            <a:solidFill>
              <a:srgbClr val="000000"/>
            </a:solidFill>
          </a:ln>
        </p:spPr>
        <p:txBody>
          <a:bodyPr wrap="square" lIns="0" tIns="0" rIns="0" bIns="0" rtlCol="0"/>
          <a:lstStyle/>
          <a:p>
            <a:endParaRPr/>
          </a:p>
        </p:txBody>
      </p:sp>
      <p:sp>
        <p:nvSpPr>
          <p:cNvPr id="2798" name="object 2798"/>
          <p:cNvSpPr/>
          <p:nvPr/>
        </p:nvSpPr>
        <p:spPr>
          <a:xfrm>
            <a:off x="8338828" y="2829393"/>
            <a:ext cx="0" cy="478155"/>
          </a:xfrm>
          <a:custGeom>
            <a:avLst/>
            <a:gdLst/>
            <a:ahLst/>
            <a:cxnLst/>
            <a:rect l="l" t="t" r="r" b="b"/>
            <a:pathLst>
              <a:path h="478154">
                <a:moveTo>
                  <a:pt x="0" y="0"/>
                </a:moveTo>
                <a:lnTo>
                  <a:pt x="0" y="477544"/>
                </a:lnTo>
              </a:path>
            </a:pathLst>
          </a:custGeom>
          <a:ln w="3175">
            <a:solidFill>
              <a:srgbClr val="000000"/>
            </a:solidFill>
          </a:ln>
        </p:spPr>
        <p:txBody>
          <a:bodyPr wrap="square" lIns="0" tIns="0" rIns="0" bIns="0" rtlCol="0"/>
          <a:lstStyle/>
          <a:p>
            <a:endParaRPr/>
          </a:p>
        </p:txBody>
      </p:sp>
      <p:sp>
        <p:nvSpPr>
          <p:cNvPr id="2799" name="object 2799"/>
          <p:cNvSpPr/>
          <p:nvPr/>
        </p:nvSpPr>
        <p:spPr>
          <a:xfrm>
            <a:off x="8338828" y="2829393"/>
            <a:ext cx="0" cy="478155"/>
          </a:xfrm>
          <a:custGeom>
            <a:avLst/>
            <a:gdLst/>
            <a:ahLst/>
            <a:cxnLst/>
            <a:rect l="l" t="t" r="r" b="b"/>
            <a:pathLst>
              <a:path h="478154">
                <a:moveTo>
                  <a:pt x="0" y="0"/>
                </a:moveTo>
                <a:lnTo>
                  <a:pt x="0" y="477544"/>
                </a:lnTo>
              </a:path>
            </a:pathLst>
          </a:custGeom>
          <a:ln w="3175">
            <a:solidFill>
              <a:srgbClr val="000000"/>
            </a:solidFill>
          </a:ln>
        </p:spPr>
        <p:txBody>
          <a:bodyPr wrap="square" lIns="0" tIns="0" rIns="0" bIns="0" rtlCol="0"/>
          <a:lstStyle/>
          <a:p>
            <a:endParaRPr/>
          </a:p>
        </p:txBody>
      </p:sp>
      <p:sp>
        <p:nvSpPr>
          <p:cNvPr id="2800" name="object 2800"/>
          <p:cNvSpPr/>
          <p:nvPr/>
        </p:nvSpPr>
        <p:spPr>
          <a:xfrm>
            <a:off x="8340497" y="2609537"/>
            <a:ext cx="0" cy="697865"/>
          </a:xfrm>
          <a:custGeom>
            <a:avLst/>
            <a:gdLst/>
            <a:ahLst/>
            <a:cxnLst/>
            <a:rect l="l" t="t" r="r" b="b"/>
            <a:pathLst>
              <a:path h="697864">
                <a:moveTo>
                  <a:pt x="0" y="0"/>
                </a:moveTo>
                <a:lnTo>
                  <a:pt x="0" y="697400"/>
                </a:lnTo>
              </a:path>
            </a:pathLst>
          </a:custGeom>
          <a:ln w="4173">
            <a:solidFill>
              <a:srgbClr val="000000"/>
            </a:solidFill>
          </a:ln>
        </p:spPr>
        <p:txBody>
          <a:bodyPr wrap="square" lIns="0" tIns="0" rIns="0" bIns="0" rtlCol="0"/>
          <a:lstStyle/>
          <a:p>
            <a:endParaRPr/>
          </a:p>
        </p:txBody>
      </p:sp>
      <p:sp>
        <p:nvSpPr>
          <p:cNvPr id="2801" name="object 2801"/>
          <p:cNvSpPr/>
          <p:nvPr/>
        </p:nvSpPr>
        <p:spPr>
          <a:xfrm>
            <a:off x="8342166" y="2438219"/>
            <a:ext cx="0" cy="869315"/>
          </a:xfrm>
          <a:custGeom>
            <a:avLst/>
            <a:gdLst/>
            <a:ahLst/>
            <a:cxnLst/>
            <a:rect l="l" t="t" r="r" b="b"/>
            <a:pathLst>
              <a:path h="869314">
                <a:moveTo>
                  <a:pt x="0" y="868718"/>
                </a:moveTo>
                <a:lnTo>
                  <a:pt x="0" y="0"/>
                </a:lnTo>
              </a:path>
            </a:pathLst>
          </a:custGeom>
          <a:ln w="3175">
            <a:solidFill>
              <a:srgbClr val="000000"/>
            </a:solidFill>
          </a:ln>
        </p:spPr>
        <p:txBody>
          <a:bodyPr wrap="square" lIns="0" tIns="0" rIns="0" bIns="0" rtlCol="0"/>
          <a:lstStyle/>
          <a:p>
            <a:endParaRPr/>
          </a:p>
        </p:txBody>
      </p:sp>
      <p:sp>
        <p:nvSpPr>
          <p:cNvPr id="2802" name="object 2802"/>
          <p:cNvSpPr/>
          <p:nvPr/>
        </p:nvSpPr>
        <p:spPr>
          <a:xfrm>
            <a:off x="8343836" y="2438219"/>
            <a:ext cx="0" cy="869315"/>
          </a:xfrm>
          <a:custGeom>
            <a:avLst/>
            <a:gdLst/>
            <a:ahLst/>
            <a:cxnLst/>
            <a:rect l="l" t="t" r="r" b="b"/>
            <a:pathLst>
              <a:path h="869314">
                <a:moveTo>
                  <a:pt x="0" y="0"/>
                </a:moveTo>
                <a:lnTo>
                  <a:pt x="0" y="868718"/>
                </a:lnTo>
              </a:path>
            </a:pathLst>
          </a:custGeom>
          <a:ln w="4173">
            <a:solidFill>
              <a:srgbClr val="000000"/>
            </a:solidFill>
          </a:ln>
        </p:spPr>
        <p:txBody>
          <a:bodyPr wrap="square" lIns="0" tIns="0" rIns="0" bIns="0" rtlCol="0"/>
          <a:lstStyle/>
          <a:p>
            <a:endParaRPr/>
          </a:p>
        </p:txBody>
      </p:sp>
      <p:sp>
        <p:nvSpPr>
          <p:cNvPr id="2803" name="object 2803"/>
          <p:cNvSpPr/>
          <p:nvPr/>
        </p:nvSpPr>
        <p:spPr>
          <a:xfrm>
            <a:off x="8345506" y="2423943"/>
            <a:ext cx="0" cy="883285"/>
          </a:xfrm>
          <a:custGeom>
            <a:avLst/>
            <a:gdLst/>
            <a:ahLst/>
            <a:cxnLst/>
            <a:rect l="l" t="t" r="r" b="b"/>
            <a:pathLst>
              <a:path h="883285">
                <a:moveTo>
                  <a:pt x="0" y="0"/>
                </a:moveTo>
                <a:lnTo>
                  <a:pt x="0" y="882993"/>
                </a:lnTo>
              </a:path>
            </a:pathLst>
          </a:custGeom>
          <a:ln w="3175">
            <a:solidFill>
              <a:srgbClr val="000000"/>
            </a:solidFill>
          </a:ln>
        </p:spPr>
        <p:txBody>
          <a:bodyPr wrap="square" lIns="0" tIns="0" rIns="0" bIns="0" rtlCol="0"/>
          <a:lstStyle/>
          <a:p>
            <a:endParaRPr/>
          </a:p>
        </p:txBody>
      </p:sp>
      <p:sp>
        <p:nvSpPr>
          <p:cNvPr id="2804" name="object 2804"/>
          <p:cNvSpPr/>
          <p:nvPr/>
        </p:nvSpPr>
        <p:spPr>
          <a:xfrm>
            <a:off x="8345506" y="2423943"/>
            <a:ext cx="0" cy="883285"/>
          </a:xfrm>
          <a:custGeom>
            <a:avLst/>
            <a:gdLst/>
            <a:ahLst/>
            <a:cxnLst/>
            <a:rect l="l" t="t" r="r" b="b"/>
            <a:pathLst>
              <a:path h="883285">
                <a:moveTo>
                  <a:pt x="0" y="0"/>
                </a:moveTo>
                <a:lnTo>
                  <a:pt x="0" y="882993"/>
                </a:lnTo>
              </a:path>
            </a:pathLst>
          </a:custGeom>
          <a:ln w="3175">
            <a:solidFill>
              <a:srgbClr val="000000"/>
            </a:solidFill>
          </a:ln>
        </p:spPr>
        <p:txBody>
          <a:bodyPr wrap="square" lIns="0" tIns="0" rIns="0" bIns="0" rtlCol="0"/>
          <a:lstStyle/>
          <a:p>
            <a:endParaRPr/>
          </a:p>
        </p:txBody>
      </p:sp>
      <p:sp>
        <p:nvSpPr>
          <p:cNvPr id="2805" name="object 2805"/>
          <p:cNvSpPr/>
          <p:nvPr/>
        </p:nvSpPr>
        <p:spPr>
          <a:xfrm>
            <a:off x="8345506" y="2698050"/>
            <a:ext cx="0" cy="608965"/>
          </a:xfrm>
          <a:custGeom>
            <a:avLst/>
            <a:gdLst/>
            <a:ahLst/>
            <a:cxnLst/>
            <a:rect l="l" t="t" r="r" b="b"/>
            <a:pathLst>
              <a:path h="608964">
                <a:moveTo>
                  <a:pt x="0" y="0"/>
                </a:moveTo>
                <a:lnTo>
                  <a:pt x="0" y="608887"/>
                </a:lnTo>
              </a:path>
            </a:pathLst>
          </a:custGeom>
          <a:ln w="3175">
            <a:solidFill>
              <a:srgbClr val="000000"/>
            </a:solidFill>
          </a:ln>
        </p:spPr>
        <p:txBody>
          <a:bodyPr wrap="square" lIns="0" tIns="0" rIns="0" bIns="0" rtlCol="0"/>
          <a:lstStyle/>
          <a:p>
            <a:endParaRPr/>
          </a:p>
        </p:txBody>
      </p:sp>
      <p:sp>
        <p:nvSpPr>
          <p:cNvPr id="2806" name="object 2806"/>
          <p:cNvSpPr/>
          <p:nvPr/>
        </p:nvSpPr>
        <p:spPr>
          <a:xfrm>
            <a:off x="8345506" y="2698050"/>
            <a:ext cx="0" cy="594995"/>
          </a:xfrm>
          <a:custGeom>
            <a:avLst/>
            <a:gdLst/>
            <a:ahLst/>
            <a:cxnLst/>
            <a:rect l="l" t="t" r="r" b="b"/>
            <a:pathLst>
              <a:path h="594995">
                <a:moveTo>
                  <a:pt x="0" y="0"/>
                </a:moveTo>
                <a:lnTo>
                  <a:pt x="0" y="594611"/>
                </a:lnTo>
              </a:path>
            </a:pathLst>
          </a:custGeom>
          <a:ln w="3175">
            <a:solidFill>
              <a:srgbClr val="000000"/>
            </a:solidFill>
          </a:ln>
        </p:spPr>
        <p:txBody>
          <a:bodyPr wrap="square" lIns="0" tIns="0" rIns="0" bIns="0" rtlCol="0"/>
          <a:lstStyle/>
          <a:p>
            <a:endParaRPr/>
          </a:p>
        </p:txBody>
      </p:sp>
      <p:sp>
        <p:nvSpPr>
          <p:cNvPr id="2807" name="object 2807"/>
          <p:cNvSpPr/>
          <p:nvPr/>
        </p:nvSpPr>
        <p:spPr>
          <a:xfrm>
            <a:off x="8345506" y="2266903"/>
            <a:ext cx="0" cy="1026160"/>
          </a:xfrm>
          <a:custGeom>
            <a:avLst/>
            <a:gdLst/>
            <a:ahLst/>
            <a:cxnLst/>
            <a:rect l="l" t="t" r="r" b="b"/>
            <a:pathLst>
              <a:path h="1026160">
                <a:moveTo>
                  <a:pt x="0" y="0"/>
                </a:moveTo>
                <a:lnTo>
                  <a:pt x="0" y="1025756"/>
                </a:lnTo>
              </a:path>
            </a:pathLst>
          </a:custGeom>
          <a:ln w="3175">
            <a:solidFill>
              <a:srgbClr val="000000"/>
            </a:solidFill>
          </a:ln>
        </p:spPr>
        <p:txBody>
          <a:bodyPr wrap="square" lIns="0" tIns="0" rIns="0" bIns="0" rtlCol="0"/>
          <a:lstStyle/>
          <a:p>
            <a:endParaRPr/>
          </a:p>
        </p:txBody>
      </p:sp>
      <p:sp>
        <p:nvSpPr>
          <p:cNvPr id="2808" name="object 2808"/>
          <p:cNvSpPr/>
          <p:nvPr/>
        </p:nvSpPr>
        <p:spPr>
          <a:xfrm>
            <a:off x="8345506" y="2266903"/>
            <a:ext cx="0" cy="223520"/>
          </a:xfrm>
          <a:custGeom>
            <a:avLst/>
            <a:gdLst/>
            <a:ahLst/>
            <a:cxnLst/>
            <a:rect l="l" t="t" r="r" b="b"/>
            <a:pathLst>
              <a:path h="223519">
                <a:moveTo>
                  <a:pt x="0" y="0"/>
                </a:moveTo>
                <a:lnTo>
                  <a:pt x="0" y="223424"/>
                </a:lnTo>
              </a:path>
            </a:pathLst>
          </a:custGeom>
          <a:ln w="3175">
            <a:solidFill>
              <a:srgbClr val="000000"/>
            </a:solidFill>
          </a:ln>
        </p:spPr>
        <p:txBody>
          <a:bodyPr wrap="square" lIns="0" tIns="0" rIns="0" bIns="0" rtlCol="0"/>
          <a:lstStyle/>
          <a:p>
            <a:endParaRPr/>
          </a:p>
        </p:txBody>
      </p:sp>
      <p:sp>
        <p:nvSpPr>
          <p:cNvPr id="2809" name="object 2809"/>
          <p:cNvSpPr/>
          <p:nvPr/>
        </p:nvSpPr>
        <p:spPr>
          <a:xfrm>
            <a:off x="8345506" y="2489614"/>
            <a:ext cx="0" cy="817880"/>
          </a:xfrm>
          <a:custGeom>
            <a:avLst/>
            <a:gdLst/>
            <a:ahLst/>
            <a:cxnLst/>
            <a:rect l="l" t="t" r="r" b="b"/>
            <a:pathLst>
              <a:path h="817879">
                <a:moveTo>
                  <a:pt x="0" y="0"/>
                </a:moveTo>
                <a:lnTo>
                  <a:pt x="0" y="817322"/>
                </a:lnTo>
              </a:path>
            </a:pathLst>
          </a:custGeom>
          <a:ln w="3175">
            <a:solidFill>
              <a:srgbClr val="000000"/>
            </a:solidFill>
          </a:ln>
        </p:spPr>
        <p:txBody>
          <a:bodyPr wrap="square" lIns="0" tIns="0" rIns="0" bIns="0" rtlCol="0"/>
          <a:lstStyle/>
          <a:p>
            <a:endParaRPr/>
          </a:p>
        </p:txBody>
      </p:sp>
      <p:sp>
        <p:nvSpPr>
          <p:cNvPr id="2810" name="object 2810"/>
          <p:cNvSpPr/>
          <p:nvPr/>
        </p:nvSpPr>
        <p:spPr>
          <a:xfrm>
            <a:off x="8345506" y="2518168"/>
            <a:ext cx="0" cy="789305"/>
          </a:xfrm>
          <a:custGeom>
            <a:avLst/>
            <a:gdLst/>
            <a:ahLst/>
            <a:cxnLst/>
            <a:rect l="l" t="t" r="r" b="b"/>
            <a:pathLst>
              <a:path h="789304">
                <a:moveTo>
                  <a:pt x="0" y="0"/>
                </a:moveTo>
                <a:lnTo>
                  <a:pt x="0" y="788769"/>
                </a:lnTo>
              </a:path>
            </a:pathLst>
          </a:custGeom>
          <a:ln w="3175">
            <a:solidFill>
              <a:srgbClr val="000000"/>
            </a:solidFill>
          </a:ln>
        </p:spPr>
        <p:txBody>
          <a:bodyPr wrap="square" lIns="0" tIns="0" rIns="0" bIns="0" rtlCol="0"/>
          <a:lstStyle/>
          <a:p>
            <a:endParaRPr/>
          </a:p>
        </p:txBody>
      </p:sp>
      <p:sp>
        <p:nvSpPr>
          <p:cNvPr id="2811" name="object 2811"/>
          <p:cNvSpPr/>
          <p:nvPr/>
        </p:nvSpPr>
        <p:spPr>
          <a:xfrm>
            <a:off x="8345506" y="2518168"/>
            <a:ext cx="0" cy="789305"/>
          </a:xfrm>
          <a:custGeom>
            <a:avLst/>
            <a:gdLst/>
            <a:ahLst/>
            <a:cxnLst/>
            <a:rect l="l" t="t" r="r" b="b"/>
            <a:pathLst>
              <a:path h="789304">
                <a:moveTo>
                  <a:pt x="0" y="0"/>
                </a:moveTo>
                <a:lnTo>
                  <a:pt x="0" y="788769"/>
                </a:lnTo>
              </a:path>
            </a:pathLst>
          </a:custGeom>
          <a:ln w="3175">
            <a:solidFill>
              <a:srgbClr val="000000"/>
            </a:solidFill>
          </a:ln>
        </p:spPr>
        <p:txBody>
          <a:bodyPr wrap="square" lIns="0" tIns="0" rIns="0" bIns="0" rtlCol="0"/>
          <a:lstStyle/>
          <a:p>
            <a:endParaRPr/>
          </a:p>
        </p:txBody>
      </p:sp>
      <p:sp>
        <p:nvSpPr>
          <p:cNvPr id="2812" name="object 2812"/>
          <p:cNvSpPr/>
          <p:nvPr/>
        </p:nvSpPr>
        <p:spPr>
          <a:xfrm>
            <a:off x="8345506" y="2783707"/>
            <a:ext cx="0" cy="523240"/>
          </a:xfrm>
          <a:custGeom>
            <a:avLst/>
            <a:gdLst/>
            <a:ahLst/>
            <a:cxnLst/>
            <a:rect l="l" t="t" r="r" b="b"/>
            <a:pathLst>
              <a:path h="523239">
                <a:moveTo>
                  <a:pt x="0" y="0"/>
                </a:moveTo>
                <a:lnTo>
                  <a:pt x="0" y="523229"/>
                </a:lnTo>
              </a:path>
            </a:pathLst>
          </a:custGeom>
          <a:ln w="3175">
            <a:solidFill>
              <a:srgbClr val="000000"/>
            </a:solidFill>
          </a:ln>
        </p:spPr>
        <p:txBody>
          <a:bodyPr wrap="square" lIns="0" tIns="0" rIns="0" bIns="0" rtlCol="0"/>
          <a:lstStyle/>
          <a:p>
            <a:endParaRPr/>
          </a:p>
        </p:txBody>
      </p:sp>
      <p:sp>
        <p:nvSpPr>
          <p:cNvPr id="2813" name="object 2813"/>
          <p:cNvSpPr/>
          <p:nvPr/>
        </p:nvSpPr>
        <p:spPr>
          <a:xfrm>
            <a:off x="8345506" y="2783708"/>
            <a:ext cx="0" cy="511809"/>
          </a:xfrm>
          <a:custGeom>
            <a:avLst/>
            <a:gdLst/>
            <a:ahLst/>
            <a:cxnLst/>
            <a:rect l="l" t="t" r="r" b="b"/>
            <a:pathLst>
              <a:path h="511810">
                <a:moveTo>
                  <a:pt x="0" y="0"/>
                </a:moveTo>
                <a:lnTo>
                  <a:pt x="0" y="511807"/>
                </a:lnTo>
              </a:path>
            </a:pathLst>
          </a:custGeom>
          <a:ln w="3175">
            <a:solidFill>
              <a:srgbClr val="000000"/>
            </a:solidFill>
          </a:ln>
        </p:spPr>
        <p:txBody>
          <a:bodyPr wrap="square" lIns="0" tIns="0" rIns="0" bIns="0" rtlCol="0"/>
          <a:lstStyle/>
          <a:p>
            <a:endParaRPr/>
          </a:p>
        </p:txBody>
      </p:sp>
      <p:sp>
        <p:nvSpPr>
          <p:cNvPr id="2814" name="object 2814"/>
          <p:cNvSpPr/>
          <p:nvPr/>
        </p:nvSpPr>
        <p:spPr>
          <a:xfrm>
            <a:off x="8345506" y="2592404"/>
            <a:ext cx="0" cy="703580"/>
          </a:xfrm>
          <a:custGeom>
            <a:avLst/>
            <a:gdLst/>
            <a:ahLst/>
            <a:cxnLst/>
            <a:rect l="l" t="t" r="r" b="b"/>
            <a:pathLst>
              <a:path h="703579">
                <a:moveTo>
                  <a:pt x="0" y="0"/>
                </a:moveTo>
                <a:lnTo>
                  <a:pt x="0" y="703111"/>
                </a:lnTo>
              </a:path>
            </a:pathLst>
          </a:custGeom>
          <a:ln w="3175">
            <a:solidFill>
              <a:srgbClr val="000000"/>
            </a:solidFill>
          </a:ln>
        </p:spPr>
        <p:txBody>
          <a:bodyPr wrap="square" lIns="0" tIns="0" rIns="0" bIns="0" rtlCol="0"/>
          <a:lstStyle/>
          <a:p>
            <a:endParaRPr/>
          </a:p>
        </p:txBody>
      </p:sp>
      <p:sp>
        <p:nvSpPr>
          <p:cNvPr id="2815" name="object 2815"/>
          <p:cNvSpPr/>
          <p:nvPr/>
        </p:nvSpPr>
        <p:spPr>
          <a:xfrm>
            <a:off x="8345506" y="2592404"/>
            <a:ext cx="0" cy="683260"/>
          </a:xfrm>
          <a:custGeom>
            <a:avLst/>
            <a:gdLst/>
            <a:ahLst/>
            <a:cxnLst/>
            <a:rect l="l" t="t" r="r" b="b"/>
            <a:pathLst>
              <a:path h="683260">
                <a:moveTo>
                  <a:pt x="0" y="0"/>
                </a:moveTo>
                <a:lnTo>
                  <a:pt x="0" y="683124"/>
                </a:lnTo>
              </a:path>
            </a:pathLst>
          </a:custGeom>
          <a:ln w="3175">
            <a:solidFill>
              <a:srgbClr val="000000"/>
            </a:solidFill>
          </a:ln>
        </p:spPr>
        <p:txBody>
          <a:bodyPr wrap="square" lIns="0" tIns="0" rIns="0" bIns="0" rtlCol="0"/>
          <a:lstStyle/>
          <a:p>
            <a:endParaRPr/>
          </a:p>
        </p:txBody>
      </p:sp>
      <p:sp>
        <p:nvSpPr>
          <p:cNvPr id="2816" name="object 2816"/>
          <p:cNvSpPr/>
          <p:nvPr/>
        </p:nvSpPr>
        <p:spPr>
          <a:xfrm>
            <a:off x="8347174" y="2278325"/>
            <a:ext cx="0" cy="997585"/>
          </a:xfrm>
          <a:custGeom>
            <a:avLst/>
            <a:gdLst/>
            <a:ahLst/>
            <a:cxnLst/>
            <a:rect l="l" t="t" r="r" b="b"/>
            <a:pathLst>
              <a:path h="997585">
                <a:moveTo>
                  <a:pt x="0" y="0"/>
                </a:moveTo>
                <a:lnTo>
                  <a:pt x="0" y="997203"/>
                </a:lnTo>
              </a:path>
            </a:pathLst>
          </a:custGeom>
          <a:ln w="4171">
            <a:solidFill>
              <a:srgbClr val="000000"/>
            </a:solidFill>
          </a:ln>
        </p:spPr>
        <p:txBody>
          <a:bodyPr wrap="square" lIns="0" tIns="0" rIns="0" bIns="0" rtlCol="0"/>
          <a:lstStyle/>
          <a:p>
            <a:endParaRPr/>
          </a:p>
        </p:txBody>
      </p:sp>
      <p:sp>
        <p:nvSpPr>
          <p:cNvPr id="2817" name="object 2817"/>
          <p:cNvSpPr/>
          <p:nvPr/>
        </p:nvSpPr>
        <p:spPr>
          <a:xfrm>
            <a:off x="8348843" y="2278324"/>
            <a:ext cx="0" cy="1022985"/>
          </a:xfrm>
          <a:custGeom>
            <a:avLst/>
            <a:gdLst/>
            <a:ahLst/>
            <a:cxnLst/>
            <a:rect l="l" t="t" r="r" b="b"/>
            <a:pathLst>
              <a:path h="1022985">
                <a:moveTo>
                  <a:pt x="0" y="0"/>
                </a:moveTo>
                <a:lnTo>
                  <a:pt x="0" y="1022902"/>
                </a:lnTo>
              </a:path>
            </a:pathLst>
          </a:custGeom>
          <a:ln w="3175">
            <a:solidFill>
              <a:srgbClr val="000000"/>
            </a:solidFill>
          </a:ln>
        </p:spPr>
        <p:txBody>
          <a:bodyPr wrap="square" lIns="0" tIns="0" rIns="0" bIns="0" rtlCol="0"/>
          <a:lstStyle/>
          <a:p>
            <a:endParaRPr/>
          </a:p>
        </p:txBody>
      </p:sp>
      <p:sp>
        <p:nvSpPr>
          <p:cNvPr id="2818" name="object 2818"/>
          <p:cNvSpPr/>
          <p:nvPr/>
        </p:nvSpPr>
        <p:spPr>
          <a:xfrm>
            <a:off x="8348843" y="2583838"/>
            <a:ext cx="0" cy="717550"/>
          </a:xfrm>
          <a:custGeom>
            <a:avLst/>
            <a:gdLst/>
            <a:ahLst/>
            <a:cxnLst/>
            <a:rect l="l" t="t" r="r" b="b"/>
            <a:pathLst>
              <a:path h="717550">
                <a:moveTo>
                  <a:pt x="0" y="0"/>
                </a:moveTo>
                <a:lnTo>
                  <a:pt x="0" y="717387"/>
                </a:lnTo>
              </a:path>
            </a:pathLst>
          </a:custGeom>
          <a:ln w="3175">
            <a:solidFill>
              <a:srgbClr val="000000"/>
            </a:solidFill>
          </a:ln>
        </p:spPr>
        <p:txBody>
          <a:bodyPr wrap="square" lIns="0" tIns="0" rIns="0" bIns="0" rtlCol="0"/>
          <a:lstStyle/>
          <a:p>
            <a:endParaRPr/>
          </a:p>
        </p:txBody>
      </p:sp>
      <p:sp>
        <p:nvSpPr>
          <p:cNvPr id="2819" name="object 2819"/>
          <p:cNvSpPr/>
          <p:nvPr/>
        </p:nvSpPr>
        <p:spPr>
          <a:xfrm>
            <a:off x="8348843" y="2763720"/>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2820" name="object 2820"/>
          <p:cNvSpPr/>
          <p:nvPr/>
        </p:nvSpPr>
        <p:spPr>
          <a:xfrm>
            <a:off x="8348427" y="2715182"/>
            <a:ext cx="4445" cy="66675"/>
          </a:xfrm>
          <a:custGeom>
            <a:avLst/>
            <a:gdLst/>
            <a:ahLst/>
            <a:cxnLst/>
            <a:rect l="l" t="t" r="r" b="b"/>
            <a:pathLst>
              <a:path w="4445" h="66675">
                <a:moveTo>
                  <a:pt x="4173" y="0"/>
                </a:moveTo>
                <a:lnTo>
                  <a:pt x="3338" y="0"/>
                </a:lnTo>
                <a:lnTo>
                  <a:pt x="0" y="65670"/>
                </a:lnTo>
                <a:lnTo>
                  <a:pt x="0" y="66385"/>
                </a:lnTo>
                <a:lnTo>
                  <a:pt x="834" y="66385"/>
                </a:lnTo>
                <a:lnTo>
                  <a:pt x="4173" y="713"/>
                </a:lnTo>
                <a:lnTo>
                  <a:pt x="4173" y="0"/>
                </a:lnTo>
                <a:close/>
              </a:path>
            </a:pathLst>
          </a:custGeom>
          <a:solidFill>
            <a:srgbClr val="000000"/>
          </a:solidFill>
        </p:spPr>
        <p:txBody>
          <a:bodyPr wrap="square" lIns="0" tIns="0" rIns="0" bIns="0" rtlCol="0"/>
          <a:lstStyle/>
          <a:p>
            <a:endParaRPr/>
          </a:p>
        </p:txBody>
      </p:sp>
      <p:sp>
        <p:nvSpPr>
          <p:cNvPr id="2821" name="object 2821"/>
          <p:cNvSpPr/>
          <p:nvPr/>
        </p:nvSpPr>
        <p:spPr>
          <a:xfrm>
            <a:off x="8352182" y="2715180"/>
            <a:ext cx="0" cy="591820"/>
          </a:xfrm>
          <a:custGeom>
            <a:avLst/>
            <a:gdLst/>
            <a:ahLst/>
            <a:cxnLst/>
            <a:rect l="l" t="t" r="r" b="b"/>
            <a:pathLst>
              <a:path h="591820">
                <a:moveTo>
                  <a:pt x="0" y="591756"/>
                </a:moveTo>
                <a:lnTo>
                  <a:pt x="0" y="0"/>
                </a:lnTo>
              </a:path>
            </a:pathLst>
          </a:custGeom>
          <a:ln w="3175">
            <a:solidFill>
              <a:srgbClr val="000000"/>
            </a:solidFill>
          </a:ln>
        </p:spPr>
        <p:txBody>
          <a:bodyPr wrap="square" lIns="0" tIns="0" rIns="0" bIns="0" rtlCol="0"/>
          <a:lstStyle/>
          <a:p>
            <a:endParaRPr/>
          </a:p>
        </p:txBody>
      </p:sp>
      <p:sp>
        <p:nvSpPr>
          <p:cNvPr id="2822" name="object 2822"/>
          <p:cNvSpPr/>
          <p:nvPr/>
        </p:nvSpPr>
        <p:spPr>
          <a:xfrm>
            <a:off x="8351766" y="3240551"/>
            <a:ext cx="4445" cy="55244"/>
          </a:xfrm>
          <a:custGeom>
            <a:avLst/>
            <a:gdLst/>
            <a:ahLst/>
            <a:cxnLst/>
            <a:rect l="l" t="t" r="r" b="b"/>
            <a:pathLst>
              <a:path w="4445" h="55245">
                <a:moveTo>
                  <a:pt x="4173" y="0"/>
                </a:moveTo>
                <a:lnTo>
                  <a:pt x="3337" y="0"/>
                </a:lnTo>
                <a:lnTo>
                  <a:pt x="0" y="54250"/>
                </a:lnTo>
                <a:lnTo>
                  <a:pt x="0" y="54964"/>
                </a:lnTo>
                <a:lnTo>
                  <a:pt x="834" y="54964"/>
                </a:lnTo>
                <a:lnTo>
                  <a:pt x="4173" y="713"/>
                </a:lnTo>
                <a:lnTo>
                  <a:pt x="4173" y="0"/>
                </a:lnTo>
                <a:close/>
              </a:path>
            </a:pathLst>
          </a:custGeom>
          <a:solidFill>
            <a:srgbClr val="000000"/>
          </a:solidFill>
        </p:spPr>
        <p:txBody>
          <a:bodyPr wrap="square" lIns="0" tIns="0" rIns="0" bIns="0" rtlCol="0"/>
          <a:lstStyle/>
          <a:p>
            <a:endParaRPr/>
          </a:p>
        </p:txBody>
      </p:sp>
      <p:sp>
        <p:nvSpPr>
          <p:cNvPr id="2823" name="object 2823"/>
          <p:cNvSpPr/>
          <p:nvPr/>
        </p:nvSpPr>
        <p:spPr>
          <a:xfrm>
            <a:off x="8355520" y="3240552"/>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2824" name="object 2824"/>
          <p:cNvSpPr/>
          <p:nvPr/>
        </p:nvSpPr>
        <p:spPr>
          <a:xfrm>
            <a:off x="8355103" y="3269104"/>
            <a:ext cx="4445" cy="15240"/>
          </a:xfrm>
          <a:custGeom>
            <a:avLst/>
            <a:gdLst/>
            <a:ahLst/>
            <a:cxnLst/>
            <a:rect l="l" t="t" r="r" b="b"/>
            <a:pathLst>
              <a:path w="4445" h="15239">
                <a:moveTo>
                  <a:pt x="835" y="0"/>
                </a:moveTo>
                <a:lnTo>
                  <a:pt x="0" y="0"/>
                </a:lnTo>
                <a:lnTo>
                  <a:pt x="0" y="713"/>
                </a:lnTo>
                <a:lnTo>
                  <a:pt x="3340" y="14989"/>
                </a:lnTo>
                <a:lnTo>
                  <a:pt x="4174" y="14989"/>
                </a:lnTo>
                <a:lnTo>
                  <a:pt x="4174" y="14276"/>
                </a:lnTo>
                <a:lnTo>
                  <a:pt x="835" y="0"/>
                </a:lnTo>
                <a:close/>
              </a:path>
            </a:pathLst>
          </a:custGeom>
          <a:solidFill>
            <a:srgbClr val="000000"/>
          </a:solidFill>
        </p:spPr>
        <p:txBody>
          <a:bodyPr wrap="square" lIns="0" tIns="0" rIns="0" bIns="0" rtlCol="0"/>
          <a:lstStyle/>
          <a:p>
            <a:endParaRPr/>
          </a:p>
        </p:txBody>
      </p:sp>
      <p:sp>
        <p:nvSpPr>
          <p:cNvPr id="2825" name="object 2825"/>
          <p:cNvSpPr/>
          <p:nvPr/>
        </p:nvSpPr>
        <p:spPr>
          <a:xfrm>
            <a:off x="8358860" y="326339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2826" name="object 2826"/>
          <p:cNvSpPr/>
          <p:nvPr/>
        </p:nvSpPr>
        <p:spPr>
          <a:xfrm>
            <a:off x="835844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827" name="object 2827"/>
          <p:cNvSpPr/>
          <p:nvPr/>
        </p:nvSpPr>
        <p:spPr>
          <a:xfrm>
            <a:off x="8362198"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2828" name="object 2828"/>
          <p:cNvSpPr/>
          <p:nvPr/>
        </p:nvSpPr>
        <p:spPr>
          <a:xfrm>
            <a:off x="8362198" y="3257683"/>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2829" name="object 2829"/>
          <p:cNvSpPr/>
          <p:nvPr/>
        </p:nvSpPr>
        <p:spPr>
          <a:xfrm>
            <a:off x="8361782"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830" name="object 2830"/>
          <p:cNvSpPr/>
          <p:nvPr/>
        </p:nvSpPr>
        <p:spPr>
          <a:xfrm>
            <a:off x="8365536" y="3237696"/>
            <a:ext cx="0" cy="3810"/>
          </a:xfrm>
          <a:custGeom>
            <a:avLst/>
            <a:gdLst/>
            <a:ahLst/>
            <a:cxnLst/>
            <a:rect l="l" t="t" r="r" b="b"/>
            <a:pathLst>
              <a:path h="3810">
                <a:moveTo>
                  <a:pt x="0" y="0"/>
                </a:moveTo>
                <a:lnTo>
                  <a:pt x="0" y="3568"/>
                </a:lnTo>
              </a:path>
            </a:pathLst>
          </a:custGeom>
          <a:ln w="3175">
            <a:solidFill>
              <a:srgbClr val="000000"/>
            </a:solidFill>
          </a:ln>
        </p:spPr>
        <p:txBody>
          <a:bodyPr wrap="square" lIns="0" tIns="0" rIns="0" bIns="0" rtlCol="0"/>
          <a:lstStyle/>
          <a:p>
            <a:endParaRPr/>
          </a:p>
        </p:txBody>
      </p:sp>
      <p:sp>
        <p:nvSpPr>
          <p:cNvPr id="2831" name="object 2831"/>
          <p:cNvSpPr/>
          <p:nvPr/>
        </p:nvSpPr>
        <p:spPr>
          <a:xfrm>
            <a:off x="8365536" y="3237696"/>
            <a:ext cx="0" cy="69850"/>
          </a:xfrm>
          <a:custGeom>
            <a:avLst/>
            <a:gdLst/>
            <a:ahLst/>
            <a:cxnLst/>
            <a:rect l="l" t="t" r="r" b="b"/>
            <a:pathLst>
              <a:path h="69850">
                <a:moveTo>
                  <a:pt x="0" y="69240"/>
                </a:moveTo>
                <a:lnTo>
                  <a:pt x="0" y="0"/>
                </a:lnTo>
              </a:path>
            </a:pathLst>
          </a:custGeom>
          <a:ln w="3175">
            <a:solidFill>
              <a:srgbClr val="000000"/>
            </a:solidFill>
          </a:ln>
        </p:spPr>
        <p:txBody>
          <a:bodyPr wrap="square" lIns="0" tIns="0" rIns="0" bIns="0" rtlCol="0"/>
          <a:lstStyle/>
          <a:p>
            <a:endParaRPr/>
          </a:p>
        </p:txBody>
      </p:sp>
      <p:sp>
        <p:nvSpPr>
          <p:cNvPr id="2832" name="object 2832"/>
          <p:cNvSpPr/>
          <p:nvPr/>
        </p:nvSpPr>
        <p:spPr>
          <a:xfrm>
            <a:off x="8365120"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833" name="object 2833"/>
          <p:cNvSpPr/>
          <p:nvPr/>
        </p:nvSpPr>
        <p:spPr>
          <a:xfrm>
            <a:off x="8368875" y="3203434"/>
            <a:ext cx="0" cy="86995"/>
          </a:xfrm>
          <a:custGeom>
            <a:avLst/>
            <a:gdLst/>
            <a:ahLst/>
            <a:cxnLst/>
            <a:rect l="l" t="t" r="r" b="b"/>
            <a:pathLst>
              <a:path h="86995">
                <a:moveTo>
                  <a:pt x="0" y="0"/>
                </a:moveTo>
                <a:lnTo>
                  <a:pt x="0" y="86372"/>
                </a:lnTo>
              </a:path>
            </a:pathLst>
          </a:custGeom>
          <a:ln w="3175">
            <a:solidFill>
              <a:srgbClr val="000000"/>
            </a:solidFill>
          </a:ln>
        </p:spPr>
        <p:txBody>
          <a:bodyPr wrap="square" lIns="0" tIns="0" rIns="0" bIns="0" rtlCol="0"/>
          <a:lstStyle/>
          <a:p>
            <a:endParaRPr/>
          </a:p>
        </p:txBody>
      </p:sp>
      <p:sp>
        <p:nvSpPr>
          <p:cNvPr id="2834" name="object 2834"/>
          <p:cNvSpPr/>
          <p:nvPr/>
        </p:nvSpPr>
        <p:spPr>
          <a:xfrm>
            <a:off x="8368459" y="3271959"/>
            <a:ext cx="4445" cy="35560"/>
          </a:xfrm>
          <a:custGeom>
            <a:avLst/>
            <a:gdLst/>
            <a:ahLst/>
            <a:cxnLst/>
            <a:rect l="l" t="t" r="r" b="b"/>
            <a:pathLst>
              <a:path w="4445" h="35560">
                <a:moveTo>
                  <a:pt x="4171" y="0"/>
                </a:moveTo>
                <a:lnTo>
                  <a:pt x="3337" y="0"/>
                </a:lnTo>
                <a:lnTo>
                  <a:pt x="0" y="34263"/>
                </a:lnTo>
                <a:lnTo>
                  <a:pt x="0" y="34977"/>
                </a:lnTo>
                <a:lnTo>
                  <a:pt x="834" y="34977"/>
                </a:lnTo>
                <a:lnTo>
                  <a:pt x="4171" y="713"/>
                </a:lnTo>
                <a:lnTo>
                  <a:pt x="4171" y="0"/>
                </a:lnTo>
                <a:close/>
              </a:path>
            </a:pathLst>
          </a:custGeom>
          <a:solidFill>
            <a:srgbClr val="000000"/>
          </a:solidFill>
        </p:spPr>
        <p:txBody>
          <a:bodyPr wrap="square" lIns="0" tIns="0" rIns="0" bIns="0" rtlCol="0"/>
          <a:lstStyle/>
          <a:p>
            <a:endParaRPr/>
          </a:p>
        </p:txBody>
      </p:sp>
      <p:sp>
        <p:nvSpPr>
          <p:cNvPr id="2835" name="object 2835"/>
          <p:cNvSpPr/>
          <p:nvPr/>
        </p:nvSpPr>
        <p:spPr>
          <a:xfrm>
            <a:off x="8372213" y="3217709"/>
            <a:ext cx="0" cy="89535"/>
          </a:xfrm>
          <a:custGeom>
            <a:avLst/>
            <a:gdLst/>
            <a:ahLst/>
            <a:cxnLst/>
            <a:rect l="l" t="t" r="r" b="b"/>
            <a:pathLst>
              <a:path h="89535">
                <a:moveTo>
                  <a:pt x="0" y="89227"/>
                </a:moveTo>
                <a:lnTo>
                  <a:pt x="0" y="0"/>
                </a:lnTo>
              </a:path>
            </a:pathLst>
          </a:custGeom>
          <a:ln w="3175">
            <a:solidFill>
              <a:srgbClr val="000000"/>
            </a:solidFill>
          </a:ln>
        </p:spPr>
        <p:txBody>
          <a:bodyPr wrap="square" lIns="0" tIns="0" rIns="0" bIns="0" rtlCol="0"/>
          <a:lstStyle/>
          <a:p>
            <a:endParaRPr/>
          </a:p>
        </p:txBody>
      </p:sp>
      <p:sp>
        <p:nvSpPr>
          <p:cNvPr id="2836" name="object 2836"/>
          <p:cNvSpPr/>
          <p:nvPr/>
        </p:nvSpPr>
        <p:spPr>
          <a:xfrm>
            <a:off x="837179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837" name="object 2837"/>
          <p:cNvSpPr/>
          <p:nvPr/>
        </p:nvSpPr>
        <p:spPr>
          <a:xfrm>
            <a:off x="8375552" y="3200576"/>
            <a:ext cx="0" cy="106680"/>
          </a:xfrm>
          <a:custGeom>
            <a:avLst/>
            <a:gdLst/>
            <a:ahLst/>
            <a:cxnLst/>
            <a:rect l="l" t="t" r="r" b="b"/>
            <a:pathLst>
              <a:path h="106679">
                <a:moveTo>
                  <a:pt x="0" y="106359"/>
                </a:moveTo>
                <a:lnTo>
                  <a:pt x="0" y="0"/>
                </a:lnTo>
              </a:path>
            </a:pathLst>
          </a:custGeom>
          <a:ln w="3175">
            <a:solidFill>
              <a:srgbClr val="000000"/>
            </a:solidFill>
          </a:ln>
        </p:spPr>
        <p:txBody>
          <a:bodyPr wrap="square" lIns="0" tIns="0" rIns="0" bIns="0" rtlCol="0"/>
          <a:lstStyle/>
          <a:p>
            <a:endParaRPr/>
          </a:p>
        </p:txBody>
      </p:sp>
      <p:sp>
        <p:nvSpPr>
          <p:cNvPr id="2838" name="object 2838"/>
          <p:cNvSpPr/>
          <p:nvPr/>
        </p:nvSpPr>
        <p:spPr>
          <a:xfrm>
            <a:off x="8375135" y="3200577"/>
            <a:ext cx="4445" cy="3810"/>
          </a:xfrm>
          <a:custGeom>
            <a:avLst/>
            <a:gdLst/>
            <a:ahLst/>
            <a:cxnLst/>
            <a:rect l="l" t="t" r="r" b="b"/>
            <a:pathLst>
              <a:path w="4445" h="3810">
                <a:moveTo>
                  <a:pt x="834" y="0"/>
                </a:moveTo>
                <a:lnTo>
                  <a:pt x="0" y="0"/>
                </a:lnTo>
                <a:lnTo>
                  <a:pt x="0" y="713"/>
                </a:lnTo>
                <a:lnTo>
                  <a:pt x="3338" y="3568"/>
                </a:lnTo>
                <a:lnTo>
                  <a:pt x="4173" y="3568"/>
                </a:lnTo>
                <a:lnTo>
                  <a:pt x="4173" y="2854"/>
                </a:lnTo>
                <a:lnTo>
                  <a:pt x="834" y="0"/>
                </a:lnTo>
                <a:close/>
              </a:path>
            </a:pathLst>
          </a:custGeom>
          <a:solidFill>
            <a:srgbClr val="000000"/>
          </a:solidFill>
        </p:spPr>
        <p:txBody>
          <a:bodyPr wrap="square" lIns="0" tIns="0" rIns="0" bIns="0" rtlCol="0"/>
          <a:lstStyle/>
          <a:p>
            <a:endParaRPr/>
          </a:p>
        </p:txBody>
      </p:sp>
      <p:sp>
        <p:nvSpPr>
          <p:cNvPr id="2839" name="object 2839"/>
          <p:cNvSpPr/>
          <p:nvPr/>
        </p:nvSpPr>
        <p:spPr>
          <a:xfrm>
            <a:off x="8378891" y="3203433"/>
            <a:ext cx="0" cy="103505"/>
          </a:xfrm>
          <a:custGeom>
            <a:avLst/>
            <a:gdLst/>
            <a:ahLst/>
            <a:cxnLst/>
            <a:rect l="l" t="t" r="r" b="b"/>
            <a:pathLst>
              <a:path h="103504">
                <a:moveTo>
                  <a:pt x="0" y="103504"/>
                </a:moveTo>
                <a:lnTo>
                  <a:pt x="0" y="0"/>
                </a:lnTo>
              </a:path>
            </a:pathLst>
          </a:custGeom>
          <a:ln w="3175">
            <a:solidFill>
              <a:srgbClr val="000000"/>
            </a:solidFill>
          </a:ln>
        </p:spPr>
        <p:txBody>
          <a:bodyPr wrap="square" lIns="0" tIns="0" rIns="0" bIns="0" rtlCol="0"/>
          <a:lstStyle/>
          <a:p>
            <a:endParaRPr/>
          </a:p>
        </p:txBody>
      </p:sp>
      <p:sp>
        <p:nvSpPr>
          <p:cNvPr id="2840" name="object 2840"/>
          <p:cNvSpPr/>
          <p:nvPr/>
        </p:nvSpPr>
        <p:spPr>
          <a:xfrm>
            <a:off x="837847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841" name="object 2841"/>
          <p:cNvSpPr/>
          <p:nvPr/>
        </p:nvSpPr>
        <p:spPr>
          <a:xfrm>
            <a:off x="8382228" y="3254827"/>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2842" name="object 2842"/>
          <p:cNvSpPr/>
          <p:nvPr/>
        </p:nvSpPr>
        <p:spPr>
          <a:xfrm>
            <a:off x="838181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843" name="object 2843"/>
          <p:cNvSpPr/>
          <p:nvPr/>
        </p:nvSpPr>
        <p:spPr>
          <a:xfrm>
            <a:off x="8385567" y="3269103"/>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2844" name="object 2844"/>
          <p:cNvSpPr/>
          <p:nvPr/>
        </p:nvSpPr>
        <p:spPr>
          <a:xfrm>
            <a:off x="8385567" y="3269104"/>
            <a:ext cx="0" cy="24130"/>
          </a:xfrm>
          <a:custGeom>
            <a:avLst/>
            <a:gdLst/>
            <a:ahLst/>
            <a:cxnLst/>
            <a:rect l="l" t="t" r="r" b="b"/>
            <a:pathLst>
              <a:path h="24129">
                <a:moveTo>
                  <a:pt x="0" y="0"/>
                </a:moveTo>
                <a:lnTo>
                  <a:pt x="0" y="23555"/>
                </a:lnTo>
              </a:path>
            </a:pathLst>
          </a:custGeom>
          <a:ln w="3175">
            <a:solidFill>
              <a:srgbClr val="000000"/>
            </a:solidFill>
          </a:ln>
        </p:spPr>
        <p:txBody>
          <a:bodyPr wrap="square" lIns="0" tIns="0" rIns="0" bIns="0" rtlCol="0"/>
          <a:lstStyle/>
          <a:p>
            <a:endParaRPr/>
          </a:p>
        </p:txBody>
      </p:sp>
      <p:sp>
        <p:nvSpPr>
          <p:cNvPr id="2845" name="object 2845"/>
          <p:cNvSpPr/>
          <p:nvPr/>
        </p:nvSpPr>
        <p:spPr>
          <a:xfrm>
            <a:off x="838515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846" name="object 2846"/>
          <p:cNvSpPr/>
          <p:nvPr/>
        </p:nvSpPr>
        <p:spPr>
          <a:xfrm>
            <a:off x="8388905" y="2840812"/>
            <a:ext cx="0" cy="55244"/>
          </a:xfrm>
          <a:custGeom>
            <a:avLst/>
            <a:gdLst/>
            <a:ahLst/>
            <a:cxnLst/>
            <a:rect l="l" t="t" r="r" b="b"/>
            <a:pathLst>
              <a:path h="55244">
                <a:moveTo>
                  <a:pt x="0" y="0"/>
                </a:moveTo>
                <a:lnTo>
                  <a:pt x="0" y="54964"/>
                </a:lnTo>
              </a:path>
            </a:pathLst>
          </a:custGeom>
          <a:ln w="3175">
            <a:solidFill>
              <a:srgbClr val="000000"/>
            </a:solidFill>
          </a:ln>
        </p:spPr>
        <p:txBody>
          <a:bodyPr wrap="square" lIns="0" tIns="0" rIns="0" bIns="0" rtlCol="0"/>
          <a:lstStyle/>
          <a:p>
            <a:endParaRPr/>
          </a:p>
        </p:txBody>
      </p:sp>
      <p:sp>
        <p:nvSpPr>
          <p:cNvPr id="2847" name="object 2847"/>
          <p:cNvSpPr/>
          <p:nvPr/>
        </p:nvSpPr>
        <p:spPr>
          <a:xfrm>
            <a:off x="8390574" y="3092077"/>
            <a:ext cx="0" cy="215265"/>
          </a:xfrm>
          <a:custGeom>
            <a:avLst/>
            <a:gdLst/>
            <a:ahLst/>
            <a:cxnLst/>
            <a:rect l="l" t="t" r="r" b="b"/>
            <a:pathLst>
              <a:path h="215264">
                <a:moveTo>
                  <a:pt x="0" y="0"/>
                </a:moveTo>
                <a:lnTo>
                  <a:pt x="0" y="214859"/>
                </a:lnTo>
              </a:path>
            </a:pathLst>
          </a:custGeom>
          <a:ln w="4173">
            <a:solidFill>
              <a:srgbClr val="000000"/>
            </a:solidFill>
          </a:ln>
        </p:spPr>
        <p:txBody>
          <a:bodyPr wrap="square" lIns="0" tIns="0" rIns="0" bIns="0" rtlCol="0"/>
          <a:lstStyle/>
          <a:p>
            <a:endParaRPr/>
          </a:p>
        </p:txBody>
      </p:sp>
      <p:sp>
        <p:nvSpPr>
          <p:cNvPr id="2848" name="object 2848"/>
          <p:cNvSpPr/>
          <p:nvPr/>
        </p:nvSpPr>
        <p:spPr>
          <a:xfrm>
            <a:off x="8392244" y="3092077"/>
            <a:ext cx="0" cy="215265"/>
          </a:xfrm>
          <a:custGeom>
            <a:avLst/>
            <a:gdLst/>
            <a:ahLst/>
            <a:cxnLst/>
            <a:rect l="l" t="t" r="r" b="b"/>
            <a:pathLst>
              <a:path h="215264">
                <a:moveTo>
                  <a:pt x="0" y="214859"/>
                </a:moveTo>
                <a:lnTo>
                  <a:pt x="0" y="0"/>
                </a:lnTo>
              </a:path>
            </a:pathLst>
          </a:custGeom>
          <a:ln w="3175">
            <a:solidFill>
              <a:srgbClr val="000000"/>
            </a:solidFill>
          </a:ln>
        </p:spPr>
        <p:txBody>
          <a:bodyPr wrap="square" lIns="0" tIns="0" rIns="0" bIns="0" rtlCol="0"/>
          <a:lstStyle/>
          <a:p>
            <a:endParaRPr/>
          </a:p>
        </p:txBody>
      </p:sp>
      <p:sp>
        <p:nvSpPr>
          <p:cNvPr id="2849" name="object 2849"/>
          <p:cNvSpPr/>
          <p:nvPr/>
        </p:nvSpPr>
        <p:spPr>
          <a:xfrm>
            <a:off x="8391826" y="3286236"/>
            <a:ext cx="4445" cy="20955"/>
          </a:xfrm>
          <a:custGeom>
            <a:avLst/>
            <a:gdLst/>
            <a:ahLst/>
            <a:cxnLst/>
            <a:rect l="l" t="t" r="r" b="b"/>
            <a:pathLst>
              <a:path w="4445" h="20954">
                <a:moveTo>
                  <a:pt x="4174" y="0"/>
                </a:moveTo>
                <a:lnTo>
                  <a:pt x="3340" y="0"/>
                </a:lnTo>
                <a:lnTo>
                  <a:pt x="0" y="19987"/>
                </a:lnTo>
                <a:lnTo>
                  <a:pt x="0" y="20700"/>
                </a:lnTo>
                <a:lnTo>
                  <a:pt x="835" y="20700"/>
                </a:lnTo>
                <a:lnTo>
                  <a:pt x="4174" y="713"/>
                </a:lnTo>
                <a:lnTo>
                  <a:pt x="4174" y="0"/>
                </a:lnTo>
                <a:close/>
              </a:path>
            </a:pathLst>
          </a:custGeom>
          <a:solidFill>
            <a:srgbClr val="000000"/>
          </a:solidFill>
        </p:spPr>
        <p:txBody>
          <a:bodyPr wrap="square" lIns="0" tIns="0" rIns="0" bIns="0" rtlCol="0"/>
          <a:lstStyle/>
          <a:p>
            <a:endParaRPr/>
          </a:p>
        </p:txBody>
      </p:sp>
      <p:sp>
        <p:nvSpPr>
          <p:cNvPr id="2850" name="object 2850"/>
          <p:cNvSpPr/>
          <p:nvPr/>
        </p:nvSpPr>
        <p:spPr>
          <a:xfrm>
            <a:off x="8395582"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2851" name="object 2851"/>
          <p:cNvSpPr/>
          <p:nvPr/>
        </p:nvSpPr>
        <p:spPr>
          <a:xfrm>
            <a:off x="8395166"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852" name="object 2852"/>
          <p:cNvSpPr/>
          <p:nvPr/>
        </p:nvSpPr>
        <p:spPr>
          <a:xfrm>
            <a:off x="8398922" y="3231985"/>
            <a:ext cx="0" cy="75565"/>
          </a:xfrm>
          <a:custGeom>
            <a:avLst/>
            <a:gdLst/>
            <a:ahLst/>
            <a:cxnLst/>
            <a:rect l="l" t="t" r="r" b="b"/>
            <a:pathLst>
              <a:path h="75564">
                <a:moveTo>
                  <a:pt x="0" y="74951"/>
                </a:moveTo>
                <a:lnTo>
                  <a:pt x="0" y="0"/>
                </a:lnTo>
              </a:path>
            </a:pathLst>
          </a:custGeom>
          <a:ln w="3175">
            <a:solidFill>
              <a:srgbClr val="000000"/>
            </a:solidFill>
          </a:ln>
        </p:spPr>
        <p:txBody>
          <a:bodyPr wrap="square" lIns="0" tIns="0" rIns="0" bIns="0" rtlCol="0"/>
          <a:lstStyle/>
          <a:p>
            <a:endParaRPr/>
          </a:p>
        </p:txBody>
      </p:sp>
      <p:sp>
        <p:nvSpPr>
          <p:cNvPr id="2853" name="object 2853"/>
          <p:cNvSpPr/>
          <p:nvPr/>
        </p:nvSpPr>
        <p:spPr>
          <a:xfrm>
            <a:off x="8398505"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854" name="object 2854"/>
          <p:cNvSpPr/>
          <p:nvPr/>
        </p:nvSpPr>
        <p:spPr>
          <a:xfrm>
            <a:off x="8402260" y="3260538"/>
            <a:ext cx="0" cy="46990"/>
          </a:xfrm>
          <a:custGeom>
            <a:avLst/>
            <a:gdLst/>
            <a:ahLst/>
            <a:cxnLst/>
            <a:rect l="l" t="t" r="r" b="b"/>
            <a:pathLst>
              <a:path h="46989">
                <a:moveTo>
                  <a:pt x="0" y="46398"/>
                </a:moveTo>
                <a:lnTo>
                  <a:pt x="0" y="0"/>
                </a:lnTo>
              </a:path>
            </a:pathLst>
          </a:custGeom>
          <a:ln w="3175">
            <a:solidFill>
              <a:srgbClr val="000000"/>
            </a:solidFill>
          </a:ln>
        </p:spPr>
        <p:txBody>
          <a:bodyPr wrap="square" lIns="0" tIns="0" rIns="0" bIns="0" rtlCol="0"/>
          <a:lstStyle/>
          <a:p>
            <a:endParaRPr/>
          </a:p>
        </p:txBody>
      </p:sp>
      <p:sp>
        <p:nvSpPr>
          <p:cNvPr id="2855" name="object 2855"/>
          <p:cNvSpPr/>
          <p:nvPr/>
        </p:nvSpPr>
        <p:spPr>
          <a:xfrm>
            <a:off x="8401843"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2856" name="object 2856"/>
          <p:cNvSpPr/>
          <p:nvPr/>
        </p:nvSpPr>
        <p:spPr>
          <a:xfrm>
            <a:off x="8405182" y="3251973"/>
            <a:ext cx="4445" cy="18415"/>
          </a:xfrm>
          <a:custGeom>
            <a:avLst/>
            <a:gdLst/>
            <a:ahLst/>
            <a:cxnLst/>
            <a:rect l="l" t="t" r="r" b="b"/>
            <a:pathLst>
              <a:path w="4445" h="18414">
                <a:moveTo>
                  <a:pt x="834" y="0"/>
                </a:moveTo>
                <a:lnTo>
                  <a:pt x="0" y="0"/>
                </a:lnTo>
                <a:lnTo>
                  <a:pt x="0" y="713"/>
                </a:lnTo>
                <a:lnTo>
                  <a:pt x="3337" y="17846"/>
                </a:lnTo>
                <a:lnTo>
                  <a:pt x="4173" y="17846"/>
                </a:lnTo>
                <a:lnTo>
                  <a:pt x="4173" y="17132"/>
                </a:lnTo>
                <a:lnTo>
                  <a:pt x="834" y="0"/>
                </a:lnTo>
                <a:close/>
              </a:path>
            </a:pathLst>
          </a:custGeom>
          <a:solidFill>
            <a:srgbClr val="000000"/>
          </a:solidFill>
        </p:spPr>
        <p:txBody>
          <a:bodyPr wrap="square" lIns="0" tIns="0" rIns="0" bIns="0" rtlCol="0"/>
          <a:lstStyle/>
          <a:p>
            <a:endParaRPr/>
          </a:p>
        </p:txBody>
      </p:sp>
      <p:sp>
        <p:nvSpPr>
          <p:cNvPr id="2857" name="object 2857"/>
          <p:cNvSpPr/>
          <p:nvPr/>
        </p:nvSpPr>
        <p:spPr>
          <a:xfrm>
            <a:off x="8408937" y="3237695"/>
            <a:ext cx="0" cy="69850"/>
          </a:xfrm>
          <a:custGeom>
            <a:avLst/>
            <a:gdLst/>
            <a:ahLst/>
            <a:cxnLst/>
            <a:rect l="l" t="t" r="r" b="b"/>
            <a:pathLst>
              <a:path h="69850">
                <a:moveTo>
                  <a:pt x="0" y="69240"/>
                </a:moveTo>
                <a:lnTo>
                  <a:pt x="0" y="0"/>
                </a:lnTo>
              </a:path>
            </a:pathLst>
          </a:custGeom>
          <a:ln w="3175">
            <a:solidFill>
              <a:srgbClr val="000000"/>
            </a:solidFill>
          </a:ln>
        </p:spPr>
        <p:txBody>
          <a:bodyPr wrap="square" lIns="0" tIns="0" rIns="0" bIns="0" rtlCol="0"/>
          <a:lstStyle/>
          <a:p>
            <a:endParaRPr/>
          </a:p>
        </p:txBody>
      </p:sp>
      <p:sp>
        <p:nvSpPr>
          <p:cNvPr id="2858" name="object 2858"/>
          <p:cNvSpPr/>
          <p:nvPr/>
        </p:nvSpPr>
        <p:spPr>
          <a:xfrm>
            <a:off x="8410605" y="3152039"/>
            <a:ext cx="0" cy="86995"/>
          </a:xfrm>
          <a:custGeom>
            <a:avLst/>
            <a:gdLst/>
            <a:ahLst/>
            <a:cxnLst/>
            <a:rect l="l" t="t" r="r" b="b"/>
            <a:pathLst>
              <a:path h="86994">
                <a:moveTo>
                  <a:pt x="0" y="0"/>
                </a:moveTo>
                <a:lnTo>
                  <a:pt x="0" y="86371"/>
                </a:lnTo>
              </a:path>
            </a:pathLst>
          </a:custGeom>
          <a:ln w="4173">
            <a:solidFill>
              <a:srgbClr val="000000"/>
            </a:solidFill>
          </a:ln>
        </p:spPr>
        <p:txBody>
          <a:bodyPr wrap="square" lIns="0" tIns="0" rIns="0" bIns="0" rtlCol="0"/>
          <a:lstStyle/>
          <a:p>
            <a:endParaRPr/>
          </a:p>
        </p:txBody>
      </p:sp>
      <p:sp>
        <p:nvSpPr>
          <p:cNvPr id="2859" name="object 2859"/>
          <p:cNvSpPr/>
          <p:nvPr/>
        </p:nvSpPr>
        <p:spPr>
          <a:xfrm>
            <a:off x="8412275" y="3152038"/>
            <a:ext cx="0" cy="154940"/>
          </a:xfrm>
          <a:custGeom>
            <a:avLst/>
            <a:gdLst/>
            <a:ahLst/>
            <a:cxnLst/>
            <a:rect l="l" t="t" r="r" b="b"/>
            <a:pathLst>
              <a:path h="154939">
                <a:moveTo>
                  <a:pt x="0" y="0"/>
                </a:moveTo>
                <a:lnTo>
                  <a:pt x="0" y="154898"/>
                </a:lnTo>
              </a:path>
            </a:pathLst>
          </a:custGeom>
          <a:ln w="3175">
            <a:solidFill>
              <a:srgbClr val="000000"/>
            </a:solidFill>
          </a:ln>
        </p:spPr>
        <p:txBody>
          <a:bodyPr wrap="square" lIns="0" tIns="0" rIns="0" bIns="0" rtlCol="0"/>
          <a:lstStyle/>
          <a:p>
            <a:endParaRPr/>
          </a:p>
        </p:txBody>
      </p:sp>
      <p:sp>
        <p:nvSpPr>
          <p:cNvPr id="2860" name="object 2860"/>
          <p:cNvSpPr/>
          <p:nvPr/>
        </p:nvSpPr>
        <p:spPr>
          <a:xfrm>
            <a:off x="8412275"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2861" name="object 2861"/>
          <p:cNvSpPr/>
          <p:nvPr/>
        </p:nvSpPr>
        <p:spPr>
          <a:xfrm>
            <a:off x="8412275" y="32462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2862" name="object 2862"/>
          <p:cNvSpPr/>
          <p:nvPr/>
        </p:nvSpPr>
        <p:spPr>
          <a:xfrm>
            <a:off x="841227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863" name="object 2863"/>
          <p:cNvSpPr/>
          <p:nvPr/>
        </p:nvSpPr>
        <p:spPr>
          <a:xfrm>
            <a:off x="841227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864" name="object 2864"/>
          <p:cNvSpPr/>
          <p:nvPr/>
        </p:nvSpPr>
        <p:spPr>
          <a:xfrm>
            <a:off x="8412275"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865" name="object 2865"/>
          <p:cNvSpPr/>
          <p:nvPr/>
        </p:nvSpPr>
        <p:spPr>
          <a:xfrm>
            <a:off x="8412275"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2866" name="object 2866"/>
          <p:cNvSpPr/>
          <p:nvPr/>
        </p:nvSpPr>
        <p:spPr>
          <a:xfrm>
            <a:off x="841227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867" name="object 2867"/>
          <p:cNvSpPr/>
          <p:nvPr/>
        </p:nvSpPr>
        <p:spPr>
          <a:xfrm>
            <a:off x="8412275"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2868" name="object 2868"/>
          <p:cNvSpPr/>
          <p:nvPr/>
        </p:nvSpPr>
        <p:spPr>
          <a:xfrm>
            <a:off x="841227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869" name="object 2869"/>
          <p:cNvSpPr/>
          <p:nvPr/>
        </p:nvSpPr>
        <p:spPr>
          <a:xfrm>
            <a:off x="8412275"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870" name="object 2870"/>
          <p:cNvSpPr/>
          <p:nvPr/>
        </p:nvSpPr>
        <p:spPr>
          <a:xfrm>
            <a:off x="8411859"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871" name="object 2871"/>
          <p:cNvSpPr/>
          <p:nvPr/>
        </p:nvSpPr>
        <p:spPr>
          <a:xfrm>
            <a:off x="8415614" y="3240551"/>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2872" name="object 2872"/>
          <p:cNvSpPr/>
          <p:nvPr/>
        </p:nvSpPr>
        <p:spPr>
          <a:xfrm>
            <a:off x="8415614" y="3240552"/>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2873" name="object 2873"/>
          <p:cNvSpPr/>
          <p:nvPr/>
        </p:nvSpPr>
        <p:spPr>
          <a:xfrm>
            <a:off x="841519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874" name="object 2874"/>
          <p:cNvSpPr/>
          <p:nvPr/>
        </p:nvSpPr>
        <p:spPr>
          <a:xfrm>
            <a:off x="8418952" y="3223419"/>
            <a:ext cx="0" cy="83820"/>
          </a:xfrm>
          <a:custGeom>
            <a:avLst/>
            <a:gdLst/>
            <a:ahLst/>
            <a:cxnLst/>
            <a:rect l="l" t="t" r="r" b="b"/>
            <a:pathLst>
              <a:path h="83820">
                <a:moveTo>
                  <a:pt x="0" y="83517"/>
                </a:moveTo>
                <a:lnTo>
                  <a:pt x="0" y="0"/>
                </a:lnTo>
              </a:path>
            </a:pathLst>
          </a:custGeom>
          <a:ln w="3175">
            <a:solidFill>
              <a:srgbClr val="000000"/>
            </a:solidFill>
          </a:ln>
        </p:spPr>
        <p:txBody>
          <a:bodyPr wrap="square" lIns="0" tIns="0" rIns="0" bIns="0" rtlCol="0"/>
          <a:lstStyle/>
          <a:p>
            <a:endParaRPr/>
          </a:p>
        </p:txBody>
      </p:sp>
      <p:sp>
        <p:nvSpPr>
          <p:cNvPr id="2875" name="object 2875"/>
          <p:cNvSpPr/>
          <p:nvPr/>
        </p:nvSpPr>
        <p:spPr>
          <a:xfrm>
            <a:off x="8418535" y="3246262"/>
            <a:ext cx="4445" cy="60960"/>
          </a:xfrm>
          <a:custGeom>
            <a:avLst/>
            <a:gdLst/>
            <a:ahLst/>
            <a:cxnLst/>
            <a:rect l="l" t="t" r="r" b="b"/>
            <a:pathLst>
              <a:path w="4445" h="60960">
                <a:moveTo>
                  <a:pt x="4173" y="0"/>
                </a:moveTo>
                <a:lnTo>
                  <a:pt x="3337" y="0"/>
                </a:lnTo>
                <a:lnTo>
                  <a:pt x="0" y="59960"/>
                </a:lnTo>
                <a:lnTo>
                  <a:pt x="0" y="60674"/>
                </a:lnTo>
                <a:lnTo>
                  <a:pt x="833" y="60674"/>
                </a:lnTo>
                <a:lnTo>
                  <a:pt x="4173" y="713"/>
                </a:lnTo>
                <a:lnTo>
                  <a:pt x="4173" y="0"/>
                </a:lnTo>
                <a:close/>
              </a:path>
            </a:pathLst>
          </a:custGeom>
          <a:solidFill>
            <a:srgbClr val="000000"/>
          </a:solidFill>
        </p:spPr>
        <p:txBody>
          <a:bodyPr wrap="square" lIns="0" tIns="0" rIns="0" bIns="0" rtlCol="0"/>
          <a:lstStyle/>
          <a:p>
            <a:endParaRPr/>
          </a:p>
        </p:txBody>
      </p:sp>
      <p:sp>
        <p:nvSpPr>
          <p:cNvPr id="2876" name="object 2876"/>
          <p:cNvSpPr/>
          <p:nvPr/>
        </p:nvSpPr>
        <p:spPr>
          <a:xfrm>
            <a:off x="8422291" y="3203433"/>
            <a:ext cx="0" cy="103505"/>
          </a:xfrm>
          <a:custGeom>
            <a:avLst/>
            <a:gdLst/>
            <a:ahLst/>
            <a:cxnLst/>
            <a:rect l="l" t="t" r="r" b="b"/>
            <a:pathLst>
              <a:path h="103504">
                <a:moveTo>
                  <a:pt x="0" y="103504"/>
                </a:moveTo>
                <a:lnTo>
                  <a:pt x="0" y="0"/>
                </a:lnTo>
              </a:path>
            </a:pathLst>
          </a:custGeom>
          <a:ln w="3175">
            <a:solidFill>
              <a:srgbClr val="000000"/>
            </a:solidFill>
          </a:ln>
        </p:spPr>
        <p:txBody>
          <a:bodyPr wrap="square" lIns="0" tIns="0" rIns="0" bIns="0" rtlCol="0"/>
          <a:lstStyle/>
          <a:p>
            <a:endParaRPr/>
          </a:p>
        </p:txBody>
      </p:sp>
      <p:sp>
        <p:nvSpPr>
          <p:cNvPr id="2877" name="object 2877"/>
          <p:cNvSpPr/>
          <p:nvPr/>
        </p:nvSpPr>
        <p:spPr>
          <a:xfrm>
            <a:off x="8422291" y="3220564"/>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2878" name="object 2878"/>
          <p:cNvSpPr/>
          <p:nvPr/>
        </p:nvSpPr>
        <p:spPr>
          <a:xfrm>
            <a:off x="8421873" y="3174881"/>
            <a:ext cx="4445" cy="29845"/>
          </a:xfrm>
          <a:custGeom>
            <a:avLst/>
            <a:gdLst/>
            <a:ahLst/>
            <a:cxnLst/>
            <a:rect l="l" t="t" r="r" b="b"/>
            <a:pathLst>
              <a:path w="4445" h="29844">
                <a:moveTo>
                  <a:pt x="4173" y="0"/>
                </a:moveTo>
                <a:lnTo>
                  <a:pt x="3338" y="0"/>
                </a:lnTo>
                <a:lnTo>
                  <a:pt x="0" y="28552"/>
                </a:lnTo>
                <a:lnTo>
                  <a:pt x="0" y="29265"/>
                </a:lnTo>
                <a:lnTo>
                  <a:pt x="835" y="29265"/>
                </a:lnTo>
                <a:lnTo>
                  <a:pt x="4173" y="713"/>
                </a:lnTo>
                <a:lnTo>
                  <a:pt x="4173" y="0"/>
                </a:lnTo>
                <a:close/>
              </a:path>
            </a:pathLst>
          </a:custGeom>
          <a:solidFill>
            <a:srgbClr val="000000"/>
          </a:solidFill>
        </p:spPr>
        <p:txBody>
          <a:bodyPr wrap="square" lIns="0" tIns="0" rIns="0" bIns="0" rtlCol="0"/>
          <a:lstStyle/>
          <a:p>
            <a:endParaRPr/>
          </a:p>
        </p:txBody>
      </p:sp>
      <p:sp>
        <p:nvSpPr>
          <p:cNvPr id="2879" name="object 2879"/>
          <p:cNvSpPr/>
          <p:nvPr/>
        </p:nvSpPr>
        <p:spPr>
          <a:xfrm>
            <a:off x="8425213" y="3100642"/>
            <a:ext cx="4445" cy="81280"/>
          </a:xfrm>
          <a:custGeom>
            <a:avLst/>
            <a:gdLst/>
            <a:ahLst/>
            <a:cxnLst/>
            <a:rect l="l" t="t" r="r" b="b"/>
            <a:pathLst>
              <a:path w="4445" h="81280">
                <a:moveTo>
                  <a:pt x="834" y="0"/>
                </a:moveTo>
                <a:lnTo>
                  <a:pt x="0" y="0"/>
                </a:lnTo>
                <a:lnTo>
                  <a:pt x="0" y="713"/>
                </a:lnTo>
                <a:lnTo>
                  <a:pt x="3338" y="80661"/>
                </a:lnTo>
                <a:lnTo>
                  <a:pt x="4173" y="80661"/>
                </a:lnTo>
                <a:lnTo>
                  <a:pt x="4173" y="79947"/>
                </a:lnTo>
                <a:lnTo>
                  <a:pt x="834" y="0"/>
                </a:lnTo>
                <a:close/>
              </a:path>
            </a:pathLst>
          </a:custGeom>
          <a:solidFill>
            <a:srgbClr val="000000"/>
          </a:solidFill>
        </p:spPr>
        <p:txBody>
          <a:bodyPr wrap="square" lIns="0" tIns="0" rIns="0" bIns="0" rtlCol="0"/>
          <a:lstStyle/>
          <a:p>
            <a:endParaRPr/>
          </a:p>
        </p:txBody>
      </p:sp>
      <p:sp>
        <p:nvSpPr>
          <p:cNvPr id="2880" name="object 2880"/>
          <p:cNvSpPr/>
          <p:nvPr/>
        </p:nvSpPr>
        <p:spPr>
          <a:xfrm>
            <a:off x="8428968"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881" name="object 2881"/>
          <p:cNvSpPr/>
          <p:nvPr/>
        </p:nvSpPr>
        <p:spPr>
          <a:xfrm>
            <a:off x="8428968" y="3097788"/>
            <a:ext cx="0" cy="100965"/>
          </a:xfrm>
          <a:custGeom>
            <a:avLst/>
            <a:gdLst/>
            <a:ahLst/>
            <a:cxnLst/>
            <a:rect l="l" t="t" r="r" b="b"/>
            <a:pathLst>
              <a:path h="100964">
                <a:moveTo>
                  <a:pt x="0" y="0"/>
                </a:moveTo>
                <a:lnTo>
                  <a:pt x="0" y="100648"/>
                </a:lnTo>
              </a:path>
            </a:pathLst>
          </a:custGeom>
          <a:ln w="3175">
            <a:solidFill>
              <a:srgbClr val="000000"/>
            </a:solidFill>
          </a:ln>
        </p:spPr>
        <p:txBody>
          <a:bodyPr wrap="square" lIns="0" tIns="0" rIns="0" bIns="0" rtlCol="0"/>
          <a:lstStyle/>
          <a:p>
            <a:endParaRPr/>
          </a:p>
        </p:txBody>
      </p:sp>
      <p:sp>
        <p:nvSpPr>
          <p:cNvPr id="2882" name="object 2882"/>
          <p:cNvSpPr/>
          <p:nvPr/>
        </p:nvSpPr>
        <p:spPr>
          <a:xfrm>
            <a:off x="8428968" y="3097787"/>
            <a:ext cx="0" cy="209550"/>
          </a:xfrm>
          <a:custGeom>
            <a:avLst/>
            <a:gdLst/>
            <a:ahLst/>
            <a:cxnLst/>
            <a:rect l="l" t="t" r="r" b="b"/>
            <a:pathLst>
              <a:path h="209550">
                <a:moveTo>
                  <a:pt x="0" y="209292"/>
                </a:moveTo>
                <a:lnTo>
                  <a:pt x="0" y="0"/>
                </a:lnTo>
              </a:path>
            </a:pathLst>
          </a:custGeom>
          <a:ln w="3175">
            <a:solidFill>
              <a:srgbClr val="000000"/>
            </a:solidFill>
          </a:ln>
        </p:spPr>
        <p:txBody>
          <a:bodyPr wrap="square" lIns="0" tIns="0" rIns="0" bIns="0" rtlCol="0"/>
          <a:lstStyle/>
          <a:p>
            <a:endParaRPr/>
          </a:p>
        </p:txBody>
      </p:sp>
      <p:sp>
        <p:nvSpPr>
          <p:cNvPr id="2883" name="object 2883"/>
          <p:cNvSpPr/>
          <p:nvPr/>
        </p:nvSpPr>
        <p:spPr>
          <a:xfrm>
            <a:off x="8428968"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884" name="object 2884"/>
          <p:cNvSpPr/>
          <p:nvPr/>
        </p:nvSpPr>
        <p:spPr>
          <a:xfrm>
            <a:off x="8428968" y="3189156"/>
            <a:ext cx="0" cy="24130"/>
          </a:xfrm>
          <a:custGeom>
            <a:avLst/>
            <a:gdLst/>
            <a:ahLst/>
            <a:cxnLst/>
            <a:rect l="l" t="t" r="r" b="b"/>
            <a:pathLst>
              <a:path h="24130">
                <a:moveTo>
                  <a:pt x="0" y="0"/>
                </a:moveTo>
                <a:lnTo>
                  <a:pt x="0" y="23555"/>
                </a:lnTo>
              </a:path>
            </a:pathLst>
          </a:custGeom>
          <a:ln w="3175">
            <a:solidFill>
              <a:srgbClr val="000000"/>
            </a:solidFill>
          </a:ln>
        </p:spPr>
        <p:txBody>
          <a:bodyPr wrap="square" lIns="0" tIns="0" rIns="0" bIns="0" rtlCol="0"/>
          <a:lstStyle/>
          <a:p>
            <a:endParaRPr/>
          </a:p>
        </p:txBody>
      </p:sp>
      <p:sp>
        <p:nvSpPr>
          <p:cNvPr id="2885" name="object 2885"/>
          <p:cNvSpPr/>
          <p:nvPr/>
        </p:nvSpPr>
        <p:spPr>
          <a:xfrm>
            <a:off x="8432306" y="3106352"/>
            <a:ext cx="0" cy="200660"/>
          </a:xfrm>
          <a:custGeom>
            <a:avLst/>
            <a:gdLst/>
            <a:ahLst/>
            <a:cxnLst/>
            <a:rect l="l" t="t" r="r" b="b"/>
            <a:pathLst>
              <a:path h="200660">
                <a:moveTo>
                  <a:pt x="0" y="200583"/>
                </a:moveTo>
                <a:lnTo>
                  <a:pt x="0" y="0"/>
                </a:lnTo>
              </a:path>
            </a:pathLst>
          </a:custGeom>
          <a:ln w="3175">
            <a:solidFill>
              <a:srgbClr val="000000"/>
            </a:solidFill>
          </a:ln>
        </p:spPr>
        <p:txBody>
          <a:bodyPr wrap="square" lIns="0" tIns="0" rIns="0" bIns="0" rtlCol="0"/>
          <a:lstStyle/>
          <a:p>
            <a:endParaRPr/>
          </a:p>
        </p:txBody>
      </p:sp>
      <p:sp>
        <p:nvSpPr>
          <p:cNvPr id="2886" name="object 2886"/>
          <p:cNvSpPr/>
          <p:nvPr/>
        </p:nvSpPr>
        <p:spPr>
          <a:xfrm>
            <a:off x="8432306" y="3120630"/>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2887" name="object 2887"/>
          <p:cNvSpPr/>
          <p:nvPr/>
        </p:nvSpPr>
        <p:spPr>
          <a:xfrm>
            <a:off x="8432306" y="3120631"/>
            <a:ext cx="0" cy="29845"/>
          </a:xfrm>
          <a:custGeom>
            <a:avLst/>
            <a:gdLst/>
            <a:ahLst/>
            <a:cxnLst/>
            <a:rect l="l" t="t" r="r" b="b"/>
            <a:pathLst>
              <a:path h="29844">
                <a:moveTo>
                  <a:pt x="0" y="0"/>
                </a:moveTo>
                <a:lnTo>
                  <a:pt x="0" y="29266"/>
                </a:lnTo>
              </a:path>
            </a:pathLst>
          </a:custGeom>
          <a:ln w="3175">
            <a:solidFill>
              <a:srgbClr val="000000"/>
            </a:solidFill>
          </a:ln>
        </p:spPr>
        <p:txBody>
          <a:bodyPr wrap="square" lIns="0" tIns="0" rIns="0" bIns="0" rtlCol="0"/>
          <a:lstStyle/>
          <a:p>
            <a:endParaRPr/>
          </a:p>
        </p:txBody>
      </p:sp>
      <p:sp>
        <p:nvSpPr>
          <p:cNvPr id="2888" name="object 2888"/>
          <p:cNvSpPr/>
          <p:nvPr/>
        </p:nvSpPr>
        <p:spPr>
          <a:xfrm>
            <a:off x="8431890"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889" name="object 2889"/>
          <p:cNvSpPr/>
          <p:nvPr/>
        </p:nvSpPr>
        <p:spPr>
          <a:xfrm>
            <a:off x="8435644" y="2923615"/>
            <a:ext cx="0" cy="383540"/>
          </a:xfrm>
          <a:custGeom>
            <a:avLst/>
            <a:gdLst/>
            <a:ahLst/>
            <a:cxnLst/>
            <a:rect l="l" t="t" r="r" b="b"/>
            <a:pathLst>
              <a:path h="383539">
                <a:moveTo>
                  <a:pt x="0" y="383321"/>
                </a:moveTo>
                <a:lnTo>
                  <a:pt x="0" y="0"/>
                </a:lnTo>
              </a:path>
            </a:pathLst>
          </a:custGeom>
          <a:ln w="3175">
            <a:solidFill>
              <a:srgbClr val="000000"/>
            </a:solidFill>
          </a:ln>
        </p:spPr>
        <p:txBody>
          <a:bodyPr wrap="square" lIns="0" tIns="0" rIns="0" bIns="0" rtlCol="0"/>
          <a:lstStyle/>
          <a:p>
            <a:endParaRPr/>
          </a:p>
        </p:txBody>
      </p:sp>
      <p:sp>
        <p:nvSpPr>
          <p:cNvPr id="2890" name="object 2890"/>
          <p:cNvSpPr/>
          <p:nvPr/>
        </p:nvSpPr>
        <p:spPr>
          <a:xfrm>
            <a:off x="8435644" y="2923617"/>
            <a:ext cx="0" cy="215265"/>
          </a:xfrm>
          <a:custGeom>
            <a:avLst/>
            <a:gdLst/>
            <a:ahLst/>
            <a:cxnLst/>
            <a:rect l="l" t="t" r="r" b="b"/>
            <a:pathLst>
              <a:path h="215264">
                <a:moveTo>
                  <a:pt x="0" y="0"/>
                </a:moveTo>
                <a:lnTo>
                  <a:pt x="0" y="214859"/>
                </a:lnTo>
              </a:path>
            </a:pathLst>
          </a:custGeom>
          <a:ln w="3175">
            <a:solidFill>
              <a:srgbClr val="000000"/>
            </a:solidFill>
          </a:ln>
        </p:spPr>
        <p:txBody>
          <a:bodyPr wrap="square" lIns="0" tIns="0" rIns="0" bIns="0" rtlCol="0"/>
          <a:lstStyle/>
          <a:p>
            <a:endParaRPr/>
          </a:p>
        </p:txBody>
      </p:sp>
      <p:sp>
        <p:nvSpPr>
          <p:cNvPr id="2891" name="object 2891"/>
          <p:cNvSpPr/>
          <p:nvPr/>
        </p:nvSpPr>
        <p:spPr>
          <a:xfrm>
            <a:off x="843522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892" name="object 2892"/>
          <p:cNvSpPr/>
          <p:nvPr/>
        </p:nvSpPr>
        <p:spPr>
          <a:xfrm>
            <a:off x="8438983" y="3066380"/>
            <a:ext cx="0" cy="9525"/>
          </a:xfrm>
          <a:custGeom>
            <a:avLst/>
            <a:gdLst/>
            <a:ahLst/>
            <a:cxnLst/>
            <a:rect l="l" t="t" r="r" b="b"/>
            <a:pathLst>
              <a:path h="9525">
                <a:moveTo>
                  <a:pt x="0" y="0"/>
                </a:moveTo>
                <a:lnTo>
                  <a:pt x="0" y="9279"/>
                </a:lnTo>
              </a:path>
            </a:pathLst>
          </a:custGeom>
          <a:ln w="3175">
            <a:solidFill>
              <a:srgbClr val="000000"/>
            </a:solidFill>
          </a:ln>
        </p:spPr>
        <p:txBody>
          <a:bodyPr wrap="square" lIns="0" tIns="0" rIns="0" bIns="0" rtlCol="0"/>
          <a:lstStyle/>
          <a:p>
            <a:endParaRPr/>
          </a:p>
        </p:txBody>
      </p:sp>
      <p:sp>
        <p:nvSpPr>
          <p:cNvPr id="2893" name="object 2893"/>
          <p:cNvSpPr/>
          <p:nvPr/>
        </p:nvSpPr>
        <p:spPr>
          <a:xfrm>
            <a:off x="8438984" y="2749443"/>
            <a:ext cx="0" cy="557530"/>
          </a:xfrm>
          <a:custGeom>
            <a:avLst/>
            <a:gdLst/>
            <a:ahLst/>
            <a:cxnLst/>
            <a:rect l="l" t="t" r="r" b="b"/>
            <a:pathLst>
              <a:path h="557529">
                <a:moveTo>
                  <a:pt x="0" y="557492"/>
                </a:moveTo>
                <a:lnTo>
                  <a:pt x="0" y="0"/>
                </a:lnTo>
              </a:path>
            </a:pathLst>
          </a:custGeom>
          <a:ln w="3175">
            <a:solidFill>
              <a:srgbClr val="000000"/>
            </a:solidFill>
          </a:ln>
        </p:spPr>
        <p:txBody>
          <a:bodyPr wrap="square" lIns="0" tIns="0" rIns="0" bIns="0" rtlCol="0"/>
          <a:lstStyle/>
          <a:p>
            <a:endParaRPr/>
          </a:p>
        </p:txBody>
      </p:sp>
      <p:sp>
        <p:nvSpPr>
          <p:cNvPr id="2894" name="object 2894"/>
          <p:cNvSpPr/>
          <p:nvPr/>
        </p:nvSpPr>
        <p:spPr>
          <a:xfrm>
            <a:off x="843856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2895" name="object 2895"/>
          <p:cNvSpPr/>
          <p:nvPr/>
        </p:nvSpPr>
        <p:spPr>
          <a:xfrm>
            <a:off x="8442321" y="2786562"/>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2896" name="object 2896"/>
          <p:cNvSpPr/>
          <p:nvPr/>
        </p:nvSpPr>
        <p:spPr>
          <a:xfrm>
            <a:off x="8445660" y="2463915"/>
            <a:ext cx="0" cy="843280"/>
          </a:xfrm>
          <a:custGeom>
            <a:avLst/>
            <a:gdLst/>
            <a:ahLst/>
            <a:cxnLst/>
            <a:rect l="l" t="t" r="r" b="b"/>
            <a:pathLst>
              <a:path h="843279">
                <a:moveTo>
                  <a:pt x="0" y="843163"/>
                </a:moveTo>
                <a:lnTo>
                  <a:pt x="0" y="0"/>
                </a:lnTo>
              </a:path>
            </a:pathLst>
          </a:custGeom>
          <a:ln w="3175">
            <a:solidFill>
              <a:srgbClr val="000000"/>
            </a:solidFill>
          </a:ln>
        </p:spPr>
        <p:txBody>
          <a:bodyPr wrap="square" lIns="0" tIns="0" rIns="0" bIns="0" rtlCol="0"/>
          <a:lstStyle/>
          <a:p>
            <a:endParaRPr/>
          </a:p>
        </p:txBody>
      </p:sp>
      <p:sp>
        <p:nvSpPr>
          <p:cNvPr id="2897" name="object 2897"/>
          <p:cNvSpPr/>
          <p:nvPr/>
        </p:nvSpPr>
        <p:spPr>
          <a:xfrm>
            <a:off x="8445660"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898" name="object 2898"/>
          <p:cNvSpPr/>
          <p:nvPr/>
        </p:nvSpPr>
        <p:spPr>
          <a:xfrm>
            <a:off x="8445242" y="3174881"/>
            <a:ext cx="4445" cy="43815"/>
          </a:xfrm>
          <a:custGeom>
            <a:avLst/>
            <a:gdLst/>
            <a:ahLst/>
            <a:cxnLst/>
            <a:rect l="l" t="t" r="r" b="b"/>
            <a:pathLst>
              <a:path w="4445" h="43814">
                <a:moveTo>
                  <a:pt x="835" y="0"/>
                </a:moveTo>
                <a:lnTo>
                  <a:pt x="0" y="0"/>
                </a:lnTo>
                <a:lnTo>
                  <a:pt x="0" y="713"/>
                </a:lnTo>
                <a:lnTo>
                  <a:pt x="3338" y="43541"/>
                </a:lnTo>
                <a:lnTo>
                  <a:pt x="4173" y="43541"/>
                </a:lnTo>
                <a:lnTo>
                  <a:pt x="4173" y="42828"/>
                </a:lnTo>
                <a:lnTo>
                  <a:pt x="835" y="0"/>
                </a:lnTo>
                <a:close/>
              </a:path>
            </a:pathLst>
          </a:custGeom>
          <a:solidFill>
            <a:srgbClr val="000000"/>
          </a:solidFill>
        </p:spPr>
        <p:txBody>
          <a:bodyPr wrap="square" lIns="0" tIns="0" rIns="0" bIns="0" rtlCol="0"/>
          <a:lstStyle/>
          <a:p>
            <a:endParaRPr/>
          </a:p>
        </p:txBody>
      </p:sp>
      <p:sp>
        <p:nvSpPr>
          <p:cNvPr id="2899" name="object 2899"/>
          <p:cNvSpPr/>
          <p:nvPr/>
        </p:nvSpPr>
        <p:spPr>
          <a:xfrm>
            <a:off x="8448999" y="3066379"/>
            <a:ext cx="0" cy="240665"/>
          </a:xfrm>
          <a:custGeom>
            <a:avLst/>
            <a:gdLst/>
            <a:ahLst/>
            <a:cxnLst/>
            <a:rect l="l" t="t" r="r" b="b"/>
            <a:pathLst>
              <a:path h="240664">
                <a:moveTo>
                  <a:pt x="0" y="240557"/>
                </a:moveTo>
                <a:lnTo>
                  <a:pt x="0" y="0"/>
                </a:lnTo>
              </a:path>
            </a:pathLst>
          </a:custGeom>
          <a:ln w="3175">
            <a:solidFill>
              <a:srgbClr val="000000"/>
            </a:solidFill>
          </a:ln>
        </p:spPr>
        <p:txBody>
          <a:bodyPr wrap="square" lIns="0" tIns="0" rIns="0" bIns="0" rtlCol="0"/>
          <a:lstStyle/>
          <a:p>
            <a:endParaRPr/>
          </a:p>
        </p:txBody>
      </p:sp>
      <p:sp>
        <p:nvSpPr>
          <p:cNvPr id="2900" name="object 2900"/>
          <p:cNvSpPr/>
          <p:nvPr/>
        </p:nvSpPr>
        <p:spPr>
          <a:xfrm>
            <a:off x="8448582" y="3291946"/>
            <a:ext cx="4445" cy="15240"/>
          </a:xfrm>
          <a:custGeom>
            <a:avLst/>
            <a:gdLst/>
            <a:ahLst/>
            <a:cxnLst/>
            <a:rect l="l" t="t" r="r" b="b"/>
            <a:pathLst>
              <a:path w="4445" h="15239">
                <a:moveTo>
                  <a:pt x="4173" y="0"/>
                </a:moveTo>
                <a:lnTo>
                  <a:pt x="3338"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2901" name="object 2901"/>
          <p:cNvSpPr/>
          <p:nvPr/>
        </p:nvSpPr>
        <p:spPr>
          <a:xfrm>
            <a:off x="8452337" y="3160604"/>
            <a:ext cx="0" cy="146685"/>
          </a:xfrm>
          <a:custGeom>
            <a:avLst/>
            <a:gdLst/>
            <a:ahLst/>
            <a:cxnLst/>
            <a:rect l="l" t="t" r="r" b="b"/>
            <a:pathLst>
              <a:path h="146685">
                <a:moveTo>
                  <a:pt x="0" y="146333"/>
                </a:moveTo>
                <a:lnTo>
                  <a:pt x="0" y="0"/>
                </a:lnTo>
              </a:path>
            </a:pathLst>
          </a:custGeom>
          <a:ln w="3175">
            <a:solidFill>
              <a:srgbClr val="000000"/>
            </a:solidFill>
          </a:ln>
        </p:spPr>
        <p:txBody>
          <a:bodyPr wrap="square" lIns="0" tIns="0" rIns="0" bIns="0" rtlCol="0"/>
          <a:lstStyle/>
          <a:p>
            <a:endParaRPr/>
          </a:p>
        </p:txBody>
      </p:sp>
      <p:sp>
        <p:nvSpPr>
          <p:cNvPr id="2902" name="object 2902"/>
          <p:cNvSpPr/>
          <p:nvPr/>
        </p:nvSpPr>
        <p:spPr>
          <a:xfrm>
            <a:off x="8452337" y="3160603"/>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2903" name="object 2903"/>
          <p:cNvSpPr/>
          <p:nvPr/>
        </p:nvSpPr>
        <p:spPr>
          <a:xfrm>
            <a:off x="8451920" y="3226274"/>
            <a:ext cx="4445" cy="81280"/>
          </a:xfrm>
          <a:custGeom>
            <a:avLst/>
            <a:gdLst/>
            <a:ahLst/>
            <a:cxnLst/>
            <a:rect l="l" t="t" r="r" b="b"/>
            <a:pathLst>
              <a:path w="4445" h="81279">
                <a:moveTo>
                  <a:pt x="4173" y="0"/>
                </a:moveTo>
                <a:lnTo>
                  <a:pt x="3338" y="0"/>
                </a:lnTo>
                <a:lnTo>
                  <a:pt x="0" y="79947"/>
                </a:lnTo>
                <a:lnTo>
                  <a:pt x="0" y="80661"/>
                </a:lnTo>
                <a:lnTo>
                  <a:pt x="834" y="80661"/>
                </a:lnTo>
                <a:lnTo>
                  <a:pt x="4173" y="713"/>
                </a:lnTo>
                <a:lnTo>
                  <a:pt x="4173" y="0"/>
                </a:lnTo>
                <a:close/>
              </a:path>
            </a:pathLst>
          </a:custGeom>
          <a:solidFill>
            <a:srgbClr val="000000"/>
          </a:solidFill>
        </p:spPr>
        <p:txBody>
          <a:bodyPr wrap="square" lIns="0" tIns="0" rIns="0" bIns="0" rtlCol="0"/>
          <a:lstStyle/>
          <a:p>
            <a:endParaRPr/>
          </a:p>
        </p:txBody>
      </p:sp>
      <p:sp>
        <p:nvSpPr>
          <p:cNvPr id="2904" name="object 2904"/>
          <p:cNvSpPr/>
          <p:nvPr/>
        </p:nvSpPr>
        <p:spPr>
          <a:xfrm>
            <a:off x="8455676" y="3166314"/>
            <a:ext cx="0" cy="120650"/>
          </a:xfrm>
          <a:custGeom>
            <a:avLst/>
            <a:gdLst/>
            <a:ahLst/>
            <a:cxnLst/>
            <a:rect l="l" t="t" r="r" b="b"/>
            <a:pathLst>
              <a:path h="120650">
                <a:moveTo>
                  <a:pt x="0" y="0"/>
                </a:moveTo>
                <a:lnTo>
                  <a:pt x="0" y="120635"/>
                </a:lnTo>
              </a:path>
            </a:pathLst>
          </a:custGeom>
          <a:ln w="3175">
            <a:solidFill>
              <a:srgbClr val="000000"/>
            </a:solidFill>
          </a:ln>
        </p:spPr>
        <p:txBody>
          <a:bodyPr wrap="square" lIns="0" tIns="0" rIns="0" bIns="0" rtlCol="0"/>
          <a:lstStyle/>
          <a:p>
            <a:endParaRPr/>
          </a:p>
        </p:txBody>
      </p:sp>
      <p:sp>
        <p:nvSpPr>
          <p:cNvPr id="2905" name="object 2905"/>
          <p:cNvSpPr/>
          <p:nvPr/>
        </p:nvSpPr>
        <p:spPr>
          <a:xfrm>
            <a:off x="8455676" y="3166313"/>
            <a:ext cx="0" cy="140970"/>
          </a:xfrm>
          <a:custGeom>
            <a:avLst/>
            <a:gdLst/>
            <a:ahLst/>
            <a:cxnLst/>
            <a:rect l="l" t="t" r="r" b="b"/>
            <a:pathLst>
              <a:path h="140970">
                <a:moveTo>
                  <a:pt x="0" y="140622"/>
                </a:moveTo>
                <a:lnTo>
                  <a:pt x="0" y="0"/>
                </a:lnTo>
              </a:path>
            </a:pathLst>
          </a:custGeom>
          <a:ln w="3175">
            <a:solidFill>
              <a:srgbClr val="000000"/>
            </a:solidFill>
          </a:ln>
        </p:spPr>
        <p:txBody>
          <a:bodyPr wrap="square" lIns="0" tIns="0" rIns="0" bIns="0" rtlCol="0"/>
          <a:lstStyle/>
          <a:p>
            <a:endParaRPr/>
          </a:p>
        </p:txBody>
      </p:sp>
      <p:sp>
        <p:nvSpPr>
          <p:cNvPr id="2906" name="object 2906"/>
          <p:cNvSpPr/>
          <p:nvPr/>
        </p:nvSpPr>
        <p:spPr>
          <a:xfrm>
            <a:off x="845525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907" name="object 2907"/>
          <p:cNvSpPr/>
          <p:nvPr/>
        </p:nvSpPr>
        <p:spPr>
          <a:xfrm>
            <a:off x="8459014" y="3106354"/>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2908" name="object 2908"/>
          <p:cNvSpPr/>
          <p:nvPr/>
        </p:nvSpPr>
        <p:spPr>
          <a:xfrm>
            <a:off x="8459014" y="3040681"/>
            <a:ext cx="0" cy="266700"/>
          </a:xfrm>
          <a:custGeom>
            <a:avLst/>
            <a:gdLst/>
            <a:ahLst/>
            <a:cxnLst/>
            <a:rect l="l" t="t" r="r" b="b"/>
            <a:pathLst>
              <a:path h="266700">
                <a:moveTo>
                  <a:pt x="0" y="266255"/>
                </a:moveTo>
                <a:lnTo>
                  <a:pt x="0" y="0"/>
                </a:lnTo>
              </a:path>
            </a:pathLst>
          </a:custGeom>
          <a:ln w="3175">
            <a:solidFill>
              <a:srgbClr val="000000"/>
            </a:solidFill>
          </a:ln>
        </p:spPr>
        <p:txBody>
          <a:bodyPr wrap="square" lIns="0" tIns="0" rIns="0" bIns="0" rtlCol="0"/>
          <a:lstStyle/>
          <a:p>
            <a:endParaRPr/>
          </a:p>
        </p:txBody>
      </p:sp>
      <p:sp>
        <p:nvSpPr>
          <p:cNvPr id="2909" name="object 2909"/>
          <p:cNvSpPr/>
          <p:nvPr/>
        </p:nvSpPr>
        <p:spPr>
          <a:xfrm>
            <a:off x="8460675" y="3030220"/>
            <a:ext cx="0" cy="153670"/>
          </a:xfrm>
          <a:custGeom>
            <a:avLst/>
            <a:gdLst/>
            <a:ahLst/>
            <a:cxnLst/>
            <a:rect l="l" t="t" r="r" b="b"/>
            <a:pathLst>
              <a:path h="153669">
                <a:moveTo>
                  <a:pt x="0" y="0"/>
                </a:moveTo>
                <a:lnTo>
                  <a:pt x="0" y="153670"/>
                </a:lnTo>
              </a:path>
            </a:pathLst>
          </a:custGeom>
          <a:ln w="3175">
            <a:solidFill>
              <a:srgbClr val="000000"/>
            </a:solidFill>
          </a:ln>
        </p:spPr>
        <p:txBody>
          <a:bodyPr wrap="square" lIns="0" tIns="0" rIns="0" bIns="0" rtlCol="0"/>
          <a:lstStyle/>
          <a:p>
            <a:endParaRPr/>
          </a:p>
        </p:txBody>
      </p:sp>
      <p:sp>
        <p:nvSpPr>
          <p:cNvPr id="2910" name="object 2910"/>
          <p:cNvSpPr/>
          <p:nvPr/>
        </p:nvSpPr>
        <p:spPr>
          <a:xfrm>
            <a:off x="8462353"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911" name="object 2911"/>
          <p:cNvSpPr/>
          <p:nvPr/>
        </p:nvSpPr>
        <p:spPr>
          <a:xfrm>
            <a:off x="8462353" y="3046393"/>
            <a:ext cx="0" cy="172085"/>
          </a:xfrm>
          <a:custGeom>
            <a:avLst/>
            <a:gdLst/>
            <a:ahLst/>
            <a:cxnLst/>
            <a:rect l="l" t="t" r="r" b="b"/>
            <a:pathLst>
              <a:path h="172085">
                <a:moveTo>
                  <a:pt x="0" y="0"/>
                </a:moveTo>
                <a:lnTo>
                  <a:pt x="0" y="172030"/>
                </a:lnTo>
              </a:path>
            </a:pathLst>
          </a:custGeom>
          <a:ln w="3175">
            <a:solidFill>
              <a:srgbClr val="000000"/>
            </a:solidFill>
          </a:ln>
        </p:spPr>
        <p:txBody>
          <a:bodyPr wrap="square" lIns="0" tIns="0" rIns="0" bIns="0" rtlCol="0"/>
          <a:lstStyle/>
          <a:p>
            <a:endParaRPr/>
          </a:p>
        </p:txBody>
      </p:sp>
      <p:sp>
        <p:nvSpPr>
          <p:cNvPr id="2912" name="object 2912"/>
          <p:cNvSpPr/>
          <p:nvPr/>
        </p:nvSpPr>
        <p:spPr>
          <a:xfrm>
            <a:off x="8462353"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913" name="object 2913"/>
          <p:cNvSpPr/>
          <p:nvPr/>
        </p:nvSpPr>
        <p:spPr>
          <a:xfrm>
            <a:off x="8462353" y="3240552"/>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2914" name="object 2914"/>
          <p:cNvSpPr/>
          <p:nvPr/>
        </p:nvSpPr>
        <p:spPr>
          <a:xfrm>
            <a:off x="8461936" y="3269104"/>
            <a:ext cx="4445" cy="38100"/>
          </a:xfrm>
          <a:custGeom>
            <a:avLst/>
            <a:gdLst/>
            <a:ahLst/>
            <a:cxnLst/>
            <a:rect l="l" t="t" r="r" b="b"/>
            <a:pathLst>
              <a:path w="4445" h="38100">
                <a:moveTo>
                  <a:pt x="4173" y="0"/>
                </a:moveTo>
                <a:lnTo>
                  <a:pt x="3338" y="0"/>
                </a:lnTo>
                <a:lnTo>
                  <a:pt x="0" y="37118"/>
                </a:lnTo>
                <a:lnTo>
                  <a:pt x="0" y="37832"/>
                </a:lnTo>
                <a:lnTo>
                  <a:pt x="835" y="37832"/>
                </a:lnTo>
                <a:lnTo>
                  <a:pt x="4173" y="713"/>
                </a:lnTo>
                <a:lnTo>
                  <a:pt x="4173" y="0"/>
                </a:lnTo>
                <a:close/>
              </a:path>
            </a:pathLst>
          </a:custGeom>
          <a:solidFill>
            <a:srgbClr val="000000"/>
          </a:solidFill>
        </p:spPr>
        <p:txBody>
          <a:bodyPr wrap="square" lIns="0" tIns="0" rIns="0" bIns="0" rtlCol="0"/>
          <a:lstStyle/>
          <a:p>
            <a:endParaRPr/>
          </a:p>
        </p:txBody>
      </p:sp>
      <p:sp>
        <p:nvSpPr>
          <p:cNvPr id="2915" name="object 2915"/>
          <p:cNvSpPr/>
          <p:nvPr/>
        </p:nvSpPr>
        <p:spPr>
          <a:xfrm>
            <a:off x="8465691" y="3140618"/>
            <a:ext cx="0" cy="129539"/>
          </a:xfrm>
          <a:custGeom>
            <a:avLst/>
            <a:gdLst/>
            <a:ahLst/>
            <a:cxnLst/>
            <a:rect l="l" t="t" r="r" b="b"/>
            <a:pathLst>
              <a:path h="129539">
                <a:moveTo>
                  <a:pt x="0" y="0"/>
                </a:moveTo>
                <a:lnTo>
                  <a:pt x="0" y="129200"/>
                </a:lnTo>
              </a:path>
            </a:pathLst>
          </a:custGeom>
          <a:ln w="3175">
            <a:solidFill>
              <a:srgbClr val="000000"/>
            </a:solidFill>
          </a:ln>
        </p:spPr>
        <p:txBody>
          <a:bodyPr wrap="square" lIns="0" tIns="0" rIns="0" bIns="0" rtlCol="0"/>
          <a:lstStyle/>
          <a:p>
            <a:endParaRPr/>
          </a:p>
        </p:txBody>
      </p:sp>
      <p:sp>
        <p:nvSpPr>
          <p:cNvPr id="2916" name="object 2916"/>
          <p:cNvSpPr/>
          <p:nvPr/>
        </p:nvSpPr>
        <p:spPr>
          <a:xfrm>
            <a:off x="8465691" y="2975011"/>
            <a:ext cx="0" cy="332105"/>
          </a:xfrm>
          <a:custGeom>
            <a:avLst/>
            <a:gdLst/>
            <a:ahLst/>
            <a:cxnLst/>
            <a:rect l="l" t="t" r="r" b="b"/>
            <a:pathLst>
              <a:path h="332104">
                <a:moveTo>
                  <a:pt x="0" y="331926"/>
                </a:moveTo>
                <a:lnTo>
                  <a:pt x="0" y="0"/>
                </a:lnTo>
              </a:path>
            </a:pathLst>
          </a:custGeom>
          <a:ln w="3175">
            <a:solidFill>
              <a:srgbClr val="000000"/>
            </a:solidFill>
          </a:ln>
        </p:spPr>
        <p:txBody>
          <a:bodyPr wrap="square" lIns="0" tIns="0" rIns="0" bIns="0" rtlCol="0"/>
          <a:lstStyle/>
          <a:p>
            <a:endParaRPr/>
          </a:p>
        </p:txBody>
      </p:sp>
      <p:sp>
        <p:nvSpPr>
          <p:cNvPr id="2917" name="object 2917"/>
          <p:cNvSpPr/>
          <p:nvPr/>
        </p:nvSpPr>
        <p:spPr>
          <a:xfrm>
            <a:off x="8465691" y="2975012"/>
            <a:ext cx="0" cy="160655"/>
          </a:xfrm>
          <a:custGeom>
            <a:avLst/>
            <a:gdLst/>
            <a:ahLst/>
            <a:cxnLst/>
            <a:rect l="l" t="t" r="r" b="b"/>
            <a:pathLst>
              <a:path h="160655">
                <a:moveTo>
                  <a:pt x="0" y="0"/>
                </a:moveTo>
                <a:lnTo>
                  <a:pt x="0" y="160609"/>
                </a:lnTo>
              </a:path>
            </a:pathLst>
          </a:custGeom>
          <a:ln w="3175">
            <a:solidFill>
              <a:srgbClr val="000000"/>
            </a:solidFill>
          </a:ln>
        </p:spPr>
        <p:txBody>
          <a:bodyPr wrap="square" lIns="0" tIns="0" rIns="0" bIns="0" rtlCol="0"/>
          <a:lstStyle/>
          <a:p>
            <a:endParaRPr/>
          </a:p>
        </p:txBody>
      </p:sp>
      <p:sp>
        <p:nvSpPr>
          <p:cNvPr id="2918" name="object 2918"/>
          <p:cNvSpPr/>
          <p:nvPr/>
        </p:nvSpPr>
        <p:spPr>
          <a:xfrm>
            <a:off x="846527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919" name="object 2919"/>
          <p:cNvSpPr/>
          <p:nvPr/>
        </p:nvSpPr>
        <p:spPr>
          <a:xfrm>
            <a:off x="8469030" y="3137761"/>
            <a:ext cx="0" cy="169545"/>
          </a:xfrm>
          <a:custGeom>
            <a:avLst/>
            <a:gdLst/>
            <a:ahLst/>
            <a:cxnLst/>
            <a:rect l="l" t="t" r="r" b="b"/>
            <a:pathLst>
              <a:path h="169545">
                <a:moveTo>
                  <a:pt x="0" y="169176"/>
                </a:moveTo>
                <a:lnTo>
                  <a:pt x="0" y="0"/>
                </a:lnTo>
              </a:path>
            </a:pathLst>
          </a:custGeom>
          <a:ln w="3175">
            <a:solidFill>
              <a:srgbClr val="000000"/>
            </a:solidFill>
          </a:ln>
        </p:spPr>
        <p:txBody>
          <a:bodyPr wrap="square" lIns="0" tIns="0" rIns="0" bIns="0" rtlCol="0"/>
          <a:lstStyle/>
          <a:p>
            <a:endParaRPr/>
          </a:p>
        </p:txBody>
      </p:sp>
      <p:sp>
        <p:nvSpPr>
          <p:cNvPr id="2920" name="object 2920"/>
          <p:cNvSpPr/>
          <p:nvPr/>
        </p:nvSpPr>
        <p:spPr>
          <a:xfrm>
            <a:off x="8468613" y="3209500"/>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921" name="object 2921"/>
          <p:cNvSpPr/>
          <p:nvPr/>
        </p:nvSpPr>
        <p:spPr>
          <a:xfrm>
            <a:off x="8472368" y="3009274"/>
            <a:ext cx="0" cy="297815"/>
          </a:xfrm>
          <a:custGeom>
            <a:avLst/>
            <a:gdLst/>
            <a:ahLst/>
            <a:cxnLst/>
            <a:rect l="l" t="t" r="r" b="b"/>
            <a:pathLst>
              <a:path h="297814">
                <a:moveTo>
                  <a:pt x="0" y="297663"/>
                </a:moveTo>
                <a:lnTo>
                  <a:pt x="0" y="0"/>
                </a:lnTo>
              </a:path>
            </a:pathLst>
          </a:custGeom>
          <a:ln w="3175">
            <a:solidFill>
              <a:srgbClr val="000000"/>
            </a:solidFill>
          </a:ln>
        </p:spPr>
        <p:txBody>
          <a:bodyPr wrap="square" lIns="0" tIns="0" rIns="0" bIns="0" rtlCol="0"/>
          <a:lstStyle/>
          <a:p>
            <a:endParaRPr/>
          </a:p>
        </p:txBody>
      </p:sp>
      <p:sp>
        <p:nvSpPr>
          <p:cNvPr id="2922" name="object 2922"/>
          <p:cNvSpPr/>
          <p:nvPr/>
        </p:nvSpPr>
        <p:spPr>
          <a:xfrm>
            <a:off x="8471951" y="3234841"/>
            <a:ext cx="4445" cy="72390"/>
          </a:xfrm>
          <a:custGeom>
            <a:avLst/>
            <a:gdLst/>
            <a:ahLst/>
            <a:cxnLst/>
            <a:rect l="l" t="t" r="r" b="b"/>
            <a:pathLst>
              <a:path w="4445" h="72389">
                <a:moveTo>
                  <a:pt x="4173" y="0"/>
                </a:moveTo>
                <a:lnTo>
                  <a:pt x="3338" y="0"/>
                </a:lnTo>
                <a:lnTo>
                  <a:pt x="0" y="71381"/>
                </a:lnTo>
                <a:lnTo>
                  <a:pt x="0" y="72095"/>
                </a:lnTo>
                <a:lnTo>
                  <a:pt x="834" y="72095"/>
                </a:lnTo>
                <a:lnTo>
                  <a:pt x="4173" y="713"/>
                </a:lnTo>
                <a:lnTo>
                  <a:pt x="4173" y="0"/>
                </a:lnTo>
                <a:close/>
              </a:path>
            </a:pathLst>
          </a:custGeom>
          <a:solidFill>
            <a:srgbClr val="000000"/>
          </a:solidFill>
        </p:spPr>
        <p:txBody>
          <a:bodyPr wrap="square" lIns="0" tIns="0" rIns="0" bIns="0" rtlCol="0"/>
          <a:lstStyle/>
          <a:p>
            <a:endParaRPr/>
          </a:p>
        </p:txBody>
      </p:sp>
      <p:sp>
        <p:nvSpPr>
          <p:cNvPr id="2923" name="object 2923"/>
          <p:cNvSpPr/>
          <p:nvPr/>
        </p:nvSpPr>
        <p:spPr>
          <a:xfrm>
            <a:off x="8475707" y="2975011"/>
            <a:ext cx="0" cy="332105"/>
          </a:xfrm>
          <a:custGeom>
            <a:avLst/>
            <a:gdLst/>
            <a:ahLst/>
            <a:cxnLst/>
            <a:rect l="l" t="t" r="r" b="b"/>
            <a:pathLst>
              <a:path h="332104">
                <a:moveTo>
                  <a:pt x="0" y="331926"/>
                </a:moveTo>
                <a:lnTo>
                  <a:pt x="0" y="0"/>
                </a:lnTo>
              </a:path>
            </a:pathLst>
          </a:custGeom>
          <a:ln w="3175">
            <a:solidFill>
              <a:srgbClr val="000000"/>
            </a:solidFill>
          </a:ln>
        </p:spPr>
        <p:txBody>
          <a:bodyPr wrap="square" lIns="0" tIns="0" rIns="0" bIns="0" rtlCol="0"/>
          <a:lstStyle/>
          <a:p>
            <a:endParaRPr/>
          </a:p>
        </p:txBody>
      </p:sp>
      <p:sp>
        <p:nvSpPr>
          <p:cNvPr id="2924" name="object 2924"/>
          <p:cNvSpPr/>
          <p:nvPr/>
        </p:nvSpPr>
        <p:spPr>
          <a:xfrm>
            <a:off x="8477375" y="2975011"/>
            <a:ext cx="0" cy="194945"/>
          </a:xfrm>
          <a:custGeom>
            <a:avLst/>
            <a:gdLst/>
            <a:ahLst/>
            <a:cxnLst/>
            <a:rect l="l" t="t" r="r" b="b"/>
            <a:pathLst>
              <a:path h="194944">
                <a:moveTo>
                  <a:pt x="0" y="0"/>
                </a:moveTo>
                <a:lnTo>
                  <a:pt x="0" y="194872"/>
                </a:lnTo>
              </a:path>
            </a:pathLst>
          </a:custGeom>
          <a:ln w="4173">
            <a:solidFill>
              <a:srgbClr val="000000"/>
            </a:solidFill>
          </a:ln>
        </p:spPr>
        <p:txBody>
          <a:bodyPr wrap="square" lIns="0" tIns="0" rIns="0" bIns="0" rtlCol="0"/>
          <a:lstStyle/>
          <a:p>
            <a:endParaRPr/>
          </a:p>
        </p:txBody>
      </p:sp>
      <p:sp>
        <p:nvSpPr>
          <p:cNvPr id="2925" name="object 2925"/>
          <p:cNvSpPr/>
          <p:nvPr/>
        </p:nvSpPr>
        <p:spPr>
          <a:xfrm>
            <a:off x="8478629" y="3266250"/>
            <a:ext cx="4445" cy="41275"/>
          </a:xfrm>
          <a:custGeom>
            <a:avLst/>
            <a:gdLst/>
            <a:ahLst/>
            <a:cxnLst/>
            <a:rect l="l" t="t" r="r" b="b"/>
            <a:pathLst>
              <a:path w="4445" h="41275">
                <a:moveTo>
                  <a:pt x="4173" y="0"/>
                </a:moveTo>
                <a:lnTo>
                  <a:pt x="3337" y="0"/>
                </a:lnTo>
                <a:lnTo>
                  <a:pt x="0" y="39973"/>
                </a:lnTo>
                <a:lnTo>
                  <a:pt x="0" y="40686"/>
                </a:lnTo>
                <a:lnTo>
                  <a:pt x="834" y="40686"/>
                </a:lnTo>
                <a:lnTo>
                  <a:pt x="4173" y="712"/>
                </a:lnTo>
                <a:lnTo>
                  <a:pt x="4173" y="0"/>
                </a:lnTo>
                <a:close/>
              </a:path>
            </a:pathLst>
          </a:custGeom>
          <a:solidFill>
            <a:srgbClr val="000000"/>
          </a:solidFill>
        </p:spPr>
        <p:txBody>
          <a:bodyPr wrap="square" lIns="0" tIns="0" rIns="0" bIns="0" rtlCol="0"/>
          <a:lstStyle/>
          <a:p>
            <a:endParaRPr/>
          </a:p>
        </p:txBody>
      </p:sp>
      <p:sp>
        <p:nvSpPr>
          <p:cNvPr id="2926" name="object 2926"/>
          <p:cNvSpPr/>
          <p:nvPr/>
        </p:nvSpPr>
        <p:spPr>
          <a:xfrm>
            <a:off x="8482383" y="2889353"/>
            <a:ext cx="0" cy="386715"/>
          </a:xfrm>
          <a:custGeom>
            <a:avLst/>
            <a:gdLst/>
            <a:ahLst/>
            <a:cxnLst/>
            <a:rect l="l" t="t" r="r" b="b"/>
            <a:pathLst>
              <a:path h="386714">
                <a:moveTo>
                  <a:pt x="0" y="0"/>
                </a:moveTo>
                <a:lnTo>
                  <a:pt x="0" y="386176"/>
                </a:lnTo>
              </a:path>
            </a:pathLst>
          </a:custGeom>
          <a:ln w="3175">
            <a:solidFill>
              <a:srgbClr val="000000"/>
            </a:solidFill>
          </a:ln>
        </p:spPr>
        <p:txBody>
          <a:bodyPr wrap="square" lIns="0" tIns="0" rIns="0" bIns="0" rtlCol="0"/>
          <a:lstStyle/>
          <a:p>
            <a:endParaRPr/>
          </a:p>
        </p:txBody>
      </p:sp>
      <p:sp>
        <p:nvSpPr>
          <p:cNvPr id="2927" name="object 2927"/>
          <p:cNvSpPr/>
          <p:nvPr/>
        </p:nvSpPr>
        <p:spPr>
          <a:xfrm>
            <a:off x="8482383" y="2889351"/>
            <a:ext cx="0" cy="417830"/>
          </a:xfrm>
          <a:custGeom>
            <a:avLst/>
            <a:gdLst/>
            <a:ahLst/>
            <a:cxnLst/>
            <a:rect l="l" t="t" r="r" b="b"/>
            <a:pathLst>
              <a:path h="417829">
                <a:moveTo>
                  <a:pt x="0" y="417585"/>
                </a:moveTo>
                <a:lnTo>
                  <a:pt x="0" y="0"/>
                </a:lnTo>
              </a:path>
            </a:pathLst>
          </a:custGeom>
          <a:ln w="3175">
            <a:solidFill>
              <a:srgbClr val="000000"/>
            </a:solidFill>
          </a:ln>
        </p:spPr>
        <p:txBody>
          <a:bodyPr wrap="square" lIns="0" tIns="0" rIns="0" bIns="0" rtlCol="0"/>
          <a:lstStyle/>
          <a:p>
            <a:endParaRPr/>
          </a:p>
        </p:txBody>
      </p:sp>
      <p:sp>
        <p:nvSpPr>
          <p:cNvPr id="2928" name="object 2928"/>
          <p:cNvSpPr/>
          <p:nvPr/>
        </p:nvSpPr>
        <p:spPr>
          <a:xfrm>
            <a:off x="8481966" y="3260538"/>
            <a:ext cx="4445" cy="46990"/>
          </a:xfrm>
          <a:custGeom>
            <a:avLst/>
            <a:gdLst/>
            <a:ahLst/>
            <a:cxnLst/>
            <a:rect l="l" t="t" r="r" b="b"/>
            <a:pathLst>
              <a:path w="4445" h="46989">
                <a:moveTo>
                  <a:pt x="4174" y="0"/>
                </a:moveTo>
                <a:lnTo>
                  <a:pt x="3340" y="0"/>
                </a:lnTo>
                <a:lnTo>
                  <a:pt x="0" y="45684"/>
                </a:lnTo>
                <a:lnTo>
                  <a:pt x="0" y="46398"/>
                </a:lnTo>
                <a:lnTo>
                  <a:pt x="835" y="46398"/>
                </a:lnTo>
                <a:lnTo>
                  <a:pt x="4174" y="713"/>
                </a:lnTo>
                <a:lnTo>
                  <a:pt x="4174" y="0"/>
                </a:lnTo>
                <a:close/>
              </a:path>
            </a:pathLst>
          </a:custGeom>
          <a:solidFill>
            <a:srgbClr val="000000"/>
          </a:solidFill>
        </p:spPr>
        <p:txBody>
          <a:bodyPr wrap="square" lIns="0" tIns="0" rIns="0" bIns="0" rtlCol="0"/>
          <a:lstStyle/>
          <a:p>
            <a:endParaRPr/>
          </a:p>
        </p:txBody>
      </p:sp>
      <p:sp>
        <p:nvSpPr>
          <p:cNvPr id="2929" name="object 2929"/>
          <p:cNvSpPr/>
          <p:nvPr/>
        </p:nvSpPr>
        <p:spPr>
          <a:xfrm>
            <a:off x="8485722" y="3234839"/>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2930" name="object 2930"/>
          <p:cNvSpPr/>
          <p:nvPr/>
        </p:nvSpPr>
        <p:spPr>
          <a:xfrm>
            <a:off x="8485722" y="3234840"/>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2931" name="object 2931"/>
          <p:cNvSpPr/>
          <p:nvPr/>
        </p:nvSpPr>
        <p:spPr>
          <a:xfrm>
            <a:off x="8485306" y="3209143"/>
            <a:ext cx="4445" cy="64135"/>
          </a:xfrm>
          <a:custGeom>
            <a:avLst/>
            <a:gdLst/>
            <a:ahLst/>
            <a:cxnLst/>
            <a:rect l="l" t="t" r="r" b="b"/>
            <a:pathLst>
              <a:path w="4445" h="64135">
                <a:moveTo>
                  <a:pt x="4171" y="0"/>
                </a:moveTo>
                <a:lnTo>
                  <a:pt x="3337" y="0"/>
                </a:lnTo>
                <a:lnTo>
                  <a:pt x="0" y="62816"/>
                </a:lnTo>
                <a:lnTo>
                  <a:pt x="0" y="63530"/>
                </a:lnTo>
                <a:lnTo>
                  <a:pt x="834" y="63530"/>
                </a:lnTo>
                <a:lnTo>
                  <a:pt x="4171" y="715"/>
                </a:lnTo>
                <a:lnTo>
                  <a:pt x="4171" y="0"/>
                </a:lnTo>
                <a:close/>
              </a:path>
            </a:pathLst>
          </a:custGeom>
          <a:solidFill>
            <a:srgbClr val="000000"/>
          </a:solidFill>
        </p:spPr>
        <p:txBody>
          <a:bodyPr wrap="square" lIns="0" tIns="0" rIns="0" bIns="0" rtlCol="0"/>
          <a:lstStyle/>
          <a:p>
            <a:endParaRPr/>
          </a:p>
        </p:txBody>
      </p:sp>
      <p:sp>
        <p:nvSpPr>
          <p:cNvPr id="2932" name="object 2932"/>
          <p:cNvSpPr/>
          <p:nvPr/>
        </p:nvSpPr>
        <p:spPr>
          <a:xfrm>
            <a:off x="8489060" y="2992141"/>
            <a:ext cx="0" cy="314960"/>
          </a:xfrm>
          <a:custGeom>
            <a:avLst/>
            <a:gdLst/>
            <a:ahLst/>
            <a:cxnLst/>
            <a:rect l="l" t="t" r="r" b="b"/>
            <a:pathLst>
              <a:path h="314960">
                <a:moveTo>
                  <a:pt x="0" y="314795"/>
                </a:moveTo>
                <a:lnTo>
                  <a:pt x="0" y="0"/>
                </a:lnTo>
              </a:path>
            </a:pathLst>
          </a:custGeom>
          <a:ln w="3175">
            <a:solidFill>
              <a:srgbClr val="000000"/>
            </a:solidFill>
          </a:ln>
        </p:spPr>
        <p:txBody>
          <a:bodyPr wrap="square" lIns="0" tIns="0" rIns="0" bIns="0" rtlCol="0"/>
          <a:lstStyle/>
          <a:p>
            <a:endParaRPr/>
          </a:p>
        </p:txBody>
      </p:sp>
      <p:sp>
        <p:nvSpPr>
          <p:cNvPr id="2933" name="object 2933"/>
          <p:cNvSpPr/>
          <p:nvPr/>
        </p:nvSpPr>
        <p:spPr>
          <a:xfrm>
            <a:off x="8489060" y="3209144"/>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2934" name="object 2934"/>
          <p:cNvSpPr/>
          <p:nvPr/>
        </p:nvSpPr>
        <p:spPr>
          <a:xfrm>
            <a:off x="8488644"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2935" name="object 2935"/>
          <p:cNvSpPr/>
          <p:nvPr/>
        </p:nvSpPr>
        <p:spPr>
          <a:xfrm>
            <a:off x="8492399" y="3172025"/>
            <a:ext cx="0" cy="135255"/>
          </a:xfrm>
          <a:custGeom>
            <a:avLst/>
            <a:gdLst/>
            <a:ahLst/>
            <a:cxnLst/>
            <a:rect l="l" t="t" r="r" b="b"/>
            <a:pathLst>
              <a:path h="135254">
                <a:moveTo>
                  <a:pt x="0" y="134912"/>
                </a:moveTo>
                <a:lnTo>
                  <a:pt x="0" y="0"/>
                </a:lnTo>
              </a:path>
            </a:pathLst>
          </a:custGeom>
          <a:ln w="3175">
            <a:solidFill>
              <a:srgbClr val="000000"/>
            </a:solidFill>
          </a:ln>
        </p:spPr>
        <p:txBody>
          <a:bodyPr wrap="square" lIns="0" tIns="0" rIns="0" bIns="0" rtlCol="0"/>
          <a:lstStyle/>
          <a:p>
            <a:endParaRPr/>
          </a:p>
        </p:txBody>
      </p:sp>
      <p:sp>
        <p:nvSpPr>
          <p:cNvPr id="2936" name="object 2936"/>
          <p:cNvSpPr/>
          <p:nvPr/>
        </p:nvSpPr>
        <p:spPr>
          <a:xfrm>
            <a:off x="8492399" y="3172025"/>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2937" name="object 2937"/>
          <p:cNvSpPr/>
          <p:nvPr/>
        </p:nvSpPr>
        <p:spPr>
          <a:xfrm>
            <a:off x="8491982" y="3231986"/>
            <a:ext cx="4445" cy="38100"/>
          </a:xfrm>
          <a:custGeom>
            <a:avLst/>
            <a:gdLst/>
            <a:ahLst/>
            <a:cxnLst/>
            <a:rect l="l" t="t" r="r" b="b"/>
            <a:pathLst>
              <a:path w="4445" h="38100">
                <a:moveTo>
                  <a:pt x="4173" y="0"/>
                </a:moveTo>
                <a:lnTo>
                  <a:pt x="3338"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2938" name="object 2938"/>
          <p:cNvSpPr/>
          <p:nvPr/>
        </p:nvSpPr>
        <p:spPr>
          <a:xfrm>
            <a:off x="8495738" y="3066379"/>
            <a:ext cx="0" cy="240665"/>
          </a:xfrm>
          <a:custGeom>
            <a:avLst/>
            <a:gdLst/>
            <a:ahLst/>
            <a:cxnLst/>
            <a:rect l="l" t="t" r="r" b="b"/>
            <a:pathLst>
              <a:path h="240664">
                <a:moveTo>
                  <a:pt x="0" y="240557"/>
                </a:moveTo>
                <a:lnTo>
                  <a:pt x="0" y="0"/>
                </a:lnTo>
              </a:path>
            </a:pathLst>
          </a:custGeom>
          <a:ln w="3175">
            <a:solidFill>
              <a:srgbClr val="000000"/>
            </a:solidFill>
          </a:ln>
        </p:spPr>
        <p:txBody>
          <a:bodyPr wrap="square" lIns="0" tIns="0" rIns="0" bIns="0" rtlCol="0"/>
          <a:lstStyle/>
          <a:p>
            <a:endParaRPr/>
          </a:p>
        </p:txBody>
      </p:sp>
      <p:sp>
        <p:nvSpPr>
          <p:cNvPr id="2939" name="object 2939"/>
          <p:cNvSpPr/>
          <p:nvPr/>
        </p:nvSpPr>
        <p:spPr>
          <a:xfrm>
            <a:off x="8495321" y="3066380"/>
            <a:ext cx="4445" cy="6985"/>
          </a:xfrm>
          <a:custGeom>
            <a:avLst/>
            <a:gdLst/>
            <a:ahLst/>
            <a:cxnLst/>
            <a:rect l="l" t="t" r="r" b="b"/>
            <a:pathLst>
              <a:path w="4445" h="6985">
                <a:moveTo>
                  <a:pt x="834" y="0"/>
                </a:moveTo>
                <a:lnTo>
                  <a:pt x="0" y="0"/>
                </a:lnTo>
                <a:lnTo>
                  <a:pt x="0" y="713"/>
                </a:lnTo>
                <a:lnTo>
                  <a:pt x="3337" y="6424"/>
                </a:lnTo>
                <a:lnTo>
                  <a:pt x="4171" y="6424"/>
                </a:lnTo>
                <a:lnTo>
                  <a:pt x="4171" y="5711"/>
                </a:lnTo>
                <a:lnTo>
                  <a:pt x="834" y="0"/>
                </a:lnTo>
                <a:close/>
              </a:path>
            </a:pathLst>
          </a:custGeom>
          <a:solidFill>
            <a:srgbClr val="000000"/>
          </a:solidFill>
        </p:spPr>
        <p:txBody>
          <a:bodyPr wrap="square" lIns="0" tIns="0" rIns="0" bIns="0" rtlCol="0"/>
          <a:lstStyle/>
          <a:p>
            <a:endParaRPr/>
          </a:p>
        </p:txBody>
      </p:sp>
      <p:sp>
        <p:nvSpPr>
          <p:cNvPr id="2940" name="object 2940"/>
          <p:cNvSpPr/>
          <p:nvPr/>
        </p:nvSpPr>
        <p:spPr>
          <a:xfrm>
            <a:off x="8499076" y="3077801"/>
            <a:ext cx="0" cy="149225"/>
          </a:xfrm>
          <a:custGeom>
            <a:avLst/>
            <a:gdLst/>
            <a:ahLst/>
            <a:cxnLst/>
            <a:rect l="l" t="t" r="r" b="b"/>
            <a:pathLst>
              <a:path h="149225">
                <a:moveTo>
                  <a:pt x="0" y="0"/>
                </a:moveTo>
                <a:lnTo>
                  <a:pt x="0" y="149188"/>
                </a:lnTo>
              </a:path>
            </a:pathLst>
          </a:custGeom>
          <a:ln w="3175">
            <a:solidFill>
              <a:srgbClr val="000000"/>
            </a:solidFill>
          </a:ln>
        </p:spPr>
        <p:txBody>
          <a:bodyPr wrap="square" lIns="0" tIns="0" rIns="0" bIns="0" rtlCol="0"/>
          <a:lstStyle/>
          <a:p>
            <a:endParaRPr/>
          </a:p>
        </p:txBody>
      </p:sp>
      <p:sp>
        <p:nvSpPr>
          <p:cNvPr id="2941" name="object 2941"/>
          <p:cNvSpPr/>
          <p:nvPr/>
        </p:nvSpPr>
        <p:spPr>
          <a:xfrm>
            <a:off x="849865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942" name="object 2942"/>
          <p:cNvSpPr/>
          <p:nvPr/>
        </p:nvSpPr>
        <p:spPr>
          <a:xfrm>
            <a:off x="8502415" y="3229130"/>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2943" name="object 2943"/>
          <p:cNvSpPr/>
          <p:nvPr/>
        </p:nvSpPr>
        <p:spPr>
          <a:xfrm>
            <a:off x="8502415" y="3229130"/>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2944" name="object 2944"/>
          <p:cNvSpPr/>
          <p:nvPr/>
        </p:nvSpPr>
        <p:spPr>
          <a:xfrm>
            <a:off x="8504084" y="3000708"/>
            <a:ext cx="0" cy="306705"/>
          </a:xfrm>
          <a:custGeom>
            <a:avLst/>
            <a:gdLst/>
            <a:ahLst/>
            <a:cxnLst/>
            <a:rect l="l" t="t" r="r" b="b"/>
            <a:pathLst>
              <a:path h="306704">
                <a:moveTo>
                  <a:pt x="0" y="0"/>
                </a:moveTo>
                <a:lnTo>
                  <a:pt x="0" y="306228"/>
                </a:lnTo>
              </a:path>
            </a:pathLst>
          </a:custGeom>
          <a:ln w="4173">
            <a:solidFill>
              <a:srgbClr val="000000"/>
            </a:solidFill>
          </a:ln>
        </p:spPr>
        <p:txBody>
          <a:bodyPr wrap="square" lIns="0" tIns="0" rIns="0" bIns="0" rtlCol="0"/>
          <a:lstStyle/>
          <a:p>
            <a:endParaRPr/>
          </a:p>
        </p:txBody>
      </p:sp>
      <p:sp>
        <p:nvSpPr>
          <p:cNvPr id="2945" name="object 2945"/>
          <p:cNvSpPr/>
          <p:nvPr/>
        </p:nvSpPr>
        <p:spPr>
          <a:xfrm>
            <a:off x="8505753" y="3000708"/>
            <a:ext cx="0" cy="306705"/>
          </a:xfrm>
          <a:custGeom>
            <a:avLst/>
            <a:gdLst/>
            <a:ahLst/>
            <a:cxnLst/>
            <a:rect l="l" t="t" r="r" b="b"/>
            <a:pathLst>
              <a:path h="306704">
                <a:moveTo>
                  <a:pt x="0" y="306229"/>
                </a:moveTo>
                <a:lnTo>
                  <a:pt x="0" y="0"/>
                </a:lnTo>
              </a:path>
            </a:pathLst>
          </a:custGeom>
          <a:ln w="3175">
            <a:solidFill>
              <a:srgbClr val="000000"/>
            </a:solidFill>
          </a:ln>
        </p:spPr>
        <p:txBody>
          <a:bodyPr wrap="square" lIns="0" tIns="0" rIns="0" bIns="0" rtlCol="0"/>
          <a:lstStyle/>
          <a:p>
            <a:endParaRPr/>
          </a:p>
        </p:txBody>
      </p:sp>
      <p:sp>
        <p:nvSpPr>
          <p:cNvPr id="2946" name="object 2946"/>
          <p:cNvSpPr/>
          <p:nvPr/>
        </p:nvSpPr>
        <p:spPr>
          <a:xfrm>
            <a:off x="8505753"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947" name="object 2947"/>
          <p:cNvSpPr/>
          <p:nvPr/>
        </p:nvSpPr>
        <p:spPr>
          <a:xfrm>
            <a:off x="8505753"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948" name="object 2948"/>
          <p:cNvSpPr/>
          <p:nvPr/>
        </p:nvSpPr>
        <p:spPr>
          <a:xfrm>
            <a:off x="8508879" y="3160604"/>
            <a:ext cx="0" cy="146685"/>
          </a:xfrm>
          <a:custGeom>
            <a:avLst/>
            <a:gdLst/>
            <a:ahLst/>
            <a:cxnLst/>
            <a:rect l="l" t="t" r="r" b="b"/>
            <a:pathLst>
              <a:path h="146685">
                <a:moveTo>
                  <a:pt x="0" y="146476"/>
                </a:moveTo>
                <a:lnTo>
                  <a:pt x="0" y="0"/>
                </a:lnTo>
              </a:path>
            </a:pathLst>
          </a:custGeom>
          <a:ln w="3175">
            <a:solidFill>
              <a:srgbClr val="000000"/>
            </a:solidFill>
          </a:ln>
        </p:spPr>
        <p:txBody>
          <a:bodyPr wrap="square" lIns="0" tIns="0" rIns="0" bIns="0" rtlCol="0"/>
          <a:lstStyle/>
          <a:p>
            <a:endParaRPr/>
          </a:p>
        </p:txBody>
      </p:sp>
      <p:sp>
        <p:nvSpPr>
          <p:cNvPr id="2949" name="object 2949"/>
          <p:cNvSpPr/>
          <p:nvPr/>
        </p:nvSpPr>
        <p:spPr>
          <a:xfrm>
            <a:off x="8509092"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950" name="object 2950"/>
          <p:cNvSpPr/>
          <p:nvPr/>
        </p:nvSpPr>
        <p:spPr>
          <a:xfrm>
            <a:off x="8509092"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951" name="object 2951"/>
          <p:cNvSpPr/>
          <p:nvPr/>
        </p:nvSpPr>
        <p:spPr>
          <a:xfrm>
            <a:off x="8508676" y="3257683"/>
            <a:ext cx="4445" cy="26670"/>
          </a:xfrm>
          <a:custGeom>
            <a:avLst/>
            <a:gdLst/>
            <a:ahLst/>
            <a:cxnLst/>
            <a:rect l="l" t="t" r="r" b="b"/>
            <a:pathLst>
              <a:path w="4445" h="26670">
                <a:moveTo>
                  <a:pt x="833" y="0"/>
                </a:moveTo>
                <a:lnTo>
                  <a:pt x="0" y="0"/>
                </a:lnTo>
                <a:lnTo>
                  <a:pt x="0" y="713"/>
                </a:lnTo>
                <a:lnTo>
                  <a:pt x="3337" y="26410"/>
                </a:lnTo>
                <a:lnTo>
                  <a:pt x="4171" y="26410"/>
                </a:lnTo>
                <a:lnTo>
                  <a:pt x="4171" y="25697"/>
                </a:lnTo>
                <a:lnTo>
                  <a:pt x="833" y="0"/>
                </a:lnTo>
                <a:close/>
              </a:path>
            </a:pathLst>
          </a:custGeom>
          <a:solidFill>
            <a:srgbClr val="000000"/>
          </a:solidFill>
        </p:spPr>
        <p:txBody>
          <a:bodyPr wrap="square" lIns="0" tIns="0" rIns="0" bIns="0" rtlCol="0"/>
          <a:lstStyle/>
          <a:p>
            <a:endParaRPr/>
          </a:p>
        </p:txBody>
      </p:sp>
      <p:sp>
        <p:nvSpPr>
          <p:cNvPr id="2952" name="object 2952"/>
          <p:cNvSpPr/>
          <p:nvPr/>
        </p:nvSpPr>
        <p:spPr>
          <a:xfrm>
            <a:off x="8512430" y="3157748"/>
            <a:ext cx="0" cy="149225"/>
          </a:xfrm>
          <a:custGeom>
            <a:avLst/>
            <a:gdLst/>
            <a:ahLst/>
            <a:cxnLst/>
            <a:rect l="l" t="t" r="r" b="b"/>
            <a:pathLst>
              <a:path h="149225">
                <a:moveTo>
                  <a:pt x="0" y="149188"/>
                </a:moveTo>
                <a:lnTo>
                  <a:pt x="0" y="0"/>
                </a:lnTo>
              </a:path>
            </a:pathLst>
          </a:custGeom>
          <a:ln w="3175">
            <a:solidFill>
              <a:srgbClr val="000000"/>
            </a:solidFill>
          </a:ln>
        </p:spPr>
        <p:txBody>
          <a:bodyPr wrap="square" lIns="0" tIns="0" rIns="0" bIns="0" rtlCol="0"/>
          <a:lstStyle/>
          <a:p>
            <a:endParaRPr/>
          </a:p>
        </p:txBody>
      </p:sp>
      <p:sp>
        <p:nvSpPr>
          <p:cNvPr id="2953" name="object 2953"/>
          <p:cNvSpPr/>
          <p:nvPr/>
        </p:nvSpPr>
        <p:spPr>
          <a:xfrm>
            <a:off x="8512430" y="3157748"/>
            <a:ext cx="0" cy="126364"/>
          </a:xfrm>
          <a:custGeom>
            <a:avLst/>
            <a:gdLst/>
            <a:ahLst/>
            <a:cxnLst/>
            <a:rect l="l" t="t" r="r" b="b"/>
            <a:pathLst>
              <a:path h="126364">
                <a:moveTo>
                  <a:pt x="0" y="0"/>
                </a:moveTo>
                <a:lnTo>
                  <a:pt x="0" y="126345"/>
                </a:lnTo>
              </a:path>
            </a:pathLst>
          </a:custGeom>
          <a:ln w="3175">
            <a:solidFill>
              <a:srgbClr val="000000"/>
            </a:solidFill>
          </a:ln>
        </p:spPr>
        <p:txBody>
          <a:bodyPr wrap="square" lIns="0" tIns="0" rIns="0" bIns="0" rtlCol="0"/>
          <a:lstStyle/>
          <a:p>
            <a:endParaRPr/>
          </a:p>
        </p:txBody>
      </p:sp>
      <p:sp>
        <p:nvSpPr>
          <p:cNvPr id="2954" name="object 2954"/>
          <p:cNvSpPr/>
          <p:nvPr/>
        </p:nvSpPr>
        <p:spPr>
          <a:xfrm>
            <a:off x="851201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955" name="object 2955"/>
          <p:cNvSpPr/>
          <p:nvPr/>
        </p:nvSpPr>
        <p:spPr>
          <a:xfrm>
            <a:off x="8515769" y="3240551"/>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2956" name="object 2956"/>
          <p:cNvSpPr/>
          <p:nvPr/>
        </p:nvSpPr>
        <p:spPr>
          <a:xfrm>
            <a:off x="8515769" y="3166313"/>
            <a:ext cx="0" cy="140970"/>
          </a:xfrm>
          <a:custGeom>
            <a:avLst/>
            <a:gdLst/>
            <a:ahLst/>
            <a:cxnLst/>
            <a:rect l="l" t="t" r="r" b="b"/>
            <a:pathLst>
              <a:path h="140970">
                <a:moveTo>
                  <a:pt x="0" y="140622"/>
                </a:moveTo>
                <a:lnTo>
                  <a:pt x="0" y="0"/>
                </a:lnTo>
              </a:path>
            </a:pathLst>
          </a:custGeom>
          <a:ln w="3175">
            <a:solidFill>
              <a:srgbClr val="000000"/>
            </a:solidFill>
          </a:ln>
        </p:spPr>
        <p:txBody>
          <a:bodyPr wrap="square" lIns="0" tIns="0" rIns="0" bIns="0" rtlCol="0"/>
          <a:lstStyle/>
          <a:p>
            <a:endParaRPr/>
          </a:p>
        </p:txBody>
      </p:sp>
      <p:sp>
        <p:nvSpPr>
          <p:cNvPr id="2957" name="object 2957"/>
          <p:cNvSpPr/>
          <p:nvPr/>
        </p:nvSpPr>
        <p:spPr>
          <a:xfrm>
            <a:off x="8515769" y="3166315"/>
            <a:ext cx="0" cy="52705"/>
          </a:xfrm>
          <a:custGeom>
            <a:avLst/>
            <a:gdLst/>
            <a:ahLst/>
            <a:cxnLst/>
            <a:rect l="l" t="t" r="r" b="b"/>
            <a:pathLst>
              <a:path h="52705">
                <a:moveTo>
                  <a:pt x="0" y="0"/>
                </a:moveTo>
                <a:lnTo>
                  <a:pt x="0" y="52108"/>
                </a:lnTo>
              </a:path>
            </a:pathLst>
          </a:custGeom>
          <a:ln w="3175">
            <a:solidFill>
              <a:srgbClr val="000000"/>
            </a:solidFill>
          </a:ln>
        </p:spPr>
        <p:txBody>
          <a:bodyPr wrap="square" lIns="0" tIns="0" rIns="0" bIns="0" rtlCol="0"/>
          <a:lstStyle/>
          <a:p>
            <a:endParaRPr/>
          </a:p>
        </p:txBody>
      </p:sp>
      <p:sp>
        <p:nvSpPr>
          <p:cNvPr id="2958" name="object 2958"/>
          <p:cNvSpPr/>
          <p:nvPr/>
        </p:nvSpPr>
        <p:spPr>
          <a:xfrm>
            <a:off x="8515352" y="3220565"/>
            <a:ext cx="4445" cy="15240"/>
          </a:xfrm>
          <a:custGeom>
            <a:avLst/>
            <a:gdLst/>
            <a:ahLst/>
            <a:cxnLst/>
            <a:rect l="l" t="t" r="r" b="b"/>
            <a:pathLst>
              <a:path w="4445" h="15239">
                <a:moveTo>
                  <a:pt x="835" y="0"/>
                </a:moveTo>
                <a:lnTo>
                  <a:pt x="0" y="0"/>
                </a:lnTo>
                <a:lnTo>
                  <a:pt x="0" y="713"/>
                </a:lnTo>
                <a:lnTo>
                  <a:pt x="3338" y="14989"/>
                </a:lnTo>
                <a:lnTo>
                  <a:pt x="4173" y="14989"/>
                </a:lnTo>
                <a:lnTo>
                  <a:pt x="4173" y="14276"/>
                </a:lnTo>
                <a:lnTo>
                  <a:pt x="835" y="0"/>
                </a:lnTo>
                <a:close/>
              </a:path>
            </a:pathLst>
          </a:custGeom>
          <a:solidFill>
            <a:srgbClr val="000000"/>
          </a:solidFill>
        </p:spPr>
        <p:txBody>
          <a:bodyPr wrap="square" lIns="0" tIns="0" rIns="0" bIns="0" rtlCol="0"/>
          <a:lstStyle/>
          <a:p>
            <a:endParaRPr/>
          </a:p>
        </p:txBody>
      </p:sp>
      <p:sp>
        <p:nvSpPr>
          <p:cNvPr id="2959" name="object 2959"/>
          <p:cNvSpPr/>
          <p:nvPr/>
        </p:nvSpPr>
        <p:spPr>
          <a:xfrm>
            <a:off x="8519107" y="3140617"/>
            <a:ext cx="0" cy="109220"/>
          </a:xfrm>
          <a:custGeom>
            <a:avLst/>
            <a:gdLst/>
            <a:ahLst/>
            <a:cxnLst/>
            <a:rect l="l" t="t" r="r" b="b"/>
            <a:pathLst>
              <a:path h="109219">
                <a:moveTo>
                  <a:pt x="0" y="0"/>
                </a:moveTo>
                <a:lnTo>
                  <a:pt x="0" y="109214"/>
                </a:lnTo>
              </a:path>
            </a:pathLst>
          </a:custGeom>
          <a:ln w="3175">
            <a:solidFill>
              <a:srgbClr val="000000"/>
            </a:solidFill>
          </a:ln>
        </p:spPr>
        <p:txBody>
          <a:bodyPr wrap="square" lIns="0" tIns="0" rIns="0" bIns="0" rtlCol="0"/>
          <a:lstStyle/>
          <a:p>
            <a:endParaRPr/>
          </a:p>
        </p:txBody>
      </p:sp>
      <p:sp>
        <p:nvSpPr>
          <p:cNvPr id="2960" name="object 2960"/>
          <p:cNvSpPr/>
          <p:nvPr/>
        </p:nvSpPr>
        <p:spPr>
          <a:xfrm>
            <a:off x="8520776" y="2963589"/>
            <a:ext cx="0" cy="289560"/>
          </a:xfrm>
          <a:custGeom>
            <a:avLst/>
            <a:gdLst/>
            <a:ahLst/>
            <a:cxnLst/>
            <a:rect l="l" t="t" r="r" b="b"/>
            <a:pathLst>
              <a:path h="289560">
                <a:moveTo>
                  <a:pt x="0" y="0"/>
                </a:moveTo>
                <a:lnTo>
                  <a:pt x="0" y="289096"/>
                </a:lnTo>
              </a:path>
            </a:pathLst>
          </a:custGeom>
          <a:ln w="4173">
            <a:solidFill>
              <a:srgbClr val="000000"/>
            </a:solidFill>
          </a:ln>
        </p:spPr>
        <p:txBody>
          <a:bodyPr wrap="square" lIns="0" tIns="0" rIns="0" bIns="0" rtlCol="0"/>
          <a:lstStyle/>
          <a:p>
            <a:endParaRPr/>
          </a:p>
        </p:txBody>
      </p:sp>
      <p:sp>
        <p:nvSpPr>
          <p:cNvPr id="2961" name="object 2961"/>
          <p:cNvSpPr/>
          <p:nvPr/>
        </p:nvSpPr>
        <p:spPr>
          <a:xfrm>
            <a:off x="8522445" y="2963590"/>
            <a:ext cx="0" cy="343535"/>
          </a:xfrm>
          <a:custGeom>
            <a:avLst/>
            <a:gdLst/>
            <a:ahLst/>
            <a:cxnLst/>
            <a:rect l="l" t="t" r="r" b="b"/>
            <a:pathLst>
              <a:path h="343535">
                <a:moveTo>
                  <a:pt x="0" y="343347"/>
                </a:moveTo>
                <a:lnTo>
                  <a:pt x="0" y="0"/>
                </a:lnTo>
              </a:path>
            </a:pathLst>
          </a:custGeom>
          <a:ln w="3175">
            <a:solidFill>
              <a:srgbClr val="000000"/>
            </a:solidFill>
          </a:ln>
        </p:spPr>
        <p:txBody>
          <a:bodyPr wrap="square" lIns="0" tIns="0" rIns="0" bIns="0" rtlCol="0"/>
          <a:lstStyle/>
          <a:p>
            <a:endParaRPr/>
          </a:p>
        </p:txBody>
      </p:sp>
      <p:sp>
        <p:nvSpPr>
          <p:cNvPr id="2962" name="object 2962"/>
          <p:cNvSpPr/>
          <p:nvPr/>
        </p:nvSpPr>
        <p:spPr>
          <a:xfrm>
            <a:off x="8524112" y="3112770"/>
            <a:ext cx="0" cy="130810"/>
          </a:xfrm>
          <a:custGeom>
            <a:avLst/>
            <a:gdLst/>
            <a:ahLst/>
            <a:cxnLst/>
            <a:rect l="l" t="t" r="r" b="b"/>
            <a:pathLst>
              <a:path h="130810">
                <a:moveTo>
                  <a:pt x="0" y="0"/>
                </a:moveTo>
                <a:lnTo>
                  <a:pt x="0" y="130810"/>
                </a:lnTo>
              </a:path>
            </a:pathLst>
          </a:custGeom>
          <a:ln w="3175">
            <a:solidFill>
              <a:srgbClr val="000000"/>
            </a:solidFill>
          </a:ln>
        </p:spPr>
        <p:txBody>
          <a:bodyPr wrap="square" lIns="0" tIns="0" rIns="0" bIns="0" rtlCol="0"/>
          <a:lstStyle/>
          <a:p>
            <a:endParaRPr/>
          </a:p>
        </p:txBody>
      </p:sp>
      <p:sp>
        <p:nvSpPr>
          <p:cNvPr id="2963" name="object 2963"/>
          <p:cNvSpPr/>
          <p:nvPr/>
        </p:nvSpPr>
        <p:spPr>
          <a:xfrm>
            <a:off x="8525364" y="3111500"/>
            <a:ext cx="1270" cy="1270"/>
          </a:xfrm>
          <a:custGeom>
            <a:avLst/>
            <a:gdLst/>
            <a:ahLst/>
            <a:cxnLst/>
            <a:rect l="l" t="t" r="r" b="b"/>
            <a:pathLst>
              <a:path w="1270" h="1269">
                <a:moveTo>
                  <a:pt x="0" y="1269"/>
                </a:moveTo>
                <a:lnTo>
                  <a:pt x="836" y="1269"/>
                </a:lnTo>
                <a:lnTo>
                  <a:pt x="836" y="0"/>
                </a:lnTo>
                <a:lnTo>
                  <a:pt x="0" y="0"/>
                </a:lnTo>
                <a:lnTo>
                  <a:pt x="0" y="1269"/>
                </a:lnTo>
                <a:close/>
              </a:path>
            </a:pathLst>
          </a:custGeom>
          <a:solidFill>
            <a:srgbClr val="000000"/>
          </a:solidFill>
        </p:spPr>
        <p:txBody>
          <a:bodyPr wrap="square" lIns="0" tIns="0" rIns="0" bIns="0" rtlCol="0"/>
          <a:lstStyle/>
          <a:p>
            <a:endParaRPr/>
          </a:p>
        </p:txBody>
      </p:sp>
      <p:sp>
        <p:nvSpPr>
          <p:cNvPr id="2964" name="object 2964"/>
          <p:cNvSpPr/>
          <p:nvPr/>
        </p:nvSpPr>
        <p:spPr>
          <a:xfrm>
            <a:off x="8525784" y="3026405"/>
            <a:ext cx="0" cy="280670"/>
          </a:xfrm>
          <a:custGeom>
            <a:avLst/>
            <a:gdLst/>
            <a:ahLst/>
            <a:cxnLst/>
            <a:rect l="l" t="t" r="r" b="b"/>
            <a:pathLst>
              <a:path h="280670">
                <a:moveTo>
                  <a:pt x="0" y="280531"/>
                </a:moveTo>
                <a:lnTo>
                  <a:pt x="0" y="0"/>
                </a:lnTo>
              </a:path>
            </a:pathLst>
          </a:custGeom>
          <a:ln w="3175">
            <a:solidFill>
              <a:srgbClr val="000000"/>
            </a:solidFill>
          </a:ln>
        </p:spPr>
        <p:txBody>
          <a:bodyPr wrap="square" lIns="0" tIns="0" rIns="0" bIns="0" rtlCol="0"/>
          <a:lstStyle/>
          <a:p>
            <a:endParaRPr/>
          </a:p>
        </p:txBody>
      </p:sp>
      <p:sp>
        <p:nvSpPr>
          <p:cNvPr id="2965" name="object 2965"/>
          <p:cNvSpPr/>
          <p:nvPr/>
        </p:nvSpPr>
        <p:spPr>
          <a:xfrm>
            <a:off x="8529122" y="3163458"/>
            <a:ext cx="0" cy="143510"/>
          </a:xfrm>
          <a:custGeom>
            <a:avLst/>
            <a:gdLst/>
            <a:ahLst/>
            <a:cxnLst/>
            <a:rect l="l" t="t" r="r" b="b"/>
            <a:pathLst>
              <a:path h="143510">
                <a:moveTo>
                  <a:pt x="0" y="143478"/>
                </a:moveTo>
                <a:lnTo>
                  <a:pt x="0" y="0"/>
                </a:lnTo>
              </a:path>
            </a:pathLst>
          </a:custGeom>
          <a:ln w="3175">
            <a:solidFill>
              <a:srgbClr val="000000"/>
            </a:solidFill>
          </a:ln>
        </p:spPr>
        <p:txBody>
          <a:bodyPr wrap="square" lIns="0" tIns="0" rIns="0" bIns="0" rtlCol="0"/>
          <a:lstStyle/>
          <a:p>
            <a:endParaRPr/>
          </a:p>
        </p:txBody>
      </p:sp>
      <p:sp>
        <p:nvSpPr>
          <p:cNvPr id="2966" name="object 2966"/>
          <p:cNvSpPr/>
          <p:nvPr/>
        </p:nvSpPr>
        <p:spPr>
          <a:xfrm>
            <a:off x="852870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967" name="object 2967"/>
          <p:cNvSpPr/>
          <p:nvPr/>
        </p:nvSpPr>
        <p:spPr>
          <a:xfrm>
            <a:off x="8532461" y="3040683"/>
            <a:ext cx="0" cy="172085"/>
          </a:xfrm>
          <a:custGeom>
            <a:avLst/>
            <a:gdLst/>
            <a:ahLst/>
            <a:cxnLst/>
            <a:rect l="l" t="t" r="r" b="b"/>
            <a:pathLst>
              <a:path h="172085">
                <a:moveTo>
                  <a:pt x="0" y="0"/>
                </a:moveTo>
                <a:lnTo>
                  <a:pt x="0" y="172030"/>
                </a:lnTo>
              </a:path>
            </a:pathLst>
          </a:custGeom>
          <a:ln w="3175">
            <a:solidFill>
              <a:srgbClr val="000000"/>
            </a:solidFill>
          </a:ln>
        </p:spPr>
        <p:txBody>
          <a:bodyPr wrap="square" lIns="0" tIns="0" rIns="0" bIns="0" rtlCol="0"/>
          <a:lstStyle/>
          <a:p>
            <a:endParaRPr/>
          </a:p>
        </p:txBody>
      </p:sp>
      <p:sp>
        <p:nvSpPr>
          <p:cNvPr id="2968" name="object 2968"/>
          <p:cNvSpPr/>
          <p:nvPr/>
        </p:nvSpPr>
        <p:spPr>
          <a:xfrm>
            <a:off x="8532461" y="3040683"/>
            <a:ext cx="0" cy="252095"/>
          </a:xfrm>
          <a:custGeom>
            <a:avLst/>
            <a:gdLst/>
            <a:ahLst/>
            <a:cxnLst/>
            <a:rect l="l" t="t" r="r" b="b"/>
            <a:pathLst>
              <a:path h="252095">
                <a:moveTo>
                  <a:pt x="0" y="0"/>
                </a:moveTo>
                <a:lnTo>
                  <a:pt x="0" y="251978"/>
                </a:lnTo>
              </a:path>
            </a:pathLst>
          </a:custGeom>
          <a:ln w="3175">
            <a:solidFill>
              <a:srgbClr val="000000"/>
            </a:solidFill>
          </a:ln>
        </p:spPr>
        <p:txBody>
          <a:bodyPr wrap="square" lIns="0" tIns="0" rIns="0" bIns="0" rtlCol="0"/>
          <a:lstStyle/>
          <a:p>
            <a:endParaRPr/>
          </a:p>
        </p:txBody>
      </p:sp>
      <p:sp>
        <p:nvSpPr>
          <p:cNvPr id="2969" name="object 2969"/>
          <p:cNvSpPr/>
          <p:nvPr/>
        </p:nvSpPr>
        <p:spPr>
          <a:xfrm>
            <a:off x="8532675" y="3195319"/>
            <a:ext cx="0" cy="111760"/>
          </a:xfrm>
          <a:custGeom>
            <a:avLst/>
            <a:gdLst/>
            <a:ahLst/>
            <a:cxnLst/>
            <a:rect l="l" t="t" r="r" b="b"/>
            <a:pathLst>
              <a:path h="111760">
                <a:moveTo>
                  <a:pt x="0" y="111760"/>
                </a:moveTo>
                <a:lnTo>
                  <a:pt x="0" y="0"/>
                </a:lnTo>
              </a:path>
            </a:pathLst>
          </a:custGeom>
          <a:ln w="3175">
            <a:solidFill>
              <a:srgbClr val="000000"/>
            </a:solidFill>
          </a:ln>
        </p:spPr>
        <p:txBody>
          <a:bodyPr wrap="square" lIns="0" tIns="0" rIns="0" bIns="0" rtlCol="0"/>
          <a:lstStyle/>
          <a:p>
            <a:endParaRPr/>
          </a:p>
        </p:txBody>
      </p:sp>
      <p:sp>
        <p:nvSpPr>
          <p:cNvPr id="2970" name="object 2970"/>
          <p:cNvSpPr/>
          <p:nvPr/>
        </p:nvSpPr>
        <p:spPr>
          <a:xfrm>
            <a:off x="8535799" y="3154893"/>
            <a:ext cx="0" cy="143510"/>
          </a:xfrm>
          <a:custGeom>
            <a:avLst/>
            <a:gdLst/>
            <a:ahLst/>
            <a:cxnLst/>
            <a:rect l="l" t="t" r="r" b="b"/>
            <a:pathLst>
              <a:path h="143510">
                <a:moveTo>
                  <a:pt x="0" y="0"/>
                </a:moveTo>
                <a:lnTo>
                  <a:pt x="0" y="143477"/>
                </a:lnTo>
              </a:path>
            </a:pathLst>
          </a:custGeom>
          <a:ln w="3175">
            <a:solidFill>
              <a:srgbClr val="000000"/>
            </a:solidFill>
          </a:ln>
        </p:spPr>
        <p:txBody>
          <a:bodyPr wrap="square" lIns="0" tIns="0" rIns="0" bIns="0" rtlCol="0"/>
          <a:lstStyle/>
          <a:p>
            <a:endParaRPr/>
          </a:p>
        </p:txBody>
      </p:sp>
      <p:sp>
        <p:nvSpPr>
          <p:cNvPr id="2971" name="object 2971"/>
          <p:cNvSpPr/>
          <p:nvPr/>
        </p:nvSpPr>
        <p:spPr>
          <a:xfrm>
            <a:off x="8535799" y="2829393"/>
            <a:ext cx="0" cy="295275"/>
          </a:xfrm>
          <a:custGeom>
            <a:avLst/>
            <a:gdLst/>
            <a:ahLst/>
            <a:cxnLst/>
            <a:rect l="l" t="t" r="r" b="b"/>
            <a:pathLst>
              <a:path h="295275">
                <a:moveTo>
                  <a:pt x="0" y="0"/>
                </a:moveTo>
                <a:lnTo>
                  <a:pt x="0" y="294807"/>
                </a:lnTo>
              </a:path>
            </a:pathLst>
          </a:custGeom>
          <a:ln w="3175">
            <a:solidFill>
              <a:srgbClr val="000000"/>
            </a:solidFill>
          </a:ln>
        </p:spPr>
        <p:txBody>
          <a:bodyPr wrap="square" lIns="0" tIns="0" rIns="0" bIns="0" rtlCol="0"/>
          <a:lstStyle/>
          <a:p>
            <a:endParaRPr/>
          </a:p>
        </p:txBody>
      </p:sp>
      <p:sp>
        <p:nvSpPr>
          <p:cNvPr id="2972" name="object 2972"/>
          <p:cNvSpPr/>
          <p:nvPr/>
        </p:nvSpPr>
        <p:spPr>
          <a:xfrm>
            <a:off x="853538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973" name="object 2973"/>
          <p:cNvSpPr/>
          <p:nvPr/>
        </p:nvSpPr>
        <p:spPr>
          <a:xfrm>
            <a:off x="8539138" y="3217710"/>
            <a:ext cx="0" cy="78105"/>
          </a:xfrm>
          <a:custGeom>
            <a:avLst/>
            <a:gdLst/>
            <a:ahLst/>
            <a:cxnLst/>
            <a:rect l="l" t="t" r="r" b="b"/>
            <a:pathLst>
              <a:path h="78104">
                <a:moveTo>
                  <a:pt x="0" y="0"/>
                </a:moveTo>
                <a:lnTo>
                  <a:pt x="0" y="77805"/>
                </a:lnTo>
              </a:path>
            </a:pathLst>
          </a:custGeom>
          <a:ln w="3175">
            <a:solidFill>
              <a:srgbClr val="000000"/>
            </a:solidFill>
          </a:ln>
        </p:spPr>
        <p:txBody>
          <a:bodyPr wrap="square" lIns="0" tIns="0" rIns="0" bIns="0" rtlCol="0"/>
          <a:lstStyle/>
          <a:p>
            <a:endParaRPr/>
          </a:p>
        </p:txBody>
      </p:sp>
      <p:sp>
        <p:nvSpPr>
          <p:cNvPr id="2974" name="object 2974"/>
          <p:cNvSpPr/>
          <p:nvPr/>
        </p:nvSpPr>
        <p:spPr>
          <a:xfrm>
            <a:off x="8539138" y="3120630"/>
            <a:ext cx="0" cy="175260"/>
          </a:xfrm>
          <a:custGeom>
            <a:avLst/>
            <a:gdLst/>
            <a:ahLst/>
            <a:cxnLst/>
            <a:rect l="l" t="t" r="r" b="b"/>
            <a:pathLst>
              <a:path h="175260">
                <a:moveTo>
                  <a:pt x="0" y="0"/>
                </a:moveTo>
                <a:lnTo>
                  <a:pt x="0" y="174885"/>
                </a:lnTo>
              </a:path>
            </a:pathLst>
          </a:custGeom>
          <a:ln w="3175">
            <a:solidFill>
              <a:srgbClr val="000000"/>
            </a:solidFill>
          </a:ln>
        </p:spPr>
        <p:txBody>
          <a:bodyPr wrap="square" lIns="0" tIns="0" rIns="0" bIns="0" rtlCol="0"/>
          <a:lstStyle/>
          <a:p>
            <a:endParaRPr/>
          </a:p>
        </p:txBody>
      </p:sp>
      <p:sp>
        <p:nvSpPr>
          <p:cNvPr id="2975" name="object 2975"/>
          <p:cNvSpPr/>
          <p:nvPr/>
        </p:nvSpPr>
        <p:spPr>
          <a:xfrm>
            <a:off x="8539138" y="3120631"/>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2976" name="object 2976"/>
          <p:cNvSpPr/>
          <p:nvPr/>
        </p:nvSpPr>
        <p:spPr>
          <a:xfrm>
            <a:off x="8539138" y="3126340"/>
            <a:ext cx="0" cy="180975"/>
          </a:xfrm>
          <a:custGeom>
            <a:avLst/>
            <a:gdLst/>
            <a:ahLst/>
            <a:cxnLst/>
            <a:rect l="l" t="t" r="r" b="b"/>
            <a:pathLst>
              <a:path h="180975">
                <a:moveTo>
                  <a:pt x="0" y="180596"/>
                </a:moveTo>
                <a:lnTo>
                  <a:pt x="0" y="0"/>
                </a:lnTo>
              </a:path>
            </a:pathLst>
          </a:custGeom>
          <a:ln w="3175">
            <a:solidFill>
              <a:srgbClr val="000000"/>
            </a:solidFill>
          </a:ln>
        </p:spPr>
        <p:txBody>
          <a:bodyPr wrap="square" lIns="0" tIns="0" rIns="0" bIns="0" rtlCol="0"/>
          <a:lstStyle/>
          <a:p>
            <a:endParaRPr/>
          </a:p>
        </p:txBody>
      </p:sp>
      <p:sp>
        <p:nvSpPr>
          <p:cNvPr id="2977" name="object 2977"/>
          <p:cNvSpPr/>
          <p:nvPr/>
        </p:nvSpPr>
        <p:spPr>
          <a:xfrm>
            <a:off x="853872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2978" name="object 2978"/>
          <p:cNvSpPr/>
          <p:nvPr/>
        </p:nvSpPr>
        <p:spPr>
          <a:xfrm>
            <a:off x="8542477" y="3006419"/>
            <a:ext cx="0" cy="217804"/>
          </a:xfrm>
          <a:custGeom>
            <a:avLst/>
            <a:gdLst/>
            <a:ahLst/>
            <a:cxnLst/>
            <a:rect l="l" t="t" r="r" b="b"/>
            <a:pathLst>
              <a:path h="217805">
                <a:moveTo>
                  <a:pt x="0" y="0"/>
                </a:moveTo>
                <a:lnTo>
                  <a:pt x="0" y="217714"/>
                </a:lnTo>
              </a:path>
            </a:pathLst>
          </a:custGeom>
          <a:ln w="3175">
            <a:solidFill>
              <a:srgbClr val="000000"/>
            </a:solidFill>
          </a:ln>
        </p:spPr>
        <p:txBody>
          <a:bodyPr wrap="square" lIns="0" tIns="0" rIns="0" bIns="0" rtlCol="0"/>
          <a:lstStyle/>
          <a:p>
            <a:endParaRPr/>
          </a:p>
        </p:txBody>
      </p:sp>
      <p:sp>
        <p:nvSpPr>
          <p:cNvPr id="2979" name="object 2979"/>
          <p:cNvSpPr/>
          <p:nvPr/>
        </p:nvSpPr>
        <p:spPr>
          <a:xfrm>
            <a:off x="8542477" y="2658075"/>
            <a:ext cx="0" cy="474980"/>
          </a:xfrm>
          <a:custGeom>
            <a:avLst/>
            <a:gdLst/>
            <a:ahLst/>
            <a:cxnLst/>
            <a:rect l="l" t="t" r="r" b="b"/>
            <a:pathLst>
              <a:path h="474980">
                <a:moveTo>
                  <a:pt x="0" y="0"/>
                </a:moveTo>
                <a:lnTo>
                  <a:pt x="0" y="474689"/>
                </a:lnTo>
              </a:path>
            </a:pathLst>
          </a:custGeom>
          <a:ln w="3175">
            <a:solidFill>
              <a:srgbClr val="000000"/>
            </a:solidFill>
          </a:ln>
        </p:spPr>
        <p:txBody>
          <a:bodyPr wrap="square" lIns="0" tIns="0" rIns="0" bIns="0" rtlCol="0"/>
          <a:lstStyle/>
          <a:p>
            <a:endParaRPr/>
          </a:p>
        </p:txBody>
      </p:sp>
      <p:sp>
        <p:nvSpPr>
          <p:cNvPr id="2980" name="object 2980"/>
          <p:cNvSpPr/>
          <p:nvPr/>
        </p:nvSpPr>
        <p:spPr>
          <a:xfrm>
            <a:off x="8542477" y="2658074"/>
            <a:ext cx="0" cy="648970"/>
          </a:xfrm>
          <a:custGeom>
            <a:avLst/>
            <a:gdLst/>
            <a:ahLst/>
            <a:cxnLst/>
            <a:rect l="l" t="t" r="r" b="b"/>
            <a:pathLst>
              <a:path h="648970">
                <a:moveTo>
                  <a:pt x="0" y="648861"/>
                </a:moveTo>
                <a:lnTo>
                  <a:pt x="0" y="0"/>
                </a:lnTo>
              </a:path>
            </a:pathLst>
          </a:custGeom>
          <a:ln w="3175">
            <a:solidFill>
              <a:srgbClr val="000000"/>
            </a:solidFill>
          </a:ln>
        </p:spPr>
        <p:txBody>
          <a:bodyPr wrap="square" lIns="0" tIns="0" rIns="0" bIns="0" rtlCol="0"/>
          <a:lstStyle/>
          <a:p>
            <a:endParaRPr/>
          </a:p>
        </p:txBody>
      </p:sp>
      <p:sp>
        <p:nvSpPr>
          <p:cNvPr id="2981" name="object 2981"/>
          <p:cNvSpPr/>
          <p:nvPr/>
        </p:nvSpPr>
        <p:spPr>
          <a:xfrm>
            <a:off x="8542060" y="3254828"/>
            <a:ext cx="4445" cy="52705"/>
          </a:xfrm>
          <a:custGeom>
            <a:avLst/>
            <a:gdLst/>
            <a:ahLst/>
            <a:cxnLst/>
            <a:rect l="l" t="t" r="r" b="b"/>
            <a:pathLst>
              <a:path w="4445" h="52704">
                <a:moveTo>
                  <a:pt x="834" y="0"/>
                </a:moveTo>
                <a:lnTo>
                  <a:pt x="0" y="0"/>
                </a:lnTo>
                <a:lnTo>
                  <a:pt x="0" y="715"/>
                </a:lnTo>
                <a:lnTo>
                  <a:pt x="3338" y="52109"/>
                </a:lnTo>
                <a:lnTo>
                  <a:pt x="4171" y="52109"/>
                </a:lnTo>
                <a:lnTo>
                  <a:pt x="4171" y="51395"/>
                </a:lnTo>
                <a:lnTo>
                  <a:pt x="834" y="0"/>
                </a:lnTo>
                <a:close/>
              </a:path>
            </a:pathLst>
          </a:custGeom>
          <a:solidFill>
            <a:srgbClr val="000000"/>
          </a:solidFill>
        </p:spPr>
        <p:txBody>
          <a:bodyPr wrap="square" lIns="0" tIns="0" rIns="0" bIns="0" rtlCol="0"/>
          <a:lstStyle/>
          <a:p>
            <a:endParaRPr/>
          </a:p>
        </p:txBody>
      </p:sp>
      <p:sp>
        <p:nvSpPr>
          <p:cNvPr id="2982" name="object 2982"/>
          <p:cNvSpPr/>
          <p:nvPr/>
        </p:nvSpPr>
        <p:spPr>
          <a:xfrm>
            <a:off x="8545815" y="2832248"/>
            <a:ext cx="0" cy="286385"/>
          </a:xfrm>
          <a:custGeom>
            <a:avLst/>
            <a:gdLst/>
            <a:ahLst/>
            <a:cxnLst/>
            <a:rect l="l" t="t" r="r" b="b"/>
            <a:pathLst>
              <a:path h="286385">
                <a:moveTo>
                  <a:pt x="0" y="0"/>
                </a:moveTo>
                <a:lnTo>
                  <a:pt x="0" y="286241"/>
                </a:lnTo>
              </a:path>
            </a:pathLst>
          </a:custGeom>
          <a:ln w="3175">
            <a:solidFill>
              <a:srgbClr val="000000"/>
            </a:solidFill>
          </a:ln>
        </p:spPr>
        <p:txBody>
          <a:bodyPr wrap="square" lIns="0" tIns="0" rIns="0" bIns="0" rtlCol="0"/>
          <a:lstStyle/>
          <a:p>
            <a:endParaRPr/>
          </a:p>
        </p:txBody>
      </p:sp>
      <p:sp>
        <p:nvSpPr>
          <p:cNvPr id="2983" name="object 2983"/>
          <p:cNvSpPr/>
          <p:nvPr/>
        </p:nvSpPr>
        <p:spPr>
          <a:xfrm>
            <a:off x="8545815" y="2832246"/>
            <a:ext cx="0" cy="474980"/>
          </a:xfrm>
          <a:custGeom>
            <a:avLst/>
            <a:gdLst/>
            <a:ahLst/>
            <a:cxnLst/>
            <a:rect l="l" t="t" r="r" b="b"/>
            <a:pathLst>
              <a:path h="474979">
                <a:moveTo>
                  <a:pt x="0" y="474832"/>
                </a:moveTo>
                <a:lnTo>
                  <a:pt x="0" y="0"/>
                </a:lnTo>
              </a:path>
            </a:pathLst>
          </a:custGeom>
          <a:ln w="3175">
            <a:solidFill>
              <a:srgbClr val="000000"/>
            </a:solidFill>
          </a:ln>
        </p:spPr>
        <p:txBody>
          <a:bodyPr wrap="square" lIns="0" tIns="0" rIns="0" bIns="0" rtlCol="0"/>
          <a:lstStyle/>
          <a:p>
            <a:endParaRPr/>
          </a:p>
        </p:txBody>
      </p:sp>
      <p:sp>
        <p:nvSpPr>
          <p:cNvPr id="2984" name="object 2984"/>
          <p:cNvSpPr/>
          <p:nvPr/>
        </p:nvSpPr>
        <p:spPr>
          <a:xfrm>
            <a:off x="8549154" y="3046392"/>
            <a:ext cx="0" cy="72390"/>
          </a:xfrm>
          <a:custGeom>
            <a:avLst/>
            <a:gdLst/>
            <a:ahLst/>
            <a:cxnLst/>
            <a:rect l="l" t="t" r="r" b="b"/>
            <a:pathLst>
              <a:path h="72389">
                <a:moveTo>
                  <a:pt x="0" y="0"/>
                </a:moveTo>
                <a:lnTo>
                  <a:pt x="0" y="72095"/>
                </a:lnTo>
              </a:path>
            </a:pathLst>
          </a:custGeom>
          <a:ln w="3175">
            <a:solidFill>
              <a:srgbClr val="000000"/>
            </a:solidFill>
          </a:ln>
        </p:spPr>
        <p:txBody>
          <a:bodyPr wrap="square" lIns="0" tIns="0" rIns="0" bIns="0" rtlCol="0"/>
          <a:lstStyle/>
          <a:p>
            <a:endParaRPr/>
          </a:p>
        </p:txBody>
      </p:sp>
      <p:sp>
        <p:nvSpPr>
          <p:cNvPr id="2985" name="object 2985"/>
          <p:cNvSpPr/>
          <p:nvPr/>
        </p:nvSpPr>
        <p:spPr>
          <a:xfrm>
            <a:off x="8549154" y="3046392"/>
            <a:ext cx="0" cy="260985"/>
          </a:xfrm>
          <a:custGeom>
            <a:avLst/>
            <a:gdLst/>
            <a:ahLst/>
            <a:cxnLst/>
            <a:rect l="l" t="t" r="r" b="b"/>
            <a:pathLst>
              <a:path h="260985">
                <a:moveTo>
                  <a:pt x="0" y="260544"/>
                </a:moveTo>
                <a:lnTo>
                  <a:pt x="0" y="0"/>
                </a:lnTo>
              </a:path>
            </a:pathLst>
          </a:custGeom>
          <a:ln w="3175">
            <a:solidFill>
              <a:srgbClr val="000000"/>
            </a:solidFill>
          </a:ln>
        </p:spPr>
        <p:txBody>
          <a:bodyPr wrap="square" lIns="0" tIns="0" rIns="0" bIns="0" rtlCol="0"/>
          <a:lstStyle/>
          <a:p>
            <a:endParaRPr/>
          </a:p>
        </p:txBody>
      </p:sp>
      <p:sp>
        <p:nvSpPr>
          <p:cNvPr id="2986" name="object 2986"/>
          <p:cNvSpPr/>
          <p:nvPr/>
        </p:nvSpPr>
        <p:spPr>
          <a:xfrm>
            <a:off x="8548736" y="3189157"/>
            <a:ext cx="4445" cy="66675"/>
          </a:xfrm>
          <a:custGeom>
            <a:avLst/>
            <a:gdLst/>
            <a:ahLst/>
            <a:cxnLst/>
            <a:rect l="l" t="t" r="r" b="b"/>
            <a:pathLst>
              <a:path w="4445" h="66675">
                <a:moveTo>
                  <a:pt x="4173" y="0"/>
                </a:moveTo>
                <a:lnTo>
                  <a:pt x="3338" y="0"/>
                </a:lnTo>
                <a:lnTo>
                  <a:pt x="0" y="65670"/>
                </a:lnTo>
                <a:lnTo>
                  <a:pt x="0" y="66385"/>
                </a:lnTo>
                <a:lnTo>
                  <a:pt x="835" y="66385"/>
                </a:lnTo>
                <a:lnTo>
                  <a:pt x="4173" y="713"/>
                </a:lnTo>
                <a:lnTo>
                  <a:pt x="4173" y="0"/>
                </a:lnTo>
                <a:close/>
              </a:path>
            </a:pathLst>
          </a:custGeom>
          <a:solidFill>
            <a:srgbClr val="000000"/>
          </a:solidFill>
        </p:spPr>
        <p:txBody>
          <a:bodyPr wrap="square" lIns="0" tIns="0" rIns="0" bIns="0" rtlCol="0"/>
          <a:lstStyle/>
          <a:p>
            <a:endParaRPr/>
          </a:p>
        </p:txBody>
      </p:sp>
      <p:sp>
        <p:nvSpPr>
          <p:cNvPr id="2987" name="object 2987"/>
          <p:cNvSpPr/>
          <p:nvPr/>
        </p:nvSpPr>
        <p:spPr>
          <a:xfrm>
            <a:off x="8552491" y="3231985"/>
            <a:ext cx="0" cy="12700"/>
          </a:xfrm>
          <a:custGeom>
            <a:avLst/>
            <a:gdLst/>
            <a:ahLst/>
            <a:cxnLst/>
            <a:rect l="l" t="t" r="r" b="b"/>
            <a:pathLst>
              <a:path h="12700">
                <a:moveTo>
                  <a:pt x="0" y="0"/>
                </a:moveTo>
                <a:lnTo>
                  <a:pt x="0" y="12134"/>
                </a:lnTo>
              </a:path>
            </a:pathLst>
          </a:custGeom>
          <a:ln w="3175">
            <a:solidFill>
              <a:srgbClr val="000000"/>
            </a:solidFill>
          </a:ln>
        </p:spPr>
        <p:txBody>
          <a:bodyPr wrap="square" lIns="0" tIns="0" rIns="0" bIns="0" rtlCol="0"/>
          <a:lstStyle/>
          <a:p>
            <a:endParaRPr/>
          </a:p>
        </p:txBody>
      </p:sp>
      <p:sp>
        <p:nvSpPr>
          <p:cNvPr id="2988" name="object 2988"/>
          <p:cNvSpPr/>
          <p:nvPr/>
        </p:nvSpPr>
        <p:spPr>
          <a:xfrm>
            <a:off x="8552491" y="3114919"/>
            <a:ext cx="0" cy="192405"/>
          </a:xfrm>
          <a:custGeom>
            <a:avLst/>
            <a:gdLst/>
            <a:ahLst/>
            <a:cxnLst/>
            <a:rect l="l" t="t" r="r" b="b"/>
            <a:pathLst>
              <a:path h="192404">
                <a:moveTo>
                  <a:pt x="0" y="192018"/>
                </a:moveTo>
                <a:lnTo>
                  <a:pt x="0" y="0"/>
                </a:lnTo>
              </a:path>
            </a:pathLst>
          </a:custGeom>
          <a:ln w="3175">
            <a:solidFill>
              <a:srgbClr val="000000"/>
            </a:solidFill>
          </a:ln>
        </p:spPr>
        <p:txBody>
          <a:bodyPr wrap="square" lIns="0" tIns="0" rIns="0" bIns="0" rtlCol="0"/>
          <a:lstStyle/>
          <a:p>
            <a:endParaRPr/>
          </a:p>
        </p:txBody>
      </p:sp>
      <p:sp>
        <p:nvSpPr>
          <p:cNvPr id="2989" name="object 2989"/>
          <p:cNvSpPr/>
          <p:nvPr/>
        </p:nvSpPr>
        <p:spPr>
          <a:xfrm>
            <a:off x="8552075" y="3217709"/>
            <a:ext cx="4445" cy="6985"/>
          </a:xfrm>
          <a:custGeom>
            <a:avLst/>
            <a:gdLst/>
            <a:ahLst/>
            <a:cxnLst/>
            <a:rect l="l" t="t" r="r" b="b"/>
            <a:pathLst>
              <a:path w="4445" h="6985">
                <a:moveTo>
                  <a:pt x="834" y="0"/>
                </a:moveTo>
                <a:lnTo>
                  <a:pt x="0" y="0"/>
                </a:lnTo>
                <a:lnTo>
                  <a:pt x="0" y="713"/>
                </a:lnTo>
                <a:lnTo>
                  <a:pt x="3338" y="6424"/>
                </a:lnTo>
                <a:lnTo>
                  <a:pt x="4173" y="6424"/>
                </a:lnTo>
                <a:lnTo>
                  <a:pt x="4173" y="5711"/>
                </a:lnTo>
                <a:lnTo>
                  <a:pt x="834" y="0"/>
                </a:lnTo>
                <a:close/>
              </a:path>
            </a:pathLst>
          </a:custGeom>
          <a:solidFill>
            <a:srgbClr val="000000"/>
          </a:solidFill>
        </p:spPr>
        <p:txBody>
          <a:bodyPr wrap="square" lIns="0" tIns="0" rIns="0" bIns="0" rtlCol="0"/>
          <a:lstStyle/>
          <a:p>
            <a:endParaRPr/>
          </a:p>
        </p:txBody>
      </p:sp>
      <p:sp>
        <p:nvSpPr>
          <p:cNvPr id="2990" name="object 2990"/>
          <p:cNvSpPr/>
          <p:nvPr/>
        </p:nvSpPr>
        <p:spPr>
          <a:xfrm>
            <a:off x="8555831" y="3166315"/>
            <a:ext cx="0" cy="29845"/>
          </a:xfrm>
          <a:custGeom>
            <a:avLst/>
            <a:gdLst/>
            <a:ahLst/>
            <a:cxnLst/>
            <a:rect l="l" t="t" r="r" b="b"/>
            <a:pathLst>
              <a:path h="29844">
                <a:moveTo>
                  <a:pt x="0" y="0"/>
                </a:moveTo>
                <a:lnTo>
                  <a:pt x="0" y="29266"/>
                </a:lnTo>
              </a:path>
            </a:pathLst>
          </a:custGeom>
          <a:ln w="3175">
            <a:solidFill>
              <a:srgbClr val="000000"/>
            </a:solidFill>
          </a:ln>
        </p:spPr>
        <p:txBody>
          <a:bodyPr wrap="square" lIns="0" tIns="0" rIns="0" bIns="0" rtlCol="0"/>
          <a:lstStyle/>
          <a:p>
            <a:endParaRPr/>
          </a:p>
        </p:txBody>
      </p:sp>
      <p:sp>
        <p:nvSpPr>
          <p:cNvPr id="2991" name="object 2991"/>
          <p:cNvSpPr/>
          <p:nvPr/>
        </p:nvSpPr>
        <p:spPr>
          <a:xfrm>
            <a:off x="8555414" y="3174881"/>
            <a:ext cx="4445" cy="52705"/>
          </a:xfrm>
          <a:custGeom>
            <a:avLst/>
            <a:gdLst/>
            <a:ahLst/>
            <a:cxnLst/>
            <a:rect l="l" t="t" r="r" b="b"/>
            <a:pathLst>
              <a:path w="4445" h="52705">
                <a:moveTo>
                  <a:pt x="834" y="0"/>
                </a:moveTo>
                <a:lnTo>
                  <a:pt x="0" y="0"/>
                </a:lnTo>
                <a:lnTo>
                  <a:pt x="0" y="713"/>
                </a:lnTo>
                <a:lnTo>
                  <a:pt x="3338" y="52108"/>
                </a:lnTo>
                <a:lnTo>
                  <a:pt x="4173" y="52108"/>
                </a:lnTo>
                <a:lnTo>
                  <a:pt x="4173" y="51394"/>
                </a:lnTo>
                <a:lnTo>
                  <a:pt x="834" y="0"/>
                </a:lnTo>
                <a:close/>
              </a:path>
            </a:pathLst>
          </a:custGeom>
          <a:solidFill>
            <a:srgbClr val="000000"/>
          </a:solidFill>
        </p:spPr>
        <p:txBody>
          <a:bodyPr wrap="square" lIns="0" tIns="0" rIns="0" bIns="0" rtlCol="0"/>
          <a:lstStyle/>
          <a:p>
            <a:endParaRPr/>
          </a:p>
        </p:txBody>
      </p:sp>
      <p:sp>
        <p:nvSpPr>
          <p:cNvPr id="2992" name="object 2992"/>
          <p:cNvSpPr/>
          <p:nvPr/>
        </p:nvSpPr>
        <p:spPr>
          <a:xfrm>
            <a:off x="8559169" y="2726601"/>
            <a:ext cx="0" cy="580390"/>
          </a:xfrm>
          <a:custGeom>
            <a:avLst/>
            <a:gdLst/>
            <a:ahLst/>
            <a:cxnLst/>
            <a:rect l="l" t="t" r="r" b="b"/>
            <a:pathLst>
              <a:path h="580389">
                <a:moveTo>
                  <a:pt x="0" y="580335"/>
                </a:moveTo>
                <a:lnTo>
                  <a:pt x="0" y="0"/>
                </a:lnTo>
              </a:path>
            </a:pathLst>
          </a:custGeom>
          <a:ln w="3175">
            <a:solidFill>
              <a:srgbClr val="000000"/>
            </a:solidFill>
          </a:ln>
        </p:spPr>
        <p:txBody>
          <a:bodyPr wrap="square" lIns="0" tIns="0" rIns="0" bIns="0" rtlCol="0"/>
          <a:lstStyle/>
          <a:p>
            <a:endParaRPr/>
          </a:p>
        </p:txBody>
      </p:sp>
      <p:sp>
        <p:nvSpPr>
          <p:cNvPr id="2993" name="object 2993"/>
          <p:cNvSpPr/>
          <p:nvPr/>
        </p:nvSpPr>
        <p:spPr>
          <a:xfrm>
            <a:off x="8559169" y="2726603"/>
            <a:ext cx="0" cy="169545"/>
          </a:xfrm>
          <a:custGeom>
            <a:avLst/>
            <a:gdLst/>
            <a:ahLst/>
            <a:cxnLst/>
            <a:rect l="l" t="t" r="r" b="b"/>
            <a:pathLst>
              <a:path h="169544">
                <a:moveTo>
                  <a:pt x="0" y="0"/>
                </a:moveTo>
                <a:lnTo>
                  <a:pt x="0" y="169175"/>
                </a:lnTo>
              </a:path>
            </a:pathLst>
          </a:custGeom>
          <a:ln w="3175">
            <a:solidFill>
              <a:srgbClr val="000000"/>
            </a:solidFill>
          </a:ln>
        </p:spPr>
        <p:txBody>
          <a:bodyPr wrap="square" lIns="0" tIns="0" rIns="0" bIns="0" rtlCol="0"/>
          <a:lstStyle/>
          <a:p>
            <a:endParaRPr/>
          </a:p>
        </p:txBody>
      </p:sp>
      <p:sp>
        <p:nvSpPr>
          <p:cNvPr id="2994" name="object 2994"/>
          <p:cNvSpPr/>
          <p:nvPr/>
        </p:nvSpPr>
        <p:spPr>
          <a:xfrm>
            <a:off x="8558753" y="3283380"/>
            <a:ext cx="4445" cy="24130"/>
          </a:xfrm>
          <a:custGeom>
            <a:avLst/>
            <a:gdLst/>
            <a:ahLst/>
            <a:cxnLst/>
            <a:rect l="l" t="t" r="r" b="b"/>
            <a:pathLst>
              <a:path w="4445" h="24129">
                <a:moveTo>
                  <a:pt x="4171" y="0"/>
                </a:moveTo>
                <a:lnTo>
                  <a:pt x="3337" y="0"/>
                </a:lnTo>
                <a:lnTo>
                  <a:pt x="0" y="22842"/>
                </a:lnTo>
                <a:lnTo>
                  <a:pt x="0" y="23555"/>
                </a:lnTo>
                <a:lnTo>
                  <a:pt x="834" y="23555"/>
                </a:lnTo>
                <a:lnTo>
                  <a:pt x="4171" y="713"/>
                </a:lnTo>
                <a:lnTo>
                  <a:pt x="4171" y="0"/>
                </a:lnTo>
                <a:close/>
              </a:path>
            </a:pathLst>
          </a:custGeom>
          <a:solidFill>
            <a:srgbClr val="000000"/>
          </a:solidFill>
        </p:spPr>
        <p:txBody>
          <a:bodyPr wrap="square" lIns="0" tIns="0" rIns="0" bIns="0" rtlCol="0"/>
          <a:lstStyle/>
          <a:p>
            <a:endParaRPr/>
          </a:p>
        </p:txBody>
      </p:sp>
      <p:sp>
        <p:nvSpPr>
          <p:cNvPr id="2995" name="object 2995"/>
          <p:cNvSpPr/>
          <p:nvPr/>
        </p:nvSpPr>
        <p:spPr>
          <a:xfrm>
            <a:off x="8562507" y="3152038"/>
            <a:ext cx="0" cy="132080"/>
          </a:xfrm>
          <a:custGeom>
            <a:avLst/>
            <a:gdLst/>
            <a:ahLst/>
            <a:cxnLst/>
            <a:rect l="l" t="t" r="r" b="b"/>
            <a:pathLst>
              <a:path h="132079">
                <a:moveTo>
                  <a:pt x="0" y="0"/>
                </a:moveTo>
                <a:lnTo>
                  <a:pt x="0" y="132056"/>
                </a:lnTo>
              </a:path>
            </a:pathLst>
          </a:custGeom>
          <a:ln w="3175">
            <a:solidFill>
              <a:srgbClr val="000000"/>
            </a:solidFill>
          </a:ln>
        </p:spPr>
        <p:txBody>
          <a:bodyPr wrap="square" lIns="0" tIns="0" rIns="0" bIns="0" rtlCol="0"/>
          <a:lstStyle/>
          <a:p>
            <a:endParaRPr/>
          </a:p>
        </p:txBody>
      </p:sp>
      <p:sp>
        <p:nvSpPr>
          <p:cNvPr id="2996" name="object 2996"/>
          <p:cNvSpPr/>
          <p:nvPr/>
        </p:nvSpPr>
        <p:spPr>
          <a:xfrm>
            <a:off x="8562507" y="3152039"/>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2997" name="object 2997"/>
          <p:cNvSpPr/>
          <p:nvPr/>
        </p:nvSpPr>
        <p:spPr>
          <a:xfrm>
            <a:off x="8562507" y="2703759"/>
            <a:ext cx="0" cy="603250"/>
          </a:xfrm>
          <a:custGeom>
            <a:avLst/>
            <a:gdLst/>
            <a:ahLst/>
            <a:cxnLst/>
            <a:rect l="l" t="t" r="r" b="b"/>
            <a:pathLst>
              <a:path h="603250">
                <a:moveTo>
                  <a:pt x="0" y="603177"/>
                </a:moveTo>
                <a:lnTo>
                  <a:pt x="0" y="0"/>
                </a:lnTo>
              </a:path>
            </a:pathLst>
          </a:custGeom>
          <a:ln w="3175">
            <a:solidFill>
              <a:srgbClr val="000000"/>
            </a:solidFill>
          </a:ln>
        </p:spPr>
        <p:txBody>
          <a:bodyPr wrap="square" lIns="0" tIns="0" rIns="0" bIns="0" rtlCol="0"/>
          <a:lstStyle/>
          <a:p>
            <a:endParaRPr/>
          </a:p>
        </p:txBody>
      </p:sp>
      <p:sp>
        <p:nvSpPr>
          <p:cNvPr id="2998" name="object 2998"/>
          <p:cNvSpPr/>
          <p:nvPr/>
        </p:nvSpPr>
        <p:spPr>
          <a:xfrm>
            <a:off x="8562507"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2999" name="object 2999"/>
          <p:cNvSpPr/>
          <p:nvPr/>
        </p:nvSpPr>
        <p:spPr>
          <a:xfrm>
            <a:off x="8562507" y="3169169"/>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3000" name="object 3000"/>
          <p:cNvSpPr/>
          <p:nvPr/>
        </p:nvSpPr>
        <p:spPr>
          <a:xfrm>
            <a:off x="8562507"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001" name="object 3001"/>
          <p:cNvSpPr/>
          <p:nvPr/>
        </p:nvSpPr>
        <p:spPr>
          <a:xfrm>
            <a:off x="8565846" y="2829392"/>
            <a:ext cx="0" cy="381000"/>
          </a:xfrm>
          <a:custGeom>
            <a:avLst/>
            <a:gdLst/>
            <a:ahLst/>
            <a:cxnLst/>
            <a:rect l="l" t="t" r="r" b="b"/>
            <a:pathLst>
              <a:path h="381000">
                <a:moveTo>
                  <a:pt x="0" y="0"/>
                </a:moveTo>
                <a:lnTo>
                  <a:pt x="0" y="380465"/>
                </a:lnTo>
              </a:path>
            </a:pathLst>
          </a:custGeom>
          <a:ln w="3175">
            <a:solidFill>
              <a:srgbClr val="000000"/>
            </a:solidFill>
          </a:ln>
        </p:spPr>
        <p:txBody>
          <a:bodyPr wrap="square" lIns="0" tIns="0" rIns="0" bIns="0" rtlCol="0"/>
          <a:lstStyle/>
          <a:p>
            <a:endParaRPr/>
          </a:p>
        </p:txBody>
      </p:sp>
      <p:sp>
        <p:nvSpPr>
          <p:cNvPr id="3002" name="object 3002"/>
          <p:cNvSpPr/>
          <p:nvPr/>
        </p:nvSpPr>
        <p:spPr>
          <a:xfrm>
            <a:off x="8565846" y="2923617"/>
            <a:ext cx="0" cy="286385"/>
          </a:xfrm>
          <a:custGeom>
            <a:avLst/>
            <a:gdLst/>
            <a:ahLst/>
            <a:cxnLst/>
            <a:rect l="l" t="t" r="r" b="b"/>
            <a:pathLst>
              <a:path h="286385">
                <a:moveTo>
                  <a:pt x="0" y="0"/>
                </a:moveTo>
                <a:lnTo>
                  <a:pt x="0" y="286241"/>
                </a:lnTo>
              </a:path>
            </a:pathLst>
          </a:custGeom>
          <a:ln w="3175">
            <a:solidFill>
              <a:srgbClr val="000000"/>
            </a:solidFill>
          </a:ln>
        </p:spPr>
        <p:txBody>
          <a:bodyPr wrap="square" lIns="0" tIns="0" rIns="0" bIns="0" rtlCol="0"/>
          <a:lstStyle/>
          <a:p>
            <a:endParaRPr/>
          </a:p>
        </p:txBody>
      </p:sp>
      <p:sp>
        <p:nvSpPr>
          <p:cNvPr id="3003" name="object 3003"/>
          <p:cNvSpPr/>
          <p:nvPr/>
        </p:nvSpPr>
        <p:spPr>
          <a:xfrm>
            <a:off x="8565846" y="2923616"/>
            <a:ext cx="0" cy="369570"/>
          </a:xfrm>
          <a:custGeom>
            <a:avLst/>
            <a:gdLst/>
            <a:ahLst/>
            <a:cxnLst/>
            <a:rect l="l" t="t" r="r" b="b"/>
            <a:pathLst>
              <a:path h="369570">
                <a:moveTo>
                  <a:pt x="0" y="0"/>
                </a:moveTo>
                <a:lnTo>
                  <a:pt x="0" y="369044"/>
                </a:lnTo>
              </a:path>
            </a:pathLst>
          </a:custGeom>
          <a:ln w="3175">
            <a:solidFill>
              <a:srgbClr val="000000"/>
            </a:solidFill>
          </a:ln>
        </p:spPr>
        <p:txBody>
          <a:bodyPr wrap="square" lIns="0" tIns="0" rIns="0" bIns="0" rtlCol="0"/>
          <a:lstStyle/>
          <a:p>
            <a:endParaRPr/>
          </a:p>
        </p:txBody>
      </p:sp>
      <p:sp>
        <p:nvSpPr>
          <p:cNvPr id="3004" name="object 3004"/>
          <p:cNvSpPr/>
          <p:nvPr/>
        </p:nvSpPr>
        <p:spPr>
          <a:xfrm>
            <a:off x="8565846" y="3234841"/>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3005" name="object 3005"/>
          <p:cNvSpPr/>
          <p:nvPr/>
        </p:nvSpPr>
        <p:spPr>
          <a:xfrm>
            <a:off x="8565846" y="2986431"/>
            <a:ext cx="0" cy="249554"/>
          </a:xfrm>
          <a:custGeom>
            <a:avLst/>
            <a:gdLst/>
            <a:ahLst/>
            <a:cxnLst/>
            <a:rect l="l" t="t" r="r" b="b"/>
            <a:pathLst>
              <a:path h="249555">
                <a:moveTo>
                  <a:pt x="0" y="0"/>
                </a:moveTo>
                <a:lnTo>
                  <a:pt x="0" y="249123"/>
                </a:lnTo>
              </a:path>
            </a:pathLst>
          </a:custGeom>
          <a:ln w="3175">
            <a:solidFill>
              <a:srgbClr val="000000"/>
            </a:solidFill>
          </a:ln>
        </p:spPr>
        <p:txBody>
          <a:bodyPr wrap="square" lIns="0" tIns="0" rIns="0" bIns="0" rtlCol="0"/>
          <a:lstStyle/>
          <a:p>
            <a:endParaRPr/>
          </a:p>
        </p:txBody>
      </p:sp>
      <p:sp>
        <p:nvSpPr>
          <p:cNvPr id="3006" name="object 3006"/>
          <p:cNvSpPr/>
          <p:nvPr/>
        </p:nvSpPr>
        <p:spPr>
          <a:xfrm>
            <a:off x="8565846" y="2986432"/>
            <a:ext cx="0" cy="52705"/>
          </a:xfrm>
          <a:custGeom>
            <a:avLst/>
            <a:gdLst/>
            <a:ahLst/>
            <a:cxnLst/>
            <a:rect l="l" t="t" r="r" b="b"/>
            <a:pathLst>
              <a:path h="52705">
                <a:moveTo>
                  <a:pt x="0" y="0"/>
                </a:moveTo>
                <a:lnTo>
                  <a:pt x="0" y="52109"/>
                </a:lnTo>
              </a:path>
            </a:pathLst>
          </a:custGeom>
          <a:ln w="3175">
            <a:solidFill>
              <a:srgbClr val="000000"/>
            </a:solidFill>
          </a:ln>
        </p:spPr>
        <p:txBody>
          <a:bodyPr wrap="square" lIns="0" tIns="0" rIns="0" bIns="0" rtlCol="0"/>
          <a:lstStyle/>
          <a:p>
            <a:endParaRPr/>
          </a:p>
        </p:txBody>
      </p:sp>
      <p:sp>
        <p:nvSpPr>
          <p:cNvPr id="3007" name="object 3007"/>
          <p:cNvSpPr/>
          <p:nvPr/>
        </p:nvSpPr>
        <p:spPr>
          <a:xfrm>
            <a:off x="8565846" y="3037827"/>
            <a:ext cx="0" cy="240665"/>
          </a:xfrm>
          <a:custGeom>
            <a:avLst/>
            <a:gdLst/>
            <a:ahLst/>
            <a:cxnLst/>
            <a:rect l="l" t="t" r="r" b="b"/>
            <a:pathLst>
              <a:path h="240664">
                <a:moveTo>
                  <a:pt x="0" y="0"/>
                </a:moveTo>
                <a:lnTo>
                  <a:pt x="0" y="240557"/>
                </a:lnTo>
              </a:path>
            </a:pathLst>
          </a:custGeom>
          <a:ln w="3175">
            <a:solidFill>
              <a:srgbClr val="000000"/>
            </a:solidFill>
          </a:ln>
        </p:spPr>
        <p:txBody>
          <a:bodyPr wrap="square" lIns="0" tIns="0" rIns="0" bIns="0" rtlCol="0"/>
          <a:lstStyle/>
          <a:p>
            <a:endParaRPr/>
          </a:p>
        </p:txBody>
      </p:sp>
      <p:sp>
        <p:nvSpPr>
          <p:cNvPr id="3008" name="object 3008"/>
          <p:cNvSpPr/>
          <p:nvPr/>
        </p:nvSpPr>
        <p:spPr>
          <a:xfrm>
            <a:off x="8565846" y="327767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3009" name="object 3009"/>
          <p:cNvSpPr/>
          <p:nvPr/>
        </p:nvSpPr>
        <p:spPr>
          <a:xfrm>
            <a:off x="8565846" y="3163459"/>
            <a:ext cx="0" cy="143510"/>
          </a:xfrm>
          <a:custGeom>
            <a:avLst/>
            <a:gdLst/>
            <a:ahLst/>
            <a:cxnLst/>
            <a:rect l="l" t="t" r="r" b="b"/>
            <a:pathLst>
              <a:path h="143510">
                <a:moveTo>
                  <a:pt x="0" y="0"/>
                </a:moveTo>
                <a:lnTo>
                  <a:pt x="0" y="143477"/>
                </a:lnTo>
              </a:path>
            </a:pathLst>
          </a:custGeom>
          <a:ln w="3175">
            <a:solidFill>
              <a:srgbClr val="000000"/>
            </a:solidFill>
          </a:ln>
        </p:spPr>
        <p:txBody>
          <a:bodyPr wrap="square" lIns="0" tIns="0" rIns="0" bIns="0" rtlCol="0"/>
          <a:lstStyle/>
          <a:p>
            <a:endParaRPr/>
          </a:p>
        </p:txBody>
      </p:sp>
      <p:sp>
        <p:nvSpPr>
          <p:cNvPr id="3010" name="object 3010"/>
          <p:cNvSpPr/>
          <p:nvPr/>
        </p:nvSpPr>
        <p:spPr>
          <a:xfrm>
            <a:off x="8565846" y="3163459"/>
            <a:ext cx="0" cy="143510"/>
          </a:xfrm>
          <a:custGeom>
            <a:avLst/>
            <a:gdLst/>
            <a:ahLst/>
            <a:cxnLst/>
            <a:rect l="l" t="t" r="r" b="b"/>
            <a:pathLst>
              <a:path h="143510">
                <a:moveTo>
                  <a:pt x="0" y="0"/>
                </a:moveTo>
                <a:lnTo>
                  <a:pt x="0" y="143477"/>
                </a:lnTo>
              </a:path>
            </a:pathLst>
          </a:custGeom>
          <a:ln w="3175">
            <a:solidFill>
              <a:srgbClr val="000000"/>
            </a:solidFill>
          </a:ln>
        </p:spPr>
        <p:txBody>
          <a:bodyPr wrap="square" lIns="0" tIns="0" rIns="0" bIns="0" rtlCol="0"/>
          <a:lstStyle/>
          <a:p>
            <a:endParaRPr/>
          </a:p>
        </p:txBody>
      </p:sp>
      <p:sp>
        <p:nvSpPr>
          <p:cNvPr id="3011" name="object 3011"/>
          <p:cNvSpPr/>
          <p:nvPr/>
        </p:nvSpPr>
        <p:spPr>
          <a:xfrm>
            <a:off x="8565846" y="3206289"/>
            <a:ext cx="0" cy="100965"/>
          </a:xfrm>
          <a:custGeom>
            <a:avLst/>
            <a:gdLst/>
            <a:ahLst/>
            <a:cxnLst/>
            <a:rect l="l" t="t" r="r" b="b"/>
            <a:pathLst>
              <a:path h="100964">
                <a:moveTo>
                  <a:pt x="0" y="0"/>
                </a:moveTo>
                <a:lnTo>
                  <a:pt x="0" y="100648"/>
                </a:lnTo>
              </a:path>
            </a:pathLst>
          </a:custGeom>
          <a:ln w="3175">
            <a:solidFill>
              <a:srgbClr val="000000"/>
            </a:solidFill>
          </a:ln>
        </p:spPr>
        <p:txBody>
          <a:bodyPr wrap="square" lIns="0" tIns="0" rIns="0" bIns="0" rtlCol="0"/>
          <a:lstStyle/>
          <a:p>
            <a:endParaRPr/>
          </a:p>
        </p:txBody>
      </p:sp>
      <p:sp>
        <p:nvSpPr>
          <p:cNvPr id="3012" name="object 3012"/>
          <p:cNvSpPr/>
          <p:nvPr/>
        </p:nvSpPr>
        <p:spPr>
          <a:xfrm>
            <a:off x="8567515" y="2783708"/>
            <a:ext cx="0" cy="423545"/>
          </a:xfrm>
          <a:custGeom>
            <a:avLst/>
            <a:gdLst/>
            <a:ahLst/>
            <a:cxnLst/>
            <a:rect l="l" t="t" r="r" b="b"/>
            <a:pathLst>
              <a:path h="423544">
                <a:moveTo>
                  <a:pt x="0" y="0"/>
                </a:moveTo>
                <a:lnTo>
                  <a:pt x="0" y="423293"/>
                </a:lnTo>
              </a:path>
            </a:pathLst>
          </a:custGeom>
          <a:ln w="4173">
            <a:solidFill>
              <a:srgbClr val="000000"/>
            </a:solidFill>
          </a:ln>
        </p:spPr>
        <p:txBody>
          <a:bodyPr wrap="square" lIns="0" tIns="0" rIns="0" bIns="0" rtlCol="0"/>
          <a:lstStyle/>
          <a:p>
            <a:endParaRPr/>
          </a:p>
        </p:txBody>
      </p:sp>
      <p:sp>
        <p:nvSpPr>
          <p:cNvPr id="3013" name="object 3013"/>
          <p:cNvSpPr/>
          <p:nvPr/>
        </p:nvSpPr>
        <p:spPr>
          <a:xfrm>
            <a:off x="8569184" y="2783706"/>
            <a:ext cx="0" cy="523240"/>
          </a:xfrm>
          <a:custGeom>
            <a:avLst/>
            <a:gdLst/>
            <a:ahLst/>
            <a:cxnLst/>
            <a:rect l="l" t="t" r="r" b="b"/>
            <a:pathLst>
              <a:path h="523239">
                <a:moveTo>
                  <a:pt x="0" y="523229"/>
                </a:moveTo>
                <a:lnTo>
                  <a:pt x="0" y="0"/>
                </a:lnTo>
              </a:path>
            </a:pathLst>
          </a:custGeom>
          <a:ln w="3175">
            <a:solidFill>
              <a:srgbClr val="000000"/>
            </a:solidFill>
          </a:ln>
        </p:spPr>
        <p:txBody>
          <a:bodyPr wrap="square" lIns="0" tIns="0" rIns="0" bIns="0" rtlCol="0"/>
          <a:lstStyle/>
          <a:p>
            <a:endParaRPr/>
          </a:p>
        </p:txBody>
      </p:sp>
      <p:sp>
        <p:nvSpPr>
          <p:cNvPr id="3014" name="object 3014"/>
          <p:cNvSpPr/>
          <p:nvPr/>
        </p:nvSpPr>
        <p:spPr>
          <a:xfrm>
            <a:off x="8569184" y="3054959"/>
            <a:ext cx="0" cy="146685"/>
          </a:xfrm>
          <a:custGeom>
            <a:avLst/>
            <a:gdLst/>
            <a:ahLst/>
            <a:cxnLst/>
            <a:rect l="l" t="t" r="r" b="b"/>
            <a:pathLst>
              <a:path h="146685">
                <a:moveTo>
                  <a:pt x="0" y="0"/>
                </a:moveTo>
                <a:lnTo>
                  <a:pt x="0" y="146333"/>
                </a:lnTo>
              </a:path>
            </a:pathLst>
          </a:custGeom>
          <a:ln w="3175">
            <a:solidFill>
              <a:srgbClr val="000000"/>
            </a:solidFill>
          </a:ln>
        </p:spPr>
        <p:txBody>
          <a:bodyPr wrap="square" lIns="0" tIns="0" rIns="0" bIns="0" rtlCol="0"/>
          <a:lstStyle/>
          <a:p>
            <a:endParaRPr/>
          </a:p>
        </p:txBody>
      </p:sp>
      <p:sp>
        <p:nvSpPr>
          <p:cNvPr id="3015" name="object 3015"/>
          <p:cNvSpPr/>
          <p:nvPr/>
        </p:nvSpPr>
        <p:spPr>
          <a:xfrm>
            <a:off x="8568768" y="3271959"/>
            <a:ext cx="4445" cy="35560"/>
          </a:xfrm>
          <a:custGeom>
            <a:avLst/>
            <a:gdLst/>
            <a:ahLst/>
            <a:cxnLst/>
            <a:rect l="l" t="t" r="r" b="b"/>
            <a:pathLst>
              <a:path w="4445" h="35560">
                <a:moveTo>
                  <a:pt x="4173" y="0"/>
                </a:moveTo>
                <a:lnTo>
                  <a:pt x="3337"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3016" name="object 3016"/>
          <p:cNvSpPr/>
          <p:nvPr/>
        </p:nvSpPr>
        <p:spPr>
          <a:xfrm>
            <a:off x="8572523" y="3040682"/>
            <a:ext cx="0" cy="232410"/>
          </a:xfrm>
          <a:custGeom>
            <a:avLst/>
            <a:gdLst/>
            <a:ahLst/>
            <a:cxnLst/>
            <a:rect l="l" t="t" r="r" b="b"/>
            <a:pathLst>
              <a:path h="232410">
                <a:moveTo>
                  <a:pt x="0" y="0"/>
                </a:moveTo>
                <a:lnTo>
                  <a:pt x="0" y="231991"/>
                </a:lnTo>
              </a:path>
            </a:pathLst>
          </a:custGeom>
          <a:ln w="3175">
            <a:solidFill>
              <a:srgbClr val="000000"/>
            </a:solidFill>
          </a:ln>
        </p:spPr>
        <p:txBody>
          <a:bodyPr wrap="square" lIns="0" tIns="0" rIns="0" bIns="0" rtlCol="0"/>
          <a:lstStyle/>
          <a:p>
            <a:endParaRPr/>
          </a:p>
        </p:txBody>
      </p:sp>
      <p:sp>
        <p:nvSpPr>
          <p:cNvPr id="3017" name="object 3017"/>
          <p:cNvSpPr/>
          <p:nvPr/>
        </p:nvSpPr>
        <p:spPr>
          <a:xfrm>
            <a:off x="8572523" y="2940748"/>
            <a:ext cx="0" cy="100965"/>
          </a:xfrm>
          <a:custGeom>
            <a:avLst/>
            <a:gdLst/>
            <a:ahLst/>
            <a:cxnLst/>
            <a:rect l="l" t="t" r="r" b="b"/>
            <a:pathLst>
              <a:path h="100964">
                <a:moveTo>
                  <a:pt x="0" y="0"/>
                </a:moveTo>
                <a:lnTo>
                  <a:pt x="0" y="100648"/>
                </a:lnTo>
              </a:path>
            </a:pathLst>
          </a:custGeom>
          <a:ln w="3175">
            <a:solidFill>
              <a:srgbClr val="000000"/>
            </a:solidFill>
          </a:ln>
        </p:spPr>
        <p:txBody>
          <a:bodyPr wrap="square" lIns="0" tIns="0" rIns="0" bIns="0" rtlCol="0"/>
          <a:lstStyle/>
          <a:p>
            <a:endParaRPr/>
          </a:p>
        </p:txBody>
      </p:sp>
      <p:sp>
        <p:nvSpPr>
          <p:cNvPr id="3018" name="object 3018"/>
          <p:cNvSpPr/>
          <p:nvPr/>
        </p:nvSpPr>
        <p:spPr>
          <a:xfrm>
            <a:off x="8572523" y="3134906"/>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3019" name="object 3019"/>
          <p:cNvSpPr/>
          <p:nvPr/>
        </p:nvSpPr>
        <p:spPr>
          <a:xfrm>
            <a:off x="8572105" y="2966444"/>
            <a:ext cx="4445" cy="32384"/>
          </a:xfrm>
          <a:custGeom>
            <a:avLst/>
            <a:gdLst/>
            <a:ahLst/>
            <a:cxnLst/>
            <a:rect l="l" t="t" r="r" b="b"/>
            <a:pathLst>
              <a:path w="4445" h="32385">
                <a:moveTo>
                  <a:pt x="4173" y="0"/>
                </a:moveTo>
                <a:lnTo>
                  <a:pt x="3338" y="0"/>
                </a:lnTo>
                <a:lnTo>
                  <a:pt x="0" y="31408"/>
                </a:lnTo>
                <a:lnTo>
                  <a:pt x="0" y="32122"/>
                </a:lnTo>
                <a:lnTo>
                  <a:pt x="835" y="32122"/>
                </a:lnTo>
                <a:lnTo>
                  <a:pt x="4173" y="715"/>
                </a:lnTo>
                <a:lnTo>
                  <a:pt x="4173" y="0"/>
                </a:lnTo>
                <a:close/>
              </a:path>
            </a:pathLst>
          </a:custGeom>
          <a:solidFill>
            <a:srgbClr val="000000"/>
          </a:solidFill>
        </p:spPr>
        <p:txBody>
          <a:bodyPr wrap="square" lIns="0" tIns="0" rIns="0" bIns="0" rtlCol="0"/>
          <a:lstStyle/>
          <a:p>
            <a:endParaRPr/>
          </a:p>
        </p:txBody>
      </p:sp>
      <p:sp>
        <p:nvSpPr>
          <p:cNvPr id="3020" name="object 3020"/>
          <p:cNvSpPr/>
          <p:nvPr/>
        </p:nvSpPr>
        <p:spPr>
          <a:xfrm>
            <a:off x="8575861" y="2966445"/>
            <a:ext cx="0" cy="300990"/>
          </a:xfrm>
          <a:custGeom>
            <a:avLst/>
            <a:gdLst/>
            <a:ahLst/>
            <a:cxnLst/>
            <a:rect l="l" t="t" r="r" b="b"/>
            <a:pathLst>
              <a:path h="300989">
                <a:moveTo>
                  <a:pt x="0" y="0"/>
                </a:moveTo>
                <a:lnTo>
                  <a:pt x="0" y="300517"/>
                </a:lnTo>
              </a:path>
            </a:pathLst>
          </a:custGeom>
          <a:ln w="3175">
            <a:solidFill>
              <a:srgbClr val="000000"/>
            </a:solidFill>
          </a:ln>
        </p:spPr>
        <p:txBody>
          <a:bodyPr wrap="square" lIns="0" tIns="0" rIns="0" bIns="0" rtlCol="0"/>
          <a:lstStyle/>
          <a:p>
            <a:endParaRPr/>
          </a:p>
        </p:txBody>
      </p:sp>
      <p:sp>
        <p:nvSpPr>
          <p:cNvPr id="3021" name="object 3021"/>
          <p:cNvSpPr/>
          <p:nvPr/>
        </p:nvSpPr>
        <p:spPr>
          <a:xfrm>
            <a:off x="8575861" y="2900774"/>
            <a:ext cx="0" cy="366395"/>
          </a:xfrm>
          <a:custGeom>
            <a:avLst/>
            <a:gdLst/>
            <a:ahLst/>
            <a:cxnLst/>
            <a:rect l="l" t="t" r="r" b="b"/>
            <a:pathLst>
              <a:path h="366395">
                <a:moveTo>
                  <a:pt x="0" y="0"/>
                </a:moveTo>
                <a:lnTo>
                  <a:pt x="0" y="366189"/>
                </a:lnTo>
              </a:path>
            </a:pathLst>
          </a:custGeom>
          <a:ln w="3175">
            <a:solidFill>
              <a:srgbClr val="000000"/>
            </a:solidFill>
          </a:ln>
        </p:spPr>
        <p:txBody>
          <a:bodyPr wrap="square" lIns="0" tIns="0" rIns="0" bIns="0" rtlCol="0"/>
          <a:lstStyle/>
          <a:p>
            <a:endParaRPr/>
          </a:p>
        </p:txBody>
      </p:sp>
      <p:sp>
        <p:nvSpPr>
          <p:cNvPr id="3022" name="object 3022"/>
          <p:cNvSpPr/>
          <p:nvPr/>
        </p:nvSpPr>
        <p:spPr>
          <a:xfrm>
            <a:off x="8575861" y="2698050"/>
            <a:ext cx="0" cy="597535"/>
          </a:xfrm>
          <a:custGeom>
            <a:avLst/>
            <a:gdLst/>
            <a:ahLst/>
            <a:cxnLst/>
            <a:rect l="l" t="t" r="r" b="b"/>
            <a:pathLst>
              <a:path h="597535">
                <a:moveTo>
                  <a:pt x="0" y="0"/>
                </a:moveTo>
                <a:lnTo>
                  <a:pt x="0" y="597466"/>
                </a:lnTo>
              </a:path>
            </a:pathLst>
          </a:custGeom>
          <a:ln w="3175">
            <a:solidFill>
              <a:srgbClr val="000000"/>
            </a:solidFill>
          </a:ln>
        </p:spPr>
        <p:txBody>
          <a:bodyPr wrap="square" lIns="0" tIns="0" rIns="0" bIns="0" rtlCol="0"/>
          <a:lstStyle/>
          <a:p>
            <a:endParaRPr/>
          </a:p>
        </p:txBody>
      </p:sp>
      <p:sp>
        <p:nvSpPr>
          <p:cNvPr id="3023" name="object 3023"/>
          <p:cNvSpPr/>
          <p:nvPr/>
        </p:nvSpPr>
        <p:spPr>
          <a:xfrm>
            <a:off x="8575861" y="3154893"/>
            <a:ext cx="0" cy="140970"/>
          </a:xfrm>
          <a:custGeom>
            <a:avLst/>
            <a:gdLst/>
            <a:ahLst/>
            <a:cxnLst/>
            <a:rect l="l" t="t" r="r" b="b"/>
            <a:pathLst>
              <a:path h="140970">
                <a:moveTo>
                  <a:pt x="0" y="0"/>
                </a:moveTo>
                <a:lnTo>
                  <a:pt x="0" y="140622"/>
                </a:lnTo>
              </a:path>
            </a:pathLst>
          </a:custGeom>
          <a:ln w="3175">
            <a:solidFill>
              <a:srgbClr val="000000"/>
            </a:solidFill>
          </a:ln>
        </p:spPr>
        <p:txBody>
          <a:bodyPr wrap="square" lIns="0" tIns="0" rIns="0" bIns="0" rtlCol="0"/>
          <a:lstStyle/>
          <a:p>
            <a:endParaRPr/>
          </a:p>
        </p:txBody>
      </p:sp>
      <p:sp>
        <p:nvSpPr>
          <p:cNvPr id="3024" name="object 3024"/>
          <p:cNvSpPr/>
          <p:nvPr/>
        </p:nvSpPr>
        <p:spPr>
          <a:xfrm>
            <a:off x="8575861" y="2698049"/>
            <a:ext cx="0" cy="608965"/>
          </a:xfrm>
          <a:custGeom>
            <a:avLst/>
            <a:gdLst/>
            <a:ahLst/>
            <a:cxnLst/>
            <a:rect l="l" t="t" r="r" b="b"/>
            <a:pathLst>
              <a:path h="608964">
                <a:moveTo>
                  <a:pt x="0" y="608888"/>
                </a:moveTo>
                <a:lnTo>
                  <a:pt x="0" y="0"/>
                </a:lnTo>
              </a:path>
            </a:pathLst>
          </a:custGeom>
          <a:ln w="3175">
            <a:solidFill>
              <a:srgbClr val="000000"/>
            </a:solidFill>
          </a:ln>
        </p:spPr>
        <p:txBody>
          <a:bodyPr wrap="square" lIns="0" tIns="0" rIns="0" bIns="0" rtlCol="0"/>
          <a:lstStyle/>
          <a:p>
            <a:endParaRPr/>
          </a:p>
        </p:txBody>
      </p:sp>
      <p:sp>
        <p:nvSpPr>
          <p:cNvPr id="3025" name="object 3025"/>
          <p:cNvSpPr/>
          <p:nvPr/>
        </p:nvSpPr>
        <p:spPr>
          <a:xfrm>
            <a:off x="8575445" y="3189157"/>
            <a:ext cx="4445" cy="9525"/>
          </a:xfrm>
          <a:custGeom>
            <a:avLst/>
            <a:gdLst/>
            <a:ahLst/>
            <a:cxnLst/>
            <a:rect l="l" t="t" r="r" b="b"/>
            <a:pathLst>
              <a:path w="4445" h="9525">
                <a:moveTo>
                  <a:pt x="834" y="0"/>
                </a:moveTo>
                <a:lnTo>
                  <a:pt x="0" y="0"/>
                </a:lnTo>
                <a:lnTo>
                  <a:pt x="0" y="713"/>
                </a:lnTo>
                <a:lnTo>
                  <a:pt x="3338" y="9279"/>
                </a:lnTo>
                <a:lnTo>
                  <a:pt x="4173" y="9279"/>
                </a:lnTo>
                <a:lnTo>
                  <a:pt x="4173" y="8566"/>
                </a:lnTo>
                <a:lnTo>
                  <a:pt x="834" y="0"/>
                </a:lnTo>
                <a:close/>
              </a:path>
            </a:pathLst>
          </a:custGeom>
          <a:solidFill>
            <a:srgbClr val="000000"/>
          </a:solidFill>
        </p:spPr>
        <p:txBody>
          <a:bodyPr wrap="square" lIns="0" tIns="0" rIns="0" bIns="0" rtlCol="0"/>
          <a:lstStyle/>
          <a:p>
            <a:endParaRPr/>
          </a:p>
        </p:txBody>
      </p:sp>
      <p:sp>
        <p:nvSpPr>
          <p:cNvPr id="3026" name="object 3026"/>
          <p:cNvSpPr/>
          <p:nvPr/>
        </p:nvSpPr>
        <p:spPr>
          <a:xfrm>
            <a:off x="8579200" y="2963590"/>
            <a:ext cx="0" cy="234950"/>
          </a:xfrm>
          <a:custGeom>
            <a:avLst/>
            <a:gdLst/>
            <a:ahLst/>
            <a:cxnLst/>
            <a:rect l="l" t="t" r="r" b="b"/>
            <a:pathLst>
              <a:path h="234950">
                <a:moveTo>
                  <a:pt x="0" y="0"/>
                </a:moveTo>
                <a:lnTo>
                  <a:pt x="0" y="234846"/>
                </a:lnTo>
              </a:path>
            </a:pathLst>
          </a:custGeom>
          <a:ln w="3175">
            <a:solidFill>
              <a:srgbClr val="000000"/>
            </a:solidFill>
          </a:ln>
        </p:spPr>
        <p:txBody>
          <a:bodyPr wrap="square" lIns="0" tIns="0" rIns="0" bIns="0" rtlCol="0"/>
          <a:lstStyle/>
          <a:p>
            <a:endParaRPr/>
          </a:p>
        </p:txBody>
      </p:sp>
      <p:sp>
        <p:nvSpPr>
          <p:cNvPr id="3027" name="object 3027"/>
          <p:cNvSpPr/>
          <p:nvPr/>
        </p:nvSpPr>
        <p:spPr>
          <a:xfrm>
            <a:off x="8579200" y="2963591"/>
            <a:ext cx="0" cy="320675"/>
          </a:xfrm>
          <a:custGeom>
            <a:avLst/>
            <a:gdLst/>
            <a:ahLst/>
            <a:cxnLst/>
            <a:rect l="l" t="t" r="r" b="b"/>
            <a:pathLst>
              <a:path h="320675">
                <a:moveTo>
                  <a:pt x="0" y="0"/>
                </a:moveTo>
                <a:lnTo>
                  <a:pt x="0" y="320504"/>
                </a:lnTo>
              </a:path>
            </a:pathLst>
          </a:custGeom>
          <a:ln w="3175">
            <a:solidFill>
              <a:srgbClr val="000000"/>
            </a:solidFill>
          </a:ln>
        </p:spPr>
        <p:txBody>
          <a:bodyPr wrap="square" lIns="0" tIns="0" rIns="0" bIns="0" rtlCol="0"/>
          <a:lstStyle/>
          <a:p>
            <a:endParaRPr/>
          </a:p>
        </p:txBody>
      </p:sp>
      <p:sp>
        <p:nvSpPr>
          <p:cNvPr id="3028" name="object 3028"/>
          <p:cNvSpPr/>
          <p:nvPr/>
        </p:nvSpPr>
        <p:spPr>
          <a:xfrm>
            <a:off x="8579200" y="2738023"/>
            <a:ext cx="0" cy="546100"/>
          </a:xfrm>
          <a:custGeom>
            <a:avLst/>
            <a:gdLst/>
            <a:ahLst/>
            <a:cxnLst/>
            <a:rect l="l" t="t" r="r" b="b"/>
            <a:pathLst>
              <a:path h="546100">
                <a:moveTo>
                  <a:pt x="0" y="0"/>
                </a:moveTo>
                <a:lnTo>
                  <a:pt x="0" y="546071"/>
                </a:lnTo>
              </a:path>
            </a:pathLst>
          </a:custGeom>
          <a:ln w="3175">
            <a:solidFill>
              <a:srgbClr val="000000"/>
            </a:solidFill>
          </a:ln>
        </p:spPr>
        <p:txBody>
          <a:bodyPr wrap="square" lIns="0" tIns="0" rIns="0" bIns="0" rtlCol="0"/>
          <a:lstStyle/>
          <a:p>
            <a:endParaRPr/>
          </a:p>
        </p:txBody>
      </p:sp>
      <p:sp>
        <p:nvSpPr>
          <p:cNvPr id="3029" name="object 3029"/>
          <p:cNvSpPr/>
          <p:nvPr/>
        </p:nvSpPr>
        <p:spPr>
          <a:xfrm>
            <a:off x="8579200" y="2643798"/>
            <a:ext cx="0" cy="95250"/>
          </a:xfrm>
          <a:custGeom>
            <a:avLst/>
            <a:gdLst/>
            <a:ahLst/>
            <a:cxnLst/>
            <a:rect l="l" t="t" r="r" b="b"/>
            <a:pathLst>
              <a:path h="95250">
                <a:moveTo>
                  <a:pt x="0" y="0"/>
                </a:moveTo>
                <a:lnTo>
                  <a:pt x="0" y="94938"/>
                </a:lnTo>
              </a:path>
            </a:pathLst>
          </a:custGeom>
          <a:ln w="3175">
            <a:solidFill>
              <a:srgbClr val="000000"/>
            </a:solidFill>
          </a:ln>
        </p:spPr>
        <p:txBody>
          <a:bodyPr wrap="square" lIns="0" tIns="0" rIns="0" bIns="0" rtlCol="0"/>
          <a:lstStyle/>
          <a:p>
            <a:endParaRPr/>
          </a:p>
        </p:txBody>
      </p:sp>
      <p:sp>
        <p:nvSpPr>
          <p:cNvPr id="3030" name="object 3030"/>
          <p:cNvSpPr/>
          <p:nvPr/>
        </p:nvSpPr>
        <p:spPr>
          <a:xfrm>
            <a:off x="8579200" y="2643799"/>
            <a:ext cx="0" cy="640715"/>
          </a:xfrm>
          <a:custGeom>
            <a:avLst/>
            <a:gdLst/>
            <a:ahLst/>
            <a:cxnLst/>
            <a:rect l="l" t="t" r="r" b="b"/>
            <a:pathLst>
              <a:path h="640714">
                <a:moveTo>
                  <a:pt x="0" y="0"/>
                </a:moveTo>
                <a:lnTo>
                  <a:pt x="0" y="640295"/>
                </a:lnTo>
              </a:path>
            </a:pathLst>
          </a:custGeom>
          <a:ln w="3175">
            <a:solidFill>
              <a:srgbClr val="000000"/>
            </a:solidFill>
          </a:ln>
        </p:spPr>
        <p:txBody>
          <a:bodyPr wrap="square" lIns="0" tIns="0" rIns="0" bIns="0" rtlCol="0"/>
          <a:lstStyle/>
          <a:p>
            <a:endParaRPr/>
          </a:p>
        </p:txBody>
      </p:sp>
      <p:sp>
        <p:nvSpPr>
          <p:cNvPr id="3031" name="object 3031"/>
          <p:cNvSpPr/>
          <p:nvPr/>
        </p:nvSpPr>
        <p:spPr>
          <a:xfrm>
            <a:off x="8579200"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3032" name="object 3032"/>
          <p:cNvSpPr/>
          <p:nvPr/>
        </p:nvSpPr>
        <p:spPr>
          <a:xfrm>
            <a:off x="8579200" y="3132050"/>
            <a:ext cx="0" cy="175260"/>
          </a:xfrm>
          <a:custGeom>
            <a:avLst/>
            <a:gdLst/>
            <a:ahLst/>
            <a:cxnLst/>
            <a:rect l="l" t="t" r="r" b="b"/>
            <a:pathLst>
              <a:path h="175260">
                <a:moveTo>
                  <a:pt x="0" y="0"/>
                </a:moveTo>
                <a:lnTo>
                  <a:pt x="0" y="174885"/>
                </a:lnTo>
              </a:path>
            </a:pathLst>
          </a:custGeom>
          <a:ln w="3175">
            <a:solidFill>
              <a:srgbClr val="000000"/>
            </a:solidFill>
          </a:ln>
        </p:spPr>
        <p:txBody>
          <a:bodyPr wrap="square" lIns="0" tIns="0" rIns="0" bIns="0" rtlCol="0"/>
          <a:lstStyle/>
          <a:p>
            <a:endParaRPr/>
          </a:p>
        </p:txBody>
      </p:sp>
      <p:sp>
        <p:nvSpPr>
          <p:cNvPr id="3033" name="object 3033"/>
          <p:cNvSpPr/>
          <p:nvPr/>
        </p:nvSpPr>
        <p:spPr>
          <a:xfrm>
            <a:off x="8579200" y="3132050"/>
            <a:ext cx="0" cy="120650"/>
          </a:xfrm>
          <a:custGeom>
            <a:avLst/>
            <a:gdLst/>
            <a:ahLst/>
            <a:cxnLst/>
            <a:rect l="l" t="t" r="r" b="b"/>
            <a:pathLst>
              <a:path h="120650">
                <a:moveTo>
                  <a:pt x="0" y="0"/>
                </a:moveTo>
                <a:lnTo>
                  <a:pt x="0" y="120635"/>
                </a:lnTo>
              </a:path>
            </a:pathLst>
          </a:custGeom>
          <a:ln w="3175">
            <a:solidFill>
              <a:srgbClr val="000000"/>
            </a:solidFill>
          </a:ln>
        </p:spPr>
        <p:txBody>
          <a:bodyPr wrap="square" lIns="0" tIns="0" rIns="0" bIns="0" rtlCol="0"/>
          <a:lstStyle/>
          <a:p>
            <a:endParaRPr/>
          </a:p>
        </p:txBody>
      </p:sp>
      <p:sp>
        <p:nvSpPr>
          <p:cNvPr id="3034" name="object 3034"/>
          <p:cNvSpPr/>
          <p:nvPr/>
        </p:nvSpPr>
        <p:spPr>
          <a:xfrm>
            <a:off x="8579200" y="3251972"/>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3035" name="object 3035"/>
          <p:cNvSpPr/>
          <p:nvPr/>
        </p:nvSpPr>
        <p:spPr>
          <a:xfrm>
            <a:off x="8579200"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036" name="object 3036"/>
          <p:cNvSpPr/>
          <p:nvPr/>
        </p:nvSpPr>
        <p:spPr>
          <a:xfrm>
            <a:off x="8579200" y="2872221"/>
            <a:ext cx="0" cy="415290"/>
          </a:xfrm>
          <a:custGeom>
            <a:avLst/>
            <a:gdLst/>
            <a:ahLst/>
            <a:cxnLst/>
            <a:rect l="l" t="t" r="r" b="b"/>
            <a:pathLst>
              <a:path h="415289">
                <a:moveTo>
                  <a:pt x="0" y="0"/>
                </a:moveTo>
                <a:lnTo>
                  <a:pt x="0" y="414728"/>
                </a:lnTo>
              </a:path>
            </a:pathLst>
          </a:custGeom>
          <a:ln w="3175">
            <a:solidFill>
              <a:srgbClr val="000000"/>
            </a:solidFill>
          </a:ln>
        </p:spPr>
        <p:txBody>
          <a:bodyPr wrap="square" lIns="0" tIns="0" rIns="0" bIns="0" rtlCol="0"/>
          <a:lstStyle/>
          <a:p>
            <a:endParaRPr/>
          </a:p>
        </p:txBody>
      </p:sp>
      <p:sp>
        <p:nvSpPr>
          <p:cNvPr id="3037" name="object 3037"/>
          <p:cNvSpPr/>
          <p:nvPr/>
        </p:nvSpPr>
        <p:spPr>
          <a:xfrm>
            <a:off x="8580869" y="2872220"/>
            <a:ext cx="0" cy="406400"/>
          </a:xfrm>
          <a:custGeom>
            <a:avLst/>
            <a:gdLst/>
            <a:ahLst/>
            <a:cxnLst/>
            <a:rect l="l" t="t" r="r" b="b"/>
            <a:pathLst>
              <a:path h="406400">
                <a:moveTo>
                  <a:pt x="0" y="0"/>
                </a:moveTo>
                <a:lnTo>
                  <a:pt x="0" y="406163"/>
                </a:lnTo>
              </a:path>
            </a:pathLst>
          </a:custGeom>
          <a:ln w="4173">
            <a:solidFill>
              <a:srgbClr val="000000"/>
            </a:solidFill>
          </a:ln>
        </p:spPr>
        <p:txBody>
          <a:bodyPr wrap="square" lIns="0" tIns="0" rIns="0" bIns="0" rtlCol="0"/>
          <a:lstStyle/>
          <a:p>
            <a:endParaRPr/>
          </a:p>
        </p:txBody>
      </p:sp>
      <p:sp>
        <p:nvSpPr>
          <p:cNvPr id="3038" name="object 3038"/>
          <p:cNvSpPr/>
          <p:nvPr/>
        </p:nvSpPr>
        <p:spPr>
          <a:xfrm>
            <a:off x="8582538" y="3192012"/>
            <a:ext cx="0" cy="86995"/>
          </a:xfrm>
          <a:custGeom>
            <a:avLst/>
            <a:gdLst/>
            <a:ahLst/>
            <a:cxnLst/>
            <a:rect l="l" t="t" r="r" b="b"/>
            <a:pathLst>
              <a:path h="86995">
                <a:moveTo>
                  <a:pt x="0" y="0"/>
                </a:moveTo>
                <a:lnTo>
                  <a:pt x="0" y="86372"/>
                </a:lnTo>
              </a:path>
            </a:pathLst>
          </a:custGeom>
          <a:ln w="3175">
            <a:solidFill>
              <a:srgbClr val="000000"/>
            </a:solidFill>
          </a:ln>
        </p:spPr>
        <p:txBody>
          <a:bodyPr wrap="square" lIns="0" tIns="0" rIns="0" bIns="0" rtlCol="0"/>
          <a:lstStyle/>
          <a:p>
            <a:endParaRPr/>
          </a:p>
        </p:txBody>
      </p:sp>
      <p:sp>
        <p:nvSpPr>
          <p:cNvPr id="3039" name="object 3039"/>
          <p:cNvSpPr/>
          <p:nvPr/>
        </p:nvSpPr>
        <p:spPr>
          <a:xfrm>
            <a:off x="8582538" y="3192012"/>
            <a:ext cx="0" cy="58419"/>
          </a:xfrm>
          <a:custGeom>
            <a:avLst/>
            <a:gdLst/>
            <a:ahLst/>
            <a:cxnLst/>
            <a:rect l="l" t="t" r="r" b="b"/>
            <a:pathLst>
              <a:path h="58419">
                <a:moveTo>
                  <a:pt x="0" y="0"/>
                </a:moveTo>
                <a:lnTo>
                  <a:pt x="0" y="57819"/>
                </a:lnTo>
              </a:path>
            </a:pathLst>
          </a:custGeom>
          <a:ln w="3175">
            <a:solidFill>
              <a:srgbClr val="000000"/>
            </a:solidFill>
          </a:ln>
        </p:spPr>
        <p:txBody>
          <a:bodyPr wrap="square" lIns="0" tIns="0" rIns="0" bIns="0" rtlCol="0"/>
          <a:lstStyle/>
          <a:p>
            <a:endParaRPr/>
          </a:p>
        </p:txBody>
      </p:sp>
      <p:sp>
        <p:nvSpPr>
          <p:cNvPr id="3040" name="object 3040"/>
          <p:cNvSpPr/>
          <p:nvPr/>
        </p:nvSpPr>
        <p:spPr>
          <a:xfrm>
            <a:off x="8582538" y="2892207"/>
            <a:ext cx="0" cy="358140"/>
          </a:xfrm>
          <a:custGeom>
            <a:avLst/>
            <a:gdLst/>
            <a:ahLst/>
            <a:cxnLst/>
            <a:rect l="l" t="t" r="r" b="b"/>
            <a:pathLst>
              <a:path h="358139">
                <a:moveTo>
                  <a:pt x="0" y="0"/>
                </a:moveTo>
                <a:lnTo>
                  <a:pt x="0" y="357623"/>
                </a:lnTo>
              </a:path>
            </a:pathLst>
          </a:custGeom>
          <a:ln w="3175">
            <a:solidFill>
              <a:srgbClr val="000000"/>
            </a:solidFill>
          </a:ln>
        </p:spPr>
        <p:txBody>
          <a:bodyPr wrap="square" lIns="0" tIns="0" rIns="0" bIns="0" rtlCol="0"/>
          <a:lstStyle/>
          <a:p>
            <a:endParaRPr/>
          </a:p>
        </p:txBody>
      </p:sp>
      <p:sp>
        <p:nvSpPr>
          <p:cNvPr id="3041" name="object 3041"/>
          <p:cNvSpPr/>
          <p:nvPr/>
        </p:nvSpPr>
        <p:spPr>
          <a:xfrm>
            <a:off x="8582538" y="2892207"/>
            <a:ext cx="0" cy="406400"/>
          </a:xfrm>
          <a:custGeom>
            <a:avLst/>
            <a:gdLst/>
            <a:ahLst/>
            <a:cxnLst/>
            <a:rect l="l" t="t" r="r" b="b"/>
            <a:pathLst>
              <a:path h="406400">
                <a:moveTo>
                  <a:pt x="0" y="0"/>
                </a:moveTo>
                <a:lnTo>
                  <a:pt x="0" y="406163"/>
                </a:lnTo>
              </a:path>
            </a:pathLst>
          </a:custGeom>
          <a:ln w="3175">
            <a:solidFill>
              <a:srgbClr val="000000"/>
            </a:solidFill>
          </a:ln>
        </p:spPr>
        <p:txBody>
          <a:bodyPr wrap="square" lIns="0" tIns="0" rIns="0" bIns="0" rtlCol="0"/>
          <a:lstStyle/>
          <a:p>
            <a:endParaRPr/>
          </a:p>
        </p:txBody>
      </p:sp>
      <p:sp>
        <p:nvSpPr>
          <p:cNvPr id="3042" name="object 3042"/>
          <p:cNvSpPr/>
          <p:nvPr/>
        </p:nvSpPr>
        <p:spPr>
          <a:xfrm>
            <a:off x="8582538" y="2452496"/>
            <a:ext cx="0" cy="846455"/>
          </a:xfrm>
          <a:custGeom>
            <a:avLst/>
            <a:gdLst/>
            <a:ahLst/>
            <a:cxnLst/>
            <a:rect l="l" t="t" r="r" b="b"/>
            <a:pathLst>
              <a:path h="846454">
                <a:moveTo>
                  <a:pt x="0" y="0"/>
                </a:moveTo>
                <a:lnTo>
                  <a:pt x="0" y="845875"/>
                </a:lnTo>
              </a:path>
            </a:pathLst>
          </a:custGeom>
          <a:ln w="3175">
            <a:solidFill>
              <a:srgbClr val="000000"/>
            </a:solidFill>
          </a:ln>
        </p:spPr>
        <p:txBody>
          <a:bodyPr wrap="square" lIns="0" tIns="0" rIns="0" bIns="0" rtlCol="0"/>
          <a:lstStyle/>
          <a:p>
            <a:endParaRPr/>
          </a:p>
        </p:txBody>
      </p:sp>
      <p:sp>
        <p:nvSpPr>
          <p:cNvPr id="3043" name="object 3043"/>
          <p:cNvSpPr/>
          <p:nvPr/>
        </p:nvSpPr>
        <p:spPr>
          <a:xfrm>
            <a:off x="8582538" y="2452496"/>
            <a:ext cx="0" cy="286385"/>
          </a:xfrm>
          <a:custGeom>
            <a:avLst/>
            <a:gdLst/>
            <a:ahLst/>
            <a:cxnLst/>
            <a:rect l="l" t="t" r="r" b="b"/>
            <a:pathLst>
              <a:path h="286385">
                <a:moveTo>
                  <a:pt x="0" y="0"/>
                </a:moveTo>
                <a:lnTo>
                  <a:pt x="0" y="286241"/>
                </a:lnTo>
              </a:path>
            </a:pathLst>
          </a:custGeom>
          <a:ln w="3175">
            <a:solidFill>
              <a:srgbClr val="000000"/>
            </a:solidFill>
          </a:ln>
        </p:spPr>
        <p:txBody>
          <a:bodyPr wrap="square" lIns="0" tIns="0" rIns="0" bIns="0" rtlCol="0"/>
          <a:lstStyle/>
          <a:p>
            <a:endParaRPr/>
          </a:p>
        </p:txBody>
      </p:sp>
      <p:sp>
        <p:nvSpPr>
          <p:cNvPr id="3044" name="object 3044"/>
          <p:cNvSpPr/>
          <p:nvPr/>
        </p:nvSpPr>
        <p:spPr>
          <a:xfrm>
            <a:off x="8582538" y="2738023"/>
            <a:ext cx="0" cy="568960"/>
          </a:xfrm>
          <a:custGeom>
            <a:avLst/>
            <a:gdLst/>
            <a:ahLst/>
            <a:cxnLst/>
            <a:rect l="l" t="t" r="r" b="b"/>
            <a:pathLst>
              <a:path h="568960">
                <a:moveTo>
                  <a:pt x="0" y="0"/>
                </a:moveTo>
                <a:lnTo>
                  <a:pt x="0" y="568913"/>
                </a:lnTo>
              </a:path>
            </a:pathLst>
          </a:custGeom>
          <a:ln w="3175">
            <a:solidFill>
              <a:srgbClr val="000000"/>
            </a:solidFill>
          </a:ln>
        </p:spPr>
        <p:txBody>
          <a:bodyPr wrap="square" lIns="0" tIns="0" rIns="0" bIns="0" rtlCol="0"/>
          <a:lstStyle/>
          <a:p>
            <a:endParaRPr/>
          </a:p>
        </p:txBody>
      </p:sp>
      <p:sp>
        <p:nvSpPr>
          <p:cNvPr id="3045" name="object 3045"/>
          <p:cNvSpPr/>
          <p:nvPr/>
        </p:nvSpPr>
        <p:spPr>
          <a:xfrm>
            <a:off x="8582538"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3046" name="object 3046"/>
          <p:cNvSpPr/>
          <p:nvPr/>
        </p:nvSpPr>
        <p:spPr>
          <a:xfrm>
            <a:off x="8582538" y="2943603"/>
            <a:ext cx="0" cy="306705"/>
          </a:xfrm>
          <a:custGeom>
            <a:avLst/>
            <a:gdLst/>
            <a:ahLst/>
            <a:cxnLst/>
            <a:rect l="l" t="t" r="r" b="b"/>
            <a:pathLst>
              <a:path h="306705">
                <a:moveTo>
                  <a:pt x="0" y="0"/>
                </a:moveTo>
                <a:lnTo>
                  <a:pt x="0" y="306228"/>
                </a:lnTo>
              </a:path>
            </a:pathLst>
          </a:custGeom>
          <a:ln w="3175">
            <a:solidFill>
              <a:srgbClr val="000000"/>
            </a:solidFill>
          </a:ln>
        </p:spPr>
        <p:txBody>
          <a:bodyPr wrap="square" lIns="0" tIns="0" rIns="0" bIns="0" rtlCol="0"/>
          <a:lstStyle/>
          <a:p>
            <a:endParaRPr/>
          </a:p>
        </p:txBody>
      </p:sp>
      <p:sp>
        <p:nvSpPr>
          <p:cNvPr id="3047" name="object 3047"/>
          <p:cNvSpPr/>
          <p:nvPr/>
        </p:nvSpPr>
        <p:spPr>
          <a:xfrm>
            <a:off x="8582538" y="2943603"/>
            <a:ext cx="0" cy="75565"/>
          </a:xfrm>
          <a:custGeom>
            <a:avLst/>
            <a:gdLst/>
            <a:ahLst/>
            <a:cxnLst/>
            <a:rect l="l" t="t" r="r" b="b"/>
            <a:pathLst>
              <a:path h="75564">
                <a:moveTo>
                  <a:pt x="0" y="0"/>
                </a:moveTo>
                <a:lnTo>
                  <a:pt x="0" y="74951"/>
                </a:lnTo>
              </a:path>
            </a:pathLst>
          </a:custGeom>
          <a:ln w="3175">
            <a:solidFill>
              <a:srgbClr val="000000"/>
            </a:solidFill>
          </a:ln>
        </p:spPr>
        <p:txBody>
          <a:bodyPr wrap="square" lIns="0" tIns="0" rIns="0" bIns="0" rtlCol="0"/>
          <a:lstStyle/>
          <a:p>
            <a:endParaRPr/>
          </a:p>
        </p:txBody>
      </p:sp>
      <p:sp>
        <p:nvSpPr>
          <p:cNvPr id="3048" name="object 3048"/>
          <p:cNvSpPr/>
          <p:nvPr/>
        </p:nvSpPr>
        <p:spPr>
          <a:xfrm>
            <a:off x="8582538" y="3017841"/>
            <a:ext cx="0" cy="283845"/>
          </a:xfrm>
          <a:custGeom>
            <a:avLst/>
            <a:gdLst/>
            <a:ahLst/>
            <a:cxnLst/>
            <a:rect l="l" t="t" r="r" b="b"/>
            <a:pathLst>
              <a:path h="283845">
                <a:moveTo>
                  <a:pt x="0" y="0"/>
                </a:moveTo>
                <a:lnTo>
                  <a:pt x="0" y="283386"/>
                </a:lnTo>
              </a:path>
            </a:pathLst>
          </a:custGeom>
          <a:ln w="3175">
            <a:solidFill>
              <a:srgbClr val="000000"/>
            </a:solidFill>
          </a:ln>
        </p:spPr>
        <p:txBody>
          <a:bodyPr wrap="square" lIns="0" tIns="0" rIns="0" bIns="0" rtlCol="0"/>
          <a:lstStyle/>
          <a:p>
            <a:endParaRPr/>
          </a:p>
        </p:txBody>
      </p:sp>
      <p:sp>
        <p:nvSpPr>
          <p:cNvPr id="3049" name="object 3049"/>
          <p:cNvSpPr/>
          <p:nvPr/>
        </p:nvSpPr>
        <p:spPr>
          <a:xfrm>
            <a:off x="8582122" y="3300512"/>
            <a:ext cx="4445" cy="6985"/>
          </a:xfrm>
          <a:custGeom>
            <a:avLst/>
            <a:gdLst/>
            <a:ahLst/>
            <a:cxnLst/>
            <a:rect l="l" t="t" r="r" b="b"/>
            <a:pathLst>
              <a:path w="4445" h="6985">
                <a:moveTo>
                  <a:pt x="834" y="0"/>
                </a:moveTo>
                <a:lnTo>
                  <a:pt x="0" y="0"/>
                </a:lnTo>
                <a:lnTo>
                  <a:pt x="0" y="715"/>
                </a:lnTo>
                <a:lnTo>
                  <a:pt x="3337" y="6424"/>
                </a:lnTo>
                <a:lnTo>
                  <a:pt x="4173" y="6424"/>
                </a:lnTo>
                <a:lnTo>
                  <a:pt x="4173" y="5711"/>
                </a:lnTo>
                <a:lnTo>
                  <a:pt x="834" y="0"/>
                </a:lnTo>
                <a:close/>
              </a:path>
            </a:pathLst>
          </a:custGeom>
          <a:solidFill>
            <a:srgbClr val="000000"/>
          </a:solidFill>
        </p:spPr>
        <p:txBody>
          <a:bodyPr wrap="square" lIns="0" tIns="0" rIns="0" bIns="0" rtlCol="0"/>
          <a:lstStyle/>
          <a:p>
            <a:endParaRPr/>
          </a:p>
        </p:txBody>
      </p:sp>
      <p:sp>
        <p:nvSpPr>
          <p:cNvPr id="3050" name="object 3050"/>
          <p:cNvSpPr/>
          <p:nvPr/>
        </p:nvSpPr>
        <p:spPr>
          <a:xfrm>
            <a:off x="8585877" y="2832247"/>
            <a:ext cx="0" cy="474980"/>
          </a:xfrm>
          <a:custGeom>
            <a:avLst/>
            <a:gdLst/>
            <a:ahLst/>
            <a:cxnLst/>
            <a:rect l="l" t="t" r="r" b="b"/>
            <a:pathLst>
              <a:path h="474979">
                <a:moveTo>
                  <a:pt x="0" y="0"/>
                </a:moveTo>
                <a:lnTo>
                  <a:pt x="0" y="474689"/>
                </a:lnTo>
              </a:path>
            </a:pathLst>
          </a:custGeom>
          <a:ln w="3175">
            <a:solidFill>
              <a:srgbClr val="000000"/>
            </a:solidFill>
          </a:ln>
        </p:spPr>
        <p:txBody>
          <a:bodyPr wrap="square" lIns="0" tIns="0" rIns="0" bIns="0" rtlCol="0"/>
          <a:lstStyle/>
          <a:p>
            <a:endParaRPr/>
          </a:p>
        </p:txBody>
      </p:sp>
      <p:sp>
        <p:nvSpPr>
          <p:cNvPr id="3051" name="object 3051"/>
          <p:cNvSpPr/>
          <p:nvPr/>
        </p:nvSpPr>
        <p:spPr>
          <a:xfrm>
            <a:off x="8585877" y="2832247"/>
            <a:ext cx="0" cy="392430"/>
          </a:xfrm>
          <a:custGeom>
            <a:avLst/>
            <a:gdLst/>
            <a:ahLst/>
            <a:cxnLst/>
            <a:rect l="l" t="t" r="r" b="b"/>
            <a:pathLst>
              <a:path h="392430">
                <a:moveTo>
                  <a:pt x="0" y="0"/>
                </a:moveTo>
                <a:lnTo>
                  <a:pt x="0" y="391886"/>
                </a:lnTo>
              </a:path>
            </a:pathLst>
          </a:custGeom>
          <a:ln w="3175">
            <a:solidFill>
              <a:srgbClr val="000000"/>
            </a:solidFill>
          </a:ln>
        </p:spPr>
        <p:txBody>
          <a:bodyPr wrap="square" lIns="0" tIns="0" rIns="0" bIns="0" rtlCol="0"/>
          <a:lstStyle/>
          <a:p>
            <a:endParaRPr/>
          </a:p>
        </p:txBody>
      </p:sp>
      <p:sp>
        <p:nvSpPr>
          <p:cNvPr id="3052" name="object 3052"/>
          <p:cNvSpPr/>
          <p:nvPr/>
        </p:nvSpPr>
        <p:spPr>
          <a:xfrm>
            <a:off x="8585877" y="3223419"/>
            <a:ext cx="0" cy="83820"/>
          </a:xfrm>
          <a:custGeom>
            <a:avLst/>
            <a:gdLst/>
            <a:ahLst/>
            <a:cxnLst/>
            <a:rect l="l" t="t" r="r" b="b"/>
            <a:pathLst>
              <a:path h="83820">
                <a:moveTo>
                  <a:pt x="0" y="0"/>
                </a:moveTo>
                <a:lnTo>
                  <a:pt x="0" y="83516"/>
                </a:lnTo>
              </a:path>
            </a:pathLst>
          </a:custGeom>
          <a:ln w="3175">
            <a:solidFill>
              <a:srgbClr val="000000"/>
            </a:solidFill>
          </a:ln>
        </p:spPr>
        <p:txBody>
          <a:bodyPr wrap="square" lIns="0" tIns="0" rIns="0" bIns="0" rtlCol="0"/>
          <a:lstStyle/>
          <a:p>
            <a:endParaRPr/>
          </a:p>
        </p:txBody>
      </p:sp>
      <p:sp>
        <p:nvSpPr>
          <p:cNvPr id="3053" name="object 3053"/>
          <p:cNvSpPr/>
          <p:nvPr/>
        </p:nvSpPr>
        <p:spPr>
          <a:xfrm>
            <a:off x="8585877"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3054" name="object 3054"/>
          <p:cNvSpPr/>
          <p:nvPr/>
        </p:nvSpPr>
        <p:spPr>
          <a:xfrm>
            <a:off x="8585877" y="3120631"/>
            <a:ext cx="0" cy="172085"/>
          </a:xfrm>
          <a:custGeom>
            <a:avLst/>
            <a:gdLst/>
            <a:ahLst/>
            <a:cxnLst/>
            <a:rect l="l" t="t" r="r" b="b"/>
            <a:pathLst>
              <a:path h="172085">
                <a:moveTo>
                  <a:pt x="0" y="0"/>
                </a:moveTo>
                <a:lnTo>
                  <a:pt x="0" y="172030"/>
                </a:lnTo>
              </a:path>
            </a:pathLst>
          </a:custGeom>
          <a:ln w="3175">
            <a:solidFill>
              <a:srgbClr val="000000"/>
            </a:solidFill>
          </a:ln>
        </p:spPr>
        <p:txBody>
          <a:bodyPr wrap="square" lIns="0" tIns="0" rIns="0" bIns="0" rtlCol="0"/>
          <a:lstStyle/>
          <a:p>
            <a:endParaRPr/>
          </a:p>
        </p:txBody>
      </p:sp>
      <p:sp>
        <p:nvSpPr>
          <p:cNvPr id="3055" name="object 3055"/>
          <p:cNvSpPr/>
          <p:nvPr/>
        </p:nvSpPr>
        <p:spPr>
          <a:xfrm>
            <a:off x="8585877" y="3120630"/>
            <a:ext cx="0" cy="177800"/>
          </a:xfrm>
          <a:custGeom>
            <a:avLst/>
            <a:gdLst/>
            <a:ahLst/>
            <a:cxnLst/>
            <a:rect l="l" t="t" r="r" b="b"/>
            <a:pathLst>
              <a:path h="177800">
                <a:moveTo>
                  <a:pt x="0" y="0"/>
                </a:moveTo>
                <a:lnTo>
                  <a:pt x="0" y="177740"/>
                </a:lnTo>
              </a:path>
            </a:pathLst>
          </a:custGeom>
          <a:ln w="3175">
            <a:solidFill>
              <a:srgbClr val="000000"/>
            </a:solidFill>
          </a:ln>
        </p:spPr>
        <p:txBody>
          <a:bodyPr wrap="square" lIns="0" tIns="0" rIns="0" bIns="0" rtlCol="0"/>
          <a:lstStyle/>
          <a:p>
            <a:endParaRPr/>
          </a:p>
        </p:txBody>
      </p:sp>
      <p:sp>
        <p:nvSpPr>
          <p:cNvPr id="3056" name="object 3056"/>
          <p:cNvSpPr/>
          <p:nvPr/>
        </p:nvSpPr>
        <p:spPr>
          <a:xfrm>
            <a:off x="8585877" y="2589549"/>
            <a:ext cx="0" cy="709295"/>
          </a:xfrm>
          <a:custGeom>
            <a:avLst/>
            <a:gdLst/>
            <a:ahLst/>
            <a:cxnLst/>
            <a:rect l="l" t="t" r="r" b="b"/>
            <a:pathLst>
              <a:path h="709295">
                <a:moveTo>
                  <a:pt x="0" y="0"/>
                </a:moveTo>
                <a:lnTo>
                  <a:pt x="0" y="708822"/>
                </a:lnTo>
              </a:path>
            </a:pathLst>
          </a:custGeom>
          <a:ln w="3175">
            <a:solidFill>
              <a:srgbClr val="000000"/>
            </a:solidFill>
          </a:ln>
        </p:spPr>
        <p:txBody>
          <a:bodyPr wrap="square" lIns="0" tIns="0" rIns="0" bIns="0" rtlCol="0"/>
          <a:lstStyle/>
          <a:p>
            <a:endParaRPr/>
          </a:p>
        </p:txBody>
      </p:sp>
      <p:sp>
        <p:nvSpPr>
          <p:cNvPr id="3057" name="object 3057"/>
          <p:cNvSpPr/>
          <p:nvPr/>
        </p:nvSpPr>
        <p:spPr>
          <a:xfrm>
            <a:off x="8585877" y="2512457"/>
            <a:ext cx="0" cy="78105"/>
          </a:xfrm>
          <a:custGeom>
            <a:avLst/>
            <a:gdLst/>
            <a:ahLst/>
            <a:cxnLst/>
            <a:rect l="l" t="t" r="r" b="b"/>
            <a:pathLst>
              <a:path h="78105">
                <a:moveTo>
                  <a:pt x="0" y="0"/>
                </a:moveTo>
                <a:lnTo>
                  <a:pt x="0" y="77806"/>
                </a:lnTo>
              </a:path>
            </a:pathLst>
          </a:custGeom>
          <a:ln w="3175">
            <a:solidFill>
              <a:srgbClr val="000000"/>
            </a:solidFill>
          </a:ln>
        </p:spPr>
        <p:txBody>
          <a:bodyPr wrap="square" lIns="0" tIns="0" rIns="0" bIns="0" rtlCol="0"/>
          <a:lstStyle/>
          <a:p>
            <a:endParaRPr/>
          </a:p>
        </p:txBody>
      </p:sp>
      <p:sp>
        <p:nvSpPr>
          <p:cNvPr id="3058" name="object 3058"/>
          <p:cNvSpPr/>
          <p:nvPr/>
        </p:nvSpPr>
        <p:spPr>
          <a:xfrm>
            <a:off x="8585877" y="2512457"/>
            <a:ext cx="0" cy="780415"/>
          </a:xfrm>
          <a:custGeom>
            <a:avLst/>
            <a:gdLst/>
            <a:ahLst/>
            <a:cxnLst/>
            <a:rect l="l" t="t" r="r" b="b"/>
            <a:pathLst>
              <a:path h="780414">
                <a:moveTo>
                  <a:pt x="0" y="0"/>
                </a:moveTo>
                <a:lnTo>
                  <a:pt x="0" y="780203"/>
                </a:lnTo>
              </a:path>
            </a:pathLst>
          </a:custGeom>
          <a:ln w="3175">
            <a:solidFill>
              <a:srgbClr val="000000"/>
            </a:solidFill>
          </a:ln>
        </p:spPr>
        <p:txBody>
          <a:bodyPr wrap="square" lIns="0" tIns="0" rIns="0" bIns="0" rtlCol="0"/>
          <a:lstStyle/>
          <a:p>
            <a:endParaRPr/>
          </a:p>
        </p:txBody>
      </p:sp>
      <p:sp>
        <p:nvSpPr>
          <p:cNvPr id="3059" name="object 3059"/>
          <p:cNvSpPr/>
          <p:nvPr/>
        </p:nvSpPr>
        <p:spPr>
          <a:xfrm>
            <a:off x="8585877" y="2726602"/>
            <a:ext cx="0" cy="566420"/>
          </a:xfrm>
          <a:custGeom>
            <a:avLst/>
            <a:gdLst/>
            <a:ahLst/>
            <a:cxnLst/>
            <a:rect l="l" t="t" r="r" b="b"/>
            <a:pathLst>
              <a:path h="566420">
                <a:moveTo>
                  <a:pt x="0" y="0"/>
                </a:moveTo>
                <a:lnTo>
                  <a:pt x="0" y="566057"/>
                </a:lnTo>
              </a:path>
            </a:pathLst>
          </a:custGeom>
          <a:ln w="3175">
            <a:solidFill>
              <a:srgbClr val="000000"/>
            </a:solidFill>
          </a:ln>
        </p:spPr>
        <p:txBody>
          <a:bodyPr wrap="square" lIns="0" tIns="0" rIns="0" bIns="0" rtlCol="0"/>
          <a:lstStyle/>
          <a:p>
            <a:endParaRPr/>
          </a:p>
        </p:txBody>
      </p:sp>
      <p:sp>
        <p:nvSpPr>
          <p:cNvPr id="3060" name="object 3060"/>
          <p:cNvSpPr/>
          <p:nvPr/>
        </p:nvSpPr>
        <p:spPr>
          <a:xfrm>
            <a:off x="8585877" y="2726602"/>
            <a:ext cx="0" cy="580390"/>
          </a:xfrm>
          <a:custGeom>
            <a:avLst/>
            <a:gdLst/>
            <a:ahLst/>
            <a:cxnLst/>
            <a:rect l="l" t="t" r="r" b="b"/>
            <a:pathLst>
              <a:path h="580389">
                <a:moveTo>
                  <a:pt x="0" y="0"/>
                </a:moveTo>
                <a:lnTo>
                  <a:pt x="0" y="580334"/>
                </a:lnTo>
              </a:path>
            </a:pathLst>
          </a:custGeom>
          <a:ln w="3175">
            <a:solidFill>
              <a:srgbClr val="000000"/>
            </a:solidFill>
          </a:ln>
        </p:spPr>
        <p:txBody>
          <a:bodyPr wrap="square" lIns="0" tIns="0" rIns="0" bIns="0" rtlCol="0"/>
          <a:lstStyle/>
          <a:p>
            <a:endParaRPr/>
          </a:p>
        </p:txBody>
      </p:sp>
      <p:sp>
        <p:nvSpPr>
          <p:cNvPr id="3061" name="object 3061"/>
          <p:cNvSpPr/>
          <p:nvPr/>
        </p:nvSpPr>
        <p:spPr>
          <a:xfrm>
            <a:off x="858546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062" name="object 3062"/>
          <p:cNvSpPr/>
          <p:nvPr/>
        </p:nvSpPr>
        <p:spPr>
          <a:xfrm>
            <a:off x="8589216" y="2923616"/>
            <a:ext cx="0" cy="383540"/>
          </a:xfrm>
          <a:custGeom>
            <a:avLst/>
            <a:gdLst/>
            <a:ahLst/>
            <a:cxnLst/>
            <a:rect l="l" t="t" r="r" b="b"/>
            <a:pathLst>
              <a:path h="383539">
                <a:moveTo>
                  <a:pt x="0" y="0"/>
                </a:moveTo>
                <a:lnTo>
                  <a:pt x="0" y="383320"/>
                </a:lnTo>
              </a:path>
            </a:pathLst>
          </a:custGeom>
          <a:ln w="3175">
            <a:solidFill>
              <a:srgbClr val="000000"/>
            </a:solidFill>
          </a:ln>
        </p:spPr>
        <p:txBody>
          <a:bodyPr wrap="square" lIns="0" tIns="0" rIns="0" bIns="0" rtlCol="0"/>
          <a:lstStyle/>
          <a:p>
            <a:endParaRPr/>
          </a:p>
        </p:txBody>
      </p:sp>
      <p:sp>
        <p:nvSpPr>
          <p:cNvPr id="3063" name="object 3063"/>
          <p:cNvSpPr/>
          <p:nvPr/>
        </p:nvSpPr>
        <p:spPr>
          <a:xfrm>
            <a:off x="8589216" y="2723746"/>
            <a:ext cx="0" cy="200660"/>
          </a:xfrm>
          <a:custGeom>
            <a:avLst/>
            <a:gdLst/>
            <a:ahLst/>
            <a:cxnLst/>
            <a:rect l="l" t="t" r="r" b="b"/>
            <a:pathLst>
              <a:path h="200660">
                <a:moveTo>
                  <a:pt x="0" y="0"/>
                </a:moveTo>
                <a:lnTo>
                  <a:pt x="0" y="200583"/>
                </a:lnTo>
              </a:path>
            </a:pathLst>
          </a:custGeom>
          <a:ln w="3175">
            <a:solidFill>
              <a:srgbClr val="000000"/>
            </a:solidFill>
          </a:ln>
        </p:spPr>
        <p:txBody>
          <a:bodyPr wrap="square" lIns="0" tIns="0" rIns="0" bIns="0" rtlCol="0"/>
          <a:lstStyle/>
          <a:p>
            <a:endParaRPr/>
          </a:p>
        </p:txBody>
      </p:sp>
      <p:sp>
        <p:nvSpPr>
          <p:cNvPr id="3064" name="object 3064"/>
          <p:cNvSpPr/>
          <p:nvPr/>
        </p:nvSpPr>
        <p:spPr>
          <a:xfrm>
            <a:off x="8589216" y="2723747"/>
            <a:ext cx="0" cy="583565"/>
          </a:xfrm>
          <a:custGeom>
            <a:avLst/>
            <a:gdLst/>
            <a:ahLst/>
            <a:cxnLst/>
            <a:rect l="l" t="t" r="r" b="b"/>
            <a:pathLst>
              <a:path h="583564">
                <a:moveTo>
                  <a:pt x="0" y="0"/>
                </a:moveTo>
                <a:lnTo>
                  <a:pt x="0" y="583189"/>
                </a:lnTo>
              </a:path>
            </a:pathLst>
          </a:custGeom>
          <a:ln w="3175">
            <a:solidFill>
              <a:srgbClr val="000000"/>
            </a:solidFill>
          </a:ln>
        </p:spPr>
        <p:txBody>
          <a:bodyPr wrap="square" lIns="0" tIns="0" rIns="0" bIns="0" rtlCol="0"/>
          <a:lstStyle/>
          <a:p>
            <a:endParaRPr/>
          </a:p>
        </p:txBody>
      </p:sp>
      <p:sp>
        <p:nvSpPr>
          <p:cNvPr id="3065" name="object 3065"/>
          <p:cNvSpPr/>
          <p:nvPr/>
        </p:nvSpPr>
        <p:spPr>
          <a:xfrm>
            <a:off x="8589216" y="3303367"/>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3066" name="object 3066"/>
          <p:cNvSpPr/>
          <p:nvPr/>
        </p:nvSpPr>
        <p:spPr>
          <a:xfrm>
            <a:off x="8589216" y="3049248"/>
            <a:ext cx="0" cy="255270"/>
          </a:xfrm>
          <a:custGeom>
            <a:avLst/>
            <a:gdLst/>
            <a:ahLst/>
            <a:cxnLst/>
            <a:rect l="l" t="t" r="r" b="b"/>
            <a:pathLst>
              <a:path h="255270">
                <a:moveTo>
                  <a:pt x="0" y="0"/>
                </a:moveTo>
                <a:lnTo>
                  <a:pt x="0" y="254833"/>
                </a:lnTo>
              </a:path>
            </a:pathLst>
          </a:custGeom>
          <a:ln w="3175">
            <a:solidFill>
              <a:srgbClr val="000000"/>
            </a:solidFill>
          </a:ln>
        </p:spPr>
        <p:txBody>
          <a:bodyPr wrap="square" lIns="0" tIns="0" rIns="0" bIns="0" rtlCol="0"/>
          <a:lstStyle/>
          <a:p>
            <a:endParaRPr/>
          </a:p>
        </p:txBody>
      </p:sp>
      <p:sp>
        <p:nvSpPr>
          <p:cNvPr id="3067" name="object 3067"/>
          <p:cNvSpPr/>
          <p:nvPr/>
        </p:nvSpPr>
        <p:spPr>
          <a:xfrm>
            <a:off x="8589216" y="3049249"/>
            <a:ext cx="0" cy="238125"/>
          </a:xfrm>
          <a:custGeom>
            <a:avLst/>
            <a:gdLst/>
            <a:ahLst/>
            <a:cxnLst/>
            <a:rect l="l" t="t" r="r" b="b"/>
            <a:pathLst>
              <a:path h="238125">
                <a:moveTo>
                  <a:pt x="0" y="0"/>
                </a:moveTo>
                <a:lnTo>
                  <a:pt x="0" y="237701"/>
                </a:lnTo>
              </a:path>
            </a:pathLst>
          </a:custGeom>
          <a:ln w="3175">
            <a:solidFill>
              <a:srgbClr val="000000"/>
            </a:solidFill>
          </a:ln>
        </p:spPr>
        <p:txBody>
          <a:bodyPr wrap="square" lIns="0" tIns="0" rIns="0" bIns="0" rtlCol="0"/>
          <a:lstStyle/>
          <a:p>
            <a:endParaRPr/>
          </a:p>
        </p:txBody>
      </p:sp>
      <p:sp>
        <p:nvSpPr>
          <p:cNvPr id="3068" name="object 3068"/>
          <p:cNvSpPr/>
          <p:nvPr/>
        </p:nvSpPr>
        <p:spPr>
          <a:xfrm>
            <a:off x="8589216" y="2860799"/>
            <a:ext cx="0" cy="426720"/>
          </a:xfrm>
          <a:custGeom>
            <a:avLst/>
            <a:gdLst/>
            <a:ahLst/>
            <a:cxnLst/>
            <a:rect l="l" t="t" r="r" b="b"/>
            <a:pathLst>
              <a:path h="426720">
                <a:moveTo>
                  <a:pt x="0" y="0"/>
                </a:moveTo>
                <a:lnTo>
                  <a:pt x="0" y="426149"/>
                </a:lnTo>
              </a:path>
            </a:pathLst>
          </a:custGeom>
          <a:ln w="3175">
            <a:solidFill>
              <a:srgbClr val="000000"/>
            </a:solidFill>
          </a:ln>
        </p:spPr>
        <p:txBody>
          <a:bodyPr wrap="square" lIns="0" tIns="0" rIns="0" bIns="0" rtlCol="0"/>
          <a:lstStyle/>
          <a:p>
            <a:endParaRPr/>
          </a:p>
        </p:txBody>
      </p:sp>
      <p:sp>
        <p:nvSpPr>
          <p:cNvPr id="3069" name="object 3069"/>
          <p:cNvSpPr/>
          <p:nvPr/>
        </p:nvSpPr>
        <p:spPr>
          <a:xfrm>
            <a:off x="8589216" y="2481048"/>
            <a:ext cx="0" cy="381000"/>
          </a:xfrm>
          <a:custGeom>
            <a:avLst/>
            <a:gdLst/>
            <a:ahLst/>
            <a:cxnLst/>
            <a:rect l="l" t="t" r="r" b="b"/>
            <a:pathLst>
              <a:path h="381000">
                <a:moveTo>
                  <a:pt x="0" y="0"/>
                </a:moveTo>
                <a:lnTo>
                  <a:pt x="0" y="380465"/>
                </a:lnTo>
              </a:path>
            </a:pathLst>
          </a:custGeom>
          <a:ln w="3175">
            <a:solidFill>
              <a:srgbClr val="000000"/>
            </a:solidFill>
          </a:ln>
        </p:spPr>
        <p:txBody>
          <a:bodyPr wrap="square" lIns="0" tIns="0" rIns="0" bIns="0" rtlCol="0"/>
          <a:lstStyle/>
          <a:p>
            <a:endParaRPr/>
          </a:p>
        </p:txBody>
      </p:sp>
      <p:sp>
        <p:nvSpPr>
          <p:cNvPr id="3070" name="object 3070"/>
          <p:cNvSpPr/>
          <p:nvPr/>
        </p:nvSpPr>
        <p:spPr>
          <a:xfrm>
            <a:off x="8589216" y="2481048"/>
            <a:ext cx="0" cy="817880"/>
          </a:xfrm>
          <a:custGeom>
            <a:avLst/>
            <a:gdLst/>
            <a:ahLst/>
            <a:cxnLst/>
            <a:rect l="l" t="t" r="r" b="b"/>
            <a:pathLst>
              <a:path h="817879">
                <a:moveTo>
                  <a:pt x="0" y="0"/>
                </a:moveTo>
                <a:lnTo>
                  <a:pt x="0" y="817322"/>
                </a:lnTo>
              </a:path>
            </a:pathLst>
          </a:custGeom>
          <a:ln w="3175">
            <a:solidFill>
              <a:srgbClr val="000000"/>
            </a:solidFill>
          </a:ln>
        </p:spPr>
        <p:txBody>
          <a:bodyPr wrap="square" lIns="0" tIns="0" rIns="0" bIns="0" rtlCol="0"/>
          <a:lstStyle/>
          <a:p>
            <a:endParaRPr/>
          </a:p>
        </p:txBody>
      </p:sp>
      <p:sp>
        <p:nvSpPr>
          <p:cNvPr id="3071" name="object 3071"/>
          <p:cNvSpPr/>
          <p:nvPr/>
        </p:nvSpPr>
        <p:spPr>
          <a:xfrm>
            <a:off x="8589216" y="2749445"/>
            <a:ext cx="0" cy="549275"/>
          </a:xfrm>
          <a:custGeom>
            <a:avLst/>
            <a:gdLst/>
            <a:ahLst/>
            <a:cxnLst/>
            <a:rect l="l" t="t" r="r" b="b"/>
            <a:pathLst>
              <a:path h="549275">
                <a:moveTo>
                  <a:pt x="0" y="0"/>
                </a:moveTo>
                <a:lnTo>
                  <a:pt x="0" y="548926"/>
                </a:lnTo>
              </a:path>
            </a:pathLst>
          </a:custGeom>
          <a:ln w="3175">
            <a:solidFill>
              <a:srgbClr val="000000"/>
            </a:solidFill>
          </a:ln>
        </p:spPr>
        <p:txBody>
          <a:bodyPr wrap="square" lIns="0" tIns="0" rIns="0" bIns="0" rtlCol="0"/>
          <a:lstStyle/>
          <a:p>
            <a:endParaRPr/>
          </a:p>
        </p:txBody>
      </p:sp>
      <p:sp>
        <p:nvSpPr>
          <p:cNvPr id="3072" name="object 3072"/>
          <p:cNvSpPr/>
          <p:nvPr/>
        </p:nvSpPr>
        <p:spPr>
          <a:xfrm>
            <a:off x="8589216" y="2749445"/>
            <a:ext cx="0" cy="528955"/>
          </a:xfrm>
          <a:custGeom>
            <a:avLst/>
            <a:gdLst/>
            <a:ahLst/>
            <a:cxnLst/>
            <a:rect l="l" t="t" r="r" b="b"/>
            <a:pathLst>
              <a:path h="528954">
                <a:moveTo>
                  <a:pt x="0" y="0"/>
                </a:moveTo>
                <a:lnTo>
                  <a:pt x="0" y="528939"/>
                </a:lnTo>
              </a:path>
            </a:pathLst>
          </a:custGeom>
          <a:ln w="3175">
            <a:solidFill>
              <a:srgbClr val="000000"/>
            </a:solidFill>
          </a:ln>
        </p:spPr>
        <p:txBody>
          <a:bodyPr wrap="square" lIns="0" tIns="0" rIns="0" bIns="0" rtlCol="0"/>
          <a:lstStyle/>
          <a:p>
            <a:endParaRPr/>
          </a:p>
        </p:txBody>
      </p:sp>
      <p:sp>
        <p:nvSpPr>
          <p:cNvPr id="3073" name="object 3073"/>
          <p:cNvSpPr/>
          <p:nvPr/>
        </p:nvSpPr>
        <p:spPr>
          <a:xfrm>
            <a:off x="8590884" y="2869366"/>
            <a:ext cx="0" cy="409575"/>
          </a:xfrm>
          <a:custGeom>
            <a:avLst/>
            <a:gdLst/>
            <a:ahLst/>
            <a:cxnLst/>
            <a:rect l="l" t="t" r="r" b="b"/>
            <a:pathLst>
              <a:path h="409575">
                <a:moveTo>
                  <a:pt x="0" y="0"/>
                </a:moveTo>
                <a:lnTo>
                  <a:pt x="0" y="409018"/>
                </a:lnTo>
              </a:path>
            </a:pathLst>
          </a:custGeom>
          <a:ln w="4173">
            <a:solidFill>
              <a:srgbClr val="000000"/>
            </a:solidFill>
          </a:ln>
        </p:spPr>
        <p:txBody>
          <a:bodyPr wrap="square" lIns="0" tIns="0" rIns="0" bIns="0" rtlCol="0"/>
          <a:lstStyle/>
          <a:p>
            <a:endParaRPr/>
          </a:p>
        </p:txBody>
      </p:sp>
      <p:sp>
        <p:nvSpPr>
          <p:cNvPr id="3074" name="object 3074"/>
          <p:cNvSpPr/>
          <p:nvPr/>
        </p:nvSpPr>
        <p:spPr>
          <a:xfrm>
            <a:off x="8594223" y="2680917"/>
            <a:ext cx="0" cy="312420"/>
          </a:xfrm>
          <a:custGeom>
            <a:avLst/>
            <a:gdLst/>
            <a:ahLst/>
            <a:cxnLst/>
            <a:rect l="l" t="t" r="r" b="b"/>
            <a:pathLst>
              <a:path h="312419">
                <a:moveTo>
                  <a:pt x="0" y="0"/>
                </a:moveTo>
                <a:lnTo>
                  <a:pt x="0" y="311938"/>
                </a:lnTo>
              </a:path>
            </a:pathLst>
          </a:custGeom>
          <a:ln w="4173">
            <a:solidFill>
              <a:srgbClr val="000000"/>
            </a:solidFill>
          </a:ln>
        </p:spPr>
        <p:txBody>
          <a:bodyPr wrap="square" lIns="0" tIns="0" rIns="0" bIns="0" rtlCol="0"/>
          <a:lstStyle/>
          <a:p>
            <a:endParaRPr/>
          </a:p>
        </p:txBody>
      </p:sp>
      <p:sp>
        <p:nvSpPr>
          <p:cNvPr id="3075" name="object 3075"/>
          <p:cNvSpPr/>
          <p:nvPr/>
        </p:nvSpPr>
        <p:spPr>
          <a:xfrm>
            <a:off x="8595893" y="2992142"/>
            <a:ext cx="0" cy="300990"/>
          </a:xfrm>
          <a:custGeom>
            <a:avLst/>
            <a:gdLst/>
            <a:ahLst/>
            <a:cxnLst/>
            <a:rect l="l" t="t" r="r" b="b"/>
            <a:pathLst>
              <a:path h="300989">
                <a:moveTo>
                  <a:pt x="0" y="0"/>
                </a:moveTo>
                <a:lnTo>
                  <a:pt x="0" y="300517"/>
                </a:lnTo>
              </a:path>
            </a:pathLst>
          </a:custGeom>
          <a:ln w="3175">
            <a:solidFill>
              <a:srgbClr val="000000"/>
            </a:solidFill>
          </a:ln>
        </p:spPr>
        <p:txBody>
          <a:bodyPr wrap="square" lIns="0" tIns="0" rIns="0" bIns="0" rtlCol="0"/>
          <a:lstStyle/>
          <a:p>
            <a:endParaRPr/>
          </a:p>
        </p:txBody>
      </p:sp>
      <p:sp>
        <p:nvSpPr>
          <p:cNvPr id="3076" name="object 3076"/>
          <p:cNvSpPr/>
          <p:nvPr/>
        </p:nvSpPr>
        <p:spPr>
          <a:xfrm>
            <a:off x="8595893" y="3014984"/>
            <a:ext cx="0" cy="278130"/>
          </a:xfrm>
          <a:custGeom>
            <a:avLst/>
            <a:gdLst/>
            <a:ahLst/>
            <a:cxnLst/>
            <a:rect l="l" t="t" r="r" b="b"/>
            <a:pathLst>
              <a:path h="278129">
                <a:moveTo>
                  <a:pt x="0" y="0"/>
                </a:moveTo>
                <a:lnTo>
                  <a:pt x="0" y="277675"/>
                </a:lnTo>
              </a:path>
            </a:pathLst>
          </a:custGeom>
          <a:ln w="3175">
            <a:solidFill>
              <a:srgbClr val="000000"/>
            </a:solidFill>
          </a:ln>
        </p:spPr>
        <p:txBody>
          <a:bodyPr wrap="square" lIns="0" tIns="0" rIns="0" bIns="0" rtlCol="0"/>
          <a:lstStyle/>
          <a:p>
            <a:endParaRPr/>
          </a:p>
        </p:txBody>
      </p:sp>
      <p:sp>
        <p:nvSpPr>
          <p:cNvPr id="3077" name="object 3077"/>
          <p:cNvSpPr/>
          <p:nvPr/>
        </p:nvSpPr>
        <p:spPr>
          <a:xfrm>
            <a:off x="8595893" y="3014984"/>
            <a:ext cx="0" cy="292100"/>
          </a:xfrm>
          <a:custGeom>
            <a:avLst/>
            <a:gdLst/>
            <a:ahLst/>
            <a:cxnLst/>
            <a:rect l="l" t="t" r="r" b="b"/>
            <a:pathLst>
              <a:path h="292100">
                <a:moveTo>
                  <a:pt x="0" y="0"/>
                </a:moveTo>
                <a:lnTo>
                  <a:pt x="0" y="291951"/>
                </a:lnTo>
              </a:path>
            </a:pathLst>
          </a:custGeom>
          <a:ln w="3175">
            <a:solidFill>
              <a:srgbClr val="000000"/>
            </a:solidFill>
          </a:ln>
        </p:spPr>
        <p:txBody>
          <a:bodyPr wrap="square" lIns="0" tIns="0" rIns="0" bIns="0" rtlCol="0"/>
          <a:lstStyle/>
          <a:p>
            <a:endParaRPr/>
          </a:p>
        </p:txBody>
      </p:sp>
      <p:sp>
        <p:nvSpPr>
          <p:cNvPr id="3078" name="object 3078"/>
          <p:cNvSpPr/>
          <p:nvPr/>
        </p:nvSpPr>
        <p:spPr>
          <a:xfrm>
            <a:off x="8595893" y="2932182"/>
            <a:ext cx="0" cy="375285"/>
          </a:xfrm>
          <a:custGeom>
            <a:avLst/>
            <a:gdLst/>
            <a:ahLst/>
            <a:cxnLst/>
            <a:rect l="l" t="t" r="r" b="b"/>
            <a:pathLst>
              <a:path h="375285">
                <a:moveTo>
                  <a:pt x="0" y="0"/>
                </a:moveTo>
                <a:lnTo>
                  <a:pt x="0" y="374754"/>
                </a:lnTo>
              </a:path>
            </a:pathLst>
          </a:custGeom>
          <a:ln w="3175">
            <a:solidFill>
              <a:srgbClr val="000000"/>
            </a:solidFill>
          </a:ln>
        </p:spPr>
        <p:txBody>
          <a:bodyPr wrap="square" lIns="0" tIns="0" rIns="0" bIns="0" rtlCol="0"/>
          <a:lstStyle/>
          <a:p>
            <a:endParaRPr/>
          </a:p>
        </p:txBody>
      </p:sp>
      <p:sp>
        <p:nvSpPr>
          <p:cNvPr id="3079" name="object 3079"/>
          <p:cNvSpPr/>
          <p:nvPr/>
        </p:nvSpPr>
        <p:spPr>
          <a:xfrm>
            <a:off x="8595893" y="2932182"/>
            <a:ext cx="0" cy="375285"/>
          </a:xfrm>
          <a:custGeom>
            <a:avLst/>
            <a:gdLst/>
            <a:ahLst/>
            <a:cxnLst/>
            <a:rect l="l" t="t" r="r" b="b"/>
            <a:pathLst>
              <a:path h="375285">
                <a:moveTo>
                  <a:pt x="0" y="0"/>
                </a:moveTo>
                <a:lnTo>
                  <a:pt x="0" y="374754"/>
                </a:lnTo>
              </a:path>
            </a:pathLst>
          </a:custGeom>
          <a:ln w="3175">
            <a:solidFill>
              <a:srgbClr val="000000"/>
            </a:solidFill>
          </a:ln>
        </p:spPr>
        <p:txBody>
          <a:bodyPr wrap="square" lIns="0" tIns="0" rIns="0" bIns="0" rtlCol="0"/>
          <a:lstStyle/>
          <a:p>
            <a:endParaRPr/>
          </a:p>
        </p:txBody>
      </p:sp>
      <p:sp>
        <p:nvSpPr>
          <p:cNvPr id="3080" name="object 3080"/>
          <p:cNvSpPr/>
          <p:nvPr/>
        </p:nvSpPr>
        <p:spPr>
          <a:xfrm>
            <a:off x="8595893" y="3189156"/>
            <a:ext cx="0" cy="118110"/>
          </a:xfrm>
          <a:custGeom>
            <a:avLst/>
            <a:gdLst/>
            <a:ahLst/>
            <a:cxnLst/>
            <a:rect l="l" t="t" r="r" b="b"/>
            <a:pathLst>
              <a:path h="118110">
                <a:moveTo>
                  <a:pt x="0" y="0"/>
                </a:moveTo>
                <a:lnTo>
                  <a:pt x="0" y="117779"/>
                </a:lnTo>
              </a:path>
            </a:pathLst>
          </a:custGeom>
          <a:ln w="3175">
            <a:solidFill>
              <a:srgbClr val="000000"/>
            </a:solidFill>
          </a:ln>
        </p:spPr>
        <p:txBody>
          <a:bodyPr wrap="square" lIns="0" tIns="0" rIns="0" bIns="0" rtlCol="0"/>
          <a:lstStyle/>
          <a:p>
            <a:endParaRPr/>
          </a:p>
        </p:txBody>
      </p:sp>
      <p:sp>
        <p:nvSpPr>
          <p:cNvPr id="3081" name="object 3081"/>
          <p:cNvSpPr/>
          <p:nvPr/>
        </p:nvSpPr>
        <p:spPr>
          <a:xfrm>
            <a:off x="8595893" y="3189156"/>
            <a:ext cx="0" cy="118110"/>
          </a:xfrm>
          <a:custGeom>
            <a:avLst/>
            <a:gdLst/>
            <a:ahLst/>
            <a:cxnLst/>
            <a:rect l="l" t="t" r="r" b="b"/>
            <a:pathLst>
              <a:path h="118110">
                <a:moveTo>
                  <a:pt x="0" y="0"/>
                </a:moveTo>
                <a:lnTo>
                  <a:pt x="0" y="117779"/>
                </a:lnTo>
              </a:path>
            </a:pathLst>
          </a:custGeom>
          <a:ln w="3175">
            <a:solidFill>
              <a:srgbClr val="000000"/>
            </a:solidFill>
          </a:ln>
        </p:spPr>
        <p:txBody>
          <a:bodyPr wrap="square" lIns="0" tIns="0" rIns="0" bIns="0" rtlCol="0"/>
          <a:lstStyle/>
          <a:p>
            <a:endParaRPr/>
          </a:p>
        </p:txBody>
      </p:sp>
      <p:sp>
        <p:nvSpPr>
          <p:cNvPr id="3082" name="object 3082"/>
          <p:cNvSpPr/>
          <p:nvPr/>
        </p:nvSpPr>
        <p:spPr>
          <a:xfrm>
            <a:off x="8595893"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083" name="object 3083"/>
          <p:cNvSpPr/>
          <p:nvPr/>
        </p:nvSpPr>
        <p:spPr>
          <a:xfrm>
            <a:off x="8595893" y="3237697"/>
            <a:ext cx="0" cy="52705"/>
          </a:xfrm>
          <a:custGeom>
            <a:avLst/>
            <a:gdLst/>
            <a:ahLst/>
            <a:cxnLst/>
            <a:rect l="l" t="t" r="r" b="b"/>
            <a:pathLst>
              <a:path h="52704">
                <a:moveTo>
                  <a:pt x="0" y="0"/>
                </a:moveTo>
                <a:lnTo>
                  <a:pt x="0" y="52108"/>
                </a:lnTo>
              </a:path>
            </a:pathLst>
          </a:custGeom>
          <a:ln w="3175">
            <a:solidFill>
              <a:srgbClr val="000000"/>
            </a:solidFill>
          </a:ln>
        </p:spPr>
        <p:txBody>
          <a:bodyPr wrap="square" lIns="0" tIns="0" rIns="0" bIns="0" rtlCol="0"/>
          <a:lstStyle/>
          <a:p>
            <a:endParaRPr/>
          </a:p>
        </p:txBody>
      </p:sp>
      <p:sp>
        <p:nvSpPr>
          <p:cNvPr id="3084" name="object 3084"/>
          <p:cNvSpPr/>
          <p:nvPr/>
        </p:nvSpPr>
        <p:spPr>
          <a:xfrm>
            <a:off x="8595893" y="3237696"/>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3085" name="object 3085"/>
          <p:cNvSpPr/>
          <p:nvPr/>
        </p:nvSpPr>
        <p:spPr>
          <a:xfrm>
            <a:off x="8595893" y="2860800"/>
            <a:ext cx="0" cy="446405"/>
          </a:xfrm>
          <a:custGeom>
            <a:avLst/>
            <a:gdLst/>
            <a:ahLst/>
            <a:cxnLst/>
            <a:rect l="l" t="t" r="r" b="b"/>
            <a:pathLst>
              <a:path h="446404">
                <a:moveTo>
                  <a:pt x="0" y="0"/>
                </a:moveTo>
                <a:lnTo>
                  <a:pt x="0" y="446136"/>
                </a:lnTo>
              </a:path>
            </a:pathLst>
          </a:custGeom>
          <a:ln w="3175">
            <a:solidFill>
              <a:srgbClr val="000000"/>
            </a:solidFill>
          </a:ln>
        </p:spPr>
        <p:txBody>
          <a:bodyPr wrap="square" lIns="0" tIns="0" rIns="0" bIns="0" rtlCol="0"/>
          <a:lstStyle/>
          <a:p>
            <a:endParaRPr/>
          </a:p>
        </p:txBody>
      </p:sp>
      <p:sp>
        <p:nvSpPr>
          <p:cNvPr id="3086" name="object 3086"/>
          <p:cNvSpPr/>
          <p:nvPr/>
        </p:nvSpPr>
        <p:spPr>
          <a:xfrm>
            <a:off x="8597561" y="2723748"/>
            <a:ext cx="0" cy="137795"/>
          </a:xfrm>
          <a:custGeom>
            <a:avLst/>
            <a:gdLst/>
            <a:ahLst/>
            <a:cxnLst/>
            <a:rect l="l" t="t" r="r" b="b"/>
            <a:pathLst>
              <a:path h="137794">
                <a:moveTo>
                  <a:pt x="0" y="0"/>
                </a:moveTo>
                <a:lnTo>
                  <a:pt x="0" y="137765"/>
                </a:lnTo>
              </a:path>
            </a:pathLst>
          </a:custGeom>
          <a:ln w="4173">
            <a:solidFill>
              <a:srgbClr val="000000"/>
            </a:solidFill>
          </a:ln>
        </p:spPr>
        <p:txBody>
          <a:bodyPr wrap="square" lIns="0" tIns="0" rIns="0" bIns="0" rtlCol="0"/>
          <a:lstStyle/>
          <a:p>
            <a:endParaRPr/>
          </a:p>
        </p:txBody>
      </p:sp>
      <p:sp>
        <p:nvSpPr>
          <p:cNvPr id="3087" name="object 3087"/>
          <p:cNvSpPr/>
          <p:nvPr/>
        </p:nvSpPr>
        <p:spPr>
          <a:xfrm>
            <a:off x="8599230" y="2723746"/>
            <a:ext cx="0" cy="568960"/>
          </a:xfrm>
          <a:custGeom>
            <a:avLst/>
            <a:gdLst/>
            <a:ahLst/>
            <a:cxnLst/>
            <a:rect l="l" t="t" r="r" b="b"/>
            <a:pathLst>
              <a:path h="568960">
                <a:moveTo>
                  <a:pt x="0" y="0"/>
                </a:moveTo>
                <a:lnTo>
                  <a:pt x="0" y="568913"/>
                </a:lnTo>
              </a:path>
            </a:pathLst>
          </a:custGeom>
          <a:ln w="3175">
            <a:solidFill>
              <a:srgbClr val="000000"/>
            </a:solidFill>
          </a:ln>
        </p:spPr>
        <p:txBody>
          <a:bodyPr wrap="square" lIns="0" tIns="0" rIns="0" bIns="0" rtlCol="0"/>
          <a:lstStyle/>
          <a:p>
            <a:endParaRPr/>
          </a:p>
        </p:txBody>
      </p:sp>
      <p:sp>
        <p:nvSpPr>
          <p:cNvPr id="3088" name="object 3088"/>
          <p:cNvSpPr/>
          <p:nvPr/>
        </p:nvSpPr>
        <p:spPr>
          <a:xfrm>
            <a:off x="8599230" y="3291946"/>
            <a:ext cx="0" cy="12700"/>
          </a:xfrm>
          <a:custGeom>
            <a:avLst/>
            <a:gdLst/>
            <a:ahLst/>
            <a:cxnLst/>
            <a:rect l="l" t="t" r="r" b="b"/>
            <a:pathLst>
              <a:path h="12700">
                <a:moveTo>
                  <a:pt x="0" y="0"/>
                </a:moveTo>
                <a:lnTo>
                  <a:pt x="0" y="12134"/>
                </a:lnTo>
              </a:path>
            </a:pathLst>
          </a:custGeom>
          <a:ln w="3175">
            <a:solidFill>
              <a:srgbClr val="000000"/>
            </a:solidFill>
          </a:ln>
        </p:spPr>
        <p:txBody>
          <a:bodyPr wrap="square" lIns="0" tIns="0" rIns="0" bIns="0" rtlCol="0"/>
          <a:lstStyle/>
          <a:p>
            <a:endParaRPr/>
          </a:p>
        </p:txBody>
      </p:sp>
      <p:sp>
        <p:nvSpPr>
          <p:cNvPr id="3089" name="object 3089"/>
          <p:cNvSpPr/>
          <p:nvPr/>
        </p:nvSpPr>
        <p:spPr>
          <a:xfrm>
            <a:off x="8599230" y="2960735"/>
            <a:ext cx="0" cy="343535"/>
          </a:xfrm>
          <a:custGeom>
            <a:avLst/>
            <a:gdLst/>
            <a:ahLst/>
            <a:cxnLst/>
            <a:rect l="l" t="t" r="r" b="b"/>
            <a:pathLst>
              <a:path h="343535">
                <a:moveTo>
                  <a:pt x="0" y="0"/>
                </a:moveTo>
                <a:lnTo>
                  <a:pt x="0" y="343346"/>
                </a:lnTo>
              </a:path>
            </a:pathLst>
          </a:custGeom>
          <a:ln w="3175">
            <a:solidFill>
              <a:srgbClr val="000000"/>
            </a:solidFill>
          </a:ln>
        </p:spPr>
        <p:txBody>
          <a:bodyPr wrap="square" lIns="0" tIns="0" rIns="0" bIns="0" rtlCol="0"/>
          <a:lstStyle/>
          <a:p>
            <a:endParaRPr/>
          </a:p>
        </p:txBody>
      </p:sp>
      <p:sp>
        <p:nvSpPr>
          <p:cNvPr id="3090" name="object 3090"/>
          <p:cNvSpPr/>
          <p:nvPr/>
        </p:nvSpPr>
        <p:spPr>
          <a:xfrm>
            <a:off x="8599230" y="2960735"/>
            <a:ext cx="0" cy="20955"/>
          </a:xfrm>
          <a:custGeom>
            <a:avLst/>
            <a:gdLst/>
            <a:ahLst/>
            <a:cxnLst/>
            <a:rect l="l" t="t" r="r" b="b"/>
            <a:pathLst>
              <a:path h="20955">
                <a:moveTo>
                  <a:pt x="0" y="0"/>
                </a:moveTo>
                <a:lnTo>
                  <a:pt x="0" y="20700"/>
                </a:lnTo>
              </a:path>
            </a:pathLst>
          </a:custGeom>
          <a:ln w="3175">
            <a:solidFill>
              <a:srgbClr val="000000"/>
            </a:solidFill>
          </a:ln>
        </p:spPr>
        <p:txBody>
          <a:bodyPr wrap="square" lIns="0" tIns="0" rIns="0" bIns="0" rtlCol="0"/>
          <a:lstStyle/>
          <a:p>
            <a:endParaRPr/>
          </a:p>
        </p:txBody>
      </p:sp>
      <p:sp>
        <p:nvSpPr>
          <p:cNvPr id="3091" name="object 3091"/>
          <p:cNvSpPr/>
          <p:nvPr/>
        </p:nvSpPr>
        <p:spPr>
          <a:xfrm>
            <a:off x="8599230" y="2980722"/>
            <a:ext cx="0" cy="318135"/>
          </a:xfrm>
          <a:custGeom>
            <a:avLst/>
            <a:gdLst/>
            <a:ahLst/>
            <a:cxnLst/>
            <a:rect l="l" t="t" r="r" b="b"/>
            <a:pathLst>
              <a:path h="318135">
                <a:moveTo>
                  <a:pt x="0" y="0"/>
                </a:moveTo>
                <a:lnTo>
                  <a:pt x="0" y="317649"/>
                </a:lnTo>
              </a:path>
            </a:pathLst>
          </a:custGeom>
          <a:ln w="3175">
            <a:solidFill>
              <a:srgbClr val="000000"/>
            </a:solidFill>
          </a:ln>
        </p:spPr>
        <p:txBody>
          <a:bodyPr wrap="square" lIns="0" tIns="0" rIns="0" bIns="0" rtlCol="0"/>
          <a:lstStyle/>
          <a:p>
            <a:endParaRPr/>
          </a:p>
        </p:txBody>
      </p:sp>
      <p:sp>
        <p:nvSpPr>
          <p:cNvPr id="3092" name="object 3092"/>
          <p:cNvSpPr/>
          <p:nvPr/>
        </p:nvSpPr>
        <p:spPr>
          <a:xfrm>
            <a:off x="8599230" y="2760866"/>
            <a:ext cx="0" cy="537845"/>
          </a:xfrm>
          <a:custGeom>
            <a:avLst/>
            <a:gdLst/>
            <a:ahLst/>
            <a:cxnLst/>
            <a:rect l="l" t="t" r="r" b="b"/>
            <a:pathLst>
              <a:path h="537845">
                <a:moveTo>
                  <a:pt x="0" y="0"/>
                </a:moveTo>
                <a:lnTo>
                  <a:pt x="0" y="537505"/>
                </a:lnTo>
              </a:path>
            </a:pathLst>
          </a:custGeom>
          <a:ln w="3175">
            <a:solidFill>
              <a:srgbClr val="000000"/>
            </a:solidFill>
          </a:ln>
        </p:spPr>
        <p:txBody>
          <a:bodyPr wrap="square" lIns="0" tIns="0" rIns="0" bIns="0" rtlCol="0"/>
          <a:lstStyle/>
          <a:p>
            <a:endParaRPr/>
          </a:p>
        </p:txBody>
      </p:sp>
      <p:sp>
        <p:nvSpPr>
          <p:cNvPr id="3093" name="object 3093"/>
          <p:cNvSpPr/>
          <p:nvPr/>
        </p:nvSpPr>
        <p:spPr>
          <a:xfrm>
            <a:off x="8599230" y="2760865"/>
            <a:ext cx="0" cy="546100"/>
          </a:xfrm>
          <a:custGeom>
            <a:avLst/>
            <a:gdLst/>
            <a:ahLst/>
            <a:cxnLst/>
            <a:rect l="l" t="t" r="r" b="b"/>
            <a:pathLst>
              <a:path h="546100">
                <a:moveTo>
                  <a:pt x="0" y="0"/>
                </a:moveTo>
                <a:lnTo>
                  <a:pt x="0" y="546071"/>
                </a:lnTo>
              </a:path>
            </a:pathLst>
          </a:custGeom>
          <a:ln w="3175">
            <a:solidFill>
              <a:srgbClr val="000000"/>
            </a:solidFill>
          </a:ln>
        </p:spPr>
        <p:txBody>
          <a:bodyPr wrap="square" lIns="0" tIns="0" rIns="0" bIns="0" rtlCol="0"/>
          <a:lstStyle/>
          <a:p>
            <a:endParaRPr/>
          </a:p>
        </p:txBody>
      </p:sp>
      <p:sp>
        <p:nvSpPr>
          <p:cNvPr id="3094" name="object 3094"/>
          <p:cNvSpPr/>
          <p:nvPr/>
        </p:nvSpPr>
        <p:spPr>
          <a:xfrm>
            <a:off x="8599230" y="3180590"/>
            <a:ext cx="0" cy="126364"/>
          </a:xfrm>
          <a:custGeom>
            <a:avLst/>
            <a:gdLst/>
            <a:ahLst/>
            <a:cxnLst/>
            <a:rect l="l" t="t" r="r" b="b"/>
            <a:pathLst>
              <a:path h="126364">
                <a:moveTo>
                  <a:pt x="0" y="0"/>
                </a:moveTo>
                <a:lnTo>
                  <a:pt x="0" y="126346"/>
                </a:lnTo>
              </a:path>
            </a:pathLst>
          </a:custGeom>
          <a:ln w="3175">
            <a:solidFill>
              <a:srgbClr val="000000"/>
            </a:solidFill>
          </a:ln>
        </p:spPr>
        <p:txBody>
          <a:bodyPr wrap="square" lIns="0" tIns="0" rIns="0" bIns="0" rtlCol="0"/>
          <a:lstStyle/>
          <a:p>
            <a:endParaRPr/>
          </a:p>
        </p:txBody>
      </p:sp>
      <p:sp>
        <p:nvSpPr>
          <p:cNvPr id="3095" name="object 3095"/>
          <p:cNvSpPr/>
          <p:nvPr/>
        </p:nvSpPr>
        <p:spPr>
          <a:xfrm>
            <a:off x="8599230" y="3180590"/>
            <a:ext cx="0" cy="126364"/>
          </a:xfrm>
          <a:custGeom>
            <a:avLst/>
            <a:gdLst/>
            <a:ahLst/>
            <a:cxnLst/>
            <a:rect l="l" t="t" r="r" b="b"/>
            <a:pathLst>
              <a:path h="126364">
                <a:moveTo>
                  <a:pt x="0" y="0"/>
                </a:moveTo>
                <a:lnTo>
                  <a:pt x="0" y="126346"/>
                </a:lnTo>
              </a:path>
            </a:pathLst>
          </a:custGeom>
          <a:ln w="3175">
            <a:solidFill>
              <a:srgbClr val="000000"/>
            </a:solidFill>
          </a:ln>
        </p:spPr>
        <p:txBody>
          <a:bodyPr wrap="square" lIns="0" tIns="0" rIns="0" bIns="0" rtlCol="0"/>
          <a:lstStyle/>
          <a:p>
            <a:endParaRPr/>
          </a:p>
        </p:txBody>
      </p:sp>
      <p:sp>
        <p:nvSpPr>
          <p:cNvPr id="3096" name="object 3096"/>
          <p:cNvSpPr/>
          <p:nvPr/>
        </p:nvSpPr>
        <p:spPr>
          <a:xfrm>
            <a:off x="8599230" y="2932182"/>
            <a:ext cx="0" cy="375285"/>
          </a:xfrm>
          <a:custGeom>
            <a:avLst/>
            <a:gdLst/>
            <a:ahLst/>
            <a:cxnLst/>
            <a:rect l="l" t="t" r="r" b="b"/>
            <a:pathLst>
              <a:path h="375285">
                <a:moveTo>
                  <a:pt x="0" y="0"/>
                </a:moveTo>
                <a:lnTo>
                  <a:pt x="0" y="374754"/>
                </a:lnTo>
              </a:path>
            </a:pathLst>
          </a:custGeom>
          <a:ln w="3175">
            <a:solidFill>
              <a:srgbClr val="000000"/>
            </a:solidFill>
          </a:ln>
        </p:spPr>
        <p:txBody>
          <a:bodyPr wrap="square" lIns="0" tIns="0" rIns="0" bIns="0" rtlCol="0"/>
          <a:lstStyle/>
          <a:p>
            <a:endParaRPr/>
          </a:p>
        </p:txBody>
      </p:sp>
      <p:sp>
        <p:nvSpPr>
          <p:cNvPr id="3097" name="object 3097"/>
          <p:cNvSpPr/>
          <p:nvPr/>
        </p:nvSpPr>
        <p:spPr>
          <a:xfrm>
            <a:off x="8599230" y="2932182"/>
            <a:ext cx="0" cy="366395"/>
          </a:xfrm>
          <a:custGeom>
            <a:avLst/>
            <a:gdLst/>
            <a:ahLst/>
            <a:cxnLst/>
            <a:rect l="l" t="t" r="r" b="b"/>
            <a:pathLst>
              <a:path h="366395">
                <a:moveTo>
                  <a:pt x="0" y="0"/>
                </a:moveTo>
                <a:lnTo>
                  <a:pt x="0" y="366189"/>
                </a:lnTo>
              </a:path>
            </a:pathLst>
          </a:custGeom>
          <a:ln w="3175">
            <a:solidFill>
              <a:srgbClr val="000000"/>
            </a:solidFill>
          </a:ln>
        </p:spPr>
        <p:txBody>
          <a:bodyPr wrap="square" lIns="0" tIns="0" rIns="0" bIns="0" rtlCol="0"/>
          <a:lstStyle/>
          <a:p>
            <a:endParaRPr/>
          </a:p>
        </p:txBody>
      </p:sp>
      <p:sp>
        <p:nvSpPr>
          <p:cNvPr id="3098" name="object 3098"/>
          <p:cNvSpPr/>
          <p:nvPr/>
        </p:nvSpPr>
        <p:spPr>
          <a:xfrm>
            <a:off x="8598814" y="3297657"/>
            <a:ext cx="4445" cy="9525"/>
          </a:xfrm>
          <a:custGeom>
            <a:avLst/>
            <a:gdLst/>
            <a:ahLst/>
            <a:cxnLst/>
            <a:rect l="l" t="t" r="r" b="b"/>
            <a:pathLst>
              <a:path w="4445" h="9525">
                <a:moveTo>
                  <a:pt x="834" y="0"/>
                </a:moveTo>
                <a:lnTo>
                  <a:pt x="0" y="0"/>
                </a:lnTo>
                <a:lnTo>
                  <a:pt x="0" y="713"/>
                </a:lnTo>
                <a:lnTo>
                  <a:pt x="3338" y="9279"/>
                </a:lnTo>
                <a:lnTo>
                  <a:pt x="4173" y="9279"/>
                </a:lnTo>
                <a:lnTo>
                  <a:pt x="4173" y="8566"/>
                </a:lnTo>
                <a:lnTo>
                  <a:pt x="834" y="0"/>
                </a:lnTo>
                <a:close/>
              </a:path>
            </a:pathLst>
          </a:custGeom>
          <a:solidFill>
            <a:srgbClr val="000000"/>
          </a:solidFill>
        </p:spPr>
        <p:txBody>
          <a:bodyPr wrap="square" lIns="0" tIns="0" rIns="0" bIns="0" rtlCol="0"/>
          <a:lstStyle/>
          <a:p>
            <a:endParaRPr/>
          </a:p>
        </p:txBody>
      </p:sp>
      <p:sp>
        <p:nvSpPr>
          <p:cNvPr id="3099" name="object 3099"/>
          <p:cNvSpPr/>
          <p:nvPr/>
        </p:nvSpPr>
        <p:spPr>
          <a:xfrm>
            <a:off x="8602569" y="2738023"/>
            <a:ext cx="0" cy="568960"/>
          </a:xfrm>
          <a:custGeom>
            <a:avLst/>
            <a:gdLst/>
            <a:ahLst/>
            <a:cxnLst/>
            <a:rect l="l" t="t" r="r" b="b"/>
            <a:pathLst>
              <a:path h="568960">
                <a:moveTo>
                  <a:pt x="0" y="0"/>
                </a:moveTo>
                <a:lnTo>
                  <a:pt x="0" y="568913"/>
                </a:lnTo>
              </a:path>
            </a:pathLst>
          </a:custGeom>
          <a:ln w="3175">
            <a:solidFill>
              <a:srgbClr val="000000"/>
            </a:solidFill>
          </a:ln>
        </p:spPr>
        <p:txBody>
          <a:bodyPr wrap="square" lIns="0" tIns="0" rIns="0" bIns="0" rtlCol="0"/>
          <a:lstStyle/>
          <a:p>
            <a:endParaRPr/>
          </a:p>
        </p:txBody>
      </p:sp>
      <p:sp>
        <p:nvSpPr>
          <p:cNvPr id="3100" name="object 3100"/>
          <p:cNvSpPr/>
          <p:nvPr/>
        </p:nvSpPr>
        <p:spPr>
          <a:xfrm>
            <a:off x="8602569" y="2738024"/>
            <a:ext cx="0" cy="229235"/>
          </a:xfrm>
          <a:custGeom>
            <a:avLst/>
            <a:gdLst/>
            <a:ahLst/>
            <a:cxnLst/>
            <a:rect l="l" t="t" r="r" b="b"/>
            <a:pathLst>
              <a:path h="229235">
                <a:moveTo>
                  <a:pt x="0" y="0"/>
                </a:moveTo>
                <a:lnTo>
                  <a:pt x="0" y="229135"/>
                </a:lnTo>
              </a:path>
            </a:pathLst>
          </a:custGeom>
          <a:ln w="3175">
            <a:solidFill>
              <a:srgbClr val="000000"/>
            </a:solidFill>
          </a:ln>
        </p:spPr>
        <p:txBody>
          <a:bodyPr wrap="square" lIns="0" tIns="0" rIns="0" bIns="0" rtlCol="0"/>
          <a:lstStyle/>
          <a:p>
            <a:endParaRPr/>
          </a:p>
        </p:txBody>
      </p:sp>
      <p:sp>
        <p:nvSpPr>
          <p:cNvPr id="3101" name="object 3101"/>
          <p:cNvSpPr/>
          <p:nvPr/>
        </p:nvSpPr>
        <p:spPr>
          <a:xfrm>
            <a:off x="8602569" y="2966446"/>
            <a:ext cx="0" cy="340995"/>
          </a:xfrm>
          <a:custGeom>
            <a:avLst/>
            <a:gdLst/>
            <a:ahLst/>
            <a:cxnLst/>
            <a:rect l="l" t="t" r="r" b="b"/>
            <a:pathLst>
              <a:path h="340995">
                <a:moveTo>
                  <a:pt x="0" y="0"/>
                </a:moveTo>
                <a:lnTo>
                  <a:pt x="0" y="340491"/>
                </a:lnTo>
              </a:path>
            </a:pathLst>
          </a:custGeom>
          <a:ln w="3175">
            <a:solidFill>
              <a:srgbClr val="000000"/>
            </a:solidFill>
          </a:ln>
        </p:spPr>
        <p:txBody>
          <a:bodyPr wrap="square" lIns="0" tIns="0" rIns="0" bIns="0" rtlCol="0"/>
          <a:lstStyle/>
          <a:p>
            <a:endParaRPr/>
          </a:p>
        </p:txBody>
      </p:sp>
      <p:sp>
        <p:nvSpPr>
          <p:cNvPr id="3102" name="object 3102"/>
          <p:cNvSpPr/>
          <p:nvPr/>
        </p:nvSpPr>
        <p:spPr>
          <a:xfrm>
            <a:off x="8602569" y="3297658"/>
            <a:ext cx="0" cy="9525"/>
          </a:xfrm>
          <a:custGeom>
            <a:avLst/>
            <a:gdLst/>
            <a:ahLst/>
            <a:cxnLst/>
            <a:rect l="l" t="t" r="r" b="b"/>
            <a:pathLst>
              <a:path h="9525">
                <a:moveTo>
                  <a:pt x="0" y="0"/>
                </a:moveTo>
                <a:lnTo>
                  <a:pt x="0" y="9279"/>
                </a:lnTo>
              </a:path>
            </a:pathLst>
          </a:custGeom>
          <a:ln w="3175">
            <a:solidFill>
              <a:srgbClr val="000000"/>
            </a:solidFill>
          </a:ln>
        </p:spPr>
        <p:txBody>
          <a:bodyPr wrap="square" lIns="0" tIns="0" rIns="0" bIns="0" rtlCol="0"/>
          <a:lstStyle/>
          <a:p>
            <a:endParaRPr/>
          </a:p>
        </p:txBody>
      </p:sp>
      <p:sp>
        <p:nvSpPr>
          <p:cNvPr id="3103" name="object 3103"/>
          <p:cNvSpPr/>
          <p:nvPr/>
        </p:nvSpPr>
        <p:spPr>
          <a:xfrm>
            <a:off x="8602569" y="3160604"/>
            <a:ext cx="0" cy="137795"/>
          </a:xfrm>
          <a:custGeom>
            <a:avLst/>
            <a:gdLst/>
            <a:ahLst/>
            <a:cxnLst/>
            <a:rect l="l" t="t" r="r" b="b"/>
            <a:pathLst>
              <a:path h="137795">
                <a:moveTo>
                  <a:pt x="0" y="0"/>
                </a:moveTo>
                <a:lnTo>
                  <a:pt x="0" y="137767"/>
                </a:lnTo>
              </a:path>
            </a:pathLst>
          </a:custGeom>
          <a:ln w="3175">
            <a:solidFill>
              <a:srgbClr val="000000"/>
            </a:solidFill>
          </a:ln>
        </p:spPr>
        <p:txBody>
          <a:bodyPr wrap="square" lIns="0" tIns="0" rIns="0" bIns="0" rtlCol="0"/>
          <a:lstStyle/>
          <a:p>
            <a:endParaRPr/>
          </a:p>
        </p:txBody>
      </p:sp>
      <p:sp>
        <p:nvSpPr>
          <p:cNvPr id="3104" name="object 3104"/>
          <p:cNvSpPr/>
          <p:nvPr/>
        </p:nvSpPr>
        <p:spPr>
          <a:xfrm>
            <a:off x="8602569" y="3123485"/>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3105" name="object 3105"/>
          <p:cNvSpPr/>
          <p:nvPr/>
        </p:nvSpPr>
        <p:spPr>
          <a:xfrm>
            <a:off x="8602569" y="3123486"/>
            <a:ext cx="0" cy="180975"/>
          </a:xfrm>
          <a:custGeom>
            <a:avLst/>
            <a:gdLst/>
            <a:ahLst/>
            <a:cxnLst/>
            <a:rect l="l" t="t" r="r" b="b"/>
            <a:pathLst>
              <a:path h="180975">
                <a:moveTo>
                  <a:pt x="0" y="0"/>
                </a:moveTo>
                <a:lnTo>
                  <a:pt x="0" y="180596"/>
                </a:lnTo>
              </a:path>
            </a:pathLst>
          </a:custGeom>
          <a:ln w="3175">
            <a:solidFill>
              <a:srgbClr val="000000"/>
            </a:solidFill>
          </a:ln>
        </p:spPr>
        <p:txBody>
          <a:bodyPr wrap="square" lIns="0" tIns="0" rIns="0" bIns="0" rtlCol="0"/>
          <a:lstStyle/>
          <a:p>
            <a:endParaRPr/>
          </a:p>
        </p:txBody>
      </p:sp>
      <p:sp>
        <p:nvSpPr>
          <p:cNvPr id="3106" name="object 3106"/>
          <p:cNvSpPr/>
          <p:nvPr/>
        </p:nvSpPr>
        <p:spPr>
          <a:xfrm>
            <a:off x="8602569" y="3300512"/>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3107" name="object 3107"/>
          <p:cNvSpPr/>
          <p:nvPr/>
        </p:nvSpPr>
        <p:spPr>
          <a:xfrm>
            <a:off x="8602569" y="2926472"/>
            <a:ext cx="0" cy="375285"/>
          </a:xfrm>
          <a:custGeom>
            <a:avLst/>
            <a:gdLst/>
            <a:ahLst/>
            <a:cxnLst/>
            <a:rect l="l" t="t" r="r" b="b"/>
            <a:pathLst>
              <a:path h="375285">
                <a:moveTo>
                  <a:pt x="0" y="0"/>
                </a:moveTo>
                <a:lnTo>
                  <a:pt x="0" y="374754"/>
                </a:lnTo>
              </a:path>
            </a:pathLst>
          </a:custGeom>
          <a:ln w="3175">
            <a:solidFill>
              <a:srgbClr val="000000"/>
            </a:solidFill>
          </a:ln>
        </p:spPr>
        <p:txBody>
          <a:bodyPr wrap="square" lIns="0" tIns="0" rIns="0" bIns="0" rtlCol="0"/>
          <a:lstStyle/>
          <a:p>
            <a:endParaRPr/>
          </a:p>
        </p:txBody>
      </p:sp>
      <p:sp>
        <p:nvSpPr>
          <p:cNvPr id="3108" name="object 3108"/>
          <p:cNvSpPr/>
          <p:nvPr/>
        </p:nvSpPr>
        <p:spPr>
          <a:xfrm>
            <a:off x="8602569" y="2926472"/>
            <a:ext cx="0" cy="112395"/>
          </a:xfrm>
          <a:custGeom>
            <a:avLst/>
            <a:gdLst/>
            <a:ahLst/>
            <a:cxnLst/>
            <a:rect l="l" t="t" r="r" b="b"/>
            <a:pathLst>
              <a:path h="112394">
                <a:moveTo>
                  <a:pt x="0" y="0"/>
                </a:moveTo>
                <a:lnTo>
                  <a:pt x="0" y="112069"/>
                </a:lnTo>
              </a:path>
            </a:pathLst>
          </a:custGeom>
          <a:ln w="3175">
            <a:solidFill>
              <a:srgbClr val="000000"/>
            </a:solidFill>
          </a:ln>
        </p:spPr>
        <p:txBody>
          <a:bodyPr wrap="square" lIns="0" tIns="0" rIns="0" bIns="0" rtlCol="0"/>
          <a:lstStyle/>
          <a:p>
            <a:endParaRPr/>
          </a:p>
        </p:txBody>
      </p:sp>
      <p:sp>
        <p:nvSpPr>
          <p:cNvPr id="3109" name="object 3109"/>
          <p:cNvSpPr/>
          <p:nvPr/>
        </p:nvSpPr>
        <p:spPr>
          <a:xfrm>
            <a:off x="8602569" y="3037827"/>
            <a:ext cx="0" cy="263525"/>
          </a:xfrm>
          <a:custGeom>
            <a:avLst/>
            <a:gdLst/>
            <a:ahLst/>
            <a:cxnLst/>
            <a:rect l="l" t="t" r="r" b="b"/>
            <a:pathLst>
              <a:path h="263525">
                <a:moveTo>
                  <a:pt x="0" y="0"/>
                </a:moveTo>
                <a:lnTo>
                  <a:pt x="0" y="263399"/>
                </a:lnTo>
              </a:path>
            </a:pathLst>
          </a:custGeom>
          <a:ln w="3175">
            <a:solidFill>
              <a:srgbClr val="000000"/>
            </a:solidFill>
          </a:ln>
        </p:spPr>
        <p:txBody>
          <a:bodyPr wrap="square" lIns="0" tIns="0" rIns="0" bIns="0" rtlCol="0"/>
          <a:lstStyle/>
          <a:p>
            <a:endParaRPr/>
          </a:p>
        </p:txBody>
      </p:sp>
      <p:sp>
        <p:nvSpPr>
          <p:cNvPr id="3110" name="object 3110"/>
          <p:cNvSpPr/>
          <p:nvPr/>
        </p:nvSpPr>
        <p:spPr>
          <a:xfrm>
            <a:off x="8604238" y="2875076"/>
            <a:ext cx="0" cy="426720"/>
          </a:xfrm>
          <a:custGeom>
            <a:avLst/>
            <a:gdLst/>
            <a:ahLst/>
            <a:cxnLst/>
            <a:rect l="l" t="t" r="r" b="b"/>
            <a:pathLst>
              <a:path h="426720">
                <a:moveTo>
                  <a:pt x="0" y="0"/>
                </a:moveTo>
                <a:lnTo>
                  <a:pt x="0" y="426149"/>
                </a:lnTo>
              </a:path>
            </a:pathLst>
          </a:custGeom>
          <a:ln w="4173">
            <a:solidFill>
              <a:srgbClr val="000000"/>
            </a:solidFill>
          </a:ln>
        </p:spPr>
        <p:txBody>
          <a:bodyPr wrap="square" lIns="0" tIns="0" rIns="0" bIns="0" rtlCol="0"/>
          <a:lstStyle/>
          <a:p>
            <a:endParaRPr/>
          </a:p>
        </p:txBody>
      </p:sp>
      <p:sp>
        <p:nvSpPr>
          <p:cNvPr id="3111" name="object 3111"/>
          <p:cNvSpPr/>
          <p:nvPr/>
        </p:nvSpPr>
        <p:spPr>
          <a:xfrm>
            <a:off x="8605908" y="2675207"/>
            <a:ext cx="0" cy="614680"/>
          </a:xfrm>
          <a:custGeom>
            <a:avLst/>
            <a:gdLst/>
            <a:ahLst/>
            <a:cxnLst/>
            <a:rect l="l" t="t" r="r" b="b"/>
            <a:pathLst>
              <a:path h="614679">
                <a:moveTo>
                  <a:pt x="0" y="0"/>
                </a:moveTo>
                <a:lnTo>
                  <a:pt x="0" y="614597"/>
                </a:lnTo>
              </a:path>
            </a:pathLst>
          </a:custGeom>
          <a:ln w="3175">
            <a:solidFill>
              <a:srgbClr val="000000"/>
            </a:solidFill>
          </a:ln>
        </p:spPr>
        <p:txBody>
          <a:bodyPr wrap="square" lIns="0" tIns="0" rIns="0" bIns="0" rtlCol="0"/>
          <a:lstStyle/>
          <a:p>
            <a:endParaRPr/>
          </a:p>
        </p:txBody>
      </p:sp>
      <p:sp>
        <p:nvSpPr>
          <p:cNvPr id="3112" name="object 3112"/>
          <p:cNvSpPr/>
          <p:nvPr/>
        </p:nvSpPr>
        <p:spPr>
          <a:xfrm>
            <a:off x="8605908" y="2675207"/>
            <a:ext cx="0" cy="631825"/>
          </a:xfrm>
          <a:custGeom>
            <a:avLst/>
            <a:gdLst/>
            <a:ahLst/>
            <a:cxnLst/>
            <a:rect l="l" t="t" r="r" b="b"/>
            <a:pathLst>
              <a:path h="631825">
                <a:moveTo>
                  <a:pt x="0" y="631730"/>
                </a:moveTo>
                <a:lnTo>
                  <a:pt x="0" y="0"/>
                </a:lnTo>
              </a:path>
            </a:pathLst>
          </a:custGeom>
          <a:ln w="3175">
            <a:solidFill>
              <a:srgbClr val="000000"/>
            </a:solidFill>
          </a:ln>
        </p:spPr>
        <p:txBody>
          <a:bodyPr wrap="square" lIns="0" tIns="0" rIns="0" bIns="0" rtlCol="0"/>
          <a:lstStyle/>
          <a:p>
            <a:endParaRPr/>
          </a:p>
        </p:txBody>
      </p:sp>
      <p:sp>
        <p:nvSpPr>
          <p:cNvPr id="3113" name="object 3113"/>
          <p:cNvSpPr/>
          <p:nvPr/>
        </p:nvSpPr>
        <p:spPr>
          <a:xfrm>
            <a:off x="8605908" y="2855090"/>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3114" name="object 3114"/>
          <p:cNvSpPr/>
          <p:nvPr/>
        </p:nvSpPr>
        <p:spPr>
          <a:xfrm>
            <a:off x="860549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115" name="object 3115"/>
          <p:cNvSpPr/>
          <p:nvPr/>
        </p:nvSpPr>
        <p:spPr>
          <a:xfrm>
            <a:off x="8609246" y="2980721"/>
            <a:ext cx="0" cy="326390"/>
          </a:xfrm>
          <a:custGeom>
            <a:avLst/>
            <a:gdLst/>
            <a:ahLst/>
            <a:cxnLst/>
            <a:rect l="l" t="t" r="r" b="b"/>
            <a:pathLst>
              <a:path h="326389">
                <a:moveTo>
                  <a:pt x="0" y="0"/>
                </a:moveTo>
                <a:lnTo>
                  <a:pt x="0" y="326215"/>
                </a:lnTo>
              </a:path>
            </a:pathLst>
          </a:custGeom>
          <a:ln w="3175">
            <a:solidFill>
              <a:srgbClr val="000000"/>
            </a:solidFill>
          </a:ln>
        </p:spPr>
        <p:txBody>
          <a:bodyPr wrap="square" lIns="0" tIns="0" rIns="0" bIns="0" rtlCol="0"/>
          <a:lstStyle/>
          <a:p>
            <a:endParaRPr/>
          </a:p>
        </p:txBody>
      </p:sp>
      <p:sp>
        <p:nvSpPr>
          <p:cNvPr id="3116" name="object 3116"/>
          <p:cNvSpPr/>
          <p:nvPr/>
        </p:nvSpPr>
        <p:spPr>
          <a:xfrm>
            <a:off x="8609246" y="2980722"/>
            <a:ext cx="0" cy="260985"/>
          </a:xfrm>
          <a:custGeom>
            <a:avLst/>
            <a:gdLst/>
            <a:ahLst/>
            <a:cxnLst/>
            <a:rect l="l" t="t" r="r" b="b"/>
            <a:pathLst>
              <a:path h="260985">
                <a:moveTo>
                  <a:pt x="0" y="0"/>
                </a:moveTo>
                <a:lnTo>
                  <a:pt x="0" y="260543"/>
                </a:lnTo>
              </a:path>
            </a:pathLst>
          </a:custGeom>
          <a:ln w="3175">
            <a:solidFill>
              <a:srgbClr val="000000"/>
            </a:solidFill>
          </a:ln>
        </p:spPr>
        <p:txBody>
          <a:bodyPr wrap="square" lIns="0" tIns="0" rIns="0" bIns="0" rtlCol="0"/>
          <a:lstStyle/>
          <a:p>
            <a:endParaRPr/>
          </a:p>
        </p:txBody>
      </p:sp>
      <p:sp>
        <p:nvSpPr>
          <p:cNvPr id="3117" name="object 3117"/>
          <p:cNvSpPr/>
          <p:nvPr/>
        </p:nvSpPr>
        <p:spPr>
          <a:xfrm>
            <a:off x="8609246" y="2975011"/>
            <a:ext cx="0" cy="266700"/>
          </a:xfrm>
          <a:custGeom>
            <a:avLst/>
            <a:gdLst/>
            <a:ahLst/>
            <a:cxnLst/>
            <a:rect l="l" t="t" r="r" b="b"/>
            <a:pathLst>
              <a:path h="266700">
                <a:moveTo>
                  <a:pt x="0" y="0"/>
                </a:moveTo>
                <a:lnTo>
                  <a:pt x="0" y="266254"/>
                </a:lnTo>
              </a:path>
            </a:pathLst>
          </a:custGeom>
          <a:ln w="3175">
            <a:solidFill>
              <a:srgbClr val="000000"/>
            </a:solidFill>
          </a:ln>
        </p:spPr>
        <p:txBody>
          <a:bodyPr wrap="square" lIns="0" tIns="0" rIns="0" bIns="0" rtlCol="0"/>
          <a:lstStyle/>
          <a:p>
            <a:endParaRPr/>
          </a:p>
        </p:txBody>
      </p:sp>
      <p:sp>
        <p:nvSpPr>
          <p:cNvPr id="3118" name="object 3118"/>
          <p:cNvSpPr/>
          <p:nvPr/>
        </p:nvSpPr>
        <p:spPr>
          <a:xfrm>
            <a:off x="8609246" y="2932182"/>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3119" name="object 3119"/>
          <p:cNvSpPr/>
          <p:nvPr/>
        </p:nvSpPr>
        <p:spPr>
          <a:xfrm>
            <a:off x="8609246" y="2932182"/>
            <a:ext cx="0" cy="366395"/>
          </a:xfrm>
          <a:custGeom>
            <a:avLst/>
            <a:gdLst/>
            <a:ahLst/>
            <a:cxnLst/>
            <a:rect l="l" t="t" r="r" b="b"/>
            <a:pathLst>
              <a:path h="366395">
                <a:moveTo>
                  <a:pt x="0" y="0"/>
                </a:moveTo>
                <a:lnTo>
                  <a:pt x="0" y="366189"/>
                </a:lnTo>
              </a:path>
            </a:pathLst>
          </a:custGeom>
          <a:ln w="3175">
            <a:solidFill>
              <a:srgbClr val="000000"/>
            </a:solidFill>
          </a:ln>
        </p:spPr>
        <p:txBody>
          <a:bodyPr wrap="square" lIns="0" tIns="0" rIns="0" bIns="0" rtlCol="0"/>
          <a:lstStyle/>
          <a:p>
            <a:endParaRPr/>
          </a:p>
        </p:txBody>
      </p:sp>
      <p:sp>
        <p:nvSpPr>
          <p:cNvPr id="3120" name="object 3120"/>
          <p:cNvSpPr/>
          <p:nvPr/>
        </p:nvSpPr>
        <p:spPr>
          <a:xfrm>
            <a:off x="8609246" y="3297658"/>
            <a:ext cx="0" cy="9525"/>
          </a:xfrm>
          <a:custGeom>
            <a:avLst/>
            <a:gdLst/>
            <a:ahLst/>
            <a:cxnLst/>
            <a:rect l="l" t="t" r="r" b="b"/>
            <a:pathLst>
              <a:path h="9525">
                <a:moveTo>
                  <a:pt x="0" y="0"/>
                </a:moveTo>
                <a:lnTo>
                  <a:pt x="0" y="9279"/>
                </a:lnTo>
              </a:path>
            </a:pathLst>
          </a:custGeom>
          <a:ln w="3175">
            <a:solidFill>
              <a:srgbClr val="000000"/>
            </a:solidFill>
          </a:ln>
        </p:spPr>
        <p:txBody>
          <a:bodyPr wrap="square" lIns="0" tIns="0" rIns="0" bIns="0" rtlCol="0"/>
          <a:lstStyle/>
          <a:p>
            <a:endParaRPr/>
          </a:p>
        </p:txBody>
      </p:sp>
      <p:sp>
        <p:nvSpPr>
          <p:cNvPr id="3121" name="object 3121"/>
          <p:cNvSpPr/>
          <p:nvPr/>
        </p:nvSpPr>
        <p:spPr>
          <a:xfrm>
            <a:off x="8609246" y="3014984"/>
            <a:ext cx="0" cy="292100"/>
          </a:xfrm>
          <a:custGeom>
            <a:avLst/>
            <a:gdLst/>
            <a:ahLst/>
            <a:cxnLst/>
            <a:rect l="l" t="t" r="r" b="b"/>
            <a:pathLst>
              <a:path h="292100">
                <a:moveTo>
                  <a:pt x="0" y="0"/>
                </a:moveTo>
                <a:lnTo>
                  <a:pt x="0" y="291951"/>
                </a:lnTo>
              </a:path>
            </a:pathLst>
          </a:custGeom>
          <a:ln w="3175">
            <a:solidFill>
              <a:srgbClr val="000000"/>
            </a:solidFill>
          </a:ln>
        </p:spPr>
        <p:txBody>
          <a:bodyPr wrap="square" lIns="0" tIns="0" rIns="0" bIns="0" rtlCol="0"/>
          <a:lstStyle/>
          <a:p>
            <a:endParaRPr/>
          </a:p>
        </p:txBody>
      </p:sp>
      <p:sp>
        <p:nvSpPr>
          <p:cNvPr id="3122" name="object 3122"/>
          <p:cNvSpPr/>
          <p:nvPr/>
        </p:nvSpPr>
        <p:spPr>
          <a:xfrm>
            <a:off x="8609246" y="2723746"/>
            <a:ext cx="0" cy="292100"/>
          </a:xfrm>
          <a:custGeom>
            <a:avLst/>
            <a:gdLst/>
            <a:ahLst/>
            <a:cxnLst/>
            <a:rect l="l" t="t" r="r" b="b"/>
            <a:pathLst>
              <a:path h="292100">
                <a:moveTo>
                  <a:pt x="0" y="0"/>
                </a:moveTo>
                <a:lnTo>
                  <a:pt x="0" y="291951"/>
                </a:lnTo>
              </a:path>
            </a:pathLst>
          </a:custGeom>
          <a:ln w="3175">
            <a:solidFill>
              <a:srgbClr val="000000"/>
            </a:solidFill>
          </a:ln>
        </p:spPr>
        <p:txBody>
          <a:bodyPr wrap="square" lIns="0" tIns="0" rIns="0" bIns="0" rtlCol="0"/>
          <a:lstStyle/>
          <a:p>
            <a:endParaRPr/>
          </a:p>
        </p:txBody>
      </p:sp>
      <p:sp>
        <p:nvSpPr>
          <p:cNvPr id="3123" name="object 3123"/>
          <p:cNvSpPr/>
          <p:nvPr/>
        </p:nvSpPr>
        <p:spPr>
          <a:xfrm>
            <a:off x="8609246" y="2723746"/>
            <a:ext cx="0" cy="557530"/>
          </a:xfrm>
          <a:custGeom>
            <a:avLst/>
            <a:gdLst/>
            <a:ahLst/>
            <a:cxnLst/>
            <a:rect l="l" t="t" r="r" b="b"/>
            <a:pathLst>
              <a:path h="557529">
                <a:moveTo>
                  <a:pt x="0" y="0"/>
                </a:moveTo>
                <a:lnTo>
                  <a:pt x="0" y="557492"/>
                </a:lnTo>
              </a:path>
            </a:pathLst>
          </a:custGeom>
          <a:ln w="3175">
            <a:solidFill>
              <a:srgbClr val="000000"/>
            </a:solidFill>
          </a:ln>
        </p:spPr>
        <p:txBody>
          <a:bodyPr wrap="square" lIns="0" tIns="0" rIns="0" bIns="0" rtlCol="0"/>
          <a:lstStyle/>
          <a:p>
            <a:endParaRPr/>
          </a:p>
        </p:txBody>
      </p:sp>
      <p:sp>
        <p:nvSpPr>
          <p:cNvPr id="3124" name="object 3124"/>
          <p:cNvSpPr/>
          <p:nvPr/>
        </p:nvSpPr>
        <p:spPr>
          <a:xfrm>
            <a:off x="8609246" y="2957879"/>
            <a:ext cx="0" cy="323850"/>
          </a:xfrm>
          <a:custGeom>
            <a:avLst/>
            <a:gdLst/>
            <a:ahLst/>
            <a:cxnLst/>
            <a:rect l="l" t="t" r="r" b="b"/>
            <a:pathLst>
              <a:path h="323850">
                <a:moveTo>
                  <a:pt x="0" y="0"/>
                </a:moveTo>
                <a:lnTo>
                  <a:pt x="0" y="323359"/>
                </a:lnTo>
              </a:path>
            </a:pathLst>
          </a:custGeom>
          <a:ln w="3175">
            <a:solidFill>
              <a:srgbClr val="000000"/>
            </a:solidFill>
          </a:ln>
        </p:spPr>
        <p:txBody>
          <a:bodyPr wrap="square" lIns="0" tIns="0" rIns="0" bIns="0" rtlCol="0"/>
          <a:lstStyle/>
          <a:p>
            <a:endParaRPr/>
          </a:p>
        </p:txBody>
      </p:sp>
      <p:sp>
        <p:nvSpPr>
          <p:cNvPr id="3125" name="object 3125"/>
          <p:cNvSpPr/>
          <p:nvPr/>
        </p:nvSpPr>
        <p:spPr>
          <a:xfrm>
            <a:off x="8609246" y="2957879"/>
            <a:ext cx="0" cy="349250"/>
          </a:xfrm>
          <a:custGeom>
            <a:avLst/>
            <a:gdLst/>
            <a:ahLst/>
            <a:cxnLst/>
            <a:rect l="l" t="t" r="r" b="b"/>
            <a:pathLst>
              <a:path h="349250">
                <a:moveTo>
                  <a:pt x="0" y="0"/>
                </a:moveTo>
                <a:lnTo>
                  <a:pt x="0" y="349057"/>
                </a:lnTo>
              </a:path>
            </a:pathLst>
          </a:custGeom>
          <a:ln w="3175">
            <a:solidFill>
              <a:srgbClr val="000000"/>
            </a:solidFill>
          </a:ln>
        </p:spPr>
        <p:txBody>
          <a:bodyPr wrap="square" lIns="0" tIns="0" rIns="0" bIns="0" rtlCol="0"/>
          <a:lstStyle/>
          <a:p>
            <a:endParaRPr/>
          </a:p>
        </p:txBody>
      </p:sp>
      <p:sp>
        <p:nvSpPr>
          <p:cNvPr id="3126" name="object 3126"/>
          <p:cNvSpPr/>
          <p:nvPr/>
        </p:nvSpPr>
        <p:spPr>
          <a:xfrm>
            <a:off x="860882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127" name="object 3127"/>
          <p:cNvSpPr/>
          <p:nvPr/>
        </p:nvSpPr>
        <p:spPr>
          <a:xfrm>
            <a:off x="8612585" y="2963591"/>
            <a:ext cx="0" cy="169545"/>
          </a:xfrm>
          <a:custGeom>
            <a:avLst/>
            <a:gdLst/>
            <a:ahLst/>
            <a:cxnLst/>
            <a:rect l="l" t="t" r="r" b="b"/>
            <a:pathLst>
              <a:path h="169544">
                <a:moveTo>
                  <a:pt x="0" y="0"/>
                </a:moveTo>
                <a:lnTo>
                  <a:pt x="0" y="169175"/>
                </a:lnTo>
              </a:path>
            </a:pathLst>
          </a:custGeom>
          <a:ln w="3175">
            <a:solidFill>
              <a:srgbClr val="000000"/>
            </a:solidFill>
          </a:ln>
        </p:spPr>
        <p:txBody>
          <a:bodyPr wrap="square" lIns="0" tIns="0" rIns="0" bIns="0" rtlCol="0"/>
          <a:lstStyle/>
          <a:p>
            <a:endParaRPr/>
          </a:p>
        </p:txBody>
      </p:sp>
      <p:sp>
        <p:nvSpPr>
          <p:cNvPr id="3128" name="object 3128"/>
          <p:cNvSpPr/>
          <p:nvPr/>
        </p:nvSpPr>
        <p:spPr>
          <a:xfrm>
            <a:off x="8612585" y="2635234"/>
            <a:ext cx="0" cy="272415"/>
          </a:xfrm>
          <a:custGeom>
            <a:avLst/>
            <a:gdLst/>
            <a:ahLst/>
            <a:cxnLst/>
            <a:rect l="l" t="t" r="r" b="b"/>
            <a:pathLst>
              <a:path h="272414">
                <a:moveTo>
                  <a:pt x="0" y="0"/>
                </a:moveTo>
                <a:lnTo>
                  <a:pt x="0" y="271964"/>
                </a:lnTo>
              </a:path>
            </a:pathLst>
          </a:custGeom>
          <a:ln w="3175">
            <a:solidFill>
              <a:srgbClr val="000000"/>
            </a:solidFill>
          </a:ln>
        </p:spPr>
        <p:txBody>
          <a:bodyPr wrap="square" lIns="0" tIns="0" rIns="0" bIns="0" rtlCol="0"/>
          <a:lstStyle/>
          <a:p>
            <a:endParaRPr/>
          </a:p>
        </p:txBody>
      </p:sp>
      <p:sp>
        <p:nvSpPr>
          <p:cNvPr id="3129" name="object 3129"/>
          <p:cNvSpPr/>
          <p:nvPr/>
        </p:nvSpPr>
        <p:spPr>
          <a:xfrm>
            <a:off x="8614254" y="2846524"/>
            <a:ext cx="0" cy="386715"/>
          </a:xfrm>
          <a:custGeom>
            <a:avLst/>
            <a:gdLst/>
            <a:ahLst/>
            <a:cxnLst/>
            <a:rect l="l" t="t" r="r" b="b"/>
            <a:pathLst>
              <a:path h="386714">
                <a:moveTo>
                  <a:pt x="0" y="0"/>
                </a:moveTo>
                <a:lnTo>
                  <a:pt x="0" y="386176"/>
                </a:lnTo>
              </a:path>
            </a:pathLst>
          </a:custGeom>
          <a:ln w="4173">
            <a:solidFill>
              <a:srgbClr val="000000"/>
            </a:solidFill>
          </a:ln>
        </p:spPr>
        <p:txBody>
          <a:bodyPr wrap="square" lIns="0" tIns="0" rIns="0" bIns="0" rtlCol="0"/>
          <a:lstStyle/>
          <a:p>
            <a:endParaRPr/>
          </a:p>
        </p:txBody>
      </p:sp>
      <p:sp>
        <p:nvSpPr>
          <p:cNvPr id="3130" name="object 3130"/>
          <p:cNvSpPr/>
          <p:nvPr/>
        </p:nvSpPr>
        <p:spPr>
          <a:xfrm>
            <a:off x="8615923" y="2869365"/>
            <a:ext cx="0" cy="109220"/>
          </a:xfrm>
          <a:custGeom>
            <a:avLst/>
            <a:gdLst/>
            <a:ahLst/>
            <a:cxnLst/>
            <a:rect l="l" t="t" r="r" b="b"/>
            <a:pathLst>
              <a:path h="109219">
                <a:moveTo>
                  <a:pt x="0" y="0"/>
                </a:moveTo>
                <a:lnTo>
                  <a:pt x="0" y="109214"/>
                </a:lnTo>
              </a:path>
            </a:pathLst>
          </a:custGeom>
          <a:ln w="3175">
            <a:solidFill>
              <a:srgbClr val="000000"/>
            </a:solidFill>
          </a:ln>
        </p:spPr>
        <p:txBody>
          <a:bodyPr wrap="square" lIns="0" tIns="0" rIns="0" bIns="0" rtlCol="0"/>
          <a:lstStyle/>
          <a:p>
            <a:endParaRPr/>
          </a:p>
        </p:txBody>
      </p:sp>
      <p:sp>
        <p:nvSpPr>
          <p:cNvPr id="3131" name="object 3131"/>
          <p:cNvSpPr/>
          <p:nvPr/>
        </p:nvSpPr>
        <p:spPr>
          <a:xfrm>
            <a:off x="8615923" y="2869364"/>
            <a:ext cx="0" cy="438150"/>
          </a:xfrm>
          <a:custGeom>
            <a:avLst/>
            <a:gdLst/>
            <a:ahLst/>
            <a:cxnLst/>
            <a:rect l="l" t="t" r="r" b="b"/>
            <a:pathLst>
              <a:path h="438150">
                <a:moveTo>
                  <a:pt x="0" y="437571"/>
                </a:moveTo>
                <a:lnTo>
                  <a:pt x="0" y="0"/>
                </a:lnTo>
              </a:path>
            </a:pathLst>
          </a:custGeom>
          <a:ln w="3175">
            <a:solidFill>
              <a:srgbClr val="000000"/>
            </a:solidFill>
          </a:ln>
        </p:spPr>
        <p:txBody>
          <a:bodyPr wrap="square" lIns="0" tIns="0" rIns="0" bIns="0" rtlCol="0"/>
          <a:lstStyle/>
          <a:p>
            <a:endParaRPr/>
          </a:p>
        </p:txBody>
      </p:sp>
      <p:sp>
        <p:nvSpPr>
          <p:cNvPr id="3132" name="object 3132"/>
          <p:cNvSpPr/>
          <p:nvPr/>
        </p:nvSpPr>
        <p:spPr>
          <a:xfrm>
            <a:off x="8615506" y="2929326"/>
            <a:ext cx="4445" cy="81280"/>
          </a:xfrm>
          <a:custGeom>
            <a:avLst/>
            <a:gdLst/>
            <a:ahLst/>
            <a:cxnLst/>
            <a:rect l="l" t="t" r="r" b="b"/>
            <a:pathLst>
              <a:path w="4445" h="81280">
                <a:moveTo>
                  <a:pt x="4173" y="0"/>
                </a:moveTo>
                <a:lnTo>
                  <a:pt x="3338" y="0"/>
                </a:lnTo>
                <a:lnTo>
                  <a:pt x="0" y="79947"/>
                </a:lnTo>
                <a:lnTo>
                  <a:pt x="0" y="80661"/>
                </a:lnTo>
                <a:lnTo>
                  <a:pt x="834" y="80661"/>
                </a:lnTo>
                <a:lnTo>
                  <a:pt x="4173" y="713"/>
                </a:lnTo>
                <a:lnTo>
                  <a:pt x="4173" y="0"/>
                </a:lnTo>
                <a:close/>
              </a:path>
            </a:pathLst>
          </a:custGeom>
          <a:solidFill>
            <a:srgbClr val="000000"/>
          </a:solidFill>
        </p:spPr>
        <p:txBody>
          <a:bodyPr wrap="square" lIns="0" tIns="0" rIns="0" bIns="0" rtlCol="0"/>
          <a:lstStyle/>
          <a:p>
            <a:endParaRPr/>
          </a:p>
        </p:txBody>
      </p:sp>
      <p:sp>
        <p:nvSpPr>
          <p:cNvPr id="3133" name="object 3133"/>
          <p:cNvSpPr/>
          <p:nvPr/>
        </p:nvSpPr>
        <p:spPr>
          <a:xfrm>
            <a:off x="8619262" y="2929327"/>
            <a:ext cx="0" cy="377825"/>
          </a:xfrm>
          <a:custGeom>
            <a:avLst/>
            <a:gdLst/>
            <a:ahLst/>
            <a:cxnLst/>
            <a:rect l="l" t="t" r="r" b="b"/>
            <a:pathLst>
              <a:path h="377825">
                <a:moveTo>
                  <a:pt x="0" y="377610"/>
                </a:moveTo>
                <a:lnTo>
                  <a:pt x="0" y="0"/>
                </a:lnTo>
              </a:path>
            </a:pathLst>
          </a:custGeom>
          <a:ln w="3175">
            <a:solidFill>
              <a:srgbClr val="000000"/>
            </a:solidFill>
          </a:ln>
        </p:spPr>
        <p:txBody>
          <a:bodyPr wrap="square" lIns="0" tIns="0" rIns="0" bIns="0" rtlCol="0"/>
          <a:lstStyle/>
          <a:p>
            <a:endParaRPr/>
          </a:p>
        </p:txBody>
      </p:sp>
      <p:sp>
        <p:nvSpPr>
          <p:cNvPr id="3134" name="object 3134"/>
          <p:cNvSpPr/>
          <p:nvPr/>
        </p:nvSpPr>
        <p:spPr>
          <a:xfrm>
            <a:off x="8619262" y="2775141"/>
            <a:ext cx="0" cy="523240"/>
          </a:xfrm>
          <a:custGeom>
            <a:avLst/>
            <a:gdLst/>
            <a:ahLst/>
            <a:cxnLst/>
            <a:rect l="l" t="t" r="r" b="b"/>
            <a:pathLst>
              <a:path h="523239">
                <a:moveTo>
                  <a:pt x="0" y="0"/>
                </a:moveTo>
                <a:lnTo>
                  <a:pt x="0" y="523229"/>
                </a:lnTo>
              </a:path>
            </a:pathLst>
          </a:custGeom>
          <a:ln w="3175">
            <a:solidFill>
              <a:srgbClr val="000000"/>
            </a:solidFill>
          </a:ln>
        </p:spPr>
        <p:txBody>
          <a:bodyPr wrap="square" lIns="0" tIns="0" rIns="0" bIns="0" rtlCol="0"/>
          <a:lstStyle/>
          <a:p>
            <a:endParaRPr/>
          </a:p>
        </p:txBody>
      </p:sp>
      <p:sp>
        <p:nvSpPr>
          <p:cNvPr id="3135" name="object 3135"/>
          <p:cNvSpPr/>
          <p:nvPr/>
        </p:nvSpPr>
        <p:spPr>
          <a:xfrm>
            <a:off x="8619262" y="2775142"/>
            <a:ext cx="0" cy="506095"/>
          </a:xfrm>
          <a:custGeom>
            <a:avLst/>
            <a:gdLst/>
            <a:ahLst/>
            <a:cxnLst/>
            <a:rect l="l" t="t" r="r" b="b"/>
            <a:pathLst>
              <a:path h="506095">
                <a:moveTo>
                  <a:pt x="0" y="0"/>
                </a:moveTo>
                <a:lnTo>
                  <a:pt x="0" y="506097"/>
                </a:lnTo>
              </a:path>
            </a:pathLst>
          </a:custGeom>
          <a:ln w="3175">
            <a:solidFill>
              <a:srgbClr val="000000"/>
            </a:solidFill>
          </a:ln>
        </p:spPr>
        <p:txBody>
          <a:bodyPr wrap="square" lIns="0" tIns="0" rIns="0" bIns="0" rtlCol="0"/>
          <a:lstStyle/>
          <a:p>
            <a:endParaRPr/>
          </a:p>
        </p:txBody>
      </p:sp>
      <p:sp>
        <p:nvSpPr>
          <p:cNvPr id="3136" name="object 3136"/>
          <p:cNvSpPr/>
          <p:nvPr/>
        </p:nvSpPr>
        <p:spPr>
          <a:xfrm>
            <a:off x="8619262" y="3100644"/>
            <a:ext cx="0" cy="180975"/>
          </a:xfrm>
          <a:custGeom>
            <a:avLst/>
            <a:gdLst/>
            <a:ahLst/>
            <a:cxnLst/>
            <a:rect l="l" t="t" r="r" b="b"/>
            <a:pathLst>
              <a:path h="180975">
                <a:moveTo>
                  <a:pt x="0" y="0"/>
                </a:moveTo>
                <a:lnTo>
                  <a:pt x="0" y="180596"/>
                </a:lnTo>
              </a:path>
            </a:pathLst>
          </a:custGeom>
          <a:ln w="3175">
            <a:solidFill>
              <a:srgbClr val="000000"/>
            </a:solidFill>
          </a:ln>
        </p:spPr>
        <p:txBody>
          <a:bodyPr wrap="square" lIns="0" tIns="0" rIns="0" bIns="0" rtlCol="0"/>
          <a:lstStyle/>
          <a:p>
            <a:endParaRPr/>
          </a:p>
        </p:txBody>
      </p:sp>
      <p:sp>
        <p:nvSpPr>
          <p:cNvPr id="3137" name="object 3137"/>
          <p:cNvSpPr/>
          <p:nvPr/>
        </p:nvSpPr>
        <p:spPr>
          <a:xfrm>
            <a:off x="8619262" y="3100643"/>
            <a:ext cx="0" cy="95250"/>
          </a:xfrm>
          <a:custGeom>
            <a:avLst/>
            <a:gdLst/>
            <a:ahLst/>
            <a:cxnLst/>
            <a:rect l="l" t="t" r="r" b="b"/>
            <a:pathLst>
              <a:path h="95250">
                <a:moveTo>
                  <a:pt x="0" y="0"/>
                </a:moveTo>
                <a:lnTo>
                  <a:pt x="0" y="94937"/>
                </a:lnTo>
              </a:path>
            </a:pathLst>
          </a:custGeom>
          <a:ln w="3175">
            <a:solidFill>
              <a:srgbClr val="000000"/>
            </a:solidFill>
          </a:ln>
        </p:spPr>
        <p:txBody>
          <a:bodyPr wrap="square" lIns="0" tIns="0" rIns="0" bIns="0" rtlCol="0"/>
          <a:lstStyle/>
          <a:p>
            <a:endParaRPr/>
          </a:p>
        </p:txBody>
      </p:sp>
      <p:sp>
        <p:nvSpPr>
          <p:cNvPr id="3138" name="object 3138"/>
          <p:cNvSpPr/>
          <p:nvPr/>
        </p:nvSpPr>
        <p:spPr>
          <a:xfrm>
            <a:off x="8620931" y="3109208"/>
            <a:ext cx="0" cy="198120"/>
          </a:xfrm>
          <a:custGeom>
            <a:avLst/>
            <a:gdLst/>
            <a:ahLst/>
            <a:cxnLst/>
            <a:rect l="l" t="t" r="r" b="b"/>
            <a:pathLst>
              <a:path h="198120">
                <a:moveTo>
                  <a:pt x="0" y="0"/>
                </a:moveTo>
                <a:lnTo>
                  <a:pt x="0" y="197727"/>
                </a:lnTo>
              </a:path>
            </a:pathLst>
          </a:custGeom>
          <a:ln w="4173">
            <a:solidFill>
              <a:srgbClr val="000000"/>
            </a:solidFill>
          </a:ln>
        </p:spPr>
        <p:txBody>
          <a:bodyPr wrap="square" lIns="0" tIns="0" rIns="0" bIns="0" rtlCol="0"/>
          <a:lstStyle/>
          <a:p>
            <a:endParaRPr/>
          </a:p>
        </p:txBody>
      </p:sp>
      <p:sp>
        <p:nvSpPr>
          <p:cNvPr id="3139" name="object 3139"/>
          <p:cNvSpPr/>
          <p:nvPr/>
        </p:nvSpPr>
        <p:spPr>
          <a:xfrm>
            <a:off x="8622600" y="2646653"/>
            <a:ext cx="0" cy="660400"/>
          </a:xfrm>
          <a:custGeom>
            <a:avLst/>
            <a:gdLst/>
            <a:ahLst/>
            <a:cxnLst/>
            <a:rect l="l" t="t" r="r" b="b"/>
            <a:pathLst>
              <a:path h="660400">
                <a:moveTo>
                  <a:pt x="0" y="660283"/>
                </a:moveTo>
                <a:lnTo>
                  <a:pt x="0" y="0"/>
                </a:lnTo>
              </a:path>
            </a:pathLst>
          </a:custGeom>
          <a:ln w="3175">
            <a:solidFill>
              <a:srgbClr val="000000"/>
            </a:solidFill>
          </a:ln>
        </p:spPr>
        <p:txBody>
          <a:bodyPr wrap="square" lIns="0" tIns="0" rIns="0" bIns="0" rtlCol="0"/>
          <a:lstStyle/>
          <a:p>
            <a:endParaRPr/>
          </a:p>
        </p:txBody>
      </p:sp>
      <p:sp>
        <p:nvSpPr>
          <p:cNvPr id="3140" name="object 3140"/>
          <p:cNvSpPr/>
          <p:nvPr/>
        </p:nvSpPr>
        <p:spPr>
          <a:xfrm>
            <a:off x="8622600" y="2863655"/>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3141" name="object 3141"/>
          <p:cNvSpPr/>
          <p:nvPr/>
        </p:nvSpPr>
        <p:spPr>
          <a:xfrm>
            <a:off x="8622600" y="2486760"/>
            <a:ext cx="0" cy="812165"/>
          </a:xfrm>
          <a:custGeom>
            <a:avLst/>
            <a:gdLst/>
            <a:ahLst/>
            <a:cxnLst/>
            <a:rect l="l" t="t" r="r" b="b"/>
            <a:pathLst>
              <a:path h="812164">
                <a:moveTo>
                  <a:pt x="0" y="0"/>
                </a:moveTo>
                <a:lnTo>
                  <a:pt x="0" y="811611"/>
                </a:lnTo>
              </a:path>
            </a:pathLst>
          </a:custGeom>
          <a:ln w="3175">
            <a:solidFill>
              <a:srgbClr val="000000"/>
            </a:solidFill>
          </a:ln>
        </p:spPr>
        <p:txBody>
          <a:bodyPr wrap="square" lIns="0" tIns="0" rIns="0" bIns="0" rtlCol="0"/>
          <a:lstStyle/>
          <a:p>
            <a:endParaRPr/>
          </a:p>
        </p:txBody>
      </p:sp>
      <p:sp>
        <p:nvSpPr>
          <p:cNvPr id="3142" name="object 3142"/>
          <p:cNvSpPr/>
          <p:nvPr/>
        </p:nvSpPr>
        <p:spPr>
          <a:xfrm>
            <a:off x="8622600" y="2486760"/>
            <a:ext cx="0" cy="421005"/>
          </a:xfrm>
          <a:custGeom>
            <a:avLst/>
            <a:gdLst/>
            <a:ahLst/>
            <a:cxnLst/>
            <a:rect l="l" t="t" r="r" b="b"/>
            <a:pathLst>
              <a:path h="421005">
                <a:moveTo>
                  <a:pt x="0" y="0"/>
                </a:moveTo>
                <a:lnTo>
                  <a:pt x="0" y="420438"/>
                </a:lnTo>
              </a:path>
            </a:pathLst>
          </a:custGeom>
          <a:ln w="3175">
            <a:solidFill>
              <a:srgbClr val="000000"/>
            </a:solidFill>
          </a:ln>
        </p:spPr>
        <p:txBody>
          <a:bodyPr wrap="square" lIns="0" tIns="0" rIns="0" bIns="0" rtlCol="0"/>
          <a:lstStyle/>
          <a:p>
            <a:endParaRPr/>
          </a:p>
        </p:txBody>
      </p:sp>
      <p:sp>
        <p:nvSpPr>
          <p:cNvPr id="3143" name="object 3143"/>
          <p:cNvSpPr/>
          <p:nvPr/>
        </p:nvSpPr>
        <p:spPr>
          <a:xfrm>
            <a:off x="862218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144" name="object 3144"/>
          <p:cNvSpPr/>
          <p:nvPr/>
        </p:nvSpPr>
        <p:spPr>
          <a:xfrm>
            <a:off x="8625939" y="3034972"/>
            <a:ext cx="0" cy="272415"/>
          </a:xfrm>
          <a:custGeom>
            <a:avLst/>
            <a:gdLst/>
            <a:ahLst/>
            <a:cxnLst/>
            <a:rect l="l" t="t" r="r" b="b"/>
            <a:pathLst>
              <a:path h="272414">
                <a:moveTo>
                  <a:pt x="0" y="0"/>
                </a:moveTo>
                <a:lnTo>
                  <a:pt x="0" y="271965"/>
                </a:lnTo>
              </a:path>
            </a:pathLst>
          </a:custGeom>
          <a:ln w="3175">
            <a:solidFill>
              <a:srgbClr val="000000"/>
            </a:solidFill>
          </a:ln>
        </p:spPr>
        <p:txBody>
          <a:bodyPr wrap="square" lIns="0" tIns="0" rIns="0" bIns="0" rtlCol="0"/>
          <a:lstStyle/>
          <a:p>
            <a:endParaRPr/>
          </a:p>
        </p:txBody>
      </p:sp>
      <p:sp>
        <p:nvSpPr>
          <p:cNvPr id="3145" name="object 3145"/>
          <p:cNvSpPr/>
          <p:nvPr/>
        </p:nvSpPr>
        <p:spPr>
          <a:xfrm>
            <a:off x="8625939" y="3034972"/>
            <a:ext cx="0" cy="272415"/>
          </a:xfrm>
          <a:custGeom>
            <a:avLst/>
            <a:gdLst/>
            <a:ahLst/>
            <a:cxnLst/>
            <a:rect l="l" t="t" r="r" b="b"/>
            <a:pathLst>
              <a:path h="272414">
                <a:moveTo>
                  <a:pt x="0" y="0"/>
                </a:moveTo>
                <a:lnTo>
                  <a:pt x="0" y="271965"/>
                </a:lnTo>
              </a:path>
            </a:pathLst>
          </a:custGeom>
          <a:ln w="3175">
            <a:solidFill>
              <a:srgbClr val="000000"/>
            </a:solidFill>
          </a:ln>
        </p:spPr>
        <p:txBody>
          <a:bodyPr wrap="square" lIns="0" tIns="0" rIns="0" bIns="0" rtlCol="0"/>
          <a:lstStyle/>
          <a:p>
            <a:endParaRPr/>
          </a:p>
        </p:txBody>
      </p:sp>
      <p:sp>
        <p:nvSpPr>
          <p:cNvPr id="3146" name="object 3146"/>
          <p:cNvSpPr/>
          <p:nvPr/>
        </p:nvSpPr>
        <p:spPr>
          <a:xfrm>
            <a:off x="8625939" y="3000709"/>
            <a:ext cx="0" cy="306705"/>
          </a:xfrm>
          <a:custGeom>
            <a:avLst/>
            <a:gdLst/>
            <a:ahLst/>
            <a:cxnLst/>
            <a:rect l="l" t="t" r="r" b="b"/>
            <a:pathLst>
              <a:path h="306704">
                <a:moveTo>
                  <a:pt x="0" y="0"/>
                </a:moveTo>
                <a:lnTo>
                  <a:pt x="0" y="306228"/>
                </a:lnTo>
              </a:path>
            </a:pathLst>
          </a:custGeom>
          <a:ln w="3175">
            <a:solidFill>
              <a:srgbClr val="000000"/>
            </a:solidFill>
          </a:ln>
        </p:spPr>
        <p:txBody>
          <a:bodyPr wrap="square" lIns="0" tIns="0" rIns="0" bIns="0" rtlCol="0"/>
          <a:lstStyle/>
          <a:p>
            <a:endParaRPr/>
          </a:p>
        </p:txBody>
      </p:sp>
      <p:sp>
        <p:nvSpPr>
          <p:cNvPr id="3147" name="object 3147"/>
          <p:cNvSpPr/>
          <p:nvPr/>
        </p:nvSpPr>
        <p:spPr>
          <a:xfrm>
            <a:off x="8625939" y="3000708"/>
            <a:ext cx="0" cy="118110"/>
          </a:xfrm>
          <a:custGeom>
            <a:avLst/>
            <a:gdLst/>
            <a:ahLst/>
            <a:cxnLst/>
            <a:rect l="l" t="t" r="r" b="b"/>
            <a:pathLst>
              <a:path h="118110">
                <a:moveTo>
                  <a:pt x="0" y="0"/>
                </a:moveTo>
                <a:lnTo>
                  <a:pt x="0" y="117780"/>
                </a:lnTo>
              </a:path>
            </a:pathLst>
          </a:custGeom>
          <a:ln w="3175">
            <a:solidFill>
              <a:srgbClr val="000000"/>
            </a:solidFill>
          </a:ln>
        </p:spPr>
        <p:txBody>
          <a:bodyPr wrap="square" lIns="0" tIns="0" rIns="0" bIns="0" rtlCol="0"/>
          <a:lstStyle/>
          <a:p>
            <a:endParaRPr/>
          </a:p>
        </p:txBody>
      </p:sp>
      <p:sp>
        <p:nvSpPr>
          <p:cNvPr id="3148" name="object 3148"/>
          <p:cNvSpPr/>
          <p:nvPr/>
        </p:nvSpPr>
        <p:spPr>
          <a:xfrm>
            <a:off x="8625939" y="3117774"/>
            <a:ext cx="0" cy="189230"/>
          </a:xfrm>
          <a:custGeom>
            <a:avLst/>
            <a:gdLst/>
            <a:ahLst/>
            <a:cxnLst/>
            <a:rect l="l" t="t" r="r" b="b"/>
            <a:pathLst>
              <a:path h="189229">
                <a:moveTo>
                  <a:pt x="0" y="0"/>
                </a:moveTo>
                <a:lnTo>
                  <a:pt x="0" y="189161"/>
                </a:lnTo>
              </a:path>
            </a:pathLst>
          </a:custGeom>
          <a:ln w="3175">
            <a:solidFill>
              <a:srgbClr val="000000"/>
            </a:solidFill>
          </a:ln>
        </p:spPr>
        <p:txBody>
          <a:bodyPr wrap="square" lIns="0" tIns="0" rIns="0" bIns="0" rtlCol="0"/>
          <a:lstStyle/>
          <a:p>
            <a:endParaRPr/>
          </a:p>
        </p:txBody>
      </p:sp>
      <p:sp>
        <p:nvSpPr>
          <p:cNvPr id="3149" name="object 3149"/>
          <p:cNvSpPr/>
          <p:nvPr/>
        </p:nvSpPr>
        <p:spPr>
          <a:xfrm>
            <a:off x="8625939" y="3086367"/>
            <a:ext cx="0" cy="220979"/>
          </a:xfrm>
          <a:custGeom>
            <a:avLst/>
            <a:gdLst/>
            <a:ahLst/>
            <a:cxnLst/>
            <a:rect l="l" t="t" r="r" b="b"/>
            <a:pathLst>
              <a:path h="220979">
                <a:moveTo>
                  <a:pt x="0" y="0"/>
                </a:moveTo>
                <a:lnTo>
                  <a:pt x="0" y="220570"/>
                </a:lnTo>
              </a:path>
            </a:pathLst>
          </a:custGeom>
          <a:ln w="3175">
            <a:solidFill>
              <a:srgbClr val="000000"/>
            </a:solidFill>
          </a:ln>
        </p:spPr>
        <p:txBody>
          <a:bodyPr wrap="square" lIns="0" tIns="0" rIns="0" bIns="0" rtlCol="0"/>
          <a:lstStyle/>
          <a:p>
            <a:endParaRPr/>
          </a:p>
        </p:txBody>
      </p:sp>
      <p:sp>
        <p:nvSpPr>
          <p:cNvPr id="3150" name="object 3150"/>
          <p:cNvSpPr/>
          <p:nvPr/>
        </p:nvSpPr>
        <p:spPr>
          <a:xfrm>
            <a:off x="8625939" y="3086366"/>
            <a:ext cx="0" cy="175260"/>
          </a:xfrm>
          <a:custGeom>
            <a:avLst/>
            <a:gdLst/>
            <a:ahLst/>
            <a:cxnLst/>
            <a:rect l="l" t="t" r="r" b="b"/>
            <a:pathLst>
              <a:path h="175260">
                <a:moveTo>
                  <a:pt x="0" y="0"/>
                </a:moveTo>
                <a:lnTo>
                  <a:pt x="0" y="174885"/>
                </a:lnTo>
              </a:path>
            </a:pathLst>
          </a:custGeom>
          <a:ln w="3175">
            <a:solidFill>
              <a:srgbClr val="000000"/>
            </a:solidFill>
          </a:ln>
        </p:spPr>
        <p:txBody>
          <a:bodyPr wrap="square" lIns="0" tIns="0" rIns="0" bIns="0" rtlCol="0"/>
          <a:lstStyle/>
          <a:p>
            <a:endParaRPr/>
          </a:p>
        </p:txBody>
      </p:sp>
      <p:sp>
        <p:nvSpPr>
          <p:cNvPr id="3151" name="object 3151"/>
          <p:cNvSpPr/>
          <p:nvPr/>
        </p:nvSpPr>
        <p:spPr>
          <a:xfrm>
            <a:off x="8625939"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3152" name="object 3152"/>
          <p:cNvSpPr/>
          <p:nvPr/>
        </p:nvSpPr>
        <p:spPr>
          <a:xfrm>
            <a:off x="8625939" y="3120630"/>
            <a:ext cx="0" cy="186690"/>
          </a:xfrm>
          <a:custGeom>
            <a:avLst/>
            <a:gdLst/>
            <a:ahLst/>
            <a:cxnLst/>
            <a:rect l="l" t="t" r="r" b="b"/>
            <a:pathLst>
              <a:path h="186689">
                <a:moveTo>
                  <a:pt x="0" y="0"/>
                </a:moveTo>
                <a:lnTo>
                  <a:pt x="0" y="186306"/>
                </a:lnTo>
              </a:path>
            </a:pathLst>
          </a:custGeom>
          <a:ln w="3175">
            <a:solidFill>
              <a:srgbClr val="000000"/>
            </a:solidFill>
          </a:ln>
        </p:spPr>
        <p:txBody>
          <a:bodyPr wrap="square" lIns="0" tIns="0" rIns="0" bIns="0" rtlCol="0"/>
          <a:lstStyle/>
          <a:p>
            <a:endParaRPr/>
          </a:p>
        </p:txBody>
      </p:sp>
      <p:sp>
        <p:nvSpPr>
          <p:cNvPr id="3153" name="object 3153"/>
          <p:cNvSpPr/>
          <p:nvPr/>
        </p:nvSpPr>
        <p:spPr>
          <a:xfrm>
            <a:off x="8625939" y="2843668"/>
            <a:ext cx="0" cy="278130"/>
          </a:xfrm>
          <a:custGeom>
            <a:avLst/>
            <a:gdLst/>
            <a:ahLst/>
            <a:cxnLst/>
            <a:rect l="l" t="t" r="r" b="b"/>
            <a:pathLst>
              <a:path h="278130">
                <a:moveTo>
                  <a:pt x="0" y="0"/>
                </a:moveTo>
                <a:lnTo>
                  <a:pt x="0" y="277675"/>
                </a:lnTo>
              </a:path>
            </a:pathLst>
          </a:custGeom>
          <a:ln w="3175">
            <a:solidFill>
              <a:srgbClr val="000000"/>
            </a:solidFill>
          </a:ln>
        </p:spPr>
        <p:txBody>
          <a:bodyPr wrap="square" lIns="0" tIns="0" rIns="0" bIns="0" rtlCol="0"/>
          <a:lstStyle/>
          <a:p>
            <a:endParaRPr/>
          </a:p>
        </p:txBody>
      </p:sp>
      <p:sp>
        <p:nvSpPr>
          <p:cNvPr id="3154" name="object 3154"/>
          <p:cNvSpPr/>
          <p:nvPr/>
        </p:nvSpPr>
        <p:spPr>
          <a:xfrm>
            <a:off x="8625939" y="2843668"/>
            <a:ext cx="0" cy="463550"/>
          </a:xfrm>
          <a:custGeom>
            <a:avLst/>
            <a:gdLst/>
            <a:ahLst/>
            <a:cxnLst/>
            <a:rect l="l" t="t" r="r" b="b"/>
            <a:pathLst>
              <a:path h="463550">
                <a:moveTo>
                  <a:pt x="0" y="0"/>
                </a:moveTo>
                <a:lnTo>
                  <a:pt x="0" y="463268"/>
                </a:lnTo>
              </a:path>
            </a:pathLst>
          </a:custGeom>
          <a:ln w="3175">
            <a:solidFill>
              <a:srgbClr val="000000"/>
            </a:solidFill>
          </a:ln>
        </p:spPr>
        <p:txBody>
          <a:bodyPr wrap="square" lIns="0" tIns="0" rIns="0" bIns="0" rtlCol="0"/>
          <a:lstStyle/>
          <a:p>
            <a:endParaRPr/>
          </a:p>
        </p:txBody>
      </p:sp>
      <p:sp>
        <p:nvSpPr>
          <p:cNvPr id="3155" name="object 3155"/>
          <p:cNvSpPr/>
          <p:nvPr/>
        </p:nvSpPr>
        <p:spPr>
          <a:xfrm>
            <a:off x="862552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156" name="object 3156"/>
          <p:cNvSpPr/>
          <p:nvPr/>
        </p:nvSpPr>
        <p:spPr>
          <a:xfrm>
            <a:off x="8629277" y="2575272"/>
            <a:ext cx="0" cy="120650"/>
          </a:xfrm>
          <a:custGeom>
            <a:avLst/>
            <a:gdLst/>
            <a:ahLst/>
            <a:cxnLst/>
            <a:rect l="l" t="t" r="r" b="b"/>
            <a:pathLst>
              <a:path h="120650">
                <a:moveTo>
                  <a:pt x="0" y="0"/>
                </a:moveTo>
                <a:lnTo>
                  <a:pt x="0" y="120635"/>
                </a:lnTo>
              </a:path>
            </a:pathLst>
          </a:custGeom>
          <a:ln w="3175">
            <a:solidFill>
              <a:srgbClr val="000000"/>
            </a:solidFill>
          </a:ln>
        </p:spPr>
        <p:txBody>
          <a:bodyPr wrap="square" lIns="0" tIns="0" rIns="0" bIns="0" rtlCol="0"/>
          <a:lstStyle/>
          <a:p>
            <a:endParaRPr/>
          </a:p>
        </p:txBody>
      </p:sp>
      <p:sp>
        <p:nvSpPr>
          <p:cNvPr id="3157" name="object 3157"/>
          <p:cNvSpPr/>
          <p:nvPr/>
        </p:nvSpPr>
        <p:spPr>
          <a:xfrm>
            <a:off x="8629277" y="2575272"/>
            <a:ext cx="0" cy="726440"/>
          </a:xfrm>
          <a:custGeom>
            <a:avLst/>
            <a:gdLst/>
            <a:ahLst/>
            <a:cxnLst/>
            <a:rect l="l" t="t" r="r" b="b"/>
            <a:pathLst>
              <a:path h="726439">
                <a:moveTo>
                  <a:pt x="0" y="0"/>
                </a:moveTo>
                <a:lnTo>
                  <a:pt x="0" y="725953"/>
                </a:lnTo>
              </a:path>
            </a:pathLst>
          </a:custGeom>
          <a:ln w="3175">
            <a:solidFill>
              <a:srgbClr val="000000"/>
            </a:solidFill>
          </a:ln>
        </p:spPr>
        <p:txBody>
          <a:bodyPr wrap="square" lIns="0" tIns="0" rIns="0" bIns="0" rtlCol="0"/>
          <a:lstStyle/>
          <a:p>
            <a:endParaRPr/>
          </a:p>
        </p:txBody>
      </p:sp>
      <p:sp>
        <p:nvSpPr>
          <p:cNvPr id="3158" name="object 3158"/>
          <p:cNvSpPr/>
          <p:nvPr/>
        </p:nvSpPr>
        <p:spPr>
          <a:xfrm>
            <a:off x="8630935" y="3206750"/>
            <a:ext cx="0" cy="99060"/>
          </a:xfrm>
          <a:custGeom>
            <a:avLst/>
            <a:gdLst/>
            <a:ahLst/>
            <a:cxnLst/>
            <a:rect l="l" t="t" r="r" b="b"/>
            <a:pathLst>
              <a:path h="99060">
                <a:moveTo>
                  <a:pt x="0" y="0"/>
                </a:moveTo>
                <a:lnTo>
                  <a:pt x="0" y="99060"/>
                </a:lnTo>
              </a:path>
            </a:pathLst>
          </a:custGeom>
          <a:ln w="3175">
            <a:solidFill>
              <a:srgbClr val="000000"/>
            </a:solidFill>
          </a:ln>
        </p:spPr>
        <p:txBody>
          <a:bodyPr wrap="square" lIns="0" tIns="0" rIns="0" bIns="0" rtlCol="0"/>
          <a:lstStyle/>
          <a:p>
            <a:endParaRPr/>
          </a:p>
        </p:txBody>
      </p:sp>
      <p:sp>
        <p:nvSpPr>
          <p:cNvPr id="3159" name="object 3159"/>
          <p:cNvSpPr/>
          <p:nvPr/>
        </p:nvSpPr>
        <p:spPr>
          <a:xfrm>
            <a:off x="8632615"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160" name="object 3160"/>
          <p:cNvSpPr/>
          <p:nvPr/>
        </p:nvSpPr>
        <p:spPr>
          <a:xfrm>
            <a:off x="8632615" y="2678062"/>
            <a:ext cx="0" cy="629285"/>
          </a:xfrm>
          <a:custGeom>
            <a:avLst/>
            <a:gdLst/>
            <a:ahLst/>
            <a:cxnLst/>
            <a:rect l="l" t="t" r="r" b="b"/>
            <a:pathLst>
              <a:path h="629285">
                <a:moveTo>
                  <a:pt x="0" y="629017"/>
                </a:moveTo>
                <a:lnTo>
                  <a:pt x="0" y="0"/>
                </a:lnTo>
              </a:path>
            </a:pathLst>
          </a:custGeom>
          <a:ln w="3175">
            <a:solidFill>
              <a:srgbClr val="000000"/>
            </a:solidFill>
          </a:ln>
        </p:spPr>
        <p:txBody>
          <a:bodyPr wrap="square" lIns="0" tIns="0" rIns="0" bIns="0" rtlCol="0"/>
          <a:lstStyle/>
          <a:p>
            <a:endParaRPr/>
          </a:p>
        </p:txBody>
      </p:sp>
      <p:sp>
        <p:nvSpPr>
          <p:cNvPr id="3161" name="object 3161"/>
          <p:cNvSpPr/>
          <p:nvPr/>
        </p:nvSpPr>
        <p:spPr>
          <a:xfrm>
            <a:off x="8632615"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162" name="object 3162"/>
          <p:cNvSpPr/>
          <p:nvPr/>
        </p:nvSpPr>
        <p:spPr>
          <a:xfrm>
            <a:off x="8634284" y="3100643"/>
            <a:ext cx="0" cy="206375"/>
          </a:xfrm>
          <a:custGeom>
            <a:avLst/>
            <a:gdLst/>
            <a:ahLst/>
            <a:cxnLst/>
            <a:rect l="l" t="t" r="r" b="b"/>
            <a:pathLst>
              <a:path h="206375">
                <a:moveTo>
                  <a:pt x="0" y="0"/>
                </a:moveTo>
                <a:lnTo>
                  <a:pt x="0" y="206293"/>
                </a:lnTo>
              </a:path>
            </a:pathLst>
          </a:custGeom>
          <a:ln w="4173">
            <a:solidFill>
              <a:srgbClr val="000000"/>
            </a:solidFill>
          </a:ln>
        </p:spPr>
        <p:txBody>
          <a:bodyPr wrap="square" lIns="0" tIns="0" rIns="0" bIns="0" rtlCol="0"/>
          <a:lstStyle/>
          <a:p>
            <a:endParaRPr/>
          </a:p>
        </p:txBody>
      </p:sp>
      <p:sp>
        <p:nvSpPr>
          <p:cNvPr id="3163" name="object 3163"/>
          <p:cNvSpPr/>
          <p:nvPr/>
        </p:nvSpPr>
        <p:spPr>
          <a:xfrm>
            <a:off x="8635955" y="2563851"/>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3164" name="object 3164"/>
          <p:cNvSpPr/>
          <p:nvPr/>
        </p:nvSpPr>
        <p:spPr>
          <a:xfrm>
            <a:off x="8635955" y="2563851"/>
            <a:ext cx="0" cy="743585"/>
          </a:xfrm>
          <a:custGeom>
            <a:avLst/>
            <a:gdLst/>
            <a:ahLst/>
            <a:cxnLst/>
            <a:rect l="l" t="t" r="r" b="b"/>
            <a:pathLst>
              <a:path h="743585">
                <a:moveTo>
                  <a:pt x="0" y="743086"/>
                </a:moveTo>
                <a:lnTo>
                  <a:pt x="0" y="0"/>
                </a:lnTo>
              </a:path>
            </a:pathLst>
          </a:custGeom>
          <a:ln w="3175">
            <a:solidFill>
              <a:srgbClr val="000000"/>
            </a:solidFill>
          </a:ln>
        </p:spPr>
        <p:txBody>
          <a:bodyPr wrap="square" lIns="0" tIns="0" rIns="0" bIns="0" rtlCol="0"/>
          <a:lstStyle/>
          <a:p>
            <a:endParaRPr/>
          </a:p>
        </p:txBody>
      </p:sp>
      <p:sp>
        <p:nvSpPr>
          <p:cNvPr id="3165" name="object 3165"/>
          <p:cNvSpPr/>
          <p:nvPr/>
        </p:nvSpPr>
        <p:spPr>
          <a:xfrm>
            <a:off x="8637623" y="2892207"/>
            <a:ext cx="0" cy="415290"/>
          </a:xfrm>
          <a:custGeom>
            <a:avLst/>
            <a:gdLst/>
            <a:ahLst/>
            <a:cxnLst/>
            <a:rect l="l" t="t" r="r" b="b"/>
            <a:pathLst>
              <a:path h="415289">
                <a:moveTo>
                  <a:pt x="0" y="0"/>
                </a:moveTo>
                <a:lnTo>
                  <a:pt x="0" y="414728"/>
                </a:lnTo>
              </a:path>
            </a:pathLst>
          </a:custGeom>
          <a:ln w="4171">
            <a:solidFill>
              <a:srgbClr val="000000"/>
            </a:solidFill>
          </a:ln>
        </p:spPr>
        <p:txBody>
          <a:bodyPr wrap="square" lIns="0" tIns="0" rIns="0" bIns="0" rtlCol="0"/>
          <a:lstStyle/>
          <a:p>
            <a:endParaRPr/>
          </a:p>
        </p:txBody>
      </p:sp>
      <p:sp>
        <p:nvSpPr>
          <p:cNvPr id="3166" name="object 3166"/>
          <p:cNvSpPr/>
          <p:nvPr/>
        </p:nvSpPr>
        <p:spPr>
          <a:xfrm>
            <a:off x="8639292" y="2892206"/>
            <a:ext cx="0" cy="415290"/>
          </a:xfrm>
          <a:custGeom>
            <a:avLst/>
            <a:gdLst/>
            <a:ahLst/>
            <a:cxnLst/>
            <a:rect l="l" t="t" r="r" b="b"/>
            <a:pathLst>
              <a:path h="415289">
                <a:moveTo>
                  <a:pt x="0" y="414729"/>
                </a:moveTo>
                <a:lnTo>
                  <a:pt x="0" y="0"/>
                </a:lnTo>
              </a:path>
            </a:pathLst>
          </a:custGeom>
          <a:ln w="3175">
            <a:solidFill>
              <a:srgbClr val="000000"/>
            </a:solidFill>
          </a:ln>
        </p:spPr>
        <p:txBody>
          <a:bodyPr wrap="square" lIns="0" tIns="0" rIns="0" bIns="0" rtlCol="0"/>
          <a:lstStyle/>
          <a:p>
            <a:endParaRPr/>
          </a:p>
        </p:txBody>
      </p:sp>
      <p:sp>
        <p:nvSpPr>
          <p:cNvPr id="3167" name="object 3167"/>
          <p:cNvSpPr/>
          <p:nvPr/>
        </p:nvSpPr>
        <p:spPr>
          <a:xfrm>
            <a:off x="8639292" y="318630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168" name="object 3168"/>
          <p:cNvSpPr/>
          <p:nvPr/>
        </p:nvSpPr>
        <p:spPr>
          <a:xfrm>
            <a:off x="8638876"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169" name="object 3169"/>
          <p:cNvSpPr/>
          <p:nvPr/>
        </p:nvSpPr>
        <p:spPr>
          <a:xfrm>
            <a:off x="8642631" y="3166314"/>
            <a:ext cx="0" cy="49530"/>
          </a:xfrm>
          <a:custGeom>
            <a:avLst/>
            <a:gdLst/>
            <a:ahLst/>
            <a:cxnLst/>
            <a:rect l="l" t="t" r="r" b="b"/>
            <a:pathLst>
              <a:path h="49530">
                <a:moveTo>
                  <a:pt x="0" y="0"/>
                </a:moveTo>
                <a:lnTo>
                  <a:pt x="0" y="49253"/>
                </a:lnTo>
              </a:path>
            </a:pathLst>
          </a:custGeom>
          <a:ln w="3175">
            <a:solidFill>
              <a:srgbClr val="000000"/>
            </a:solidFill>
          </a:ln>
        </p:spPr>
        <p:txBody>
          <a:bodyPr wrap="square" lIns="0" tIns="0" rIns="0" bIns="0" rtlCol="0"/>
          <a:lstStyle/>
          <a:p>
            <a:endParaRPr/>
          </a:p>
        </p:txBody>
      </p:sp>
      <p:sp>
        <p:nvSpPr>
          <p:cNvPr id="3170" name="object 3170"/>
          <p:cNvSpPr/>
          <p:nvPr/>
        </p:nvSpPr>
        <p:spPr>
          <a:xfrm>
            <a:off x="8642631" y="2963590"/>
            <a:ext cx="0" cy="343535"/>
          </a:xfrm>
          <a:custGeom>
            <a:avLst/>
            <a:gdLst/>
            <a:ahLst/>
            <a:cxnLst/>
            <a:rect l="l" t="t" r="r" b="b"/>
            <a:pathLst>
              <a:path h="343535">
                <a:moveTo>
                  <a:pt x="0" y="343347"/>
                </a:moveTo>
                <a:lnTo>
                  <a:pt x="0" y="0"/>
                </a:lnTo>
              </a:path>
            </a:pathLst>
          </a:custGeom>
          <a:ln w="3175">
            <a:solidFill>
              <a:srgbClr val="000000"/>
            </a:solidFill>
          </a:ln>
        </p:spPr>
        <p:txBody>
          <a:bodyPr wrap="square" lIns="0" tIns="0" rIns="0" bIns="0" rtlCol="0"/>
          <a:lstStyle/>
          <a:p>
            <a:endParaRPr/>
          </a:p>
        </p:txBody>
      </p:sp>
      <p:sp>
        <p:nvSpPr>
          <p:cNvPr id="3171" name="object 3171"/>
          <p:cNvSpPr/>
          <p:nvPr/>
        </p:nvSpPr>
        <p:spPr>
          <a:xfrm>
            <a:off x="8642215" y="2963589"/>
            <a:ext cx="4445" cy="81280"/>
          </a:xfrm>
          <a:custGeom>
            <a:avLst/>
            <a:gdLst/>
            <a:ahLst/>
            <a:cxnLst/>
            <a:rect l="l" t="t" r="r" b="b"/>
            <a:pathLst>
              <a:path w="4445" h="81280">
                <a:moveTo>
                  <a:pt x="834" y="0"/>
                </a:moveTo>
                <a:lnTo>
                  <a:pt x="0" y="0"/>
                </a:lnTo>
                <a:lnTo>
                  <a:pt x="0" y="713"/>
                </a:lnTo>
                <a:lnTo>
                  <a:pt x="3337" y="80661"/>
                </a:lnTo>
                <a:lnTo>
                  <a:pt x="4173" y="80661"/>
                </a:lnTo>
                <a:lnTo>
                  <a:pt x="4173" y="79947"/>
                </a:lnTo>
                <a:lnTo>
                  <a:pt x="834" y="0"/>
                </a:lnTo>
                <a:close/>
              </a:path>
            </a:pathLst>
          </a:custGeom>
          <a:solidFill>
            <a:srgbClr val="000000"/>
          </a:solidFill>
        </p:spPr>
        <p:txBody>
          <a:bodyPr wrap="square" lIns="0" tIns="0" rIns="0" bIns="0" rtlCol="0"/>
          <a:lstStyle/>
          <a:p>
            <a:endParaRPr/>
          </a:p>
        </p:txBody>
      </p:sp>
      <p:sp>
        <p:nvSpPr>
          <p:cNvPr id="3172" name="object 3172"/>
          <p:cNvSpPr/>
          <p:nvPr/>
        </p:nvSpPr>
        <p:spPr>
          <a:xfrm>
            <a:off x="8645969" y="2900774"/>
            <a:ext cx="0" cy="240665"/>
          </a:xfrm>
          <a:custGeom>
            <a:avLst/>
            <a:gdLst/>
            <a:ahLst/>
            <a:cxnLst/>
            <a:rect l="l" t="t" r="r" b="b"/>
            <a:pathLst>
              <a:path h="240664">
                <a:moveTo>
                  <a:pt x="0" y="0"/>
                </a:moveTo>
                <a:lnTo>
                  <a:pt x="0" y="240556"/>
                </a:lnTo>
              </a:path>
            </a:pathLst>
          </a:custGeom>
          <a:ln w="3175">
            <a:solidFill>
              <a:srgbClr val="000000"/>
            </a:solidFill>
          </a:ln>
        </p:spPr>
        <p:txBody>
          <a:bodyPr wrap="square" lIns="0" tIns="0" rIns="0" bIns="0" rtlCol="0"/>
          <a:lstStyle/>
          <a:p>
            <a:endParaRPr/>
          </a:p>
        </p:txBody>
      </p:sp>
      <p:sp>
        <p:nvSpPr>
          <p:cNvPr id="3173" name="object 3173"/>
          <p:cNvSpPr/>
          <p:nvPr/>
        </p:nvSpPr>
        <p:spPr>
          <a:xfrm>
            <a:off x="8645969" y="2900772"/>
            <a:ext cx="0" cy="406400"/>
          </a:xfrm>
          <a:custGeom>
            <a:avLst/>
            <a:gdLst/>
            <a:ahLst/>
            <a:cxnLst/>
            <a:rect l="l" t="t" r="r" b="b"/>
            <a:pathLst>
              <a:path h="406400">
                <a:moveTo>
                  <a:pt x="0" y="406163"/>
                </a:moveTo>
                <a:lnTo>
                  <a:pt x="0" y="0"/>
                </a:lnTo>
              </a:path>
            </a:pathLst>
          </a:custGeom>
          <a:ln w="3175">
            <a:solidFill>
              <a:srgbClr val="000000"/>
            </a:solidFill>
          </a:ln>
        </p:spPr>
        <p:txBody>
          <a:bodyPr wrap="square" lIns="0" tIns="0" rIns="0" bIns="0" rtlCol="0"/>
          <a:lstStyle/>
          <a:p>
            <a:endParaRPr/>
          </a:p>
        </p:txBody>
      </p:sp>
      <p:sp>
        <p:nvSpPr>
          <p:cNvPr id="3174" name="object 3174"/>
          <p:cNvSpPr/>
          <p:nvPr/>
        </p:nvSpPr>
        <p:spPr>
          <a:xfrm>
            <a:off x="864555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175" name="object 3175"/>
          <p:cNvSpPr/>
          <p:nvPr/>
        </p:nvSpPr>
        <p:spPr>
          <a:xfrm>
            <a:off x="8649308" y="2649508"/>
            <a:ext cx="0" cy="657860"/>
          </a:xfrm>
          <a:custGeom>
            <a:avLst/>
            <a:gdLst/>
            <a:ahLst/>
            <a:cxnLst/>
            <a:rect l="l" t="t" r="r" b="b"/>
            <a:pathLst>
              <a:path h="657860">
                <a:moveTo>
                  <a:pt x="0" y="657427"/>
                </a:moveTo>
                <a:lnTo>
                  <a:pt x="0" y="0"/>
                </a:lnTo>
              </a:path>
            </a:pathLst>
          </a:custGeom>
          <a:ln w="3175">
            <a:solidFill>
              <a:srgbClr val="000000"/>
            </a:solidFill>
          </a:ln>
        </p:spPr>
        <p:txBody>
          <a:bodyPr wrap="square" lIns="0" tIns="0" rIns="0" bIns="0" rtlCol="0"/>
          <a:lstStyle/>
          <a:p>
            <a:endParaRPr/>
          </a:p>
        </p:txBody>
      </p:sp>
      <p:sp>
        <p:nvSpPr>
          <p:cNvPr id="3176" name="object 3176"/>
          <p:cNvSpPr/>
          <p:nvPr/>
        </p:nvSpPr>
        <p:spPr>
          <a:xfrm>
            <a:off x="8649308" y="3166315"/>
            <a:ext cx="0" cy="58419"/>
          </a:xfrm>
          <a:custGeom>
            <a:avLst/>
            <a:gdLst/>
            <a:ahLst/>
            <a:cxnLst/>
            <a:rect l="l" t="t" r="r" b="b"/>
            <a:pathLst>
              <a:path h="58419">
                <a:moveTo>
                  <a:pt x="0" y="0"/>
                </a:moveTo>
                <a:lnTo>
                  <a:pt x="0" y="57819"/>
                </a:lnTo>
              </a:path>
            </a:pathLst>
          </a:custGeom>
          <a:ln w="3175">
            <a:solidFill>
              <a:srgbClr val="000000"/>
            </a:solidFill>
          </a:ln>
        </p:spPr>
        <p:txBody>
          <a:bodyPr wrap="square" lIns="0" tIns="0" rIns="0" bIns="0" rtlCol="0"/>
          <a:lstStyle/>
          <a:p>
            <a:endParaRPr/>
          </a:p>
        </p:txBody>
      </p:sp>
      <p:sp>
        <p:nvSpPr>
          <p:cNvPr id="3177" name="object 3177"/>
          <p:cNvSpPr/>
          <p:nvPr/>
        </p:nvSpPr>
        <p:spPr>
          <a:xfrm>
            <a:off x="8649308" y="3000708"/>
            <a:ext cx="0" cy="223520"/>
          </a:xfrm>
          <a:custGeom>
            <a:avLst/>
            <a:gdLst/>
            <a:ahLst/>
            <a:cxnLst/>
            <a:rect l="l" t="t" r="r" b="b"/>
            <a:pathLst>
              <a:path h="223519">
                <a:moveTo>
                  <a:pt x="0" y="0"/>
                </a:moveTo>
                <a:lnTo>
                  <a:pt x="0" y="223425"/>
                </a:lnTo>
              </a:path>
            </a:pathLst>
          </a:custGeom>
          <a:ln w="3175">
            <a:solidFill>
              <a:srgbClr val="000000"/>
            </a:solidFill>
          </a:ln>
        </p:spPr>
        <p:txBody>
          <a:bodyPr wrap="square" lIns="0" tIns="0" rIns="0" bIns="0" rtlCol="0"/>
          <a:lstStyle/>
          <a:p>
            <a:endParaRPr/>
          </a:p>
        </p:txBody>
      </p:sp>
      <p:sp>
        <p:nvSpPr>
          <p:cNvPr id="3178" name="object 3178"/>
          <p:cNvSpPr/>
          <p:nvPr/>
        </p:nvSpPr>
        <p:spPr>
          <a:xfrm>
            <a:off x="8649308" y="3000708"/>
            <a:ext cx="0" cy="46990"/>
          </a:xfrm>
          <a:custGeom>
            <a:avLst/>
            <a:gdLst/>
            <a:ahLst/>
            <a:cxnLst/>
            <a:rect l="l" t="t" r="r" b="b"/>
            <a:pathLst>
              <a:path h="46989">
                <a:moveTo>
                  <a:pt x="0" y="0"/>
                </a:moveTo>
                <a:lnTo>
                  <a:pt x="0" y="46397"/>
                </a:lnTo>
              </a:path>
            </a:pathLst>
          </a:custGeom>
          <a:ln w="3175">
            <a:solidFill>
              <a:srgbClr val="000000"/>
            </a:solidFill>
          </a:ln>
        </p:spPr>
        <p:txBody>
          <a:bodyPr wrap="square" lIns="0" tIns="0" rIns="0" bIns="0" rtlCol="0"/>
          <a:lstStyle/>
          <a:p>
            <a:endParaRPr/>
          </a:p>
        </p:txBody>
      </p:sp>
      <p:sp>
        <p:nvSpPr>
          <p:cNvPr id="3179" name="object 3179"/>
          <p:cNvSpPr/>
          <p:nvPr/>
        </p:nvSpPr>
        <p:spPr>
          <a:xfrm>
            <a:off x="8649308" y="3046392"/>
            <a:ext cx="0" cy="255270"/>
          </a:xfrm>
          <a:custGeom>
            <a:avLst/>
            <a:gdLst/>
            <a:ahLst/>
            <a:cxnLst/>
            <a:rect l="l" t="t" r="r" b="b"/>
            <a:pathLst>
              <a:path h="255270">
                <a:moveTo>
                  <a:pt x="0" y="0"/>
                </a:moveTo>
                <a:lnTo>
                  <a:pt x="0" y="254833"/>
                </a:lnTo>
              </a:path>
            </a:pathLst>
          </a:custGeom>
          <a:ln w="3175">
            <a:solidFill>
              <a:srgbClr val="000000"/>
            </a:solidFill>
          </a:ln>
        </p:spPr>
        <p:txBody>
          <a:bodyPr wrap="square" lIns="0" tIns="0" rIns="0" bIns="0" rtlCol="0"/>
          <a:lstStyle/>
          <a:p>
            <a:endParaRPr/>
          </a:p>
        </p:txBody>
      </p:sp>
      <p:sp>
        <p:nvSpPr>
          <p:cNvPr id="3180" name="object 3180"/>
          <p:cNvSpPr/>
          <p:nvPr/>
        </p:nvSpPr>
        <p:spPr>
          <a:xfrm>
            <a:off x="8649308" y="2649510"/>
            <a:ext cx="0" cy="652145"/>
          </a:xfrm>
          <a:custGeom>
            <a:avLst/>
            <a:gdLst/>
            <a:ahLst/>
            <a:cxnLst/>
            <a:rect l="l" t="t" r="r" b="b"/>
            <a:pathLst>
              <a:path h="652145">
                <a:moveTo>
                  <a:pt x="0" y="0"/>
                </a:moveTo>
                <a:lnTo>
                  <a:pt x="0" y="651716"/>
                </a:lnTo>
              </a:path>
            </a:pathLst>
          </a:custGeom>
          <a:ln w="3175">
            <a:solidFill>
              <a:srgbClr val="000000"/>
            </a:solidFill>
          </a:ln>
        </p:spPr>
        <p:txBody>
          <a:bodyPr wrap="square" lIns="0" tIns="0" rIns="0" bIns="0" rtlCol="0"/>
          <a:lstStyle/>
          <a:p>
            <a:endParaRPr/>
          </a:p>
        </p:txBody>
      </p:sp>
      <p:sp>
        <p:nvSpPr>
          <p:cNvPr id="3181" name="object 3181"/>
          <p:cNvSpPr/>
          <p:nvPr/>
        </p:nvSpPr>
        <p:spPr>
          <a:xfrm>
            <a:off x="8650977" y="2869365"/>
            <a:ext cx="0" cy="200660"/>
          </a:xfrm>
          <a:custGeom>
            <a:avLst/>
            <a:gdLst/>
            <a:ahLst/>
            <a:cxnLst/>
            <a:rect l="l" t="t" r="r" b="b"/>
            <a:pathLst>
              <a:path h="200660">
                <a:moveTo>
                  <a:pt x="0" y="0"/>
                </a:moveTo>
                <a:lnTo>
                  <a:pt x="0" y="200582"/>
                </a:lnTo>
              </a:path>
            </a:pathLst>
          </a:custGeom>
          <a:ln w="4173">
            <a:solidFill>
              <a:srgbClr val="000000"/>
            </a:solidFill>
          </a:ln>
        </p:spPr>
        <p:txBody>
          <a:bodyPr wrap="square" lIns="0" tIns="0" rIns="0" bIns="0" rtlCol="0"/>
          <a:lstStyle/>
          <a:p>
            <a:endParaRPr/>
          </a:p>
        </p:txBody>
      </p:sp>
      <p:sp>
        <p:nvSpPr>
          <p:cNvPr id="3182" name="object 3182"/>
          <p:cNvSpPr/>
          <p:nvPr/>
        </p:nvSpPr>
        <p:spPr>
          <a:xfrm>
            <a:off x="8652647" y="3069236"/>
            <a:ext cx="0" cy="238125"/>
          </a:xfrm>
          <a:custGeom>
            <a:avLst/>
            <a:gdLst/>
            <a:ahLst/>
            <a:cxnLst/>
            <a:rect l="l" t="t" r="r" b="b"/>
            <a:pathLst>
              <a:path h="238125">
                <a:moveTo>
                  <a:pt x="0" y="0"/>
                </a:moveTo>
                <a:lnTo>
                  <a:pt x="0" y="237701"/>
                </a:lnTo>
              </a:path>
            </a:pathLst>
          </a:custGeom>
          <a:ln w="3175">
            <a:solidFill>
              <a:srgbClr val="000000"/>
            </a:solidFill>
          </a:ln>
        </p:spPr>
        <p:txBody>
          <a:bodyPr wrap="square" lIns="0" tIns="0" rIns="0" bIns="0" rtlCol="0"/>
          <a:lstStyle/>
          <a:p>
            <a:endParaRPr/>
          </a:p>
        </p:txBody>
      </p:sp>
      <p:sp>
        <p:nvSpPr>
          <p:cNvPr id="3183" name="object 3183"/>
          <p:cNvSpPr/>
          <p:nvPr/>
        </p:nvSpPr>
        <p:spPr>
          <a:xfrm>
            <a:off x="8652647" y="3300513"/>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3184" name="object 3184"/>
          <p:cNvSpPr/>
          <p:nvPr/>
        </p:nvSpPr>
        <p:spPr>
          <a:xfrm>
            <a:off x="8652647" y="2675207"/>
            <a:ext cx="0" cy="626110"/>
          </a:xfrm>
          <a:custGeom>
            <a:avLst/>
            <a:gdLst/>
            <a:ahLst/>
            <a:cxnLst/>
            <a:rect l="l" t="t" r="r" b="b"/>
            <a:pathLst>
              <a:path h="626110">
                <a:moveTo>
                  <a:pt x="0" y="0"/>
                </a:moveTo>
                <a:lnTo>
                  <a:pt x="0" y="626019"/>
                </a:lnTo>
              </a:path>
            </a:pathLst>
          </a:custGeom>
          <a:ln w="3175">
            <a:solidFill>
              <a:srgbClr val="000000"/>
            </a:solidFill>
          </a:ln>
        </p:spPr>
        <p:txBody>
          <a:bodyPr wrap="square" lIns="0" tIns="0" rIns="0" bIns="0" rtlCol="0"/>
          <a:lstStyle/>
          <a:p>
            <a:endParaRPr/>
          </a:p>
        </p:txBody>
      </p:sp>
      <p:sp>
        <p:nvSpPr>
          <p:cNvPr id="3185" name="object 3185"/>
          <p:cNvSpPr/>
          <p:nvPr/>
        </p:nvSpPr>
        <p:spPr>
          <a:xfrm>
            <a:off x="8652647" y="2675208"/>
            <a:ext cx="0" cy="608965"/>
          </a:xfrm>
          <a:custGeom>
            <a:avLst/>
            <a:gdLst/>
            <a:ahLst/>
            <a:cxnLst/>
            <a:rect l="l" t="t" r="r" b="b"/>
            <a:pathLst>
              <a:path h="608964">
                <a:moveTo>
                  <a:pt x="0" y="0"/>
                </a:moveTo>
                <a:lnTo>
                  <a:pt x="0" y="608887"/>
                </a:lnTo>
              </a:path>
            </a:pathLst>
          </a:custGeom>
          <a:ln w="3175">
            <a:solidFill>
              <a:srgbClr val="000000"/>
            </a:solidFill>
          </a:ln>
        </p:spPr>
        <p:txBody>
          <a:bodyPr wrap="square" lIns="0" tIns="0" rIns="0" bIns="0" rtlCol="0"/>
          <a:lstStyle/>
          <a:p>
            <a:endParaRPr/>
          </a:p>
        </p:txBody>
      </p:sp>
      <p:sp>
        <p:nvSpPr>
          <p:cNvPr id="3186" name="object 3186"/>
          <p:cNvSpPr/>
          <p:nvPr/>
        </p:nvSpPr>
        <p:spPr>
          <a:xfrm>
            <a:off x="8652647" y="2989288"/>
            <a:ext cx="0" cy="295275"/>
          </a:xfrm>
          <a:custGeom>
            <a:avLst/>
            <a:gdLst/>
            <a:ahLst/>
            <a:cxnLst/>
            <a:rect l="l" t="t" r="r" b="b"/>
            <a:pathLst>
              <a:path h="295275">
                <a:moveTo>
                  <a:pt x="0" y="0"/>
                </a:moveTo>
                <a:lnTo>
                  <a:pt x="0" y="294807"/>
                </a:lnTo>
              </a:path>
            </a:pathLst>
          </a:custGeom>
          <a:ln w="3175">
            <a:solidFill>
              <a:srgbClr val="000000"/>
            </a:solidFill>
          </a:ln>
        </p:spPr>
        <p:txBody>
          <a:bodyPr wrap="square" lIns="0" tIns="0" rIns="0" bIns="0" rtlCol="0"/>
          <a:lstStyle/>
          <a:p>
            <a:endParaRPr/>
          </a:p>
        </p:txBody>
      </p:sp>
      <p:sp>
        <p:nvSpPr>
          <p:cNvPr id="3187" name="object 3187"/>
          <p:cNvSpPr/>
          <p:nvPr/>
        </p:nvSpPr>
        <p:spPr>
          <a:xfrm>
            <a:off x="8652647" y="2832248"/>
            <a:ext cx="0" cy="158115"/>
          </a:xfrm>
          <a:custGeom>
            <a:avLst/>
            <a:gdLst/>
            <a:ahLst/>
            <a:cxnLst/>
            <a:rect l="l" t="t" r="r" b="b"/>
            <a:pathLst>
              <a:path h="158114">
                <a:moveTo>
                  <a:pt x="0" y="0"/>
                </a:moveTo>
                <a:lnTo>
                  <a:pt x="0" y="157753"/>
                </a:lnTo>
              </a:path>
            </a:pathLst>
          </a:custGeom>
          <a:ln w="3175">
            <a:solidFill>
              <a:srgbClr val="000000"/>
            </a:solidFill>
          </a:ln>
        </p:spPr>
        <p:txBody>
          <a:bodyPr wrap="square" lIns="0" tIns="0" rIns="0" bIns="0" rtlCol="0"/>
          <a:lstStyle/>
          <a:p>
            <a:endParaRPr/>
          </a:p>
        </p:txBody>
      </p:sp>
      <p:sp>
        <p:nvSpPr>
          <p:cNvPr id="3188" name="object 3188"/>
          <p:cNvSpPr/>
          <p:nvPr/>
        </p:nvSpPr>
        <p:spPr>
          <a:xfrm>
            <a:off x="8652647" y="2832248"/>
            <a:ext cx="0" cy="423545"/>
          </a:xfrm>
          <a:custGeom>
            <a:avLst/>
            <a:gdLst/>
            <a:ahLst/>
            <a:cxnLst/>
            <a:rect l="l" t="t" r="r" b="b"/>
            <a:pathLst>
              <a:path h="423545">
                <a:moveTo>
                  <a:pt x="0" y="0"/>
                </a:moveTo>
                <a:lnTo>
                  <a:pt x="0" y="423294"/>
                </a:lnTo>
              </a:path>
            </a:pathLst>
          </a:custGeom>
          <a:ln w="3175">
            <a:solidFill>
              <a:srgbClr val="000000"/>
            </a:solidFill>
          </a:ln>
        </p:spPr>
        <p:txBody>
          <a:bodyPr wrap="square" lIns="0" tIns="0" rIns="0" bIns="0" rtlCol="0"/>
          <a:lstStyle/>
          <a:p>
            <a:endParaRPr/>
          </a:p>
        </p:txBody>
      </p:sp>
      <p:sp>
        <p:nvSpPr>
          <p:cNvPr id="3189" name="object 3189"/>
          <p:cNvSpPr/>
          <p:nvPr/>
        </p:nvSpPr>
        <p:spPr>
          <a:xfrm>
            <a:off x="8652647" y="3254828"/>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3190" name="object 3190"/>
          <p:cNvSpPr/>
          <p:nvPr/>
        </p:nvSpPr>
        <p:spPr>
          <a:xfrm>
            <a:off x="8652647" y="2629523"/>
            <a:ext cx="0" cy="640715"/>
          </a:xfrm>
          <a:custGeom>
            <a:avLst/>
            <a:gdLst/>
            <a:ahLst/>
            <a:cxnLst/>
            <a:rect l="l" t="t" r="r" b="b"/>
            <a:pathLst>
              <a:path h="640714">
                <a:moveTo>
                  <a:pt x="0" y="0"/>
                </a:moveTo>
                <a:lnTo>
                  <a:pt x="0" y="640295"/>
                </a:lnTo>
              </a:path>
            </a:pathLst>
          </a:custGeom>
          <a:ln w="3175">
            <a:solidFill>
              <a:srgbClr val="000000"/>
            </a:solidFill>
          </a:ln>
        </p:spPr>
        <p:txBody>
          <a:bodyPr wrap="square" lIns="0" tIns="0" rIns="0" bIns="0" rtlCol="0"/>
          <a:lstStyle/>
          <a:p>
            <a:endParaRPr/>
          </a:p>
        </p:txBody>
      </p:sp>
      <p:sp>
        <p:nvSpPr>
          <p:cNvPr id="3191" name="object 3191"/>
          <p:cNvSpPr/>
          <p:nvPr/>
        </p:nvSpPr>
        <p:spPr>
          <a:xfrm>
            <a:off x="8652647" y="2629523"/>
            <a:ext cx="0" cy="86995"/>
          </a:xfrm>
          <a:custGeom>
            <a:avLst/>
            <a:gdLst/>
            <a:ahLst/>
            <a:cxnLst/>
            <a:rect l="l" t="t" r="r" b="b"/>
            <a:pathLst>
              <a:path h="86994">
                <a:moveTo>
                  <a:pt x="0" y="0"/>
                </a:moveTo>
                <a:lnTo>
                  <a:pt x="0" y="86372"/>
                </a:lnTo>
              </a:path>
            </a:pathLst>
          </a:custGeom>
          <a:ln w="3175">
            <a:solidFill>
              <a:srgbClr val="000000"/>
            </a:solidFill>
          </a:ln>
        </p:spPr>
        <p:txBody>
          <a:bodyPr wrap="square" lIns="0" tIns="0" rIns="0" bIns="0" rtlCol="0"/>
          <a:lstStyle/>
          <a:p>
            <a:endParaRPr/>
          </a:p>
        </p:txBody>
      </p:sp>
      <p:sp>
        <p:nvSpPr>
          <p:cNvPr id="3192" name="object 3192"/>
          <p:cNvSpPr/>
          <p:nvPr/>
        </p:nvSpPr>
        <p:spPr>
          <a:xfrm>
            <a:off x="8652647" y="2715181"/>
            <a:ext cx="0" cy="583565"/>
          </a:xfrm>
          <a:custGeom>
            <a:avLst/>
            <a:gdLst/>
            <a:ahLst/>
            <a:cxnLst/>
            <a:rect l="l" t="t" r="r" b="b"/>
            <a:pathLst>
              <a:path h="583564">
                <a:moveTo>
                  <a:pt x="0" y="0"/>
                </a:moveTo>
                <a:lnTo>
                  <a:pt x="0" y="583189"/>
                </a:lnTo>
              </a:path>
            </a:pathLst>
          </a:custGeom>
          <a:ln w="3175">
            <a:solidFill>
              <a:srgbClr val="000000"/>
            </a:solidFill>
          </a:ln>
        </p:spPr>
        <p:txBody>
          <a:bodyPr wrap="square" lIns="0" tIns="0" rIns="0" bIns="0" rtlCol="0"/>
          <a:lstStyle/>
          <a:p>
            <a:endParaRPr/>
          </a:p>
        </p:txBody>
      </p:sp>
      <p:sp>
        <p:nvSpPr>
          <p:cNvPr id="3193" name="object 3193"/>
          <p:cNvSpPr/>
          <p:nvPr/>
        </p:nvSpPr>
        <p:spPr>
          <a:xfrm>
            <a:off x="8652647" y="3120630"/>
            <a:ext cx="0" cy="177800"/>
          </a:xfrm>
          <a:custGeom>
            <a:avLst/>
            <a:gdLst/>
            <a:ahLst/>
            <a:cxnLst/>
            <a:rect l="l" t="t" r="r" b="b"/>
            <a:pathLst>
              <a:path h="177800">
                <a:moveTo>
                  <a:pt x="0" y="0"/>
                </a:moveTo>
                <a:lnTo>
                  <a:pt x="0" y="177740"/>
                </a:lnTo>
              </a:path>
            </a:pathLst>
          </a:custGeom>
          <a:ln w="3175">
            <a:solidFill>
              <a:srgbClr val="000000"/>
            </a:solidFill>
          </a:ln>
        </p:spPr>
        <p:txBody>
          <a:bodyPr wrap="square" lIns="0" tIns="0" rIns="0" bIns="0" rtlCol="0"/>
          <a:lstStyle/>
          <a:p>
            <a:endParaRPr/>
          </a:p>
        </p:txBody>
      </p:sp>
      <p:sp>
        <p:nvSpPr>
          <p:cNvPr id="3194" name="object 3194"/>
          <p:cNvSpPr/>
          <p:nvPr/>
        </p:nvSpPr>
        <p:spPr>
          <a:xfrm>
            <a:off x="8652647" y="3120630"/>
            <a:ext cx="0" cy="163830"/>
          </a:xfrm>
          <a:custGeom>
            <a:avLst/>
            <a:gdLst/>
            <a:ahLst/>
            <a:cxnLst/>
            <a:rect l="l" t="t" r="r" b="b"/>
            <a:pathLst>
              <a:path h="163829">
                <a:moveTo>
                  <a:pt x="0" y="0"/>
                </a:moveTo>
                <a:lnTo>
                  <a:pt x="0" y="163464"/>
                </a:lnTo>
              </a:path>
            </a:pathLst>
          </a:custGeom>
          <a:ln w="3175">
            <a:solidFill>
              <a:srgbClr val="000000"/>
            </a:solidFill>
          </a:ln>
        </p:spPr>
        <p:txBody>
          <a:bodyPr wrap="square" lIns="0" tIns="0" rIns="0" bIns="0" rtlCol="0"/>
          <a:lstStyle/>
          <a:p>
            <a:endParaRPr/>
          </a:p>
        </p:txBody>
      </p:sp>
      <p:sp>
        <p:nvSpPr>
          <p:cNvPr id="3195" name="object 3195"/>
          <p:cNvSpPr/>
          <p:nvPr/>
        </p:nvSpPr>
        <p:spPr>
          <a:xfrm>
            <a:off x="8652230" y="3283380"/>
            <a:ext cx="4445" cy="12700"/>
          </a:xfrm>
          <a:custGeom>
            <a:avLst/>
            <a:gdLst/>
            <a:ahLst/>
            <a:cxnLst/>
            <a:rect l="l" t="t" r="r" b="b"/>
            <a:pathLst>
              <a:path w="4445" h="12700">
                <a:moveTo>
                  <a:pt x="834" y="0"/>
                </a:moveTo>
                <a:lnTo>
                  <a:pt x="0" y="0"/>
                </a:lnTo>
                <a:lnTo>
                  <a:pt x="0" y="713"/>
                </a:lnTo>
                <a:lnTo>
                  <a:pt x="3338" y="12134"/>
                </a:lnTo>
                <a:lnTo>
                  <a:pt x="4173" y="12134"/>
                </a:lnTo>
                <a:lnTo>
                  <a:pt x="4173" y="11421"/>
                </a:lnTo>
                <a:lnTo>
                  <a:pt x="834" y="0"/>
                </a:lnTo>
                <a:close/>
              </a:path>
            </a:pathLst>
          </a:custGeom>
          <a:solidFill>
            <a:srgbClr val="000000"/>
          </a:solidFill>
        </p:spPr>
        <p:txBody>
          <a:bodyPr wrap="square" lIns="0" tIns="0" rIns="0" bIns="0" rtlCol="0"/>
          <a:lstStyle/>
          <a:p>
            <a:endParaRPr/>
          </a:p>
        </p:txBody>
      </p:sp>
      <p:sp>
        <p:nvSpPr>
          <p:cNvPr id="3196" name="object 3196"/>
          <p:cNvSpPr/>
          <p:nvPr/>
        </p:nvSpPr>
        <p:spPr>
          <a:xfrm>
            <a:off x="8655985" y="2643799"/>
            <a:ext cx="0" cy="429259"/>
          </a:xfrm>
          <a:custGeom>
            <a:avLst/>
            <a:gdLst/>
            <a:ahLst/>
            <a:cxnLst/>
            <a:rect l="l" t="t" r="r" b="b"/>
            <a:pathLst>
              <a:path h="429260">
                <a:moveTo>
                  <a:pt x="0" y="0"/>
                </a:moveTo>
                <a:lnTo>
                  <a:pt x="0" y="429005"/>
                </a:lnTo>
              </a:path>
            </a:pathLst>
          </a:custGeom>
          <a:ln w="3175">
            <a:solidFill>
              <a:srgbClr val="000000"/>
            </a:solidFill>
          </a:ln>
        </p:spPr>
        <p:txBody>
          <a:bodyPr wrap="square" lIns="0" tIns="0" rIns="0" bIns="0" rtlCol="0"/>
          <a:lstStyle/>
          <a:p>
            <a:endParaRPr/>
          </a:p>
        </p:txBody>
      </p:sp>
      <p:sp>
        <p:nvSpPr>
          <p:cNvPr id="3197" name="object 3197"/>
          <p:cNvSpPr/>
          <p:nvPr/>
        </p:nvSpPr>
        <p:spPr>
          <a:xfrm>
            <a:off x="8655985" y="2840812"/>
            <a:ext cx="0" cy="175260"/>
          </a:xfrm>
          <a:custGeom>
            <a:avLst/>
            <a:gdLst/>
            <a:ahLst/>
            <a:cxnLst/>
            <a:rect l="l" t="t" r="r" b="b"/>
            <a:pathLst>
              <a:path h="175260">
                <a:moveTo>
                  <a:pt x="0" y="0"/>
                </a:moveTo>
                <a:lnTo>
                  <a:pt x="0" y="174885"/>
                </a:lnTo>
              </a:path>
            </a:pathLst>
          </a:custGeom>
          <a:ln w="3175">
            <a:solidFill>
              <a:srgbClr val="000000"/>
            </a:solidFill>
          </a:ln>
        </p:spPr>
        <p:txBody>
          <a:bodyPr wrap="square" lIns="0" tIns="0" rIns="0" bIns="0" rtlCol="0"/>
          <a:lstStyle/>
          <a:p>
            <a:endParaRPr/>
          </a:p>
        </p:txBody>
      </p:sp>
      <p:sp>
        <p:nvSpPr>
          <p:cNvPr id="3198" name="object 3198"/>
          <p:cNvSpPr/>
          <p:nvPr/>
        </p:nvSpPr>
        <p:spPr>
          <a:xfrm>
            <a:off x="8655985" y="2435364"/>
            <a:ext cx="0" cy="854710"/>
          </a:xfrm>
          <a:custGeom>
            <a:avLst/>
            <a:gdLst/>
            <a:ahLst/>
            <a:cxnLst/>
            <a:rect l="l" t="t" r="r" b="b"/>
            <a:pathLst>
              <a:path h="854710">
                <a:moveTo>
                  <a:pt x="0" y="0"/>
                </a:moveTo>
                <a:lnTo>
                  <a:pt x="0" y="854441"/>
                </a:lnTo>
              </a:path>
            </a:pathLst>
          </a:custGeom>
          <a:ln w="3175">
            <a:solidFill>
              <a:srgbClr val="000000"/>
            </a:solidFill>
          </a:ln>
        </p:spPr>
        <p:txBody>
          <a:bodyPr wrap="square" lIns="0" tIns="0" rIns="0" bIns="0" rtlCol="0"/>
          <a:lstStyle/>
          <a:p>
            <a:endParaRPr/>
          </a:p>
        </p:txBody>
      </p:sp>
      <p:sp>
        <p:nvSpPr>
          <p:cNvPr id="3199" name="object 3199"/>
          <p:cNvSpPr/>
          <p:nvPr/>
        </p:nvSpPr>
        <p:spPr>
          <a:xfrm>
            <a:off x="8655985" y="2435364"/>
            <a:ext cx="0" cy="871855"/>
          </a:xfrm>
          <a:custGeom>
            <a:avLst/>
            <a:gdLst/>
            <a:ahLst/>
            <a:cxnLst/>
            <a:rect l="l" t="t" r="r" b="b"/>
            <a:pathLst>
              <a:path h="871854">
                <a:moveTo>
                  <a:pt x="0" y="871573"/>
                </a:moveTo>
                <a:lnTo>
                  <a:pt x="0" y="0"/>
                </a:lnTo>
              </a:path>
            </a:pathLst>
          </a:custGeom>
          <a:ln w="3175">
            <a:solidFill>
              <a:srgbClr val="000000"/>
            </a:solidFill>
          </a:ln>
        </p:spPr>
        <p:txBody>
          <a:bodyPr wrap="square" lIns="0" tIns="0" rIns="0" bIns="0" rtlCol="0"/>
          <a:lstStyle/>
          <a:p>
            <a:endParaRPr/>
          </a:p>
        </p:txBody>
      </p:sp>
      <p:sp>
        <p:nvSpPr>
          <p:cNvPr id="3200" name="object 3200"/>
          <p:cNvSpPr/>
          <p:nvPr/>
        </p:nvSpPr>
        <p:spPr>
          <a:xfrm>
            <a:off x="865556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201" name="object 3201"/>
          <p:cNvSpPr/>
          <p:nvPr/>
        </p:nvSpPr>
        <p:spPr>
          <a:xfrm>
            <a:off x="8659324" y="2792272"/>
            <a:ext cx="0" cy="514984"/>
          </a:xfrm>
          <a:custGeom>
            <a:avLst/>
            <a:gdLst/>
            <a:ahLst/>
            <a:cxnLst/>
            <a:rect l="l" t="t" r="r" b="b"/>
            <a:pathLst>
              <a:path h="514985">
                <a:moveTo>
                  <a:pt x="0" y="514664"/>
                </a:moveTo>
                <a:lnTo>
                  <a:pt x="0" y="0"/>
                </a:lnTo>
              </a:path>
            </a:pathLst>
          </a:custGeom>
          <a:ln w="3175">
            <a:solidFill>
              <a:srgbClr val="000000"/>
            </a:solidFill>
          </a:ln>
        </p:spPr>
        <p:txBody>
          <a:bodyPr wrap="square" lIns="0" tIns="0" rIns="0" bIns="0" rtlCol="0"/>
          <a:lstStyle/>
          <a:p>
            <a:endParaRPr/>
          </a:p>
        </p:txBody>
      </p:sp>
      <p:sp>
        <p:nvSpPr>
          <p:cNvPr id="3202" name="object 3202"/>
          <p:cNvSpPr/>
          <p:nvPr/>
        </p:nvSpPr>
        <p:spPr>
          <a:xfrm>
            <a:off x="8659324"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203" name="object 3203"/>
          <p:cNvSpPr/>
          <p:nvPr/>
        </p:nvSpPr>
        <p:spPr>
          <a:xfrm>
            <a:off x="8659324" y="3020696"/>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3204" name="object 3204"/>
          <p:cNvSpPr/>
          <p:nvPr/>
        </p:nvSpPr>
        <p:spPr>
          <a:xfrm>
            <a:off x="8660993" y="2872221"/>
            <a:ext cx="0" cy="363855"/>
          </a:xfrm>
          <a:custGeom>
            <a:avLst/>
            <a:gdLst/>
            <a:ahLst/>
            <a:cxnLst/>
            <a:rect l="l" t="t" r="r" b="b"/>
            <a:pathLst>
              <a:path h="363855">
                <a:moveTo>
                  <a:pt x="0" y="0"/>
                </a:moveTo>
                <a:lnTo>
                  <a:pt x="0" y="363334"/>
                </a:lnTo>
              </a:path>
            </a:pathLst>
          </a:custGeom>
          <a:ln w="4174">
            <a:solidFill>
              <a:srgbClr val="000000"/>
            </a:solidFill>
          </a:ln>
        </p:spPr>
        <p:txBody>
          <a:bodyPr wrap="square" lIns="0" tIns="0" rIns="0" bIns="0" rtlCol="0"/>
          <a:lstStyle/>
          <a:p>
            <a:endParaRPr/>
          </a:p>
        </p:txBody>
      </p:sp>
      <p:sp>
        <p:nvSpPr>
          <p:cNvPr id="3205" name="object 3205"/>
          <p:cNvSpPr/>
          <p:nvPr/>
        </p:nvSpPr>
        <p:spPr>
          <a:xfrm>
            <a:off x="8662662" y="2606681"/>
            <a:ext cx="0" cy="700405"/>
          </a:xfrm>
          <a:custGeom>
            <a:avLst/>
            <a:gdLst/>
            <a:ahLst/>
            <a:cxnLst/>
            <a:rect l="l" t="t" r="r" b="b"/>
            <a:pathLst>
              <a:path h="700404">
                <a:moveTo>
                  <a:pt x="0" y="700256"/>
                </a:moveTo>
                <a:lnTo>
                  <a:pt x="0" y="0"/>
                </a:lnTo>
              </a:path>
            </a:pathLst>
          </a:custGeom>
          <a:ln w="3175">
            <a:solidFill>
              <a:srgbClr val="000000"/>
            </a:solidFill>
          </a:ln>
        </p:spPr>
        <p:txBody>
          <a:bodyPr wrap="square" lIns="0" tIns="0" rIns="0" bIns="0" rtlCol="0"/>
          <a:lstStyle/>
          <a:p>
            <a:endParaRPr/>
          </a:p>
        </p:txBody>
      </p:sp>
      <p:sp>
        <p:nvSpPr>
          <p:cNvPr id="3206" name="object 3206"/>
          <p:cNvSpPr/>
          <p:nvPr/>
        </p:nvSpPr>
        <p:spPr>
          <a:xfrm>
            <a:off x="8662662" y="2606680"/>
            <a:ext cx="0" cy="109220"/>
          </a:xfrm>
          <a:custGeom>
            <a:avLst/>
            <a:gdLst/>
            <a:ahLst/>
            <a:cxnLst/>
            <a:rect l="l" t="t" r="r" b="b"/>
            <a:pathLst>
              <a:path h="109219">
                <a:moveTo>
                  <a:pt x="0" y="0"/>
                </a:moveTo>
                <a:lnTo>
                  <a:pt x="0" y="109214"/>
                </a:lnTo>
              </a:path>
            </a:pathLst>
          </a:custGeom>
          <a:ln w="3175">
            <a:solidFill>
              <a:srgbClr val="000000"/>
            </a:solidFill>
          </a:ln>
        </p:spPr>
        <p:txBody>
          <a:bodyPr wrap="square" lIns="0" tIns="0" rIns="0" bIns="0" rtlCol="0"/>
          <a:lstStyle/>
          <a:p>
            <a:endParaRPr/>
          </a:p>
        </p:txBody>
      </p:sp>
      <p:sp>
        <p:nvSpPr>
          <p:cNvPr id="3207" name="object 3207"/>
          <p:cNvSpPr/>
          <p:nvPr/>
        </p:nvSpPr>
        <p:spPr>
          <a:xfrm>
            <a:off x="8662662"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3208" name="object 3208"/>
          <p:cNvSpPr/>
          <p:nvPr/>
        </p:nvSpPr>
        <p:spPr>
          <a:xfrm>
            <a:off x="8662245" y="3231986"/>
            <a:ext cx="4445" cy="35560"/>
          </a:xfrm>
          <a:custGeom>
            <a:avLst/>
            <a:gdLst/>
            <a:ahLst/>
            <a:cxnLst/>
            <a:rect l="l" t="t" r="r" b="b"/>
            <a:pathLst>
              <a:path w="4445" h="35560">
                <a:moveTo>
                  <a:pt x="4173" y="0"/>
                </a:moveTo>
                <a:lnTo>
                  <a:pt x="3338" y="0"/>
                </a:lnTo>
                <a:lnTo>
                  <a:pt x="0" y="34263"/>
                </a:lnTo>
                <a:lnTo>
                  <a:pt x="0" y="34975"/>
                </a:lnTo>
                <a:lnTo>
                  <a:pt x="835" y="34975"/>
                </a:lnTo>
                <a:lnTo>
                  <a:pt x="4173" y="713"/>
                </a:lnTo>
                <a:lnTo>
                  <a:pt x="4173" y="0"/>
                </a:lnTo>
                <a:close/>
              </a:path>
            </a:pathLst>
          </a:custGeom>
          <a:solidFill>
            <a:srgbClr val="000000"/>
          </a:solidFill>
        </p:spPr>
        <p:txBody>
          <a:bodyPr wrap="square" lIns="0" tIns="0" rIns="0" bIns="0" rtlCol="0"/>
          <a:lstStyle/>
          <a:p>
            <a:endParaRPr/>
          </a:p>
        </p:txBody>
      </p:sp>
      <p:sp>
        <p:nvSpPr>
          <p:cNvPr id="3209" name="object 3209"/>
          <p:cNvSpPr/>
          <p:nvPr/>
        </p:nvSpPr>
        <p:spPr>
          <a:xfrm>
            <a:off x="8666001" y="2343996"/>
            <a:ext cx="0" cy="789305"/>
          </a:xfrm>
          <a:custGeom>
            <a:avLst/>
            <a:gdLst/>
            <a:ahLst/>
            <a:cxnLst/>
            <a:rect l="l" t="t" r="r" b="b"/>
            <a:pathLst>
              <a:path h="789305">
                <a:moveTo>
                  <a:pt x="0" y="0"/>
                </a:moveTo>
                <a:lnTo>
                  <a:pt x="0" y="788769"/>
                </a:lnTo>
              </a:path>
            </a:pathLst>
          </a:custGeom>
          <a:ln w="3175">
            <a:solidFill>
              <a:srgbClr val="000000"/>
            </a:solidFill>
          </a:ln>
        </p:spPr>
        <p:txBody>
          <a:bodyPr wrap="square" lIns="0" tIns="0" rIns="0" bIns="0" rtlCol="0"/>
          <a:lstStyle/>
          <a:p>
            <a:endParaRPr/>
          </a:p>
        </p:txBody>
      </p:sp>
      <p:sp>
        <p:nvSpPr>
          <p:cNvPr id="3210" name="object 3210"/>
          <p:cNvSpPr/>
          <p:nvPr/>
        </p:nvSpPr>
        <p:spPr>
          <a:xfrm>
            <a:off x="8666001" y="2532444"/>
            <a:ext cx="0" cy="746125"/>
          </a:xfrm>
          <a:custGeom>
            <a:avLst/>
            <a:gdLst/>
            <a:ahLst/>
            <a:cxnLst/>
            <a:rect l="l" t="t" r="r" b="b"/>
            <a:pathLst>
              <a:path h="746125">
                <a:moveTo>
                  <a:pt x="0" y="0"/>
                </a:moveTo>
                <a:lnTo>
                  <a:pt x="0" y="745940"/>
                </a:lnTo>
              </a:path>
            </a:pathLst>
          </a:custGeom>
          <a:ln w="3175">
            <a:solidFill>
              <a:srgbClr val="000000"/>
            </a:solidFill>
          </a:ln>
        </p:spPr>
        <p:txBody>
          <a:bodyPr wrap="square" lIns="0" tIns="0" rIns="0" bIns="0" rtlCol="0"/>
          <a:lstStyle/>
          <a:p>
            <a:endParaRPr/>
          </a:p>
        </p:txBody>
      </p:sp>
      <p:sp>
        <p:nvSpPr>
          <p:cNvPr id="3211" name="object 3211"/>
          <p:cNvSpPr/>
          <p:nvPr/>
        </p:nvSpPr>
        <p:spPr>
          <a:xfrm>
            <a:off x="8666001" y="2643798"/>
            <a:ext cx="0" cy="635000"/>
          </a:xfrm>
          <a:custGeom>
            <a:avLst/>
            <a:gdLst/>
            <a:ahLst/>
            <a:cxnLst/>
            <a:rect l="l" t="t" r="r" b="b"/>
            <a:pathLst>
              <a:path h="635000">
                <a:moveTo>
                  <a:pt x="0" y="0"/>
                </a:moveTo>
                <a:lnTo>
                  <a:pt x="0" y="634585"/>
                </a:lnTo>
              </a:path>
            </a:pathLst>
          </a:custGeom>
          <a:ln w="3175">
            <a:solidFill>
              <a:srgbClr val="000000"/>
            </a:solidFill>
          </a:ln>
        </p:spPr>
        <p:txBody>
          <a:bodyPr wrap="square" lIns="0" tIns="0" rIns="0" bIns="0" rtlCol="0"/>
          <a:lstStyle/>
          <a:p>
            <a:endParaRPr/>
          </a:p>
        </p:txBody>
      </p:sp>
      <p:sp>
        <p:nvSpPr>
          <p:cNvPr id="3212" name="object 3212"/>
          <p:cNvSpPr/>
          <p:nvPr/>
        </p:nvSpPr>
        <p:spPr>
          <a:xfrm>
            <a:off x="8667670" y="2703760"/>
            <a:ext cx="0" cy="603250"/>
          </a:xfrm>
          <a:custGeom>
            <a:avLst/>
            <a:gdLst/>
            <a:ahLst/>
            <a:cxnLst/>
            <a:rect l="l" t="t" r="r" b="b"/>
            <a:pathLst>
              <a:path h="603250">
                <a:moveTo>
                  <a:pt x="0" y="0"/>
                </a:moveTo>
                <a:lnTo>
                  <a:pt x="0" y="603176"/>
                </a:lnTo>
              </a:path>
            </a:pathLst>
          </a:custGeom>
          <a:ln w="4173">
            <a:solidFill>
              <a:srgbClr val="000000"/>
            </a:solidFill>
          </a:ln>
        </p:spPr>
        <p:txBody>
          <a:bodyPr wrap="square" lIns="0" tIns="0" rIns="0" bIns="0" rtlCol="0"/>
          <a:lstStyle/>
          <a:p>
            <a:endParaRPr/>
          </a:p>
        </p:txBody>
      </p:sp>
      <p:sp>
        <p:nvSpPr>
          <p:cNvPr id="3213" name="object 3213"/>
          <p:cNvSpPr/>
          <p:nvPr/>
        </p:nvSpPr>
        <p:spPr>
          <a:xfrm>
            <a:off x="8669339" y="2680918"/>
            <a:ext cx="0" cy="517525"/>
          </a:xfrm>
          <a:custGeom>
            <a:avLst/>
            <a:gdLst/>
            <a:ahLst/>
            <a:cxnLst/>
            <a:rect l="l" t="t" r="r" b="b"/>
            <a:pathLst>
              <a:path h="517525">
                <a:moveTo>
                  <a:pt x="0" y="0"/>
                </a:moveTo>
                <a:lnTo>
                  <a:pt x="0" y="517518"/>
                </a:lnTo>
              </a:path>
            </a:pathLst>
          </a:custGeom>
          <a:ln w="3175">
            <a:solidFill>
              <a:srgbClr val="000000"/>
            </a:solidFill>
          </a:ln>
        </p:spPr>
        <p:txBody>
          <a:bodyPr wrap="square" lIns="0" tIns="0" rIns="0" bIns="0" rtlCol="0"/>
          <a:lstStyle/>
          <a:p>
            <a:endParaRPr/>
          </a:p>
        </p:txBody>
      </p:sp>
      <p:sp>
        <p:nvSpPr>
          <p:cNvPr id="3214" name="object 3214"/>
          <p:cNvSpPr/>
          <p:nvPr/>
        </p:nvSpPr>
        <p:spPr>
          <a:xfrm>
            <a:off x="8669339" y="2618101"/>
            <a:ext cx="0" cy="688975"/>
          </a:xfrm>
          <a:custGeom>
            <a:avLst/>
            <a:gdLst/>
            <a:ahLst/>
            <a:cxnLst/>
            <a:rect l="l" t="t" r="r" b="b"/>
            <a:pathLst>
              <a:path h="688975">
                <a:moveTo>
                  <a:pt x="0" y="688835"/>
                </a:moveTo>
                <a:lnTo>
                  <a:pt x="0" y="0"/>
                </a:lnTo>
              </a:path>
            </a:pathLst>
          </a:custGeom>
          <a:ln w="3175">
            <a:solidFill>
              <a:srgbClr val="000000"/>
            </a:solidFill>
          </a:ln>
        </p:spPr>
        <p:txBody>
          <a:bodyPr wrap="square" lIns="0" tIns="0" rIns="0" bIns="0" rtlCol="0"/>
          <a:lstStyle/>
          <a:p>
            <a:endParaRPr/>
          </a:p>
        </p:txBody>
      </p:sp>
      <p:sp>
        <p:nvSpPr>
          <p:cNvPr id="3215" name="object 3215"/>
          <p:cNvSpPr/>
          <p:nvPr/>
        </p:nvSpPr>
        <p:spPr>
          <a:xfrm>
            <a:off x="8671007" y="2655220"/>
            <a:ext cx="0" cy="640715"/>
          </a:xfrm>
          <a:custGeom>
            <a:avLst/>
            <a:gdLst/>
            <a:ahLst/>
            <a:cxnLst/>
            <a:rect l="l" t="t" r="r" b="b"/>
            <a:pathLst>
              <a:path h="640714">
                <a:moveTo>
                  <a:pt x="0" y="0"/>
                </a:moveTo>
                <a:lnTo>
                  <a:pt x="0" y="640295"/>
                </a:lnTo>
              </a:path>
            </a:pathLst>
          </a:custGeom>
          <a:ln w="4171">
            <a:solidFill>
              <a:srgbClr val="000000"/>
            </a:solidFill>
          </a:ln>
        </p:spPr>
        <p:txBody>
          <a:bodyPr wrap="square" lIns="0" tIns="0" rIns="0" bIns="0" rtlCol="0"/>
          <a:lstStyle/>
          <a:p>
            <a:endParaRPr/>
          </a:p>
        </p:txBody>
      </p:sp>
      <p:sp>
        <p:nvSpPr>
          <p:cNvPr id="3216" name="object 3216"/>
          <p:cNvSpPr/>
          <p:nvPr/>
        </p:nvSpPr>
        <p:spPr>
          <a:xfrm>
            <a:off x="8672677" y="2126995"/>
            <a:ext cx="0" cy="135255"/>
          </a:xfrm>
          <a:custGeom>
            <a:avLst/>
            <a:gdLst/>
            <a:ahLst/>
            <a:cxnLst/>
            <a:rect l="l" t="t" r="r" b="b"/>
            <a:pathLst>
              <a:path h="135255">
                <a:moveTo>
                  <a:pt x="0" y="0"/>
                </a:moveTo>
                <a:lnTo>
                  <a:pt x="0" y="134911"/>
                </a:lnTo>
              </a:path>
            </a:pathLst>
          </a:custGeom>
          <a:ln w="3175">
            <a:solidFill>
              <a:srgbClr val="000000"/>
            </a:solidFill>
          </a:ln>
        </p:spPr>
        <p:txBody>
          <a:bodyPr wrap="square" lIns="0" tIns="0" rIns="0" bIns="0" rtlCol="0"/>
          <a:lstStyle/>
          <a:p>
            <a:endParaRPr/>
          </a:p>
        </p:txBody>
      </p:sp>
      <p:sp>
        <p:nvSpPr>
          <p:cNvPr id="3217" name="object 3217"/>
          <p:cNvSpPr/>
          <p:nvPr/>
        </p:nvSpPr>
        <p:spPr>
          <a:xfrm>
            <a:off x="8672677" y="2126994"/>
            <a:ext cx="0" cy="1180465"/>
          </a:xfrm>
          <a:custGeom>
            <a:avLst/>
            <a:gdLst/>
            <a:ahLst/>
            <a:cxnLst/>
            <a:rect l="l" t="t" r="r" b="b"/>
            <a:pathLst>
              <a:path h="1180464">
                <a:moveTo>
                  <a:pt x="0" y="1179943"/>
                </a:moveTo>
                <a:lnTo>
                  <a:pt x="0" y="0"/>
                </a:lnTo>
              </a:path>
            </a:pathLst>
          </a:custGeom>
          <a:ln w="3175">
            <a:solidFill>
              <a:srgbClr val="000000"/>
            </a:solidFill>
          </a:ln>
        </p:spPr>
        <p:txBody>
          <a:bodyPr wrap="square" lIns="0" tIns="0" rIns="0" bIns="0" rtlCol="0"/>
          <a:lstStyle/>
          <a:p>
            <a:endParaRPr/>
          </a:p>
        </p:txBody>
      </p:sp>
      <p:sp>
        <p:nvSpPr>
          <p:cNvPr id="3218" name="object 3218"/>
          <p:cNvSpPr/>
          <p:nvPr/>
        </p:nvSpPr>
        <p:spPr>
          <a:xfrm>
            <a:off x="8674358" y="3098800"/>
            <a:ext cx="0" cy="107950"/>
          </a:xfrm>
          <a:custGeom>
            <a:avLst/>
            <a:gdLst/>
            <a:ahLst/>
            <a:cxnLst/>
            <a:rect l="l" t="t" r="r" b="b"/>
            <a:pathLst>
              <a:path h="107950">
                <a:moveTo>
                  <a:pt x="0" y="0"/>
                </a:moveTo>
                <a:lnTo>
                  <a:pt x="0" y="107950"/>
                </a:lnTo>
              </a:path>
            </a:pathLst>
          </a:custGeom>
          <a:ln w="3175">
            <a:solidFill>
              <a:srgbClr val="000000"/>
            </a:solidFill>
          </a:ln>
        </p:spPr>
        <p:txBody>
          <a:bodyPr wrap="square" lIns="0" tIns="0" rIns="0" bIns="0" rtlCol="0"/>
          <a:lstStyle/>
          <a:p>
            <a:endParaRPr/>
          </a:p>
        </p:txBody>
      </p:sp>
      <p:sp>
        <p:nvSpPr>
          <p:cNvPr id="3219" name="object 3219"/>
          <p:cNvSpPr/>
          <p:nvPr/>
        </p:nvSpPr>
        <p:spPr>
          <a:xfrm>
            <a:off x="8676016" y="3206289"/>
            <a:ext cx="0" cy="100965"/>
          </a:xfrm>
          <a:custGeom>
            <a:avLst/>
            <a:gdLst/>
            <a:ahLst/>
            <a:cxnLst/>
            <a:rect l="l" t="t" r="r" b="b"/>
            <a:pathLst>
              <a:path h="100964">
                <a:moveTo>
                  <a:pt x="0" y="0"/>
                </a:moveTo>
                <a:lnTo>
                  <a:pt x="0" y="100648"/>
                </a:lnTo>
              </a:path>
            </a:pathLst>
          </a:custGeom>
          <a:ln w="3175">
            <a:solidFill>
              <a:srgbClr val="000000"/>
            </a:solidFill>
          </a:ln>
        </p:spPr>
        <p:txBody>
          <a:bodyPr wrap="square" lIns="0" tIns="0" rIns="0" bIns="0" rtlCol="0"/>
          <a:lstStyle/>
          <a:p>
            <a:endParaRPr/>
          </a:p>
        </p:txBody>
      </p:sp>
      <p:sp>
        <p:nvSpPr>
          <p:cNvPr id="3220" name="object 3220"/>
          <p:cNvSpPr/>
          <p:nvPr/>
        </p:nvSpPr>
        <p:spPr>
          <a:xfrm>
            <a:off x="8676016" y="2495325"/>
            <a:ext cx="0" cy="812165"/>
          </a:xfrm>
          <a:custGeom>
            <a:avLst/>
            <a:gdLst/>
            <a:ahLst/>
            <a:cxnLst/>
            <a:rect l="l" t="t" r="r" b="b"/>
            <a:pathLst>
              <a:path h="812164">
                <a:moveTo>
                  <a:pt x="0" y="0"/>
                </a:moveTo>
                <a:lnTo>
                  <a:pt x="0" y="811612"/>
                </a:lnTo>
              </a:path>
            </a:pathLst>
          </a:custGeom>
          <a:ln w="3175">
            <a:solidFill>
              <a:srgbClr val="000000"/>
            </a:solidFill>
          </a:ln>
        </p:spPr>
        <p:txBody>
          <a:bodyPr wrap="square" lIns="0" tIns="0" rIns="0" bIns="0" rtlCol="0"/>
          <a:lstStyle/>
          <a:p>
            <a:endParaRPr/>
          </a:p>
        </p:txBody>
      </p:sp>
      <p:sp>
        <p:nvSpPr>
          <p:cNvPr id="3221" name="object 3221"/>
          <p:cNvSpPr/>
          <p:nvPr/>
        </p:nvSpPr>
        <p:spPr>
          <a:xfrm>
            <a:off x="8676016" y="2495325"/>
            <a:ext cx="0" cy="812165"/>
          </a:xfrm>
          <a:custGeom>
            <a:avLst/>
            <a:gdLst/>
            <a:ahLst/>
            <a:cxnLst/>
            <a:rect l="l" t="t" r="r" b="b"/>
            <a:pathLst>
              <a:path h="812164">
                <a:moveTo>
                  <a:pt x="0" y="0"/>
                </a:moveTo>
                <a:lnTo>
                  <a:pt x="0" y="811612"/>
                </a:lnTo>
              </a:path>
            </a:pathLst>
          </a:custGeom>
          <a:ln w="3175">
            <a:solidFill>
              <a:srgbClr val="000000"/>
            </a:solidFill>
          </a:ln>
        </p:spPr>
        <p:txBody>
          <a:bodyPr wrap="square" lIns="0" tIns="0" rIns="0" bIns="0" rtlCol="0"/>
          <a:lstStyle/>
          <a:p>
            <a:endParaRPr/>
          </a:p>
        </p:txBody>
      </p:sp>
      <p:sp>
        <p:nvSpPr>
          <p:cNvPr id="3222" name="object 3222"/>
          <p:cNvSpPr/>
          <p:nvPr/>
        </p:nvSpPr>
        <p:spPr>
          <a:xfrm>
            <a:off x="8676016"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223" name="object 3223"/>
          <p:cNvSpPr/>
          <p:nvPr/>
        </p:nvSpPr>
        <p:spPr>
          <a:xfrm>
            <a:off x="8676016" y="2055612"/>
            <a:ext cx="0" cy="1234440"/>
          </a:xfrm>
          <a:custGeom>
            <a:avLst/>
            <a:gdLst/>
            <a:ahLst/>
            <a:cxnLst/>
            <a:rect l="l" t="t" r="r" b="b"/>
            <a:pathLst>
              <a:path h="1234439">
                <a:moveTo>
                  <a:pt x="0" y="0"/>
                </a:moveTo>
                <a:lnTo>
                  <a:pt x="0" y="1234192"/>
                </a:lnTo>
              </a:path>
            </a:pathLst>
          </a:custGeom>
          <a:ln w="3175">
            <a:solidFill>
              <a:srgbClr val="000000"/>
            </a:solidFill>
          </a:ln>
        </p:spPr>
        <p:txBody>
          <a:bodyPr wrap="square" lIns="0" tIns="0" rIns="0" bIns="0" rtlCol="0"/>
          <a:lstStyle/>
          <a:p>
            <a:endParaRPr/>
          </a:p>
        </p:txBody>
      </p:sp>
      <p:sp>
        <p:nvSpPr>
          <p:cNvPr id="3224" name="object 3224"/>
          <p:cNvSpPr/>
          <p:nvPr/>
        </p:nvSpPr>
        <p:spPr>
          <a:xfrm>
            <a:off x="8676016" y="2055613"/>
            <a:ext cx="0" cy="412115"/>
          </a:xfrm>
          <a:custGeom>
            <a:avLst/>
            <a:gdLst/>
            <a:ahLst/>
            <a:cxnLst/>
            <a:rect l="l" t="t" r="r" b="b"/>
            <a:pathLst>
              <a:path h="412114">
                <a:moveTo>
                  <a:pt x="0" y="0"/>
                </a:moveTo>
                <a:lnTo>
                  <a:pt x="0" y="411873"/>
                </a:lnTo>
              </a:path>
            </a:pathLst>
          </a:custGeom>
          <a:ln w="3175">
            <a:solidFill>
              <a:srgbClr val="000000"/>
            </a:solidFill>
          </a:ln>
        </p:spPr>
        <p:txBody>
          <a:bodyPr wrap="square" lIns="0" tIns="0" rIns="0" bIns="0" rtlCol="0"/>
          <a:lstStyle/>
          <a:p>
            <a:endParaRPr/>
          </a:p>
        </p:txBody>
      </p:sp>
      <p:sp>
        <p:nvSpPr>
          <p:cNvPr id="3225" name="object 3225"/>
          <p:cNvSpPr/>
          <p:nvPr/>
        </p:nvSpPr>
        <p:spPr>
          <a:xfrm>
            <a:off x="8676016" y="2466772"/>
            <a:ext cx="0" cy="840740"/>
          </a:xfrm>
          <a:custGeom>
            <a:avLst/>
            <a:gdLst/>
            <a:ahLst/>
            <a:cxnLst/>
            <a:rect l="l" t="t" r="r" b="b"/>
            <a:pathLst>
              <a:path h="840739">
                <a:moveTo>
                  <a:pt x="0" y="0"/>
                </a:moveTo>
                <a:lnTo>
                  <a:pt x="0" y="840164"/>
                </a:lnTo>
              </a:path>
            </a:pathLst>
          </a:custGeom>
          <a:ln w="3175">
            <a:solidFill>
              <a:srgbClr val="000000"/>
            </a:solidFill>
          </a:ln>
        </p:spPr>
        <p:txBody>
          <a:bodyPr wrap="square" lIns="0" tIns="0" rIns="0" bIns="0" rtlCol="0"/>
          <a:lstStyle/>
          <a:p>
            <a:endParaRPr/>
          </a:p>
        </p:txBody>
      </p:sp>
      <p:sp>
        <p:nvSpPr>
          <p:cNvPr id="3226" name="object 3226"/>
          <p:cNvSpPr/>
          <p:nvPr/>
        </p:nvSpPr>
        <p:spPr>
          <a:xfrm>
            <a:off x="8676016" y="2992142"/>
            <a:ext cx="0" cy="314960"/>
          </a:xfrm>
          <a:custGeom>
            <a:avLst/>
            <a:gdLst/>
            <a:ahLst/>
            <a:cxnLst/>
            <a:rect l="l" t="t" r="r" b="b"/>
            <a:pathLst>
              <a:path h="314960">
                <a:moveTo>
                  <a:pt x="0" y="0"/>
                </a:moveTo>
                <a:lnTo>
                  <a:pt x="0" y="314794"/>
                </a:lnTo>
              </a:path>
            </a:pathLst>
          </a:custGeom>
          <a:ln w="3175">
            <a:solidFill>
              <a:srgbClr val="000000"/>
            </a:solidFill>
          </a:ln>
        </p:spPr>
        <p:txBody>
          <a:bodyPr wrap="square" lIns="0" tIns="0" rIns="0" bIns="0" rtlCol="0"/>
          <a:lstStyle/>
          <a:p>
            <a:endParaRPr/>
          </a:p>
        </p:txBody>
      </p:sp>
      <p:sp>
        <p:nvSpPr>
          <p:cNvPr id="3227" name="object 3227"/>
          <p:cNvSpPr/>
          <p:nvPr/>
        </p:nvSpPr>
        <p:spPr>
          <a:xfrm>
            <a:off x="8676016" y="2992142"/>
            <a:ext cx="0" cy="314960"/>
          </a:xfrm>
          <a:custGeom>
            <a:avLst/>
            <a:gdLst/>
            <a:ahLst/>
            <a:cxnLst/>
            <a:rect l="l" t="t" r="r" b="b"/>
            <a:pathLst>
              <a:path h="314960">
                <a:moveTo>
                  <a:pt x="0" y="0"/>
                </a:moveTo>
                <a:lnTo>
                  <a:pt x="0" y="314794"/>
                </a:lnTo>
              </a:path>
            </a:pathLst>
          </a:custGeom>
          <a:ln w="3175">
            <a:solidFill>
              <a:srgbClr val="000000"/>
            </a:solidFill>
          </a:ln>
        </p:spPr>
        <p:txBody>
          <a:bodyPr wrap="square" lIns="0" tIns="0" rIns="0" bIns="0" rtlCol="0"/>
          <a:lstStyle/>
          <a:p>
            <a:endParaRPr/>
          </a:p>
        </p:txBody>
      </p:sp>
      <p:sp>
        <p:nvSpPr>
          <p:cNvPr id="3228" name="object 3228"/>
          <p:cNvSpPr/>
          <p:nvPr/>
        </p:nvSpPr>
        <p:spPr>
          <a:xfrm>
            <a:off x="8676016" y="3054959"/>
            <a:ext cx="0" cy="252095"/>
          </a:xfrm>
          <a:custGeom>
            <a:avLst/>
            <a:gdLst/>
            <a:ahLst/>
            <a:cxnLst/>
            <a:rect l="l" t="t" r="r" b="b"/>
            <a:pathLst>
              <a:path h="252095">
                <a:moveTo>
                  <a:pt x="0" y="0"/>
                </a:moveTo>
                <a:lnTo>
                  <a:pt x="0" y="251978"/>
                </a:lnTo>
              </a:path>
            </a:pathLst>
          </a:custGeom>
          <a:ln w="3175">
            <a:solidFill>
              <a:srgbClr val="000000"/>
            </a:solidFill>
          </a:ln>
        </p:spPr>
        <p:txBody>
          <a:bodyPr wrap="square" lIns="0" tIns="0" rIns="0" bIns="0" rtlCol="0"/>
          <a:lstStyle/>
          <a:p>
            <a:endParaRPr/>
          </a:p>
        </p:txBody>
      </p:sp>
      <p:sp>
        <p:nvSpPr>
          <p:cNvPr id="3229" name="object 3229"/>
          <p:cNvSpPr/>
          <p:nvPr/>
        </p:nvSpPr>
        <p:spPr>
          <a:xfrm>
            <a:off x="8676016" y="3054959"/>
            <a:ext cx="0" cy="252095"/>
          </a:xfrm>
          <a:custGeom>
            <a:avLst/>
            <a:gdLst/>
            <a:ahLst/>
            <a:cxnLst/>
            <a:rect l="l" t="t" r="r" b="b"/>
            <a:pathLst>
              <a:path h="252095">
                <a:moveTo>
                  <a:pt x="0" y="0"/>
                </a:moveTo>
                <a:lnTo>
                  <a:pt x="0" y="251978"/>
                </a:lnTo>
              </a:path>
            </a:pathLst>
          </a:custGeom>
          <a:ln w="3175">
            <a:solidFill>
              <a:srgbClr val="000000"/>
            </a:solidFill>
          </a:ln>
        </p:spPr>
        <p:txBody>
          <a:bodyPr wrap="square" lIns="0" tIns="0" rIns="0" bIns="0" rtlCol="0"/>
          <a:lstStyle/>
          <a:p>
            <a:endParaRPr/>
          </a:p>
        </p:txBody>
      </p:sp>
      <p:sp>
        <p:nvSpPr>
          <p:cNvPr id="3230" name="object 3230"/>
          <p:cNvSpPr/>
          <p:nvPr/>
        </p:nvSpPr>
        <p:spPr>
          <a:xfrm>
            <a:off x="8675600"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231" name="object 3231"/>
          <p:cNvSpPr/>
          <p:nvPr/>
        </p:nvSpPr>
        <p:spPr>
          <a:xfrm>
            <a:off x="8679354" y="2386824"/>
            <a:ext cx="0" cy="920115"/>
          </a:xfrm>
          <a:custGeom>
            <a:avLst/>
            <a:gdLst/>
            <a:ahLst/>
            <a:cxnLst/>
            <a:rect l="l" t="t" r="r" b="b"/>
            <a:pathLst>
              <a:path h="920114">
                <a:moveTo>
                  <a:pt x="0" y="920113"/>
                </a:moveTo>
                <a:lnTo>
                  <a:pt x="0" y="0"/>
                </a:lnTo>
              </a:path>
            </a:pathLst>
          </a:custGeom>
          <a:ln w="3175">
            <a:solidFill>
              <a:srgbClr val="000000"/>
            </a:solidFill>
          </a:ln>
        </p:spPr>
        <p:txBody>
          <a:bodyPr wrap="square" lIns="0" tIns="0" rIns="0" bIns="0" rtlCol="0"/>
          <a:lstStyle/>
          <a:p>
            <a:endParaRPr/>
          </a:p>
        </p:txBody>
      </p:sp>
      <p:sp>
        <p:nvSpPr>
          <p:cNvPr id="3232" name="object 3232"/>
          <p:cNvSpPr/>
          <p:nvPr/>
        </p:nvSpPr>
        <p:spPr>
          <a:xfrm>
            <a:off x="8678938" y="3263394"/>
            <a:ext cx="4445" cy="43815"/>
          </a:xfrm>
          <a:custGeom>
            <a:avLst/>
            <a:gdLst/>
            <a:ahLst/>
            <a:cxnLst/>
            <a:rect l="l" t="t" r="r" b="b"/>
            <a:pathLst>
              <a:path w="4445" h="43814">
                <a:moveTo>
                  <a:pt x="834" y="0"/>
                </a:moveTo>
                <a:lnTo>
                  <a:pt x="0" y="0"/>
                </a:lnTo>
                <a:lnTo>
                  <a:pt x="0" y="713"/>
                </a:lnTo>
                <a:lnTo>
                  <a:pt x="3337" y="43543"/>
                </a:lnTo>
                <a:lnTo>
                  <a:pt x="4173" y="43543"/>
                </a:lnTo>
                <a:lnTo>
                  <a:pt x="4173" y="42829"/>
                </a:lnTo>
                <a:lnTo>
                  <a:pt x="834" y="0"/>
                </a:lnTo>
                <a:close/>
              </a:path>
            </a:pathLst>
          </a:custGeom>
          <a:solidFill>
            <a:srgbClr val="000000"/>
          </a:solidFill>
        </p:spPr>
        <p:txBody>
          <a:bodyPr wrap="square" lIns="0" tIns="0" rIns="0" bIns="0" rtlCol="0"/>
          <a:lstStyle/>
          <a:p>
            <a:endParaRPr/>
          </a:p>
        </p:txBody>
      </p:sp>
      <p:sp>
        <p:nvSpPr>
          <p:cNvPr id="3233" name="object 3233"/>
          <p:cNvSpPr/>
          <p:nvPr/>
        </p:nvSpPr>
        <p:spPr>
          <a:xfrm>
            <a:off x="8682693" y="2640944"/>
            <a:ext cx="0" cy="386715"/>
          </a:xfrm>
          <a:custGeom>
            <a:avLst/>
            <a:gdLst/>
            <a:ahLst/>
            <a:cxnLst/>
            <a:rect l="l" t="t" r="r" b="b"/>
            <a:pathLst>
              <a:path h="386714">
                <a:moveTo>
                  <a:pt x="0" y="0"/>
                </a:moveTo>
                <a:lnTo>
                  <a:pt x="0" y="386175"/>
                </a:lnTo>
              </a:path>
            </a:pathLst>
          </a:custGeom>
          <a:ln w="3175">
            <a:solidFill>
              <a:srgbClr val="000000"/>
            </a:solidFill>
          </a:ln>
        </p:spPr>
        <p:txBody>
          <a:bodyPr wrap="square" lIns="0" tIns="0" rIns="0" bIns="0" rtlCol="0"/>
          <a:lstStyle/>
          <a:p>
            <a:endParaRPr/>
          </a:p>
        </p:txBody>
      </p:sp>
      <p:sp>
        <p:nvSpPr>
          <p:cNvPr id="3234" name="object 3234"/>
          <p:cNvSpPr/>
          <p:nvPr/>
        </p:nvSpPr>
        <p:spPr>
          <a:xfrm>
            <a:off x="8682693" y="2640943"/>
            <a:ext cx="0" cy="666115"/>
          </a:xfrm>
          <a:custGeom>
            <a:avLst/>
            <a:gdLst/>
            <a:ahLst/>
            <a:cxnLst/>
            <a:rect l="l" t="t" r="r" b="b"/>
            <a:pathLst>
              <a:path h="666114">
                <a:moveTo>
                  <a:pt x="0" y="665993"/>
                </a:moveTo>
                <a:lnTo>
                  <a:pt x="0" y="0"/>
                </a:lnTo>
              </a:path>
            </a:pathLst>
          </a:custGeom>
          <a:ln w="3175">
            <a:solidFill>
              <a:srgbClr val="000000"/>
            </a:solidFill>
          </a:ln>
        </p:spPr>
        <p:txBody>
          <a:bodyPr wrap="square" lIns="0" tIns="0" rIns="0" bIns="0" rtlCol="0"/>
          <a:lstStyle/>
          <a:p>
            <a:endParaRPr/>
          </a:p>
        </p:txBody>
      </p:sp>
      <p:sp>
        <p:nvSpPr>
          <p:cNvPr id="3235" name="object 3235"/>
          <p:cNvSpPr/>
          <p:nvPr/>
        </p:nvSpPr>
        <p:spPr>
          <a:xfrm>
            <a:off x="8684362" y="2443930"/>
            <a:ext cx="0" cy="466725"/>
          </a:xfrm>
          <a:custGeom>
            <a:avLst/>
            <a:gdLst/>
            <a:ahLst/>
            <a:cxnLst/>
            <a:rect l="l" t="t" r="r" b="b"/>
            <a:pathLst>
              <a:path h="466725">
                <a:moveTo>
                  <a:pt x="0" y="0"/>
                </a:moveTo>
                <a:lnTo>
                  <a:pt x="0" y="466124"/>
                </a:lnTo>
              </a:path>
            </a:pathLst>
          </a:custGeom>
          <a:ln w="4174">
            <a:solidFill>
              <a:srgbClr val="000000"/>
            </a:solidFill>
          </a:ln>
        </p:spPr>
        <p:txBody>
          <a:bodyPr wrap="square" lIns="0" tIns="0" rIns="0" bIns="0" rtlCol="0"/>
          <a:lstStyle/>
          <a:p>
            <a:endParaRPr/>
          </a:p>
        </p:txBody>
      </p:sp>
      <p:sp>
        <p:nvSpPr>
          <p:cNvPr id="3236" name="object 3236"/>
          <p:cNvSpPr/>
          <p:nvPr/>
        </p:nvSpPr>
        <p:spPr>
          <a:xfrm>
            <a:off x="8686031"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237" name="object 3237"/>
          <p:cNvSpPr/>
          <p:nvPr/>
        </p:nvSpPr>
        <p:spPr>
          <a:xfrm>
            <a:off x="8686031" y="2649509"/>
            <a:ext cx="0" cy="140970"/>
          </a:xfrm>
          <a:custGeom>
            <a:avLst/>
            <a:gdLst/>
            <a:ahLst/>
            <a:cxnLst/>
            <a:rect l="l" t="t" r="r" b="b"/>
            <a:pathLst>
              <a:path h="140969">
                <a:moveTo>
                  <a:pt x="0" y="0"/>
                </a:moveTo>
                <a:lnTo>
                  <a:pt x="0" y="140622"/>
                </a:lnTo>
              </a:path>
            </a:pathLst>
          </a:custGeom>
          <a:ln w="3175">
            <a:solidFill>
              <a:srgbClr val="000000"/>
            </a:solidFill>
          </a:ln>
        </p:spPr>
        <p:txBody>
          <a:bodyPr wrap="square" lIns="0" tIns="0" rIns="0" bIns="0" rtlCol="0"/>
          <a:lstStyle/>
          <a:p>
            <a:endParaRPr/>
          </a:p>
        </p:txBody>
      </p:sp>
      <p:sp>
        <p:nvSpPr>
          <p:cNvPr id="3238" name="object 3238"/>
          <p:cNvSpPr/>
          <p:nvPr/>
        </p:nvSpPr>
        <p:spPr>
          <a:xfrm>
            <a:off x="8686031"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239" name="object 3239"/>
          <p:cNvSpPr/>
          <p:nvPr/>
        </p:nvSpPr>
        <p:spPr>
          <a:xfrm>
            <a:off x="8686031" y="3077801"/>
            <a:ext cx="0" cy="52705"/>
          </a:xfrm>
          <a:custGeom>
            <a:avLst/>
            <a:gdLst/>
            <a:ahLst/>
            <a:cxnLst/>
            <a:rect l="l" t="t" r="r" b="b"/>
            <a:pathLst>
              <a:path h="52705">
                <a:moveTo>
                  <a:pt x="0" y="0"/>
                </a:moveTo>
                <a:lnTo>
                  <a:pt x="0" y="52108"/>
                </a:lnTo>
              </a:path>
            </a:pathLst>
          </a:custGeom>
          <a:ln w="3175">
            <a:solidFill>
              <a:srgbClr val="000000"/>
            </a:solidFill>
          </a:ln>
        </p:spPr>
        <p:txBody>
          <a:bodyPr wrap="square" lIns="0" tIns="0" rIns="0" bIns="0" rtlCol="0"/>
          <a:lstStyle/>
          <a:p>
            <a:endParaRPr/>
          </a:p>
        </p:txBody>
      </p:sp>
      <p:sp>
        <p:nvSpPr>
          <p:cNvPr id="3240" name="object 3240"/>
          <p:cNvSpPr/>
          <p:nvPr/>
        </p:nvSpPr>
        <p:spPr>
          <a:xfrm>
            <a:off x="8687706" y="3215639"/>
            <a:ext cx="0" cy="90170"/>
          </a:xfrm>
          <a:custGeom>
            <a:avLst/>
            <a:gdLst/>
            <a:ahLst/>
            <a:cxnLst/>
            <a:rect l="l" t="t" r="r" b="b"/>
            <a:pathLst>
              <a:path h="90170">
                <a:moveTo>
                  <a:pt x="0" y="0"/>
                </a:moveTo>
                <a:lnTo>
                  <a:pt x="0" y="90170"/>
                </a:lnTo>
              </a:path>
            </a:pathLst>
          </a:custGeom>
          <a:ln w="3175">
            <a:solidFill>
              <a:srgbClr val="000000"/>
            </a:solidFill>
          </a:ln>
        </p:spPr>
        <p:txBody>
          <a:bodyPr wrap="square" lIns="0" tIns="0" rIns="0" bIns="0" rtlCol="0"/>
          <a:lstStyle/>
          <a:p>
            <a:endParaRPr/>
          </a:p>
        </p:txBody>
      </p:sp>
      <p:sp>
        <p:nvSpPr>
          <p:cNvPr id="3241" name="object 3241"/>
          <p:cNvSpPr/>
          <p:nvPr/>
        </p:nvSpPr>
        <p:spPr>
          <a:xfrm>
            <a:off x="8689370"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242" name="object 3242"/>
          <p:cNvSpPr/>
          <p:nvPr/>
        </p:nvSpPr>
        <p:spPr>
          <a:xfrm>
            <a:off x="8689370" y="2963590"/>
            <a:ext cx="0" cy="132080"/>
          </a:xfrm>
          <a:custGeom>
            <a:avLst/>
            <a:gdLst/>
            <a:ahLst/>
            <a:cxnLst/>
            <a:rect l="l" t="t" r="r" b="b"/>
            <a:pathLst>
              <a:path h="132080">
                <a:moveTo>
                  <a:pt x="0" y="0"/>
                </a:moveTo>
                <a:lnTo>
                  <a:pt x="0" y="132056"/>
                </a:lnTo>
              </a:path>
            </a:pathLst>
          </a:custGeom>
          <a:ln w="3175">
            <a:solidFill>
              <a:srgbClr val="000000"/>
            </a:solidFill>
          </a:ln>
        </p:spPr>
        <p:txBody>
          <a:bodyPr wrap="square" lIns="0" tIns="0" rIns="0" bIns="0" rtlCol="0"/>
          <a:lstStyle/>
          <a:p>
            <a:endParaRPr/>
          </a:p>
        </p:txBody>
      </p:sp>
      <p:sp>
        <p:nvSpPr>
          <p:cNvPr id="3243" name="object 3243"/>
          <p:cNvSpPr/>
          <p:nvPr/>
        </p:nvSpPr>
        <p:spPr>
          <a:xfrm>
            <a:off x="8689370" y="2963590"/>
            <a:ext cx="0" cy="343535"/>
          </a:xfrm>
          <a:custGeom>
            <a:avLst/>
            <a:gdLst/>
            <a:ahLst/>
            <a:cxnLst/>
            <a:rect l="l" t="t" r="r" b="b"/>
            <a:pathLst>
              <a:path h="343535">
                <a:moveTo>
                  <a:pt x="0" y="343347"/>
                </a:moveTo>
                <a:lnTo>
                  <a:pt x="0" y="0"/>
                </a:lnTo>
              </a:path>
            </a:pathLst>
          </a:custGeom>
          <a:ln w="3175">
            <a:solidFill>
              <a:srgbClr val="000000"/>
            </a:solidFill>
          </a:ln>
        </p:spPr>
        <p:txBody>
          <a:bodyPr wrap="square" lIns="0" tIns="0" rIns="0" bIns="0" rtlCol="0"/>
          <a:lstStyle/>
          <a:p>
            <a:endParaRPr/>
          </a:p>
        </p:txBody>
      </p:sp>
      <p:sp>
        <p:nvSpPr>
          <p:cNvPr id="3244" name="object 3244"/>
          <p:cNvSpPr/>
          <p:nvPr/>
        </p:nvSpPr>
        <p:spPr>
          <a:xfrm>
            <a:off x="8689370" y="3086367"/>
            <a:ext cx="0" cy="43815"/>
          </a:xfrm>
          <a:custGeom>
            <a:avLst/>
            <a:gdLst/>
            <a:ahLst/>
            <a:cxnLst/>
            <a:rect l="l" t="t" r="r" b="b"/>
            <a:pathLst>
              <a:path h="43814">
                <a:moveTo>
                  <a:pt x="0" y="0"/>
                </a:moveTo>
                <a:lnTo>
                  <a:pt x="0" y="43543"/>
                </a:lnTo>
              </a:path>
            </a:pathLst>
          </a:custGeom>
          <a:ln w="3175">
            <a:solidFill>
              <a:srgbClr val="000000"/>
            </a:solidFill>
          </a:ln>
        </p:spPr>
        <p:txBody>
          <a:bodyPr wrap="square" lIns="0" tIns="0" rIns="0" bIns="0" rtlCol="0"/>
          <a:lstStyle/>
          <a:p>
            <a:endParaRPr/>
          </a:p>
        </p:txBody>
      </p:sp>
      <p:sp>
        <p:nvSpPr>
          <p:cNvPr id="3245" name="object 3245"/>
          <p:cNvSpPr/>
          <p:nvPr/>
        </p:nvSpPr>
        <p:spPr>
          <a:xfrm>
            <a:off x="8688954"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246" name="object 3246"/>
          <p:cNvSpPr/>
          <p:nvPr/>
        </p:nvSpPr>
        <p:spPr>
          <a:xfrm>
            <a:off x="8692708" y="2937891"/>
            <a:ext cx="0" cy="369570"/>
          </a:xfrm>
          <a:custGeom>
            <a:avLst/>
            <a:gdLst/>
            <a:ahLst/>
            <a:cxnLst/>
            <a:rect l="l" t="t" r="r" b="b"/>
            <a:pathLst>
              <a:path h="369570">
                <a:moveTo>
                  <a:pt x="0" y="369045"/>
                </a:moveTo>
                <a:lnTo>
                  <a:pt x="0" y="0"/>
                </a:lnTo>
              </a:path>
            </a:pathLst>
          </a:custGeom>
          <a:ln w="3175">
            <a:solidFill>
              <a:srgbClr val="000000"/>
            </a:solidFill>
          </a:ln>
        </p:spPr>
        <p:txBody>
          <a:bodyPr wrap="square" lIns="0" tIns="0" rIns="0" bIns="0" rtlCol="0"/>
          <a:lstStyle/>
          <a:p>
            <a:endParaRPr/>
          </a:p>
        </p:txBody>
      </p:sp>
      <p:sp>
        <p:nvSpPr>
          <p:cNvPr id="3247" name="object 3247"/>
          <p:cNvSpPr/>
          <p:nvPr/>
        </p:nvSpPr>
        <p:spPr>
          <a:xfrm>
            <a:off x="8692708" y="3234841"/>
            <a:ext cx="0" cy="43815"/>
          </a:xfrm>
          <a:custGeom>
            <a:avLst/>
            <a:gdLst/>
            <a:ahLst/>
            <a:cxnLst/>
            <a:rect l="l" t="t" r="r" b="b"/>
            <a:pathLst>
              <a:path h="43814">
                <a:moveTo>
                  <a:pt x="0" y="0"/>
                </a:moveTo>
                <a:lnTo>
                  <a:pt x="0" y="43543"/>
                </a:lnTo>
              </a:path>
            </a:pathLst>
          </a:custGeom>
          <a:ln w="3175">
            <a:solidFill>
              <a:srgbClr val="000000"/>
            </a:solidFill>
          </a:ln>
        </p:spPr>
        <p:txBody>
          <a:bodyPr wrap="square" lIns="0" tIns="0" rIns="0" bIns="0" rtlCol="0"/>
          <a:lstStyle/>
          <a:p>
            <a:endParaRPr/>
          </a:p>
        </p:txBody>
      </p:sp>
      <p:sp>
        <p:nvSpPr>
          <p:cNvPr id="3248" name="object 3248"/>
          <p:cNvSpPr/>
          <p:nvPr/>
        </p:nvSpPr>
        <p:spPr>
          <a:xfrm>
            <a:off x="869229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249" name="object 3249"/>
          <p:cNvSpPr/>
          <p:nvPr/>
        </p:nvSpPr>
        <p:spPr>
          <a:xfrm>
            <a:off x="8696047" y="3229131"/>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3250" name="object 3250"/>
          <p:cNvSpPr/>
          <p:nvPr/>
        </p:nvSpPr>
        <p:spPr>
          <a:xfrm>
            <a:off x="8696048" y="3172025"/>
            <a:ext cx="0" cy="135255"/>
          </a:xfrm>
          <a:custGeom>
            <a:avLst/>
            <a:gdLst/>
            <a:ahLst/>
            <a:cxnLst/>
            <a:rect l="l" t="t" r="r" b="b"/>
            <a:pathLst>
              <a:path h="135254">
                <a:moveTo>
                  <a:pt x="0" y="134912"/>
                </a:moveTo>
                <a:lnTo>
                  <a:pt x="0" y="0"/>
                </a:lnTo>
              </a:path>
            </a:pathLst>
          </a:custGeom>
          <a:ln w="3175">
            <a:solidFill>
              <a:srgbClr val="000000"/>
            </a:solidFill>
          </a:ln>
        </p:spPr>
        <p:txBody>
          <a:bodyPr wrap="square" lIns="0" tIns="0" rIns="0" bIns="0" rtlCol="0"/>
          <a:lstStyle/>
          <a:p>
            <a:endParaRPr/>
          </a:p>
        </p:txBody>
      </p:sp>
      <p:sp>
        <p:nvSpPr>
          <p:cNvPr id="3251" name="object 3251"/>
          <p:cNvSpPr/>
          <p:nvPr/>
        </p:nvSpPr>
        <p:spPr>
          <a:xfrm>
            <a:off x="8695631" y="3226275"/>
            <a:ext cx="4445" cy="41275"/>
          </a:xfrm>
          <a:custGeom>
            <a:avLst/>
            <a:gdLst/>
            <a:ahLst/>
            <a:cxnLst/>
            <a:rect l="l" t="t" r="r" b="b"/>
            <a:pathLst>
              <a:path w="4445" h="41275">
                <a:moveTo>
                  <a:pt x="4173" y="0"/>
                </a:moveTo>
                <a:lnTo>
                  <a:pt x="3337" y="0"/>
                </a:lnTo>
                <a:lnTo>
                  <a:pt x="0" y="39974"/>
                </a:lnTo>
                <a:lnTo>
                  <a:pt x="0" y="40686"/>
                </a:lnTo>
                <a:lnTo>
                  <a:pt x="834" y="40686"/>
                </a:lnTo>
                <a:lnTo>
                  <a:pt x="4173" y="713"/>
                </a:lnTo>
                <a:lnTo>
                  <a:pt x="4173" y="0"/>
                </a:lnTo>
                <a:close/>
              </a:path>
            </a:pathLst>
          </a:custGeom>
          <a:solidFill>
            <a:srgbClr val="000000"/>
          </a:solidFill>
        </p:spPr>
        <p:txBody>
          <a:bodyPr wrap="square" lIns="0" tIns="0" rIns="0" bIns="0" rtlCol="0"/>
          <a:lstStyle/>
          <a:p>
            <a:endParaRPr/>
          </a:p>
        </p:txBody>
      </p:sp>
      <p:sp>
        <p:nvSpPr>
          <p:cNvPr id="3252" name="object 3252"/>
          <p:cNvSpPr/>
          <p:nvPr/>
        </p:nvSpPr>
        <p:spPr>
          <a:xfrm>
            <a:off x="8699386" y="322627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3253" name="object 3253"/>
          <p:cNvSpPr/>
          <p:nvPr/>
        </p:nvSpPr>
        <p:spPr>
          <a:xfrm>
            <a:off x="869896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254" name="object 3254"/>
          <p:cNvSpPr/>
          <p:nvPr/>
        </p:nvSpPr>
        <p:spPr>
          <a:xfrm>
            <a:off x="8702724" y="3269105"/>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3255" name="object 3255"/>
          <p:cNvSpPr/>
          <p:nvPr/>
        </p:nvSpPr>
        <p:spPr>
          <a:xfrm>
            <a:off x="8702306" y="3249118"/>
            <a:ext cx="4445" cy="58419"/>
          </a:xfrm>
          <a:custGeom>
            <a:avLst/>
            <a:gdLst/>
            <a:ahLst/>
            <a:cxnLst/>
            <a:rect l="l" t="t" r="r" b="b"/>
            <a:pathLst>
              <a:path w="4445" h="58420">
                <a:moveTo>
                  <a:pt x="4174" y="0"/>
                </a:moveTo>
                <a:lnTo>
                  <a:pt x="3340" y="0"/>
                </a:lnTo>
                <a:lnTo>
                  <a:pt x="0" y="57105"/>
                </a:lnTo>
                <a:lnTo>
                  <a:pt x="0" y="57819"/>
                </a:lnTo>
                <a:lnTo>
                  <a:pt x="835" y="57819"/>
                </a:lnTo>
                <a:lnTo>
                  <a:pt x="4174" y="713"/>
                </a:lnTo>
                <a:lnTo>
                  <a:pt x="4174" y="0"/>
                </a:lnTo>
                <a:close/>
              </a:path>
            </a:pathLst>
          </a:custGeom>
          <a:solidFill>
            <a:srgbClr val="000000"/>
          </a:solidFill>
        </p:spPr>
        <p:txBody>
          <a:bodyPr wrap="square" lIns="0" tIns="0" rIns="0" bIns="0" rtlCol="0"/>
          <a:lstStyle/>
          <a:p>
            <a:endParaRPr/>
          </a:p>
        </p:txBody>
      </p:sp>
      <p:sp>
        <p:nvSpPr>
          <p:cNvPr id="3256" name="object 3256"/>
          <p:cNvSpPr/>
          <p:nvPr/>
        </p:nvSpPr>
        <p:spPr>
          <a:xfrm>
            <a:off x="8706063" y="3243407"/>
            <a:ext cx="0" cy="64135"/>
          </a:xfrm>
          <a:custGeom>
            <a:avLst/>
            <a:gdLst/>
            <a:ahLst/>
            <a:cxnLst/>
            <a:rect l="l" t="t" r="r" b="b"/>
            <a:pathLst>
              <a:path h="64135">
                <a:moveTo>
                  <a:pt x="0" y="63530"/>
                </a:moveTo>
                <a:lnTo>
                  <a:pt x="0" y="0"/>
                </a:lnTo>
              </a:path>
            </a:pathLst>
          </a:custGeom>
          <a:ln w="3175">
            <a:solidFill>
              <a:srgbClr val="000000"/>
            </a:solidFill>
          </a:ln>
        </p:spPr>
        <p:txBody>
          <a:bodyPr wrap="square" lIns="0" tIns="0" rIns="0" bIns="0" rtlCol="0"/>
          <a:lstStyle/>
          <a:p>
            <a:endParaRPr/>
          </a:p>
        </p:txBody>
      </p:sp>
      <p:sp>
        <p:nvSpPr>
          <p:cNvPr id="3257" name="object 3257"/>
          <p:cNvSpPr/>
          <p:nvPr/>
        </p:nvSpPr>
        <p:spPr>
          <a:xfrm>
            <a:off x="8705646" y="3266250"/>
            <a:ext cx="4445" cy="41275"/>
          </a:xfrm>
          <a:custGeom>
            <a:avLst/>
            <a:gdLst/>
            <a:ahLst/>
            <a:cxnLst/>
            <a:rect l="l" t="t" r="r" b="b"/>
            <a:pathLst>
              <a:path w="4445" h="41275">
                <a:moveTo>
                  <a:pt x="834" y="0"/>
                </a:moveTo>
                <a:lnTo>
                  <a:pt x="0" y="0"/>
                </a:lnTo>
                <a:lnTo>
                  <a:pt x="0" y="712"/>
                </a:lnTo>
                <a:lnTo>
                  <a:pt x="3338" y="40686"/>
                </a:lnTo>
                <a:lnTo>
                  <a:pt x="4173" y="40686"/>
                </a:lnTo>
                <a:lnTo>
                  <a:pt x="4173" y="39973"/>
                </a:lnTo>
                <a:lnTo>
                  <a:pt x="834" y="0"/>
                </a:lnTo>
                <a:close/>
              </a:path>
            </a:pathLst>
          </a:custGeom>
          <a:solidFill>
            <a:srgbClr val="000000"/>
          </a:solidFill>
        </p:spPr>
        <p:txBody>
          <a:bodyPr wrap="square" lIns="0" tIns="0" rIns="0" bIns="0" rtlCol="0"/>
          <a:lstStyle/>
          <a:p>
            <a:endParaRPr/>
          </a:p>
        </p:txBody>
      </p:sp>
      <p:sp>
        <p:nvSpPr>
          <p:cNvPr id="3258" name="object 3258"/>
          <p:cNvSpPr/>
          <p:nvPr/>
        </p:nvSpPr>
        <p:spPr>
          <a:xfrm>
            <a:off x="8709400"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3259" name="object 3259"/>
          <p:cNvSpPr/>
          <p:nvPr/>
        </p:nvSpPr>
        <p:spPr>
          <a:xfrm>
            <a:off x="8708985" y="3269104"/>
            <a:ext cx="4445" cy="38100"/>
          </a:xfrm>
          <a:custGeom>
            <a:avLst/>
            <a:gdLst/>
            <a:ahLst/>
            <a:cxnLst/>
            <a:rect l="l" t="t" r="r" b="b"/>
            <a:pathLst>
              <a:path w="4445" h="38100">
                <a:moveTo>
                  <a:pt x="4171" y="0"/>
                </a:moveTo>
                <a:lnTo>
                  <a:pt x="3337" y="0"/>
                </a:lnTo>
                <a:lnTo>
                  <a:pt x="0" y="37118"/>
                </a:lnTo>
                <a:lnTo>
                  <a:pt x="0" y="37832"/>
                </a:lnTo>
                <a:lnTo>
                  <a:pt x="834" y="37832"/>
                </a:lnTo>
                <a:lnTo>
                  <a:pt x="4171" y="713"/>
                </a:lnTo>
                <a:lnTo>
                  <a:pt x="4171" y="0"/>
                </a:lnTo>
                <a:close/>
              </a:path>
            </a:pathLst>
          </a:custGeom>
          <a:solidFill>
            <a:srgbClr val="000000"/>
          </a:solidFill>
        </p:spPr>
        <p:txBody>
          <a:bodyPr wrap="square" lIns="0" tIns="0" rIns="0" bIns="0" rtlCol="0"/>
          <a:lstStyle/>
          <a:p>
            <a:endParaRPr/>
          </a:p>
        </p:txBody>
      </p:sp>
      <p:sp>
        <p:nvSpPr>
          <p:cNvPr id="3260" name="object 3260"/>
          <p:cNvSpPr/>
          <p:nvPr/>
        </p:nvSpPr>
        <p:spPr>
          <a:xfrm>
            <a:off x="8712739" y="3012130"/>
            <a:ext cx="0" cy="252095"/>
          </a:xfrm>
          <a:custGeom>
            <a:avLst/>
            <a:gdLst/>
            <a:ahLst/>
            <a:cxnLst/>
            <a:rect l="l" t="t" r="r" b="b"/>
            <a:pathLst>
              <a:path h="252095">
                <a:moveTo>
                  <a:pt x="0" y="0"/>
                </a:moveTo>
                <a:lnTo>
                  <a:pt x="0" y="251978"/>
                </a:lnTo>
              </a:path>
            </a:pathLst>
          </a:custGeom>
          <a:ln w="3175">
            <a:solidFill>
              <a:srgbClr val="000000"/>
            </a:solidFill>
          </a:ln>
        </p:spPr>
        <p:txBody>
          <a:bodyPr wrap="square" lIns="0" tIns="0" rIns="0" bIns="0" rtlCol="0"/>
          <a:lstStyle/>
          <a:p>
            <a:endParaRPr/>
          </a:p>
        </p:txBody>
      </p:sp>
      <p:sp>
        <p:nvSpPr>
          <p:cNvPr id="3261" name="object 3261"/>
          <p:cNvSpPr/>
          <p:nvPr/>
        </p:nvSpPr>
        <p:spPr>
          <a:xfrm>
            <a:off x="8712739" y="3012129"/>
            <a:ext cx="0" cy="295275"/>
          </a:xfrm>
          <a:custGeom>
            <a:avLst/>
            <a:gdLst/>
            <a:ahLst/>
            <a:cxnLst/>
            <a:rect l="l" t="t" r="r" b="b"/>
            <a:pathLst>
              <a:path h="295275">
                <a:moveTo>
                  <a:pt x="0" y="294807"/>
                </a:moveTo>
                <a:lnTo>
                  <a:pt x="0" y="0"/>
                </a:lnTo>
              </a:path>
            </a:pathLst>
          </a:custGeom>
          <a:ln w="3175">
            <a:solidFill>
              <a:srgbClr val="000000"/>
            </a:solidFill>
          </a:ln>
        </p:spPr>
        <p:txBody>
          <a:bodyPr wrap="square" lIns="0" tIns="0" rIns="0" bIns="0" rtlCol="0"/>
          <a:lstStyle/>
          <a:p>
            <a:endParaRPr/>
          </a:p>
        </p:txBody>
      </p:sp>
      <p:sp>
        <p:nvSpPr>
          <p:cNvPr id="3262" name="object 3262"/>
          <p:cNvSpPr/>
          <p:nvPr/>
        </p:nvSpPr>
        <p:spPr>
          <a:xfrm>
            <a:off x="8712322" y="3283380"/>
            <a:ext cx="4445" cy="24130"/>
          </a:xfrm>
          <a:custGeom>
            <a:avLst/>
            <a:gdLst/>
            <a:ahLst/>
            <a:cxnLst/>
            <a:rect l="l" t="t" r="r" b="b"/>
            <a:pathLst>
              <a:path w="4445" h="24129">
                <a:moveTo>
                  <a:pt x="4173" y="0"/>
                </a:moveTo>
                <a:lnTo>
                  <a:pt x="3338" y="0"/>
                </a:lnTo>
                <a:lnTo>
                  <a:pt x="0" y="22842"/>
                </a:lnTo>
                <a:lnTo>
                  <a:pt x="0" y="23555"/>
                </a:lnTo>
                <a:lnTo>
                  <a:pt x="834" y="23555"/>
                </a:lnTo>
                <a:lnTo>
                  <a:pt x="4173" y="713"/>
                </a:lnTo>
                <a:lnTo>
                  <a:pt x="4173" y="0"/>
                </a:lnTo>
                <a:close/>
              </a:path>
            </a:pathLst>
          </a:custGeom>
          <a:solidFill>
            <a:srgbClr val="000000"/>
          </a:solidFill>
        </p:spPr>
        <p:txBody>
          <a:bodyPr wrap="square" lIns="0" tIns="0" rIns="0" bIns="0" rtlCol="0"/>
          <a:lstStyle/>
          <a:p>
            <a:endParaRPr/>
          </a:p>
        </p:txBody>
      </p:sp>
      <p:sp>
        <p:nvSpPr>
          <p:cNvPr id="3263" name="object 3263"/>
          <p:cNvSpPr/>
          <p:nvPr/>
        </p:nvSpPr>
        <p:spPr>
          <a:xfrm>
            <a:off x="8716078" y="2992141"/>
            <a:ext cx="0" cy="314960"/>
          </a:xfrm>
          <a:custGeom>
            <a:avLst/>
            <a:gdLst/>
            <a:ahLst/>
            <a:cxnLst/>
            <a:rect l="l" t="t" r="r" b="b"/>
            <a:pathLst>
              <a:path h="314960">
                <a:moveTo>
                  <a:pt x="0" y="314795"/>
                </a:moveTo>
                <a:lnTo>
                  <a:pt x="0" y="0"/>
                </a:lnTo>
              </a:path>
            </a:pathLst>
          </a:custGeom>
          <a:ln w="3175">
            <a:solidFill>
              <a:srgbClr val="000000"/>
            </a:solidFill>
          </a:ln>
        </p:spPr>
        <p:txBody>
          <a:bodyPr wrap="square" lIns="0" tIns="0" rIns="0" bIns="0" rtlCol="0"/>
          <a:lstStyle/>
          <a:p>
            <a:endParaRPr/>
          </a:p>
        </p:txBody>
      </p:sp>
      <p:sp>
        <p:nvSpPr>
          <p:cNvPr id="3264" name="object 3264"/>
          <p:cNvSpPr/>
          <p:nvPr/>
        </p:nvSpPr>
        <p:spPr>
          <a:xfrm>
            <a:off x="8716078" y="2992143"/>
            <a:ext cx="0" cy="283845"/>
          </a:xfrm>
          <a:custGeom>
            <a:avLst/>
            <a:gdLst/>
            <a:ahLst/>
            <a:cxnLst/>
            <a:rect l="l" t="t" r="r" b="b"/>
            <a:pathLst>
              <a:path h="283845">
                <a:moveTo>
                  <a:pt x="0" y="0"/>
                </a:moveTo>
                <a:lnTo>
                  <a:pt x="0" y="283386"/>
                </a:lnTo>
              </a:path>
            </a:pathLst>
          </a:custGeom>
          <a:ln w="3175">
            <a:solidFill>
              <a:srgbClr val="000000"/>
            </a:solidFill>
          </a:ln>
        </p:spPr>
        <p:txBody>
          <a:bodyPr wrap="square" lIns="0" tIns="0" rIns="0" bIns="0" rtlCol="0"/>
          <a:lstStyle/>
          <a:p>
            <a:endParaRPr/>
          </a:p>
        </p:txBody>
      </p:sp>
      <p:sp>
        <p:nvSpPr>
          <p:cNvPr id="3265" name="object 3265"/>
          <p:cNvSpPr/>
          <p:nvPr/>
        </p:nvSpPr>
        <p:spPr>
          <a:xfrm>
            <a:off x="8715662" y="3283380"/>
            <a:ext cx="4445" cy="24130"/>
          </a:xfrm>
          <a:custGeom>
            <a:avLst/>
            <a:gdLst/>
            <a:ahLst/>
            <a:cxnLst/>
            <a:rect l="l" t="t" r="r" b="b"/>
            <a:pathLst>
              <a:path w="4445" h="24129">
                <a:moveTo>
                  <a:pt x="4173" y="0"/>
                </a:moveTo>
                <a:lnTo>
                  <a:pt x="3338" y="0"/>
                </a:lnTo>
                <a:lnTo>
                  <a:pt x="0" y="22842"/>
                </a:lnTo>
                <a:lnTo>
                  <a:pt x="0" y="23555"/>
                </a:lnTo>
                <a:lnTo>
                  <a:pt x="834" y="23555"/>
                </a:lnTo>
                <a:lnTo>
                  <a:pt x="4173" y="713"/>
                </a:lnTo>
                <a:lnTo>
                  <a:pt x="4173" y="0"/>
                </a:lnTo>
                <a:close/>
              </a:path>
            </a:pathLst>
          </a:custGeom>
          <a:solidFill>
            <a:srgbClr val="000000"/>
          </a:solidFill>
        </p:spPr>
        <p:txBody>
          <a:bodyPr wrap="square" lIns="0" tIns="0" rIns="0" bIns="0" rtlCol="0"/>
          <a:lstStyle/>
          <a:p>
            <a:endParaRPr/>
          </a:p>
        </p:txBody>
      </p:sp>
      <p:sp>
        <p:nvSpPr>
          <p:cNvPr id="3266" name="object 3266"/>
          <p:cNvSpPr/>
          <p:nvPr/>
        </p:nvSpPr>
        <p:spPr>
          <a:xfrm>
            <a:off x="8719417" y="3172025"/>
            <a:ext cx="0" cy="135255"/>
          </a:xfrm>
          <a:custGeom>
            <a:avLst/>
            <a:gdLst/>
            <a:ahLst/>
            <a:cxnLst/>
            <a:rect l="l" t="t" r="r" b="b"/>
            <a:pathLst>
              <a:path h="135254">
                <a:moveTo>
                  <a:pt x="0" y="134912"/>
                </a:moveTo>
                <a:lnTo>
                  <a:pt x="0" y="0"/>
                </a:lnTo>
              </a:path>
            </a:pathLst>
          </a:custGeom>
          <a:ln w="3175">
            <a:solidFill>
              <a:srgbClr val="000000"/>
            </a:solidFill>
          </a:ln>
        </p:spPr>
        <p:txBody>
          <a:bodyPr wrap="square" lIns="0" tIns="0" rIns="0" bIns="0" rtlCol="0"/>
          <a:lstStyle/>
          <a:p>
            <a:endParaRPr/>
          </a:p>
        </p:txBody>
      </p:sp>
      <p:sp>
        <p:nvSpPr>
          <p:cNvPr id="3267" name="object 3267"/>
          <p:cNvSpPr/>
          <p:nvPr/>
        </p:nvSpPr>
        <p:spPr>
          <a:xfrm>
            <a:off x="871900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268" name="object 3268"/>
          <p:cNvSpPr/>
          <p:nvPr/>
        </p:nvSpPr>
        <p:spPr>
          <a:xfrm>
            <a:off x="8722755" y="3129196"/>
            <a:ext cx="0" cy="86995"/>
          </a:xfrm>
          <a:custGeom>
            <a:avLst/>
            <a:gdLst/>
            <a:ahLst/>
            <a:cxnLst/>
            <a:rect l="l" t="t" r="r" b="b"/>
            <a:pathLst>
              <a:path h="86994">
                <a:moveTo>
                  <a:pt x="0" y="0"/>
                </a:moveTo>
                <a:lnTo>
                  <a:pt x="0" y="86372"/>
                </a:lnTo>
              </a:path>
            </a:pathLst>
          </a:custGeom>
          <a:ln w="3175">
            <a:solidFill>
              <a:srgbClr val="000000"/>
            </a:solidFill>
          </a:ln>
        </p:spPr>
        <p:txBody>
          <a:bodyPr wrap="square" lIns="0" tIns="0" rIns="0" bIns="0" rtlCol="0"/>
          <a:lstStyle/>
          <a:p>
            <a:endParaRPr/>
          </a:p>
        </p:txBody>
      </p:sp>
      <p:sp>
        <p:nvSpPr>
          <p:cNvPr id="3269" name="object 3269"/>
          <p:cNvSpPr/>
          <p:nvPr/>
        </p:nvSpPr>
        <p:spPr>
          <a:xfrm>
            <a:off x="8722755"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270" name="object 3270"/>
          <p:cNvSpPr/>
          <p:nvPr/>
        </p:nvSpPr>
        <p:spPr>
          <a:xfrm>
            <a:off x="8722755"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271" name="object 3271"/>
          <p:cNvSpPr/>
          <p:nvPr/>
        </p:nvSpPr>
        <p:spPr>
          <a:xfrm>
            <a:off x="8726093"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272" name="object 3272"/>
          <p:cNvSpPr/>
          <p:nvPr/>
        </p:nvSpPr>
        <p:spPr>
          <a:xfrm>
            <a:off x="8726093" y="3197722"/>
            <a:ext cx="0" cy="1270"/>
          </a:xfrm>
          <a:custGeom>
            <a:avLst/>
            <a:gdLst/>
            <a:ahLst/>
            <a:cxnLst/>
            <a:rect l="l" t="t" r="r" b="b"/>
            <a:pathLst>
              <a:path h="1269">
                <a:moveTo>
                  <a:pt x="-417" y="356"/>
                </a:moveTo>
                <a:lnTo>
                  <a:pt x="417" y="356"/>
                </a:lnTo>
              </a:path>
            </a:pathLst>
          </a:custGeom>
          <a:ln w="3175">
            <a:solidFill>
              <a:srgbClr val="000000"/>
            </a:solidFill>
          </a:ln>
        </p:spPr>
        <p:txBody>
          <a:bodyPr wrap="square" lIns="0" tIns="0" rIns="0" bIns="0" rtlCol="0"/>
          <a:lstStyle/>
          <a:p>
            <a:endParaRPr/>
          </a:p>
        </p:txBody>
      </p:sp>
      <p:sp>
        <p:nvSpPr>
          <p:cNvPr id="3273" name="object 3273"/>
          <p:cNvSpPr/>
          <p:nvPr/>
        </p:nvSpPr>
        <p:spPr>
          <a:xfrm>
            <a:off x="8726093"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274" name="object 3274"/>
          <p:cNvSpPr/>
          <p:nvPr/>
        </p:nvSpPr>
        <p:spPr>
          <a:xfrm>
            <a:off x="8726093" y="3166109"/>
            <a:ext cx="0" cy="140970"/>
          </a:xfrm>
          <a:custGeom>
            <a:avLst/>
            <a:gdLst/>
            <a:ahLst/>
            <a:cxnLst/>
            <a:rect l="l" t="t" r="r" b="b"/>
            <a:pathLst>
              <a:path h="140970">
                <a:moveTo>
                  <a:pt x="0" y="140827"/>
                </a:moveTo>
                <a:lnTo>
                  <a:pt x="0" y="0"/>
                </a:lnTo>
              </a:path>
            </a:pathLst>
          </a:custGeom>
          <a:ln w="3175">
            <a:solidFill>
              <a:srgbClr val="000000"/>
            </a:solidFill>
          </a:ln>
        </p:spPr>
        <p:txBody>
          <a:bodyPr wrap="square" lIns="0" tIns="0" rIns="0" bIns="0" rtlCol="0"/>
          <a:lstStyle/>
          <a:p>
            <a:endParaRPr/>
          </a:p>
        </p:txBody>
      </p:sp>
      <p:sp>
        <p:nvSpPr>
          <p:cNvPr id="3275" name="object 3275"/>
          <p:cNvSpPr/>
          <p:nvPr/>
        </p:nvSpPr>
        <p:spPr>
          <a:xfrm>
            <a:off x="8725676" y="3283380"/>
            <a:ext cx="4445" cy="24130"/>
          </a:xfrm>
          <a:custGeom>
            <a:avLst/>
            <a:gdLst/>
            <a:ahLst/>
            <a:cxnLst/>
            <a:rect l="l" t="t" r="r" b="b"/>
            <a:pathLst>
              <a:path w="4445" h="24129">
                <a:moveTo>
                  <a:pt x="4173" y="0"/>
                </a:moveTo>
                <a:lnTo>
                  <a:pt x="3338" y="0"/>
                </a:lnTo>
                <a:lnTo>
                  <a:pt x="0" y="22842"/>
                </a:lnTo>
                <a:lnTo>
                  <a:pt x="0" y="23555"/>
                </a:lnTo>
                <a:lnTo>
                  <a:pt x="834" y="23555"/>
                </a:lnTo>
                <a:lnTo>
                  <a:pt x="4173" y="713"/>
                </a:lnTo>
                <a:lnTo>
                  <a:pt x="4173" y="0"/>
                </a:lnTo>
                <a:close/>
              </a:path>
            </a:pathLst>
          </a:custGeom>
          <a:solidFill>
            <a:srgbClr val="000000"/>
          </a:solidFill>
        </p:spPr>
        <p:txBody>
          <a:bodyPr wrap="square" lIns="0" tIns="0" rIns="0" bIns="0" rtlCol="0"/>
          <a:lstStyle/>
          <a:p>
            <a:endParaRPr/>
          </a:p>
        </p:txBody>
      </p:sp>
      <p:sp>
        <p:nvSpPr>
          <p:cNvPr id="3276" name="object 3276"/>
          <p:cNvSpPr/>
          <p:nvPr/>
        </p:nvSpPr>
        <p:spPr>
          <a:xfrm>
            <a:off x="8729432" y="2972154"/>
            <a:ext cx="0" cy="335280"/>
          </a:xfrm>
          <a:custGeom>
            <a:avLst/>
            <a:gdLst/>
            <a:ahLst/>
            <a:cxnLst/>
            <a:rect l="l" t="t" r="r" b="b"/>
            <a:pathLst>
              <a:path h="335279">
                <a:moveTo>
                  <a:pt x="0" y="334782"/>
                </a:moveTo>
                <a:lnTo>
                  <a:pt x="0" y="0"/>
                </a:lnTo>
              </a:path>
            </a:pathLst>
          </a:custGeom>
          <a:ln w="3175">
            <a:solidFill>
              <a:srgbClr val="000000"/>
            </a:solidFill>
          </a:ln>
        </p:spPr>
        <p:txBody>
          <a:bodyPr wrap="square" lIns="0" tIns="0" rIns="0" bIns="0" rtlCol="0"/>
          <a:lstStyle/>
          <a:p>
            <a:endParaRPr/>
          </a:p>
        </p:txBody>
      </p:sp>
      <p:sp>
        <p:nvSpPr>
          <p:cNvPr id="3277" name="object 3277"/>
          <p:cNvSpPr/>
          <p:nvPr/>
        </p:nvSpPr>
        <p:spPr>
          <a:xfrm>
            <a:off x="8729015" y="3249118"/>
            <a:ext cx="4445" cy="58419"/>
          </a:xfrm>
          <a:custGeom>
            <a:avLst/>
            <a:gdLst/>
            <a:ahLst/>
            <a:cxnLst/>
            <a:rect l="l" t="t" r="r" b="b"/>
            <a:pathLst>
              <a:path w="4445" h="58420">
                <a:moveTo>
                  <a:pt x="4173" y="0"/>
                </a:moveTo>
                <a:lnTo>
                  <a:pt x="3338" y="0"/>
                </a:lnTo>
                <a:lnTo>
                  <a:pt x="0" y="57105"/>
                </a:lnTo>
                <a:lnTo>
                  <a:pt x="0" y="57819"/>
                </a:lnTo>
                <a:lnTo>
                  <a:pt x="834" y="57819"/>
                </a:lnTo>
                <a:lnTo>
                  <a:pt x="4173" y="713"/>
                </a:lnTo>
                <a:lnTo>
                  <a:pt x="4173" y="0"/>
                </a:lnTo>
                <a:close/>
              </a:path>
            </a:pathLst>
          </a:custGeom>
          <a:solidFill>
            <a:srgbClr val="000000"/>
          </a:solidFill>
        </p:spPr>
        <p:txBody>
          <a:bodyPr wrap="square" lIns="0" tIns="0" rIns="0" bIns="0" rtlCol="0"/>
          <a:lstStyle/>
          <a:p>
            <a:endParaRPr/>
          </a:p>
        </p:txBody>
      </p:sp>
      <p:sp>
        <p:nvSpPr>
          <p:cNvPr id="3278" name="object 3278"/>
          <p:cNvSpPr/>
          <p:nvPr/>
        </p:nvSpPr>
        <p:spPr>
          <a:xfrm>
            <a:off x="8732770" y="3249117"/>
            <a:ext cx="0" cy="58419"/>
          </a:xfrm>
          <a:custGeom>
            <a:avLst/>
            <a:gdLst/>
            <a:ahLst/>
            <a:cxnLst/>
            <a:rect l="l" t="t" r="r" b="b"/>
            <a:pathLst>
              <a:path h="58420">
                <a:moveTo>
                  <a:pt x="0" y="57820"/>
                </a:moveTo>
                <a:lnTo>
                  <a:pt x="0" y="0"/>
                </a:lnTo>
              </a:path>
            </a:pathLst>
          </a:custGeom>
          <a:ln w="3175">
            <a:solidFill>
              <a:srgbClr val="000000"/>
            </a:solidFill>
          </a:ln>
        </p:spPr>
        <p:txBody>
          <a:bodyPr wrap="square" lIns="0" tIns="0" rIns="0" bIns="0" rtlCol="0"/>
          <a:lstStyle/>
          <a:p>
            <a:endParaRPr/>
          </a:p>
        </p:txBody>
      </p:sp>
      <p:sp>
        <p:nvSpPr>
          <p:cNvPr id="3279" name="object 3279"/>
          <p:cNvSpPr/>
          <p:nvPr/>
        </p:nvSpPr>
        <p:spPr>
          <a:xfrm>
            <a:off x="873235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280" name="object 3280"/>
          <p:cNvSpPr/>
          <p:nvPr/>
        </p:nvSpPr>
        <p:spPr>
          <a:xfrm>
            <a:off x="8736109" y="3234840"/>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3281" name="object 3281"/>
          <p:cNvSpPr/>
          <p:nvPr/>
        </p:nvSpPr>
        <p:spPr>
          <a:xfrm>
            <a:off x="8736110" y="3234840"/>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3282" name="object 3282"/>
          <p:cNvSpPr/>
          <p:nvPr/>
        </p:nvSpPr>
        <p:spPr>
          <a:xfrm>
            <a:off x="8736109" y="3234840"/>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3283" name="object 3283"/>
          <p:cNvSpPr/>
          <p:nvPr/>
        </p:nvSpPr>
        <p:spPr>
          <a:xfrm>
            <a:off x="8735691" y="3286236"/>
            <a:ext cx="4445" cy="20955"/>
          </a:xfrm>
          <a:custGeom>
            <a:avLst/>
            <a:gdLst/>
            <a:ahLst/>
            <a:cxnLst/>
            <a:rect l="l" t="t" r="r" b="b"/>
            <a:pathLst>
              <a:path w="4445" h="20954">
                <a:moveTo>
                  <a:pt x="4173" y="0"/>
                </a:moveTo>
                <a:lnTo>
                  <a:pt x="3338" y="0"/>
                </a:lnTo>
                <a:lnTo>
                  <a:pt x="0" y="19987"/>
                </a:lnTo>
                <a:lnTo>
                  <a:pt x="0" y="20700"/>
                </a:lnTo>
                <a:lnTo>
                  <a:pt x="835" y="20700"/>
                </a:lnTo>
                <a:lnTo>
                  <a:pt x="4173" y="713"/>
                </a:lnTo>
                <a:lnTo>
                  <a:pt x="4173" y="0"/>
                </a:lnTo>
                <a:close/>
              </a:path>
            </a:pathLst>
          </a:custGeom>
          <a:solidFill>
            <a:srgbClr val="000000"/>
          </a:solidFill>
        </p:spPr>
        <p:txBody>
          <a:bodyPr wrap="square" lIns="0" tIns="0" rIns="0" bIns="0" rtlCol="0"/>
          <a:lstStyle/>
          <a:p>
            <a:endParaRPr/>
          </a:p>
        </p:txBody>
      </p:sp>
      <p:sp>
        <p:nvSpPr>
          <p:cNvPr id="3284" name="object 3284"/>
          <p:cNvSpPr/>
          <p:nvPr/>
        </p:nvSpPr>
        <p:spPr>
          <a:xfrm>
            <a:off x="8739447" y="3189156"/>
            <a:ext cx="0" cy="118110"/>
          </a:xfrm>
          <a:custGeom>
            <a:avLst/>
            <a:gdLst/>
            <a:ahLst/>
            <a:cxnLst/>
            <a:rect l="l" t="t" r="r" b="b"/>
            <a:pathLst>
              <a:path h="118110">
                <a:moveTo>
                  <a:pt x="0" y="117780"/>
                </a:moveTo>
                <a:lnTo>
                  <a:pt x="0" y="0"/>
                </a:lnTo>
              </a:path>
            </a:pathLst>
          </a:custGeom>
          <a:ln w="3175">
            <a:solidFill>
              <a:srgbClr val="000000"/>
            </a:solidFill>
          </a:ln>
        </p:spPr>
        <p:txBody>
          <a:bodyPr wrap="square" lIns="0" tIns="0" rIns="0" bIns="0" rtlCol="0"/>
          <a:lstStyle/>
          <a:p>
            <a:endParaRPr/>
          </a:p>
        </p:txBody>
      </p:sp>
      <p:sp>
        <p:nvSpPr>
          <p:cNvPr id="3285" name="object 3285"/>
          <p:cNvSpPr/>
          <p:nvPr/>
        </p:nvSpPr>
        <p:spPr>
          <a:xfrm>
            <a:off x="8739447" y="3214854"/>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3286" name="object 3286"/>
          <p:cNvSpPr/>
          <p:nvPr/>
        </p:nvSpPr>
        <p:spPr>
          <a:xfrm>
            <a:off x="8739031" y="3243408"/>
            <a:ext cx="4445" cy="64135"/>
          </a:xfrm>
          <a:custGeom>
            <a:avLst/>
            <a:gdLst/>
            <a:ahLst/>
            <a:cxnLst/>
            <a:rect l="l" t="t" r="r" b="b"/>
            <a:pathLst>
              <a:path w="4445" h="64135">
                <a:moveTo>
                  <a:pt x="4173" y="0"/>
                </a:moveTo>
                <a:lnTo>
                  <a:pt x="3338" y="0"/>
                </a:lnTo>
                <a:lnTo>
                  <a:pt x="0" y="62815"/>
                </a:lnTo>
                <a:lnTo>
                  <a:pt x="0" y="63529"/>
                </a:lnTo>
                <a:lnTo>
                  <a:pt x="834" y="63529"/>
                </a:lnTo>
                <a:lnTo>
                  <a:pt x="4173" y="713"/>
                </a:lnTo>
                <a:lnTo>
                  <a:pt x="4173" y="0"/>
                </a:lnTo>
                <a:close/>
              </a:path>
            </a:pathLst>
          </a:custGeom>
          <a:solidFill>
            <a:srgbClr val="000000"/>
          </a:solidFill>
        </p:spPr>
        <p:txBody>
          <a:bodyPr wrap="square" lIns="0" tIns="0" rIns="0" bIns="0" rtlCol="0"/>
          <a:lstStyle/>
          <a:p>
            <a:endParaRPr/>
          </a:p>
        </p:txBody>
      </p:sp>
      <p:sp>
        <p:nvSpPr>
          <p:cNvPr id="3287" name="object 3287"/>
          <p:cNvSpPr/>
          <p:nvPr/>
        </p:nvSpPr>
        <p:spPr>
          <a:xfrm>
            <a:off x="874236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288" name="object 3288"/>
          <p:cNvSpPr/>
          <p:nvPr/>
        </p:nvSpPr>
        <p:spPr>
          <a:xfrm>
            <a:off x="8746125" y="3180589"/>
            <a:ext cx="0" cy="126364"/>
          </a:xfrm>
          <a:custGeom>
            <a:avLst/>
            <a:gdLst/>
            <a:ahLst/>
            <a:cxnLst/>
            <a:rect l="l" t="t" r="r" b="b"/>
            <a:pathLst>
              <a:path h="126364">
                <a:moveTo>
                  <a:pt x="0" y="126346"/>
                </a:moveTo>
                <a:lnTo>
                  <a:pt x="0" y="0"/>
                </a:lnTo>
              </a:path>
            </a:pathLst>
          </a:custGeom>
          <a:ln w="3175">
            <a:solidFill>
              <a:srgbClr val="000000"/>
            </a:solidFill>
          </a:ln>
        </p:spPr>
        <p:txBody>
          <a:bodyPr wrap="square" lIns="0" tIns="0" rIns="0" bIns="0" rtlCol="0"/>
          <a:lstStyle/>
          <a:p>
            <a:endParaRPr/>
          </a:p>
        </p:txBody>
      </p:sp>
      <p:sp>
        <p:nvSpPr>
          <p:cNvPr id="3289" name="object 3289"/>
          <p:cNvSpPr/>
          <p:nvPr/>
        </p:nvSpPr>
        <p:spPr>
          <a:xfrm>
            <a:off x="8746125" y="3180591"/>
            <a:ext cx="0" cy="89535"/>
          </a:xfrm>
          <a:custGeom>
            <a:avLst/>
            <a:gdLst/>
            <a:ahLst/>
            <a:cxnLst/>
            <a:rect l="l" t="t" r="r" b="b"/>
            <a:pathLst>
              <a:path h="89535">
                <a:moveTo>
                  <a:pt x="0" y="0"/>
                </a:moveTo>
                <a:lnTo>
                  <a:pt x="0" y="89227"/>
                </a:lnTo>
              </a:path>
            </a:pathLst>
          </a:custGeom>
          <a:ln w="3175">
            <a:solidFill>
              <a:srgbClr val="000000"/>
            </a:solidFill>
          </a:ln>
        </p:spPr>
        <p:txBody>
          <a:bodyPr wrap="square" lIns="0" tIns="0" rIns="0" bIns="0" rtlCol="0"/>
          <a:lstStyle/>
          <a:p>
            <a:endParaRPr/>
          </a:p>
        </p:txBody>
      </p:sp>
      <p:sp>
        <p:nvSpPr>
          <p:cNvPr id="3290" name="object 3290"/>
          <p:cNvSpPr/>
          <p:nvPr/>
        </p:nvSpPr>
        <p:spPr>
          <a:xfrm>
            <a:off x="8745709" y="3180591"/>
            <a:ext cx="4445" cy="43815"/>
          </a:xfrm>
          <a:custGeom>
            <a:avLst/>
            <a:gdLst/>
            <a:ahLst/>
            <a:cxnLst/>
            <a:rect l="l" t="t" r="r" b="b"/>
            <a:pathLst>
              <a:path w="4445" h="43814">
                <a:moveTo>
                  <a:pt x="4171" y="0"/>
                </a:moveTo>
                <a:lnTo>
                  <a:pt x="3337" y="0"/>
                </a:lnTo>
                <a:lnTo>
                  <a:pt x="0" y="42829"/>
                </a:lnTo>
                <a:lnTo>
                  <a:pt x="0" y="43543"/>
                </a:lnTo>
                <a:lnTo>
                  <a:pt x="834" y="43543"/>
                </a:lnTo>
                <a:lnTo>
                  <a:pt x="4171" y="713"/>
                </a:lnTo>
                <a:lnTo>
                  <a:pt x="4171" y="0"/>
                </a:lnTo>
                <a:close/>
              </a:path>
            </a:pathLst>
          </a:custGeom>
          <a:solidFill>
            <a:srgbClr val="000000"/>
          </a:solidFill>
        </p:spPr>
        <p:txBody>
          <a:bodyPr wrap="square" lIns="0" tIns="0" rIns="0" bIns="0" rtlCol="0"/>
          <a:lstStyle/>
          <a:p>
            <a:endParaRPr/>
          </a:p>
        </p:txBody>
      </p:sp>
      <p:sp>
        <p:nvSpPr>
          <p:cNvPr id="3291" name="object 3291"/>
          <p:cNvSpPr/>
          <p:nvPr/>
        </p:nvSpPr>
        <p:spPr>
          <a:xfrm>
            <a:off x="8749462" y="3126340"/>
            <a:ext cx="0" cy="180975"/>
          </a:xfrm>
          <a:custGeom>
            <a:avLst/>
            <a:gdLst/>
            <a:ahLst/>
            <a:cxnLst/>
            <a:rect l="l" t="t" r="r" b="b"/>
            <a:pathLst>
              <a:path h="180975">
                <a:moveTo>
                  <a:pt x="0" y="180596"/>
                </a:moveTo>
                <a:lnTo>
                  <a:pt x="0" y="0"/>
                </a:lnTo>
              </a:path>
            </a:pathLst>
          </a:custGeom>
          <a:ln w="3175">
            <a:solidFill>
              <a:srgbClr val="000000"/>
            </a:solidFill>
          </a:ln>
        </p:spPr>
        <p:txBody>
          <a:bodyPr wrap="square" lIns="0" tIns="0" rIns="0" bIns="0" rtlCol="0"/>
          <a:lstStyle/>
          <a:p>
            <a:endParaRPr/>
          </a:p>
        </p:txBody>
      </p:sp>
      <p:sp>
        <p:nvSpPr>
          <p:cNvPr id="3292" name="object 3292"/>
          <p:cNvSpPr/>
          <p:nvPr/>
        </p:nvSpPr>
        <p:spPr>
          <a:xfrm>
            <a:off x="8749046" y="3251972"/>
            <a:ext cx="4445" cy="55244"/>
          </a:xfrm>
          <a:custGeom>
            <a:avLst/>
            <a:gdLst/>
            <a:ahLst/>
            <a:cxnLst/>
            <a:rect l="l" t="t" r="r" b="b"/>
            <a:pathLst>
              <a:path w="4445" h="55245">
                <a:moveTo>
                  <a:pt x="4173" y="0"/>
                </a:moveTo>
                <a:lnTo>
                  <a:pt x="3338" y="0"/>
                </a:lnTo>
                <a:lnTo>
                  <a:pt x="0" y="54250"/>
                </a:lnTo>
                <a:lnTo>
                  <a:pt x="0" y="54964"/>
                </a:lnTo>
                <a:lnTo>
                  <a:pt x="834" y="54964"/>
                </a:lnTo>
                <a:lnTo>
                  <a:pt x="4173" y="713"/>
                </a:lnTo>
                <a:lnTo>
                  <a:pt x="4173" y="0"/>
                </a:lnTo>
                <a:close/>
              </a:path>
            </a:pathLst>
          </a:custGeom>
          <a:solidFill>
            <a:srgbClr val="000000"/>
          </a:solidFill>
        </p:spPr>
        <p:txBody>
          <a:bodyPr wrap="square" lIns="0" tIns="0" rIns="0" bIns="0" rtlCol="0"/>
          <a:lstStyle/>
          <a:p>
            <a:endParaRPr/>
          </a:p>
        </p:txBody>
      </p:sp>
      <p:sp>
        <p:nvSpPr>
          <p:cNvPr id="3293" name="object 3293"/>
          <p:cNvSpPr/>
          <p:nvPr/>
        </p:nvSpPr>
        <p:spPr>
          <a:xfrm>
            <a:off x="8752801" y="3063523"/>
            <a:ext cx="0" cy="243840"/>
          </a:xfrm>
          <a:custGeom>
            <a:avLst/>
            <a:gdLst/>
            <a:ahLst/>
            <a:cxnLst/>
            <a:rect l="l" t="t" r="r" b="b"/>
            <a:pathLst>
              <a:path h="243839">
                <a:moveTo>
                  <a:pt x="0" y="243412"/>
                </a:moveTo>
                <a:lnTo>
                  <a:pt x="0" y="0"/>
                </a:lnTo>
              </a:path>
            </a:pathLst>
          </a:custGeom>
          <a:ln w="3175">
            <a:solidFill>
              <a:srgbClr val="000000"/>
            </a:solidFill>
          </a:ln>
        </p:spPr>
        <p:txBody>
          <a:bodyPr wrap="square" lIns="0" tIns="0" rIns="0" bIns="0" rtlCol="0"/>
          <a:lstStyle/>
          <a:p>
            <a:endParaRPr/>
          </a:p>
        </p:txBody>
      </p:sp>
      <p:sp>
        <p:nvSpPr>
          <p:cNvPr id="3294" name="object 3294"/>
          <p:cNvSpPr/>
          <p:nvPr/>
        </p:nvSpPr>
        <p:spPr>
          <a:xfrm>
            <a:off x="8752801" y="3063524"/>
            <a:ext cx="0" cy="120650"/>
          </a:xfrm>
          <a:custGeom>
            <a:avLst/>
            <a:gdLst/>
            <a:ahLst/>
            <a:cxnLst/>
            <a:rect l="l" t="t" r="r" b="b"/>
            <a:pathLst>
              <a:path h="120650">
                <a:moveTo>
                  <a:pt x="0" y="0"/>
                </a:moveTo>
                <a:lnTo>
                  <a:pt x="0" y="120635"/>
                </a:lnTo>
              </a:path>
            </a:pathLst>
          </a:custGeom>
          <a:ln w="3175">
            <a:solidFill>
              <a:srgbClr val="000000"/>
            </a:solidFill>
          </a:ln>
        </p:spPr>
        <p:txBody>
          <a:bodyPr wrap="square" lIns="0" tIns="0" rIns="0" bIns="0" rtlCol="0"/>
          <a:lstStyle/>
          <a:p>
            <a:endParaRPr/>
          </a:p>
        </p:txBody>
      </p:sp>
      <p:sp>
        <p:nvSpPr>
          <p:cNvPr id="3295" name="object 3295"/>
          <p:cNvSpPr/>
          <p:nvPr/>
        </p:nvSpPr>
        <p:spPr>
          <a:xfrm>
            <a:off x="8752801" y="3069236"/>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296" name="object 3296"/>
          <p:cNvSpPr/>
          <p:nvPr/>
        </p:nvSpPr>
        <p:spPr>
          <a:xfrm>
            <a:off x="8754471" y="2983576"/>
            <a:ext cx="0" cy="323850"/>
          </a:xfrm>
          <a:custGeom>
            <a:avLst/>
            <a:gdLst/>
            <a:ahLst/>
            <a:cxnLst/>
            <a:rect l="l" t="t" r="r" b="b"/>
            <a:pathLst>
              <a:path h="323850">
                <a:moveTo>
                  <a:pt x="0" y="0"/>
                </a:moveTo>
                <a:lnTo>
                  <a:pt x="0" y="323359"/>
                </a:lnTo>
              </a:path>
            </a:pathLst>
          </a:custGeom>
          <a:ln w="4173">
            <a:solidFill>
              <a:srgbClr val="000000"/>
            </a:solidFill>
          </a:ln>
        </p:spPr>
        <p:txBody>
          <a:bodyPr wrap="square" lIns="0" tIns="0" rIns="0" bIns="0" rtlCol="0"/>
          <a:lstStyle/>
          <a:p>
            <a:endParaRPr/>
          </a:p>
        </p:txBody>
      </p:sp>
      <p:sp>
        <p:nvSpPr>
          <p:cNvPr id="3297" name="object 3297"/>
          <p:cNvSpPr/>
          <p:nvPr/>
        </p:nvSpPr>
        <p:spPr>
          <a:xfrm>
            <a:off x="8756139" y="3026405"/>
            <a:ext cx="0" cy="95250"/>
          </a:xfrm>
          <a:custGeom>
            <a:avLst/>
            <a:gdLst/>
            <a:ahLst/>
            <a:cxnLst/>
            <a:rect l="l" t="t" r="r" b="b"/>
            <a:pathLst>
              <a:path h="95250">
                <a:moveTo>
                  <a:pt x="0" y="0"/>
                </a:moveTo>
                <a:lnTo>
                  <a:pt x="0" y="94937"/>
                </a:lnTo>
              </a:path>
            </a:pathLst>
          </a:custGeom>
          <a:ln w="3175">
            <a:solidFill>
              <a:srgbClr val="000000"/>
            </a:solidFill>
          </a:ln>
        </p:spPr>
        <p:txBody>
          <a:bodyPr wrap="square" lIns="0" tIns="0" rIns="0" bIns="0" rtlCol="0"/>
          <a:lstStyle/>
          <a:p>
            <a:endParaRPr/>
          </a:p>
        </p:txBody>
      </p:sp>
      <p:sp>
        <p:nvSpPr>
          <p:cNvPr id="3298" name="object 3298"/>
          <p:cNvSpPr/>
          <p:nvPr/>
        </p:nvSpPr>
        <p:spPr>
          <a:xfrm>
            <a:off x="8756140" y="2983575"/>
            <a:ext cx="0" cy="323850"/>
          </a:xfrm>
          <a:custGeom>
            <a:avLst/>
            <a:gdLst/>
            <a:ahLst/>
            <a:cxnLst/>
            <a:rect l="l" t="t" r="r" b="b"/>
            <a:pathLst>
              <a:path h="323850">
                <a:moveTo>
                  <a:pt x="0" y="323360"/>
                </a:moveTo>
                <a:lnTo>
                  <a:pt x="0" y="0"/>
                </a:lnTo>
              </a:path>
            </a:pathLst>
          </a:custGeom>
          <a:ln w="3175">
            <a:solidFill>
              <a:srgbClr val="000000"/>
            </a:solidFill>
          </a:ln>
        </p:spPr>
        <p:txBody>
          <a:bodyPr wrap="square" lIns="0" tIns="0" rIns="0" bIns="0" rtlCol="0"/>
          <a:lstStyle/>
          <a:p>
            <a:endParaRPr/>
          </a:p>
        </p:txBody>
      </p:sp>
      <p:sp>
        <p:nvSpPr>
          <p:cNvPr id="3299" name="object 3299"/>
          <p:cNvSpPr/>
          <p:nvPr/>
        </p:nvSpPr>
        <p:spPr>
          <a:xfrm>
            <a:off x="8756139" y="3012129"/>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3300" name="object 3300"/>
          <p:cNvSpPr/>
          <p:nvPr/>
        </p:nvSpPr>
        <p:spPr>
          <a:xfrm>
            <a:off x="8757808" y="3109208"/>
            <a:ext cx="0" cy="198120"/>
          </a:xfrm>
          <a:custGeom>
            <a:avLst/>
            <a:gdLst/>
            <a:ahLst/>
            <a:cxnLst/>
            <a:rect l="l" t="t" r="r" b="b"/>
            <a:pathLst>
              <a:path h="198120">
                <a:moveTo>
                  <a:pt x="0" y="0"/>
                </a:moveTo>
                <a:lnTo>
                  <a:pt x="0" y="197727"/>
                </a:lnTo>
              </a:path>
            </a:pathLst>
          </a:custGeom>
          <a:ln w="4174">
            <a:solidFill>
              <a:srgbClr val="000000"/>
            </a:solidFill>
          </a:ln>
        </p:spPr>
        <p:txBody>
          <a:bodyPr wrap="square" lIns="0" tIns="0" rIns="0" bIns="0" rtlCol="0"/>
          <a:lstStyle/>
          <a:p>
            <a:endParaRPr/>
          </a:p>
        </p:txBody>
      </p:sp>
      <p:sp>
        <p:nvSpPr>
          <p:cNvPr id="3301" name="object 3301"/>
          <p:cNvSpPr/>
          <p:nvPr/>
        </p:nvSpPr>
        <p:spPr>
          <a:xfrm>
            <a:off x="8759478" y="3172024"/>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3302" name="object 3302"/>
          <p:cNvSpPr/>
          <p:nvPr/>
        </p:nvSpPr>
        <p:spPr>
          <a:xfrm>
            <a:off x="8759478" y="3060670"/>
            <a:ext cx="0" cy="114935"/>
          </a:xfrm>
          <a:custGeom>
            <a:avLst/>
            <a:gdLst/>
            <a:ahLst/>
            <a:cxnLst/>
            <a:rect l="l" t="t" r="r" b="b"/>
            <a:pathLst>
              <a:path h="114935">
                <a:moveTo>
                  <a:pt x="0" y="0"/>
                </a:moveTo>
                <a:lnTo>
                  <a:pt x="0" y="114924"/>
                </a:lnTo>
              </a:path>
            </a:pathLst>
          </a:custGeom>
          <a:ln w="3175">
            <a:solidFill>
              <a:srgbClr val="000000"/>
            </a:solidFill>
          </a:ln>
        </p:spPr>
        <p:txBody>
          <a:bodyPr wrap="square" lIns="0" tIns="0" rIns="0" bIns="0" rtlCol="0"/>
          <a:lstStyle/>
          <a:p>
            <a:endParaRPr/>
          </a:p>
        </p:txBody>
      </p:sp>
      <p:sp>
        <p:nvSpPr>
          <p:cNvPr id="3303" name="object 3303"/>
          <p:cNvSpPr/>
          <p:nvPr/>
        </p:nvSpPr>
        <p:spPr>
          <a:xfrm>
            <a:off x="8759062"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304" name="object 3304"/>
          <p:cNvSpPr/>
          <p:nvPr/>
        </p:nvSpPr>
        <p:spPr>
          <a:xfrm>
            <a:off x="8762817" y="2712326"/>
            <a:ext cx="0" cy="86995"/>
          </a:xfrm>
          <a:custGeom>
            <a:avLst/>
            <a:gdLst/>
            <a:ahLst/>
            <a:cxnLst/>
            <a:rect l="l" t="t" r="r" b="b"/>
            <a:pathLst>
              <a:path h="86994">
                <a:moveTo>
                  <a:pt x="0" y="0"/>
                </a:moveTo>
                <a:lnTo>
                  <a:pt x="0" y="86372"/>
                </a:lnTo>
              </a:path>
            </a:pathLst>
          </a:custGeom>
          <a:ln w="3175">
            <a:solidFill>
              <a:srgbClr val="000000"/>
            </a:solidFill>
          </a:ln>
        </p:spPr>
        <p:txBody>
          <a:bodyPr wrap="square" lIns="0" tIns="0" rIns="0" bIns="0" rtlCol="0"/>
          <a:lstStyle/>
          <a:p>
            <a:endParaRPr/>
          </a:p>
        </p:txBody>
      </p:sp>
      <p:sp>
        <p:nvSpPr>
          <p:cNvPr id="3305" name="object 3305"/>
          <p:cNvSpPr/>
          <p:nvPr/>
        </p:nvSpPr>
        <p:spPr>
          <a:xfrm>
            <a:off x="8762817" y="2712325"/>
            <a:ext cx="0" cy="580390"/>
          </a:xfrm>
          <a:custGeom>
            <a:avLst/>
            <a:gdLst/>
            <a:ahLst/>
            <a:cxnLst/>
            <a:rect l="l" t="t" r="r" b="b"/>
            <a:pathLst>
              <a:path h="580389">
                <a:moveTo>
                  <a:pt x="0" y="0"/>
                </a:moveTo>
                <a:lnTo>
                  <a:pt x="0" y="580334"/>
                </a:lnTo>
              </a:path>
            </a:pathLst>
          </a:custGeom>
          <a:ln w="3175">
            <a:solidFill>
              <a:srgbClr val="000000"/>
            </a:solidFill>
          </a:ln>
        </p:spPr>
        <p:txBody>
          <a:bodyPr wrap="square" lIns="0" tIns="0" rIns="0" bIns="0" rtlCol="0"/>
          <a:lstStyle/>
          <a:p>
            <a:endParaRPr/>
          </a:p>
        </p:txBody>
      </p:sp>
      <p:sp>
        <p:nvSpPr>
          <p:cNvPr id="3306" name="object 3306"/>
          <p:cNvSpPr/>
          <p:nvPr/>
        </p:nvSpPr>
        <p:spPr>
          <a:xfrm>
            <a:off x="8762817" y="2797983"/>
            <a:ext cx="0" cy="509270"/>
          </a:xfrm>
          <a:custGeom>
            <a:avLst/>
            <a:gdLst/>
            <a:ahLst/>
            <a:cxnLst/>
            <a:rect l="l" t="t" r="r" b="b"/>
            <a:pathLst>
              <a:path h="509270">
                <a:moveTo>
                  <a:pt x="0" y="508953"/>
                </a:moveTo>
                <a:lnTo>
                  <a:pt x="0" y="0"/>
                </a:lnTo>
              </a:path>
            </a:pathLst>
          </a:custGeom>
          <a:ln w="3175">
            <a:solidFill>
              <a:srgbClr val="000000"/>
            </a:solidFill>
          </a:ln>
        </p:spPr>
        <p:txBody>
          <a:bodyPr wrap="square" lIns="0" tIns="0" rIns="0" bIns="0" rtlCol="0"/>
          <a:lstStyle/>
          <a:p>
            <a:endParaRPr/>
          </a:p>
        </p:txBody>
      </p:sp>
      <p:sp>
        <p:nvSpPr>
          <p:cNvPr id="3307" name="object 3307"/>
          <p:cNvSpPr/>
          <p:nvPr/>
        </p:nvSpPr>
        <p:spPr>
          <a:xfrm>
            <a:off x="8762817" y="2983577"/>
            <a:ext cx="0" cy="229235"/>
          </a:xfrm>
          <a:custGeom>
            <a:avLst/>
            <a:gdLst/>
            <a:ahLst/>
            <a:cxnLst/>
            <a:rect l="l" t="t" r="r" b="b"/>
            <a:pathLst>
              <a:path h="229235">
                <a:moveTo>
                  <a:pt x="0" y="0"/>
                </a:moveTo>
                <a:lnTo>
                  <a:pt x="0" y="229136"/>
                </a:lnTo>
              </a:path>
            </a:pathLst>
          </a:custGeom>
          <a:ln w="3175">
            <a:solidFill>
              <a:srgbClr val="000000"/>
            </a:solidFill>
          </a:ln>
        </p:spPr>
        <p:txBody>
          <a:bodyPr wrap="square" lIns="0" tIns="0" rIns="0" bIns="0" rtlCol="0"/>
          <a:lstStyle/>
          <a:p>
            <a:endParaRPr/>
          </a:p>
        </p:txBody>
      </p:sp>
      <p:sp>
        <p:nvSpPr>
          <p:cNvPr id="3308" name="object 3308"/>
          <p:cNvSpPr/>
          <p:nvPr/>
        </p:nvSpPr>
        <p:spPr>
          <a:xfrm>
            <a:off x="8762401"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309" name="object 3309"/>
          <p:cNvSpPr/>
          <p:nvPr/>
        </p:nvSpPr>
        <p:spPr>
          <a:xfrm>
            <a:off x="8766155" y="2575272"/>
            <a:ext cx="0" cy="83820"/>
          </a:xfrm>
          <a:custGeom>
            <a:avLst/>
            <a:gdLst/>
            <a:ahLst/>
            <a:cxnLst/>
            <a:rect l="l" t="t" r="r" b="b"/>
            <a:pathLst>
              <a:path h="83819">
                <a:moveTo>
                  <a:pt x="0" y="0"/>
                </a:moveTo>
                <a:lnTo>
                  <a:pt x="0" y="83516"/>
                </a:lnTo>
              </a:path>
            </a:pathLst>
          </a:custGeom>
          <a:ln w="3175">
            <a:solidFill>
              <a:srgbClr val="000000"/>
            </a:solidFill>
          </a:ln>
        </p:spPr>
        <p:txBody>
          <a:bodyPr wrap="square" lIns="0" tIns="0" rIns="0" bIns="0" rtlCol="0"/>
          <a:lstStyle/>
          <a:p>
            <a:endParaRPr/>
          </a:p>
        </p:txBody>
      </p:sp>
      <p:sp>
        <p:nvSpPr>
          <p:cNvPr id="3310" name="object 3310"/>
          <p:cNvSpPr/>
          <p:nvPr/>
        </p:nvSpPr>
        <p:spPr>
          <a:xfrm>
            <a:off x="8766155" y="3126340"/>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3311" name="object 3311"/>
          <p:cNvSpPr/>
          <p:nvPr/>
        </p:nvSpPr>
        <p:spPr>
          <a:xfrm>
            <a:off x="8766155" y="2575272"/>
            <a:ext cx="0" cy="732155"/>
          </a:xfrm>
          <a:custGeom>
            <a:avLst/>
            <a:gdLst/>
            <a:ahLst/>
            <a:cxnLst/>
            <a:rect l="l" t="t" r="r" b="b"/>
            <a:pathLst>
              <a:path h="732154">
                <a:moveTo>
                  <a:pt x="0" y="731665"/>
                </a:moveTo>
                <a:lnTo>
                  <a:pt x="0" y="0"/>
                </a:lnTo>
              </a:path>
            </a:pathLst>
          </a:custGeom>
          <a:ln w="3175">
            <a:solidFill>
              <a:srgbClr val="000000"/>
            </a:solidFill>
          </a:ln>
        </p:spPr>
        <p:txBody>
          <a:bodyPr wrap="square" lIns="0" tIns="0" rIns="0" bIns="0" rtlCol="0"/>
          <a:lstStyle/>
          <a:p>
            <a:endParaRPr/>
          </a:p>
        </p:txBody>
      </p:sp>
      <p:sp>
        <p:nvSpPr>
          <p:cNvPr id="3312" name="object 3312"/>
          <p:cNvSpPr/>
          <p:nvPr/>
        </p:nvSpPr>
        <p:spPr>
          <a:xfrm>
            <a:off x="8767824" y="2966445"/>
            <a:ext cx="0" cy="89535"/>
          </a:xfrm>
          <a:custGeom>
            <a:avLst/>
            <a:gdLst/>
            <a:ahLst/>
            <a:cxnLst/>
            <a:rect l="l" t="t" r="r" b="b"/>
            <a:pathLst>
              <a:path h="89535">
                <a:moveTo>
                  <a:pt x="0" y="0"/>
                </a:moveTo>
                <a:lnTo>
                  <a:pt x="0" y="89227"/>
                </a:lnTo>
              </a:path>
            </a:pathLst>
          </a:custGeom>
          <a:ln w="4173">
            <a:solidFill>
              <a:srgbClr val="000000"/>
            </a:solidFill>
          </a:ln>
        </p:spPr>
        <p:txBody>
          <a:bodyPr wrap="square" lIns="0" tIns="0" rIns="0" bIns="0" rtlCol="0"/>
          <a:lstStyle/>
          <a:p>
            <a:endParaRPr/>
          </a:p>
        </p:txBody>
      </p:sp>
      <p:sp>
        <p:nvSpPr>
          <p:cNvPr id="3313" name="object 3313"/>
          <p:cNvSpPr/>
          <p:nvPr/>
        </p:nvSpPr>
        <p:spPr>
          <a:xfrm>
            <a:off x="8769494" y="2826536"/>
            <a:ext cx="0" cy="143510"/>
          </a:xfrm>
          <a:custGeom>
            <a:avLst/>
            <a:gdLst/>
            <a:ahLst/>
            <a:cxnLst/>
            <a:rect l="l" t="t" r="r" b="b"/>
            <a:pathLst>
              <a:path h="143510">
                <a:moveTo>
                  <a:pt x="0" y="0"/>
                </a:moveTo>
                <a:lnTo>
                  <a:pt x="0" y="143477"/>
                </a:lnTo>
              </a:path>
            </a:pathLst>
          </a:custGeom>
          <a:ln w="3175">
            <a:solidFill>
              <a:srgbClr val="000000"/>
            </a:solidFill>
          </a:ln>
        </p:spPr>
        <p:txBody>
          <a:bodyPr wrap="square" lIns="0" tIns="0" rIns="0" bIns="0" rtlCol="0"/>
          <a:lstStyle/>
          <a:p>
            <a:endParaRPr/>
          </a:p>
        </p:txBody>
      </p:sp>
      <p:sp>
        <p:nvSpPr>
          <p:cNvPr id="3314" name="object 3314"/>
          <p:cNvSpPr/>
          <p:nvPr/>
        </p:nvSpPr>
        <p:spPr>
          <a:xfrm>
            <a:off x="8769494" y="2826536"/>
            <a:ext cx="0" cy="480695"/>
          </a:xfrm>
          <a:custGeom>
            <a:avLst/>
            <a:gdLst/>
            <a:ahLst/>
            <a:cxnLst/>
            <a:rect l="l" t="t" r="r" b="b"/>
            <a:pathLst>
              <a:path h="480695">
                <a:moveTo>
                  <a:pt x="0" y="480400"/>
                </a:moveTo>
                <a:lnTo>
                  <a:pt x="0" y="0"/>
                </a:lnTo>
              </a:path>
            </a:pathLst>
          </a:custGeom>
          <a:ln w="3175">
            <a:solidFill>
              <a:srgbClr val="000000"/>
            </a:solidFill>
          </a:ln>
        </p:spPr>
        <p:txBody>
          <a:bodyPr wrap="square" lIns="0" tIns="0" rIns="0" bIns="0" rtlCol="0"/>
          <a:lstStyle/>
          <a:p>
            <a:endParaRPr/>
          </a:p>
        </p:txBody>
      </p:sp>
      <p:sp>
        <p:nvSpPr>
          <p:cNvPr id="3315" name="object 3315"/>
          <p:cNvSpPr/>
          <p:nvPr/>
        </p:nvSpPr>
        <p:spPr>
          <a:xfrm>
            <a:off x="876907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316" name="object 3316"/>
          <p:cNvSpPr/>
          <p:nvPr/>
        </p:nvSpPr>
        <p:spPr>
          <a:xfrm>
            <a:off x="8772832" y="2829393"/>
            <a:ext cx="0" cy="478155"/>
          </a:xfrm>
          <a:custGeom>
            <a:avLst/>
            <a:gdLst/>
            <a:ahLst/>
            <a:cxnLst/>
            <a:rect l="l" t="t" r="r" b="b"/>
            <a:pathLst>
              <a:path h="478154">
                <a:moveTo>
                  <a:pt x="0" y="0"/>
                </a:moveTo>
                <a:lnTo>
                  <a:pt x="0" y="477544"/>
                </a:lnTo>
              </a:path>
            </a:pathLst>
          </a:custGeom>
          <a:ln w="3175">
            <a:solidFill>
              <a:srgbClr val="000000"/>
            </a:solidFill>
          </a:ln>
        </p:spPr>
        <p:txBody>
          <a:bodyPr wrap="square" lIns="0" tIns="0" rIns="0" bIns="0" rtlCol="0"/>
          <a:lstStyle/>
          <a:p>
            <a:endParaRPr/>
          </a:p>
        </p:txBody>
      </p:sp>
      <p:sp>
        <p:nvSpPr>
          <p:cNvPr id="3317" name="object 3317"/>
          <p:cNvSpPr/>
          <p:nvPr/>
        </p:nvSpPr>
        <p:spPr>
          <a:xfrm>
            <a:off x="8772832" y="2829392"/>
            <a:ext cx="0" cy="186690"/>
          </a:xfrm>
          <a:custGeom>
            <a:avLst/>
            <a:gdLst/>
            <a:ahLst/>
            <a:cxnLst/>
            <a:rect l="l" t="t" r="r" b="b"/>
            <a:pathLst>
              <a:path h="186689">
                <a:moveTo>
                  <a:pt x="0" y="0"/>
                </a:moveTo>
                <a:lnTo>
                  <a:pt x="0" y="186306"/>
                </a:lnTo>
              </a:path>
            </a:pathLst>
          </a:custGeom>
          <a:ln w="3175">
            <a:solidFill>
              <a:srgbClr val="000000"/>
            </a:solidFill>
          </a:ln>
        </p:spPr>
        <p:txBody>
          <a:bodyPr wrap="square" lIns="0" tIns="0" rIns="0" bIns="0" rtlCol="0"/>
          <a:lstStyle/>
          <a:p>
            <a:endParaRPr/>
          </a:p>
        </p:txBody>
      </p:sp>
      <p:sp>
        <p:nvSpPr>
          <p:cNvPr id="3318" name="object 3318"/>
          <p:cNvSpPr/>
          <p:nvPr/>
        </p:nvSpPr>
        <p:spPr>
          <a:xfrm>
            <a:off x="8772832" y="3014984"/>
            <a:ext cx="0" cy="292100"/>
          </a:xfrm>
          <a:custGeom>
            <a:avLst/>
            <a:gdLst/>
            <a:ahLst/>
            <a:cxnLst/>
            <a:rect l="l" t="t" r="r" b="b"/>
            <a:pathLst>
              <a:path h="292100">
                <a:moveTo>
                  <a:pt x="0" y="0"/>
                </a:moveTo>
                <a:lnTo>
                  <a:pt x="0" y="291951"/>
                </a:lnTo>
              </a:path>
            </a:pathLst>
          </a:custGeom>
          <a:ln w="3175">
            <a:solidFill>
              <a:srgbClr val="000000"/>
            </a:solidFill>
          </a:ln>
        </p:spPr>
        <p:txBody>
          <a:bodyPr wrap="square" lIns="0" tIns="0" rIns="0" bIns="0" rtlCol="0"/>
          <a:lstStyle/>
          <a:p>
            <a:endParaRPr/>
          </a:p>
        </p:txBody>
      </p:sp>
      <p:sp>
        <p:nvSpPr>
          <p:cNvPr id="3319" name="object 3319"/>
          <p:cNvSpPr/>
          <p:nvPr/>
        </p:nvSpPr>
        <p:spPr>
          <a:xfrm>
            <a:off x="8772832" y="2658075"/>
            <a:ext cx="0" cy="648970"/>
          </a:xfrm>
          <a:custGeom>
            <a:avLst/>
            <a:gdLst/>
            <a:ahLst/>
            <a:cxnLst/>
            <a:rect l="l" t="t" r="r" b="b"/>
            <a:pathLst>
              <a:path h="648970">
                <a:moveTo>
                  <a:pt x="0" y="0"/>
                </a:moveTo>
                <a:lnTo>
                  <a:pt x="0" y="648860"/>
                </a:lnTo>
              </a:path>
            </a:pathLst>
          </a:custGeom>
          <a:ln w="3175">
            <a:solidFill>
              <a:srgbClr val="000000"/>
            </a:solidFill>
          </a:ln>
        </p:spPr>
        <p:txBody>
          <a:bodyPr wrap="square" lIns="0" tIns="0" rIns="0" bIns="0" rtlCol="0"/>
          <a:lstStyle/>
          <a:p>
            <a:endParaRPr/>
          </a:p>
        </p:txBody>
      </p:sp>
      <p:sp>
        <p:nvSpPr>
          <p:cNvPr id="3320" name="object 3320"/>
          <p:cNvSpPr/>
          <p:nvPr/>
        </p:nvSpPr>
        <p:spPr>
          <a:xfrm>
            <a:off x="8772832" y="2658075"/>
            <a:ext cx="0" cy="637540"/>
          </a:xfrm>
          <a:custGeom>
            <a:avLst/>
            <a:gdLst/>
            <a:ahLst/>
            <a:cxnLst/>
            <a:rect l="l" t="t" r="r" b="b"/>
            <a:pathLst>
              <a:path h="637539">
                <a:moveTo>
                  <a:pt x="0" y="0"/>
                </a:moveTo>
                <a:lnTo>
                  <a:pt x="0" y="637439"/>
                </a:lnTo>
              </a:path>
            </a:pathLst>
          </a:custGeom>
          <a:ln w="3175">
            <a:solidFill>
              <a:srgbClr val="000000"/>
            </a:solidFill>
          </a:ln>
        </p:spPr>
        <p:txBody>
          <a:bodyPr wrap="square" lIns="0" tIns="0" rIns="0" bIns="0" rtlCol="0"/>
          <a:lstStyle/>
          <a:p>
            <a:endParaRPr/>
          </a:p>
        </p:txBody>
      </p:sp>
      <p:sp>
        <p:nvSpPr>
          <p:cNvPr id="3321" name="object 3321"/>
          <p:cNvSpPr/>
          <p:nvPr/>
        </p:nvSpPr>
        <p:spPr>
          <a:xfrm>
            <a:off x="8772832" y="2975012"/>
            <a:ext cx="0" cy="320675"/>
          </a:xfrm>
          <a:custGeom>
            <a:avLst/>
            <a:gdLst/>
            <a:ahLst/>
            <a:cxnLst/>
            <a:rect l="l" t="t" r="r" b="b"/>
            <a:pathLst>
              <a:path h="320675">
                <a:moveTo>
                  <a:pt x="0" y="0"/>
                </a:moveTo>
                <a:lnTo>
                  <a:pt x="0" y="320504"/>
                </a:lnTo>
              </a:path>
            </a:pathLst>
          </a:custGeom>
          <a:ln w="3175">
            <a:solidFill>
              <a:srgbClr val="000000"/>
            </a:solidFill>
          </a:ln>
        </p:spPr>
        <p:txBody>
          <a:bodyPr wrap="square" lIns="0" tIns="0" rIns="0" bIns="0" rtlCol="0"/>
          <a:lstStyle/>
          <a:p>
            <a:endParaRPr/>
          </a:p>
        </p:txBody>
      </p:sp>
      <p:sp>
        <p:nvSpPr>
          <p:cNvPr id="3322" name="object 3322"/>
          <p:cNvSpPr/>
          <p:nvPr/>
        </p:nvSpPr>
        <p:spPr>
          <a:xfrm>
            <a:off x="8772832" y="2975012"/>
            <a:ext cx="0" cy="332105"/>
          </a:xfrm>
          <a:custGeom>
            <a:avLst/>
            <a:gdLst/>
            <a:ahLst/>
            <a:cxnLst/>
            <a:rect l="l" t="t" r="r" b="b"/>
            <a:pathLst>
              <a:path h="332104">
                <a:moveTo>
                  <a:pt x="0" y="0"/>
                </a:moveTo>
                <a:lnTo>
                  <a:pt x="0" y="331925"/>
                </a:lnTo>
              </a:path>
            </a:pathLst>
          </a:custGeom>
          <a:ln w="3175">
            <a:solidFill>
              <a:srgbClr val="000000"/>
            </a:solidFill>
          </a:ln>
        </p:spPr>
        <p:txBody>
          <a:bodyPr wrap="square" lIns="0" tIns="0" rIns="0" bIns="0" rtlCol="0"/>
          <a:lstStyle/>
          <a:p>
            <a:endParaRPr/>
          </a:p>
        </p:txBody>
      </p:sp>
      <p:sp>
        <p:nvSpPr>
          <p:cNvPr id="3323" name="object 3323"/>
          <p:cNvSpPr/>
          <p:nvPr/>
        </p:nvSpPr>
        <p:spPr>
          <a:xfrm>
            <a:off x="8772832" y="3083511"/>
            <a:ext cx="0" cy="223520"/>
          </a:xfrm>
          <a:custGeom>
            <a:avLst/>
            <a:gdLst/>
            <a:ahLst/>
            <a:cxnLst/>
            <a:rect l="l" t="t" r="r" b="b"/>
            <a:pathLst>
              <a:path h="223520">
                <a:moveTo>
                  <a:pt x="0" y="0"/>
                </a:moveTo>
                <a:lnTo>
                  <a:pt x="0" y="223425"/>
                </a:lnTo>
              </a:path>
            </a:pathLst>
          </a:custGeom>
          <a:ln w="3175">
            <a:solidFill>
              <a:srgbClr val="000000"/>
            </a:solidFill>
          </a:ln>
        </p:spPr>
        <p:txBody>
          <a:bodyPr wrap="square" lIns="0" tIns="0" rIns="0" bIns="0" rtlCol="0"/>
          <a:lstStyle/>
          <a:p>
            <a:endParaRPr/>
          </a:p>
        </p:txBody>
      </p:sp>
      <p:sp>
        <p:nvSpPr>
          <p:cNvPr id="3324" name="object 3324"/>
          <p:cNvSpPr/>
          <p:nvPr/>
        </p:nvSpPr>
        <p:spPr>
          <a:xfrm>
            <a:off x="8772832" y="3083511"/>
            <a:ext cx="0" cy="223520"/>
          </a:xfrm>
          <a:custGeom>
            <a:avLst/>
            <a:gdLst/>
            <a:ahLst/>
            <a:cxnLst/>
            <a:rect l="l" t="t" r="r" b="b"/>
            <a:pathLst>
              <a:path h="223520">
                <a:moveTo>
                  <a:pt x="0" y="0"/>
                </a:moveTo>
                <a:lnTo>
                  <a:pt x="0" y="223425"/>
                </a:lnTo>
              </a:path>
            </a:pathLst>
          </a:custGeom>
          <a:ln w="3175">
            <a:solidFill>
              <a:srgbClr val="000000"/>
            </a:solidFill>
          </a:ln>
        </p:spPr>
        <p:txBody>
          <a:bodyPr wrap="square" lIns="0" tIns="0" rIns="0" bIns="0" rtlCol="0"/>
          <a:lstStyle/>
          <a:p>
            <a:endParaRPr/>
          </a:p>
        </p:txBody>
      </p:sp>
      <p:sp>
        <p:nvSpPr>
          <p:cNvPr id="3325" name="object 3325"/>
          <p:cNvSpPr/>
          <p:nvPr/>
        </p:nvSpPr>
        <p:spPr>
          <a:xfrm>
            <a:off x="877283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326" name="object 3326"/>
          <p:cNvSpPr/>
          <p:nvPr/>
        </p:nvSpPr>
        <p:spPr>
          <a:xfrm>
            <a:off x="8772832"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327" name="object 3327"/>
          <p:cNvSpPr/>
          <p:nvPr/>
        </p:nvSpPr>
        <p:spPr>
          <a:xfrm>
            <a:off x="8772416"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328" name="object 3328"/>
          <p:cNvSpPr/>
          <p:nvPr/>
        </p:nvSpPr>
        <p:spPr>
          <a:xfrm>
            <a:off x="8776171"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3329" name="object 3329"/>
          <p:cNvSpPr/>
          <p:nvPr/>
        </p:nvSpPr>
        <p:spPr>
          <a:xfrm>
            <a:off x="8776171" y="2943602"/>
            <a:ext cx="0" cy="314960"/>
          </a:xfrm>
          <a:custGeom>
            <a:avLst/>
            <a:gdLst/>
            <a:ahLst/>
            <a:cxnLst/>
            <a:rect l="l" t="t" r="r" b="b"/>
            <a:pathLst>
              <a:path h="314960">
                <a:moveTo>
                  <a:pt x="0" y="0"/>
                </a:moveTo>
                <a:lnTo>
                  <a:pt x="0" y="314794"/>
                </a:lnTo>
              </a:path>
            </a:pathLst>
          </a:custGeom>
          <a:ln w="3175">
            <a:solidFill>
              <a:srgbClr val="000000"/>
            </a:solidFill>
          </a:ln>
        </p:spPr>
        <p:txBody>
          <a:bodyPr wrap="square" lIns="0" tIns="0" rIns="0" bIns="0" rtlCol="0"/>
          <a:lstStyle/>
          <a:p>
            <a:endParaRPr/>
          </a:p>
        </p:txBody>
      </p:sp>
      <p:sp>
        <p:nvSpPr>
          <p:cNvPr id="3330" name="object 3330"/>
          <p:cNvSpPr/>
          <p:nvPr/>
        </p:nvSpPr>
        <p:spPr>
          <a:xfrm>
            <a:off x="8776171" y="2943603"/>
            <a:ext cx="0" cy="363855"/>
          </a:xfrm>
          <a:custGeom>
            <a:avLst/>
            <a:gdLst/>
            <a:ahLst/>
            <a:cxnLst/>
            <a:rect l="l" t="t" r="r" b="b"/>
            <a:pathLst>
              <a:path h="363854">
                <a:moveTo>
                  <a:pt x="0" y="0"/>
                </a:moveTo>
                <a:lnTo>
                  <a:pt x="0" y="363334"/>
                </a:lnTo>
              </a:path>
            </a:pathLst>
          </a:custGeom>
          <a:ln w="3175">
            <a:solidFill>
              <a:srgbClr val="000000"/>
            </a:solidFill>
          </a:ln>
        </p:spPr>
        <p:txBody>
          <a:bodyPr wrap="square" lIns="0" tIns="0" rIns="0" bIns="0" rtlCol="0"/>
          <a:lstStyle/>
          <a:p>
            <a:endParaRPr/>
          </a:p>
        </p:txBody>
      </p:sp>
      <p:sp>
        <p:nvSpPr>
          <p:cNvPr id="3331" name="object 3331"/>
          <p:cNvSpPr/>
          <p:nvPr/>
        </p:nvSpPr>
        <p:spPr>
          <a:xfrm>
            <a:off x="8776171" y="3271959"/>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3332" name="object 3332"/>
          <p:cNvSpPr/>
          <p:nvPr/>
        </p:nvSpPr>
        <p:spPr>
          <a:xfrm>
            <a:off x="8776171" y="2580983"/>
            <a:ext cx="0" cy="692150"/>
          </a:xfrm>
          <a:custGeom>
            <a:avLst/>
            <a:gdLst/>
            <a:ahLst/>
            <a:cxnLst/>
            <a:rect l="l" t="t" r="r" b="b"/>
            <a:pathLst>
              <a:path h="692150">
                <a:moveTo>
                  <a:pt x="0" y="0"/>
                </a:moveTo>
                <a:lnTo>
                  <a:pt x="0" y="691690"/>
                </a:lnTo>
              </a:path>
            </a:pathLst>
          </a:custGeom>
          <a:ln w="3175">
            <a:solidFill>
              <a:srgbClr val="000000"/>
            </a:solidFill>
          </a:ln>
        </p:spPr>
        <p:txBody>
          <a:bodyPr wrap="square" lIns="0" tIns="0" rIns="0" bIns="0" rtlCol="0"/>
          <a:lstStyle/>
          <a:p>
            <a:endParaRPr/>
          </a:p>
        </p:txBody>
      </p:sp>
      <p:sp>
        <p:nvSpPr>
          <p:cNvPr id="3333" name="object 3333"/>
          <p:cNvSpPr/>
          <p:nvPr/>
        </p:nvSpPr>
        <p:spPr>
          <a:xfrm>
            <a:off x="8776171" y="2412523"/>
            <a:ext cx="0" cy="169545"/>
          </a:xfrm>
          <a:custGeom>
            <a:avLst/>
            <a:gdLst/>
            <a:ahLst/>
            <a:cxnLst/>
            <a:rect l="l" t="t" r="r" b="b"/>
            <a:pathLst>
              <a:path h="169544">
                <a:moveTo>
                  <a:pt x="0" y="0"/>
                </a:moveTo>
                <a:lnTo>
                  <a:pt x="0" y="169174"/>
                </a:lnTo>
              </a:path>
            </a:pathLst>
          </a:custGeom>
          <a:ln w="3175">
            <a:solidFill>
              <a:srgbClr val="000000"/>
            </a:solidFill>
          </a:ln>
        </p:spPr>
        <p:txBody>
          <a:bodyPr wrap="square" lIns="0" tIns="0" rIns="0" bIns="0" rtlCol="0"/>
          <a:lstStyle/>
          <a:p>
            <a:endParaRPr/>
          </a:p>
        </p:txBody>
      </p:sp>
      <p:sp>
        <p:nvSpPr>
          <p:cNvPr id="3334" name="object 3334"/>
          <p:cNvSpPr/>
          <p:nvPr/>
        </p:nvSpPr>
        <p:spPr>
          <a:xfrm>
            <a:off x="8776171" y="2412523"/>
            <a:ext cx="0" cy="871855"/>
          </a:xfrm>
          <a:custGeom>
            <a:avLst/>
            <a:gdLst/>
            <a:ahLst/>
            <a:cxnLst/>
            <a:rect l="l" t="t" r="r" b="b"/>
            <a:pathLst>
              <a:path h="871854">
                <a:moveTo>
                  <a:pt x="0" y="0"/>
                </a:moveTo>
                <a:lnTo>
                  <a:pt x="0" y="871572"/>
                </a:lnTo>
              </a:path>
            </a:pathLst>
          </a:custGeom>
          <a:ln w="3175">
            <a:solidFill>
              <a:srgbClr val="000000"/>
            </a:solidFill>
          </a:ln>
        </p:spPr>
        <p:txBody>
          <a:bodyPr wrap="square" lIns="0" tIns="0" rIns="0" bIns="0" rtlCol="0"/>
          <a:lstStyle/>
          <a:p>
            <a:endParaRPr/>
          </a:p>
        </p:txBody>
      </p:sp>
      <p:sp>
        <p:nvSpPr>
          <p:cNvPr id="3335" name="object 3335"/>
          <p:cNvSpPr/>
          <p:nvPr/>
        </p:nvSpPr>
        <p:spPr>
          <a:xfrm>
            <a:off x="8776171"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3336" name="object 3336"/>
          <p:cNvSpPr/>
          <p:nvPr/>
        </p:nvSpPr>
        <p:spPr>
          <a:xfrm>
            <a:off x="8776171" y="2855089"/>
            <a:ext cx="0" cy="452120"/>
          </a:xfrm>
          <a:custGeom>
            <a:avLst/>
            <a:gdLst/>
            <a:ahLst/>
            <a:cxnLst/>
            <a:rect l="l" t="t" r="r" b="b"/>
            <a:pathLst>
              <a:path h="452120">
                <a:moveTo>
                  <a:pt x="0" y="0"/>
                </a:moveTo>
                <a:lnTo>
                  <a:pt x="0" y="451847"/>
                </a:lnTo>
              </a:path>
            </a:pathLst>
          </a:custGeom>
          <a:ln w="3175">
            <a:solidFill>
              <a:srgbClr val="000000"/>
            </a:solidFill>
          </a:ln>
        </p:spPr>
        <p:txBody>
          <a:bodyPr wrap="square" lIns="0" tIns="0" rIns="0" bIns="0" rtlCol="0"/>
          <a:lstStyle/>
          <a:p>
            <a:endParaRPr/>
          </a:p>
        </p:txBody>
      </p:sp>
      <p:sp>
        <p:nvSpPr>
          <p:cNvPr id="3337" name="object 3337"/>
          <p:cNvSpPr/>
          <p:nvPr/>
        </p:nvSpPr>
        <p:spPr>
          <a:xfrm>
            <a:off x="8776171" y="2855089"/>
            <a:ext cx="0" cy="212090"/>
          </a:xfrm>
          <a:custGeom>
            <a:avLst/>
            <a:gdLst/>
            <a:ahLst/>
            <a:cxnLst/>
            <a:rect l="l" t="t" r="r" b="b"/>
            <a:pathLst>
              <a:path h="212089">
                <a:moveTo>
                  <a:pt x="0" y="0"/>
                </a:moveTo>
                <a:lnTo>
                  <a:pt x="0" y="212004"/>
                </a:lnTo>
              </a:path>
            </a:pathLst>
          </a:custGeom>
          <a:ln w="3175">
            <a:solidFill>
              <a:srgbClr val="000000"/>
            </a:solidFill>
          </a:ln>
        </p:spPr>
        <p:txBody>
          <a:bodyPr wrap="square" lIns="0" tIns="0" rIns="0" bIns="0" rtlCol="0"/>
          <a:lstStyle/>
          <a:p>
            <a:endParaRPr/>
          </a:p>
        </p:txBody>
      </p:sp>
      <p:sp>
        <p:nvSpPr>
          <p:cNvPr id="3338" name="object 3338"/>
          <p:cNvSpPr/>
          <p:nvPr/>
        </p:nvSpPr>
        <p:spPr>
          <a:xfrm>
            <a:off x="8776171" y="3066380"/>
            <a:ext cx="0" cy="240665"/>
          </a:xfrm>
          <a:custGeom>
            <a:avLst/>
            <a:gdLst/>
            <a:ahLst/>
            <a:cxnLst/>
            <a:rect l="l" t="t" r="r" b="b"/>
            <a:pathLst>
              <a:path h="240664">
                <a:moveTo>
                  <a:pt x="0" y="0"/>
                </a:moveTo>
                <a:lnTo>
                  <a:pt x="0" y="240556"/>
                </a:lnTo>
              </a:path>
            </a:pathLst>
          </a:custGeom>
          <a:ln w="3175">
            <a:solidFill>
              <a:srgbClr val="000000"/>
            </a:solidFill>
          </a:ln>
        </p:spPr>
        <p:txBody>
          <a:bodyPr wrap="square" lIns="0" tIns="0" rIns="0" bIns="0" rtlCol="0"/>
          <a:lstStyle/>
          <a:p>
            <a:endParaRPr/>
          </a:p>
        </p:txBody>
      </p:sp>
      <p:sp>
        <p:nvSpPr>
          <p:cNvPr id="3339" name="object 3339"/>
          <p:cNvSpPr/>
          <p:nvPr/>
        </p:nvSpPr>
        <p:spPr>
          <a:xfrm>
            <a:off x="8777840" y="3220566"/>
            <a:ext cx="0" cy="86995"/>
          </a:xfrm>
          <a:custGeom>
            <a:avLst/>
            <a:gdLst/>
            <a:ahLst/>
            <a:cxnLst/>
            <a:rect l="l" t="t" r="r" b="b"/>
            <a:pathLst>
              <a:path h="86995">
                <a:moveTo>
                  <a:pt x="0" y="0"/>
                </a:moveTo>
                <a:lnTo>
                  <a:pt x="0" y="86371"/>
                </a:lnTo>
              </a:path>
            </a:pathLst>
          </a:custGeom>
          <a:ln w="4173">
            <a:solidFill>
              <a:srgbClr val="000000"/>
            </a:solidFill>
          </a:ln>
        </p:spPr>
        <p:txBody>
          <a:bodyPr wrap="square" lIns="0" tIns="0" rIns="0" bIns="0" rtlCol="0"/>
          <a:lstStyle/>
          <a:p>
            <a:endParaRPr/>
          </a:p>
        </p:txBody>
      </p:sp>
      <p:sp>
        <p:nvSpPr>
          <p:cNvPr id="3340" name="object 3340"/>
          <p:cNvSpPr/>
          <p:nvPr/>
        </p:nvSpPr>
        <p:spPr>
          <a:xfrm>
            <a:off x="8779509" y="2709471"/>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3341" name="object 3341"/>
          <p:cNvSpPr/>
          <p:nvPr/>
        </p:nvSpPr>
        <p:spPr>
          <a:xfrm>
            <a:off x="8781178" y="2909339"/>
            <a:ext cx="0" cy="398145"/>
          </a:xfrm>
          <a:custGeom>
            <a:avLst/>
            <a:gdLst/>
            <a:ahLst/>
            <a:cxnLst/>
            <a:rect l="l" t="t" r="r" b="b"/>
            <a:pathLst>
              <a:path h="398145">
                <a:moveTo>
                  <a:pt x="0" y="0"/>
                </a:moveTo>
                <a:lnTo>
                  <a:pt x="0" y="397597"/>
                </a:lnTo>
              </a:path>
            </a:pathLst>
          </a:custGeom>
          <a:ln w="4173">
            <a:solidFill>
              <a:srgbClr val="000000"/>
            </a:solidFill>
          </a:ln>
        </p:spPr>
        <p:txBody>
          <a:bodyPr wrap="square" lIns="0" tIns="0" rIns="0" bIns="0" rtlCol="0"/>
          <a:lstStyle/>
          <a:p>
            <a:endParaRPr/>
          </a:p>
        </p:txBody>
      </p:sp>
      <p:sp>
        <p:nvSpPr>
          <p:cNvPr id="3342" name="object 3342"/>
          <p:cNvSpPr/>
          <p:nvPr/>
        </p:nvSpPr>
        <p:spPr>
          <a:xfrm>
            <a:off x="8782848" y="3146327"/>
            <a:ext cx="0" cy="160655"/>
          </a:xfrm>
          <a:custGeom>
            <a:avLst/>
            <a:gdLst/>
            <a:ahLst/>
            <a:cxnLst/>
            <a:rect l="l" t="t" r="r" b="b"/>
            <a:pathLst>
              <a:path h="160654">
                <a:moveTo>
                  <a:pt x="0" y="160610"/>
                </a:moveTo>
                <a:lnTo>
                  <a:pt x="0" y="0"/>
                </a:lnTo>
              </a:path>
            </a:pathLst>
          </a:custGeom>
          <a:ln w="3175">
            <a:solidFill>
              <a:srgbClr val="000000"/>
            </a:solidFill>
          </a:ln>
        </p:spPr>
        <p:txBody>
          <a:bodyPr wrap="square" lIns="0" tIns="0" rIns="0" bIns="0" rtlCol="0"/>
          <a:lstStyle/>
          <a:p>
            <a:endParaRPr/>
          </a:p>
        </p:txBody>
      </p:sp>
      <p:sp>
        <p:nvSpPr>
          <p:cNvPr id="3343" name="object 3343"/>
          <p:cNvSpPr/>
          <p:nvPr/>
        </p:nvSpPr>
        <p:spPr>
          <a:xfrm>
            <a:off x="8782432" y="3266250"/>
            <a:ext cx="4445" cy="41275"/>
          </a:xfrm>
          <a:custGeom>
            <a:avLst/>
            <a:gdLst/>
            <a:ahLst/>
            <a:cxnLst/>
            <a:rect l="l" t="t" r="r" b="b"/>
            <a:pathLst>
              <a:path w="4445" h="41275">
                <a:moveTo>
                  <a:pt x="834" y="0"/>
                </a:moveTo>
                <a:lnTo>
                  <a:pt x="0" y="0"/>
                </a:lnTo>
                <a:lnTo>
                  <a:pt x="0" y="712"/>
                </a:lnTo>
                <a:lnTo>
                  <a:pt x="3337" y="40686"/>
                </a:lnTo>
                <a:lnTo>
                  <a:pt x="4171" y="40686"/>
                </a:lnTo>
                <a:lnTo>
                  <a:pt x="4171" y="39973"/>
                </a:lnTo>
                <a:lnTo>
                  <a:pt x="834" y="0"/>
                </a:lnTo>
                <a:close/>
              </a:path>
            </a:pathLst>
          </a:custGeom>
          <a:solidFill>
            <a:srgbClr val="000000"/>
          </a:solidFill>
        </p:spPr>
        <p:txBody>
          <a:bodyPr wrap="square" lIns="0" tIns="0" rIns="0" bIns="0" rtlCol="0"/>
          <a:lstStyle/>
          <a:p>
            <a:endParaRPr/>
          </a:p>
        </p:txBody>
      </p:sp>
      <p:sp>
        <p:nvSpPr>
          <p:cNvPr id="3344" name="object 3344"/>
          <p:cNvSpPr/>
          <p:nvPr/>
        </p:nvSpPr>
        <p:spPr>
          <a:xfrm>
            <a:off x="8786186" y="3072090"/>
            <a:ext cx="0" cy="132080"/>
          </a:xfrm>
          <a:custGeom>
            <a:avLst/>
            <a:gdLst/>
            <a:ahLst/>
            <a:cxnLst/>
            <a:rect l="l" t="t" r="r" b="b"/>
            <a:pathLst>
              <a:path h="132080">
                <a:moveTo>
                  <a:pt x="0" y="0"/>
                </a:moveTo>
                <a:lnTo>
                  <a:pt x="0" y="132056"/>
                </a:lnTo>
              </a:path>
            </a:pathLst>
          </a:custGeom>
          <a:ln w="3175">
            <a:solidFill>
              <a:srgbClr val="000000"/>
            </a:solidFill>
          </a:ln>
        </p:spPr>
        <p:txBody>
          <a:bodyPr wrap="square" lIns="0" tIns="0" rIns="0" bIns="0" rtlCol="0"/>
          <a:lstStyle/>
          <a:p>
            <a:endParaRPr/>
          </a:p>
        </p:txBody>
      </p:sp>
      <p:sp>
        <p:nvSpPr>
          <p:cNvPr id="3345" name="object 3345"/>
          <p:cNvSpPr/>
          <p:nvPr/>
        </p:nvSpPr>
        <p:spPr>
          <a:xfrm>
            <a:off x="8786186" y="3072089"/>
            <a:ext cx="0" cy="234950"/>
          </a:xfrm>
          <a:custGeom>
            <a:avLst/>
            <a:gdLst/>
            <a:ahLst/>
            <a:cxnLst/>
            <a:rect l="l" t="t" r="r" b="b"/>
            <a:pathLst>
              <a:path h="234950">
                <a:moveTo>
                  <a:pt x="0" y="234847"/>
                </a:moveTo>
                <a:lnTo>
                  <a:pt x="0" y="0"/>
                </a:lnTo>
              </a:path>
            </a:pathLst>
          </a:custGeom>
          <a:ln w="3175">
            <a:solidFill>
              <a:srgbClr val="000000"/>
            </a:solidFill>
          </a:ln>
        </p:spPr>
        <p:txBody>
          <a:bodyPr wrap="square" lIns="0" tIns="0" rIns="0" bIns="0" rtlCol="0"/>
          <a:lstStyle/>
          <a:p>
            <a:endParaRPr/>
          </a:p>
        </p:txBody>
      </p:sp>
      <p:sp>
        <p:nvSpPr>
          <p:cNvPr id="3346" name="object 3346"/>
          <p:cNvSpPr/>
          <p:nvPr/>
        </p:nvSpPr>
        <p:spPr>
          <a:xfrm>
            <a:off x="8785769" y="3289092"/>
            <a:ext cx="4445" cy="18415"/>
          </a:xfrm>
          <a:custGeom>
            <a:avLst/>
            <a:gdLst/>
            <a:ahLst/>
            <a:cxnLst/>
            <a:rect l="l" t="t" r="r" b="b"/>
            <a:pathLst>
              <a:path w="4445" h="18414">
                <a:moveTo>
                  <a:pt x="4173" y="0"/>
                </a:moveTo>
                <a:lnTo>
                  <a:pt x="3338" y="0"/>
                </a:lnTo>
                <a:lnTo>
                  <a:pt x="0" y="17131"/>
                </a:lnTo>
                <a:lnTo>
                  <a:pt x="0" y="17844"/>
                </a:lnTo>
                <a:lnTo>
                  <a:pt x="834" y="17844"/>
                </a:lnTo>
                <a:lnTo>
                  <a:pt x="4173" y="713"/>
                </a:lnTo>
                <a:lnTo>
                  <a:pt x="4173" y="0"/>
                </a:lnTo>
                <a:close/>
              </a:path>
            </a:pathLst>
          </a:custGeom>
          <a:solidFill>
            <a:srgbClr val="000000"/>
          </a:solidFill>
        </p:spPr>
        <p:txBody>
          <a:bodyPr wrap="square" lIns="0" tIns="0" rIns="0" bIns="0" rtlCol="0"/>
          <a:lstStyle/>
          <a:p>
            <a:endParaRPr/>
          </a:p>
        </p:txBody>
      </p:sp>
      <p:sp>
        <p:nvSpPr>
          <p:cNvPr id="3347" name="object 3347"/>
          <p:cNvSpPr/>
          <p:nvPr/>
        </p:nvSpPr>
        <p:spPr>
          <a:xfrm>
            <a:off x="8789524" y="3192011"/>
            <a:ext cx="0" cy="115570"/>
          </a:xfrm>
          <a:custGeom>
            <a:avLst/>
            <a:gdLst/>
            <a:ahLst/>
            <a:cxnLst/>
            <a:rect l="l" t="t" r="r" b="b"/>
            <a:pathLst>
              <a:path h="115570">
                <a:moveTo>
                  <a:pt x="0" y="115068"/>
                </a:moveTo>
                <a:lnTo>
                  <a:pt x="0" y="0"/>
                </a:lnTo>
              </a:path>
            </a:pathLst>
          </a:custGeom>
          <a:ln w="3175">
            <a:solidFill>
              <a:srgbClr val="000000"/>
            </a:solidFill>
          </a:ln>
        </p:spPr>
        <p:txBody>
          <a:bodyPr wrap="square" lIns="0" tIns="0" rIns="0" bIns="0" rtlCol="0"/>
          <a:lstStyle/>
          <a:p>
            <a:endParaRPr/>
          </a:p>
        </p:txBody>
      </p:sp>
      <p:sp>
        <p:nvSpPr>
          <p:cNvPr id="3348" name="object 3348"/>
          <p:cNvSpPr/>
          <p:nvPr/>
        </p:nvSpPr>
        <p:spPr>
          <a:xfrm>
            <a:off x="8789524"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349" name="object 3349"/>
          <p:cNvSpPr/>
          <p:nvPr/>
        </p:nvSpPr>
        <p:spPr>
          <a:xfrm>
            <a:off x="8789524"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350" name="object 3350"/>
          <p:cNvSpPr/>
          <p:nvPr/>
        </p:nvSpPr>
        <p:spPr>
          <a:xfrm>
            <a:off x="8792863" y="3026405"/>
            <a:ext cx="0" cy="280670"/>
          </a:xfrm>
          <a:custGeom>
            <a:avLst/>
            <a:gdLst/>
            <a:ahLst/>
            <a:cxnLst/>
            <a:rect l="l" t="t" r="r" b="b"/>
            <a:pathLst>
              <a:path h="280670">
                <a:moveTo>
                  <a:pt x="0" y="280531"/>
                </a:moveTo>
                <a:lnTo>
                  <a:pt x="0" y="0"/>
                </a:lnTo>
              </a:path>
            </a:pathLst>
          </a:custGeom>
          <a:ln w="3175">
            <a:solidFill>
              <a:srgbClr val="000000"/>
            </a:solidFill>
          </a:ln>
        </p:spPr>
        <p:txBody>
          <a:bodyPr wrap="square" lIns="0" tIns="0" rIns="0" bIns="0" rtlCol="0"/>
          <a:lstStyle/>
          <a:p>
            <a:endParaRPr/>
          </a:p>
        </p:txBody>
      </p:sp>
      <p:sp>
        <p:nvSpPr>
          <p:cNvPr id="3351" name="object 3351"/>
          <p:cNvSpPr/>
          <p:nvPr/>
        </p:nvSpPr>
        <p:spPr>
          <a:xfrm>
            <a:off x="8792445" y="3257683"/>
            <a:ext cx="4445" cy="49530"/>
          </a:xfrm>
          <a:custGeom>
            <a:avLst/>
            <a:gdLst/>
            <a:ahLst/>
            <a:cxnLst/>
            <a:rect l="l" t="t" r="r" b="b"/>
            <a:pathLst>
              <a:path w="4445" h="49529">
                <a:moveTo>
                  <a:pt x="4174" y="0"/>
                </a:moveTo>
                <a:lnTo>
                  <a:pt x="3340" y="0"/>
                </a:lnTo>
                <a:lnTo>
                  <a:pt x="0" y="48539"/>
                </a:lnTo>
                <a:lnTo>
                  <a:pt x="0" y="49253"/>
                </a:lnTo>
                <a:lnTo>
                  <a:pt x="835" y="49253"/>
                </a:lnTo>
                <a:lnTo>
                  <a:pt x="4174" y="713"/>
                </a:lnTo>
                <a:lnTo>
                  <a:pt x="4174" y="0"/>
                </a:lnTo>
                <a:close/>
              </a:path>
            </a:pathLst>
          </a:custGeom>
          <a:solidFill>
            <a:srgbClr val="000000"/>
          </a:solidFill>
        </p:spPr>
        <p:txBody>
          <a:bodyPr wrap="square" lIns="0" tIns="0" rIns="0" bIns="0" rtlCol="0"/>
          <a:lstStyle/>
          <a:p>
            <a:endParaRPr/>
          </a:p>
        </p:txBody>
      </p:sp>
      <p:sp>
        <p:nvSpPr>
          <p:cNvPr id="3352" name="object 3352"/>
          <p:cNvSpPr/>
          <p:nvPr/>
        </p:nvSpPr>
        <p:spPr>
          <a:xfrm>
            <a:off x="8796201" y="3186301"/>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3353" name="object 3353"/>
          <p:cNvSpPr/>
          <p:nvPr/>
        </p:nvSpPr>
        <p:spPr>
          <a:xfrm>
            <a:off x="8795785" y="3260538"/>
            <a:ext cx="4445" cy="35560"/>
          </a:xfrm>
          <a:custGeom>
            <a:avLst/>
            <a:gdLst/>
            <a:ahLst/>
            <a:cxnLst/>
            <a:rect l="l" t="t" r="r" b="b"/>
            <a:pathLst>
              <a:path w="4445" h="35560">
                <a:moveTo>
                  <a:pt x="4171" y="0"/>
                </a:moveTo>
                <a:lnTo>
                  <a:pt x="3337" y="0"/>
                </a:lnTo>
                <a:lnTo>
                  <a:pt x="0" y="34263"/>
                </a:lnTo>
                <a:lnTo>
                  <a:pt x="0" y="34977"/>
                </a:lnTo>
                <a:lnTo>
                  <a:pt x="834" y="34977"/>
                </a:lnTo>
                <a:lnTo>
                  <a:pt x="4171" y="713"/>
                </a:lnTo>
                <a:lnTo>
                  <a:pt x="4171" y="0"/>
                </a:lnTo>
                <a:close/>
              </a:path>
            </a:pathLst>
          </a:custGeom>
          <a:solidFill>
            <a:srgbClr val="000000"/>
          </a:solidFill>
        </p:spPr>
        <p:txBody>
          <a:bodyPr wrap="square" lIns="0" tIns="0" rIns="0" bIns="0" rtlCol="0"/>
          <a:lstStyle/>
          <a:p>
            <a:endParaRPr/>
          </a:p>
        </p:txBody>
      </p:sp>
      <p:sp>
        <p:nvSpPr>
          <p:cNvPr id="3354" name="object 3354"/>
          <p:cNvSpPr/>
          <p:nvPr/>
        </p:nvSpPr>
        <p:spPr>
          <a:xfrm>
            <a:off x="8799541" y="3260538"/>
            <a:ext cx="0" cy="46990"/>
          </a:xfrm>
          <a:custGeom>
            <a:avLst/>
            <a:gdLst/>
            <a:ahLst/>
            <a:cxnLst/>
            <a:rect l="l" t="t" r="r" b="b"/>
            <a:pathLst>
              <a:path h="46989">
                <a:moveTo>
                  <a:pt x="0" y="46398"/>
                </a:moveTo>
                <a:lnTo>
                  <a:pt x="0" y="0"/>
                </a:lnTo>
              </a:path>
            </a:pathLst>
          </a:custGeom>
          <a:ln w="3175">
            <a:solidFill>
              <a:srgbClr val="000000"/>
            </a:solidFill>
          </a:ln>
        </p:spPr>
        <p:txBody>
          <a:bodyPr wrap="square" lIns="0" tIns="0" rIns="0" bIns="0" rtlCol="0"/>
          <a:lstStyle/>
          <a:p>
            <a:endParaRPr/>
          </a:p>
        </p:txBody>
      </p:sp>
      <p:sp>
        <p:nvSpPr>
          <p:cNvPr id="3355" name="object 3355"/>
          <p:cNvSpPr/>
          <p:nvPr/>
        </p:nvSpPr>
        <p:spPr>
          <a:xfrm>
            <a:off x="8799123" y="3269104"/>
            <a:ext cx="4445" cy="12700"/>
          </a:xfrm>
          <a:custGeom>
            <a:avLst/>
            <a:gdLst/>
            <a:ahLst/>
            <a:cxnLst/>
            <a:rect l="l" t="t" r="r" b="b"/>
            <a:pathLst>
              <a:path w="4445" h="12700">
                <a:moveTo>
                  <a:pt x="4173" y="0"/>
                </a:moveTo>
                <a:lnTo>
                  <a:pt x="3338" y="0"/>
                </a:lnTo>
                <a:lnTo>
                  <a:pt x="0" y="11421"/>
                </a:lnTo>
                <a:lnTo>
                  <a:pt x="0" y="12134"/>
                </a:lnTo>
                <a:lnTo>
                  <a:pt x="834" y="12134"/>
                </a:lnTo>
                <a:lnTo>
                  <a:pt x="4173" y="713"/>
                </a:lnTo>
                <a:lnTo>
                  <a:pt x="4173" y="0"/>
                </a:lnTo>
                <a:close/>
              </a:path>
            </a:pathLst>
          </a:custGeom>
          <a:solidFill>
            <a:srgbClr val="000000"/>
          </a:solidFill>
        </p:spPr>
        <p:txBody>
          <a:bodyPr wrap="square" lIns="0" tIns="0" rIns="0" bIns="0" rtlCol="0"/>
          <a:lstStyle/>
          <a:p>
            <a:endParaRPr/>
          </a:p>
        </p:txBody>
      </p:sp>
      <p:sp>
        <p:nvSpPr>
          <p:cNvPr id="3356" name="object 3356"/>
          <p:cNvSpPr/>
          <p:nvPr/>
        </p:nvSpPr>
        <p:spPr>
          <a:xfrm>
            <a:off x="8802878" y="3269103"/>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3357" name="object 3357"/>
          <p:cNvSpPr/>
          <p:nvPr/>
        </p:nvSpPr>
        <p:spPr>
          <a:xfrm>
            <a:off x="8802462" y="3226274"/>
            <a:ext cx="4445" cy="81280"/>
          </a:xfrm>
          <a:custGeom>
            <a:avLst/>
            <a:gdLst/>
            <a:ahLst/>
            <a:cxnLst/>
            <a:rect l="l" t="t" r="r" b="b"/>
            <a:pathLst>
              <a:path w="4445" h="81279">
                <a:moveTo>
                  <a:pt x="4173" y="0"/>
                </a:moveTo>
                <a:lnTo>
                  <a:pt x="3338" y="0"/>
                </a:lnTo>
                <a:lnTo>
                  <a:pt x="0" y="79947"/>
                </a:lnTo>
                <a:lnTo>
                  <a:pt x="0" y="80661"/>
                </a:lnTo>
                <a:lnTo>
                  <a:pt x="834" y="80661"/>
                </a:lnTo>
                <a:lnTo>
                  <a:pt x="4173" y="713"/>
                </a:lnTo>
                <a:lnTo>
                  <a:pt x="4173" y="0"/>
                </a:lnTo>
                <a:close/>
              </a:path>
            </a:pathLst>
          </a:custGeom>
          <a:solidFill>
            <a:srgbClr val="000000"/>
          </a:solidFill>
        </p:spPr>
        <p:txBody>
          <a:bodyPr wrap="square" lIns="0" tIns="0" rIns="0" bIns="0" rtlCol="0"/>
          <a:lstStyle/>
          <a:p>
            <a:endParaRPr/>
          </a:p>
        </p:txBody>
      </p:sp>
      <p:sp>
        <p:nvSpPr>
          <p:cNvPr id="3358" name="object 3358"/>
          <p:cNvSpPr/>
          <p:nvPr/>
        </p:nvSpPr>
        <p:spPr>
          <a:xfrm>
            <a:off x="8806217"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359" name="object 3359"/>
          <p:cNvSpPr/>
          <p:nvPr/>
        </p:nvSpPr>
        <p:spPr>
          <a:xfrm>
            <a:off x="8806217"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360" name="object 3360"/>
          <p:cNvSpPr/>
          <p:nvPr/>
        </p:nvSpPr>
        <p:spPr>
          <a:xfrm>
            <a:off x="8806217"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361" name="object 3361"/>
          <p:cNvSpPr/>
          <p:nvPr/>
        </p:nvSpPr>
        <p:spPr>
          <a:xfrm>
            <a:off x="8806217"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362" name="object 3362"/>
          <p:cNvSpPr/>
          <p:nvPr/>
        </p:nvSpPr>
        <p:spPr>
          <a:xfrm>
            <a:off x="8806217" y="3057813"/>
            <a:ext cx="0" cy="249554"/>
          </a:xfrm>
          <a:custGeom>
            <a:avLst/>
            <a:gdLst/>
            <a:ahLst/>
            <a:cxnLst/>
            <a:rect l="l" t="t" r="r" b="b"/>
            <a:pathLst>
              <a:path h="249554">
                <a:moveTo>
                  <a:pt x="0" y="249265"/>
                </a:moveTo>
                <a:lnTo>
                  <a:pt x="0" y="0"/>
                </a:lnTo>
              </a:path>
            </a:pathLst>
          </a:custGeom>
          <a:ln w="3175">
            <a:solidFill>
              <a:srgbClr val="000000"/>
            </a:solidFill>
          </a:ln>
        </p:spPr>
        <p:txBody>
          <a:bodyPr wrap="square" lIns="0" tIns="0" rIns="0" bIns="0" rtlCol="0"/>
          <a:lstStyle/>
          <a:p>
            <a:endParaRPr/>
          </a:p>
        </p:txBody>
      </p:sp>
      <p:sp>
        <p:nvSpPr>
          <p:cNvPr id="3363" name="object 3363"/>
          <p:cNvSpPr/>
          <p:nvPr/>
        </p:nvSpPr>
        <p:spPr>
          <a:xfrm>
            <a:off x="8806217" y="3152039"/>
            <a:ext cx="0" cy="112395"/>
          </a:xfrm>
          <a:custGeom>
            <a:avLst/>
            <a:gdLst/>
            <a:ahLst/>
            <a:cxnLst/>
            <a:rect l="l" t="t" r="r" b="b"/>
            <a:pathLst>
              <a:path h="112395">
                <a:moveTo>
                  <a:pt x="0" y="0"/>
                </a:moveTo>
                <a:lnTo>
                  <a:pt x="0" y="112069"/>
                </a:lnTo>
              </a:path>
            </a:pathLst>
          </a:custGeom>
          <a:ln w="3175">
            <a:solidFill>
              <a:srgbClr val="000000"/>
            </a:solidFill>
          </a:ln>
        </p:spPr>
        <p:txBody>
          <a:bodyPr wrap="square" lIns="0" tIns="0" rIns="0" bIns="0" rtlCol="0"/>
          <a:lstStyle/>
          <a:p>
            <a:endParaRPr/>
          </a:p>
        </p:txBody>
      </p:sp>
      <p:sp>
        <p:nvSpPr>
          <p:cNvPr id="3364" name="object 3364"/>
          <p:cNvSpPr/>
          <p:nvPr/>
        </p:nvSpPr>
        <p:spPr>
          <a:xfrm>
            <a:off x="8806217" y="3057814"/>
            <a:ext cx="0" cy="95250"/>
          </a:xfrm>
          <a:custGeom>
            <a:avLst/>
            <a:gdLst/>
            <a:ahLst/>
            <a:cxnLst/>
            <a:rect l="l" t="t" r="r" b="b"/>
            <a:pathLst>
              <a:path h="95250">
                <a:moveTo>
                  <a:pt x="0" y="0"/>
                </a:moveTo>
                <a:lnTo>
                  <a:pt x="0" y="94938"/>
                </a:lnTo>
              </a:path>
            </a:pathLst>
          </a:custGeom>
          <a:ln w="3175">
            <a:solidFill>
              <a:srgbClr val="000000"/>
            </a:solidFill>
          </a:ln>
        </p:spPr>
        <p:txBody>
          <a:bodyPr wrap="square" lIns="0" tIns="0" rIns="0" bIns="0" rtlCol="0"/>
          <a:lstStyle/>
          <a:p>
            <a:endParaRPr/>
          </a:p>
        </p:txBody>
      </p:sp>
      <p:sp>
        <p:nvSpPr>
          <p:cNvPr id="3365" name="object 3365"/>
          <p:cNvSpPr/>
          <p:nvPr/>
        </p:nvSpPr>
        <p:spPr>
          <a:xfrm>
            <a:off x="8807894" y="3161029"/>
            <a:ext cx="0" cy="144780"/>
          </a:xfrm>
          <a:custGeom>
            <a:avLst/>
            <a:gdLst/>
            <a:ahLst/>
            <a:cxnLst/>
            <a:rect l="l" t="t" r="r" b="b"/>
            <a:pathLst>
              <a:path h="144779">
                <a:moveTo>
                  <a:pt x="0" y="0"/>
                </a:moveTo>
                <a:lnTo>
                  <a:pt x="0" y="144780"/>
                </a:lnTo>
              </a:path>
            </a:pathLst>
          </a:custGeom>
          <a:ln w="3175">
            <a:solidFill>
              <a:srgbClr val="000000"/>
            </a:solidFill>
          </a:ln>
        </p:spPr>
        <p:txBody>
          <a:bodyPr wrap="square" lIns="0" tIns="0" rIns="0" bIns="0" rtlCol="0"/>
          <a:lstStyle/>
          <a:p>
            <a:endParaRPr/>
          </a:p>
        </p:txBody>
      </p:sp>
      <p:sp>
        <p:nvSpPr>
          <p:cNvPr id="3366" name="object 3366"/>
          <p:cNvSpPr/>
          <p:nvPr/>
        </p:nvSpPr>
        <p:spPr>
          <a:xfrm>
            <a:off x="8809556" y="3160604"/>
            <a:ext cx="0" cy="146685"/>
          </a:xfrm>
          <a:custGeom>
            <a:avLst/>
            <a:gdLst/>
            <a:ahLst/>
            <a:cxnLst/>
            <a:rect l="l" t="t" r="r" b="b"/>
            <a:pathLst>
              <a:path h="146685">
                <a:moveTo>
                  <a:pt x="0" y="0"/>
                </a:moveTo>
                <a:lnTo>
                  <a:pt x="0" y="146332"/>
                </a:lnTo>
              </a:path>
            </a:pathLst>
          </a:custGeom>
          <a:ln w="3175">
            <a:solidFill>
              <a:srgbClr val="000000"/>
            </a:solidFill>
          </a:ln>
        </p:spPr>
        <p:txBody>
          <a:bodyPr wrap="square" lIns="0" tIns="0" rIns="0" bIns="0" rtlCol="0"/>
          <a:lstStyle/>
          <a:p>
            <a:endParaRPr/>
          </a:p>
        </p:txBody>
      </p:sp>
      <p:sp>
        <p:nvSpPr>
          <p:cNvPr id="3367" name="object 3367"/>
          <p:cNvSpPr/>
          <p:nvPr/>
        </p:nvSpPr>
        <p:spPr>
          <a:xfrm>
            <a:off x="8809556" y="3294801"/>
            <a:ext cx="0" cy="12700"/>
          </a:xfrm>
          <a:custGeom>
            <a:avLst/>
            <a:gdLst/>
            <a:ahLst/>
            <a:cxnLst/>
            <a:rect l="l" t="t" r="r" b="b"/>
            <a:pathLst>
              <a:path h="12700">
                <a:moveTo>
                  <a:pt x="0" y="0"/>
                </a:moveTo>
                <a:lnTo>
                  <a:pt x="0" y="12134"/>
                </a:lnTo>
              </a:path>
            </a:pathLst>
          </a:custGeom>
          <a:ln w="3175">
            <a:solidFill>
              <a:srgbClr val="000000"/>
            </a:solidFill>
          </a:ln>
        </p:spPr>
        <p:txBody>
          <a:bodyPr wrap="square" lIns="0" tIns="0" rIns="0" bIns="0" rtlCol="0"/>
          <a:lstStyle/>
          <a:p>
            <a:endParaRPr/>
          </a:p>
        </p:txBody>
      </p:sp>
      <p:sp>
        <p:nvSpPr>
          <p:cNvPr id="3368" name="object 3368"/>
          <p:cNvSpPr/>
          <p:nvPr/>
        </p:nvSpPr>
        <p:spPr>
          <a:xfrm>
            <a:off x="8809556" y="3180591"/>
            <a:ext cx="0" cy="114935"/>
          </a:xfrm>
          <a:custGeom>
            <a:avLst/>
            <a:gdLst/>
            <a:ahLst/>
            <a:cxnLst/>
            <a:rect l="l" t="t" r="r" b="b"/>
            <a:pathLst>
              <a:path h="114935">
                <a:moveTo>
                  <a:pt x="0" y="0"/>
                </a:moveTo>
                <a:lnTo>
                  <a:pt x="0" y="114924"/>
                </a:lnTo>
              </a:path>
            </a:pathLst>
          </a:custGeom>
          <a:ln w="3175">
            <a:solidFill>
              <a:srgbClr val="000000"/>
            </a:solidFill>
          </a:ln>
        </p:spPr>
        <p:txBody>
          <a:bodyPr wrap="square" lIns="0" tIns="0" rIns="0" bIns="0" rtlCol="0"/>
          <a:lstStyle/>
          <a:p>
            <a:endParaRPr/>
          </a:p>
        </p:txBody>
      </p:sp>
      <p:sp>
        <p:nvSpPr>
          <p:cNvPr id="3369" name="object 3369"/>
          <p:cNvSpPr/>
          <p:nvPr/>
        </p:nvSpPr>
        <p:spPr>
          <a:xfrm>
            <a:off x="8809556" y="3180590"/>
            <a:ext cx="0" cy="126364"/>
          </a:xfrm>
          <a:custGeom>
            <a:avLst/>
            <a:gdLst/>
            <a:ahLst/>
            <a:cxnLst/>
            <a:rect l="l" t="t" r="r" b="b"/>
            <a:pathLst>
              <a:path h="126364">
                <a:moveTo>
                  <a:pt x="0" y="0"/>
                </a:moveTo>
                <a:lnTo>
                  <a:pt x="0" y="126346"/>
                </a:lnTo>
              </a:path>
            </a:pathLst>
          </a:custGeom>
          <a:ln w="3175">
            <a:solidFill>
              <a:srgbClr val="000000"/>
            </a:solidFill>
          </a:ln>
        </p:spPr>
        <p:txBody>
          <a:bodyPr wrap="square" lIns="0" tIns="0" rIns="0" bIns="0" rtlCol="0"/>
          <a:lstStyle/>
          <a:p>
            <a:endParaRPr/>
          </a:p>
        </p:txBody>
      </p:sp>
      <p:sp>
        <p:nvSpPr>
          <p:cNvPr id="3370" name="object 3370"/>
          <p:cNvSpPr/>
          <p:nvPr/>
        </p:nvSpPr>
        <p:spPr>
          <a:xfrm>
            <a:off x="880955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371" name="object 3371"/>
          <p:cNvSpPr/>
          <p:nvPr/>
        </p:nvSpPr>
        <p:spPr>
          <a:xfrm>
            <a:off x="880955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372" name="object 3372"/>
          <p:cNvSpPr/>
          <p:nvPr/>
        </p:nvSpPr>
        <p:spPr>
          <a:xfrm>
            <a:off x="8809556"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3373" name="object 3373"/>
          <p:cNvSpPr/>
          <p:nvPr/>
        </p:nvSpPr>
        <p:spPr>
          <a:xfrm>
            <a:off x="8809556" y="3260539"/>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3374" name="object 3374"/>
          <p:cNvSpPr/>
          <p:nvPr/>
        </p:nvSpPr>
        <p:spPr>
          <a:xfrm>
            <a:off x="8809556"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3375" name="object 3375"/>
          <p:cNvSpPr/>
          <p:nvPr/>
        </p:nvSpPr>
        <p:spPr>
          <a:xfrm>
            <a:off x="880955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376" name="object 3376"/>
          <p:cNvSpPr/>
          <p:nvPr/>
        </p:nvSpPr>
        <p:spPr>
          <a:xfrm>
            <a:off x="8809556"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377" name="object 3377"/>
          <p:cNvSpPr/>
          <p:nvPr/>
        </p:nvSpPr>
        <p:spPr>
          <a:xfrm>
            <a:off x="880913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378" name="object 3378"/>
          <p:cNvSpPr/>
          <p:nvPr/>
        </p:nvSpPr>
        <p:spPr>
          <a:xfrm>
            <a:off x="8812894"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3379" name="object 3379"/>
          <p:cNvSpPr/>
          <p:nvPr/>
        </p:nvSpPr>
        <p:spPr>
          <a:xfrm>
            <a:off x="881247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380" name="object 3380"/>
          <p:cNvSpPr/>
          <p:nvPr/>
        </p:nvSpPr>
        <p:spPr>
          <a:xfrm>
            <a:off x="881581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381" name="object 3381"/>
          <p:cNvSpPr/>
          <p:nvPr/>
        </p:nvSpPr>
        <p:spPr>
          <a:xfrm>
            <a:off x="8819571"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382" name="object 3382"/>
          <p:cNvSpPr/>
          <p:nvPr/>
        </p:nvSpPr>
        <p:spPr>
          <a:xfrm>
            <a:off x="8819571"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383" name="object 3383"/>
          <p:cNvSpPr/>
          <p:nvPr/>
        </p:nvSpPr>
        <p:spPr>
          <a:xfrm>
            <a:off x="8819571" y="3122929"/>
            <a:ext cx="0" cy="184150"/>
          </a:xfrm>
          <a:custGeom>
            <a:avLst/>
            <a:gdLst/>
            <a:ahLst/>
            <a:cxnLst/>
            <a:rect l="l" t="t" r="r" b="b"/>
            <a:pathLst>
              <a:path h="184150">
                <a:moveTo>
                  <a:pt x="0" y="184007"/>
                </a:moveTo>
                <a:lnTo>
                  <a:pt x="0" y="0"/>
                </a:lnTo>
              </a:path>
            </a:pathLst>
          </a:custGeom>
          <a:ln w="3175">
            <a:solidFill>
              <a:srgbClr val="000000"/>
            </a:solidFill>
          </a:ln>
        </p:spPr>
        <p:txBody>
          <a:bodyPr wrap="square" lIns="0" tIns="0" rIns="0" bIns="0" rtlCol="0"/>
          <a:lstStyle/>
          <a:p>
            <a:endParaRPr/>
          </a:p>
        </p:txBody>
      </p:sp>
      <p:sp>
        <p:nvSpPr>
          <p:cNvPr id="3384" name="object 3384"/>
          <p:cNvSpPr/>
          <p:nvPr/>
        </p:nvSpPr>
        <p:spPr>
          <a:xfrm>
            <a:off x="8819571"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385" name="object 3385"/>
          <p:cNvSpPr/>
          <p:nvPr/>
        </p:nvSpPr>
        <p:spPr>
          <a:xfrm>
            <a:off x="8822910" y="3223419"/>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3386" name="object 3386"/>
          <p:cNvSpPr/>
          <p:nvPr/>
        </p:nvSpPr>
        <p:spPr>
          <a:xfrm>
            <a:off x="8822910" y="2997853"/>
            <a:ext cx="0" cy="309245"/>
          </a:xfrm>
          <a:custGeom>
            <a:avLst/>
            <a:gdLst/>
            <a:ahLst/>
            <a:cxnLst/>
            <a:rect l="l" t="t" r="r" b="b"/>
            <a:pathLst>
              <a:path h="309245">
                <a:moveTo>
                  <a:pt x="0" y="309226"/>
                </a:moveTo>
                <a:lnTo>
                  <a:pt x="0" y="0"/>
                </a:lnTo>
              </a:path>
            </a:pathLst>
          </a:custGeom>
          <a:ln w="3175">
            <a:solidFill>
              <a:srgbClr val="000000"/>
            </a:solidFill>
          </a:ln>
        </p:spPr>
        <p:txBody>
          <a:bodyPr wrap="square" lIns="0" tIns="0" rIns="0" bIns="0" rtlCol="0"/>
          <a:lstStyle/>
          <a:p>
            <a:endParaRPr/>
          </a:p>
        </p:txBody>
      </p:sp>
      <p:sp>
        <p:nvSpPr>
          <p:cNvPr id="3387" name="object 3387"/>
          <p:cNvSpPr/>
          <p:nvPr/>
        </p:nvSpPr>
        <p:spPr>
          <a:xfrm>
            <a:off x="8822910" y="2997853"/>
            <a:ext cx="0" cy="163830"/>
          </a:xfrm>
          <a:custGeom>
            <a:avLst/>
            <a:gdLst/>
            <a:ahLst/>
            <a:cxnLst/>
            <a:rect l="l" t="t" r="r" b="b"/>
            <a:pathLst>
              <a:path h="163830">
                <a:moveTo>
                  <a:pt x="0" y="0"/>
                </a:moveTo>
                <a:lnTo>
                  <a:pt x="0" y="163464"/>
                </a:lnTo>
              </a:path>
            </a:pathLst>
          </a:custGeom>
          <a:ln w="3175">
            <a:solidFill>
              <a:srgbClr val="000000"/>
            </a:solidFill>
          </a:ln>
        </p:spPr>
        <p:txBody>
          <a:bodyPr wrap="square" lIns="0" tIns="0" rIns="0" bIns="0" rtlCol="0"/>
          <a:lstStyle/>
          <a:p>
            <a:endParaRPr/>
          </a:p>
        </p:txBody>
      </p:sp>
      <p:sp>
        <p:nvSpPr>
          <p:cNvPr id="3388" name="object 3388"/>
          <p:cNvSpPr/>
          <p:nvPr/>
        </p:nvSpPr>
        <p:spPr>
          <a:xfrm>
            <a:off x="8822910" y="3160603"/>
            <a:ext cx="0" cy="120650"/>
          </a:xfrm>
          <a:custGeom>
            <a:avLst/>
            <a:gdLst/>
            <a:ahLst/>
            <a:cxnLst/>
            <a:rect l="l" t="t" r="r" b="b"/>
            <a:pathLst>
              <a:path h="120650">
                <a:moveTo>
                  <a:pt x="0" y="0"/>
                </a:moveTo>
                <a:lnTo>
                  <a:pt x="0" y="120635"/>
                </a:lnTo>
              </a:path>
            </a:pathLst>
          </a:custGeom>
          <a:ln w="3175">
            <a:solidFill>
              <a:srgbClr val="000000"/>
            </a:solidFill>
          </a:ln>
        </p:spPr>
        <p:txBody>
          <a:bodyPr wrap="square" lIns="0" tIns="0" rIns="0" bIns="0" rtlCol="0"/>
          <a:lstStyle/>
          <a:p>
            <a:endParaRPr/>
          </a:p>
        </p:txBody>
      </p:sp>
      <p:sp>
        <p:nvSpPr>
          <p:cNvPr id="3389" name="object 3389"/>
          <p:cNvSpPr/>
          <p:nvPr/>
        </p:nvSpPr>
        <p:spPr>
          <a:xfrm>
            <a:off x="8822493" y="3280882"/>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390" name="object 3390"/>
          <p:cNvSpPr/>
          <p:nvPr/>
        </p:nvSpPr>
        <p:spPr>
          <a:xfrm>
            <a:off x="8826248" y="3083511"/>
            <a:ext cx="0" cy="198120"/>
          </a:xfrm>
          <a:custGeom>
            <a:avLst/>
            <a:gdLst/>
            <a:ahLst/>
            <a:cxnLst/>
            <a:rect l="l" t="t" r="r" b="b"/>
            <a:pathLst>
              <a:path h="198120">
                <a:moveTo>
                  <a:pt x="0" y="0"/>
                </a:moveTo>
                <a:lnTo>
                  <a:pt x="0" y="197728"/>
                </a:lnTo>
              </a:path>
            </a:pathLst>
          </a:custGeom>
          <a:ln w="3175">
            <a:solidFill>
              <a:srgbClr val="000000"/>
            </a:solidFill>
          </a:ln>
        </p:spPr>
        <p:txBody>
          <a:bodyPr wrap="square" lIns="0" tIns="0" rIns="0" bIns="0" rtlCol="0"/>
          <a:lstStyle/>
          <a:p>
            <a:endParaRPr/>
          </a:p>
        </p:txBody>
      </p:sp>
      <p:sp>
        <p:nvSpPr>
          <p:cNvPr id="3391" name="object 3391"/>
          <p:cNvSpPr/>
          <p:nvPr/>
        </p:nvSpPr>
        <p:spPr>
          <a:xfrm>
            <a:off x="8826248" y="3083511"/>
            <a:ext cx="0" cy="60960"/>
          </a:xfrm>
          <a:custGeom>
            <a:avLst/>
            <a:gdLst/>
            <a:ahLst/>
            <a:cxnLst/>
            <a:rect l="l" t="t" r="r" b="b"/>
            <a:pathLst>
              <a:path h="60960">
                <a:moveTo>
                  <a:pt x="0" y="0"/>
                </a:moveTo>
                <a:lnTo>
                  <a:pt x="0" y="60674"/>
                </a:lnTo>
              </a:path>
            </a:pathLst>
          </a:custGeom>
          <a:ln w="3175">
            <a:solidFill>
              <a:srgbClr val="000000"/>
            </a:solidFill>
          </a:ln>
        </p:spPr>
        <p:txBody>
          <a:bodyPr wrap="square" lIns="0" tIns="0" rIns="0" bIns="0" rtlCol="0"/>
          <a:lstStyle/>
          <a:p>
            <a:endParaRPr/>
          </a:p>
        </p:txBody>
      </p:sp>
      <p:sp>
        <p:nvSpPr>
          <p:cNvPr id="3392" name="object 3392"/>
          <p:cNvSpPr/>
          <p:nvPr/>
        </p:nvSpPr>
        <p:spPr>
          <a:xfrm>
            <a:off x="8826248" y="3143471"/>
            <a:ext cx="0" cy="163830"/>
          </a:xfrm>
          <a:custGeom>
            <a:avLst/>
            <a:gdLst/>
            <a:ahLst/>
            <a:cxnLst/>
            <a:rect l="l" t="t" r="r" b="b"/>
            <a:pathLst>
              <a:path h="163829">
                <a:moveTo>
                  <a:pt x="0" y="163464"/>
                </a:moveTo>
                <a:lnTo>
                  <a:pt x="0" y="0"/>
                </a:lnTo>
              </a:path>
            </a:pathLst>
          </a:custGeom>
          <a:ln w="3175">
            <a:solidFill>
              <a:srgbClr val="000000"/>
            </a:solidFill>
          </a:ln>
        </p:spPr>
        <p:txBody>
          <a:bodyPr wrap="square" lIns="0" tIns="0" rIns="0" bIns="0" rtlCol="0"/>
          <a:lstStyle/>
          <a:p>
            <a:endParaRPr/>
          </a:p>
        </p:txBody>
      </p:sp>
      <p:sp>
        <p:nvSpPr>
          <p:cNvPr id="3393" name="object 3393"/>
          <p:cNvSpPr/>
          <p:nvPr/>
        </p:nvSpPr>
        <p:spPr>
          <a:xfrm>
            <a:off x="882583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394" name="object 3394"/>
          <p:cNvSpPr/>
          <p:nvPr/>
        </p:nvSpPr>
        <p:spPr>
          <a:xfrm>
            <a:off x="8829586"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3395" name="object 3395"/>
          <p:cNvSpPr/>
          <p:nvPr/>
        </p:nvSpPr>
        <p:spPr>
          <a:xfrm>
            <a:off x="8829586"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3396" name="object 3396"/>
          <p:cNvSpPr/>
          <p:nvPr/>
        </p:nvSpPr>
        <p:spPr>
          <a:xfrm>
            <a:off x="8829586"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3397" name="object 3397"/>
          <p:cNvSpPr/>
          <p:nvPr/>
        </p:nvSpPr>
        <p:spPr>
          <a:xfrm>
            <a:off x="8829586"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3398" name="object 3398"/>
          <p:cNvSpPr/>
          <p:nvPr/>
        </p:nvSpPr>
        <p:spPr>
          <a:xfrm>
            <a:off x="8829586"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3399" name="object 3399"/>
          <p:cNvSpPr/>
          <p:nvPr/>
        </p:nvSpPr>
        <p:spPr>
          <a:xfrm>
            <a:off x="8829586" y="3269104"/>
            <a:ext cx="0" cy="38100"/>
          </a:xfrm>
          <a:custGeom>
            <a:avLst/>
            <a:gdLst/>
            <a:ahLst/>
            <a:cxnLst/>
            <a:rect l="l" t="t" r="r" b="b"/>
            <a:pathLst>
              <a:path h="38100">
                <a:moveTo>
                  <a:pt x="0" y="0"/>
                </a:moveTo>
                <a:lnTo>
                  <a:pt x="0" y="37832"/>
                </a:lnTo>
              </a:path>
            </a:pathLst>
          </a:custGeom>
          <a:ln w="3175">
            <a:solidFill>
              <a:srgbClr val="000000"/>
            </a:solidFill>
          </a:ln>
        </p:spPr>
        <p:txBody>
          <a:bodyPr wrap="square" lIns="0" tIns="0" rIns="0" bIns="0" rtlCol="0"/>
          <a:lstStyle/>
          <a:p>
            <a:endParaRPr/>
          </a:p>
        </p:txBody>
      </p:sp>
      <p:sp>
        <p:nvSpPr>
          <p:cNvPr id="3400" name="object 3400"/>
          <p:cNvSpPr/>
          <p:nvPr/>
        </p:nvSpPr>
        <p:spPr>
          <a:xfrm>
            <a:off x="8829170"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401" name="object 3401"/>
          <p:cNvSpPr/>
          <p:nvPr/>
        </p:nvSpPr>
        <p:spPr>
          <a:xfrm>
            <a:off x="8832925" y="3163458"/>
            <a:ext cx="0" cy="143510"/>
          </a:xfrm>
          <a:custGeom>
            <a:avLst/>
            <a:gdLst/>
            <a:ahLst/>
            <a:cxnLst/>
            <a:rect l="l" t="t" r="r" b="b"/>
            <a:pathLst>
              <a:path h="143510">
                <a:moveTo>
                  <a:pt x="0" y="143478"/>
                </a:moveTo>
                <a:lnTo>
                  <a:pt x="0" y="0"/>
                </a:lnTo>
              </a:path>
            </a:pathLst>
          </a:custGeom>
          <a:ln w="3175">
            <a:solidFill>
              <a:srgbClr val="000000"/>
            </a:solidFill>
          </a:ln>
        </p:spPr>
        <p:txBody>
          <a:bodyPr wrap="square" lIns="0" tIns="0" rIns="0" bIns="0" rtlCol="0"/>
          <a:lstStyle/>
          <a:p>
            <a:endParaRPr/>
          </a:p>
        </p:txBody>
      </p:sp>
      <p:sp>
        <p:nvSpPr>
          <p:cNvPr id="3402" name="object 3402"/>
          <p:cNvSpPr/>
          <p:nvPr/>
        </p:nvSpPr>
        <p:spPr>
          <a:xfrm>
            <a:off x="8832925" y="3163459"/>
            <a:ext cx="0" cy="97790"/>
          </a:xfrm>
          <a:custGeom>
            <a:avLst/>
            <a:gdLst/>
            <a:ahLst/>
            <a:cxnLst/>
            <a:rect l="l" t="t" r="r" b="b"/>
            <a:pathLst>
              <a:path h="97789">
                <a:moveTo>
                  <a:pt x="0" y="0"/>
                </a:moveTo>
                <a:lnTo>
                  <a:pt x="0" y="97793"/>
                </a:lnTo>
              </a:path>
            </a:pathLst>
          </a:custGeom>
          <a:ln w="3175">
            <a:solidFill>
              <a:srgbClr val="000000"/>
            </a:solidFill>
          </a:ln>
        </p:spPr>
        <p:txBody>
          <a:bodyPr wrap="square" lIns="0" tIns="0" rIns="0" bIns="0" rtlCol="0"/>
          <a:lstStyle/>
          <a:p>
            <a:endParaRPr/>
          </a:p>
        </p:txBody>
      </p:sp>
      <p:sp>
        <p:nvSpPr>
          <p:cNvPr id="3403" name="object 3403"/>
          <p:cNvSpPr/>
          <p:nvPr/>
        </p:nvSpPr>
        <p:spPr>
          <a:xfrm>
            <a:off x="883250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404" name="object 3404"/>
          <p:cNvSpPr/>
          <p:nvPr/>
        </p:nvSpPr>
        <p:spPr>
          <a:xfrm>
            <a:off x="8835846"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3405" name="object 3405"/>
          <p:cNvSpPr/>
          <p:nvPr/>
        </p:nvSpPr>
        <p:spPr>
          <a:xfrm>
            <a:off x="8839603" y="3217709"/>
            <a:ext cx="0" cy="89535"/>
          </a:xfrm>
          <a:custGeom>
            <a:avLst/>
            <a:gdLst/>
            <a:ahLst/>
            <a:cxnLst/>
            <a:rect l="l" t="t" r="r" b="b"/>
            <a:pathLst>
              <a:path h="89535">
                <a:moveTo>
                  <a:pt x="0" y="89228"/>
                </a:moveTo>
                <a:lnTo>
                  <a:pt x="0" y="0"/>
                </a:lnTo>
              </a:path>
            </a:pathLst>
          </a:custGeom>
          <a:ln w="3175">
            <a:solidFill>
              <a:srgbClr val="000000"/>
            </a:solidFill>
          </a:ln>
        </p:spPr>
        <p:txBody>
          <a:bodyPr wrap="square" lIns="0" tIns="0" rIns="0" bIns="0" rtlCol="0"/>
          <a:lstStyle/>
          <a:p>
            <a:endParaRPr/>
          </a:p>
        </p:txBody>
      </p:sp>
      <p:sp>
        <p:nvSpPr>
          <p:cNvPr id="3406" name="object 3406"/>
          <p:cNvSpPr/>
          <p:nvPr/>
        </p:nvSpPr>
        <p:spPr>
          <a:xfrm>
            <a:off x="8839186"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407" name="object 3407"/>
          <p:cNvSpPr/>
          <p:nvPr/>
        </p:nvSpPr>
        <p:spPr>
          <a:xfrm>
            <a:off x="8842940" y="3177735"/>
            <a:ext cx="0" cy="129539"/>
          </a:xfrm>
          <a:custGeom>
            <a:avLst/>
            <a:gdLst/>
            <a:ahLst/>
            <a:cxnLst/>
            <a:rect l="l" t="t" r="r" b="b"/>
            <a:pathLst>
              <a:path h="129539">
                <a:moveTo>
                  <a:pt x="0" y="129202"/>
                </a:moveTo>
                <a:lnTo>
                  <a:pt x="0" y="0"/>
                </a:lnTo>
              </a:path>
            </a:pathLst>
          </a:custGeom>
          <a:ln w="3175">
            <a:solidFill>
              <a:srgbClr val="000000"/>
            </a:solidFill>
          </a:ln>
        </p:spPr>
        <p:txBody>
          <a:bodyPr wrap="square" lIns="0" tIns="0" rIns="0" bIns="0" rtlCol="0"/>
          <a:lstStyle/>
          <a:p>
            <a:endParaRPr/>
          </a:p>
        </p:txBody>
      </p:sp>
      <p:sp>
        <p:nvSpPr>
          <p:cNvPr id="3408" name="object 3408"/>
          <p:cNvSpPr/>
          <p:nvPr/>
        </p:nvSpPr>
        <p:spPr>
          <a:xfrm>
            <a:off x="8842524"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409" name="object 3409"/>
          <p:cNvSpPr/>
          <p:nvPr/>
        </p:nvSpPr>
        <p:spPr>
          <a:xfrm>
            <a:off x="8846279"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3410" name="object 3410"/>
          <p:cNvSpPr/>
          <p:nvPr/>
        </p:nvSpPr>
        <p:spPr>
          <a:xfrm>
            <a:off x="8845861" y="3254827"/>
            <a:ext cx="4445" cy="32384"/>
          </a:xfrm>
          <a:custGeom>
            <a:avLst/>
            <a:gdLst/>
            <a:ahLst/>
            <a:cxnLst/>
            <a:rect l="l" t="t" r="r" b="b"/>
            <a:pathLst>
              <a:path w="4445" h="32385">
                <a:moveTo>
                  <a:pt x="835" y="0"/>
                </a:moveTo>
                <a:lnTo>
                  <a:pt x="0" y="0"/>
                </a:lnTo>
                <a:lnTo>
                  <a:pt x="0" y="715"/>
                </a:lnTo>
                <a:lnTo>
                  <a:pt x="3338" y="32122"/>
                </a:lnTo>
                <a:lnTo>
                  <a:pt x="4173" y="32122"/>
                </a:lnTo>
                <a:lnTo>
                  <a:pt x="4173" y="31408"/>
                </a:lnTo>
                <a:lnTo>
                  <a:pt x="835" y="0"/>
                </a:lnTo>
                <a:close/>
              </a:path>
            </a:pathLst>
          </a:custGeom>
          <a:solidFill>
            <a:srgbClr val="000000"/>
          </a:solidFill>
        </p:spPr>
        <p:txBody>
          <a:bodyPr wrap="square" lIns="0" tIns="0" rIns="0" bIns="0" rtlCol="0"/>
          <a:lstStyle/>
          <a:p>
            <a:endParaRPr/>
          </a:p>
        </p:txBody>
      </p:sp>
      <p:sp>
        <p:nvSpPr>
          <p:cNvPr id="3411" name="object 3411"/>
          <p:cNvSpPr/>
          <p:nvPr/>
        </p:nvSpPr>
        <p:spPr>
          <a:xfrm>
            <a:off x="8849617"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3412" name="object 3412"/>
          <p:cNvSpPr/>
          <p:nvPr/>
        </p:nvSpPr>
        <p:spPr>
          <a:xfrm>
            <a:off x="8849201"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413" name="object 3413"/>
          <p:cNvSpPr/>
          <p:nvPr/>
        </p:nvSpPr>
        <p:spPr>
          <a:xfrm>
            <a:off x="8852956" y="3226274"/>
            <a:ext cx="0" cy="12700"/>
          </a:xfrm>
          <a:custGeom>
            <a:avLst/>
            <a:gdLst/>
            <a:ahLst/>
            <a:cxnLst/>
            <a:rect l="l" t="t" r="r" b="b"/>
            <a:pathLst>
              <a:path h="12700">
                <a:moveTo>
                  <a:pt x="0" y="0"/>
                </a:moveTo>
                <a:lnTo>
                  <a:pt x="0" y="12134"/>
                </a:lnTo>
              </a:path>
            </a:pathLst>
          </a:custGeom>
          <a:ln w="3175">
            <a:solidFill>
              <a:srgbClr val="000000"/>
            </a:solidFill>
          </a:ln>
        </p:spPr>
        <p:txBody>
          <a:bodyPr wrap="square" lIns="0" tIns="0" rIns="0" bIns="0" rtlCol="0"/>
          <a:lstStyle/>
          <a:p>
            <a:endParaRPr/>
          </a:p>
        </p:txBody>
      </p:sp>
      <p:sp>
        <p:nvSpPr>
          <p:cNvPr id="3414" name="object 3414"/>
          <p:cNvSpPr/>
          <p:nvPr/>
        </p:nvSpPr>
        <p:spPr>
          <a:xfrm>
            <a:off x="885253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415" name="object 3415"/>
          <p:cNvSpPr/>
          <p:nvPr/>
        </p:nvSpPr>
        <p:spPr>
          <a:xfrm>
            <a:off x="8856295"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416" name="object 3416"/>
          <p:cNvSpPr/>
          <p:nvPr/>
        </p:nvSpPr>
        <p:spPr>
          <a:xfrm>
            <a:off x="8856295" y="3195319"/>
            <a:ext cx="0" cy="111760"/>
          </a:xfrm>
          <a:custGeom>
            <a:avLst/>
            <a:gdLst/>
            <a:ahLst/>
            <a:cxnLst/>
            <a:rect l="l" t="t" r="r" b="b"/>
            <a:pathLst>
              <a:path h="111760">
                <a:moveTo>
                  <a:pt x="0" y="111760"/>
                </a:moveTo>
                <a:lnTo>
                  <a:pt x="0" y="0"/>
                </a:lnTo>
              </a:path>
            </a:pathLst>
          </a:custGeom>
          <a:ln w="3175">
            <a:solidFill>
              <a:srgbClr val="000000"/>
            </a:solidFill>
          </a:ln>
        </p:spPr>
        <p:txBody>
          <a:bodyPr wrap="square" lIns="0" tIns="0" rIns="0" bIns="0" rtlCol="0"/>
          <a:lstStyle/>
          <a:p>
            <a:endParaRPr/>
          </a:p>
        </p:txBody>
      </p:sp>
      <p:sp>
        <p:nvSpPr>
          <p:cNvPr id="3417" name="object 3417"/>
          <p:cNvSpPr/>
          <p:nvPr/>
        </p:nvSpPr>
        <p:spPr>
          <a:xfrm>
            <a:off x="8856295"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418" name="object 3418"/>
          <p:cNvSpPr/>
          <p:nvPr/>
        </p:nvSpPr>
        <p:spPr>
          <a:xfrm>
            <a:off x="8859633" y="3194867"/>
            <a:ext cx="0" cy="112395"/>
          </a:xfrm>
          <a:custGeom>
            <a:avLst/>
            <a:gdLst/>
            <a:ahLst/>
            <a:cxnLst/>
            <a:rect l="l" t="t" r="r" b="b"/>
            <a:pathLst>
              <a:path h="112395">
                <a:moveTo>
                  <a:pt x="0" y="112070"/>
                </a:moveTo>
                <a:lnTo>
                  <a:pt x="0" y="0"/>
                </a:lnTo>
              </a:path>
            </a:pathLst>
          </a:custGeom>
          <a:ln w="3175">
            <a:solidFill>
              <a:srgbClr val="000000"/>
            </a:solidFill>
          </a:ln>
        </p:spPr>
        <p:txBody>
          <a:bodyPr wrap="square" lIns="0" tIns="0" rIns="0" bIns="0" rtlCol="0"/>
          <a:lstStyle/>
          <a:p>
            <a:endParaRPr/>
          </a:p>
        </p:txBody>
      </p:sp>
      <p:sp>
        <p:nvSpPr>
          <p:cNvPr id="3419" name="object 3419"/>
          <p:cNvSpPr/>
          <p:nvPr/>
        </p:nvSpPr>
        <p:spPr>
          <a:xfrm>
            <a:off x="8859216" y="3286236"/>
            <a:ext cx="4445" cy="20955"/>
          </a:xfrm>
          <a:custGeom>
            <a:avLst/>
            <a:gdLst/>
            <a:ahLst/>
            <a:cxnLst/>
            <a:rect l="l" t="t" r="r" b="b"/>
            <a:pathLst>
              <a:path w="4445" h="20954">
                <a:moveTo>
                  <a:pt x="834" y="0"/>
                </a:moveTo>
                <a:lnTo>
                  <a:pt x="0" y="0"/>
                </a:lnTo>
                <a:lnTo>
                  <a:pt x="0" y="713"/>
                </a:lnTo>
                <a:lnTo>
                  <a:pt x="3338" y="20700"/>
                </a:lnTo>
                <a:lnTo>
                  <a:pt x="4173" y="20700"/>
                </a:lnTo>
                <a:lnTo>
                  <a:pt x="4173" y="19987"/>
                </a:lnTo>
                <a:lnTo>
                  <a:pt x="834" y="0"/>
                </a:lnTo>
                <a:close/>
              </a:path>
            </a:pathLst>
          </a:custGeom>
          <a:solidFill>
            <a:srgbClr val="000000"/>
          </a:solidFill>
        </p:spPr>
        <p:txBody>
          <a:bodyPr wrap="square" lIns="0" tIns="0" rIns="0" bIns="0" rtlCol="0"/>
          <a:lstStyle/>
          <a:p>
            <a:endParaRPr/>
          </a:p>
        </p:txBody>
      </p:sp>
      <p:sp>
        <p:nvSpPr>
          <p:cNvPr id="3420" name="object 3420"/>
          <p:cNvSpPr/>
          <p:nvPr/>
        </p:nvSpPr>
        <p:spPr>
          <a:xfrm>
            <a:off x="8862972" y="3174879"/>
            <a:ext cx="0" cy="132080"/>
          </a:xfrm>
          <a:custGeom>
            <a:avLst/>
            <a:gdLst/>
            <a:ahLst/>
            <a:cxnLst/>
            <a:rect l="l" t="t" r="r" b="b"/>
            <a:pathLst>
              <a:path h="132079">
                <a:moveTo>
                  <a:pt x="0" y="132057"/>
                </a:moveTo>
                <a:lnTo>
                  <a:pt x="0" y="0"/>
                </a:lnTo>
              </a:path>
            </a:pathLst>
          </a:custGeom>
          <a:ln w="3175">
            <a:solidFill>
              <a:srgbClr val="000000"/>
            </a:solidFill>
          </a:ln>
        </p:spPr>
        <p:txBody>
          <a:bodyPr wrap="square" lIns="0" tIns="0" rIns="0" bIns="0" rtlCol="0"/>
          <a:lstStyle/>
          <a:p>
            <a:endParaRPr/>
          </a:p>
        </p:txBody>
      </p:sp>
      <p:sp>
        <p:nvSpPr>
          <p:cNvPr id="3421" name="object 3421"/>
          <p:cNvSpPr/>
          <p:nvPr/>
        </p:nvSpPr>
        <p:spPr>
          <a:xfrm>
            <a:off x="8862972" y="3174881"/>
            <a:ext cx="0" cy="20955"/>
          </a:xfrm>
          <a:custGeom>
            <a:avLst/>
            <a:gdLst/>
            <a:ahLst/>
            <a:cxnLst/>
            <a:rect l="l" t="t" r="r" b="b"/>
            <a:pathLst>
              <a:path h="20955">
                <a:moveTo>
                  <a:pt x="0" y="0"/>
                </a:moveTo>
                <a:lnTo>
                  <a:pt x="0" y="20700"/>
                </a:lnTo>
              </a:path>
            </a:pathLst>
          </a:custGeom>
          <a:ln w="3175">
            <a:solidFill>
              <a:srgbClr val="000000"/>
            </a:solidFill>
          </a:ln>
        </p:spPr>
        <p:txBody>
          <a:bodyPr wrap="square" lIns="0" tIns="0" rIns="0" bIns="0" rtlCol="0"/>
          <a:lstStyle/>
          <a:p>
            <a:endParaRPr/>
          </a:p>
        </p:txBody>
      </p:sp>
      <p:sp>
        <p:nvSpPr>
          <p:cNvPr id="3422" name="object 3422"/>
          <p:cNvSpPr/>
          <p:nvPr/>
        </p:nvSpPr>
        <p:spPr>
          <a:xfrm>
            <a:off x="886255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423" name="object 3423"/>
          <p:cNvSpPr/>
          <p:nvPr/>
        </p:nvSpPr>
        <p:spPr>
          <a:xfrm>
            <a:off x="8866310" y="3257683"/>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3424" name="object 3424"/>
          <p:cNvSpPr/>
          <p:nvPr/>
        </p:nvSpPr>
        <p:spPr>
          <a:xfrm>
            <a:off x="8866310"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3425" name="object 3425"/>
          <p:cNvSpPr/>
          <p:nvPr/>
        </p:nvSpPr>
        <p:spPr>
          <a:xfrm>
            <a:off x="8865893" y="3283380"/>
            <a:ext cx="4445" cy="24130"/>
          </a:xfrm>
          <a:custGeom>
            <a:avLst/>
            <a:gdLst/>
            <a:ahLst/>
            <a:cxnLst/>
            <a:rect l="l" t="t" r="r" b="b"/>
            <a:pathLst>
              <a:path w="4445" h="24129">
                <a:moveTo>
                  <a:pt x="4173" y="0"/>
                </a:moveTo>
                <a:lnTo>
                  <a:pt x="3338" y="0"/>
                </a:lnTo>
                <a:lnTo>
                  <a:pt x="0" y="22842"/>
                </a:lnTo>
                <a:lnTo>
                  <a:pt x="0" y="23555"/>
                </a:lnTo>
                <a:lnTo>
                  <a:pt x="834" y="23555"/>
                </a:lnTo>
                <a:lnTo>
                  <a:pt x="4173" y="713"/>
                </a:lnTo>
                <a:lnTo>
                  <a:pt x="4173" y="0"/>
                </a:lnTo>
                <a:close/>
              </a:path>
            </a:pathLst>
          </a:custGeom>
          <a:solidFill>
            <a:srgbClr val="000000"/>
          </a:solidFill>
        </p:spPr>
        <p:txBody>
          <a:bodyPr wrap="square" lIns="0" tIns="0" rIns="0" bIns="0" rtlCol="0"/>
          <a:lstStyle/>
          <a:p>
            <a:endParaRPr/>
          </a:p>
        </p:txBody>
      </p:sp>
      <p:sp>
        <p:nvSpPr>
          <p:cNvPr id="3426" name="object 3426"/>
          <p:cNvSpPr/>
          <p:nvPr/>
        </p:nvSpPr>
        <p:spPr>
          <a:xfrm>
            <a:off x="8869648" y="322627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3427" name="object 3427"/>
          <p:cNvSpPr/>
          <p:nvPr/>
        </p:nvSpPr>
        <p:spPr>
          <a:xfrm>
            <a:off x="8869232" y="3260539"/>
            <a:ext cx="4445" cy="20955"/>
          </a:xfrm>
          <a:custGeom>
            <a:avLst/>
            <a:gdLst/>
            <a:ahLst/>
            <a:cxnLst/>
            <a:rect l="l" t="t" r="r" b="b"/>
            <a:pathLst>
              <a:path w="4445" h="20954">
                <a:moveTo>
                  <a:pt x="4171" y="0"/>
                </a:moveTo>
                <a:lnTo>
                  <a:pt x="3337" y="0"/>
                </a:lnTo>
                <a:lnTo>
                  <a:pt x="0" y="19987"/>
                </a:lnTo>
                <a:lnTo>
                  <a:pt x="0" y="20700"/>
                </a:lnTo>
                <a:lnTo>
                  <a:pt x="834" y="20700"/>
                </a:lnTo>
                <a:lnTo>
                  <a:pt x="4171" y="713"/>
                </a:lnTo>
                <a:lnTo>
                  <a:pt x="4171" y="0"/>
                </a:lnTo>
                <a:close/>
              </a:path>
            </a:pathLst>
          </a:custGeom>
          <a:solidFill>
            <a:srgbClr val="000000"/>
          </a:solidFill>
        </p:spPr>
        <p:txBody>
          <a:bodyPr wrap="square" lIns="0" tIns="0" rIns="0" bIns="0" rtlCol="0"/>
          <a:lstStyle/>
          <a:p>
            <a:endParaRPr/>
          </a:p>
        </p:txBody>
      </p:sp>
      <p:sp>
        <p:nvSpPr>
          <p:cNvPr id="3428" name="object 3428"/>
          <p:cNvSpPr/>
          <p:nvPr/>
        </p:nvSpPr>
        <p:spPr>
          <a:xfrm>
            <a:off x="8872987" y="3260538"/>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3429" name="object 3429"/>
          <p:cNvSpPr/>
          <p:nvPr/>
        </p:nvSpPr>
        <p:spPr>
          <a:xfrm>
            <a:off x="8872987"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3430" name="object 3430"/>
          <p:cNvSpPr/>
          <p:nvPr/>
        </p:nvSpPr>
        <p:spPr>
          <a:xfrm>
            <a:off x="8872987" y="3291946"/>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3431" name="object 3431"/>
          <p:cNvSpPr/>
          <p:nvPr/>
        </p:nvSpPr>
        <p:spPr>
          <a:xfrm>
            <a:off x="8872987"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3432" name="object 3432"/>
          <p:cNvSpPr/>
          <p:nvPr/>
        </p:nvSpPr>
        <p:spPr>
          <a:xfrm>
            <a:off x="8872987" y="3240552"/>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3433" name="object 3433"/>
          <p:cNvSpPr/>
          <p:nvPr/>
        </p:nvSpPr>
        <p:spPr>
          <a:xfrm>
            <a:off x="8872987" y="3234840"/>
            <a:ext cx="0" cy="72390"/>
          </a:xfrm>
          <a:custGeom>
            <a:avLst/>
            <a:gdLst/>
            <a:ahLst/>
            <a:cxnLst/>
            <a:rect l="l" t="t" r="r" b="b"/>
            <a:pathLst>
              <a:path h="72389">
                <a:moveTo>
                  <a:pt x="0" y="0"/>
                </a:moveTo>
                <a:lnTo>
                  <a:pt x="0" y="72095"/>
                </a:lnTo>
              </a:path>
            </a:pathLst>
          </a:custGeom>
          <a:ln w="3175">
            <a:solidFill>
              <a:srgbClr val="000000"/>
            </a:solidFill>
          </a:ln>
        </p:spPr>
        <p:txBody>
          <a:bodyPr wrap="square" lIns="0" tIns="0" rIns="0" bIns="0" rtlCol="0"/>
          <a:lstStyle/>
          <a:p>
            <a:endParaRPr/>
          </a:p>
        </p:txBody>
      </p:sp>
      <p:sp>
        <p:nvSpPr>
          <p:cNvPr id="3434" name="object 3434"/>
          <p:cNvSpPr/>
          <p:nvPr/>
        </p:nvSpPr>
        <p:spPr>
          <a:xfrm>
            <a:off x="8872987" y="3234840"/>
            <a:ext cx="0" cy="72390"/>
          </a:xfrm>
          <a:custGeom>
            <a:avLst/>
            <a:gdLst/>
            <a:ahLst/>
            <a:cxnLst/>
            <a:rect l="l" t="t" r="r" b="b"/>
            <a:pathLst>
              <a:path h="72389">
                <a:moveTo>
                  <a:pt x="0" y="0"/>
                </a:moveTo>
                <a:lnTo>
                  <a:pt x="0" y="72095"/>
                </a:lnTo>
              </a:path>
            </a:pathLst>
          </a:custGeom>
          <a:ln w="3175">
            <a:solidFill>
              <a:srgbClr val="000000"/>
            </a:solidFill>
          </a:ln>
        </p:spPr>
        <p:txBody>
          <a:bodyPr wrap="square" lIns="0" tIns="0" rIns="0" bIns="0" rtlCol="0"/>
          <a:lstStyle/>
          <a:p>
            <a:endParaRPr/>
          </a:p>
        </p:txBody>
      </p:sp>
      <p:sp>
        <p:nvSpPr>
          <p:cNvPr id="3435" name="object 3435"/>
          <p:cNvSpPr/>
          <p:nvPr/>
        </p:nvSpPr>
        <p:spPr>
          <a:xfrm>
            <a:off x="887257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436" name="object 3436"/>
          <p:cNvSpPr/>
          <p:nvPr/>
        </p:nvSpPr>
        <p:spPr>
          <a:xfrm>
            <a:off x="8876326" y="3169170"/>
            <a:ext cx="0" cy="137795"/>
          </a:xfrm>
          <a:custGeom>
            <a:avLst/>
            <a:gdLst/>
            <a:ahLst/>
            <a:cxnLst/>
            <a:rect l="l" t="t" r="r" b="b"/>
            <a:pathLst>
              <a:path h="137795">
                <a:moveTo>
                  <a:pt x="0" y="137767"/>
                </a:moveTo>
                <a:lnTo>
                  <a:pt x="0" y="0"/>
                </a:lnTo>
              </a:path>
            </a:pathLst>
          </a:custGeom>
          <a:ln w="3175">
            <a:solidFill>
              <a:srgbClr val="000000"/>
            </a:solidFill>
          </a:ln>
        </p:spPr>
        <p:txBody>
          <a:bodyPr wrap="square" lIns="0" tIns="0" rIns="0" bIns="0" rtlCol="0"/>
          <a:lstStyle/>
          <a:p>
            <a:endParaRPr/>
          </a:p>
        </p:txBody>
      </p:sp>
      <p:sp>
        <p:nvSpPr>
          <p:cNvPr id="3437" name="object 3437"/>
          <p:cNvSpPr/>
          <p:nvPr/>
        </p:nvSpPr>
        <p:spPr>
          <a:xfrm>
            <a:off x="8875909"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438" name="object 3438"/>
          <p:cNvSpPr/>
          <p:nvPr/>
        </p:nvSpPr>
        <p:spPr>
          <a:xfrm>
            <a:off x="8879664" y="2843669"/>
            <a:ext cx="0" cy="260985"/>
          </a:xfrm>
          <a:custGeom>
            <a:avLst/>
            <a:gdLst/>
            <a:ahLst/>
            <a:cxnLst/>
            <a:rect l="l" t="t" r="r" b="b"/>
            <a:pathLst>
              <a:path h="260985">
                <a:moveTo>
                  <a:pt x="0" y="0"/>
                </a:moveTo>
                <a:lnTo>
                  <a:pt x="0" y="260544"/>
                </a:lnTo>
              </a:path>
            </a:pathLst>
          </a:custGeom>
          <a:ln w="3175">
            <a:solidFill>
              <a:srgbClr val="000000"/>
            </a:solidFill>
          </a:ln>
        </p:spPr>
        <p:txBody>
          <a:bodyPr wrap="square" lIns="0" tIns="0" rIns="0" bIns="0" rtlCol="0"/>
          <a:lstStyle/>
          <a:p>
            <a:endParaRPr/>
          </a:p>
        </p:txBody>
      </p:sp>
      <p:sp>
        <p:nvSpPr>
          <p:cNvPr id="3439" name="object 3439"/>
          <p:cNvSpPr/>
          <p:nvPr/>
        </p:nvSpPr>
        <p:spPr>
          <a:xfrm>
            <a:off x="8879664" y="3100643"/>
            <a:ext cx="0" cy="186690"/>
          </a:xfrm>
          <a:custGeom>
            <a:avLst/>
            <a:gdLst/>
            <a:ahLst/>
            <a:cxnLst/>
            <a:rect l="l" t="t" r="r" b="b"/>
            <a:pathLst>
              <a:path h="186689">
                <a:moveTo>
                  <a:pt x="0" y="0"/>
                </a:moveTo>
                <a:lnTo>
                  <a:pt x="0" y="186306"/>
                </a:lnTo>
              </a:path>
            </a:pathLst>
          </a:custGeom>
          <a:ln w="3175">
            <a:solidFill>
              <a:srgbClr val="000000"/>
            </a:solidFill>
          </a:ln>
        </p:spPr>
        <p:txBody>
          <a:bodyPr wrap="square" lIns="0" tIns="0" rIns="0" bIns="0" rtlCol="0"/>
          <a:lstStyle/>
          <a:p>
            <a:endParaRPr/>
          </a:p>
        </p:txBody>
      </p:sp>
      <p:sp>
        <p:nvSpPr>
          <p:cNvPr id="3440" name="object 3440"/>
          <p:cNvSpPr/>
          <p:nvPr/>
        </p:nvSpPr>
        <p:spPr>
          <a:xfrm>
            <a:off x="8879664" y="2843666"/>
            <a:ext cx="0" cy="463550"/>
          </a:xfrm>
          <a:custGeom>
            <a:avLst/>
            <a:gdLst/>
            <a:ahLst/>
            <a:cxnLst/>
            <a:rect l="l" t="t" r="r" b="b"/>
            <a:pathLst>
              <a:path h="463550">
                <a:moveTo>
                  <a:pt x="0" y="463269"/>
                </a:moveTo>
                <a:lnTo>
                  <a:pt x="0" y="0"/>
                </a:lnTo>
              </a:path>
            </a:pathLst>
          </a:custGeom>
          <a:ln w="3175">
            <a:solidFill>
              <a:srgbClr val="000000"/>
            </a:solidFill>
          </a:ln>
        </p:spPr>
        <p:txBody>
          <a:bodyPr wrap="square" lIns="0" tIns="0" rIns="0" bIns="0" rtlCol="0"/>
          <a:lstStyle/>
          <a:p>
            <a:endParaRPr/>
          </a:p>
        </p:txBody>
      </p:sp>
      <p:sp>
        <p:nvSpPr>
          <p:cNvPr id="3441" name="object 3441"/>
          <p:cNvSpPr/>
          <p:nvPr/>
        </p:nvSpPr>
        <p:spPr>
          <a:xfrm>
            <a:off x="8879248" y="3229131"/>
            <a:ext cx="4445" cy="6985"/>
          </a:xfrm>
          <a:custGeom>
            <a:avLst/>
            <a:gdLst/>
            <a:ahLst/>
            <a:cxnLst/>
            <a:rect l="l" t="t" r="r" b="b"/>
            <a:pathLst>
              <a:path w="4445" h="6985">
                <a:moveTo>
                  <a:pt x="4173" y="0"/>
                </a:moveTo>
                <a:lnTo>
                  <a:pt x="3337" y="0"/>
                </a:lnTo>
                <a:lnTo>
                  <a:pt x="0" y="5711"/>
                </a:lnTo>
                <a:lnTo>
                  <a:pt x="0" y="6424"/>
                </a:lnTo>
                <a:lnTo>
                  <a:pt x="834" y="6424"/>
                </a:lnTo>
                <a:lnTo>
                  <a:pt x="4173" y="715"/>
                </a:lnTo>
                <a:lnTo>
                  <a:pt x="4173" y="0"/>
                </a:lnTo>
                <a:close/>
              </a:path>
            </a:pathLst>
          </a:custGeom>
          <a:solidFill>
            <a:srgbClr val="000000"/>
          </a:solidFill>
        </p:spPr>
        <p:txBody>
          <a:bodyPr wrap="square" lIns="0" tIns="0" rIns="0" bIns="0" rtlCol="0"/>
          <a:lstStyle/>
          <a:p>
            <a:endParaRPr/>
          </a:p>
        </p:txBody>
      </p:sp>
      <p:sp>
        <p:nvSpPr>
          <p:cNvPr id="3442" name="object 3442"/>
          <p:cNvSpPr/>
          <p:nvPr/>
        </p:nvSpPr>
        <p:spPr>
          <a:xfrm>
            <a:off x="8883002" y="3229130"/>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3443" name="object 3443"/>
          <p:cNvSpPr/>
          <p:nvPr/>
        </p:nvSpPr>
        <p:spPr>
          <a:xfrm>
            <a:off x="888258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444" name="object 3444"/>
          <p:cNvSpPr/>
          <p:nvPr/>
        </p:nvSpPr>
        <p:spPr>
          <a:xfrm>
            <a:off x="8886341" y="3220564"/>
            <a:ext cx="0" cy="86995"/>
          </a:xfrm>
          <a:custGeom>
            <a:avLst/>
            <a:gdLst/>
            <a:ahLst/>
            <a:cxnLst/>
            <a:rect l="l" t="t" r="r" b="b"/>
            <a:pathLst>
              <a:path h="86995">
                <a:moveTo>
                  <a:pt x="0" y="86372"/>
                </a:moveTo>
                <a:lnTo>
                  <a:pt x="0" y="0"/>
                </a:lnTo>
              </a:path>
            </a:pathLst>
          </a:custGeom>
          <a:ln w="3175">
            <a:solidFill>
              <a:srgbClr val="000000"/>
            </a:solidFill>
          </a:ln>
        </p:spPr>
        <p:txBody>
          <a:bodyPr wrap="square" lIns="0" tIns="0" rIns="0" bIns="0" rtlCol="0"/>
          <a:lstStyle/>
          <a:p>
            <a:endParaRPr/>
          </a:p>
        </p:txBody>
      </p:sp>
      <p:sp>
        <p:nvSpPr>
          <p:cNvPr id="3445" name="object 3445"/>
          <p:cNvSpPr/>
          <p:nvPr/>
        </p:nvSpPr>
        <p:spPr>
          <a:xfrm>
            <a:off x="8886341" y="3220564"/>
            <a:ext cx="0" cy="46990"/>
          </a:xfrm>
          <a:custGeom>
            <a:avLst/>
            <a:gdLst/>
            <a:ahLst/>
            <a:cxnLst/>
            <a:rect l="l" t="t" r="r" b="b"/>
            <a:pathLst>
              <a:path h="46989">
                <a:moveTo>
                  <a:pt x="0" y="0"/>
                </a:moveTo>
                <a:lnTo>
                  <a:pt x="0" y="46398"/>
                </a:lnTo>
              </a:path>
            </a:pathLst>
          </a:custGeom>
          <a:ln w="3175">
            <a:solidFill>
              <a:srgbClr val="000000"/>
            </a:solidFill>
          </a:ln>
        </p:spPr>
        <p:txBody>
          <a:bodyPr wrap="square" lIns="0" tIns="0" rIns="0" bIns="0" rtlCol="0"/>
          <a:lstStyle/>
          <a:p>
            <a:endParaRPr/>
          </a:p>
        </p:txBody>
      </p:sp>
      <p:sp>
        <p:nvSpPr>
          <p:cNvPr id="3446" name="object 3446"/>
          <p:cNvSpPr/>
          <p:nvPr/>
        </p:nvSpPr>
        <p:spPr>
          <a:xfrm>
            <a:off x="8885925"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447" name="object 3447"/>
          <p:cNvSpPr/>
          <p:nvPr/>
        </p:nvSpPr>
        <p:spPr>
          <a:xfrm>
            <a:off x="8889679" y="3157748"/>
            <a:ext cx="0" cy="120650"/>
          </a:xfrm>
          <a:custGeom>
            <a:avLst/>
            <a:gdLst/>
            <a:ahLst/>
            <a:cxnLst/>
            <a:rect l="l" t="t" r="r" b="b"/>
            <a:pathLst>
              <a:path h="120650">
                <a:moveTo>
                  <a:pt x="0" y="0"/>
                </a:moveTo>
                <a:lnTo>
                  <a:pt x="0" y="120635"/>
                </a:lnTo>
              </a:path>
            </a:pathLst>
          </a:custGeom>
          <a:ln w="3175">
            <a:solidFill>
              <a:srgbClr val="000000"/>
            </a:solidFill>
          </a:ln>
        </p:spPr>
        <p:txBody>
          <a:bodyPr wrap="square" lIns="0" tIns="0" rIns="0" bIns="0" rtlCol="0"/>
          <a:lstStyle/>
          <a:p>
            <a:endParaRPr/>
          </a:p>
        </p:txBody>
      </p:sp>
      <p:sp>
        <p:nvSpPr>
          <p:cNvPr id="3448" name="object 3448"/>
          <p:cNvSpPr/>
          <p:nvPr/>
        </p:nvSpPr>
        <p:spPr>
          <a:xfrm>
            <a:off x="8889679"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449" name="object 3449"/>
          <p:cNvSpPr/>
          <p:nvPr/>
        </p:nvSpPr>
        <p:spPr>
          <a:xfrm>
            <a:off x="8889679"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450" name="object 3450"/>
          <p:cNvSpPr/>
          <p:nvPr/>
        </p:nvSpPr>
        <p:spPr>
          <a:xfrm>
            <a:off x="8889679"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451" name="object 3451"/>
          <p:cNvSpPr/>
          <p:nvPr/>
        </p:nvSpPr>
        <p:spPr>
          <a:xfrm>
            <a:off x="8893018" y="3152037"/>
            <a:ext cx="0" cy="154940"/>
          </a:xfrm>
          <a:custGeom>
            <a:avLst/>
            <a:gdLst/>
            <a:ahLst/>
            <a:cxnLst/>
            <a:rect l="l" t="t" r="r" b="b"/>
            <a:pathLst>
              <a:path h="154939">
                <a:moveTo>
                  <a:pt x="0" y="154899"/>
                </a:moveTo>
                <a:lnTo>
                  <a:pt x="0" y="0"/>
                </a:lnTo>
              </a:path>
            </a:pathLst>
          </a:custGeom>
          <a:ln w="3175">
            <a:solidFill>
              <a:srgbClr val="000000"/>
            </a:solidFill>
          </a:ln>
        </p:spPr>
        <p:txBody>
          <a:bodyPr wrap="square" lIns="0" tIns="0" rIns="0" bIns="0" rtlCol="0"/>
          <a:lstStyle/>
          <a:p>
            <a:endParaRPr/>
          </a:p>
        </p:txBody>
      </p:sp>
      <p:sp>
        <p:nvSpPr>
          <p:cNvPr id="3452" name="object 3452"/>
          <p:cNvSpPr/>
          <p:nvPr/>
        </p:nvSpPr>
        <p:spPr>
          <a:xfrm>
            <a:off x="8892601" y="3251973"/>
            <a:ext cx="4445" cy="43815"/>
          </a:xfrm>
          <a:custGeom>
            <a:avLst/>
            <a:gdLst/>
            <a:ahLst/>
            <a:cxnLst/>
            <a:rect l="l" t="t" r="r" b="b"/>
            <a:pathLst>
              <a:path w="4445" h="43814">
                <a:moveTo>
                  <a:pt x="4173" y="0"/>
                </a:moveTo>
                <a:lnTo>
                  <a:pt x="3338" y="0"/>
                </a:lnTo>
                <a:lnTo>
                  <a:pt x="0" y="42829"/>
                </a:lnTo>
                <a:lnTo>
                  <a:pt x="0" y="43543"/>
                </a:lnTo>
                <a:lnTo>
                  <a:pt x="833" y="43543"/>
                </a:lnTo>
                <a:lnTo>
                  <a:pt x="4173" y="713"/>
                </a:lnTo>
                <a:lnTo>
                  <a:pt x="4173" y="0"/>
                </a:lnTo>
                <a:close/>
              </a:path>
            </a:pathLst>
          </a:custGeom>
          <a:solidFill>
            <a:srgbClr val="000000"/>
          </a:solidFill>
        </p:spPr>
        <p:txBody>
          <a:bodyPr wrap="square" lIns="0" tIns="0" rIns="0" bIns="0" rtlCol="0"/>
          <a:lstStyle/>
          <a:p>
            <a:endParaRPr/>
          </a:p>
        </p:txBody>
      </p:sp>
      <p:sp>
        <p:nvSpPr>
          <p:cNvPr id="3453" name="object 3453"/>
          <p:cNvSpPr/>
          <p:nvPr/>
        </p:nvSpPr>
        <p:spPr>
          <a:xfrm>
            <a:off x="8896357" y="3251972"/>
            <a:ext cx="0" cy="55244"/>
          </a:xfrm>
          <a:custGeom>
            <a:avLst/>
            <a:gdLst/>
            <a:ahLst/>
            <a:cxnLst/>
            <a:rect l="l" t="t" r="r" b="b"/>
            <a:pathLst>
              <a:path h="55245">
                <a:moveTo>
                  <a:pt x="0" y="54964"/>
                </a:moveTo>
                <a:lnTo>
                  <a:pt x="0" y="0"/>
                </a:lnTo>
              </a:path>
            </a:pathLst>
          </a:custGeom>
          <a:ln w="3175">
            <a:solidFill>
              <a:srgbClr val="000000"/>
            </a:solidFill>
          </a:ln>
        </p:spPr>
        <p:txBody>
          <a:bodyPr wrap="square" lIns="0" tIns="0" rIns="0" bIns="0" rtlCol="0"/>
          <a:lstStyle/>
          <a:p>
            <a:endParaRPr/>
          </a:p>
        </p:txBody>
      </p:sp>
      <p:sp>
        <p:nvSpPr>
          <p:cNvPr id="3454" name="object 3454"/>
          <p:cNvSpPr/>
          <p:nvPr/>
        </p:nvSpPr>
        <p:spPr>
          <a:xfrm>
            <a:off x="889594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455" name="object 3455"/>
          <p:cNvSpPr/>
          <p:nvPr/>
        </p:nvSpPr>
        <p:spPr>
          <a:xfrm>
            <a:off x="8899695" y="3203433"/>
            <a:ext cx="0" cy="103505"/>
          </a:xfrm>
          <a:custGeom>
            <a:avLst/>
            <a:gdLst/>
            <a:ahLst/>
            <a:cxnLst/>
            <a:rect l="l" t="t" r="r" b="b"/>
            <a:pathLst>
              <a:path h="103504">
                <a:moveTo>
                  <a:pt x="0" y="103504"/>
                </a:moveTo>
                <a:lnTo>
                  <a:pt x="0" y="0"/>
                </a:lnTo>
              </a:path>
            </a:pathLst>
          </a:custGeom>
          <a:ln w="3175">
            <a:solidFill>
              <a:srgbClr val="000000"/>
            </a:solidFill>
          </a:ln>
        </p:spPr>
        <p:txBody>
          <a:bodyPr wrap="square" lIns="0" tIns="0" rIns="0" bIns="0" rtlCol="0"/>
          <a:lstStyle/>
          <a:p>
            <a:endParaRPr/>
          </a:p>
        </p:txBody>
      </p:sp>
      <p:sp>
        <p:nvSpPr>
          <p:cNvPr id="3456" name="object 3456"/>
          <p:cNvSpPr/>
          <p:nvPr/>
        </p:nvSpPr>
        <p:spPr>
          <a:xfrm>
            <a:off x="8899278" y="3203432"/>
            <a:ext cx="4445" cy="81280"/>
          </a:xfrm>
          <a:custGeom>
            <a:avLst/>
            <a:gdLst/>
            <a:ahLst/>
            <a:cxnLst/>
            <a:rect l="l" t="t" r="r" b="b"/>
            <a:pathLst>
              <a:path w="4445" h="81279">
                <a:moveTo>
                  <a:pt x="834" y="0"/>
                </a:moveTo>
                <a:lnTo>
                  <a:pt x="0" y="0"/>
                </a:lnTo>
                <a:lnTo>
                  <a:pt x="0" y="713"/>
                </a:lnTo>
                <a:lnTo>
                  <a:pt x="3338" y="80661"/>
                </a:lnTo>
                <a:lnTo>
                  <a:pt x="4173" y="80661"/>
                </a:lnTo>
                <a:lnTo>
                  <a:pt x="4173" y="79947"/>
                </a:lnTo>
                <a:lnTo>
                  <a:pt x="834" y="0"/>
                </a:lnTo>
                <a:close/>
              </a:path>
            </a:pathLst>
          </a:custGeom>
          <a:solidFill>
            <a:srgbClr val="000000"/>
          </a:solidFill>
        </p:spPr>
        <p:txBody>
          <a:bodyPr wrap="square" lIns="0" tIns="0" rIns="0" bIns="0" rtlCol="0"/>
          <a:lstStyle/>
          <a:p>
            <a:endParaRPr/>
          </a:p>
        </p:txBody>
      </p:sp>
      <p:sp>
        <p:nvSpPr>
          <p:cNvPr id="3457" name="object 3457"/>
          <p:cNvSpPr/>
          <p:nvPr/>
        </p:nvSpPr>
        <p:spPr>
          <a:xfrm>
            <a:off x="8903034" y="3234839"/>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3458" name="object 3458"/>
          <p:cNvSpPr/>
          <p:nvPr/>
        </p:nvSpPr>
        <p:spPr>
          <a:xfrm>
            <a:off x="8902617" y="3229131"/>
            <a:ext cx="4445" cy="78105"/>
          </a:xfrm>
          <a:custGeom>
            <a:avLst/>
            <a:gdLst/>
            <a:ahLst/>
            <a:cxnLst/>
            <a:rect l="l" t="t" r="r" b="b"/>
            <a:pathLst>
              <a:path w="4445" h="78104">
                <a:moveTo>
                  <a:pt x="4173" y="0"/>
                </a:moveTo>
                <a:lnTo>
                  <a:pt x="3337" y="0"/>
                </a:lnTo>
                <a:lnTo>
                  <a:pt x="0" y="77092"/>
                </a:lnTo>
                <a:lnTo>
                  <a:pt x="0" y="77806"/>
                </a:lnTo>
                <a:lnTo>
                  <a:pt x="834" y="77806"/>
                </a:lnTo>
                <a:lnTo>
                  <a:pt x="4173" y="715"/>
                </a:lnTo>
                <a:lnTo>
                  <a:pt x="4173" y="0"/>
                </a:lnTo>
                <a:close/>
              </a:path>
            </a:pathLst>
          </a:custGeom>
          <a:solidFill>
            <a:srgbClr val="000000"/>
          </a:solidFill>
        </p:spPr>
        <p:txBody>
          <a:bodyPr wrap="square" lIns="0" tIns="0" rIns="0" bIns="0" rtlCol="0"/>
          <a:lstStyle/>
          <a:p>
            <a:endParaRPr/>
          </a:p>
        </p:txBody>
      </p:sp>
      <p:sp>
        <p:nvSpPr>
          <p:cNvPr id="3459" name="object 3459"/>
          <p:cNvSpPr/>
          <p:nvPr/>
        </p:nvSpPr>
        <p:spPr>
          <a:xfrm>
            <a:off x="8906372" y="3229130"/>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3460" name="object 3460"/>
          <p:cNvSpPr/>
          <p:nvPr/>
        </p:nvSpPr>
        <p:spPr>
          <a:xfrm>
            <a:off x="890595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461" name="object 3461"/>
          <p:cNvSpPr/>
          <p:nvPr/>
        </p:nvSpPr>
        <p:spPr>
          <a:xfrm>
            <a:off x="890929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462" name="object 3462"/>
          <p:cNvSpPr/>
          <p:nvPr/>
        </p:nvSpPr>
        <p:spPr>
          <a:xfrm>
            <a:off x="8913049" y="3189156"/>
            <a:ext cx="0" cy="118110"/>
          </a:xfrm>
          <a:custGeom>
            <a:avLst/>
            <a:gdLst/>
            <a:ahLst/>
            <a:cxnLst/>
            <a:rect l="l" t="t" r="r" b="b"/>
            <a:pathLst>
              <a:path h="118110">
                <a:moveTo>
                  <a:pt x="0" y="117780"/>
                </a:moveTo>
                <a:lnTo>
                  <a:pt x="0" y="0"/>
                </a:lnTo>
              </a:path>
            </a:pathLst>
          </a:custGeom>
          <a:ln w="3175">
            <a:solidFill>
              <a:srgbClr val="000000"/>
            </a:solidFill>
          </a:ln>
        </p:spPr>
        <p:txBody>
          <a:bodyPr wrap="square" lIns="0" tIns="0" rIns="0" bIns="0" rtlCol="0"/>
          <a:lstStyle/>
          <a:p>
            <a:endParaRPr/>
          </a:p>
        </p:txBody>
      </p:sp>
      <p:sp>
        <p:nvSpPr>
          <p:cNvPr id="3463" name="object 3463"/>
          <p:cNvSpPr/>
          <p:nvPr/>
        </p:nvSpPr>
        <p:spPr>
          <a:xfrm>
            <a:off x="8912632" y="3286236"/>
            <a:ext cx="4445" cy="20955"/>
          </a:xfrm>
          <a:custGeom>
            <a:avLst/>
            <a:gdLst/>
            <a:ahLst/>
            <a:cxnLst/>
            <a:rect l="l" t="t" r="r" b="b"/>
            <a:pathLst>
              <a:path w="4445" h="20954">
                <a:moveTo>
                  <a:pt x="4173" y="0"/>
                </a:moveTo>
                <a:lnTo>
                  <a:pt x="3338" y="0"/>
                </a:lnTo>
                <a:lnTo>
                  <a:pt x="0" y="19987"/>
                </a:lnTo>
                <a:lnTo>
                  <a:pt x="0" y="20700"/>
                </a:lnTo>
                <a:lnTo>
                  <a:pt x="835" y="20700"/>
                </a:lnTo>
                <a:lnTo>
                  <a:pt x="4173" y="713"/>
                </a:lnTo>
                <a:lnTo>
                  <a:pt x="4173" y="0"/>
                </a:lnTo>
                <a:close/>
              </a:path>
            </a:pathLst>
          </a:custGeom>
          <a:solidFill>
            <a:srgbClr val="000000"/>
          </a:solidFill>
        </p:spPr>
        <p:txBody>
          <a:bodyPr wrap="square" lIns="0" tIns="0" rIns="0" bIns="0" rtlCol="0"/>
          <a:lstStyle/>
          <a:p>
            <a:endParaRPr/>
          </a:p>
        </p:txBody>
      </p:sp>
      <p:sp>
        <p:nvSpPr>
          <p:cNvPr id="3464" name="object 3464"/>
          <p:cNvSpPr/>
          <p:nvPr/>
        </p:nvSpPr>
        <p:spPr>
          <a:xfrm>
            <a:off x="8916388" y="3223419"/>
            <a:ext cx="0" cy="83820"/>
          </a:xfrm>
          <a:custGeom>
            <a:avLst/>
            <a:gdLst/>
            <a:ahLst/>
            <a:cxnLst/>
            <a:rect l="l" t="t" r="r" b="b"/>
            <a:pathLst>
              <a:path h="83820">
                <a:moveTo>
                  <a:pt x="0" y="83517"/>
                </a:moveTo>
                <a:lnTo>
                  <a:pt x="0" y="0"/>
                </a:lnTo>
              </a:path>
            </a:pathLst>
          </a:custGeom>
          <a:ln w="3175">
            <a:solidFill>
              <a:srgbClr val="000000"/>
            </a:solidFill>
          </a:ln>
        </p:spPr>
        <p:txBody>
          <a:bodyPr wrap="square" lIns="0" tIns="0" rIns="0" bIns="0" rtlCol="0"/>
          <a:lstStyle/>
          <a:p>
            <a:endParaRPr/>
          </a:p>
        </p:txBody>
      </p:sp>
      <p:sp>
        <p:nvSpPr>
          <p:cNvPr id="3465" name="object 3465"/>
          <p:cNvSpPr/>
          <p:nvPr/>
        </p:nvSpPr>
        <p:spPr>
          <a:xfrm>
            <a:off x="8915971" y="3257683"/>
            <a:ext cx="4445" cy="24130"/>
          </a:xfrm>
          <a:custGeom>
            <a:avLst/>
            <a:gdLst/>
            <a:ahLst/>
            <a:cxnLst/>
            <a:rect l="l" t="t" r="r" b="b"/>
            <a:pathLst>
              <a:path w="4445" h="24129">
                <a:moveTo>
                  <a:pt x="4173" y="0"/>
                </a:moveTo>
                <a:lnTo>
                  <a:pt x="3337" y="0"/>
                </a:lnTo>
                <a:lnTo>
                  <a:pt x="0" y="22842"/>
                </a:lnTo>
                <a:lnTo>
                  <a:pt x="0" y="23555"/>
                </a:lnTo>
                <a:lnTo>
                  <a:pt x="834" y="23555"/>
                </a:lnTo>
                <a:lnTo>
                  <a:pt x="4173" y="713"/>
                </a:lnTo>
                <a:lnTo>
                  <a:pt x="4173" y="0"/>
                </a:lnTo>
                <a:close/>
              </a:path>
            </a:pathLst>
          </a:custGeom>
          <a:solidFill>
            <a:srgbClr val="000000"/>
          </a:solidFill>
        </p:spPr>
        <p:txBody>
          <a:bodyPr wrap="square" lIns="0" tIns="0" rIns="0" bIns="0" rtlCol="0"/>
          <a:lstStyle/>
          <a:p>
            <a:endParaRPr/>
          </a:p>
        </p:txBody>
      </p:sp>
      <p:sp>
        <p:nvSpPr>
          <p:cNvPr id="3466" name="object 3466"/>
          <p:cNvSpPr/>
          <p:nvPr/>
        </p:nvSpPr>
        <p:spPr>
          <a:xfrm>
            <a:off x="8919726" y="3211997"/>
            <a:ext cx="0" cy="95250"/>
          </a:xfrm>
          <a:custGeom>
            <a:avLst/>
            <a:gdLst/>
            <a:ahLst/>
            <a:cxnLst/>
            <a:rect l="l" t="t" r="r" b="b"/>
            <a:pathLst>
              <a:path h="95250">
                <a:moveTo>
                  <a:pt x="0" y="94938"/>
                </a:moveTo>
                <a:lnTo>
                  <a:pt x="0" y="0"/>
                </a:lnTo>
              </a:path>
            </a:pathLst>
          </a:custGeom>
          <a:ln w="3175">
            <a:solidFill>
              <a:srgbClr val="000000"/>
            </a:solidFill>
          </a:ln>
        </p:spPr>
        <p:txBody>
          <a:bodyPr wrap="square" lIns="0" tIns="0" rIns="0" bIns="0" rtlCol="0"/>
          <a:lstStyle/>
          <a:p>
            <a:endParaRPr/>
          </a:p>
        </p:txBody>
      </p:sp>
      <p:sp>
        <p:nvSpPr>
          <p:cNvPr id="3467" name="object 3467"/>
          <p:cNvSpPr/>
          <p:nvPr/>
        </p:nvSpPr>
        <p:spPr>
          <a:xfrm>
            <a:off x="8919726" y="3211998"/>
            <a:ext cx="0" cy="81280"/>
          </a:xfrm>
          <a:custGeom>
            <a:avLst/>
            <a:gdLst/>
            <a:ahLst/>
            <a:cxnLst/>
            <a:rect l="l" t="t" r="r" b="b"/>
            <a:pathLst>
              <a:path h="81279">
                <a:moveTo>
                  <a:pt x="0" y="0"/>
                </a:moveTo>
                <a:lnTo>
                  <a:pt x="0" y="80661"/>
                </a:lnTo>
              </a:path>
            </a:pathLst>
          </a:custGeom>
          <a:ln w="3175">
            <a:solidFill>
              <a:srgbClr val="000000"/>
            </a:solidFill>
          </a:ln>
        </p:spPr>
        <p:txBody>
          <a:bodyPr wrap="square" lIns="0" tIns="0" rIns="0" bIns="0" rtlCol="0"/>
          <a:lstStyle/>
          <a:p>
            <a:endParaRPr/>
          </a:p>
        </p:txBody>
      </p:sp>
      <p:sp>
        <p:nvSpPr>
          <p:cNvPr id="3468" name="object 3468"/>
          <p:cNvSpPr/>
          <p:nvPr/>
        </p:nvSpPr>
        <p:spPr>
          <a:xfrm>
            <a:off x="8919308" y="3283380"/>
            <a:ext cx="4445" cy="24130"/>
          </a:xfrm>
          <a:custGeom>
            <a:avLst/>
            <a:gdLst/>
            <a:ahLst/>
            <a:cxnLst/>
            <a:rect l="l" t="t" r="r" b="b"/>
            <a:pathLst>
              <a:path w="4445" h="24129">
                <a:moveTo>
                  <a:pt x="4174" y="0"/>
                </a:moveTo>
                <a:lnTo>
                  <a:pt x="3340" y="0"/>
                </a:lnTo>
                <a:lnTo>
                  <a:pt x="0" y="22842"/>
                </a:lnTo>
                <a:lnTo>
                  <a:pt x="0" y="23555"/>
                </a:lnTo>
                <a:lnTo>
                  <a:pt x="835" y="23555"/>
                </a:lnTo>
                <a:lnTo>
                  <a:pt x="4174" y="713"/>
                </a:lnTo>
                <a:lnTo>
                  <a:pt x="4174" y="0"/>
                </a:lnTo>
                <a:close/>
              </a:path>
            </a:pathLst>
          </a:custGeom>
          <a:solidFill>
            <a:srgbClr val="000000"/>
          </a:solidFill>
        </p:spPr>
        <p:txBody>
          <a:bodyPr wrap="square" lIns="0" tIns="0" rIns="0" bIns="0" rtlCol="0"/>
          <a:lstStyle/>
          <a:p>
            <a:endParaRPr/>
          </a:p>
        </p:txBody>
      </p:sp>
      <p:sp>
        <p:nvSpPr>
          <p:cNvPr id="3469" name="object 3469"/>
          <p:cNvSpPr/>
          <p:nvPr/>
        </p:nvSpPr>
        <p:spPr>
          <a:xfrm>
            <a:off x="8923064" y="3203433"/>
            <a:ext cx="0" cy="103505"/>
          </a:xfrm>
          <a:custGeom>
            <a:avLst/>
            <a:gdLst/>
            <a:ahLst/>
            <a:cxnLst/>
            <a:rect l="l" t="t" r="r" b="b"/>
            <a:pathLst>
              <a:path h="103504">
                <a:moveTo>
                  <a:pt x="0" y="103504"/>
                </a:moveTo>
                <a:lnTo>
                  <a:pt x="0" y="0"/>
                </a:lnTo>
              </a:path>
            </a:pathLst>
          </a:custGeom>
          <a:ln w="3175">
            <a:solidFill>
              <a:srgbClr val="000000"/>
            </a:solidFill>
          </a:ln>
        </p:spPr>
        <p:txBody>
          <a:bodyPr wrap="square" lIns="0" tIns="0" rIns="0" bIns="0" rtlCol="0"/>
          <a:lstStyle/>
          <a:p>
            <a:endParaRPr/>
          </a:p>
        </p:txBody>
      </p:sp>
      <p:sp>
        <p:nvSpPr>
          <p:cNvPr id="3470" name="object 3470"/>
          <p:cNvSpPr/>
          <p:nvPr/>
        </p:nvSpPr>
        <p:spPr>
          <a:xfrm>
            <a:off x="8923064" y="3203433"/>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3471" name="object 3471"/>
          <p:cNvSpPr/>
          <p:nvPr/>
        </p:nvSpPr>
        <p:spPr>
          <a:xfrm>
            <a:off x="892264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472" name="object 3472"/>
          <p:cNvSpPr/>
          <p:nvPr/>
        </p:nvSpPr>
        <p:spPr>
          <a:xfrm>
            <a:off x="8926403" y="3231985"/>
            <a:ext cx="0" cy="55244"/>
          </a:xfrm>
          <a:custGeom>
            <a:avLst/>
            <a:gdLst/>
            <a:ahLst/>
            <a:cxnLst/>
            <a:rect l="l" t="t" r="r" b="b"/>
            <a:pathLst>
              <a:path h="55245">
                <a:moveTo>
                  <a:pt x="0" y="0"/>
                </a:moveTo>
                <a:lnTo>
                  <a:pt x="0" y="54964"/>
                </a:lnTo>
              </a:path>
            </a:pathLst>
          </a:custGeom>
          <a:ln w="3175">
            <a:solidFill>
              <a:srgbClr val="000000"/>
            </a:solidFill>
          </a:ln>
        </p:spPr>
        <p:txBody>
          <a:bodyPr wrap="square" lIns="0" tIns="0" rIns="0" bIns="0" rtlCol="0"/>
          <a:lstStyle/>
          <a:p>
            <a:endParaRPr/>
          </a:p>
        </p:txBody>
      </p:sp>
      <p:sp>
        <p:nvSpPr>
          <p:cNvPr id="3473" name="object 3473"/>
          <p:cNvSpPr/>
          <p:nvPr/>
        </p:nvSpPr>
        <p:spPr>
          <a:xfrm>
            <a:off x="8925986" y="3243407"/>
            <a:ext cx="4445" cy="3810"/>
          </a:xfrm>
          <a:custGeom>
            <a:avLst/>
            <a:gdLst/>
            <a:ahLst/>
            <a:cxnLst/>
            <a:rect l="l" t="t" r="r" b="b"/>
            <a:pathLst>
              <a:path w="4445" h="3810">
                <a:moveTo>
                  <a:pt x="834" y="0"/>
                </a:moveTo>
                <a:lnTo>
                  <a:pt x="0" y="0"/>
                </a:lnTo>
                <a:lnTo>
                  <a:pt x="0" y="713"/>
                </a:lnTo>
                <a:lnTo>
                  <a:pt x="3338" y="3568"/>
                </a:lnTo>
                <a:lnTo>
                  <a:pt x="4173" y="3568"/>
                </a:lnTo>
                <a:lnTo>
                  <a:pt x="4173" y="2854"/>
                </a:lnTo>
                <a:lnTo>
                  <a:pt x="834" y="0"/>
                </a:lnTo>
                <a:close/>
              </a:path>
            </a:pathLst>
          </a:custGeom>
          <a:solidFill>
            <a:srgbClr val="000000"/>
          </a:solidFill>
        </p:spPr>
        <p:txBody>
          <a:bodyPr wrap="square" lIns="0" tIns="0" rIns="0" bIns="0" rtlCol="0"/>
          <a:lstStyle/>
          <a:p>
            <a:endParaRPr/>
          </a:p>
        </p:txBody>
      </p:sp>
      <p:sp>
        <p:nvSpPr>
          <p:cNvPr id="3474" name="object 3474"/>
          <p:cNvSpPr/>
          <p:nvPr/>
        </p:nvSpPr>
        <p:spPr>
          <a:xfrm>
            <a:off x="8929741" y="3117774"/>
            <a:ext cx="0" cy="189230"/>
          </a:xfrm>
          <a:custGeom>
            <a:avLst/>
            <a:gdLst/>
            <a:ahLst/>
            <a:cxnLst/>
            <a:rect l="l" t="t" r="r" b="b"/>
            <a:pathLst>
              <a:path h="189229">
                <a:moveTo>
                  <a:pt x="0" y="189162"/>
                </a:moveTo>
                <a:lnTo>
                  <a:pt x="0" y="0"/>
                </a:lnTo>
              </a:path>
            </a:pathLst>
          </a:custGeom>
          <a:ln w="3175">
            <a:solidFill>
              <a:srgbClr val="000000"/>
            </a:solidFill>
          </a:ln>
        </p:spPr>
        <p:txBody>
          <a:bodyPr wrap="square" lIns="0" tIns="0" rIns="0" bIns="0" rtlCol="0"/>
          <a:lstStyle/>
          <a:p>
            <a:endParaRPr/>
          </a:p>
        </p:txBody>
      </p:sp>
      <p:sp>
        <p:nvSpPr>
          <p:cNvPr id="3475" name="object 3475"/>
          <p:cNvSpPr/>
          <p:nvPr/>
        </p:nvSpPr>
        <p:spPr>
          <a:xfrm>
            <a:off x="8929741" y="3117775"/>
            <a:ext cx="0" cy="149225"/>
          </a:xfrm>
          <a:custGeom>
            <a:avLst/>
            <a:gdLst/>
            <a:ahLst/>
            <a:cxnLst/>
            <a:rect l="l" t="t" r="r" b="b"/>
            <a:pathLst>
              <a:path h="149225">
                <a:moveTo>
                  <a:pt x="0" y="0"/>
                </a:moveTo>
                <a:lnTo>
                  <a:pt x="0" y="149188"/>
                </a:lnTo>
              </a:path>
            </a:pathLst>
          </a:custGeom>
          <a:ln w="3175">
            <a:solidFill>
              <a:srgbClr val="000000"/>
            </a:solidFill>
          </a:ln>
        </p:spPr>
        <p:txBody>
          <a:bodyPr wrap="square" lIns="0" tIns="0" rIns="0" bIns="0" rtlCol="0"/>
          <a:lstStyle/>
          <a:p>
            <a:endParaRPr/>
          </a:p>
        </p:txBody>
      </p:sp>
      <p:sp>
        <p:nvSpPr>
          <p:cNvPr id="3476" name="object 3476"/>
          <p:cNvSpPr/>
          <p:nvPr/>
        </p:nvSpPr>
        <p:spPr>
          <a:xfrm>
            <a:off x="892932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477" name="object 3477"/>
          <p:cNvSpPr/>
          <p:nvPr/>
        </p:nvSpPr>
        <p:spPr>
          <a:xfrm>
            <a:off x="8933080" y="3226275"/>
            <a:ext cx="0" cy="66675"/>
          </a:xfrm>
          <a:custGeom>
            <a:avLst/>
            <a:gdLst/>
            <a:ahLst/>
            <a:cxnLst/>
            <a:rect l="l" t="t" r="r" b="b"/>
            <a:pathLst>
              <a:path h="66675">
                <a:moveTo>
                  <a:pt x="0" y="0"/>
                </a:moveTo>
                <a:lnTo>
                  <a:pt x="0" y="66385"/>
                </a:lnTo>
              </a:path>
            </a:pathLst>
          </a:custGeom>
          <a:ln w="3175">
            <a:solidFill>
              <a:srgbClr val="000000"/>
            </a:solidFill>
          </a:ln>
        </p:spPr>
        <p:txBody>
          <a:bodyPr wrap="square" lIns="0" tIns="0" rIns="0" bIns="0" rtlCol="0"/>
          <a:lstStyle/>
          <a:p>
            <a:endParaRPr/>
          </a:p>
        </p:txBody>
      </p:sp>
      <p:sp>
        <p:nvSpPr>
          <p:cNvPr id="3478" name="object 3478"/>
          <p:cNvSpPr/>
          <p:nvPr/>
        </p:nvSpPr>
        <p:spPr>
          <a:xfrm>
            <a:off x="8933080" y="322627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3479" name="object 3479"/>
          <p:cNvSpPr/>
          <p:nvPr/>
        </p:nvSpPr>
        <p:spPr>
          <a:xfrm>
            <a:off x="893266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480" name="object 3480"/>
          <p:cNvSpPr/>
          <p:nvPr/>
        </p:nvSpPr>
        <p:spPr>
          <a:xfrm>
            <a:off x="8936418" y="3237695"/>
            <a:ext cx="0" cy="69850"/>
          </a:xfrm>
          <a:custGeom>
            <a:avLst/>
            <a:gdLst/>
            <a:ahLst/>
            <a:cxnLst/>
            <a:rect l="l" t="t" r="r" b="b"/>
            <a:pathLst>
              <a:path h="69850">
                <a:moveTo>
                  <a:pt x="0" y="69240"/>
                </a:moveTo>
                <a:lnTo>
                  <a:pt x="0" y="0"/>
                </a:lnTo>
              </a:path>
            </a:pathLst>
          </a:custGeom>
          <a:ln w="3175">
            <a:solidFill>
              <a:srgbClr val="000000"/>
            </a:solidFill>
          </a:ln>
        </p:spPr>
        <p:txBody>
          <a:bodyPr wrap="square" lIns="0" tIns="0" rIns="0" bIns="0" rtlCol="0"/>
          <a:lstStyle/>
          <a:p>
            <a:endParaRPr/>
          </a:p>
        </p:txBody>
      </p:sp>
      <p:sp>
        <p:nvSpPr>
          <p:cNvPr id="3481" name="object 3481"/>
          <p:cNvSpPr/>
          <p:nvPr/>
        </p:nvSpPr>
        <p:spPr>
          <a:xfrm>
            <a:off x="8936001" y="3257684"/>
            <a:ext cx="4445" cy="6985"/>
          </a:xfrm>
          <a:custGeom>
            <a:avLst/>
            <a:gdLst/>
            <a:ahLst/>
            <a:cxnLst/>
            <a:rect l="l" t="t" r="r" b="b"/>
            <a:pathLst>
              <a:path w="4445" h="6985">
                <a:moveTo>
                  <a:pt x="4173" y="0"/>
                </a:moveTo>
                <a:lnTo>
                  <a:pt x="3338" y="0"/>
                </a:lnTo>
                <a:lnTo>
                  <a:pt x="0" y="5709"/>
                </a:lnTo>
                <a:lnTo>
                  <a:pt x="0" y="6423"/>
                </a:lnTo>
                <a:lnTo>
                  <a:pt x="834" y="6423"/>
                </a:lnTo>
                <a:lnTo>
                  <a:pt x="4173" y="713"/>
                </a:lnTo>
                <a:lnTo>
                  <a:pt x="4173" y="0"/>
                </a:lnTo>
                <a:close/>
              </a:path>
            </a:pathLst>
          </a:custGeom>
          <a:solidFill>
            <a:srgbClr val="000000"/>
          </a:solidFill>
        </p:spPr>
        <p:txBody>
          <a:bodyPr wrap="square" lIns="0" tIns="0" rIns="0" bIns="0" rtlCol="0"/>
          <a:lstStyle/>
          <a:p>
            <a:endParaRPr/>
          </a:p>
        </p:txBody>
      </p:sp>
      <p:sp>
        <p:nvSpPr>
          <p:cNvPr id="3482" name="object 3482"/>
          <p:cNvSpPr/>
          <p:nvPr/>
        </p:nvSpPr>
        <p:spPr>
          <a:xfrm>
            <a:off x="8939757" y="3177735"/>
            <a:ext cx="0" cy="129539"/>
          </a:xfrm>
          <a:custGeom>
            <a:avLst/>
            <a:gdLst/>
            <a:ahLst/>
            <a:cxnLst/>
            <a:rect l="l" t="t" r="r" b="b"/>
            <a:pathLst>
              <a:path h="129539">
                <a:moveTo>
                  <a:pt x="0" y="129202"/>
                </a:moveTo>
                <a:lnTo>
                  <a:pt x="0" y="0"/>
                </a:lnTo>
              </a:path>
            </a:pathLst>
          </a:custGeom>
          <a:ln w="3175">
            <a:solidFill>
              <a:srgbClr val="000000"/>
            </a:solidFill>
          </a:ln>
        </p:spPr>
        <p:txBody>
          <a:bodyPr wrap="square" lIns="0" tIns="0" rIns="0" bIns="0" rtlCol="0"/>
          <a:lstStyle/>
          <a:p>
            <a:endParaRPr/>
          </a:p>
        </p:txBody>
      </p:sp>
      <p:sp>
        <p:nvSpPr>
          <p:cNvPr id="3483" name="object 3483"/>
          <p:cNvSpPr/>
          <p:nvPr/>
        </p:nvSpPr>
        <p:spPr>
          <a:xfrm>
            <a:off x="893934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484" name="object 3484"/>
          <p:cNvSpPr/>
          <p:nvPr/>
        </p:nvSpPr>
        <p:spPr>
          <a:xfrm>
            <a:off x="8943095" y="3114919"/>
            <a:ext cx="0" cy="192405"/>
          </a:xfrm>
          <a:custGeom>
            <a:avLst/>
            <a:gdLst/>
            <a:ahLst/>
            <a:cxnLst/>
            <a:rect l="l" t="t" r="r" b="b"/>
            <a:pathLst>
              <a:path h="192404">
                <a:moveTo>
                  <a:pt x="0" y="192018"/>
                </a:moveTo>
                <a:lnTo>
                  <a:pt x="0" y="0"/>
                </a:lnTo>
              </a:path>
            </a:pathLst>
          </a:custGeom>
          <a:ln w="3175">
            <a:solidFill>
              <a:srgbClr val="000000"/>
            </a:solidFill>
          </a:ln>
        </p:spPr>
        <p:txBody>
          <a:bodyPr wrap="square" lIns="0" tIns="0" rIns="0" bIns="0" rtlCol="0"/>
          <a:lstStyle/>
          <a:p>
            <a:endParaRPr/>
          </a:p>
        </p:txBody>
      </p:sp>
      <p:sp>
        <p:nvSpPr>
          <p:cNvPr id="3485" name="object 3485"/>
          <p:cNvSpPr/>
          <p:nvPr/>
        </p:nvSpPr>
        <p:spPr>
          <a:xfrm>
            <a:off x="8942678" y="3283380"/>
            <a:ext cx="4445" cy="24130"/>
          </a:xfrm>
          <a:custGeom>
            <a:avLst/>
            <a:gdLst/>
            <a:ahLst/>
            <a:cxnLst/>
            <a:rect l="l" t="t" r="r" b="b"/>
            <a:pathLst>
              <a:path w="4445" h="24129">
                <a:moveTo>
                  <a:pt x="4173" y="0"/>
                </a:moveTo>
                <a:lnTo>
                  <a:pt x="3338" y="0"/>
                </a:lnTo>
                <a:lnTo>
                  <a:pt x="0" y="22842"/>
                </a:lnTo>
                <a:lnTo>
                  <a:pt x="0" y="23555"/>
                </a:lnTo>
                <a:lnTo>
                  <a:pt x="835" y="23555"/>
                </a:lnTo>
                <a:lnTo>
                  <a:pt x="4173" y="713"/>
                </a:lnTo>
                <a:lnTo>
                  <a:pt x="4173" y="0"/>
                </a:lnTo>
                <a:close/>
              </a:path>
            </a:pathLst>
          </a:custGeom>
          <a:solidFill>
            <a:srgbClr val="000000"/>
          </a:solidFill>
        </p:spPr>
        <p:txBody>
          <a:bodyPr wrap="square" lIns="0" tIns="0" rIns="0" bIns="0" rtlCol="0"/>
          <a:lstStyle/>
          <a:p>
            <a:endParaRPr/>
          </a:p>
        </p:txBody>
      </p:sp>
      <p:sp>
        <p:nvSpPr>
          <p:cNvPr id="3486" name="object 3486"/>
          <p:cNvSpPr/>
          <p:nvPr/>
        </p:nvSpPr>
        <p:spPr>
          <a:xfrm>
            <a:off x="8946016" y="3286235"/>
            <a:ext cx="4445" cy="12700"/>
          </a:xfrm>
          <a:custGeom>
            <a:avLst/>
            <a:gdLst/>
            <a:ahLst/>
            <a:cxnLst/>
            <a:rect l="l" t="t" r="r" b="b"/>
            <a:pathLst>
              <a:path w="4445" h="12700">
                <a:moveTo>
                  <a:pt x="834" y="0"/>
                </a:moveTo>
                <a:lnTo>
                  <a:pt x="0" y="0"/>
                </a:lnTo>
                <a:lnTo>
                  <a:pt x="0" y="713"/>
                </a:lnTo>
                <a:lnTo>
                  <a:pt x="3338" y="12134"/>
                </a:lnTo>
                <a:lnTo>
                  <a:pt x="4173" y="12134"/>
                </a:lnTo>
                <a:lnTo>
                  <a:pt x="4173" y="11421"/>
                </a:lnTo>
                <a:lnTo>
                  <a:pt x="834" y="0"/>
                </a:lnTo>
                <a:close/>
              </a:path>
            </a:pathLst>
          </a:custGeom>
          <a:solidFill>
            <a:srgbClr val="000000"/>
          </a:solidFill>
        </p:spPr>
        <p:txBody>
          <a:bodyPr wrap="square" lIns="0" tIns="0" rIns="0" bIns="0" rtlCol="0"/>
          <a:lstStyle/>
          <a:p>
            <a:endParaRPr/>
          </a:p>
        </p:txBody>
      </p:sp>
      <p:sp>
        <p:nvSpPr>
          <p:cNvPr id="3487" name="object 3487"/>
          <p:cNvSpPr/>
          <p:nvPr/>
        </p:nvSpPr>
        <p:spPr>
          <a:xfrm>
            <a:off x="8949772" y="3089220"/>
            <a:ext cx="0" cy="217804"/>
          </a:xfrm>
          <a:custGeom>
            <a:avLst/>
            <a:gdLst/>
            <a:ahLst/>
            <a:cxnLst/>
            <a:rect l="l" t="t" r="r" b="b"/>
            <a:pathLst>
              <a:path h="217804">
                <a:moveTo>
                  <a:pt x="0" y="217715"/>
                </a:moveTo>
                <a:lnTo>
                  <a:pt x="0" y="0"/>
                </a:lnTo>
              </a:path>
            </a:pathLst>
          </a:custGeom>
          <a:ln w="3175">
            <a:solidFill>
              <a:srgbClr val="000000"/>
            </a:solidFill>
          </a:ln>
        </p:spPr>
        <p:txBody>
          <a:bodyPr wrap="square" lIns="0" tIns="0" rIns="0" bIns="0" rtlCol="0"/>
          <a:lstStyle/>
          <a:p>
            <a:endParaRPr/>
          </a:p>
        </p:txBody>
      </p:sp>
      <p:sp>
        <p:nvSpPr>
          <p:cNvPr id="3488" name="object 3488"/>
          <p:cNvSpPr/>
          <p:nvPr/>
        </p:nvSpPr>
        <p:spPr>
          <a:xfrm>
            <a:off x="894935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489" name="object 3489"/>
          <p:cNvSpPr/>
          <p:nvPr/>
        </p:nvSpPr>
        <p:spPr>
          <a:xfrm>
            <a:off x="8953111" y="3189156"/>
            <a:ext cx="0" cy="118110"/>
          </a:xfrm>
          <a:custGeom>
            <a:avLst/>
            <a:gdLst/>
            <a:ahLst/>
            <a:cxnLst/>
            <a:rect l="l" t="t" r="r" b="b"/>
            <a:pathLst>
              <a:path h="118110">
                <a:moveTo>
                  <a:pt x="0" y="117780"/>
                </a:moveTo>
                <a:lnTo>
                  <a:pt x="0" y="0"/>
                </a:lnTo>
              </a:path>
            </a:pathLst>
          </a:custGeom>
          <a:ln w="3175">
            <a:solidFill>
              <a:srgbClr val="000000"/>
            </a:solidFill>
          </a:ln>
        </p:spPr>
        <p:txBody>
          <a:bodyPr wrap="square" lIns="0" tIns="0" rIns="0" bIns="0" rtlCol="0"/>
          <a:lstStyle/>
          <a:p>
            <a:endParaRPr/>
          </a:p>
        </p:txBody>
      </p:sp>
      <p:sp>
        <p:nvSpPr>
          <p:cNvPr id="3490" name="object 3490"/>
          <p:cNvSpPr/>
          <p:nvPr/>
        </p:nvSpPr>
        <p:spPr>
          <a:xfrm>
            <a:off x="8952694" y="3280525"/>
            <a:ext cx="4445" cy="26670"/>
          </a:xfrm>
          <a:custGeom>
            <a:avLst/>
            <a:gdLst/>
            <a:ahLst/>
            <a:cxnLst/>
            <a:rect l="l" t="t" r="r" b="b"/>
            <a:pathLst>
              <a:path w="4445" h="26670">
                <a:moveTo>
                  <a:pt x="4173" y="0"/>
                </a:moveTo>
                <a:lnTo>
                  <a:pt x="3337" y="0"/>
                </a:lnTo>
                <a:lnTo>
                  <a:pt x="0" y="25697"/>
                </a:lnTo>
                <a:lnTo>
                  <a:pt x="0" y="26410"/>
                </a:lnTo>
                <a:lnTo>
                  <a:pt x="835" y="26410"/>
                </a:lnTo>
                <a:lnTo>
                  <a:pt x="4173" y="713"/>
                </a:lnTo>
                <a:lnTo>
                  <a:pt x="4173" y="0"/>
                </a:lnTo>
                <a:close/>
              </a:path>
            </a:pathLst>
          </a:custGeom>
          <a:solidFill>
            <a:srgbClr val="000000"/>
          </a:solidFill>
        </p:spPr>
        <p:txBody>
          <a:bodyPr wrap="square" lIns="0" tIns="0" rIns="0" bIns="0" rtlCol="0"/>
          <a:lstStyle/>
          <a:p>
            <a:endParaRPr/>
          </a:p>
        </p:txBody>
      </p:sp>
      <p:sp>
        <p:nvSpPr>
          <p:cNvPr id="3491" name="object 3491"/>
          <p:cNvSpPr/>
          <p:nvPr/>
        </p:nvSpPr>
        <p:spPr>
          <a:xfrm>
            <a:off x="8956449" y="3271959"/>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3492" name="object 3492"/>
          <p:cNvSpPr/>
          <p:nvPr/>
        </p:nvSpPr>
        <p:spPr>
          <a:xfrm>
            <a:off x="8956450" y="3271958"/>
            <a:ext cx="0" cy="35560"/>
          </a:xfrm>
          <a:custGeom>
            <a:avLst/>
            <a:gdLst/>
            <a:ahLst/>
            <a:cxnLst/>
            <a:rect l="l" t="t" r="r" b="b"/>
            <a:pathLst>
              <a:path h="35560">
                <a:moveTo>
                  <a:pt x="0" y="34977"/>
                </a:moveTo>
                <a:lnTo>
                  <a:pt x="0" y="0"/>
                </a:lnTo>
              </a:path>
            </a:pathLst>
          </a:custGeom>
          <a:ln w="3175">
            <a:solidFill>
              <a:srgbClr val="000000"/>
            </a:solidFill>
          </a:ln>
        </p:spPr>
        <p:txBody>
          <a:bodyPr wrap="square" lIns="0" tIns="0" rIns="0" bIns="0" rtlCol="0"/>
          <a:lstStyle/>
          <a:p>
            <a:endParaRPr/>
          </a:p>
        </p:txBody>
      </p:sp>
      <p:sp>
        <p:nvSpPr>
          <p:cNvPr id="3493" name="object 3493"/>
          <p:cNvSpPr/>
          <p:nvPr/>
        </p:nvSpPr>
        <p:spPr>
          <a:xfrm>
            <a:off x="895603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494" name="object 3494"/>
          <p:cNvSpPr/>
          <p:nvPr/>
        </p:nvSpPr>
        <p:spPr>
          <a:xfrm>
            <a:off x="8959787" y="3269105"/>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495" name="object 3495"/>
          <p:cNvSpPr/>
          <p:nvPr/>
        </p:nvSpPr>
        <p:spPr>
          <a:xfrm>
            <a:off x="8959788" y="3269103"/>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3496" name="object 3496"/>
          <p:cNvSpPr/>
          <p:nvPr/>
        </p:nvSpPr>
        <p:spPr>
          <a:xfrm>
            <a:off x="8959787" y="3026406"/>
            <a:ext cx="0" cy="274955"/>
          </a:xfrm>
          <a:custGeom>
            <a:avLst/>
            <a:gdLst/>
            <a:ahLst/>
            <a:cxnLst/>
            <a:rect l="l" t="t" r="r" b="b"/>
            <a:pathLst>
              <a:path h="274954">
                <a:moveTo>
                  <a:pt x="0" y="0"/>
                </a:moveTo>
                <a:lnTo>
                  <a:pt x="0" y="274820"/>
                </a:lnTo>
              </a:path>
            </a:pathLst>
          </a:custGeom>
          <a:ln w="3175">
            <a:solidFill>
              <a:srgbClr val="000000"/>
            </a:solidFill>
          </a:ln>
        </p:spPr>
        <p:txBody>
          <a:bodyPr wrap="square" lIns="0" tIns="0" rIns="0" bIns="0" rtlCol="0"/>
          <a:lstStyle/>
          <a:p>
            <a:endParaRPr/>
          </a:p>
        </p:txBody>
      </p:sp>
      <p:sp>
        <p:nvSpPr>
          <p:cNvPr id="3497" name="object 3497"/>
          <p:cNvSpPr/>
          <p:nvPr/>
        </p:nvSpPr>
        <p:spPr>
          <a:xfrm>
            <a:off x="8959371" y="3026406"/>
            <a:ext cx="4445" cy="72390"/>
          </a:xfrm>
          <a:custGeom>
            <a:avLst/>
            <a:gdLst/>
            <a:ahLst/>
            <a:cxnLst/>
            <a:rect l="l" t="t" r="r" b="b"/>
            <a:pathLst>
              <a:path w="4445" h="72389">
                <a:moveTo>
                  <a:pt x="835" y="0"/>
                </a:moveTo>
                <a:lnTo>
                  <a:pt x="0" y="0"/>
                </a:lnTo>
                <a:lnTo>
                  <a:pt x="0" y="713"/>
                </a:lnTo>
                <a:lnTo>
                  <a:pt x="3338" y="72095"/>
                </a:lnTo>
                <a:lnTo>
                  <a:pt x="4173" y="72095"/>
                </a:lnTo>
                <a:lnTo>
                  <a:pt x="4173" y="71381"/>
                </a:lnTo>
                <a:lnTo>
                  <a:pt x="835" y="0"/>
                </a:lnTo>
                <a:close/>
              </a:path>
            </a:pathLst>
          </a:custGeom>
          <a:solidFill>
            <a:srgbClr val="000000"/>
          </a:solidFill>
        </p:spPr>
        <p:txBody>
          <a:bodyPr wrap="square" lIns="0" tIns="0" rIns="0" bIns="0" rtlCol="0"/>
          <a:lstStyle/>
          <a:p>
            <a:endParaRPr/>
          </a:p>
        </p:txBody>
      </p:sp>
      <p:sp>
        <p:nvSpPr>
          <p:cNvPr id="3498" name="object 3498"/>
          <p:cNvSpPr/>
          <p:nvPr/>
        </p:nvSpPr>
        <p:spPr>
          <a:xfrm>
            <a:off x="8963126"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499" name="object 3499"/>
          <p:cNvSpPr/>
          <p:nvPr/>
        </p:nvSpPr>
        <p:spPr>
          <a:xfrm>
            <a:off x="8963126"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00" name="object 3500"/>
          <p:cNvSpPr/>
          <p:nvPr/>
        </p:nvSpPr>
        <p:spPr>
          <a:xfrm>
            <a:off x="8966465" y="3077801"/>
            <a:ext cx="0" cy="229235"/>
          </a:xfrm>
          <a:custGeom>
            <a:avLst/>
            <a:gdLst/>
            <a:ahLst/>
            <a:cxnLst/>
            <a:rect l="l" t="t" r="r" b="b"/>
            <a:pathLst>
              <a:path h="229235">
                <a:moveTo>
                  <a:pt x="0" y="229136"/>
                </a:moveTo>
                <a:lnTo>
                  <a:pt x="0" y="0"/>
                </a:lnTo>
              </a:path>
            </a:pathLst>
          </a:custGeom>
          <a:ln w="3175">
            <a:solidFill>
              <a:srgbClr val="000000"/>
            </a:solidFill>
          </a:ln>
        </p:spPr>
        <p:txBody>
          <a:bodyPr wrap="square" lIns="0" tIns="0" rIns="0" bIns="0" rtlCol="0"/>
          <a:lstStyle/>
          <a:p>
            <a:endParaRPr/>
          </a:p>
        </p:txBody>
      </p:sp>
      <p:sp>
        <p:nvSpPr>
          <p:cNvPr id="3501" name="object 3501"/>
          <p:cNvSpPr/>
          <p:nvPr/>
        </p:nvSpPr>
        <p:spPr>
          <a:xfrm>
            <a:off x="8966465"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02" name="object 3502"/>
          <p:cNvSpPr/>
          <p:nvPr/>
        </p:nvSpPr>
        <p:spPr>
          <a:xfrm>
            <a:off x="8966465"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03" name="object 3503"/>
          <p:cNvSpPr/>
          <p:nvPr/>
        </p:nvSpPr>
        <p:spPr>
          <a:xfrm>
            <a:off x="8966465"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04" name="object 3504"/>
          <p:cNvSpPr/>
          <p:nvPr/>
        </p:nvSpPr>
        <p:spPr>
          <a:xfrm>
            <a:off x="8966048" y="3186301"/>
            <a:ext cx="4445" cy="81280"/>
          </a:xfrm>
          <a:custGeom>
            <a:avLst/>
            <a:gdLst/>
            <a:ahLst/>
            <a:cxnLst/>
            <a:rect l="l" t="t" r="r" b="b"/>
            <a:pathLst>
              <a:path w="4445" h="81279">
                <a:moveTo>
                  <a:pt x="4173" y="0"/>
                </a:moveTo>
                <a:lnTo>
                  <a:pt x="3338" y="0"/>
                </a:lnTo>
                <a:lnTo>
                  <a:pt x="0" y="79947"/>
                </a:lnTo>
                <a:lnTo>
                  <a:pt x="0" y="80660"/>
                </a:lnTo>
                <a:lnTo>
                  <a:pt x="834" y="80660"/>
                </a:lnTo>
                <a:lnTo>
                  <a:pt x="4173" y="713"/>
                </a:lnTo>
                <a:lnTo>
                  <a:pt x="4173" y="0"/>
                </a:lnTo>
                <a:close/>
              </a:path>
            </a:pathLst>
          </a:custGeom>
          <a:solidFill>
            <a:srgbClr val="000000"/>
          </a:solidFill>
        </p:spPr>
        <p:txBody>
          <a:bodyPr wrap="square" lIns="0" tIns="0" rIns="0" bIns="0" rtlCol="0"/>
          <a:lstStyle/>
          <a:p>
            <a:endParaRPr/>
          </a:p>
        </p:txBody>
      </p:sp>
      <p:sp>
        <p:nvSpPr>
          <p:cNvPr id="3505" name="object 3505"/>
          <p:cNvSpPr/>
          <p:nvPr/>
        </p:nvSpPr>
        <p:spPr>
          <a:xfrm>
            <a:off x="8969803" y="3186300"/>
            <a:ext cx="0" cy="120650"/>
          </a:xfrm>
          <a:custGeom>
            <a:avLst/>
            <a:gdLst/>
            <a:ahLst/>
            <a:cxnLst/>
            <a:rect l="l" t="t" r="r" b="b"/>
            <a:pathLst>
              <a:path h="120650">
                <a:moveTo>
                  <a:pt x="0" y="120636"/>
                </a:moveTo>
                <a:lnTo>
                  <a:pt x="0" y="0"/>
                </a:lnTo>
              </a:path>
            </a:pathLst>
          </a:custGeom>
          <a:ln w="3175">
            <a:solidFill>
              <a:srgbClr val="000000"/>
            </a:solidFill>
          </a:ln>
        </p:spPr>
        <p:txBody>
          <a:bodyPr wrap="square" lIns="0" tIns="0" rIns="0" bIns="0" rtlCol="0"/>
          <a:lstStyle/>
          <a:p>
            <a:endParaRPr/>
          </a:p>
        </p:txBody>
      </p:sp>
      <p:sp>
        <p:nvSpPr>
          <p:cNvPr id="3506" name="object 3506"/>
          <p:cNvSpPr/>
          <p:nvPr/>
        </p:nvSpPr>
        <p:spPr>
          <a:xfrm>
            <a:off x="8969803" y="3209144"/>
            <a:ext cx="0" cy="29845"/>
          </a:xfrm>
          <a:custGeom>
            <a:avLst/>
            <a:gdLst/>
            <a:ahLst/>
            <a:cxnLst/>
            <a:rect l="l" t="t" r="r" b="b"/>
            <a:pathLst>
              <a:path h="29844">
                <a:moveTo>
                  <a:pt x="0" y="0"/>
                </a:moveTo>
                <a:lnTo>
                  <a:pt x="0" y="29266"/>
                </a:lnTo>
              </a:path>
            </a:pathLst>
          </a:custGeom>
          <a:ln w="3175">
            <a:solidFill>
              <a:srgbClr val="000000"/>
            </a:solidFill>
          </a:ln>
        </p:spPr>
        <p:txBody>
          <a:bodyPr wrap="square" lIns="0" tIns="0" rIns="0" bIns="0" rtlCol="0"/>
          <a:lstStyle/>
          <a:p>
            <a:endParaRPr/>
          </a:p>
        </p:txBody>
      </p:sp>
      <p:sp>
        <p:nvSpPr>
          <p:cNvPr id="3507" name="object 3507"/>
          <p:cNvSpPr/>
          <p:nvPr/>
        </p:nvSpPr>
        <p:spPr>
          <a:xfrm>
            <a:off x="8969387" y="3263394"/>
            <a:ext cx="4445" cy="43815"/>
          </a:xfrm>
          <a:custGeom>
            <a:avLst/>
            <a:gdLst/>
            <a:ahLst/>
            <a:cxnLst/>
            <a:rect l="l" t="t" r="r" b="b"/>
            <a:pathLst>
              <a:path w="4445" h="43814">
                <a:moveTo>
                  <a:pt x="834" y="0"/>
                </a:moveTo>
                <a:lnTo>
                  <a:pt x="0" y="0"/>
                </a:lnTo>
                <a:lnTo>
                  <a:pt x="0" y="713"/>
                </a:lnTo>
                <a:lnTo>
                  <a:pt x="3337" y="43543"/>
                </a:lnTo>
                <a:lnTo>
                  <a:pt x="4173" y="43543"/>
                </a:lnTo>
                <a:lnTo>
                  <a:pt x="4173" y="42829"/>
                </a:lnTo>
                <a:lnTo>
                  <a:pt x="834" y="0"/>
                </a:lnTo>
                <a:close/>
              </a:path>
            </a:pathLst>
          </a:custGeom>
          <a:solidFill>
            <a:srgbClr val="000000"/>
          </a:solidFill>
        </p:spPr>
        <p:txBody>
          <a:bodyPr wrap="square" lIns="0" tIns="0" rIns="0" bIns="0" rtlCol="0"/>
          <a:lstStyle/>
          <a:p>
            <a:endParaRPr/>
          </a:p>
        </p:txBody>
      </p:sp>
      <p:sp>
        <p:nvSpPr>
          <p:cNvPr id="3508" name="object 3508"/>
          <p:cNvSpPr/>
          <p:nvPr/>
        </p:nvSpPr>
        <p:spPr>
          <a:xfrm>
            <a:off x="8973142" y="3160603"/>
            <a:ext cx="0" cy="120650"/>
          </a:xfrm>
          <a:custGeom>
            <a:avLst/>
            <a:gdLst/>
            <a:ahLst/>
            <a:cxnLst/>
            <a:rect l="l" t="t" r="r" b="b"/>
            <a:pathLst>
              <a:path h="120650">
                <a:moveTo>
                  <a:pt x="0" y="0"/>
                </a:moveTo>
                <a:lnTo>
                  <a:pt x="0" y="120635"/>
                </a:lnTo>
              </a:path>
            </a:pathLst>
          </a:custGeom>
          <a:ln w="3175">
            <a:solidFill>
              <a:srgbClr val="000000"/>
            </a:solidFill>
          </a:ln>
        </p:spPr>
        <p:txBody>
          <a:bodyPr wrap="square" lIns="0" tIns="0" rIns="0" bIns="0" rtlCol="0"/>
          <a:lstStyle/>
          <a:p>
            <a:endParaRPr/>
          </a:p>
        </p:txBody>
      </p:sp>
      <p:sp>
        <p:nvSpPr>
          <p:cNvPr id="3509" name="object 3509"/>
          <p:cNvSpPr/>
          <p:nvPr/>
        </p:nvSpPr>
        <p:spPr>
          <a:xfrm>
            <a:off x="8973142" y="3114919"/>
            <a:ext cx="0" cy="192405"/>
          </a:xfrm>
          <a:custGeom>
            <a:avLst/>
            <a:gdLst/>
            <a:ahLst/>
            <a:cxnLst/>
            <a:rect l="l" t="t" r="r" b="b"/>
            <a:pathLst>
              <a:path h="192404">
                <a:moveTo>
                  <a:pt x="0" y="192017"/>
                </a:moveTo>
                <a:lnTo>
                  <a:pt x="0" y="0"/>
                </a:lnTo>
              </a:path>
            </a:pathLst>
          </a:custGeom>
          <a:ln w="3175">
            <a:solidFill>
              <a:srgbClr val="000000"/>
            </a:solidFill>
          </a:ln>
        </p:spPr>
        <p:txBody>
          <a:bodyPr wrap="square" lIns="0" tIns="0" rIns="0" bIns="0" rtlCol="0"/>
          <a:lstStyle/>
          <a:p>
            <a:endParaRPr/>
          </a:p>
        </p:txBody>
      </p:sp>
      <p:sp>
        <p:nvSpPr>
          <p:cNvPr id="3510" name="object 3510"/>
          <p:cNvSpPr/>
          <p:nvPr/>
        </p:nvSpPr>
        <p:spPr>
          <a:xfrm>
            <a:off x="897272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511" name="object 3511"/>
          <p:cNvSpPr/>
          <p:nvPr/>
        </p:nvSpPr>
        <p:spPr>
          <a:xfrm>
            <a:off x="8976481" y="3237695"/>
            <a:ext cx="0" cy="69850"/>
          </a:xfrm>
          <a:custGeom>
            <a:avLst/>
            <a:gdLst/>
            <a:ahLst/>
            <a:cxnLst/>
            <a:rect l="l" t="t" r="r" b="b"/>
            <a:pathLst>
              <a:path h="69850">
                <a:moveTo>
                  <a:pt x="0" y="69240"/>
                </a:moveTo>
                <a:lnTo>
                  <a:pt x="0" y="0"/>
                </a:lnTo>
              </a:path>
            </a:pathLst>
          </a:custGeom>
          <a:ln w="3175">
            <a:solidFill>
              <a:srgbClr val="000000"/>
            </a:solidFill>
          </a:ln>
        </p:spPr>
        <p:txBody>
          <a:bodyPr wrap="square" lIns="0" tIns="0" rIns="0" bIns="0" rtlCol="0"/>
          <a:lstStyle/>
          <a:p>
            <a:endParaRPr/>
          </a:p>
        </p:txBody>
      </p:sp>
      <p:sp>
        <p:nvSpPr>
          <p:cNvPr id="3512" name="object 3512"/>
          <p:cNvSpPr/>
          <p:nvPr/>
        </p:nvSpPr>
        <p:spPr>
          <a:xfrm>
            <a:off x="897606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513" name="object 3513"/>
          <p:cNvSpPr/>
          <p:nvPr/>
        </p:nvSpPr>
        <p:spPr>
          <a:xfrm>
            <a:off x="8979819" y="3234840"/>
            <a:ext cx="0" cy="72390"/>
          </a:xfrm>
          <a:custGeom>
            <a:avLst/>
            <a:gdLst/>
            <a:ahLst/>
            <a:cxnLst/>
            <a:rect l="l" t="t" r="r" b="b"/>
            <a:pathLst>
              <a:path h="72389">
                <a:moveTo>
                  <a:pt x="0" y="72096"/>
                </a:moveTo>
                <a:lnTo>
                  <a:pt x="0" y="0"/>
                </a:lnTo>
              </a:path>
            </a:pathLst>
          </a:custGeom>
          <a:ln w="3175">
            <a:solidFill>
              <a:srgbClr val="000000"/>
            </a:solidFill>
          </a:ln>
        </p:spPr>
        <p:txBody>
          <a:bodyPr wrap="square" lIns="0" tIns="0" rIns="0" bIns="0" rtlCol="0"/>
          <a:lstStyle/>
          <a:p>
            <a:endParaRPr/>
          </a:p>
        </p:txBody>
      </p:sp>
      <p:sp>
        <p:nvSpPr>
          <p:cNvPr id="3514" name="object 3514"/>
          <p:cNvSpPr/>
          <p:nvPr/>
        </p:nvSpPr>
        <p:spPr>
          <a:xfrm>
            <a:off x="8979402" y="3223420"/>
            <a:ext cx="4445" cy="12700"/>
          </a:xfrm>
          <a:custGeom>
            <a:avLst/>
            <a:gdLst/>
            <a:ahLst/>
            <a:cxnLst/>
            <a:rect l="l" t="t" r="r" b="b"/>
            <a:pathLst>
              <a:path w="4445" h="12700">
                <a:moveTo>
                  <a:pt x="4171" y="0"/>
                </a:moveTo>
                <a:lnTo>
                  <a:pt x="3338" y="0"/>
                </a:lnTo>
                <a:lnTo>
                  <a:pt x="0" y="11421"/>
                </a:lnTo>
                <a:lnTo>
                  <a:pt x="0" y="12134"/>
                </a:lnTo>
                <a:lnTo>
                  <a:pt x="834" y="12134"/>
                </a:lnTo>
                <a:lnTo>
                  <a:pt x="4171" y="713"/>
                </a:lnTo>
                <a:lnTo>
                  <a:pt x="4171" y="0"/>
                </a:lnTo>
                <a:close/>
              </a:path>
            </a:pathLst>
          </a:custGeom>
          <a:solidFill>
            <a:srgbClr val="000000"/>
          </a:solidFill>
        </p:spPr>
        <p:txBody>
          <a:bodyPr wrap="square" lIns="0" tIns="0" rIns="0" bIns="0" rtlCol="0"/>
          <a:lstStyle/>
          <a:p>
            <a:endParaRPr/>
          </a:p>
        </p:txBody>
      </p:sp>
      <p:sp>
        <p:nvSpPr>
          <p:cNvPr id="3515" name="object 3515"/>
          <p:cNvSpPr/>
          <p:nvPr/>
        </p:nvSpPr>
        <p:spPr>
          <a:xfrm>
            <a:off x="8984826" y="3114921"/>
            <a:ext cx="0" cy="172085"/>
          </a:xfrm>
          <a:custGeom>
            <a:avLst/>
            <a:gdLst/>
            <a:ahLst/>
            <a:cxnLst/>
            <a:rect l="l" t="t" r="r" b="b"/>
            <a:pathLst>
              <a:path h="172085">
                <a:moveTo>
                  <a:pt x="0" y="0"/>
                </a:moveTo>
                <a:lnTo>
                  <a:pt x="0" y="172029"/>
                </a:lnTo>
              </a:path>
            </a:pathLst>
          </a:custGeom>
          <a:ln w="4173">
            <a:solidFill>
              <a:srgbClr val="000000"/>
            </a:solidFill>
          </a:ln>
        </p:spPr>
        <p:txBody>
          <a:bodyPr wrap="square" lIns="0" tIns="0" rIns="0" bIns="0" rtlCol="0"/>
          <a:lstStyle/>
          <a:p>
            <a:endParaRPr/>
          </a:p>
        </p:txBody>
      </p:sp>
      <p:sp>
        <p:nvSpPr>
          <p:cNvPr id="3516" name="object 3516"/>
          <p:cNvSpPr/>
          <p:nvPr/>
        </p:nvSpPr>
        <p:spPr>
          <a:xfrm>
            <a:off x="8986496" y="3114919"/>
            <a:ext cx="0" cy="192405"/>
          </a:xfrm>
          <a:custGeom>
            <a:avLst/>
            <a:gdLst/>
            <a:ahLst/>
            <a:cxnLst/>
            <a:rect l="l" t="t" r="r" b="b"/>
            <a:pathLst>
              <a:path h="192404">
                <a:moveTo>
                  <a:pt x="0" y="192018"/>
                </a:moveTo>
                <a:lnTo>
                  <a:pt x="0" y="0"/>
                </a:lnTo>
              </a:path>
            </a:pathLst>
          </a:custGeom>
          <a:ln w="3175">
            <a:solidFill>
              <a:srgbClr val="000000"/>
            </a:solidFill>
          </a:ln>
        </p:spPr>
        <p:txBody>
          <a:bodyPr wrap="square" lIns="0" tIns="0" rIns="0" bIns="0" rtlCol="0"/>
          <a:lstStyle/>
          <a:p>
            <a:endParaRPr/>
          </a:p>
        </p:txBody>
      </p:sp>
      <p:sp>
        <p:nvSpPr>
          <p:cNvPr id="3517" name="object 3517"/>
          <p:cNvSpPr/>
          <p:nvPr/>
        </p:nvSpPr>
        <p:spPr>
          <a:xfrm>
            <a:off x="8986496" y="3206289"/>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3518" name="object 3518"/>
          <p:cNvSpPr/>
          <p:nvPr/>
        </p:nvSpPr>
        <p:spPr>
          <a:xfrm>
            <a:off x="898607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519" name="object 3519"/>
          <p:cNvSpPr/>
          <p:nvPr/>
        </p:nvSpPr>
        <p:spPr>
          <a:xfrm>
            <a:off x="8989834" y="3183446"/>
            <a:ext cx="0" cy="123825"/>
          </a:xfrm>
          <a:custGeom>
            <a:avLst/>
            <a:gdLst/>
            <a:ahLst/>
            <a:cxnLst/>
            <a:rect l="l" t="t" r="r" b="b"/>
            <a:pathLst>
              <a:path h="123825">
                <a:moveTo>
                  <a:pt x="0" y="123490"/>
                </a:moveTo>
                <a:lnTo>
                  <a:pt x="0" y="0"/>
                </a:lnTo>
              </a:path>
            </a:pathLst>
          </a:custGeom>
          <a:ln w="3175">
            <a:solidFill>
              <a:srgbClr val="000000"/>
            </a:solidFill>
          </a:ln>
        </p:spPr>
        <p:txBody>
          <a:bodyPr wrap="square" lIns="0" tIns="0" rIns="0" bIns="0" rtlCol="0"/>
          <a:lstStyle/>
          <a:p>
            <a:endParaRPr/>
          </a:p>
        </p:txBody>
      </p:sp>
      <p:sp>
        <p:nvSpPr>
          <p:cNvPr id="3520" name="object 3520"/>
          <p:cNvSpPr/>
          <p:nvPr/>
        </p:nvSpPr>
        <p:spPr>
          <a:xfrm>
            <a:off x="8993173" y="2983576"/>
            <a:ext cx="0" cy="323850"/>
          </a:xfrm>
          <a:custGeom>
            <a:avLst/>
            <a:gdLst/>
            <a:ahLst/>
            <a:cxnLst/>
            <a:rect l="l" t="t" r="r" b="b"/>
            <a:pathLst>
              <a:path h="323850">
                <a:moveTo>
                  <a:pt x="0" y="323360"/>
                </a:moveTo>
                <a:lnTo>
                  <a:pt x="0" y="0"/>
                </a:lnTo>
              </a:path>
            </a:pathLst>
          </a:custGeom>
          <a:ln w="3175">
            <a:solidFill>
              <a:srgbClr val="000000"/>
            </a:solidFill>
          </a:ln>
        </p:spPr>
        <p:txBody>
          <a:bodyPr wrap="square" lIns="0" tIns="0" rIns="0" bIns="0" rtlCol="0"/>
          <a:lstStyle/>
          <a:p>
            <a:endParaRPr/>
          </a:p>
        </p:txBody>
      </p:sp>
      <p:sp>
        <p:nvSpPr>
          <p:cNvPr id="3521" name="object 3521"/>
          <p:cNvSpPr/>
          <p:nvPr/>
        </p:nvSpPr>
        <p:spPr>
          <a:xfrm>
            <a:off x="8993173"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22" name="object 3522"/>
          <p:cNvSpPr/>
          <p:nvPr/>
        </p:nvSpPr>
        <p:spPr>
          <a:xfrm>
            <a:off x="8993173"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23" name="object 3523"/>
          <p:cNvSpPr/>
          <p:nvPr/>
        </p:nvSpPr>
        <p:spPr>
          <a:xfrm>
            <a:off x="8993173"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24" name="object 3524"/>
          <p:cNvSpPr/>
          <p:nvPr/>
        </p:nvSpPr>
        <p:spPr>
          <a:xfrm>
            <a:off x="8993173"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25" name="object 3525"/>
          <p:cNvSpPr/>
          <p:nvPr/>
        </p:nvSpPr>
        <p:spPr>
          <a:xfrm>
            <a:off x="8993173" y="3114919"/>
            <a:ext cx="0" cy="132080"/>
          </a:xfrm>
          <a:custGeom>
            <a:avLst/>
            <a:gdLst/>
            <a:ahLst/>
            <a:cxnLst/>
            <a:rect l="l" t="t" r="r" b="b"/>
            <a:pathLst>
              <a:path h="132080">
                <a:moveTo>
                  <a:pt x="0" y="0"/>
                </a:moveTo>
                <a:lnTo>
                  <a:pt x="0" y="132056"/>
                </a:lnTo>
              </a:path>
            </a:pathLst>
          </a:custGeom>
          <a:ln w="3175">
            <a:solidFill>
              <a:srgbClr val="000000"/>
            </a:solidFill>
          </a:ln>
        </p:spPr>
        <p:txBody>
          <a:bodyPr wrap="square" lIns="0" tIns="0" rIns="0" bIns="0" rtlCol="0"/>
          <a:lstStyle/>
          <a:p>
            <a:endParaRPr/>
          </a:p>
        </p:txBody>
      </p:sp>
      <p:sp>
        <p:nvSpPr>
          <p:cNvPr id="3526" name="object 3526"/>
          <p:cNvSpPr/>
          <p:nvPr/>
        </p:nvSpPr>
        <p:spPr>
          <a:xfrm>
            <a:off x="8993173"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27" name="object 3527"/>
          <p:cNvSpPr/>
          <p:nvPr/>
        </p:nvSpPr>
        <p:spPr>
          <a:xfrm>
            <a:off x="8994842" y="2983576"/>
            <a:ext cx="0" cy="314960"/>
          </a:xfrm>
          <a:custGeom>
            <a:avLst/>
            <a:gdLst/>
            <a:ahLst/>
            <a:cxnLst/>
            <a:rect l="l" t="t" r="r" b="b"/>
            <a:pathLst>
              <a:path h="314960">
                <a:moveTo>
                  <a:pt x="0" y="0"/>
                </a:moveTo>
                <a:lnTo>
                  <a:pt x="0" y="314793"/>
                </a:lnTo>
              </a:path>
            </a:pathLst>
          </a:custGeom>
          <a:ln w="4173">
            <a:solidFill>
              <a:srgbClr val="000000"/>
            </a:solidFill>
          </a:ln>
        </p:spPr>
        <p:txBody>
          <a:bodyPr wrap="square" lIns="0" tIns="0" rIns="0" bIns="0" rtlCol="0"/>
          <a:lstStyle/>
          <a:p>
            <a:endParaRPr/>
          </a:p>
        </p:txBody>
      </p:sp>
      <p:sp>
        <p:nvSpPr>
          <p:cNvPr id="3528" name="object 3528"/>
          <p:cNvSpPr/>
          <p:nvPr/>
        </p:nvSpPr>
        <p:spPr>
          <a:xfrm>
            <a:off x="8996512" y="3086366"/>
            <a:ext cx="0" cy="220979"/>
          </a:xfrm>
          <a:custGeom>
            <a:avLst/>
            <a:gdLst/>
            <a:ahLst/>
            <a:cxnLst/>
            <a:rect l="l" t="t" r="r" b="b"/>
            <a:pathLst>
              <a:path h="220979">
                <a:moveTo>
                  <a:pt x="0" y="220570"/>
                </a:moveTo>
                <a:lnTo>
                  <a:pt x="0" y="0"/>
                </a:lnTo>
              </a:path>
            </a:pathLst>
          </a:custGeom>
          <a:ln w="3175">
            <a:solidFill>
              <a:srgbClr val="000000"/>
            </a:solidFill>
          </a:ln>
        </p:spPr>
        <p:txBody>
          <a:bodyPr wrap="square" lIns="0" tIns="0" rIns="0" bIns="0" rtlCol="0"/>
          <a:lstStyle/>
          <a:p>
            <a:endParaRPr/>
          </a:p>
        </p:txBody>
      </p:sp>
      <p:sp>
        <p:nvSpPr>
          <p:cNvPr id="3529" name="object 3529"/>
          <p:cNvSpPr/>
          <p:nvPr/>
        </p:nvSpPr>
        <p:spPr>
          <a:xfrm>
            <a:off x="8996095"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530" name="object 3530"/>
          <p:cNvSpPr/>
          <p:nvPr/>
        </p:nvSpPr>
        <p:spPr>
          <a:xfrm>
            <a:off x="9000062" y="3149600"/>
            <a:ext cx="0" cy="157480"/>
          </a:xfrm>
          <a:custGeom>
            <a:avLst/>
            <a:gdLst/>
            <a:ahLst/>
            <a:cxnLst/>
            <a:rect l="l" t="t" r="r" b="b"/>
            <a:pathLst>
              <a:path h="157479">
                <a:moveTo>
                  <a:pt x="0" y="157480"/>
                </a:moveTo>
                <a:lnTo>
                  <a:pt x="0" y="0"/>
                </a:lnTo>
              </a:path>
            </a:pathLst>
          </a:custGeom>
          <a:ln w="3175">
            <a:solidFill>
              <a:srgbClr val="000000"/>
            </a:solidFill>
          </a:ln>
        </p:spPr>
        <p:txBody>
          <a:bodyPr wrap="square" lIns="0" tIns="0" rIns="0" bIns="0" rtlCol="0"/>
          <a:lstStyle/>
          <a:p>
            <a:endParaRPr/>
          </a:p>
        </p:txBody>
      </p:sp>
      <p:sp>
        <p:nvSpPr>
          <p:cNvPr id="3531" name="object 3531"/>
          <p:cNvSpPr/>
          <p:nvPr/>
        </p:nvSpPr>
        <p:spPr>
          <a:xfrm>
            <a:off x="8999849" y="3223419"/>
            <a:ext cx="0" cy="26670"/>
          </a:xfrm>
          <a:custGeom>
            <a:avLst/>
            <a:gdLst/>
            <a:ahLst/>
            <a:cxnLst/>
            <a:rect l="l" t="t" r="r" b="b"/>
            <a:pathLst>
              <a:path h="26669">
                <a:moveTo>
                  <a:pt x="0" y="0"/>
                </a:moveTo>
                <a:lnTo>
                  <a:pt x="0" y="26411"/>
                </a:lnTo>
              </a:path>
            </a:pathLst>
          </a:custGeom>
          <a:ln w="3175">
            <a:solidFill>
              <a:srgbClr val="000000"/>
            </a:solidFill>
          </a:ln>
        </p:spPr>
        <p:txBody>
          <a:bodyPr wrap="square" lIns="0" tIns="0" rIns="0" bIns="0" rtlCol="0"/>
          <a:lstStyle/>
          <a:p>
            <a:endParaRPr/>
          </a:p>
        </p:txBody>
      </p:sp>
      <p:sp>
        <p:nvSpPr>
          <p:cNvPr id="3532" name="object 3532"/>
          <p:cNvSpPr/>
          <p:nvPr/>
        </p:nvSpPr>
        <p:spPr>
          <a:xfrm>
            <a:off x="9002772"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533" name="object 3533"/>
          <p:cNvSpPr/>
          <p:nvPr/>
        </p:nvSpPr>
        <p:spPr>
          <a:xfrm>
            <a:off x="9006526" y="3172025"/>
            <a:ext cx="0" cy="135255"/>
          </a:xfrm>
          <a:custGeom>
            <a:avLst/>
            <a:gdLst/>
            <a:ahLst/>
            <a:cxnLst/>
            <a:rect l="l" t="t" r="r" b="b"/>
            <a:pathLst>
              <a:path h="135254">
                <a:moveTo>
                  <a:pt x="0" y="134912"/>
                </a:moveTo>
                <a:lnTo>
                  <a:pt x="0" y="0"/>
                </a:lnTo>
              </a:path>
            </a:pathLst>
          </a:custGeom>
          <a:ln w="3175">
            <a:solidFill>
              <a:srgbClr val="000000"/>
            </a:solidFill>
          </a:ln>
        </p:spPr>
        <p:txBody>
          <a:bodyPr wrap="square" lIns="0" tIns="0" rIns="0" bIns="0" rtlCol="0"/>
          <a:lstStyle/>
          <a:p>
            <a:endParaRPr/>
          </a:p>
        </p:txBody>
      </p:sp>
      <p:sp>
        <p:nvSpPr>
          <p:cNvPr id="3534" name="object 3534"/>
          <p:cNvSpPr/>
          <p:nvPr/>
        </p:nvSpPr>
        <p:spPr>
          <a:xfrm>
            <a:off x="900611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535" name="object 3535"/>
          <p:cNvSpPr/>
          <p:nvPr/>
        </p:nvSpPr>
        <p:spPr>
          <a:xfrm>
            <a:off x="9009865" y="3183446"/>
            <a:ext cx="0" cy="52705"/>
          </a:xfrm>
          <a:custGeom>
            <a:avLst/>
            <a:gdLst/>
            <a:ahLst/>
            <a:cxnLst/>
            <a:rect l="l" t="t" r="r" b="b"/>
            <a:pathLst>
              <a:path h="52705">
                <a:moveTo>
                  <a:pt x="0" y="0"/>
                </a:moveTo>
                <a:lnTo>
                  <a:pt x="0" y="52109"/>
                </a:lnTo>
              </a:path>
            </a:pathLst>
          </a:custGeom>
          <a:ln w="3175">
            <a:solidFill>
              <a:srgbClr val="000000"/>
            </a:solidFill>
          </a:ln>
        </p:spPr>
        <p:txBody>
          <a:bodyPr wrap="square" lIns="0" tIns="0" rIns="0" bIns="0" rtlCol="0"/>
          <a:lstStyle/>
          <a:p>
            <a:endParaRPr/>
          </a:p>
        </p:txBody>
      </p:sp>
      <p:sp>
        <p:nvSpPr>
          <p:cNvPr id="3536" name="object 3536"/>
          <p:cNvSpPr/>
          <p:nvPr/>
        </p:nvSpPr>
        <p:spPr>
          <a:xfrm>
            <a:off x="9009865" y="3183446"/>
            <a:ext cx="0" cy="123825"/>
          </a:xfrm>
          <a:custGeom>
            <a:avLst/>
            <a:gdLst/>
            <a:ahLst/>
            <a:cxnLst/>
            <a:rect l="l" t="t" r="r" b="b"/>
            <a:pathLst>
              <a:path h="123825">
                <a:moveTo>
                  <a:pt x="0" y="123491"/>
                </a:moveTo>
                <a:lnTo>
                  <a:pt x="0" y="0"/>
                </a:lnTo>
              </a:path>
            </a:pathLst>
          </a:custGeom>
          <a:ln w="3175">
            <a:solidFill>
              <a:srgbClr val="000000"/>
            </a:solidFill>
          </a:ln>
        </p:spPr>
        <p:txBody>
          <a:bodyPr wrap="square" lIns="0" tIns="0" rIns="0" bIns="0" rtlCol="0"/>
          <a:lstStyle/>
          <a:p>
            <a:endParaRPr/>
          </a:p>
        </p:txBody>
      </p:sp>
      <p:sp>
        <p:nvSpPr>
          <p:cNvPr id="3537" name="object 3537"/>
          <p:cNvSpPr/>
          <p:nvPr/>
        </p:nvSpPr>
        <p:spPr>
          <a:xfrm>
            <a:off x="9009447" y="3226274"/>
            <a:ext cx="4445" cy="81280"/>
          </a:xfrm>
          <a:custGeom>
            <a:avLst/>
            <a:gdLst/>
            <a:ahLst/>
            <a:cxnLst/>
            <a:rect l="l" t="t" r="r" b="b"/>
            <a:pathLst>
              <a:path w="4445" h="81279">
                <a:moveTo>
                  <a:pt x="835" y="0"/>
                </a:moveTo>
                <a:lnTo>
                  <a:pt x="0" y="0"/>
                </a:lnTo>
                <a:lnTo>
                  <a:pt x="0" y="713"/>
                </a:lnTo>
                <a:lnTo>
                  <a:pt x="3338" y="80661"/>
                </a:lnTo>
                <a:lnTo>
                  <a:pt x="4173" y="80661"/>
                </a:lnTo>
                <a:lnTo>
                  <a:pt x="4173" y="79947"/>
                </a:lnTo>
                <a:lnTo>
                  <a:pt x="835" y="0"/>
                </a:lnTo>
                <a:close/>
              </a:path>
            </a:pathLst>
          </a:custGeom>
          <a:solidFill>
            <a:srgbClr val="000000"/>
          </a:solidFill>
        </p:spPr>
        <p:txBody>
          <a:bodyPr wrap="square" lIns="0" tIns="0" rIns="0" bIns="0" rtlCol="0"/>
          <a:lstStyle/>
          <a:p>
            <a:endParaRPr/>
          </a:p>
        </p:txBody>
      </p:sp>
      <p:sp>
        <p:nvSpPr>
          <p:cNvPr id="3538" name="object 3538"/>
          <p:cNvSpPr/>
          <p:nvPr/>
        </p:nvSpPr>
        <p:spPr>
          <a:xfrm>
            <a:off x="9013204" y="3249118"/>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539" name="object 3539"/>
          <p:cNvSpPr/>
          <p:nvPr/>
        </p:nvSpPr>
        <p:spPr>
          <a:xfrm>
            <a:off x="9013204" y="3249117"/>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3540" name="object 3540"/>
          <p:cNvSpPr/>
          <p:nvPr/>
        </p:nvSpPr>
        <p:spPr>
          <a:xfrm>
            <a:off x="9012787" y="3254827"/>
            <a:ext cx="4445" cy="26670"/>
          </a:xfrm>
          <a:custGeom>
            <a:avLst/>
            <a:gdLst/>
            <a:ahLst/>
            <a:cxnLst/>
            <a:rect l="l" t="t" r="r" b="b"/>
            <a:pathLst>
              <a:path w="4445" h="26670">
                <a:moveTo>
                  <a:pt x="834" y="0"/>
                </a:moveTo>
                <a:lnTo>
                  <a:pt x="0" y="0"/>
                </a:lnTo>
                <a:lnTo>
                  <a:pt x="0" y="715"/>
                </a:lnTo>
                <a:lnTo>
                  <a:pt x="3338" y="26412"/>
                </a:lnTo>
                <a:lnTo>
                  <a:pt x="4173" y="26412"/>
                </a:lnTo>
                <a:lnTo>
                  <a:pt x="4173" y="25698"/>
                </a:lnTo>
                <a:lnTo>
                  <a:pt x="834" y="0"/>
                </a:lnTo>
                <a:close/>
              </a:path>
            </a:pathLst>
          </a:custGeom>
          <a:solidFill>
            <a:srgbClr val="000000"/>
          </a:solidFill>
        </p:spPr>
        <p:txBody>
          <a:bodyPr wrap="square" lIns="0" tIns="0" rIns="0" bIns="0" rtlCol="0"/>
          <a:lstStyle/>
          <a:p>
            <a:endParaRPr/>
          </a:p>
        </p:txBody>
      </p:sp>
      <p:sp>
        <p:nvSpPr>
          <p:cNvPr id="3541" name="object 3541"/>
          <p:cNvSpPr/>
          <p:nvPr/>
        </p:nvSpPr>
        <p:spPr>
          <a:xfrm>
            <a:off x="9016542"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42" name="object 3542"/>
          <p:cNvSpPr/>
          <p:nvPr/>
        </p:nvSpPr>
        <p:spPr>
          <a:xfrm>
            <a:off x="9016542"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43" name="object 3543"/>
          <p:cNvSpPr/>
          <p:nvPr/>
        </p:nvSpPr>
        <p:spPr>
          <a:xfrm>
            <a:off x="9016542" y="2912194"/>
            <a:ext cx="0" cy="394970"/>
          </a:xfrm>
          <a:custGeom>
            <a:avLst/>
            <a:gdLst/>
            <a:ahLst/>
            <a:cxnLst/>
            <a:rect l="l" t="t" r="r" b="b"/>
            <a:pathLst>
              <a:path h="394970">
                <a:moveTo>
                  <a:pt x="0" y="394742"/>
                </a:moveTo>
                <a:lnTo>
                  <a:pt x="0" y="0"/>
                </a:lnTo>
              </a:path>
            </a:pathLst>
          </a:custGeom>
          <a:ln w="3175">
            <a:solidFill>
              <a:srgbClr val="000000"/>
            </a:solidFill>
          </a:ln>
        </p:spPr>
        <p:txBody>
          <a:bodyPr wrap="square" lIns="0" tIns="0" rIns="0" bIns="0" rtlCol="0"/>
          <a:lstStyle/>
          <a:p>
            <a:endParaRPr/>
          </a:p>
        </p:txBody>
      </p:sp>
      <p:sp>
        <p:nvSpPr>
          <p:cNvPr id="3544" name="object 3544"/>
          <p:cNvSpPr/>
          <p:nvPr/>
        </p:nvSpPr>
        <p:spPr>
          <a:xfrm>
            <a:off x="9016542"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45" name="object 3545"/>
          <p:cNvSpPr/>
          <p:nvPr/>
        </p:nvSpPr>
        <p:spPr>
          <a:xfrm>
            <a:off x="9019881"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46" name="object 3546"/>
          <p:cNvSpPr/>
          <p:nvPr/>
        </p:nvSpPr>
        <p:spPr>
          <a:xfrm>
            <a:off x="9019881"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47" name="object 3547"/>
          <p:cNvSpPr/>
          <p:nvPr/>
        </p:nvSpPr>
        <p:spPr>
          <a:xfrm>
            <a:off x="9019464" y="3266250"/>
            <a:ext cx="4445" cy="41275"/>
          </a:xfrm>
          <a:custGeom>
            <a:avLst/>
            <a:gdLst/>
            <a:ahLst/>
            <a:cxnLst/>
            <a:rect l="l" t="t" r="r" b="b"/>
            <a:pathLst>
              <a:path w="4445" h="41275">
                <a:moveTo>
                  <a:pt x="4173" y="0"/>
                </a:moveTo>
                <a:lnTo>
                  <a:pt x="3337" y="0"/>
                </a:lnTo>
                <a:lnTo>
                  <a:pt x="0" y="39973"/>
                </a:lnTo>
                <a:lnTo>
                  <a:pt x="0" y="40686"/>
                </a:lnTo>
                <a:lnTo>
                  <a:pt x="833" y="40686"/>
                </a:lnTo>
                <a:lnTo>
                  <a:pt x="4173" y="712"/>
                </a:lnTo>
                <a:lnTo>
                  <a:pt x="4173" y="0"/>
                </a:lnTo>
                <a:close/>
              </a:path>
            </a:pathLst>
          </a:custGeom>
          <a:solidFill>
            <a:srgbClr val="000000"/>
          </a:solidFill>
        </p:spPr>
        <p:txBody>
          <a:bodyPr wrap="square" lIns="0" tIns="0" rIns="0" bIns="0" rtlCol="0"/>
          <a:lstStyle/>
          <a:p>
            <a:endParaRPr/>
          </a:p>
        </p:txBody>
      </p:sp>
      <p:sp>
        <p:nvSpPr>
          <p:cNvPr id="3548" name="object 3548"/>
          <p:cNvSpPr/>
          <p:nvPr/>
        </p:nvSpPr>
        <p:spPr>
          <a:xfrm>
            <a:off x="9023219" y="3086366"/>
            <a:ext cx="0" cy="220979"/>
          </a:xfrm>
          <a:custGeom>
            <a:avLst/>
            <a:gdLst/>
            <a:ahLst/>
            <a:cxnLst/>
            <a:rect l="l" t="t" r="r" b="b"/>
            <a:pathLst>
              <a:path h="220979">
                <a:moveTo>
                  <a:pt x="0" y="220570"/>
                </a:moveTo>
                <a:lnTo>
                  <a:pt x="0" y="0"/>
                </a:lnTo>
              </a:path>
            </a:pathLst>
          </a:custGeom>
          <a:ln w="3175">
            <a:solidFill>
              <a:srgbClr val="000000"/>
            </a:solidFill>
          </a:ln>
        </p:spPr>
        <p:txBody>
          <a:bodyPr wrap="square" lIns="0" tIns="0" rIns="0" bIns="0" rtlCol="0"/>
          <a:lstStyle/>
          <a:p>
            <a:endParaRPr/>
          </a:p>
        </p:txBody>
      </p:sp>
      <p:sp>
        <p:nvSpPr>
          <p:cNvPr id="3549" name="object 3549"/>
          <p:cNvSpPr/>
          <p:nvPr/>
        </p:nvSpPr>
        <p:spPr>
          <a:xfrm>
            <a:off x="9023219" y="3220564"/>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3550" name="object 3550"/>
          <p:cNvSpPr/>
          <p:nvPr/>
        </p:nvSpPr>
        <p:spPr>
          <a:xfrm>
            <a:off x="9023219" y="3086367"/>
            <a:ext cx="0" cy="135255"/>
          </a:xfrm>
          <a:custGeom>
            <a:avLst/>
            <a:gdLst/>
            <a:ahLst/>
            <a:cxnLst/>
            <a:rect l="l" t="t" r="r" b="b"/>
            <a:pathLst>
              <a:path h="135255">
                <a:moveTo>
                  <a:pt x="0" y="0"/>
                </a:moveTo>
                <a:lnTo>
                  <a:pt x="0" y="134912"/>
                </a:lnTo>
              </a:path>
            </a:pathLst>
          </a:custGeom>
          <a:ln w="3175">
            <a:solidFill>
              <a:srgbClr val="000000"/>
            </a:solidFill>
          </a:ln>
        </p:spPr>
        <p:txBody>
          <a:bodyPr wrap="square" lIns="0" tIns="0" rIns="0" bIns="0" rtlCol="0"/>
          <a:lstStyle/>
          <a:p>
            <a:endParaRPr/>
          </a:p>
        </p:txBody>
      </p:sp>
      <p:sp>
        <p:nvSpPr>
          <p:cNvPr id="3551" name="object 3551"/>
          <p:cNvSpPr/>
          <p:nvPr/>
        </p:nvSpPr>
        <p:spPr>
          <a:xfrm>
            <a:off x="902280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552" name="object 3552"/>
          <p:cNvSpPr/>
          <p:nvPr/>
        </p:nvSpPr>
        <p:spPr>
          <a:xfrm>
            <a:off x="9026558" y="2957829"/>
            <a:ext cx="0" cy="349250"/>
          </a:xfrm>
          <a:custGeom>
            <a:avLst/>
            <a:gdLst/>
            <a:ahLst/>
            <a:cxnLst/>
            <a:rect l="l" t="t" r="r" b="b"/>
            <a:pathLst>
              <a:path h="349250">
                <a:moveTo>
                  <a:pt x="0" y="349107"/>
                </a:moveTo>
                <a:lnTo>
                  <a:pt x="0" y="0"/>
                </a:lnTo>
              </a:path>
            </a:pathLst>
          </a:custGeom>
          <a:ln w="3175">
            <a:solidFill>
              <a:srgbClr val="000000"/>
            </a:solidFill>
          </a:ln>
        </p:spPr>
        <p:txBody>
          <a:bodyPr wrap="square" lIns="0" tIns="0" rIns="0" bIns="0" rtlCol="0"/>
          <a:lstStyle/>
          <a:p>
            <a:endParaRPr/>
          </a:p>
        </p:txBody>
      </p:sp>
      <p:sp>
        <p:nvSpPr>
          <p:cNvPr id="3553" name="object 3553"/>
          <p:cNvSpPr/>
          <p:nvPr/>
        </p:nvSpPr>
        <p:spPr>
          <a:xfrm>
            <a:off x="9026558" y="3243406"/>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3554" name="object 3554"/>
          <p:cNvSpPr/>
          <p:nvPr/>
        </p:nvSpPr>
        <p:spPr>
          <a:xfrm>
            <a:off x="9026558" y="3183445"/>
            <a:ext cx="0" cy="109220"/>
          </a:xfrm>
          <a:custGeom>
            <a:avLst/>
            <a:gdLst/>
            <a:ahLst/>
            <a:cxnLst/>
            <a:rect l="l" t="t" r="r" b="b"/>
            <a:pathLst>
              <a:path h="109220">
                <a:moveTo>
                  <a:pt x="0" y="0"/>
                </a:moveTo>
                <a:lnTo>
                  <a:pt x="0" y="109214"/>
                </a:lnTo>
              </a:path>
            </a:pathLst>
          </a:custGeom>
          <a:ln w="3175">
            <a:solidFill>
              <a:srgbClr val="000000"/>
            </a:solidFill>
          </a:ln>
        </p:spPr>
        <p:txBody>
          <a:bodyPr wrap="square" lIns="0" tIns="0" rIns="0" bIns="0" rtlCol="0"/>
          <a:lstStyle/>
          <a:p>
            <a:endParaRPr/>
          </a:p>
        </p:txBody>
      </p:sp>
      <p:sp>
        <p:nvSpPr>
          <p:cNvPr id="3555" name="object 3555"/>
          <p:cNvSpPr/>
          <p:nvPr/>
        </p:nvSpPr>
        <p:spPr>
          <a:xfrm>
            <a:off x="9029896"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56" name="object 3556"/>
          <p:cNvSpPr/>
          <p:nvPr/>
        </p:nvSpPr>
        <p:spPr>
          <a:xfrm>
            <a:off x="9029896" y="2846069"/>
            <a:ext cx="0" cy="461009"/>
          </a:xfrm>
          <a:custGeom>
            <a:avLst/>
            <a:gdLst/>
            <a:ahLst/>
            <a:cxnLst/>
            <a:rect l="l" t="t" r="r" b="b"/>
            <a:pathLst>
              <a:path h="461010">
                <a:moveTo>
                  <a:pt x="0" y="460867"/>
                </a:moveTo>
                <a:lnTo>
                  <a:pt x="0" y="0"/>
                </a:lnTo>
              </a:path>
            </a:pathLst>
          </a:custGeom>
          <a:ln w="3175">
            <a:solidFill>
              <a:srgbClr val="000000"/>
            </a:solidFill>
          </a:ln>
        </p:spPr>
        <p:txBody>
          <a:bodyPr wrap="square" lIns="0" tIns="0" rIns="0" bIns="0" rtlCol="0"/>
          <a:lstStyle/>
          <a:p>
            <a:endParaRPr/>
          </a:p>
        </p:txBody>
      </p:sp>
      <p:sp>
        <p:nvSpPr>
          <p:cNvPr id="3557" name="object 3557"/>
          <p:cNvSpPr/>
          <p:nvPr/>
        </p:nvSpPr>
        <p:spPr>
          <a:xfrm>
            <a:off x="9029479" y="3202939"/>
            <a:ext cx="1270" cy="1270"/>
          </a:xfrm>
          <a:custGeom>
            <a:avLst/>
            <a:gdLst/>
            <a:ahLst/>
            <a:cxnLst/>
            <a:rect l="l" t="t" r="r" b="b"/>
            <a:pathLst>
              <a:path w="1270" h="1269">
                <a:moveTo>
                  <a:pt x="0" y="1270"/>
                </a:moveTo>
                <a:lnTo>
                  <a:pt x="848" y="1270"/>
                </a:lnTo>
                <a:lnTo>
                  <a:pt x="848" y="0"/>
                </a:lnTo>
                <a:lnTo>
                  <a:pt x="0" y="0"/>
                </a:lnTo>
                <a:lnTo>
                  <a:pt x="0" y="1270"/>
                </a:lnTo>
                <a:close/>
              </a:path>
            </a:pathLst>
          </a:custGeom>
          <a:solidFill>
            <a:srgbClr val="000000"/>
          </a:solidFill>
        </p:spPr>
        <p:txBody>
          <a:bodyPr wrap="square" lIns="0" tIns="0" rIns="0" bIns="0" rtlCol="0"/>
          <a:lstStyle/>
          <a:p>
            <a:endParaRPr/>
          </a:p>
        </p:txBody>
      </p:sp>
      <p:sp>
        <p:nvSpPr>
          <p:cNvPr id="3558" name="object 3558"/>
          <p:cNvSpPr/>
          <p:nvPr/>
        </p:nvSpPr>
        <p:spPr>
          <a:xfrm>
            <a:off x="9033235"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559" name="object 3559"/>
          <p:cNvSpPr/>
          <p:nvPr/>
        </p:nvSpPr>
        <p:spPr>
          <a:xfrm>
            <a:off x="9033235" y="3040681"/>
            <a:ext cx="0" cy="266700"/>
          </a:xfrm>
          <a:custGeom>
            <a:avLst/>
            <a:gdLst/>
            <a:ahLst/>
            <a:cxnLst/>
            <a:rect l="l" t="t" r="r" b="b"/>
            <a:pathLst>
              <a:path h="266700">
                <a:moveTo>
                  <a:pt x="0" y="266255"/>
                </a:moveTo>
                <a:lnTo>
                  <a:pt x="0" y="0"/>
                </a:lnTo>
              </a:path>
            </a:pathLst>
          </a:custGeom>
          <a:ln w="3175">
            <a:solidFill>
              <a:srgbClr val="000000"/>
            </a:solidFill>
          </a:ln>
        </p:spPr>
        <p:txBody>
          <a:bodyPr wrap="square" lIns="0" tIns="0" rIns="0" bIns="0" rtlCol="0"/>
          <a:lstStyle/>
          <a:p>
            <a:endParaRPr/>
          </a:p>
        </p:txBody>
      </p:sp>
      <p:sp>
        <p:nvSpPr>
          <p:cNvPr id="3560" name="object 3560"/>
          <p:cNvSpPr/>
          <p:nvPr/>
        </p:nvSpPr>
        <p:spPr>
          <a:xfrm>
            <a:off x="903281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561" name="object 3561"/>
          <p:cNvSpPr/>
          <p:nvPr/>
        </p:nvSpPr>
        <p:spPr>
          <a:xfrm>
            <a:off x="9036573" y="3260537"/>
            <a:ext cx="0" cy="46990"/>
          </a:xfrm>
          <a:custGeom>
            <a:avLst/>
            <a:gdLst/>
            <a:ahLst/>
            <a:cxnLst/>
            <a:rect l="l" t="t" r="r" b="b"/>
            <a:pathLst>
              <a:path h="46989">
                <a:moveTo>
                  <a:pt x="0" y="46398"/>
                </a:moveTo>
                <a:lnTo>
                  <a:pt x="0" y="0"/>
                </a:lnTo>
              </a:path>
            </a:pathLst>
          </a:custGeom>
          <a:ln w="3175">
            <a:solidFill>
              <a:srgbClr val="000000"/>
            </a:solidFill>
          </a:ln>
        </p:spPr>
        <p:txBody>
          <a:bodyPr wrap="square" lIns="0" tIns="0" rIns="0" bIns="0" rtlCol="0"/>
          <a:lstStyle/>
          <a:p>
            <a:endParaRPr/>
          </a:p>
        </p:txBody>
      </p:sp>
      <p:sp>
        <p:nvSpPr>
          <p:cNvPr id="3562" name="object 3562"/>
          <p:cNvSpPr/>
          <p:nvPr/>
        </p:nvSpPr>
        <p:spPr>
          <a:xfrm>
            <a:off x="903615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563" name="object 3563"/>
          <p:cNvSpPr/>
          <p:nvPr/>
        </p:nvSpPr>
        <p:spPr>
          <a:xfrm>
            <a:off x="9039911" y="3280524"/>
            <a:ext cx="0" cy="26670"/>
          </a:xfrm>
          <a:custGeom>
            <a:avLst/>
            <a:gdLst/>
            <a:ahLst/>
            <a:cxnLst/>
            <a:rect l="l" t="t" r="r" b="b"/>
            <a:pathLst>
              <a:path h="26670">
                <a:moveTo>
                  <a:pt x="0" y="26412"/>
                </a:moveTo>
                <a:lnTo>
                  <a:pt x="0" y="0"/>
                </a:lnTo>
              </a:path>
            </a:pathLst>
          </a:custGeom>
          <a:ln w="3175">
            <a:solidFill>
              <a:srgbClr val="000000"/>
            </a:solidFill>
          </a:ln>
        </p:spPr>
        <p:txBody>
          <a:bodyPr wrap="square" lIns="0" tIns="0" rIns="0" bIns="0" rtlCol="0"/>
          <a:lstStyle/>
          <a:p>
            <a:endParaRPr/>
          </a:p>
        </p:txBody>
      </p:sp>
      <p:sp>
        <p:nvSpPr>
          <p:cNvPr id="3564" name="object 3564"/>
          <p:cNvSpPr/>
          <p:nvPr/>
        </p:nvSpPr>
        <p:spPr>
          <a:xfrm>
            <a:off x="9039494" y="3249117"/>
            <a:ext cx="4445" cy="35560"/>
          </a:xfrm>
          <a:custGeom>
            <a:avLst/>
            <a:gdLst/>
            <a:ahLst/>
            <a:cxnLst/>
            <a:rect l="l" t="t" r="r" b="b"/>
            <a:pathLst>
              <a:path w="4445" h="35560">
                <a:moveTo>
                  <a:pt x="4173" y="0"/>
                </a:moveTo>
                <a:lnTo>
                  <a:pt x="3338"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3565" name="object 3565"/>
          <p:cNvSpPr/>
          <p:nvPr/>
        </p:nvSpPr>
        <p:spPr>
          <a:xfrm>
            <a:off x="9043250" y="3249118"/>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3566" name="object 3566"/>
          <p:cNvSpPr/>
          <p:nvPr/>
        </p:nvSpPr>
        <p:spPr>
          <a:xfrm>
            <a:off x="9042834" y="3286236"/>
            <a:ext cx="4445" cy="20955"/>
          </a:xfrm>
          <a:custGeom>
            <a:avLst/>
            <a:gdLst/>
            <a:ahLst/>
            <a:cxnLst/>
            <a:rect l="l" t="t" r="r" b="b"/>
            <a:pathLst>
              <a:path w="4445" h="20954">
                <a:moveTo>
                  <a:pt x="4173" y="0"/>
                </a:moveTo>
                <a:lnTo>
                  <a:pt x="3337"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3567" name="object 3567"/>
          <p:cNvSpPr/>
          <p:nvPr/>
        </p:nvSpPr>
        <p:spPr>
          <a:xfrm>
            <a:off x="9046588" y="3283380"/>
            <a:ext cx="0" cy="24130"/>
          </a:xfrm>
          <a:custGeom>
            <a:avLst/>
            <a:gdLst/>
            <a:ahLst/>
            <a:cxnLst/>
            <a:rect l="l" t="t" r="r" b="b"/>
            <a:pathLst>
              <a:path h="24129">
                <a:moveTo>
                  <a:pt x="0" y="23556"/>
                </a:moveTo>
                <a:lnTo>
                  <a:pt x="0" y="0"/>
                </a:lnTo>
              </a:path>
            </a:pathLst>
          </a:custGeom>
          <a:ln w="3175">
            <a:solidFill>
              <a:srgbClr val="000000"/>
            </a:solidFill>
          </a:ln>
        </p:spPr>
        <p:txBody>
          <a:bodyPr wrap="square" lIns="0" tIns="0" rIns="0" bIns="0" rtlCol="0"/>
          <a:lstStyle/>
          <a:p>
            <a:endParaRPr/>
          </a:p>
        </p:txBody>
      </p:sp>
      <p:sp>
        <p:nvSpPr>
          <p:cNvPr id="3568" name="object 3568"/>
          <p:cNvSpPr/>
          <p:nvPr/>
        </p:nvSpPr>
        <p:spPr>
          <a:xfrm>
            <a:off x="9046588"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569" name="object 3569"/>
          <p:cNvSpPr/>
          <p:nvPr/>
        </p:nvSpPr>
        <p:spPr>
          <a:xfrm>
            <a:off x="9046588" y="3026406"/>
            <a:ext cx="0" cy="263525"/>
          </a:xfrm>
          <a:custGeom>
            <a:avLst/>
            <a:gdLst/>
            <a:ahLst/>
            <a:cxnLst/>
            <a:rect l="l" t="t" r="r" b="b"/>
            <a:pathLst>
              <a:path h="263525">
                <a:moveTo>
                  <a:pt x="0" y="0"/>
                </a:moveTo>
                <a:lnTo>
                  <a:pt x="0" y="263399"/>
                </a:lnTo>
              </a:path>
            </a:pathLst>
          </a:custGeom>
          <a:ln w="3175">
            <a:solidFill>
              <a:srgbClr val="000000"/>
            </a:solidFill>
          </a:ln>
        </p:spPr>
        <p:txBody>
          <a:bodyPr wrap="square" lIns="0" tIns="0" rIns="0" bIns="0" rtlCol="0"/>
          <a:lstStyle/>
          <a:p>
            <a:endParaRPr/>
          </a:p>
        </p:txBody>
      </p:sp>
      <p:sp>
        <p:nvSpPr>
          <p:cNvPr id="3570" name="object 3570"/>
          <p:cNvSpPr/>
          <p:nvPr/>
        </p:nvSpPr>
        <p:spPr>
          <a:xfrm>
            <a:off x="9046588" y="3026405"/>
            <a:ext cx="0" cy="269240"/>
          </a:xfrm>
          <a:custGeom>
            <a:avLst/>
            <a:gdLst/>
            <a:ahLst/>
            <a:cxnLst/>
            <a:rect l="l" t="t" r="r" b="b"/>
            <a:pathLst>
              <a:path h="269239">
                <a:moveTo>
                  <a:pt x="0" y="0"/>
                </a:moveTo>
                <a:lnTo>
                  <a:pt x="0" y="269109"/>
                </a:lnTo>
              </a:path>
            </a:pathLst>
          </a:custGeom>
          <a:ln w="3175">
            <a:solidFill>
              <a:srgbClr val="000000"/>
            </a:solidFill>
          </a:ln>
        </p:spPr>
        <p:txBody>
          <a:bodyPr wrap="square" lIns="0" tIns="0" rIns="0" bIns="0" rtlCol="0"/>
          <a:lstStyle/>
          <a:p>
            <a:endParaRPr/>
          </a:p>
        </p:txBody>
      </p:sp>
      <p:sp>
        <p:nvSpPr>
          <p:cNvPr id="3571" name="object 3571"/>
          <p:cNvSpPr/>
          <p:nvPr/>
        </p:nvSpPr>
        <p:spPr>
          <a:xfrm>
            <a:off x="9046588" y="3294801"/>
            <a:ext cx="0" cy="12700"/>
          </a:xfrm>
          <a:custGeom>
            <a:avLst/>
            <a:gdLst/>
            <a:ahLst/>
            <a:cxnLst/>
            <a:rect l="l" t="t" r="r" b="b"/>
            <a:pathLst>
              <a:path h="12700">
                <a:moveTo>
                  <a:pt x="0" y="0"/>
                </a:moveTo>
                <a:lnTo>
                  <a:pt x="0" y="12134"/>
                </a:lnTo>
              </a:path>
            </a:pathLst>
          </a:custGeom>
          <a:ln w="3175">
            <a:solidFill>
              <a:srgbClr val="000000"/>
            </a:solidFill>
          </a:ln>
        </p:spPr>
        <p:txBody>
          <a:bodyPr wrap="square" lIns="0" tIns="0" rIns="0" bIns="0" rtlCol="0"/>
          <a:lstStyle/>
          <a:p>
            <a:endParaRPr/>
          </a:p>
        </p:txBody>
      </p:sp>
      <p:sp>
        <p:nvSpPr>
          <p:cNvPr id="3572" name="object 3572"/>
          <p:cNvSpPr/>
          <p:nvPr/>
        </p:nvSpPr>
        <p:spPr>
          <a:xfrm>
            <a:off x="9046171" y="3277671"/>
            <a:ext cx="4445" cy="29845"/>
          </a:xfrm>
          <a:custGeom>
            <a:avLst/>
            <a:gdLst/>
            <a:ahLst/>
            <a:cxnLst/>
            <a:rect l="l" t="t" r="r" b="b"/>
            <a:pathLst>
              <a:path w="4445" h="29845">
                <a:moveTo>
                  <a:pt x="4173" y="0"/>
                </a:moveTo>
                <a:lnTo>
                  <a:pt x="3338" y="0"/>
                </a:lnTo>
                <a:lnTo>
                  <a:pt x="0" y="28552"/>
                </a:lnTo>
                <a:lnTo>
                  <a:pt x="0" y="29265"/>
                </a:lnTo>
                <a:lnTo>
                  <a:pt x="835" y="29265"/>
                </a:lnTo>
                <a:lnTo>
                  <a:pt x="4173" y="713"/>
                </a:lnTo>
                <a:lnTo>
                  <a:pt x="4173" y="0"/>
                </a:lnTo>
                <a:close/>
              </a:path>
            </a:pathLst>
          </a:custGeom>
          <a:solidFill>
            <a:srgbClr val="000000"/>
          </a:solidFill>
        </p:spPr>
        <p:txBody>
          <a:bodyPr wrap="square" lIns="0" tIns="0" rIns="0" bIns="0" rtlCol="0"/>
          <a:lstStyle/>
          <a:p>
            <a:endParaRPr/>
          </a:p>
        </p:txBody>
      </p:sp>
      <p:sp>
        <p:nvSpPr>
          <p:cNvPr id="3573" name="object 3573"/>
          <p:cNvSpPr/>
          <p:nvPr/>
        </p:nvSpPr>
        <p:spPr>
          <a:xfrm>
            <a:off x="904992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574" name="object 3574"/>
          <p:cNvSpPr/>
          <p:nvPr/>
        </p:nvSpPr>
        <p:spPr>
          <a:xfrm>
            <a:off x="9049927"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575" name="object 3575"/>
          <p:cNvSpPr/>
          <p:nvPr/>
        </p:nvSpPr>
        <p:spPr>
          <a:xfrm>
            <a:off x="9049927" y="3277670"/>
            <a:ext cx="0" cy="29845"/>
          </a:xfrm>
          <a:custGeom>
            <a:avLst/>
            <a:gdLst/>
            <a:ahLst/>
            <a:cxnLst/>
            <a:rect l="l" t="t" r="r" b="b"/>
            <a:pathLst>
              <a:path h="29845">
                <a:moveTo>
                  <a:pt x="0" y="29267"/>
                </a:moveTo>
                <a:lnTo>
                  <a:pt x="0" y="0"/>
                </a:lnTo>
              </a:path>
            </a:pathLst>
          </a:custGeom>
          <a:ln w="3175">
            <a:solidFill>
              <a:srgbClr val="000000"/>
            </a:solidFill>
          </a:ln>
        </p:spPr>
        <p:txBody>
          <a:bodyPr wrap="square" lIns="0" tIns="0" rIns="0" bIns="0" rtlCol="0"/>
          <a:lstStyle/>
          <a:p>
            <a:endParaRPr/>
          </a:p>
        </p:txBody>
      </p:sp>
      <p:sp>
        <p:nvSpPr>
          <p:cNvPr id="3576" name="object 3576"/>
          <p:cNvSpPr/>
          <p:nvPr/>
        </p:nvSpPr>
        <p:spPr>
          <a:xfrm>
            <a:off x="904951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577" name="object 3577"/>
          <p:cNvSpPr/>
          <p:nvPr/>
        </p:nvSpPr>
        <p:spPr>
          <a:xfrm>
            <a:off x="9053266" y="3186300"/>
            <a:ext cx="0" cy="120650"/>
          </a:xfrm>
          <a:custGeom>
            <a:avLst/>
            <a:gdLst/>
            <a:ahLst/>
            <a:cxnLst/>
            <a:rect l="l" t="t" r="r" b="b"/>
            <a:pathLst>
              <a:path h="120650">
                <a:moveTo>
                  <a:pt x="0" y="120636"/>
                </a:moveTo>
                <a:lnTo>
                  <a:pt x="0" y="0"/>
                </a:lnTo>
              </a:path>
            </a:pathLst>
          </a:custGeom>
          <a:ln w="3175">
            <a:solidFill>
              <a:srgbClr val="000000"/>
            </a:solidFill>
          </a:ln>
        </p:spPr>
        <p:txBody>
          <a:bodyPr wrap="square" lIns="0" tIns="0" rIns="0" bIns="0" rtlCol="0"/>
          <a:lstStyle/>
          <a:p>
            <a:endParaRPr/>
          </a:p>
        </p:txBody>
      </p:sp>
      <p:sp>
        <p:nvSpPr>
          <p:cNvPr id="3578" name="object 3578"/>
          <p:cNvSpPr/>
          <p:nvPr/>
        </p:nvSpPr>
        <p:spPr>
          <a:xfrm>
            <a:off x="9052849"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3579" name="object 3579"/>
          <p:cNvSpPr/>
          <p:nvPr/>
        </p:nvSpPr>
        <p:spPr>
          <a:xfrm>
            <a:off x="9056605"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3580" name="object 3580"/>
          <p:cNvSpPr/>
          <p:nvPr/>
        </p:nvSpPr>
        <p:spPr>
          <a:xfrm>
            <a:off x="905618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581" name="object 3581"/>
          <p:cNvSpPr/>
          <p:nvPr/>
        </p:nvSpPr>
        <p:spPr>
          <a:xfrm>
            <a:off x="9059943"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3582" name="object 3582"/>
          <p:cNvSpPr/>
          <p:nvPr/>
        </p:nvSpPr>
        <p:spPr>
          <a:xfrm>
            <a:off x="9059943" y="3246262"/>
            <a:ext cx="0" cy="15240"/>
          </a:xfrm>
          <a:custGeom>
            <a:avLst/>
            <a:gdLst/>
            <a:ahLst/>
            <a:cxnLst/>
            <a:rect l="l" t="t" r="r" b="b"/>
            <a:pathLst>
              <a:path h="15239">
                <a:moveTo>
                  <a:pt x="0" y="0"/>
                </a:moveTo>
                <a:lnTo>
                  <a:pt x="0" y="14990"/>
                </a:lnTo>
              </a:path>
            </a:pathLst>
          </a:custGeom>
          <a:ln w="3175">
            <a:solidFill>
              <a:srgbClr val="000000"/>
            </a:solidFill>
          </a:ln>
        </p:spPr>
        <p:txBody>
          <a:bodyPr wrap="square" lIns="0" tIns="0" rIns="0" bIns="0" rtlCol="0"/>
          <a:lstStyle/>
          <a:p>
            <a:endParaRPr/>
          </a:p>
        </p:txBody>
      </p:sp>
      <p:sp>
        <p:nvSpPr>
          <p:cNvPr id="3583" name="object 3583"/>
          <p:cNvSpPr/>
          <p:nvPr/>
        </p:nvSpPr>
        <p:spPr>
          <a:xfrm>
            <a:off x="905952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584" name="object 3584"/>
          <p:cNvSpPr/>
          <p:nvPr/>
        </p:nvSpPr>
        <p:spPr>
          <a:xfrm>
            <a:off x="9063281" y="3269103"/>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3585" name="object 3585"/>
          <p:cNvSpPr/>
          <p:nvPr/>
        </p:nvSpPr>
        <p:spPr>
          <a:xfrm>
            <a:off x="9063281"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586" name="object 3586"/>
          <p:cNvSpPr/>
          <p:nvPr/>
        </p:nvSpPr>
        <p:spPr>
          <a:xfrm>
            <a:off x="9063281"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587" name="object 3587"/>
          <p:cNvSpPr/>
          <p:nvPr/>
        </p:nvSpPr>
        <p:spPr>
          <a:xfrm>
            <a:off x="9063281"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588" name="object 3588"/>
          <p:cNvSpPr/>
          <p:nvPr/>
        </p:nvSpPr>
        <p:spPr>
          <a:xfrm>
            <a:off x="906328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589" name="object 3589"/>
          <p:cNvSpPr/>
          <p:nvPr/>
        </p:nvSpPr>
        <p:spPr>
          <a:xfrm>
            <a:off x="9063281" y="3289092"/>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590" name="object 3590"/>
          <p:cNvSpPr/>
          <p:nvPr/>
        </p:nvSpPr>
        <p:spPr>
          <a:xfrm>
            <a:off x="906286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591" name="object 3591"/>
          <p:cNvSpPr/>
          <p:nvPr/>
        </p:nvSpPr>
        <p:spPr>
          <a:xfrm>
            <a:off x="9066620" y="3240551"/>
            <a:ext cx="0" cy="66675"/>
          </a:xfrm>
          <a:custGeom>
            <a:avLst/>
            <a:gdLst/>
            <a:ahLst/>
            <a:cxnLst/>
            <a:rect l="l" t="t" r="r" b="b"/>
            <a:pathLst>
              <a:path h="66675">
                <a:moveTo>
                  <a:pt x="0" y="66385"/>
                </a:moveTo>
                <a:lnTo>
                  <a:pt x="0" y="0"/>
                </a:lnTo>
              </a:path>
            </a:pathLst>
          </a:custGeom>
          <a:ln w="3175">
            <a:solidFill>
              <a:srgbClr val="000000"/>
            </a:solidFill>
          </a:ln>
        </p:spPr>
        <p:txBody>
          <a:bodyPr wrap="square" lIns="0" tIns="0" rIns="0" bIns="0" rtlCol="0"/>
          <a:lstStyle/>
          <a:p>
            <a:endParaRPr/>
          </a:p>
        </p:txBody>
      </p:sp>
      <p:sp>
        <p:nvSpPr>
          <p:cNvPr id="3592" name="object 3592"/>
          <p:cNvSpPr/>
          <p:nvPr/>
        </p:nvSpPr>
        <p:spPr>
          <a:xfrm>
            <a:off x="9066203" y="3291946"/>
            <a:ext cx="4445" cy="15240"/>
          </a:xfrm>
          <a:custGeom>
            <a:avLst/>
            <a:gdLst/>
            <a:ahLst/>
            <a:cxnLst/>
            <a:rect l="l" t="t" r="r" b="b"/>
            <a:pathLst>
              <a:path w="4445" h="15239">
                <a:moveTo>
                  <a:pt x="4173" y="0"/>
                </a:moveTo>
                <a:lnTo>
                  <a:pt x="3337" y="0"/>
                </a:lnTo>
                <a:lnTo>
                  <a:pt x="0" y="14276"/>
                </a:lnTo>
                <a:lnTo>
                  <a:pt x="0" y="14989"/>
                </a:lnTo>
                <a:lnTo>
                  <a:pt x="834" y="14989"/>
                </a:lnTo>
                <a:lnTo>
                  <a:pt x="4173" y="713"/>
                </a:lnTo>
                <a:lnTo>
                  <a:pt x="4173" y="0"/>
                </a:lnTo>
                <a:close/>
              </a:path>
            </a:pathLst>
          </a:custGeom>
          <a:solidFill>
            <a:srgbClr val="000000"/>
          </a:solidFill>
        </p:spPr>
        <p:txBody>
          <a:bodyPr wrap="square" lIns="0" tIns="0" rIns="0" bIns="0" rtlCol="0"/>
          <a:lstStyle/>
          <a:p>
            <a:endParaRPr/>
          </a:p>
        </p:txBody>
      </p:sp>
      <p:sp>
        <p:nvSpPr>
          <p:cNvPr id="3593" name="object 3593"/>
          <p:cNvSpPr/>
          <p:nvPr/>
        </p:nvSpPr>
        <p:spPr>
          <a:xfrm>
            <a:off x="9069958" y="3249117"/>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3594" name="object 3594"/>
          <p:cNvSpPr/>
          <p:nvPr/>
        </p:nvSpPr>
        <p:spPr>
          <a:xfrm>
            <a:off x="9069958" y="3249117"/>
            <a:ext cx="0" cy="32384"/>
          </a:xfrm>
          <a:custGeom>
            <a:avLst/>
            <a:gdLst/>
            <a:ahLst/>
            <a:cxnLst/>
            <a:rect l="l" t="t" r="r" b="b"/>
            <a:pathLst>
              <a:path h="32385">
                <a:moveTo>
                  <a:pt x="0" y="0"/>
                </a:moveTo>
                <a:lnTo>
                  <a:pt x="0" y="32121"/>
                </a:lnTo>
              </a:path>
            </a:pathLst>
          </a:custGeom>
          <a:ln w="3175">
            <a:solidFill>
              <a:srgbClr val="000000"/>
            </a:solidFill>
          </a:ln>
        </p:spPr>
        <p:txBody>
          <a:bodyPr wrap="square" lIns="0" tIns="0" rIns="0" bIns="0" rtlCol="0"/>
          <a:lstStyle/>
          <a:p>
            <a:endParaRPr/>
          </a:p>
        </p:txBody>
      </p:sp>
      <p:sp>
        <p:nvSpPr>
          <p:cNvPr id="3595" name="object 3595"/>
          <p:cNvSpPr/>
          <p:nvPr/>
        </p:nvSpPr>
        <p:spPr>
          <a:xfrm>
            <a:off x="9069541" y="3271959"/>
            <a:ext cx="4445" cy="3810"/>
          </a:xfrm>
          <a:custGeom>
            <a:avLst/>
            <a:gdLst/>
            <a:ahLst/>
            <a:cxnLst/>
            <a:rect l="l" t="t" r="r" b="b"/>
            <a:pathLst>
              <a:path w="4445" h="3810">
                <a:moveTo>
                  <a:pt x="4173" y="0"/>
                </a:moveTo>
                <a:lnTo>
                  <a:pt x="3340" y="0"/>
                </a:lnTo>
                <a:lnTo>
                  <a:pt x="0" y="2854"/>
                </a:lnTo>
                <a:lnTo>
                  <a:pt x="0" y="3568"/>
                </a:lnTo>
                <a:lnTo>
                  <a:pt x="835" y="3568"/>
                </a:lnTo>
                <a:lnTo>
                  <a:pt x="4173" y="713"/>
                </a:lnTo>
                <a:lnTo>
                  <a:pt x="4173" y="0"/>
                </a:lnTo>
                <a:close/>
              </a:path>
            </a:pathLst>
          </a:custGeom>
          <a:solidFill>
            <a:srgbClr val="000000"/>
          </a:solidFill>
        </p:spPr>
        <p:txBody>
          <a:bodyPr wrap="square" lIns="0" tIns="0" rIns="0" bIns="0" rtlCol="0"/>
          <a:lstStyle/>
          <a:p>
            <a:endParaRPr/>
          </a:p>
        </p:txBody>
      </p:sp>
      <p:sp>
        <p:nvSpPr>
          <p:cNvPr id="3596" name="object 3596"/>
          <p:cNvSpPr/>
          <p:nvPr/>
        </p:nvSpPr>
        <p:spPr>
          <a:xfrm>
            <a:off x="9073297" y="3263393"/>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3597" name="object 3597"/>
          <p:cNvSpPr/>
          <p:nvPr/>
        </p:nvSpPr>
        <p:spPr>
          <a:xfrm>
            <a:off x="9072880"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598" name="object 3598"/>
          <p:cNvSpPr/>
          <p:nvPr/>
        </p:nvSpPr>
        <p:spPr>
          <a:xfrm>
            <a:off x="9076635" y="3200577"/>
            <a:ext cx="0" cy="46990"/>
          </a:xfrm>
          <a:custGeom>
            <a:avLst/>
            <a:gdLst/>
            <a:ahLst/>
            <a:cxnLst/>
            <a:rect l="l" t="t" r="r" b="b"/>
            <a:pathLst>
              <a:path h="46989">
                <a:moveTo>
                  <a:pt x="0" y="0"/>
                </a:moveTo>
                <a:lnTo>
                  <a:pt x="0" y="46397"/>
                </a:lnTo>
              </a:path>
            </a:pathLst>
          </a:custGeom>
          <a:ln w="3175">
            <a:solidFill>
              <a:srgbClr val="000000"/>
            </a:solidFill>
          </a:ln>
        </p:spPr>
        <p:txBody>
          <a:bodyPr wrap="square" lIns="0" tIns="0" rIns="0" bIns="0" rtlCol="0"/>
          <a:lstStyle/>
          <a:p>
            <a:endParaRPr/>
          </a:p>
        </p:txBody>
      </p:sp>
      <p:sp>
        <p:nvSpPr>
          <p:cNvPr id="3599" name="object 3599"/>
          <p:cNvSpPr/>
          <p:nvPr/>
        </p:nvSpPr>
        <p:spPr>
          <a:xfrm>
            <a:off x="9076635" y="3237696"/>
            <a:ext cx="0" cy="24130"/>
          </a:xfrm>
          <a:custGeom>
            <a:avLst/>
            <a:gdLst/>
            <a:ahLst/>
            <a:cxnLst/>
            <a:rect l="l" t="t" r="r" b="b"/>
            <a:pathLst>
              <a:path h="24129">
                <a:moveTo>
                  <a:pt x="0" y="0"/>
                </a:moveTo>
                <a:lnTo>
                  <a:pt x="0" y="23555"/>
                </a:lnTo>
              </a:path>
            </a:pathLst>
          </a:custGeom>
          <a:ln w="3175">
            <a:solidFill>
              <a:srgbClr val="000000"/>
            </a:solidFill>
          </a:ln>
        </p:spPr>
        <p:txBody>
          <a:bodyPr wrap="square" lIns="0" tIns="0" rIns="0" bIns="0" rtlCol="0"/>
          <a:lstStyle/>
          <a:p>
            <a:endParaRPr/>
          </a:p>
        </p:txBody>
      </p:sp>
      <p:sp>
        <p:nvSpPr>
          <p:cNvPr id="3600" name="object 3600"/>
          <p:cNvSpPr/>
          <p:nvPr/>
        </p:nvSpPr>
        <p:spPr>
          <a:xfrm>
            <a:off x="9076219"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601" name="object 3601"/>
          <p:cNvSpPr/>
          <p:nvPr/>
        </p:nvSpPr>
        <p:spPr>
          <a:xfrm>
            <a:off x="9079974" y="3214853"/>
            <a:ext cx="0" cy="92710"/>
          </a:xfrm>
          <a:custGeom>
            <a:avLst/>
            <a:gdLst/>
            <a:ahLst/>
            <a:cxnLst/>
            <a:rect l="l" t="t" r="r" b="b"/>
            <a:pathLst>
              <a:path h="92710">
                <a:moveTo>
                  <a:pt x="0" y="92083"/>
                </a:moveTo>
                <a:lnTo>
                  <a:pt x="0" y="0"/>
                </a:lnTo>
              </a:path>
            </a:pathLst>
          </a:custGeom>
          <a:ln w="3175">
            <a:solidFill>
              <a:srgbClr val="000000"/>
            </a:solidFill>
          </a:ln>
        </p:spPr>
        <p:txBody>
          <a:bodyPr wrap="square" lIns="0" tIns="0" rIns="0" bIns="0" rtlCol="0"/>
          <a:lstStyle/>
          <a:p>
            <a:endParaRPr/>
          </a:p>
        </p:txBody>
      </p:sp>
      <p:sp>
        <p:nvSpPr>
          <p:cNvPr id="3602" name="object 3602"/>
          <p:cNvSpPr/>
          <p:nvPr/>
        </p:nvSpPr>
        <p:spPr>
          <a:xfrm>
            <a:off x="9081643" y="2817972"/>
            <a:ext cx="0" cy="398145"/>
          </a:xfrm>
          <a:custGeom>
            <a:avLst/>
            <a:gdLst/>
            <a:ahLst/>
            <a:cxnLst/>
            <a:rect l="l" t="t" r="r" b="b"/>
            <a:pathLst>
              <a:path h="398144">
                <a:moveTo>
                  <a:pt x="0" y="0"/>
                </a:moveTo>
                <a:lnTo>
                  <a:pt x="0" y="397596"/>
                </a:lnTo>
              </a:path>
            </a:pathLst>
          </a:custGeom>
          <a:ln w="4173">
            <a:solidFill>
              <a:srgbClr val="000000"/>
            </a:solidFill>
          </a:ln>
        </p:spPr>
        <p:txBody>
          <a:bodyPr wrap="square" lIns="0" tIns="0" rIns="0" bIns="0" rtlCol="0"/>
          <a:lstStyle/>
          <a:p>
            <a:endParaRPr/>
          </a:p>
        </p:txBody>
      </p:sp>
      <p:sp>
        <p:nvSpPr>
          <p:cNvPr id="3603" name="object 3603"/>
          <p:cNvSpPr/>
          <p:nvPr/>
        </p:nvSpPr>
        <p:spPr>
          <a:xfrm>
            <a:off x="9083312" y="2817971"/>
            <a:ext cx="0" cy="323850"/>
          </a:xfrm>
          <a:custGeom>
            <a:avLst/>
            <a:gdLst/>
            <a:ahLst/>
            <a:cxnLst/>
            <a:rect l="l" t="t" r="r" b="b"/>
            <a:pathLst>
              <a:path h="323850">
                <a:moveTo>
                  <a:pt x="0" y="0"/>
                </a:moveTo>
                <a:lnTo>
                  <a:pt x="0" y="323359"/>
                </a:lnTo>
              </a:path>
            </a:pathLst>
          </a:custGeom>
          <a:ln w="3175">
            <a:solidFill>
              <a:srgbClr val="000000"/>
            </a:solidFill>
          </a:ln>
        </p:spPr>
        <p:txBody>
          <a:bodyPr wrap="square" lIns="0" tIns="0" rIns="0" bIns="0" rtlCol="0"/>
          <a:lstStyle/>
          <a:p>
            <a:endParaRPr/>
          </a:p>
        </p:txBody>
      </p:sp>
      <p:sp>
        <p:nvSpPr>
          <p:cNvPr id="3604" name="object 3604"/>
          <p:cNvSpPr/>
          <p:nvPr/>
        </p:nvSpPr>
        <p:spPr>
          <a:xfrm>
            <a:off x="9083312" y="3140617"/>
            <a:ext cx="0" cy="15240"/>
          </a:xfrm>
          <a:custGeom>
            <a:avLst/>
            <a:gdLst/>
            <a:ahLst/>
            <a:cxnLst/>
            <a:rect l="l" t="t" r="r" b="b"/>
            <a:pathLst>
              <a:path h="15239">
                <a:moveTo>
                  <a:pt x="0" y="0"/>
                </a:moveTo>
                <a:lnTo>
                  <a:pt x="0" y="14989"/>
                </a:lnTo>
              </a:path>
            </a:pathLst>
          </a:custGeom>
          <a:ln w="3175">
            <a:solidFill>
              <a:srgbClr val="000000"/>
            </a:solidFill>
          </a:ln>
        </p:spPr>
        <p:txBody>
          <a:bodyPr wrap="square" lIns="0" tIns="0" rIns="0" bIns="0" rtlCol="0"/>
          <a:lstStyle/>
          <a:p>
            <a:endParaRPr/>
          </a:p>
        </p:txBody>
      </p:sp>
      <p:sp>
        <p:nvSpPr>
          <p:cNvPr id="3605" name="object 3605"/>
          <p:cNvSpPr/>
          <p:nvPr/>
        </p:nvSpPr>
        <p:spPr>
          <a:xfrm>
            <a:off x="9083312" y="3154893"/>
            <a:ext cx="0" cy="140970"/>
          </a:xfrm>
          <a:custGeom>
            <a:avLst/>
            <a:gdLst/>
            <a:ahLst/>
            <a:cxnLst/>
            <a:rect l="l" t="t" r="r" b="b"/>
            <a:pathLst>
              <a:path h="140970">
                <a:moveTo>
                  <a:pt x="0" y="0"/>
                </a:moveTo>
                <a:lnTo>
                  <a:pt x="0" y="140622"/>
                </a:lnTo>
              </a:path>
            </a:pathLst>
          </a:custGeom>
          <a:ln w="3175">
            <a:solidFill>
              <a:srgbClr val="000000"/>
            </a:solidFill>
          </a:ln>
        </p:spPr>
        <p:txBody>
          <a:bodyPr wrap="square" lIns="0" tIns="0" rIns="0" bIns="0" rtlCol="0"/>
          <a:lstStyle/>
          <a:p>
            <a:endParaRPr/>
          </a:p>
        </p:txBody>
      </p:sp>
      <p:sp>
        <p:nvSpPr>
          <p:cNvPr id="3606" name="object 3606"/>
          <p:cNvSpPr/>
          <p:nvPr/>
        </p:nvSpPr>
        <p:spPr>
          <a:xfrm>
            <a:off x="9083312" y="3246262"/>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3607" name="object 3607"/>
          <p:cNvSpPr/>
          <p:nvPr/>
        </p:nvSpPr>
        <p:spPr>
          <a:xfrm>
            <a:off x="9083312" y="3023550"/>
            <a:ext cx="0" cy="223520"/>
          </a:xfrm>
          <a:custGeom>
            <a:avLst/>
            <a:gdLst/>
            <a:ahLst/>
            <a:cxnLst/>
            <a:rect l="l" t="t" r="r" b="b"/>
            <a:pathLst>
              <a:path h="223519">
                <a:moveTo>
                  <a:pt x="0" y="0"/>
                </a:moveTo>
                <a:lnTo>
                  <a:pt x="0" y="223424"/>
                </a:lnTo>
              </a:path>
            </a:pathLst>
          </a:custGeom>
          <a:ln w="3175">
            <a:solidFill>
              <a:srgbClr val="000000"/>
            </a:solidFill>
          </a:ln>
        </p:spPr>
        <p:txBody>
          <a:bodyPr wrap="square" lIns="0" tIns="0" rIns="0" bIns="0" rtlCol="0"/>
          <a:lstStyle/>
          <a:p>
            <a:endParaRPr/>
          </a:p>
        </p:txBody>
      </p:sp>
      <p:sp>
        <p:nvSpPr>
          <p:cNvPr id="3608" name="object 3608"/>
          <p:cNvSpPr/>
          <p:nvPr/>
        </p:nvSpPr>
        <p:spPr>
          <a:xfrm>
            <a:off x="9083312" y="2886498"/>
            <a:ext cx="0" cy="137795"/>
          </a:xfrm>
          <a:custGeom>
            <a:avLst/>
            <a:gdLst/>
            <a:ahLst/>
            <a:cxnLst/>
            <a:rect l="l" t="t" r="r" b="b"/>
            <a:pathLst>
              <a:path h="137794">
                <a:moveTo>
                  <a:pt x="0" y="0"/>
                </a:moveTo>
                <a:lnTo>
                  <a:pt x="0" y="137767"/>
                </a:lnTo>
              </a:path>
            </a:pathLst>
          </a:custGeom>
          <a:ln w="3175">
            <a:solidFill>
              <a:srgbClr val="000000"/>
            </a:solidFill>
          </a:ln>
        </p:spPr>
        <p:txBody>
          <a:bodyPr wrap="square" lIns="0" tIns="0" rIns="0" bIns="0" rtlCol="0"/>
          <a:lstStyle/>
          <a:p>
            <a:endParaRPr/>
          </a:p>
        </p:txBody>
      </p:sp>
      <p:sp>
        <p:nvSpPr>
          <p:cNvPr id="3609" name="object 3609"/>
          <p:cNvSpPr/>
          <p:nvPr/>
        </p:nvSpPr>
        <p:spPr>
          <a:xfrm>
            <a:off x="9083312" y="2886498"/>
            <a:ext cx="0" cy="421005"/>
          </a:xfrm>
          <a:custGeom>
            <a:avLst/>
            <a:gdLst/>
            <a:ahLst/>
            <a:cxnLst/>
            <a:rect l="l" t="t" r="r" b="b"/>
            <a:pathLst>
              <a:path h="421004">
                <a:moveTo>
                  <a:pt x="0" y="0"/>
                </a:moveTo>
                <a:lnTo>
                  <a:pt x="0" y="420439"/>
                </a:lnTo>
              </a:path>
            </a:pathLst>
          </a:custGeom>
          <a:ln w="3175">
            <a:solidFill>
              <a:srgbClr val="000000"/>
            </a:solidFill>
          </a:ln>
        </p:spPr>
        <p:txBody>
          <a:bodyPr wrap="square" lIns="0" tIns="0" rIns="0" bIns="0" rtlCol="0"/>
          <a:lstStyle/>
          <a:p>
            <a:endParaRPr/>
          </a:p>
        </p:txBody>
      </p:sp>
      <p:sp>
        <p:nvSpPr>
          <p:cNvPr id="3610" name="object 3610"/>
          <p:cNvSpPr/>
          <p:nvPr/>
        </p:nvSpPr>
        <p:spPr>
          <a:xfrm>
            <a:off x="9083312" y="3257683"/>
            <a:ext cx="0" cy="49530"/>
          </a:xfrm>
          <a:custGeom>
            <a:avLst/>
            <a:gdLst/>
            <a:ahLst/>
            <a:cxnLst/>
            <a:rect l="l" t="t" r="r" b="b"/>
            <a:pathLst>
              <a:path h="49529">
                <a:moveTo>
                  <a:pt x="0" y="0"/>
                </a:moveTo>
                <a:lnTo>
                  <a:pt x="0" y="49253"/>
                </a:lnTo>
              </a:path>
            </a:pathLst>
          </a:custGeom>
          <a:ln w="3175">
            <a:solidFill>
              <a:srgbClr val="000000"/>
            </a:solidFill>
          </a:ln>
        </p:spPr>
        <p:txBody>
          <a:bodyPr wrap="square" lIns="0" tIns="0" rIns="0" bIns="0" rtlCol="0"/>
          <a:lstStyle/>
          <a:p>
            <a:endParaRPr/>
          </a:p>
        </p:txBody>
      </p:sp>
      <p:sp>
        <p:nvSpPr>
          <p:cNvPr id="3611" name="object 3611"/>
          <p:cNvSpPr/>
          <p:nvPr/>
        </p:nvSpPr>
        <p:spPr>
          <a:xfrm>
            <a:off x="9083312" y="2840812"/>
            <a:ext cx="0" cy="417830"/>
          </a:xfrm>
          <a:custGeom>
            <a:avLst/>
            <a:gdLst/>
            <a:ahLst/>
            <a:cxnLst/>
            <a:rect l="l" t="t" r="r" b="b"/>
            <a:pathLst>
              <a:path h="417829">
                <a:moveTo>
                  <a:pt x="0" y="0"/>
                </a:moveTo>
                <a:lnTo>
                  <a:pt x="0" y="417584"/>
                </a:lnTo>
              </a:path>
            </a:pathLst>
          </a:custGeom>
          <a:ln w="3175">
            <a:solidFill>
              <a:srgbClr val="000000"/>
            </a:solidFill>
          </a:ln>
        </p:spPr>
        <p:txBody>
          <a:bodyPr wrap="square" lIns="0" tIns="0" rIns="0" bIns="0" rtlCol="0"/>
          <a:lstStyle/>
          <a:p>
            <a:endParaRPr/>
          </a:p>
        </p:txBody>
      </p:sp>
      <p:sp>
        <p:nvSpPr>
          <p:cNvPr id="3612" name="object 3612"/>
          <p:cNvSpPr/>
          <p:nvPr/>
        </p:nvSpPr>
        <p:spPr>
          <a:xfrm>
            <a:off x="9083312" y="2840812"/>
            <a:ext cx="0" cy="177800"/>
          </a:xfrm>
          <a:custGeom>
            <a:avLst/>
            <a:gdLst/>
            <a:ahLst/>
            <a:cxnLst/>
            <a:rect l="l" t="t" r="r" b="b"/>
            <a:pathLst>
              <a:path h="177800">
                <a:moveTo>
                  <a:pt x="0" y="0"/>
                </a:moveTo>
                <a:lnTo>
                  <a:pt x="0" y="177741"/>
                </a:lnTo>
              </a:path>
            </a:pathLst>
          </a:custGeom>
          <a:ln w="3175">
            <a:solidFill>
              <a:srgbClr val="000000"/>
            </a:solidFill>
          </a:ln>
        </p:spPr>
        <p:txBody>
          <a:bodyPr wrap="square" lIns="0" tIns="0" rIns="0" bIns="0" rtlCol="0"/>
          <a:lstStyle/>
          <a:p>
            <a:endParaRPr/>
          </a:p>
        </p:txBody>
      </p:sp>
      <p:sp>
        <p:nvSpPr>
          <p:cNvPr id="3613" name="object 3613"/>
          <p:cNvSpPr/>
          <p:nvPr/>
        </p:nvSpPr>
        <p:spPr>
          <a:xfrm>
            <a:off x="9083312" y="3017840"/>
            <a:ext cx="0" cy="289560"/>
          </a:xfrm>
          <a:custGeom>
            <a:avLst/>
            <a:gdLst/>
            <a:ahLst/>
            <a:cxnLst/>
            <a:rect l="l" t="t" r="r" b="b"/>
            <a:pathLst>
              <a:path h="289560">
                <a:moveTo>
                  <a:pt x="0" y="0"/>
                </a:moveTo>
                <a:lnTo>
                  <a:pt x="0" y="289096"/>
                </a:lnTo>
              </a:path>
            </a:pathLst>
          </a:custGeom>
          <a:ln w="3175">
            <a:solidFill>
              <a:srgbClr val="000000"/>
            </a:solidFill>
          </a:ln>
        </p:spPr>
        <p:txBody>
          <a:bodyPr wrap="square" lIns="0" tIns="0" rIns="0" bIns="0" rtlCol="0"/>
          <a:lstStyle/>
          <a:p>
            <a:endParaRPr/>
          </a:p>
        </p:txBody>
      </p:sp>
      <p:sp>
        <p:nvSpPr>
          <p:cNvPr id="3614" name="object 3614"/>
          <p:cNvSpPr/>
          <p:nvPr/>
        </p:nvSpPr>
        <p:spPr>
          <a:xfrm>
            <a:off x="9082894" y="3246262"/>
            <a:ext cx="4445" cy="60960"/>
          </a:xfrm>
          <a:custGeom>
            <a:avLst/>
            <a:gdLst/>
            <a:ahLst/>
            <a:cxnLst/>
            <a:rect l="l" t="t" r="r" b="b"/>
            <a:pathLst>
              <a:path w="4445" h="60960">
                <a:moveTo>
                  <a:pt x="4173" y="0"/>
                </a:moveTo>
                <a:lnTo>
                  <a:pt x="3338" y="0"/>
                </a:lnTo>
                <a:lnTo>
                  <a:pt x="0" y="59960"/>
                </a:lnTo>
                <a:lnTo>
                  <a:pt x="0" y="60674"/>
                </a:lnTo>
                <a:lnTo>
                  <a:pt x="835" y="60674"/>
                </a:lnTo>
                <a:lnTo>
                  <a:pt x="4173" y="713"/>
                </a:lnTo>
                <a:lnTo>
                  <a:pt x="4173" y="0"/>
                </a:lnTo>
                <a:close/>
              </a:path>
            </a:pathLst>
          </a:custGeom>
          <a:solidFill>
            <a:srgbClr val="000000"/>
          </a:solidFill>
        </p:spPr>
        <p:txBody>
          <a:bodyPr wrap="square" lIns="0" tIns="0" rIns="0" bIns="0" rtlCol="0"/>
          <a:lstStyle/>
          <a:p>
            <a:endParaRPr/>
          </a:p>
        </p:txBody>
      </p:sp>
      <p:sp>
        <p:nvSpPr>
          <p:cNvPr id="3615" name="object 3615"/>
          <p:cNvSpPr/>
          <p:nvPr/>
        </p:nvSpPr>
        <p:spPr>
          <a:xfrm>
            <a:off x="9086650"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616" name="object 3616"/>
          <p:cNvSpPr/>
          <p:nvPr/>
        </p:nvSpPr>
        <p:spPr>
          <a:xfrm>
            <a:off x="9086650"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617" name="object 3617"/>
          <p:cNvSpPr/>
          <p:nvPr/>
        </p:nvSpPr>
        <p:spPr>
          <a:xfrm>
            <a:off x="9086650"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618" name="object 3618"/>
          <p:cNvSpPr/>
          <p:nvPr/>
        </p:nvSpPr>
        <p:spPr>
          <a:xfrm>
            <a:off x="9086650" y="3163569"/>
            <a:ext cx="0" cy="143510"/>
          </a:xfrm>
          <a:custGeom>
            <a:avLst/>
            <a:gdLst/>
            <a:ahLst/>
            <a:cxnLst/>
            <a:rect l="l" t="t" r="r" b="b"/>
            <a:pathLst>
              <a:path h="143510">
                <a:moveTo>
                  <a:pt x="0" y="143367"/>
                </a:moveTo>
                <a:lnTo>
                  <a:pt x="0" y="0"/>
                </a:lnTo>
              </a:path>
            </a:pathLst>
          </a:custGeom>
          <a:ln w="3175">
            <a:solidFill>
              <a:srgbClr val="000000"/>
            </a:solidFill>
          </a:ln>
        </p:spPr>
        <p:txBody>
          <a:bodyPr wrap="square" lIns="0" tIns="0" rIns="0" bIns="0" rtlCol="0"/>
          <a:lstStyle/>
          <a:p>
            <a:endParaRPr/>
          </a:p>
        </p:txBody>
      </p:sp>
      <p:sp>
        <p:nvSpPr>
          <p:cNvPr id="3619" name="object 3619"/>
          <p:cNvSpPr/>
          <p:nvPr/>
        </p:nvSpPr>
        <p:spPr>
          <a:xfrm>
            <a:off x="9089989" y="3163458"/>
            <a:ext cx="0" cy="143510"/>
          </a:xfrm>
          <a:custGeom>
            <a:avLst/>
            <a:gdLst/>
            <a:ahLst/>
            <a:cxnLst/>
            <a:rect l="l" t="t" r="r" b="b"/>
            <a:pathLst>
              <a:path h="143510">
                <a:moveTo>
                  <a:pt x="0" y="143478"/>
                </a:moveTo>
                <a:lnTo>
                  <a:pt x="0" y="0"/>
                </a:lnTo>
              </a:path>
            </a:pathLst>
          </a:custGeom>
          <a:ln w="3175">
            <a:solidFill>
              <a:srgbClr val="000000"/>
            </a:solidFill>
          </a:ln>
        </p:spPr>
        <p:txBody>
          <a:bodyPr wrap="square" lIns="0" tIns="0" rIns="0" bIns="0" rtlCol="0"/>
          <a:lstStyle/>
          <a:p>
            <a:endParaRPr/>
          </a:p>
        </p:txBody>
      </p:sp>
      <p:sp>
        <p:nvSpPr>
          <p:cNvPr id="3620" name="object 3620"/>
          <p:cNvSpPr/>
          <p:nvPr/>
        </p:nvSpPr>
        <p:spPr>
          <a:xfrm>
            <a:off x="9089989" y="3234840"/>
            <a:ext cx="0" cy="35560"/>
          </a:xfrm>
          <a:custGeom>
            <a:avLst/>
            <a:gdLst/>
            <a:ahLst/>
            <a:cxnLst/>
            <a:rect l="l" t="t" r="r" b="b"/>
            <a:pathLst>
              <a:path h="35560">
                <a:moveTo>
                  <a:pt x="0" y="0"/>
                </a:moveTo>
                <a:lnTo>
                  <a:pt x="0" y="34977"/>
                </a:lnTo>
              </a:path>
            </a:pathLst>
          </a:custGeom>
          <a:ln w="3175">
            <a:solidFill>
              <a:srgbClr val="000000"/>
            </a:solidFill>
          </a:ln>
        </p:spPr>
        <p:txBody>
          <a:bodyPr wrap="square" lIns="0" tIns="0" rIns="0" bIns="0" rtlCol="0"/>
          <a:lstStyle/>
          <a:p>
            <a:endParaRPr/>
          </a:p>
        </p:txBody>
      </p:sp>
      <p:sp>
        <p:nvSpPr>
          <p:cNvPr id="3621" name="object 3621"/>
          <p:cNvSpPr/>
          <p:nvPr/>
        </p:nvSpPr>
        <p:spPr>
          <a:xfrm>
            <a:off x="9089572" y="3254827"/>
            <a:ext cx="4445" cy="32384"/>
          </a:xfrm>
          <a:custGeom>
            <a:avLst/>
            <a:gdLst/>
            <a:ahLst/>
            <a:cxnLst/>
            <a:rect l="l" t="t" r="r" b="b"/>
            <a:pathLst>
              <a:path w="4445" h="32385">
                <a:moveTo>
                  <a:pt x="4173" y="0"/>
                </a:moveTo>
                <a:lnTo>
                  <a:pt x="3338" y="0"/>
                </a:lnTo>
                <a:lnTo>
                  <a:pt x="0" y="31408"/>
                </a:lnTo>
                <a:lnTo>
                  <a:pt x="0" y="32122"/>
                </a:lnTo>
                <a:lnTo>
                  <a:pt x="834" y="32122"/>
                </a:lnTo>
                <a:lnTo>
                  <a:pt x="4173" y="715"/>
                </a:lnTo>
                <a:lnTo>
                  <a:pt x="4173" y="0"/>
                </a:lnTo>
                <a:close/>
              </a:path>
            </a:pathLst>
          </a:custGeom>
          <a:solidFill>
            <a:srgbClr val="000000"/>
          </a:solidFill>
        </p:spPr>
        <p:txBody>
          <a:bodyPr wrap="square" lIns="0" tIns="0" rIns="0" bIns="0" rtlCol="0"/>
          <a:lstStyle/>
          <a:p>
            <a:endParaRPr/>
          </a:p>
        </p:txBody>
      </p:sp>
      <p:sp>
        <p:nvSpPr>
          <p:cNvPr id="3622" name="object 3622"/>
          <p:cNvSpPr/>
          <p:nvPr/>
        </p:nvSpPr>
        <p:spPr>
          <a:xfrm>
            <a:off x="9093328" y="3254828"/>
            <a:ext cx="0" cy="52705"/>
          </a:xfrm>
          <a:custGeom>
            <a:avLst/>
            <a:gdLst/>
            <a:ahLst/>
            <a:cxnLst/>
            <a:rect l="l" t="t" r="r" b="b"/>
            <a:pathLst>
              <a:path h="52704">
                <a:moveTo>
                  <a:pt x="0" y="52109"/>
                </a:moveTo>
                <a:lnTo>
                  <a:pt x="0" y="0"/>
                </a:lnTo>
              </a:path>
            </a:pathLst>
          </a:custGeom>
          <a:ln w="3175">
            <a:solidFill>
              <a:srgbClr val="000000"/>
            </a:solidFill>
          </a:ln>
        </p:spPr>
        <p:txBody>
          <a:bodyPr wrap="square" lIns="0" tIns="0" rIns="0" bIns="0" rtlCol="0"/>
          <a:lstStyle/>
          <a:p>
            <a:endParaRPr/>
          </a:p>
        </p:txBody>
      </p:sp>
      <p:sp>
        <p:nvSpPr>
          <p:cNvPr id="3623" name="object 3623"/>
          <p:cNvSpPr/>
          <p:nvPr/>
        </p:nvSpPr>
        <p:spPr>
          <a:xfrm>
            <a:off x="909291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624" name="object 3624"/>
          <p:cNvSpPr/>
          <p:nvPr/>
        </p:nvSpPr>
        <p:spPr>
          <a:xfrm>
            <a:off x="9096666" y="3243407"/>
            <a:ext cx="0" cy="29845"/>
          </a:xfrm>
          <a:custGeom>
            <a:avLst/>
            <a:gdLst/>
            <a:ahLst/>
            <a:cxnLst/>
            <a:rect l="l" t="t" r="r" b="b"/>
            <a:pathLst>
              <a:path h="29845">
                <a:moveTo>
                  <a:pt x="0" y="0"/>
                </a:moveTo>
                <a:lnTo>
                  <a:pt x="0" y="29266"/>
                </a:lnTo>
              </a:path>
            </a:pathLst>
          </a:custGeom>
          <a:ln w="3175">
            <a:solidFill>
              <a:srgbClr val="000000"/>
            </a:solidFill>
          </a:ln>
        </p:spPr>
        <p:txBody>
          <a:bodyPr wrap="square" lIns="0" tIns="0" rIns="0" bIns="0" rtlCol="0"/>
          <a:lstStyle/>
          <a:p>
            <a:endParaRPr/>
          </a:p>
        </p:txBody>
      </p:sp>
      <p:sp>
        <p:nvSpPr>
          <p:cNvPr id="3625" name="object 3625"/>
          <p:cNvSpPr/>
          <p:nvPr/>
        </p:nvSpPr>
        <p:spPr>
          <a:xfrm>
            <a:off x="909624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626" name="object 3626"/>
          <p:cNvSpPr/>
          <p:nvPr/>
        </p:nvSpPr>
        <p:spPr>
          <a:xfrm>
            <a:off x="9100005" y="3286236"/>
            <a:ext cx="0" cy="20955"/>
          </a:xfrm>
          <a:custGeom>
            <a:avLst/>
            <a:gdLst/>
            <a:ahLst/>
            <a:cxnLst/>
            <a:rect l="l" t="t" r="r" b="b"/>
            <a:pathLst>
              <a:path h="20954">
                <a:moveTo>
                  <a:pt x="0" y="20700"/>
                </a:moveTo>
                <a:lnTo>
                  <a:pt x="0" y="0"/>
                </a:lnTo>
              </a:path>
            </a:pathLst>
          </a:custGeom>
          <a:ln w="3175">
            <a:solidFill>
              <a:srgbClr val="000000"/>
            </a:solidFill>
          </a:ln>
        </p:spPr>
        <p:txBody>
          <a:bodyPr wrap="square" lIns="0" tIns="0" rIns="0" bIns="0" rtlCol="0"/>
          <a:lstStyle/>
          <a:p>
            <a:endParaRPr/>
          </a:p>
        </p:txBody>
      </p:sp>
      <p:sp>
        <p:nvSpPr>
          <p:cNvPr id="3627" name="object 3627"/>
          <p:cNvSpPr/>
          <p:nvPr/>
        </p:nvSpPr>
        <p:spPr>
          <a:xfrm>
            <a:off x="9099588" y="3286592"/>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628" name="object 3628"/>
          <p:cNvSpPr/>
          <p:nvPr/>
        </p:nvSpPr>
        <p:spPr>
          <a:xfrm>
            <a:off x="9103343" y="3100643"/>
            <a:ext cx="0" cy="206375"/>
          </a:xfrm>
          <a:custGeom>
            <a:avLst/>
            <a:gdLst/>
            <a:ahLst/>
            <a:cxnLst/>
            <a:rect l="l" t="t" r="r" b="b"/>
            <a:pathLst>
              <a:path h="206375">
                <a:moveTo>
                  <a:pt x="0" y="206294"/>
                </a:moveTo>
                <a:lnTo>
                  <a:pt x="0" y="0"/>
                </a:lnTo>
              </a:path>
            </a:pathLst>
          </a:custGeom>
          <a:ln w="3175">
            <a:solidFill>
              <a:srgbClr val="000000"/>
            </a:solidFill>
          </a:ln>
        </p:spPr>
        <p:txBody>
          <a:bodyPr wrap="square" lIns="0" tIns="0" rIns="0" bIns="0" rtlCol="0"/>
          <a:lstStyle/>
          <a:p>
            <a:endParaRPr/>
          </a:p>
        </p:txBody>
      </p:sp>
      <p:sp>
        <p:nvSpPr>
          <p:cNvPr id="3629" name="object 3629"/>
          <p:cNvSpPr/>
          <p:nvPr/>
        </p:nvSpPr>
        <p:spPr>
          <a:xfrm>
            <a:off x="9102926" y="3237696"/>
            <a:ext cx="4445" cy="69850"/>
          </a:xfrm>
          <a:custGeom>
            <a:avLst/>
            <a:gdLst/>
            <a:ahLst/>
            <a:cxnLst/>
            <a:rect l="l" t="t" r="r" b="b"/>
            <a:pathLst>
              <a:path w="4445" h="69850">
                <a:moveTo>
                  <a:pt x="4173" y="0"/>
                </a:moveTo>
                <a:lnTo>
                  <a:pt x="3337" y="0"/>
                </a:lnTo>
                <a:lnTo>
                  <a:pt x="0" y="68526"/>
                </a:lnTo>
                <a:lnTo>
                  <a:pt x="0" y="69240"/>
                </a:lnTo>
                <a:lnTo>
                  <a:pt x="834" y="69240"/>
                </a:lnTo>
                <a:lnTo>
                  <a:pt x="4173" y="713"/>
                </a:lnTo>
                <a:lnTo>
                  <a:pt x="4173" y="0"/>
                </a:lnTo>
                <a:close/>
              </a:path>
            </a:pathLst>
          </a:custGeom>
          <a:solidFill>
            <a:srgbClr val="000000"/>
          </a:solidFill>
        </p:spPr>
        <p:txBody>
          <a:bodyPr wrap="square" lIns="0" tIns="0" rIns="0" bIns="0" rtlCol="0"/>
          <a:lstStyle/>
          <a:p>
            <a:endParaRPr/>
          </a:p>
        </p:txBody>
      </p:sp>
      <p:sp>
        <p:nvSpPr>
          <p:cNvPr id="3630" name="object 3630"/>
          <p:cNvSpPr/>
          <p:nvPr/>
        </p:nvSpPr>
        <p:spPr>
          <a:xfrm>
            <a:off x="9106681" y="3237696"/>
            <a:ext cx="0" cy="69850"/>
          </a:xfrm>
          <a:custGeom>
            <a:avLst/>
            <a:gdLst/>
            <a:ahLst/>
            <a:cxnLst/>
            <a:rect l="l" t="t" r="r" b="b"/>
            <a:pathLst>
              <a:path h="69850">
                <a:moveTo>
                  <a:pt x="0" y="69240"/>
                </a:moveTo>
                <a:lnTo>
                  <a:pt x="0" y="0"/>
                </a:lnTo>
              </a:path>
            </a:pathLst>
          </a:custGeom>
          <a:ln w="3175">
            <a:solidFill>
              <a:srgbClr val="000000"/>
            </a:solidFill>
          </a:ln>
        </p:spPr>
        <p:txBody>
          <a:bodyPr wrap="square" lIns="0" tIns="0" rIns="0" bIns="0" rtlCol="0"/>
          <a:lstStyle/>
          <a:p>
            <a:endParaRPr/>
          </a:p>
        </p:txBody>
      </p:sp>
      <p:sp>
        <p:nvSpPr>
          <p:cNvPr id="3631" name="object 3631"/>
          <p:cNvSpPr/>
          <p:nvPr/>
        </p:nvSpPr>
        <p:spPr>
          <a:xfrm>
            <a:off x="9106264" y="3286236"/>
            <a:ext cx="4445" cy="20955"/>
          </a:xfrm>
          <a:custGeom>
            <a:avLst/>
            <a:gdLst/>
            <a:ahLst/>
            <a:cxnLst/>
            <a:rect l="l" t="t" r="r" b="b"/>
            <a:pathLst>
              <a:path w="4445" h="20954">
                <a:moveTo>
                  <a:pt x="4173" y="0"/>
                </a:moveTo>
                <a:lnTo>
                  <a:pt x="3340" y="0"/>
                </a:lnTo>
                <a:lnTo>
                  <a:pt x="0" y="19987"/>
                </a:lnTo>
                <a:lnTo>
                  <a:pt x="0" y="20700"/>
                </a:lnTo>
                <a:lnTo>
                  <a:pt x="835" y="20700"/>
                </a:lnTo>
                <a:lnTo>
                  <a:pt x="4173" y="713"/>
                </a:lnTo>
                <a:lnTo>
                  <a:pt x="4173" y="0"/>
                </a:lnTo>
                <a:close/>
              </a:path>
            </a:pathLst>
          </a:custGeom>
          <a:solidFill>
            <a:srgbClr val="000000"/>
          </a:solidFill>
        </p:spPr>
        <p:txBody>
          <a:bodyPr wrap="square" lIns="0" tIns="0" rIns="0" bIns="0" rtlCol="0"/>
          <a:lstStyle/>
          <a:p>
            <a:endParaRPr/>
          </a:p>
        </p:txBody>
      </p:sp>
      <p:sp>
        <p:nvSpPr>
          <p:cNvPr id="3632" name="object 3632"/>
          <p:cNvSpPr/>
          <p:nvPr/>
        </p:nvSpPr>
        <p:spPr>
          <a:xfrm>
            <a:off x="9110019" y="3214853"/>
            <a:ext cx="0" cy="92710"/>
          </a:xfrm>
          <a:custGeom>
            <a:avLst/>
            <a:gdLst/>
            <a:ahLst/>
            <a:cxnLst/>
            <a:rect l="l" t="t" r="r" b="b"/>
            <a:pathLst>
              <a:path h="92710">
                <a:moveTo>
                  <a:pt x="0" y="92083"/>
                </a:moveTo>
                <a:lnTo>
                  <a:pt x="0" y="0"/>
                </a:lnTo>
              </a:path>
            </a:pathLst>
          </a:custGeom>
          <a:ln w="3175">
            <a:solidFill>
              <a:srgbClr val="000000"/>
            </a:solidFill>
          </a:ln>
        </p:spPr>
        <p:txBody>
          <a:bodyPr wrap="square" lIns="0" tIns="0" rIns="0" bIns="0" rtlCol="0"/>
          <a:lstStyle/>
          <a:p>
            <a:endParaRPr/>
          </a:p>
        </p:txBody>
      </p:sp>
      <p:sp>
        <p:nvSpPr>
          <p:cNvPr id="3633" name="object 3633"/>
          <p:cNvSpPr/>
          <p:nvPr/>
        </p:nvSpPr>
        <p:spPr>
          <a:xfrm>
            <a:off x="9110019" y="3214855"/>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3634" name="object 3634"/>
          <p:cNvSpPr/>
          <p:nvPr/>
        </p:nvSpPr>
        <p:spPr>
          <a:xfrm>
            <a:off x="9109604" y="3217709"/>
            <a:ext cx="4445" cy="20955"/>
          </a:xfrm>
          <a:custGeom>
            <a:avLst/>
            <a:gdLst/>
            <a:ahLst/>
            <a:cxnLst/>
            <a:rect l="l" t="t" r="r" b="b"/>
            <a:pathLst>
              <a:path w="4445" h="20955">
                <a:moveTo>
                  <a:pt x="833" y="0"/>
                </a:moveTo>
                <a:lnTo>
                  <a:pt x="0" y="0"/>
                </a:lnTo>
                <a:lnTo>
                  <a:pt x="0" y="713"/>
                </a:lnTo>
                <a:lnTo>
                  <a:pt x="3337" y="20700"/>
                </a:lnTo>
                <a:lnTo>
                  <a:pt x="4173" y="20700"/>
                </a:lnTo>
                <a:lnTo>
                  <a:pt x="4173" y="19987"/>
                </a:lnTo>
                <a:lnTo>
                  <a:pt x="833" y="0"/>
                </a:lnTo>
                <a:close/>
              </a:path>
            </a:pathLst>
          </a:custGeom>
          <a:solidFill>
            <a:srgbClr val="000000"/>
          </a:solidFill>
        </p:spPr>
        <p:txBody>
          <a:bodyPr wrap="square" lIns="0" tIns="0" rIns="0" bIns="0" rtlCol="0"/>
          <a:lstStyle/>
          <a:p>
            <a:endParaRPr/>
          </a:p>
        </p:txBody>
      </p:sp>
      <p:sp>
        <p:nvSpPr>
          <p:cNvPr id="3635" name="object 3635"/>
          <p:cNvSpPr/>
          <p:nvPr/>
        </p:nvSpPr>
        <p:spPr>
          <a:xfrm>
            <a:off x="9112942"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636" name="object 3636"/>
          <p:cNvSpPr/>
          <p:nvPr/>
        </p:nvSpPr>
        <p:spPr>
          <a:xfrm>
            <a:off x="9116697" y="3209144"/>
            <a:ext cx="0" cy="9525"/>
          </a:xfrm>
          <a:custGeom>
            <a:avLst/>
            <a:gdLst/>
            <a:ahLst/>
            <a:cxnLst/>
            <a:rect l="l" t="t" r="r" b="b"/>
            <a:pathLst>
              <a:path h="9525">
                <a:moveTo>
                  <a:pt x="0" y="0"/>
                </a:moveTo>
                <a:lnTo>
                  <a:pt x="0" y="9279"/>
                </a:lnTo>
              </a:path>
            </a:pathLst>
          </a:custGeom>
          <a:ln w="3175">
            <a:solidFill>
              <a:srgbClr val="000000"/>
            </a:solidFill>
          </a:ln>
        </p:spPr>
        <p:txBody>
          <a:bodyPr wrap="square" lIns="0" tIns="0" rIns="0" bIns="0" rtlCol="0"/>
          <a:lstStyle/>
          <a:p>
            <a:endParaRPr/>
          </a:p>
        </p:txBody>
      </p:sp>
      <p:sp>
        <p:nvSpPr>
          <p:cNvPr id="3637" name="object 3637"/>
          <p:cNvSpPr/>
          <p:nvPr/>
        </p:nvSpPr>
        <p:spPr>
          <a:xfrm>
            <a:off x="9116697" y="3209142"/>
            <a:ext cx="0" cy="97790"/>
          </a:xfrm>
          <a:custGeom>
            <a:avLst/>
            <a:gdLst/>
            <a:ahLst/>
            <a:cxnLst/>
            <a:rect l="l" t="t" r="r" b="b"/>
            <a:pathLst>
              <a:path h="97789">
                <a:moveTo>
                  <a:pt x="0" y="97794"/>
                </a:moveTo>
                <a:lnTo>
                  <a:pt x="0" y="0"/>
                </a:lnTo>
              </a:path>
            </a:pathLst>
          </a:custGeom>
          <a:ln w="3175">
            <a:solidFill>
              <a:srgbClr val="000000"/>
            </a:solidFill>
          </a:ln>
        </p:spPr>
        <p:txBody>
          <a:bodyPr wrap="square" lIns="0" tIns="0" rIns="0" bIns="0" rtlCol="0"/>
          <a:lstStyle/>
          <a:p>
            <a:endParaRPr/>
          </a:p>
        </p:txBody>
      </p:sp>
      <p:sp>
        <p:nvSpPr>
          <p:cNvPr id="3638" name="object 3638"/>
          <p:cNvSpPr/>
          <p:nvPr/>
        </p:nvSpPr>
        <p:spPr>
          <a:xfrm>
            <a:off x="9116280" y="3269104"/>
            <a:ext cx="4445" cy="38100"/>
          </a:xfrm>
          <a:custGeom>
            <a:avLst/>
            <a:gdLst/>
            <a:ahLst/>
            <a:cxnLst/>
            <a:rect l="l" t="t" r="r" b="b"/>
            <a:pathLst>
              <a:path w="4445" h="38100">
                <a:moveTo>
                  <a:pt x="4173" y="0"/>
                </a:moveTo>
                <a:lnTo>
                  <a:pt x="3337"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3639" name="object 3639"/>
          <p:cNvSpPr/>
          <p:nvPr/>
        </p:nvSpPr>
        <p:spPr>
          <a:xfrm>
            <a:off x="9120035" y="3214854"/>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3640" name="object 3640"/>
          <p:cNvSpPr/>
          <p:nvPr/>
        </p:nvSpPr>
        <p:spPr>
          <a:xfrm>
            <a:off x="9120035" y="3214853"/>
            <a:ext cx="0" cy="92710"/>
          </a:xfrm>
          <a:custGeom>
            <a:avLst/>
            <a:gdLst/>
            <a:ahLst/>
            <a:cxnLst/>
            <a:rect l="l" t="t" r="r" b="b"/>
            <a:pathLst>
              <a:path h="92710">
                <a:moveTo>
                  <a:pt x="0" y="92083"/>
                </a:moveTo>
                <a:lnTo>
                  <a:pt x="0" y="0"/>
                </a:lnTo>
              </a:path>
            </a:pathLst>
          </a:custGeom>
          <a:ln w="3175">
            <a:solidFill>
              <a:srgbClr val="000000"/>
            </a:solidFill>
          </a:ln>
        </p:spPr>
        <p:txBody>
          <a:bodyPr wrap="square" lIns="0" tIns="0" rIns="0" bIns="0" rtlCol="0"/>
          <a:lstStyle/>
          <a:p>
            <a:endParaRPr/>
          </a:p>
        </p:txBody>
      </p:sp>
      <p:sp>
        <p:nvSpPr>
          <p:cNvPr id="3641" name="object 3641"/>
          <p:cNvSpPr/>
          <p:nvPr/>
        </p:nvSpPr>
        <p:spPr>
          <a:xfrm>
            <a:off x="9119619"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642" name="object 3642"/>
          <p:cNvSpPr/>
          <p:nvPr/>
        </p:nvSpPr>
        <p:spPr>
          <a:xfrm>
            <a:off x="9123374" y="3180589"/>
            <a:ext cx="0" cy="126364"/>
          </a:xfrm>
          <a:custGeom>
            <a:avLst/>
            <a:gdLst/>
            <a:ahLst/>
            <a:cxnLst/>
            <a:rect l="l" t="t" r="r" b="b"/>
            <a:pathLst>
              <a:path h="126364">
                <a:moveTo>
                  <a:pt x="0" y="126346"/>
                </a:moveTo>
                <a:lnTo>
                  <a:pt x="0" y="0"/>
                </a:lnTo>
              </a:path>
            </a:pathLst>
          </a:custGeom>
          <a:ln w="3175">
            <a:solidFill>
              <a:srgbClr val="000000"/>
            </a:solidFill>
          </a:ln>
        </p:spPr>
        <p:txBody>
          <a:bodyPr wrap="square" lIns="0" tIns="0" rIns="0" bIns="0" rtlCol="0"/>
          <a:lstStyle/>
          <a:p>
            <a:endParaRPr/>
          </a:p>
        </p:txBody>
      </p:sp>
      <p:sp>
        <p:nvSpPr>
          <p:cNvPr id="3643" name="object 3643"/>
          <p:cNvSpPr/>
          <p:nvPr/>
        </p:nvSpPr>
        <p:spPr>
          <a:xfrm>
            <a:off x="9122957" y="3266250"/>
            <a:ext cx="4445" cy="41275"/>
          </a:xfrm>
          <a:custGeom>
            <a:avLst/>
            <a:gdLst/>
            <a:ahLst/>
            <a:cxnLst/>
            <a:rect l="l" t="t" r="r" b="b"/>
            <a:pathLst>
              <a:path w="4445" h="41275">
                <a:moveTo>
                  <a:pt x="835" y="0"/>
                </a:moveTo>
                <a:lnTo>
                  <a:pt x="0" y="0"/>
                </a:lnTo>
                <a:lnTo>
                  <a:pt x="0" y="712"/>
                </a:lnTo>
                <a:lnTo>
                  <a:pt x="3338" y="40686"/>
                </a:lnTo>
                <a:lnTo>
                  <a:pt x="4173" y="40686"/>
                </a:lnTo>
                <a:lnTo>
                  <a:pt x="4173" y="39973"/>
                </a:lnTo>
                <a:lnTo>
                  <a:pt x="835" y="0"/>
                </a:lnTo>
                <a:close/>
              </a:path>
            </a:pathLst>
          </a:custGeom>
          <a:solidFill>
            <a:srgbClr val="000000"/>
          </a:solidFill>
        </p:spPr>
        <p:txBody>
          <a:bodyPr wrap="square" lIns="0" tIns="0" rIns="0" bIns="0" rtlCol="0"/>
          <a:lstStyle/>
          <a:p>
            <a:endParaRPr/>
          </a:p>
        </p:txBody>
      </p:sp>
      <p:sp>
        <p:nvSpPr>
          <p:cNvPr id="3644" name="object 3644"/>
          <p:cNvSpPr/>
          <p:nvPr/>
        </p:nvSpPr>
        <p:spPr>
          <a:xfrm>
            <a:off x="9126712" y="3249117"/>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3645" name="object 3645"/>
          <p:cNvSpPr/>
          <p:nvPr/>
        </p:nvSpPr>
        <p:spPr>
          <a:xfrm>
            <a:off x="912629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646" name="object 3646"/>
          <p:cNvSpPr/>
          <p:nvPr/>
        </p:nvSpPr>
        <p:spPr>
          <a:xfrm>
            <a:off x="9130051" y="3223419"/>
            <a:ext cx="0" cy="83820"/>
          </a:xfrm>
          <a:custGeom>
            <a:avLst/>
            <a:gdLst/>
            <a:ahLst/>
            <a:cxnLst/>
            <a:rect l="l" t="t" r="r" b="b"/>
            <a:pathLst>
              <a:path h="83820">
                <a:moveTo>
                  <a:pt x="0" y="83517"/>
                </a:moveTo>
                <a:lnTo>
                  <a:pt x="0" y="0"/>
                </a:lnTo>
              </a:path>
            </a:pathLst>
          </a:custGeom>
          <a:ln w="3175">
            <a:solidFill>
              <a:srgbClr val="000000"/>
            </a:solidFill>
          </a:ln>
        </p:spPr>
        <p:txBody>
          <a:bodyPr wrap="square" lIns="0" tIns="0" rIns="0" bIns="0" rtlCol="0"/>
          <a:lstStyle/>
          <a:p>
            <a:endParaRPr/>
          </a:p>
        </p:txBody>
      </p:sp>
      <p:sp>
        <p:nvSpPr>
          <p:cNvPr id="3647" name="object 3647"/>
          <p:cNvSpPr/>
          <p:nvPr/>
        </p:nvSpPr>
        <p:spPr>
          <a:xfrm>
            <a:off x="9129634" y="3223420"/>
            <a:ext cx="4445" cy="38100"/>
          </a:xfrm>
          <a:custGeom>
            <a:avLst/>
            <a:gdLst/>
            <a:ahLst/>
            <a:cxnLst/>
            <a:rect l="l" t="t" r="r" b="b"/>
            <a:pathLst>
              <a:path w="4445" h="38100">
                <a:moveTo>
                  <a:pt x="834" y="0"/>
                </a:moveTo>
                <a:lnTo>
                  <a:pt x="0" y="0"/>
                </a:lnTo>
                <a:lnTo>
                  <a:pt x="0" y="713"/>
                </a:lnTo>
                <a:lnTo>
                  <a:pt x="3338" y="37832"/>
                </a:lnTo>
                <a:lnTo>
                  <a:pt x="4171" y="37832"/>
                </a:lnTo>
                <a:lnTo>
                  <a:pt x="4171" y="37118"/>
                </a:lnTo>
                <a:lnTo>
                  <a:pt x="834" y="0"/>
                </a:lnTo>
                <a:close/>
              </a:path>
            </a:pathLst>
          </a:custGeom>
          <a:solidFill>
            <a:srgbClr val="000000"/>
          </a:solidFill>
        </p:spPr>
        <p:txBody>
          <a:bodyPr wrap="square" lIns="0" tIns="0" rIns="0" bIns="0" rtlCol="0"/>
          <a:lstStyle/>
          <a:p>
            <a:endParaRPr/>
          </a:p>
        </p:txBody>
      </p:sp>
      <p:sp>
        <p:nvSpPr>
          <p:cNvPr id="3648" name="object 3648"/>
          <p:cNvSpPr/>
          <p:nvPr/>
        </p:nvSpPr>
        <p:spPr>
          <a:xfrm>
            <a:off x="9136728"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649" name="object 3649"/>
          <p:cNvSpPr/>
          <p:nvPr/>
        </p:nvSpPr>
        <p:spPr>
          <a:xfrm>
            <a:off x="9136728"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650" name="object 3650"/>
          <p:cNvSpPr/>
          <p:nvPr/>
        </p:nvSpPr>
        <p:spPr>
          <a:xfrm>
            <a:off x="9136728" y="3169169"/>
            <a:ext cx="0" cy="137795"/>
          </a:xfrm>
          <a:custGeom>
            <a:avLst/>
            <a:gdLst/>
            <a:ahLst/>
            <a:cxnLst/>
            <a:rect l="l" t="t" r="r" b="b"/>
            <a:pathLst>
              <a:path h="137795">
                <a:moveTo>
                  <a:pt x="0" y="137767"/>
                </a:moveTo>
                <a:lnTo>
                  <a:pt x="0" y="0"/>
                </a:lnTo>
              </a:path>
            </a:pathLst>
          </a:custGeom>
          <a:ln w="3175">
            <a:solidFill>
              <a:srgbClr val="000000"/>
            </a:solidFill>
          </a:ln>
        </p:spPr>
        <p:txBody>
          <a:bodyPr wrap="square" lIns="0" tIns="0" rIns="0" bIns="0" rtlCol="0"/>
          <a:lstStyle/>
          <a:p>
            <a:endParaRPr/>
          </a:p>
        </p:txBody>
      </p:sp>
      <p:sp>
        <p:nvSpPr>
          <p:cNvPr id="3651" name="object 3651"/>
          <p:cNvSpPr/>
          <p:nvPr/>
        </p:nvSpPr>
        <p:spPr>
          <a:xfrm>
            <a:off x="9136310" y="3286236"/>
            <a:ext cx="4445" cy="20955"/>
          </a:xfrm>
          <a:custGeom>
            <a:avLst/>
            <a:gdLst/>
            <a:ahLst/>
            <a:cxnLst/>
            <a:rect l="l" t="t" r="r" b="b"/>
            <a:pathLst>
              <a:path w="4445" h="20954">
                <a:moveTo>
                  <a:pt x="4173" y="0"/>
                </a:moveTo>
                <a:lnTo>
                  <a:pt x="3337" y="0"/>
                </a:lnTo>
                <a:lnTo>
                  <a:pt x="0" y="19987"/>
                </a:lnTo>
                <a:lnTo>
                  <a:pt x="0" y="20700"/>
                </a:lnTo>
                <a:lnTo>
                  <a:pt x="835" y="20700"/>
                </a:lnTo>
                <a:lnTo>
                  <a:pt x="4173" y="713"/>
                </a:lnTo>
                <a:lnTo>
                  <a:pt x="4173" y="0"/>
                </a:lnTo>
                <a:close/>
              </a:path>
            </a:pathLst>
          </a:custGeom>
          <a:solidFill>
            <a:srgbClr val="000000"/>
          </a:solidFill>
        </p:spPr>
        <p:txBody>
          <a:bodyPr wrap="square" lIns="0" tIns="0" rIns="0" bIns="0" rtlCol="0"/>
          <a:lstStyle/>
          <a:p>
            <a:endParaRPr/>
          </a:p>
        </p:txBody>
      </p:sp>
      <p:sp>
        <p:nvSpPr>
          <p:cNvPr id="3652" name="object 3652"/>
          <p:cNvSpPr/>
          <p:nvPr/>
        </p:nvSpPr>
        <p:spPr>
          <a:xfrm>
            <a:off x="9140066" y="3183446"/>
            <a:ext cx="0" cy="123825"/>
          </a:xfrm>
          <a:custGeom>
            <a:avLst/>
            <a:gdLst/>
            <a:ahLst/>
            <a:cxnLst/>
            <a:rect l="l" t="t" r="r" b="b"/>
            <a:pathLst>
              <a:path h="123825">
                <a:moveTo>
                  <a:pt x="0" y="123491"/>
                </a:moveTo>
                <a:lnTo>
                  <a:pt x="0" y="0"/>
                </a:lnTo>
              </a:path>
            </a:pathLst>
          </a:custGeom>
          <a:ln w="3175">
            <a:solidFill>
              <a:srgbClr val="000000"/>
            </a:solidFill>
          </a:ln>
        </p:spPr>
        <p:txBody>
          <a:bodyPr wrap="square" lIns="0" tIns="0" rIns="0" bIns="0" rtlCol="0"/>
          <a:lstStyle/>
          <a:p>
            <a:endParaRPr/>
          </a:p>
        </p:txBody>
      </p:sp>
      <p:sp>
        <p:nvSpPr>
          <p:cNvPr id="3653" name="object 3653"/>
          <p:cNvSpPr/>
          <p:nvPr/>
        </p:nvSpPr>
        <p:spPr>
          <a:xfrm>
            <a:off x="9140066" y="3183446"/>
            <a:ext cx="0" cy="18415"/>
          </a:xfrm>
          <a:custGeom>
            <a:avLst/>
            <a:gdLst/>
            <a:ahLst/>
            <a:cxnLst/>
            <a:rect l="l" t="t" r="r" b="b"/>
            <a:pathLst>
              <a:path h="18414">
                <a:moveTo>
                  <a:pt x="0" y="0"/>
                </a:moveTo>
                <a:lnTo>
                  <a:pt x="0" y="17846"/>
                </a:lnTo>
              </a:path>
            </a:pathLst>
          </a:custGeom>
          <a:ln w="3175">
            <a:solidFill>
              <a:srgbClr val="000000"/>
            </a:solidFill>
          </a:ln>
        </p:spPr>
        <p:txBody>
          <a:bodyPr wrap="square" lIns="0" tIns="0" rIns="0" bIns="0" rtlCol="0"/>
          <a:lstStyle/>
          <a:p>
            <a:endParaRPr/>
          </a:p>
        </p:txBody>
      </p:sp>
      <p:sp>
        <p:nvSpPr>
          <p:cNvPr id="3654" name="object 3654"/>
          <p:cNvSpPr/>
          <p:nvPr/>
        </p:nvSpPr>
        <p:spPr>
          <a:xfrm>
            <a:off x="913965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655" name="object 3655"/>
          <p:cNvSpPr/>
          <p:nvPr/>
        </p:nvSpPr>
        <p:spPr>
          <a:xfrm>
            <a:off x="9143405" y="3217709"/>
            <a:ext cx="0" cy="89535"/>
          </a:xfrm>
          <a:custGeom>
            <a:avLst/>
            <a:gdLst/>
            <a:ahLst/>
            <a:cxnLst/>
            <a:rect l="l" t="t" r="r" b="b"/>
            <a:pathLst>
              <a:path h="89535">
                <a:moveTo>
                  <a:pt x="0" y="89227"/>
                </a:moveTo>
                <a:lnTo>
                  <a:pt x="0" y="0"/>
                </a:lnTo>
              </a:path>
            </a:pathLst>
          </a:custGeom>
          <a:ln w="3175">
            <a:solidFill>
              <a:srgbClr val="000000"/>
            </a:solidFill>
          </a:ln>
        </p:spPr>
        <p:txBody>
          <a:bodyPr wrap="square" lIns="0" tIns="0" rIns="0" bIns="0" rtlCol="0"/>
          <a:lstStyle/>
          <a:p>
            <a:endParaRPr/>
          </a:p>
        </p:txBody>
      </p:sp>
      <p:sp>
        <p:nvSpPr>
          <p:cNvPr id="3656" name="object 3656"/>
          <p:cNvSpPr/>
          <p:nvPr/>
        </p:nvSpPr>
        <p:spPr>
          <a:xfrm>
            <a:off x="914298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657" name="object 3657"/>
          <p:cNvSpPr/>
          <p:nvPr/>
        </p:nvSpPr>
        <p:spPr>
          <a:xfrm>
            <a:off x="9146743" y="3206288"/>
            <a:ext cx="0" cy="100965"/>
          </a:xfrm>
          <a:custGeom>
            <a:avLst/>
            <a:gdLst/>
            <a:ahLst/>
            <a:cxnLst/>
            <a:rect l="l" t="t" r="r" b="b"/>
            <a:pathLst>
              <a:path h="100964">
                <a:moveTo>
                  <a:pt x="0" y="100648"/>
                </a:moveTo>
                <a:lnTo>
                  <a:pt x="0" y="0"/>
                </a:lnTo>
              </a:path>
            </a:pathLst>
          </a:custGeom>
          <a:ln w="3175">
            <a:solidFill>
              <a:srgbClr val="000000"/>
            </a:solidFill>
          </a:ln>
        </p:spPr>
        <p:txBody>
          <a:bodyPr wrap="square" lIns="0" tIns="0" rIns="0" bIns="0" rtlCol="0"/>
          <a:lstStyle/>
          <a:p>
            <a:endParaRPr/>
          </a:p>
        </p:txBody>
      </p:sp>
      <p:sp>
        <p:nvSpPr>
          <p:cNvPr id="3658" name="object 3658"/>
          <p:cNvSpPr/>
          <p:nvPr/>
        </p:nvSpPr>
        <p:spPr>
          <a:xfrm>
            <a:off x="9146743" y="3206289"/>
            <a:ext cx="0" cy="9525"/>
          </a:xfrm>
          <a:custGeom>
            <a:avLst/>
            <a:gdLst/>
            <a:ahLst/>
            <a:cxnLst/>
            <a:rect l="l" t="t" r="r" b="b"/>
            <a:pathLst>
              <a:path h="9525">
                <a:moveTo>
                  <a:pt x="0" y="0"/>
                </a:moveTo>
                <a:lnTo>
                  <a:pt x="0" y="9279"/>
                </a:lnTo>
              </a:path>
            </a:pathLst>
          </a:custGeom>
          <a:ln w="3175">
            <a:solidFill>
              <a:srgbClr val="000000"/>
            </a:solidFill>
          </a:ln>
        </p:spPr>
        <p:txBody>
          <a:bodyPr wrap="square" lIns="0" tIns="0" rIns="0" bIns="0" rtlCol="0"/>
          <a:lstStyle/>
          <a:p>
            <a:endParaRPr/>
          </a:p>
        </p:txBody>
      </p:sp>
      <p:sp>
        <p:nvSpPr>
          <p:cNvPr id="3659" name="object 3659"/>
          <p:cNvSpPr/>
          <p:nvPr/>
        </p:nvSpPr>
        <p:spPr>
          <a:xfrm>
            <a:off x="914632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660" name="object 3660"/>
          <p:cNvSpPr/>
          <p:nvPr/>
        </p:nvSpPr>
        <p:spPr>
          <a:xfrm>
            <a:off x="9150081" y="3226275"/>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661" name="object 3661"/>
          <p:cNvSpPr/>
          <p:nvPr/>
        </p:nvSpPr>
        <p:spPr>
          <a:xfrm>
            <a:off x="9150081" y="2492469"/>
            <a:ext cx="0" cy="177800"/>
          </a:xfrm>
          <a:custGeom>
            <a:avLst/>
            <a:gdLst/>
            <a:ahLst/>
            <a:cxnLst/>
            <a:rect l="l" t="t" r="r" b="b"/>
            <a:pathLst>
              <a:path h="177800">
                <a:moveTo>
                  <a:pt x="0" y="0"/>
                </a:moveTo>
                <a:lnTo>
                  <a:pt x="0" y="177741"/>
                </a:lnTo>
              </a:path>
            </a:pathLst>
          </a:custGeom>
          <a:ln w="3175">
            <a:solidFill>
              <a:srgbClr val="000000"/>
            </a:solidFill>
          </a:ln>
        </p:spPr>
        <p:txBody>
          <a:bodyPr wrap="square" lIns="0" tIns="0" rIns="0" bIns="0" rtlCol="0"/>
          <a:lstStyle/>
          <a:p>
            <a:endParaRPr/>
          </a:p>
        </p:txBody>
      </p:sp>
      <p:sp>
        <p:nvSpPr>
          <p:cNvPr id="3662" name="object 3662"/>
          <p:cNvSpPr/>
          <p:nvPr/>
        </p:nvSpPr>
        <p:spPr>
          <a:xfrm>
            <a:off x="9149664" y="3146327"/>
            <a:ext cx="4445" cy="26670"/>
          </a:xfrm>
          <a:custGeom>
            <a:avLst/>
            <a:gdLst/>
            <a:ahLst/>
            <a:cxnLst/>
            <a:rect l="l" t="t" r="r" b="b"/>
            <a:pathLst>
              <a:path w="4445" h="26669">
                <a:moveTo>
                  <a:pt x="834" y="0"/>
                </a:moveTo>
                <a:lnTo>
                  <a:pt x="0" y="0"/>
                </a:lnTo>
                <a:lnTo>
                  <a:pt x="0" y="713"/>
                </a:lnTo>
                <a:lnTo>
                  <a:pt x="3338" y="26410"/>
                </a:lnTo>
                <a:lnTo>
                  <a:pt x="4173" y="26410"/>
                </a:lnTo>
                <a:lnTo>
                  <a:pt x="4173" y="25697"/>
                </a:lnTo>
                <a:lnTo>
                  <a:pt x="834" y="0"/>
                </a:lnTo>
                <a:close/>
              </a:path>
            </a:pathLst>
          </a:custGeom>
          <a:solidFill>
            <a:srgbClr val="000000"/>
          </a:solidFill>
        </p:spPr>
        <p:txBody>
          <a:bodyPr wrap="square" lIns="0" tIns="0" rIns="0" bIns="0" rtlCol="0"/>
          <a:lstStyle/>
          <a:p>
            <a:endParaRPr/>
          </a:p>
        </p:txBody>
      </p:sp>
      <p:sp>
        <p:nvSpPr>
          <p:cNvPr id="3663" name="object 3663"/>
          <p:cNvSpPr/>
          <p:nvPr/>
        </p:nvSpPr>
        <p:spPr>
          <a:xfrm>
            <a:off x="9153421" y="3172025"/>
            <a:ext cx="0" cy="135255"/>
          </a:xfrm>
          <a:custGeom>
            <a:avLst/>
            <a:gdLst/>
            <a:ahLst/>
            <a:cxnLst/>
            <a:rect l="l" t="t" r="r" b="b"/>
            <a:pathLst>
              <a:path h="135254">
                <a:moveTo>
                  <a:pt x="0" y="134912"/>
                </a:moveTo>
                <a:lnTo>
                  <a:pt x="0" y="0"/>
                </a:lnTo>
              </a:path>
            </a:pathLst>
          </a:custGeom>
          <a:ln w="3175">
            <a:solidFill>
              <a:srgbClr val="000000"/>
            </a:solidFill>
          </a:ln>
        </p:spPr>
        <p:txBody>
          <a:bodyPr wrap="square" lIns="0" tIns="0" rIns="0" bIns="0" rtlCol="0"/>
          <a:lstStyle/>
          <a:p>
            <a:endParaRPr/>
          </a:p>
        </p:txBody>
      </p:sp>
      <p:sp>
        <p:nvSpPr>
          <p:cNvPr id="3664" name="object 3664"/>
          <p:cNvSpPr/>
          <p:nvPr/>
        </p:nvSpPr>
        <p:spPr>
          <a:xfrm>
            <a:off x="9153004"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665" name="object 3665"/>
          <p:cNvSpPr/>
          <p:nvPr/>
        </p:nvSpPr>
        <p:spPr>
          <a:xfrm>
            <a:off x="9156758" y="3183446"/>
            <a:ext cx="0" cy="123825"/>
          </a:xfrm>
          <a:custGeom>
            <a:avLst/>
            <a:gdLst/>
            <a:ahLst/>
            <a:cxnLst/>
            <a:rect l="l" t="t" r="r" b="b"/>
            <a:pathLst>
              <a:path h="123825">
                <a:moveTo>
                  <a:pt x="0" y="0"/>
                </a:moveTo>
                <a:lnTo>
                  <a:pt x="0" y="123490"/>
                </a:lnTo>
              </a:path>
            </a:pathLst>
          </a:custGeom>
          <a:ln w="3175">
            <a:solidFill>
              <a:srgbClr val="000000"/>
            </a:solidFill>
          </a:ln>
        </p:spPr>
        <p:txBody>
          <a:bodyPr wrap="square" lIns="0" tIns="0" rIns="0" bIns="0" rtlCol="0"/>
          <a:lstStyle/>
          <a:p>
            <a:endParaRPr/>
          </a:p>
        </p:txBody>
      </p:sp>
      <p:sp>
        <p:nvSpPr>
          <p:cNvPr id="3666" name="object 3666"/>
          <p:cNvSpPr/>
          <p:nvPr/>
        </p:nvSpPr>
        <p:spPr>
          <a:xfrm>
            <a:off x="9156758" y="3183445"/>
            <a:ext cx="0" cy="83820"/>
          </a:xfrm>
          <a:custGeom>
            <a:avLst/>
            <a:gdLst/>
            <a:ahLst/>
            <a:cxnLst/>
            <a:rect l="l" t="t" r="r" b="b"/>
            <a:pathLst>
              <a:path h="83820">
                <a:moveTo>
                  <a:pt x="0" y="0"/>
                </a:moveTo>
                <a:lnTo>
                  <a:pt x="0" y="83517"/>
                </a:lnTo>
              </a:path>
            </a:pathLst>
          </a:custGeom>
          <a:ln w="3175">
            <a:solidFill>
              <a:srgbClr val="000000"/>
            </a:solidFill>
          </a:ln>
        </p:spPr>
        <p:txBody>
          <a:bodyPr wrap="square" lIns="0" tIns="0" rIns="0" bIns="0" rtlCol="0"/>
          <a:lstStyle/>
          <a:p>
            <a:endParaRPr/>
          </a:p>
        </p:txBody>
      </p:sp>
      <p:sp>
        <p:nvSpPr>
          <p:cNvPr id="3667" name="object 3667"/>
          <p:cNvSpPr/>
          <p:nvPr/>
        </p:nvSpPr>
        <p:spPr>
          <a:xfrm>
            <a:off x="9156758"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3668" name="object 3668"/>
          <p:cNvSpPr/>
          <p:nvPr/>
        </p:nvSpPr>
        <p:spPr>
          <a:xfrm>
            <a:off x="9156342"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669" name="object 3669"/>
          <p:cNvSpPr/>
          <p:nvPr/>
        </p:nvSpPr>
        <p:spPr>
          <a:xfrm>
            <a:off x="9160097" y="3257682"/>
            <a:ext cx="0" cy="49530"/>
          </a:xfrm>
          <a:custGeom>
            <a:avLst/>
            <a:gdLst/>
            <a:ahLst/>
            <a:cxnLst/>
            <a:rect l="l" t="t" r="r" b="b"/>
            <a:pathLst>
              <a:path h="49529">
                <a:moveTo>
                  <a:pt x="0" y="49254"/>
                </a:moveTo>
                <a:lnTo>
                  <a:pt x="0" y="0"/>
                </a:lnTo>
              </a:path>
            </a:pathLst>
          </a:custGeom>
          <a:ln w="3175">
            <a:solidFill>
              <a:srgbClr val="000000"/>
            </a:solidFill>
          </a:ln>
        </p:spPr>
        <p:txBody>
          <a:bodyPr wrap="square" lIns="0" tIns="0" rIns="0" bIns="0" rtlCol="0"/>
          <a:lstStyle/>
          <a:p>
            <a:endParaRPr/>
          </a:p>
        </p:txBody>
      </p:sp>
      <p:sp>
        <p:nvSpPr>
          <p:cNvPr id="3670" name="object 3670"/>
          <p:cNvSpPr/>
          <p:nvPr/>
        </p:nvSpPr>
        <p:spPr>
          <a:xfrm>
            <a:off x="9159681"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671" name="object 3671"/>
          <p:cNvSpPr/>
          <p:nvPr/>
        </p:nvSpPr>
        <p:spPr>
          <a:xfrm>
            <a:off x="9163436" y="3140616"/>
            <a:ext cx="0" cy="166370"/>
          </a:xfrm>
          <a:custGeom>
            <a:avLst/>
            <a:gdLst/>
            <a:ahLst/>
            <a:cxnLst/>
            <a:rect l="l" t="t" r="r" b="b"/>
            <a:pathLst>
              <a:path h="166370">
                <a:moveTo>
                  <a:pt x="0" y="166320"/>
                </a:moveTo>
                <a:lnTo>
                  <a:pt x="0" y="0"/>
                </a:lnTo>
              </a:path>
            </a:pathLst>
          </a:custGeom>
          <a:ln w="3175">
            <a:solidFill>
              <a:srgbClr val="000000"/>
            </a:solidFill>
          </a:ln>
        </p:spPr>
        <p:txBody>
          <a:bodyPr wrap="square" lIns="0" tIns="0" rIns="0" bIns="0" rtlCol="0"/>
          <a:lstStyle/>
          <a:p>
            <a:endParaRPr/>
          </a:p>
        </p:txBody>
      </p:sp>
      <p:sp>
        <p:nvSpPr>
          <p:cNvPr id="3672" name="object 3672"/>
          <p:cNvSpPr/>
          <p:nvPr/>
        </p:nvSpPr>
        <p:spPr>
          <a:xfrm>
            <a:off x="9163019" y="3266249"/>
            <a:ext cx="4445" cy="3810"/>
          </a:xfrm>
          <a:custGeom>
            <a:avLst/>
            <a:gdLst/>
            <a:ahLst/>
            <a:cxnLst/>
            <a:rect l="l" t="t" r="r" b="b"/>
            <a:pathLst>
              <a:path w="4445" h="3810">
                <a:moveTo>
                  <a:pt x="834" y="0"/>
                </a:moveTo>
                <a:lnTo>
                  <a:pt x="0" y="0"/>
                </a:lnTo>
                <a:lnTo>
                  <a:pt x="0" y="712"/>
                </a:lnTo>
                <a:lnTo>
                  <a:pt x="3338" y="3568"/>
                </a:lnTo>
                <a:lnTo>
                  <a:pt x="4173" y="3568"/>
                </a:lnTo>
                <a:lnTo>
                  <a:pt x="4173" y="2854"/>
                </a:lnTo>
                <a:lnTo>
                  <a:pt x="834" y="0"/>
                </a:lnTo>
                <a:close/>
              </a:path>
            </a:pathLst>
          </a:custGeom>
          <a:solidFill>
            <a:srgbClr val="000000"/>
          </a:solidFill>
        </p:spPr>
        <p:txBody>
          <a:bodyPr wrap="square" lIns="0" tIns="0" rIns="0" bIns="0" rtlCol="0"/>
          <a:lstStyle/>
          <a:p>
            <a:endParaRPr/>
          </a:p>
        </p:txBody>
      </p:sp>
      <p:sp>
        <p:nvSpPr>
          <p:cNvPr id="3673" name="object 3673"/>
          <p:cNvSpPr/>
          <p:nvPr/>
        </p:nvSpPr>
        <p:spPr>
          <a:xfrm>
            <a:off x="9166774"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3674" name="object 3674"/>
          <p:cNvSpPr/>
          <p:nvPr/>
        </p:nvSpPr>
        <p:spPr>
          <a:xfrm>
            <a:off x="9166357" y="3280525"/>
            <a:ext cx="4445" cy="26670"/>
          </a:xfrm>
          <a:custGeom>
            <a:avLst/>
            <a:gdLst/>
            <a:ahLst/>
            <a:cxnLst/>
            <a:rect l="l" t="t" r="r" b="b"/>
            <a:pathLst>
              <a:path w="4445" h="26670">
                <a:moveTo>
                  <a:pt x="834" y="0"/>
                </a:moveTo>
                <a:lnTo>
                  <a:pt x="0" y="0"/>
                </a:lnTo>
                <a:lnTo>
                  <a:pt x="0" y="713"/>
                </a:lnTo>
                <a:lnTo>
                  <a:pt x="3338" y="26410"/>
                </a:lnTo>
                <a:lnTo>
                  <a:pt x="4173" y="26410"/>
                </a:lnTo>
                <a:lnTo>
                  <a:pt x="4173" y="25697"/>
                </a:lnTo>
                <a:lnTo>
                  <a:pt x="834" y="0"/>
                </a:lnTo>
                <a:close/>
              </a:path>
            </a:pathLst>
          </a:custGeom>
          <a:solidFill>
            <a:srgbClr val="000000"/>
          </a:solidFill>
        </p:spPr>
        <p:txBody>
          <a:bodyPr wrap="square" lIns="0" tIns="0" rIns="0" bIns="0" rtlCol="0"/>
          <a:lstStyle/>
          <a:p>
            <a:endParaRPr/>
          </a:p>
        </p:txBody>
      </p:sp>
      <p:sp>
        <p:nvSpPr>
          <p:cNvPr id="3675" name="object 3675"/>
          <p:cNvSpPr/>
          <p:nvPr/>
        </p:nvSpPr>
        <p:spPr>
          <a:xfrm>
            <a:off x="916969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676" name="object 3676"/>
          <p:cNvSpPr/>
          <p:nvPr/>
        </p:nvSpPr>
        <p:spPr>
          <a:xfrm>
            <a:off x="9173451" y="3280526"/>
            <a:ext cx="0" cy="6985"/>
          </a:xfrm>
          <a:custGeom>
            <a:avLst/>
            <a:gdLst/>
            <a:ahLst/>
            <a:cxnLst/>
            <a:rect l="l" t="t" r="r" b="b"/>
            <a:pathLst>
              <a:path h="6985">
                <a:moveTo>
                  <a:pt x="0" y="0"/>
                </a:moveTo>
                <a:lnTo>
                  <a:pt x="0" y="6424"/>
                </a:lnTo>
              </a:path>
            </a:pathLst>
          </a:custGeom>
          <a:ln w="3175">
            <a:solidFill>
              <a:srgbClr val="000000"/>
            </a:solidFill>
          </a:ln>
        </p:spPr>
        <p:txBody>
          <a:bodyPr wrap="square" lIns="0" tIns="0" rIns="0" bIns="0" rtlCol="0"/>
          <a:lstStyle/>
          <a:p>
            <a:endParaRPr/>
          </a:p>
        </p:txBody>
      </p:sp>
      <p:sp>
        <p:nvSpPr>
          <p:cNvPr id="3677" name="object 3677"/>
          <p:cNvSpPr/>
          <p:nvPr/>
        </p:nvSpPr>
        <p:spPr>
          <a:xfrm>
            <a:off x="9173451" y="3280524"/>
            <a:ext cx="0" cy="26670"/>
          </a:xfrm>
          <a:custGeom>
            <a:avLst/>
            <a:gdLst/>
            <a:ahLst/>
            <a:cxnLst/>
            <a:rect l="l" t="t" r="r" b="b"/>
            <a:pathLst>
              <a:path h="26670">
                <a:moveTo>
                  <a:pt x="0" y="26411"/>
                </a:moveTo>
                <a:lnTo>
                  <a:pt x="0" y="0"/>
                </a:lnTo>
              </a:path>
            </a:pathLst>
          </a:custGeom>
          <a:ln w="3175">
            <a:solidFill>
              <a:srgbClr val="000000"/>
            </a:solidFill>
          </a:ln>
        </p:spPr>
        <p:txBody>
          <a:bodyPr wrap="square" lIns="0" tIns="0" rIns="0" bIns="0" rtlCol="0"/>
          <a:lstStyle/>
          <a:p>
            <a:endParaRPr/>
          </a:p>
        </p:txBody>
      </p:sp>
      <p:sp>
        <p:nvSpPr>
          <p:cNvPr id="3678" name="object 3678"/>
          <p:cNvSpPr/>
          <p:nvPr/>
        </p:nvSpPr>
        <p:spPr>
          <a:xfrm>
            <a:off x="917303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679" name="object 3679"/>
          <p:cNvSpPr/>
          <p:nvPr/>
        </p:nvSpPr>
        <p:spPr>
          <a:xfrm>
            <a:off x="9176790" y="3286236"/>
            <a:ext cx="0" cy="20955"/>
          </a:xfrm>
          <a:custGeom>
            <a:avLst/>
            <a:gdLst/>
            <a:ahLst/>
            <a:cxnLst/>
            <a:rect l="l" t="t" r="r" b="b"/>
            <a:pathLst>
              <a:path h="20954">
                <a:moveTo>
                  <a:pt x="0" y="20700"/>
                </a:moveTo>
                <a:lnTo>
                  <a:pt x="0" y="0"/>
                </a:lnTo>
              </a:path>
            </a:pathLst>
          </a:custGeom>
          <a:ln w="3175">
            <a:solidFill>
              <a:srgbClr val="000000"/>
            </a:solidFill>
          </a:ln>
        </p:spPr>
        <p:txBody>
          <a:bodyPr wrap="square" lIns="0" tIns="0" rIns="0" bIns="0" rtlCol="0"/>
          <a:lstStyle/>
          <a:p>
            <a:endParaRPr/>
          </a:p>
        </p:txBody>
      </p:sp>
      <p:sp>
        <p:nvSpPr>
          <p:cNvPr id="3680" name="object 3680"/>
          <p:cNvSpPr/>
          <p:nvPr/>
        </p:nvSpPr>
        <p:spPr>
          <a:xfrm>
            <a:off x="917637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681" name="object 3681"/>
          <p:cNvSpPr/>
          <p:nvPr/>
        </p:nvSpPr>
        <p:spPr>
          <a:xfrm>
            <a:off x="9180128" y="3246261"/>
            <a:ext cx="0" cy="60960"/>
          </a:xfrm>
          <a:custGeom>
            <a:avLst/>
            <a:gdLst/>
            <a:ahLst/>
            <a:cxnLst/>
            <a:rect l="l" t="t" r="r" b="b"/>
            <a:pathLst>
              <a:path h="60960">
                <a:moveTo>
                  <a:pt x="0" y="60675"/>
                </a:moveTo>
                <a:lnTo>
                  <a:pt x="0" y="0"/>
                </a:lnTo>
              </a:path>
            </a:pathLst>
          </a:custGeom>
          <a:ln w="3175">
            <a:solidFill>
              <a:srgbClr val="000000"/>
            </a:solidFill>
          </a:ln>
        </p:spPr>
        <p:txBody>
          <a:bodyPr wrap="square" lIns="0" tIns="0" rIns="0" bIns="0" rtlCol="0"/>
          <a:lstStyle/>
          <a:p>
            <a:endParaRPr/>
          </a:p>
        </p:txBody>
      </p:sp>
      <p:sp>
        <p:nvSpPr>
          <p:cNvPr id="3682" name="object 3682"/>
          <p:cNvSpPr/>
          <p:nvPr/>
        </p:nvSpPr>
        <p:spPr>
          <a:xfrm>
            <a:off x="917971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683" name="object 3683"/>
          <p:cNvSpPr/>
          <p:nvPr/>
        </p:nvSpPr>
        <p:spPr>
          <a:xfrm>
            <a:off x="9183467" y="3186301"/>
            <a:ext cx="0" cy="72390"/>
          </a:xfrm>
          <a:custGeom>
            <a:avLst/>
            <a:gdLst/>
            <a:ahLst/>
            <a:cxnLst/>
            <a:rect l="l" t="t" r="r" b="b"/>
            <a:pathLst>
              <a:path h="72389">
                <a:moveTo>
                  <a:pt x="0" y="0"/>
                </a:moveTo>
                <a:lnTo>
                  <a:pt x="0" y="72095"/>
                </a:lnTo>
              </a:path>
            </a:pathLst>
          </a:custGeom>
          <a:ln w="3175">
            <a:solidFill>
              <a:srgbClr val="000000"/>
            </a:solidFill>
          </a:ln>
        </p:spPr>
        <p:txBody>
          <a:bodyPr wrap="square" lIns="0" tIns="0" rIns="0" bIns="0" rtlCol="0"/>
          <a:lstStyle/>
          <a:p>
            <a:endParaRPr/>
          </a:p>
        </p:txBody>
      </p:sp>
      <p:sp>
        <p:nvSpPr>
          <p:cNvPr id="3684" name="object 3684"/>
          <p:cNvSpPr/>
          <p:nvPr/>
        </p:nvSpPr>
        <p:spPr>
          <a:xfrm>
            <a:off x="9183467" y="3186300"/>
            <a:ext cx="0" cy="120650"/>
          </a:xfrm>
          <a:custGeom>
            <a:avLst/>
            <a:gdLst/>
            <a:ahLst/>
            <a:cxnLst/>
            <a:rect l="l" t="t" r="r" b="b"/>
            <a:pathLst>
              <a:path h="120650">
                <a:moveTo>
                  <a:pt x="0" y="120636"/>
                </a:moveTo>
                <a:lnTo>
                  <a:pt x="0" y="0"/>
                </a:lnTo>
              </a:path>
            </a:pathLst>
          </a:custGeom>
          <a:ln w="3175">
            <a:solidFill>
              <a:srgbClr val="000000"/>
            </a:solidFill>
          </a:ln>
        </p:spPr>
        <p:txBody>
          <a:bodyPr wrap="square" lIns="0" tIns="0" rIns="0" bIns="0" rtlCol="0"/>
          <a:lstStyle/>
          <a:p>
            <a:endParaRPr/>
          </a:p>
        </p:txBody>
      </p:sp>
      <p:sp>
        <p:nvSpPr>
          <p:cNvPr id="3685" name="object 3685"/>
          <p:cNvSpPr/>
          <p:nvPr/>
        </p:nvSpPr>
        <p:spPr>
          <a:xfrm>
            <a:off x="918305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686" name="object 3686"/>
          <p:cNvSpPr/>
          <p:nvPr/>
        </p:nvSpPr>
        <p:spPr>
          <a:xfrm>
            <a:off x="9186389"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687" name="object 3687"/>
          <p:cNvSpPr/>
          <p:nvPr/>
        </p:nvSpPr>
        <p:spPr>
          <a:xfrm>
            <a:off x="9190143" y="3266249"/>
            <a:ext cx="0" cy="41275"/>
          </a:xfrm>
          <a:custGeom>
            <a:avLst/>
            <a:gdLst/>
            <a:ahLst/>
            <a:cxnLst/>
            <a:rect l="l" t="t" r="r" b="b"/>
            <a:pathLst>
              <a:path h="41275">
                <a:moveTo>
                  <a:pt x="0" y="40688"/>
                </a:moveTo>
                <a:lnTo>
                  <a:pt x="0" y="0"/>
                </a:lnTo>
              </a:path>
            </a:pathLst>
          </a:custGeom>
          <a:ln w="3175">
            <a:solidFill>
              <a:srgbClr val="000000"/>
            </a:solidFill>
          </a:ln>
        </p:spPr>
        <p:txBody>
          <a:bodyPr wrap="square" lIns="0" tIns="0" rIns="0" bIns="0" rtlCol="0"/>
          <a:lstStyle/>
          <a:p>
            <a:endParaRPr/>
          </a:p>
        </p:txBody>
      </p:sp>
      <p:sp>
        <p:nvSpPr>
          <p:cNvPr id="3688" name="object 3688"/>
          <p:cNvSpPr/>
          <p:nvPr/>
        </p:nvSpPr>
        <p:spPr>
          <a:xfrm>
            <a:off x="9189727" y="3249118"/>
            <a:ext cx="4445" cy="58419"/>
          </a:xfrm>
          <a:custGeom>
            <a:avLst/>
            <a:gdLst/>
            <a:ahLst/>
            <a:cxnLst/>
            <a:rect l="l" t="t" r="r" b="b"/>
            <a:pathLst>
              <a:path w="4445" h="58420">
                <a:moveTo>
                  <a:pt x="4173" y="0"/>
                </a:moveTo>
                <a:lnTo>
                  <a:pt x="3337" y="0"/>
                </a:lnTo>
                <a:lnTo>
                  <a:pt x="0" y="57105"/>
                </a:lnTo>
                <a:lnTo>
                  <a:pt x="0" y="57819"/>
                </a:lnTo>
                <a:lnTo>
                  <a:pt x="834" y="57819"/>
                </a:lnTo>
                <a:lnTo>
                  <a:pt x="4173" y="713"/>
                </a:lnTo>
                <a:lnTo>
                  <a:pt x="4173" y="0"/>
                </a:lnTo>
                <a:close/>
              </a:path>
            </a:pathLst>
          </a:custGeom>
          <a:solidFill>
            <a:srgbClr val="000000"/>
          </a:solidFill>
        </p:spPr>
        <p:txBody>
          <a:bodyPr wrap="square" lIns="0" tIns="0" rIns="0" bIns="0" rtlCol="0"/>
          <a:lstStyle/>
          <a:p>
            <a:endParaRPr/>
          </a:p>
        </p:txBody>
      </p:sp>
      <p:sp>
        <p:nvSpPr>
          <p:cNvPr id="3689" name="object 3689"/>
          <p:cNvSpPr/>
          <p:nvPr/>
        </p:nvSpPr>
        <p:spPr>
          <a:xfrm>
            <a:off x="9193483" y="3211998"/>
            <a:ext cx="0" cy="95250"/>
          </a:xfrm>
          <a:custGeom>
            <a:avLst/>
            <a:gdLst/>
            <a:ahLst/>
            <a:cxnLst/>
            <a:rect l="l" t="t" r="r" b="b"/>
            <a:pathLst>
              <a:path h="95250">
                <a:moveTo>
                  <a:pt x="0" y="94938"/>
                </a:moveTo>
                <a:lnTo>
                  <a:pt x="0" y="0"/>
                </a:lnTo>
              </a:path>
            </a:pathLst>
          </a:custGeom>
          <a:ln w="3175">
            <a:solidFill>
              <a:srgbClr val="000000"/>
            </a:solidFill>
          </a:ln>
        </p:spPr>
        <p:txBody>
          <a:bodyPr wrap="square" lIns="0" tIns="0" rIns="0" bIns="0" rtlCol="0"/>
          <a:lstStyle/>
          <a:p>
            <a:endParaRPr/>
          </a:p>
        </p:txBody>
      </p:sp>
      <p:sp>
        <p:nvSpPr>
          <p:cNvPr id="3690" name="object 3690"/>
          <p:cNvSpPr/>
          <p:nvPr/>
        </p:nvSpPr>
        <p:spPr>
          <a:xfrm>
            <a:off x="9193482" y="3211998"/>
            <a:ext cx="0" cy="69850"/>
          </a:xfrm>
          <a:custGeom>
            <a:avLst/>
            <a:gdLst/>
            <a:ahLst/>
            <a:cxnLst/>
            <a:rect l="l" t="t" r="r" b="b"/>
            <a:pathLst>
              <a:path h="69850">
                <a:moveTo>
                  <a:pt x="0" y="0"/>
                </a:moveTo>
                <a:lnTo>
                  <a:pt x="0" y="69240"/>
                </a:lnTo>
              </a:path>
            </a:pathLst>
          </a:custGeom>
          <a:ln w="3175">
            <a:solidFill>
              <a:srgbClr val="000000"/>
            </a:solidFill>
          </a:ln>
        </p:spPr>
        <p:txBody>
          <a:bodyPr wrap="square" lIns="0" tIns="0" rIns="0" bIns="0" rtlCol="0"/>
          <a:lstStyle/>
          <a:p>
            <a:endParaRPr/>
          </a:p>
        </p:txBody>
      </p:sp>
      <p:sp>
        <p:nvSpPr>
          <p:cNvPr id="3691" name="object 3691"/>
          <p:cNvSpPr/>
          <p:nvPr/>
        </p:nvSpPr>
        <p:spPr>
          <a:xfrm>
            <a:off x="9193064" y="3229130"/>
            <a:ext cx="4445" cy="3810"/>
          </a:xfrm>
          <a:custGeom>
            <a:avLst/>
            <a:gdLst/>
            <a:ahLst/>
            <a:cxnLst/>
            <a:rect l="l" t="t" r="r" b="b"/>
            <a:pathLst>
              <a:path w="4445" h="3810">
                <a:moveTo>
                  <a:pt x="4174" y="0"/>
                </a:moveTo>
                <a:lnTo>
                  <a:pt x="3338" y="0"/>
                </a:lnTo>
                <a:lnTo>
                  <a:pt x="0" y="2856"/>
                </a:lnTo>
                <a:lnTo>
                  <a:pt x="0" y="3569"/>
                </a:lnTo>
                <a:lnTo>
                  <a:pt x="835" y="3569"/>
                </a:lnTo>
                <a:lnTo>
                  <a:pt x="4174" y="715"/>
                </a:lnTo>
                <a:lnTo>
                  <a:pt x="4174" y="0"/>
                </a:lnTo>
                <a:close/>
              </a:path>
            </a:pathLst>
          </a:custGeom>
          <a:solidFill>
            <a:srgbClr val="000000"/>
          </a:solidFill>
        </p:spPr>
        <p:txBody>
          <a:bodyPr wrap="square" lIns="0" tIns="0" rIns="0" bIns="0" rtlCol="0"/>
          <a:lstStyle/>
          <a:p>
            <a:endParaRPr/>
          </a:p>
        </p:txBody>
      </p:sp>
      <p:sp>
        <p:nvSpPr>
          <p:cNvPr id="3692" name="object 3692"/>
          <p:cNvSpPr/>
          <p:nvPr/>
        </p:nvSpPr>
        <p:spPr>
          <a:xfrm>
            <a:off x="9196821" y="3229130"/>
            <a:ext cx="0" cy="78105"/>
          </a:xfrm>
          <a:custGeom>
            <a:avLst/>
            <a:gdLst/>
            <a:ahLst/>
            <a:cxnLst/>
            <a:rect l="l" t="t" r="r" b="b"/>
            <a:pathLst>
              <a:path h="78104">
                <a:moveTo>
                  <a:pt x="0" y="77807"/>
                </a:moveTo>
                <a:lnTo>
                  <a:pt x="0" y="0"/>
                </a:lnTo>
              </a:path>
            </a:pathLst>
          </a:custGeom>
          <a:ln w="3175">
            <a:solidFill>
              <a:srgbClr val="000000"/>
            </a:solidFill>
          </a:ln>
        </p:spPr>
        <p:txBody>
          <a:bodyPr wrap="square" lIns="0" tIns="0" rIns="0" bIns="0" rtlCol="0"/>
          <a:lstStyle/>
          <a:p>
            <a:endParaRPr/>
          </a:p>
        </p:txBody>
      </p:sp>
      <p:sp>
        <p:nvSpPr>
          <p:cNvPr id="3693" name="object 3693"/>
          <p:cNvSpPr/>
          <p:nvPr/>
        </p:nvSpPr>
        <p:spPr>
          <a:xfrm>
            <a:off x="9196404" y="3263394"/>
            <a:ext cx="4445" cy="43815"/>
          </a:xfrm>
          <a:custGeom>
            <a:avLst/>
            <a:gdLst/>
            <a:ahLst/>
            <a:cxnLst/>
            <a:rect l="l" t="t" r="r" b="b"/>
            <a:pathLst>
              <a:path w="4445" h="43814">
                <a:moveTo>
                  <a:pt x="4173" y="0"/>
                </a:moveTo>
                <a:lnTo>
                  <a:pt x="3338" y="0"/>
                </a:lnTo>
                <a:lnTo>
                  <a:pt x="0" y="42829"/>
                </a:lnTo>
                <a:lnTo>
                  <a:pt x="0" y="43543"/>
                </a:lnTo>
                <a:lnTo>
                  <a:pt x="835" y="43543"/>
                </a:lnTo>
                <a:lnTo>
                  <a:pt x="4173" y="713"/>
                </a:lnTo>
                <a:lnTo>
                  <a:pt x="4173" y="0"/>
                </a:lnTo>
                <a:close/>
              </a:path>
            </a:pathLst>
          </a:custGeom>
          <a:solidFill>
            <a:srgbClr val="000000"/>
          </a:solidFill>
        </p:spPr>
        <p:txBody>
          <a:bodyPr wrap="square" lIns="0" tIns="0" rIns="0" bIns="0" rtlCol="0"/>
          <a:lstStyle/>
          <a:p>
            <a:endParaRPr/>
          </a:p>
        </p:txBody>
      </p:sp>
      <p:sp>
        <p:nvSpPr>
          <p:cNvPr id="3694" name="object 3694"/>
          <p:cNvSpPr/>
          <p:nvPr/>
        </p:nvSpPr>
        <p:spPr>
          <a:xfrm>
            <a:off x="9200160" y="326339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3695" name="object 3695"/>
          <p:cNvSpPr/>
          <p:nvPr/>
        </p:nvSpPr>
        <p:spPr>
          <a:xfrm>
            <a:off x="9199743"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696" name="object 3696"/>
          <p:cNvSpPr/>
          <p:nvPr/>
        </p:nvSpPr>
        <p:spPr>
          <a:xfrm>
            <a:off x="9203497" y="3277670"/>
            <a:ext cx="0" cy="29845"/>
          </a:xfrm>
          <a:custGeom>
            <a:avLst/>
            <a:gdLst/>
            <a:ahLst/>
            <a:cxnLst/>
            <a:rect l="l" t="t" r="r" b="b"/>
            <a:pathLst>
              <a:path h="29845">
                <a:moveTo>
                  <a:pt x="0" y="29267"/>
                </a:moveTo>
                <a:lnTo>
                  <a:pt x="0" y="0"/>
                </a:lnTo>
              </a:path>
            </a:pathLst>
          </a:custGeom>
          <a:ln w="3175">
            <a:solidFill>
              <a:srgbClr val="000000"/>
            </a:solidFill>
          </a:ln>
        </p:spPr>
        <p:txBody>
          <a:bodyPr wrap="square" lIns="0" tIns="0" rIns="0" bIns="0" rtlCol="0"/>
          <a:lstStyle/>
          <a:p>
            <a:endParaRPr/>
          </a:p>
        </p:txBody>
      </p:sp>
      <p:sp>
        <p:nvSpPr>
          <p:cNvPr id="3697" name="object 3697"/>
          <p:cNvSpPr/>
          <p:nvPr/>
        </p:nvSpPr>
        <p:spPr>
          <a:xfrm>
            <a:off x="9203081" y="3243407"/>
            <a:ext cx="4445" cy="35560"/>
          </a:xfrm>
          <a:custGeom>
            <a:avLst/>
            <a:gdLst/>
            <a:ahLst/>
            <a:cxnLst/>
            <a:rect l="l" t="t" r="r" b="b"/>
            <a:pathLst>
              <a:path w="4445" h="35560">
                <a:moveTo>
                  <a:pt x="4173" y="0"/>
                </a:moveTo>
                <a:lnTo>
                  <a:pt x="3338" y="0"/>
                </a:lnTo>
                <a:lnTo>
                  <a:pt x="0" y="34263"/>
                </a:lnTo>
                <a:lnTo>
                  <a:pt x="0" y="34977"/>
                </a:lnTo>
                <a:lnTo>
                  <a:pt x="834" y="34977"/>
                </a:lnTo>
                <a:lnTo>
                  <a:pt x="4173" y="713"/>
                </a:lnTo>
                <a:lnTo>
                  <a:pt x="4173" y="0"/>
                </a:lnTo>
                <a:close/>
              </a:path>
            </a:pathLst>
          </a:custGeom>
          <a:solidFill>
            <a:srgbClr val="000000"/>
          </a:solidFill>
        </p:spPr>
        <p:txBody>
          <a:bodyPr wrap="square" lIns="0" tIns="0" rIns="0" bIns="0" rtlCol="0"/>
          <a:lstStyle/>
          <a:p>
            <a:endParaRPr/>
          </a:p>
        </p:txBody>
      </p:sp>
      <p:sp>
        <p:nvSpPr>
          <p:cNvPr id="3698" name="object 3698"/>
          <p:cNvSpPr/>
          <p:nvPr/>
        </p:nvSpPr>
        <p:spPr>
          <a:xfrm>
            <a:off x="9206420" y="3174880"/>
            <a:ext cx="4445" cy="55244"/>
          </a:xfrm>
          <a:custGeom>
            <a:avLst/>
            <a:gdLst/>
            <a:ahLst/>
            <a:cxnLst/>
            <a:rect l="l" t="t" r="r" b="b"/>
            <a:pathLst>
              <a:path w="4445" h="55244">
                <a:moveTo>
                  <a:pt x="834" y="0"/>
                </a:moveTo>
                <a:lnTo>
                  <a:pt x="0" y="0"/>
                </a:lnTo>
                <a:lnTo>
                  <a:pt x="0" y="713"/>
                </a:lnTo>
                <a:lnTo>
                  <a:pt x="3337" y="54964"/>
                </a:lnTo>
                <a:lnTo>
                  <a:pt x="4173" y="54964"/>
                </a:lnTo>
                <a:lnTo>
                  <a:pt x="4173" y="54249"/>
                </a:lnTo>
                <a:lnTo>
                  <a:pt x="834" y="0"/>
                </a:lnTo>
                <a:close/>
              </a:path>
            </a:pathLst>
          </a:custGeom>
          <a:solidFill>
            <a:srgbClr val="000000"/>
          </a:solidFill>
        </p:spPr>
        <p:txBody>
          <a:bodyPr wrap="square" lIns="0" tIns="0" rIns="0" bIns="0" rtlCol="0"/>
          <a:lstStyle/>
          <a:p>
            <a:endParaRPr/>
          </a:p>
        </p:txBody>
      </p:sp>
      <p:sp>
        <p:nvSpPr>
          <p:cNvPr id="3699" name="object 3699"/>
          <p:cNvSpPr/>
          <p:nvPr/>
        </p:nvSpPr>
        <p:spPr>
          <a:xfrm>
            <a:off x="9210175" y="3229131"/>
            <a:ext cx="0" cy="78105"/>
          </a:xfrm>
          <a:custGeom>
            <a:avLst/>
            <a:gdLst/>
            <a:ahLst/>
            <a:cxnLst/>
            <a:rect l="l" t="t" r="r" b="b"/>
            <a:pathLst>
              <a:path h="78104">
                <a:moveTo>
                  <a:pt x="0" y="0"/>
                </a:moveTo>
                <a:lnTo>
                  <a:pt x="0" y="77806"/>
                </a:lnTo>
              </a:path>
            </a:pathLst>
          </a:custGeom>
          <a:ln w="3175">
            <a:solidFill>
              <a:srgbClr val="000000"/>
            </a:solidFill>
          </a:ln>
        </p:spPr>
        <p:txBody>
          <a:bodyPr wrap="square" lIns="0" tIns="0" rIns="0" bIns="0" rtlCol="0"/>
          <a:lstStyle/>
          <a:p>
            <a:endParaRPr/>
          </a:p>
        </p:txBody>
      </p:sp>
      <p:sp>
        <p:nvSpPr>
          <p:cNvPr id="3700" name="object 3700"/>
          <p:cNvSpPr/>
          <p:nvPr/>
        </p:nvSpPr>
        <p:spPr>
          <a:xfrm>
            <a:off x="9210175"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3701" name="object 3701"/>
          <p:cNvSpPr/>
          <p:nvPr/>
        </p:nvSpPr>
        <p:spPr>
          <a:xfrm>
            <a:off x="9210175" y="3266250"/>
            <a:ext cx="0" cy="41275"/>
          </a:xfrm>
          <a:custGeom>
            <a:avLst/>
            <a:gdLst/>
            <a:ahLst/>
            <a:cxnLst/>
            <a:rect l="l" t="t" r="r" b="b"/>
            <a:pathLst>
              <a:path h="41275">
                <a:moveTo>
                  <a:pt x="0" y="0"/>
                </a:moveTo>
                <a:lnTo>
                  <a:pt x="0" y="40687"/>
                </a:lnTo>
              </a:path>
            </a:pathLst>
          </a:custGeom>
          <a:ln w="3175">
            <a:solidFill>
              <a:srgbClr val="000000"/>
            </a:solidFill>
          </a:ln>
        </p:spPr>
        <p:txBody>
          <a:bodyPr wrap="square" lIns="0" tIns="0" rIns="0" bIns="0" rtlCol="0"/>
          <a:lstStyle/>
          <a:p>
            <a:endParaRPr/>
          </a:p>
        </p:txBody>
      </p:sp>
      <p:sp>
        <p:nvSpPr>
          <p:cNvPr id="3702" name="object 3702"/>
          <p:cNvSpPr/>
          <p:nvPr/>
        </p:nvSpPr>
        <p:spPr>
          <a:xfrm>
            <a:off x="9210175"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3703" name="object 3703"/>
          <p:cNvSpPr/>
          <p:nvPr/>
        </p:nvSpPr>
        <p:spPr>
          <a:xfrm>
            <a:off x="9210175" y="3249118"/>
            <a:ext cx="0" cy="58419"/>
          </a:xfrm>
          <a:custGeom>
            <a:avLst/>
            <a:gdLst/>
            <a:ahLst/>
            <a:cxnLst/>
            <a:rect l="l" t="t" r="r" b="b"/>
            <a:pathLst>
              <a:path h="58420">
                <a:moveTo>
                  <a:pt x="0" y="0"/>
                </a:moveTo>
                <a:lnTo>
                  <a:pt x="0" y="57819"/>
                </a:lnTo>
              </a:path>
            </a:pathLst>
          </a:custGeom>
          <a:ln w="3175">
            <a:solidFill>
              <a:srgbClr val="000000"/>
            </a:solidFill>
          </a:ln>
        </p:spPr>
        <p:txBody>
          <a:bodyPr wrap="square" lIns="0" tIns="0" rIns="0" bIns="0" rtlCol="0"/>
          <a:lstStyle/>
          <a:p>
            <a:endParaRPr/>
          </a:p>
        </p:txBody>
      </p:sp>
      <p:sp>
        <p:nvSpPr>
          <p:cNvPr id="3704" name="object 3704"/>
          <p:cNvSpPr/>
          <p:nvPr/>
        </p:nvSpPr>
        <p:spPr>
          <a:xfrm>
            <a:off x="9210175" y="3294801"/>
            <a:ext cx="0" cy="12700"/>
          </a:xfrm>
          <a:custGeom>
            <a:avLst/>
            <a:gdLst/>
            <a:ahLst/>
            <a:cxnLst/>
            <a:rect l="l" t="t" r="r" b="b"/>
            <a:pathLst>
              <a:path h="12700">
                <a:moveTo>
                  <a:pt x="0" y="0"/>
                </a:moveTo>
                <a:lnTo>
                  <a:pt x="0" y="12134"/>
                </a:lnTo>
              </a:path>
            </a:pathLst>
          </a:custGeom>
          <a:ln w="3175">
            <a:solidFill>
              <a:srgbClr val="000000"/>
            </a:solidFill>
          </a:ln>
        </p:spPr>
        <p:txBody>
          <a:bodyPr wrap="square" lIns="0" tIns="0" rIns="0" bIns="0" rtlCol="0"/>
          <a:lstStyle/>
          <a:p>
            <a:endParaRPr/>
          </a:p>
        </p:txBody>
      </p:sp>
      <p:sp>
        <p:nvSpPr>
          <p:cNvPr id="3705" name="object 3705"/>
          <p:cNvSpPr/>
          <p:nvPr/>
        </p:nvSpPr>
        <p:spPr>
          <a:xfrm>
            <a:off x="9210175" y="3294801"/>
            <a:ext cx="0" cy="12700"/>
          </a:xfrm>
          <a:custGeom>
            <a:avLst/>
            <a:gdLst/>
            <a:ahLst/>
            <a:cxnLst/>
            <a:rect l="l" t="t" r="r" b="b"/>
            <a:pathLst>
              <a:path h="12700">
                <a:moveTo>
                  <a:pt x="0" y="0"/>
                </a:moveTo>
                <a:lnTo>
                  <a:pt x="0" y="12134"/>
                </a:lnTo>
              </a:path>
            </a:pathLst>
          </a:custGeom>
          <a:ln w="3175">
            <a:solidFill>
              <a:srgbClr val="000000"/>
            </a:solidFill>
          </a:ln>
        </p:spPr>
        <p:txBody>
          <a:bodyPr wrap="square" lIns="0" tIns="0" rIns="0" bIns="0" rtlCol="0"/>
          <a:lstStyle/>
          <a:p>
            <a:endParaRPr/>
          </a:p>
        </p:txBody>
      </p:sp>
      <p:sp>
        <p:nvSpPr>
          <p:cNvPr id="3706" name="object 3706"/>
          <p:cNvSpPr/>
          <p:nvPr/>
        </p:nvSpPr>
        <p:spPr>
          <a:xfrm>
            <a:off x="9209759"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707" name="object 3707"/>
          <p:cNvSpPr/>
          <p:nvPr/>
        </p:nvSpPr>
        <p:spPr>
          <a:xfrm>
            <a:off x="9213514" y="3280524"/>
            <a:ext cx="0" cy="26670"/>
          </a:xfrm>
          <a:custGeom>
            <a:avLst/>
            <a:gdLst/>
            <a:ahLst/>
            <a:cxnLst/>
            <a:rect l="l" t="t" r="r" b="b"/>
            <a:pathLst>
              <a:path h="26670">
                <a:moveTo>
                  <a:pt x="0" y="26412"/>
                </a:moveTo>
                <a:lnTo>
                  <a:pt x="0" y="0"/>
                </a:lnTo>
              </a:path>
            </a:pathLst>
          </a:custGeom>
          <a:ln w="3175">
            <a:solidFill>
              <a:srgbClr val="000000"/>
            </a:solidFill>
          </a:ln>
        </p:spPr>
        <p:txBody>
          <a:bodyPr wrap="square" lIns="0" tIns="0" rIns="0" bIns="0" rtlCol="0"/>
          <a:lstStyle/>
          <a:p>
            <a:endParaRPr/>
          </a:p>
        </p:txBody>
      </p:sp>
      <p:sp>
        <p:nvSpPr>
          <p:cNvPr id="3708" name="object 3708"/>
          <p:cNvSpPr/>
          <p:nvPr/>
        </p:nvSpPr>
        <p:spPr>
          <a:xfrm>
            <a:off x="9213096" y="3269104"/>
            <a:ext cx="4445" cy="38100"/>
          </a:xfrm>
          <a:custGeom>
            <a:avLst/>
            <a:gdLst/>
            <a:ahLst/>
            <a:cxnLst/>
            <a:rect l="l" t="t" r="r" b="b"/>
            <a:pathLst>
              <a:path w="4445" h="38100">
                <a:moveTo>
                  <a:pt x="4173" y="0"/>
                </a:moveTo>
                <a:lnTo>
                  <a:pt x="3338" y="0"/>
                </a:lnTo>
                <a:lnTo>
                  <a:pt x="0" y="37118"/>
                </a:lnTo>
                <a:lnTo>
                  <a:pt x="0" y="37832"/>
                </a:lnTo>
                <a:lnTo>
                  <a:pt x="834" y="37832"/>
                </a:lnTo>
                <a:lnTo>
                  <a:pt x="4173" y="713"/>
                </a:lnTo>
                <a:lnTo>
                  <a:pt x="4173" y="0"/>
                </a:lnTo>
                <a:close/>
              </a:path>
            </a:pathLst>
          </a:custGeom>
          <a:solidFill>
            <a:srgbClr val="000000"/>
          </a:solidFill>
        </p:spPr>
        <p:txBody>
          <a:bodyPr wrap="square" lIns="0" tIns="0" rIns="0" bIns="0" rtlCol="0"/>
          <a:lstStyle/>
          <a:p>
            <a:endParaRPr/>
          </a:p>
        </p:txBody>
      </p:sp>
      <p:sp>
        <p:nvSpPr>
          <p:cNvPr id="3709" name="object 3709"/>
          <p:cNvSpPr/>
          <p:nvPr/>
        </p:nvSpPr>
        <p:spPr>
          <a:xfrm>
            <a:off x="9216852" y="3257682"/>
            <a:ext cx="0" cy="49530"/>
          </a:xfrm>
          <a:custGeom>
            <a:avLst/>
            <a:gdLst/>
            <a:ahLst/>
            <a:cxnLst/>
            <a:rect l="l" t="t" r="r" b="b"/>
            <a:pathLst>
              <a:path h="49529">
                <a:moveTo>
                  <a:pt x="0" y="49253"/>
                </a:moveTo>
                <a:lnTo>
                  <a:pt x="0" y="0"/>
                </a:lnTo>
              </a:path>
            </a:pathLst>
          </a:custGeom>
          <a:ln w="3175">
            <a:solidFill>
              <a:srgbClr val="000000"/>
            </a:solidFill>
          </a:ln>
        </p:spPr>
        <p:txBody>
          <a:bodyPr wrap="square" lIns="0" tIns="0" rIns="0" bIns="0" rtlCol="0"/>
          <a:lstStyle/>
          <a:p>
            <a:endParaRPr/>
          </a:p>
        </p:txBody>
      </p:sp>
      <p:sp>
        <p:nvSpPr>
          <p:cNvPr id="3710" name="object 3710"/>
          <p:cNvSpPr/>
          <p:nvPr/>
        </p:nvSpPr>
        <p:spPr>
          <a:xfrm>
            <a:off x="921643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11" name="object 3711"/>
          <p:cNvSpPr/>
          <p:nvPr/>
        </p:nvSpPr>
        <p:spPr>
          <a:xfrm>
            <a:off x="9220190" y="3286236"/>
            <a:ext cx="0" cy="20955"/>
          </a:xfrm>
          <a:custGeom>
            <a:avLst/>
            <a:gdLst/>
            <a:ahLst/>
            <a:cxnLst/>
            <a:rect l="l" t="t" r="r" b="b"/>
            <a:pathLst>
              <a:path h="20954">
                <a:moveTo>
                  <a:pt x="0" y="20701"/>
                </a:moveTo>
                <a:lnTo>
                  <a:pt x="0" y="0"/>
                </a:lnTo>
              </a:path>
            </a:pathLst>
          </a:custGeom>
          <a:ln w="3175">
            <a:solidFill>
              <a:srgbClr val="000000"/>
            </a:solidFill>
          </a:ln>
        </p:spPr>
        <p:txBody>
          <a:bodyPr wrap="square" lIns="0" tIns="0" rIns="0" bIns="0" rtlCol="0"/>
          <a:lstStyle/>
          <a:p>
            <a:endParaRPr/>
          </a:p>
        </p:txBody>
      </p:sp>
      <p:sp>
        <p:nvSpPr>
          <p:cNvPr id="3712" name="object 3712"/>
          <p:cNvSpPr/>
          <p:nvPr/>
        </p:nvSpPr>
        <p:spPr>
          <a:xfrm>
            <a:off x="9219773"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13" name="object 3713"/>
          <p:cNvSpPr/>
          <p:nvPr/>
        </p:nvSpPr>
        <p:spPr>
          <a:xfrm>
            <a:off x="9223529" y="3269103"/>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3714" name="object 3714"/>
          <p:cNvSpPr/>
          <p:nvPr/>
        </p:nvSpPr>
        <p:spPr>
          <a:xfrm>
            <a:off x="9223111" y="3283380"/>
            <a:ext cx="4445" cy="24130"/>
          </a:xfrm>
          <a:custGeom>
            <a:avLst/>
            <a:gdLst/>
            <a:ahLst/>
            <a:cxnLst/>
            <a:rect l="l" t="t" r="r" b="b"/>
            <a:pathLst>
              <a:path w="4445" h="24129">
                <a:moveTo>
                  <a:pt x="4173" y="0"/>
                </a:moveTo>
                <a:lnTo>
                  <a:pt x="3338" y="0"/>
                </a:lnTo>
                <a:lnTo>
                  <a:pt x="0" y="22842"/>
                </a:lnTo>
                <a:lnTo>
                  <a:pt x="0" y="23555"/>
                </a:lnTo>
                <a:lnTo>
                  <a:pt x="834" y="23555"/>
                </a:lnTo>
                <a:lnTo>
                  <a:pt x="4173" y="713"/>
                </a:lnTo>
                <a:lnTo>
                  <a:pt x="4173" y="0"/>
                </a:lnTo>
                <a:close/>
              </a:path>
            </a:pathLst>
          </a:custGeom>
          <a:solidFill>
            <a:srgbClr val="000000"/>
          </a:solidFill>
        </p:spPr>
        <p:txBody>
          <a:bodyPr wrap="square" lIns="0" tIns="0" rIns="0" bIns="0" rtlCol="0"/>
          <a:lstStyle/>
          <a:p>
            <a:endParaRPr/>
          </a:p>
        </p:txBody>
      </p:sp>
      <p:sp>
        <p:nvSpPr>
          <p:cNvPr id="3715" name="object 3715"/>
          <p:cNvSpPr/>
          <p:nvPr/>
        </p:nvSpPr>
        <p:spPr>
          <a:xfrm>
            <a:off x="922645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16" name="object 3716"/>
          <p:cNvSpPr/>
          <p:nvPr/>
        </p:nvSpPr>
        <p:spPr>
          <a:xfrm>
            <a:off x="9230205" y="3157749"/>
            <a:ext cx="0" cy="149225"/>
          </a:xfrm>
          <a:custGeom>
            <a:avLst/>
            <a:gdLst/>
            <a:ahLst/>
            <a:cxnLst/>
            <a:rect l="l" t="t" r="r" b="b"/>
            <a:pathLst>
              <a:path h="149225">
                <a:moveTo>
                  <a:pt x="0" y="149188"/>
                </a:moveTo>
                <a:lnTo>
                  <a:pt x="0" y="0"/>
                </a:lnTo>
              </a:path>
            </a:pathLst>
          </a:custGeom>
          <a:ln w="3175">
            <a:solidFill>
              <a:srgbClr val="000000"/>
            </a:solidFill>
          </a:ln>
        </p:spPr>
        <p:txBody>
          <a:bodyPr wrap="square" lIns="0" tIns="0" rIns="0" bIns="0" rtlCol="0"/>
          <a:lstStyle/>
          <a:p>
            <a:endParaRPr/>
          </a:p>
        </p:txBody>
      </p:sp>
      <p:sp>
        <p:nvSpPr>
          <p:cNvPr id="3717" name="object 3717"/>
          <p:cNvSpPr/>
          <p:nvPr/>
        </p:nvSpPr>
        <p:spPr>
          <a:xfrm>
            <a:off x="9229789"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718" name="object 3718"/>
          <p:cNvSpPr/>
          <p:nvPr/>
        </p:nvSpPr>
        <p:spPr>
          <a:xfrm>
            <a:off x="9233544" y="3154892"/>
            <a:ext cx="0" cy="152400"/>
          </a:xfrm>
          <a:custGeom>
            <a:avLst/>
            <a:gdLst/>
            <a:ahLst/>
            <a:cxnLst/>
            <a:rect l="l" t="t" r="r" b="b"/>
            <a:pathLst>
              <a:path h="152400">
                <a:moveTo>
                  <a:pt x="0" y="152043"/>
                </a:moveTo>
                <a:lnTo>
                  <a:pt x="0" y="0"/>
                </a:lnTo>
              </a:path>
            </a:pathLst>
          </a:custGeom>
          <a:ln w="3175">
            <a:solidFill>
              <a:srgbClr val="000000"/>
            </a:solidFill>
          </a:ln>
        </p:spPr>
        <p:txBody>
          <a:bodyPr wrap="square" lIns="0" tIns="0" rIns="0" bIns="0" rtlCol="0"/>
          <a:lstStyle/>
          <a:p>
            <a:endParaRPr/>
          </a:p>
        </p:txBody>
      </p:sp>
      <p:sp>
        <p:nvSpPr>
          <p:cNvPr id="3719" name="object 3719"/>
          <p:cNvSpPr/>
          <p:nvPr/>
        </p:nvSpPr>
        <p:spPr>
          <a:xfrm>
            <a:off x="9233128"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720" name="object 3720"/>
          <p:cNvSpPr/>
          <p:nvPr/>
        </p:nvSpPr>
        <p:spPr>
          <a:xfrm>
            <a:off x="9236883" y="3249117"/>
            <a:ext cx="0" cy="58419"/>
          </a:xfrm>
          <a:custGeom>
            <a:avLst/>
            <a:gdLst/>
            <a:ahLst/>
            <a:cxnLst/>
            <a:rect l="l" t="t" r="r" b="b"/>
            <a:pathLst>
              <a:path h="58420">
                <a:moveTo>
                  <a:pt x="0" y="57819"/>
                </a:moveTo>
                <a:lnTo>
                  <a:pt x="0" y="0"/>
                </a:lnTo>
              </a:path>
            </a:pathLst>
          </a:custGeom>
          <a:ln w="3175">
            <a:solidFill>
              <a:srgbClr val="000000"/>
            </a:solidFill>
          </a:ln>
        </p:spPr>
        <p:txBody>
          <a:bodyPr wrap="square" lIns="0" tIns="0" rIns="0" bIns="0" rtlCol="0"/>
          <a:lstStyle/>
          <a:p>
            <a:endParaRPr/>
          </a:p>
        </p:txBody>
      </p:sp>
      <p:sp>
        <p:nvSpPr>
          <p:cNvPr id="3721" name="object 3721"/>
          <p:cNvSpPr/>
          <p:nvPr/>
        </p:nvSpPr>
        <p:spPr>
          <a:xfrm>
            <a:off x="9236466"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722" name="object 3722"/>
          <p:cNvSpPr/>
          <p:nvPr/>
        </p:nvSpPr>
        <p:spPr>
          <a:xfrm>
            <a:off x="9240221" y="3063525"/>
            <a:ext cx="0" cy="206375"/>
          </a:xfrm>
          <a:custGeom>
            <a:avLst/>
            <a:gdLst/>
            <a:ahLst/>
            <a:cxnLst/>
            <a:rect l="l" t="t" r="r" b="b"/>
            <a:pathLst>
              <a:path h="206375">
                <a:moveTo>
                  <a:pt x="0" y="0"/>
                </a:moveTo>
                <a:lnTo>
                  <a:pt x="0" y="206293"/>
                </a:lnTo>
              </a:path>
            </a:pathLst>
          </a:custGeom>
          <a:ln w="3175">
            <a:solidFill>
              <a:srgbClr val="000000"/>
            </a:solidFill>
          </a:ln>
        </p:spPr>
        <p:txBody>
          <a:bodyPr wrap="square" lIns="0" tIns="0" rIns="0" bIns="0" rtlCol="0"/>
          <a:lstStyle/>
          <a:p>
            <a:endParaRPr/>
          </a:p>
        </p:txBody>
      </p:sp>
      <p:sp>
        <p:nvSpPr>
          <p:cNvPr id="3723" name="object 3723"/>
          <p:cNvSpPr/>
          <p:nvPr/>
        </p:nvSpPr>
        <p:spPr>
          <a:xfrm>
            <a:off x="9240221" y="3063524"/>
            <a:ext cx="0" cy="243840"/>
          </a:xfrm>
          <a:custGeom>
            <a:avLst/>
            <a:gdLst/>
            <a:ahLst/>
            <a:cxnLst/>
            <a:rect l="l" t="t" r="r" b="b"/>
            <a:pathLst>
              <a:path h="243839">
                <a:moveTo>
                  <a:pt x="0" y="243412"/>
                </a:moveTo>
                <a:lnTo>
                  <a:pt x="0" y="0"/>
                </a:lnTo>
              </a:path>
            </a:pathLst>
          </a:custGeom>
          <a:ln w="3175">
            <a:solidFill>
              <a:srgbClr val="000000"/>
            </a:solidFill>
          </a:ln>
        </p:spPr>
        <p:txBody>
          <a:bodyPr wrap="square" lIns="0" tIns="0" rIns="0" bIns="0" rtlCol="0"/>
          <a:lstStyle/>
          <a:p>
            <a:endParaRPr/>
          </a:p>
        </p:txBody>
      </p:sp>
      <p:sp>
        <p:nvSpPr>
          <p:cNvPr id="3724" name="object 3724"/>
          <p:cNvSpPr/>
          <p:nvPr/>
        </p:nvSpPr>
        <p:spPr>
          <a:xfrm>
            <a:off x="9239805"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725" name="object 3725"/>
          <p:cNvSpPr/>
          <p:nvPr/>
        </p:nvSpPr>
        <p:spPr>
          <a:xfrm>
            <a:off x="9243559" y="3217710"/>
            <a:ext cx="0" cy="89535"/>
          </a:xfrm>
          <a:custGeom>
            <a:avLst/>
            <a:gdLst/>
            <a:ahLst/>
            <a:cxnLst/>
            <a:rect l="l" t="t" r="r" b="b"/>
            <a:pathLst>
              <a:path h="89535">
                <a:moveTo>
                  <a:pt x="0" y="0"/>
                </a:moveTo>
                <a:lnTo>
                  <a:pt x="0" y="89227"/>
                </a:lnTo>
              </a:path>
            </a:pathLst>
          </a:custGeom>
          <a:ln w="3175">
            <a:solidFill>
              <a:srgbClr val="000000"/>
            </a:solidFill>
          </a:ln>
        </p:spPr>
        <p:txBody>
          <a:bodyPr wrap="square" lIns="0" tIns="0" rIns="0" bIns="0" rtlCol="0"/>
          <a:lstStyle/>
          <a:p>
            <a:endParaRPr/>
          </a:p>
        </p:txBody>
      </p:sp>
      <p:sp>
        <p:nvSpPr>
          <p:cNvPr id="3726" name="object 3726"/>
          <p:cNvSpPr/>
          <p:nvPr/>
        </p:nvSpPr>
        <p:spPr>
          <a:xfrm>
            <a:off x="9243559" y="3217710"/>
            <a:ext cx="0" cy="89535"/>
          </a:xfrm>
          <a:custGeom>
            <a:avLst/>
            <a:gdLst/>
            <a:ahLst/>
            <a:cxnLst/>
            <a:rect l="l" t="t" r="r" b="b"/>
            <a:pathLst>
              <a:path h="89535">
                <a:moveTo>
                  <a:pt x="0" y="0"/>
                </a:moveTo>
                <a:lnTo>
                  <a:pt x="0" y="89227"/>
                </a:lnTo>
              </a:path>
            </a:pathLst>
          </a:custGeom>
          <a:ln w="3175">
            <a:solidFill>
              <a:srgbClr val="000000"/>
            </a:solidFill>
          </a:ln>
        </p:spPr>
        <p:txBody>
          <a:bodyPr wrap="square" lIns="0" tIns="0" rIns="0" bIns="0" rtlCol="0"/>
          <a:lstStyle/>
          <a:p>
            <a:endParaRPr/>
          </a:p>
        </p:txBody>
      </p:sp>
      <p:sp>
        <p:nvSpPr>
          <p:cNvPr id="3727" name="object 3727"/>
          <p:cNvSpPr/>
          <p:nvPr/>
        </p:nvSpPr>
        <p:spPr>
          <a:xfrm>
            <a:off x="9243559" y="3172025"/>
            <a:ext cx="0" cy="135255"/>
          </a:xfrm>
          <a:custGeom>
            <a:avLst/>
            <a:gdLst/>
            <a:ahLst/>
            <a:cxnLst/>
            <a:rect l="l" t="t" r="r" b="b"/>
            <a:pathLst>
              <a:path h="135254">
                <a:moveTo>
                  <a:pt x="0" y="0"/>
                </a:moveTo>
                <a:lnTo>
                  <a:pt x="0" y="134911"/>
                </a:lnTo>
              </a:path>
            </a:pathLst>
          </a:custGeom>
          <a:ln w="3175">
            <a:solidFill>
              <a:srgbClr val="000000"/>
            </a:solidFill>
          </a:ln>
        </p:spPr>
        <p:txBody>
          <a:bodyPr wrap="square" lIns="0" tIns="0" rIns="0" bIns="0" rtlCol="0"/>
          <a:lstStyle/>
          <a:p>
            <a:endParaRPr/>
          </a:p>
        </p:txBody>
      </p:sp>
      <p:sp>
        <p:nvSpPr>
          <p:cNvPr id="3728" name="object 3728"/>
          <p:cNvSpPr/>
          <p:nvPr/>
        </p:nvSpPr>
        <p:spPr>
          <a:xfrm>
            <a:off x="9243559" y="3172025"/>
            <a:ext cx="0" cy="64135"/>
          </a:xfrm>
          <a:custGeom>
            <a:avLst/>
            <a:gdLst/>
            <a:ahLst/>
            <a:cxnLst/>
            <a:rect l="l" t="t" r="r" b="b"/>
            <a:pathLst>
              <a:path h="64135">
                <a:moveTo>
                  <a:pt x="0" y="0"/>
                </a:moveTo>
                <a:lnTo>
                  <a:pt x="0" y="63529"/>
                </a:lnTo>
              </a:path>
            </a:pathLst>
          </a:custGeom>
          <a:ln w="3175">
            <a:solidFill>
              <a:srgbClr val="000000"/>
            </a:solidFill>
          </a:ln>
        </p:spPr>
        <p:txBody>
          <a:bodyPr wrap="square" lIns="0" tIns="0" rIns="0" bIns="0" rtlCol="0"/>
          <a:lstStyle/>
          <a:p>
            <a:endParaRPr/>
          </a:p>
        </p:txBody>
      </p:sp>
      <p:sp>
        <p:nvSpPr>
          <p:cNvPr id="3729" name="object 3729"/>
          <p:cNvSpPr/>
          <p:nvPr/>
        </p:nvSpPr>
        <p:spPr>
          <a:xfrm>
            <a:off x="9243559" y="3234840"/>
            <a:ext cx="0" cy="72390"/>
          </a:xfrm>
          <a:custGeom>
            <a:avLst/>
            <a:gdLst/>
            <a:ahLst/>
            <a:cxnLst/>
            <a:rect l="l" t="t" r="r" b="b"/>
            <a:pathLst>
              <a:path h="72389">
                <a:moveTo>
                  <a:pt x="0" y="0"/>
                </a:moveTo>
                <a:lnTo>
                  <a:pt x="0" y="72095"/>
                </a:lnTo>
              </a:path>
            </a:pathLst>
          </a:custGeom>
          <a:ln w="3175">
            <a:solidFill>
              <a:srgbClr val="000000"/>
            </a:solidFill>
          </a:ln>
        </p:spPr>
        <p:txBody>
          <a:bodyPr wrap="square" lIns="0" tIns="0" rIns="0" bIns="0" rtlCol="0"/>
          <a:lstStyle/>
          <a:p>
            <a:endParaRPr/>
          </a:p>
        </p:txBody>
      </p:sp>
      <p:sp>
        <p:nvSpPr>
          <p:cNvPr id="3730" name="object 3730"/>
          <p:cNvSpPr/>
          <p:nvPr/>
        </p:nvSpPr>
        <p:spPr>
          <a:xfrm>
            <a:off x="9243559"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731" name="object 3731"/>
          <p:cNvSpPr/>
          <p:nvPr/>
        </p:nvSpPr>
        <p:spPr>
          <a:xfrm>
            <a:off x="9243559"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732" name="object 3732"/>
          <p:cNvSpPr/>
          <p:nvPr/>
        </p:nvSpPr>
        <p:spPr>
          <a:xfrm>
            <a:off x="9243143"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733" name="object 3733"/>
          <p:cNvSpPr/>
          <p:nvPr/>
        </p:nvSpPr>
        <p:spPr>
          <a:xfrm>
            <a:off x="9246898" y="3280524"/>
            <a:ext cx="0" cy="26670"/>
          </a:xfrm>
          <a:custGeom>
            <a:avLst/>
            <a:gdLst/>
            <a:ahLst/>
            <a:cxnLst/>
            <a:rect l="l" t="t" r="r" b="b"/>
            <a:pathLst>
              <a:path h="26670">
                <a:moveTo>
                  <a:pt x="0" y="26412"/>
                </a:moveTo>
                <a:lnTo>
                  <a:pt x="0" y="0"/>
                </a:lnTo>
              </a:path>
            </a:pathLst>
          </a:custGeom>
          <a:ln w="3175">
            <a:solidFill>
              <a:srgbClr val="000000"/>
            </a:solidFill>
          </a:ln>
        </p:spPr>
        <p:txBody>
          <a:bodyPr wrap="square" lIns="0" tIns="0" rIns="0" bIns="0" rtlCol="0"/>
          <a:lstStyle/>
          <a:p>
            <a:endParaRPr/>
          </a:p>
        </p:txBody>
      </p:sp>
      <p:sp>
        <p:nvSpPr>
          <p:cNvPr id="3734" name="object 3734"/>
          <p:cNvSpPr/>
          <p:nvPr/>
        </p:nvSpPr>
        <p:spPr>
          <a:xfrm>
            <a:off x="924648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35" name="object 3735"/>
          <p:cNvSpPr/>
          <p:nvPr/>
        </p:nvSpPr>
        <p:spPr>
          <a:xfrm>
            <a:off x="9250236" y="3217709"/>
            <a:ext cx="0" cy="89535"/>
          </a:xfrm>
          <a:custGeom>
            <a:avLst/>
            <a:gdLst/>
            <a:ahLst/>
            <a:cxnLst/>
            <a:rect l="l" t="t" r="r" b="b"/>
            <a:pathLst>
              <a:path h="89535">
                <a:moveTo>
                  <a:pt x="0" y="89228"/>
                </a:moveTo>
                <a:lnTo>
                  <a:pt x="0" y="0"/>
                </a:lnTo>
              </a:path>
            </a:pathLst>
          </a:custGeom>
          <a:ln w="3175">
            <a:solidFill>
              <a:srgbClr val="000000"/>
            </a:solidFill>
          </a:ln>
        </p:spPr>
        <p:txBody>
          <a:bodyPr wrap="square" lIns="0" tIns="0" rIns="0" bIns="0" rtlCol="0"/>
          <a:lstStyle/>
          <a:p>
            <a:endParaRPr/>
          </a:p>
        </p:txBody>
      </p:sp>
      <p:sp>
        <p:nvSpPr>
          <p:cNvPr id="3736" name="object 3736"/>
          <p:cNvSpPr/>
          <p:nvPr/>
        </p:nvSpPr>
        <p:spPr>
          <a:xfrm>
            <a:off x="9249820" y="3240552"/>
            <a:ext cx="4445" cy="66675"/>
          </a:xfrm>
          <a:custGeom>
            <a:avLst/>
            <a:gdLst/>
            <a:ahLst/>
            <a:cxnLst/>
            <a:rect l="l" t="t" r="r" b="b"/>
            <a:pathLst>
              <a:path w="4445" h="66675">
                <a:moveTo>
                  <a:pt x="834" y="0"/>
                </a:moveTo>
                <a:lnTo>
                  <a:pt x="0" y="0"/>
                </a:lnTo>
                <a:lnTo>
                  <a:pt x="0" y="713"/>
                </a:lnTo>
                <a:lnTo>
                  <a:pt x="3338" y="66385"/>
                </a:lnTo>
                <a:lnTo>
                  <a:pt x="4173" y="66385"/>
                </a:lnTo>
                <a:lnTo>
                  <a:pt x="4173" y="65671"/>
                </a:lnTo>
                <a:lnTo>
                  <a:pt x="834" y="0"/>
                </a:lnTo>
                <a:close/>
              </a:path>
            </a:pathLst>
          </a:custGeom>
          <a:solidFill>
            <a:srgbClr val="000000"/>
          </a:solidFill>
        </p:spPr>
        <p:txBody>
          <a:bodyPr wrap="square" lIns="0" tIns="0" rIns="0" bIns="0" rtlCol="0"/>
          <a:lstStyle/>
          <a:p>
            <a:endParaRPr/>
          </a:p>
        </p:txBody>
      </p:sp>
      <p:sp>
        <p:nvSpPr>
          <p:cNvPr id="3737" name="object 3737"/>
          <p:cNvSpPr/>
          <p:nvPr/>
        </p:nvSpPr>
        <p:spPr>
          <a:xfrm>
            <a:off x="9253575" y="2835103"/>
            <a:ext cx="0" cy="103505"/>
          </a:xfrm>
          <a:custGeom>
            <a:avLst/>
            <a:gdLst/>
            <a:ahLst/>
            <a:cxnLst/>
            <a:rect l="l" t="t" r="r" b="b"/>
            <a:pathLst>
              <a:path h="103505">
                <a:moveTo>
                  <a:pt x="0" y="0"/>
                </a:moveTo>
                <a:lnTo>
                  <a:pt x="0" y="103503"/>
                </a:lnTo>
              </a:path>
            </a:pathLst>
          </a:custGeom>
          <a:ln w="3175">
            <a:solidFill>
              <a:srgbClr val="000000"/>
            </a:solidFill>
          </a:ln>
        </p:spPr>
        <p:txBody>
          <a:bodyPr wrap="square" lIns="0" tIns="0" rIns="0" bIns="0" rtlCol="0"/>
          <a:lstStyle/>
          <a:p>
            <a:endParaRPr/>
          </a:p>
        </p:txBody>
      </p:sp>
      <p:sp>
        <p:nvSpPr>
          <p:cNvPr id="3738" name="object 3738"/>
          <p:cNvSpPr/>
          <p:nvPr/>
        </p:nvSpPr>
        <p:spPr>
          <a:xfrm>
            <a:off x="9253576" y="2835101"/>
            <a:ext cx="0" cy="472440"/>
          </a:xfrm>
          <a:custGeom>
            <a:avLst/>
            <a:gdLst/>
            <a:ahLst/>
            <a:cxnLst/>
            <a:rect l="l" t="t" r="r" b="b"/>
            <a:pathLst>
              <a:path h="472439">
                <a:moveTo>
                  <a:pt x="0" y="471835"/>
                </a:moveTo>
                <a:lnTo>
                  <a:pt x="0" y="0"/>
                </a:lnTo>
              </a:path>
            </a:pathLst>
          </a:custGeom>
          <a:ln w="3175">
            <a:solidFill>
              <a:srgbClr val="000000"/>
            </a:solidFill>
          </a:ln>
        </p:spPr>
        <p:txBody>
          <a:bodyPr wrap="square" lIns="0" tIns="0" rIns="0" bIns="0" rtlCol="0"/>
          <a:lstStyle/>
          <a:p>
            <a:endParaRPr/>
          </a:p>
        </p:txBody>
      </p:sp>
      <p:sp>
        <p:nvSpPr>
          <p:cNvPr id="3739" name="object 3739"/>
          <p:cNvSpPr/>
          <p:nvPr/>
        </p:nvSpPr>
        <p:spPr>
          <a:xfrm>
            <a:off x="925315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40" name="object 3740"/>
          <p:cNvSpPr/>
          <p:nvPr/>
        </p:nvSpPr>
        <p:spPr>
          <a:xfrm>
            <a:off x="9256914" y="3246261"/>
            <a:ext cx="0" cy="60960"/>
          </a:xfrm>
          <a:custGeom>
            <a:avLst/>
            <a:gdLst/>
            <a:ahLst/>
            <a:cxnLst/>
            <a:rect l="l" t="t" r="r" b="b"/>
            <a:pathLst>
              <a:path h="60960">
                <a:moveTo>
                  <a:pt x="0" y="60674"/>
                </a:moveTo>
                <a:lnTo>
                  <a:pt x="0" y="0"/>
                </a:lnTo>
              </a:path>
            </a:pathLst>
          </a:custGeom>
          <a:ln w="3175">
            <a:solidFill>
              <a:srgbClr val="000000"/>
            </a:solidFill>
          </a:ln>
        </p:spPr>
        <p:txBody>
          <a:bodyPr wrap="square" lIns="0" tIns="0" rIns="0" bIns="0" rtlCol="0"/>
          <a:lstStyle/>
          <a:p>
            <a:endParaRPr/>
          </a:p>
        </p:txBody>
      </p:sp>
      <p:sp>
        <p:nvSpPr>
          <p:cNvPr id="3741" name="object 3741"/>
          <p:cNvSpPr/>
          <p:nvPr/>
        </p:nvSpPr>
        <p:spPr>
          <a:xfrm>
            <a:off x="9256498"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42" name="object 3742"/>
          <p:cNvSpPr/>
          <p:nvPr/>
        </p:nvSpPr>
        <p:spPr>
          <a:xfrm>
            <a:off x="9260252" y="3263394"/>
            <a:ext cx="0" cy="43815"/>
          </a:xfrm>
          <a:custGeom>
            <a:avLst/>
            <a:gdLst/>
            <a:ahLst/>
            <a:cxnLst/>
            <a:rect l="l" t="t" r="r" b="b"/>
            <a:pathLst>
              <a:path h="43814">
                <a:moveTo>
                  <a:pt x="0" y="43542"/>
                </a:moveTo>
                <a:lnTo>
                  <a:pt x="0" y="0"/>
                </a:lnTo>
              </a:path>
            </a:pathLst>
          </a:custGeom>
          <a:ln w="3175">
            <a:solidFill>
              <a:srgbClr val="000000"/>
            </a:solidFill>
          </a:ln>
        </p:spPr>
        <p:txBody>
          <a:bodyPr wrap="square" lIns="0" tIns="0" rIns="0" bIns="0" rtlCol="0"/>
          <a:lstStyle/>
          <a:p>
            <a:endParaRPr/>
          </a:p>
        </p:txBody>
      </p:sp>
      <p:sp>
        <p:nvSpPr>
          <p:cNvPr id="3743" name="object 3743"/>
          <p:cNvSpPr/>
          <p:nvPr/>
        </p:nvSpPr>
        <p:spPr>
          <a:xfrm>
            <a:off x="9260252" y="3220565"/>
            <a:ext cx="0" cy="43815"/>
          </a:xfrm>
          <a:custGeom>
            <a:avLst/>
            <a:gdLst/>
            <a:ahLst/>
            <a:cxnLst/>
            <a:rect l="l" t="t" r="r" b="b"/>
            <a:pathLst>
              <a:path h="43814">
                <a:moveTo>
                  <a:pt x="0" y="0"/>
                </a:moveTo>
                <a:lnTo>
                  <a:pt x="0" y="43542"/>
                </a:lnTo>
              </a:path>
            </a:pathLst>
          </a:custGeom>
          <a:ln w="3175">
            <a:solidFill>
              <a:srgbClr val="000000"/>
            </a:solidFill>
          </a:ln>
        </p:spPr>
        <p:txBody>
          <a:bodyPr wrap="square" lIns="0" tIns="0" rIns="0" bIns="0" rtlCol="0"/>
          <a:lstStyle/>
          <a:p>
            <a:endParaRPr/>
          </a:p>
        </p:txBody>
      </p:sp>
      <p:sp>
        <p:nvSpPr>
          <p:cNvPr id="3744" name="object 3744"/>
          <p:cNvSpPr/>
          <p:nvPr/>
        </p:nvSpPr>
        <p:spPr>
          <a:xfrm>
            <a:off x="9260252" y="3220565"/>
            <a:ext cx="0" cy="78105"/>
          </a:xfrm>
          <a:custGeom>
            <a:avLst/>
            <a:gdLst/>
            <a:ahLst/>
            <a:cxnLst/>
            <a:rect l="l" t="t" r="r" b="b"/>
            <a:pathLst>
              <a:path h="78104">
                <a:moveTo>
                  <a:pt x="0" y="0"/>
                </a:moveTo>
                <a:lnTo>
                  <a:pt x="0" y="77806"/>
                </a:lnTo>
              </a:path>
            </a:pathLst>
          </a:custGeom>
          <a:ln w="3175">
            <a:solidFill>
              <a:srgbClr val="000000"/>
            </a:solidFill>
          </a:ln>
        </p:spPr>
        <p:txBody>
          <a:bodyPr wrap="square" lIns="0" tIns="0" rIns="0" bIns="0" rtlCol="0"/>
          <a:lstStyle/>
          <a:p>
            <a:endParaRPr/>
          </a:p>
        </p:txBody>
      </p:sp>
      <p:sp>
        <p:nvSpPr>
          <p:cNvPr id="3745" name="object 3745"/>
          <p:cNvSpPr/>
          <p:nvPr/>
        </p:nvSpPr>
        <p:spPr>
          <a:xfrm>
            <a:off x="9259835" y="3297657"/>
            <a:ext cx="4445" cy="9525"/>
          </a:xfrm>
          <a:custGeom>
            <a:avLst/>
            <a:gdLst/>
            <a:ahLst/>
            <a:cxnLst/>
            <a:rect l="l" t="t" r="r" b="b"/>
            <a:pathLst>
              <a:path w="4445" h="9525">
                <a:moveTo>
                  <a:pt x="834" y="0"/>
                </a:moveTo>
                <a:lnTo>
                  <a:pt x="0" y="0"/>
                </a:lnTo>
                <a:lnTo>
                  <a:pt x="0" y="713"/>
                </a:lnTo>
                <a:lnTo>
                  <a:pt x="3338" y="9279"/>
                </a:lnTo>
                <a:lnTo>
                  <a:pt x="4174" y="9279"/>
                </a:lnTo>
                <a:lnTo>
                  <a:pt x="4174" y="8566"/>
                </a:lnTo>
                <a:lnTo>
                  <a:pt x="834" y="0"/>
                </a:lnTo>
                <a:close/>
              </a:path>
            </a:pathLst>
          </a:custGeom>
          <a:solidFill>
            <a:srgbClr val="000000"/>
          </a:solidFill>
        </p:spPr>
        <p:txBody>
          <a:bodyPr wrap="square" lIns="0" tIns="0" rIns="0" bIns="0" rtlCol="0"/>
          <a:lstStyle/>
          <a:p>
            <a:endParaRPr/>
          </a:p>
        </p:txBody>
      </p:sp>
      <p:sp>
        <p:nvSpPr>
          <p:cNvPr id="3746" name="object 3746"/>
          <p:cNvSpPr/>
          <p:nvPr/>
        </p:nvSpPr>
        <p:spPr>
          <a:xfrm>
            <a:off x="9263591" y="3249118"/>
            <a:ext cx="0" cy="9525"/>
          </a:xfrm>
          <a:custGeom>
            <a:avLst/>
            <a:gdLst/>
            <a:ahLst/>
            <a:cxnLst/>
            <a:rect l="l" t="t" r="r" b="b"/>
            <a:pathLst>
              <a:path h="9525">
                <a:moveTo>
                  <a:pt x="0" y="0"/>
                </a:moveTo>
                <a:lnTo>
                  <a:pt x="0" y="9279"/>
                </a:lnTo>
              </a:path>
            </a:pathLst>
          </a:custGeom>
          <a:ln w="3175">
            <a:solidFill>
              <a:srgbClr val="000000"/>
            </a:solidFill>
          </a:ln>
        </p:spPr>
        <p:txBody>
          <a:bodyPr wrap="square" lIns="0" tIns="0" rIns="0" bIns="0" rtlCol="0"/>
          <a:lstStyle/>
          <a:p>
            <a:endParaRPr/>
          </a:p>
        </p:txBody>
      </p:sp>
      <p:sp>
        <p:nvSpPr>
          <p:cNvPr id="3747" name="object 3747"/>
          <p:cNvSpPr/>
          <p:nvPr/>
        </p:nvSpPr>
        <p:spPr>
          <a:xfrm>
            <a:off x="926317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48" name="object 3748"/>
          <p:cNvSpPr/>
          <p:nvPr/>
        </p:nvSpPr>
        <p:spPr>
          <a:xfrm>
            <a:off x="9266928"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749" name="object 3749"/>
          <p:cNvSpPr/>
          <p:nvPr/>
        </p:nvSpPr>
        <p:spPr>
          <a:xfrm>
            <a:off x="9266511" y="3306579"/>
            <a:ext cx="7620" cy="0"/>
          </a:xfrm>
          <a:custGeom>
            <a:avLst/>
            <a:gdLst/>
            <a:ahLst/>
            <a:cxnLst/>
            <a:rect l="l" t="t" r="r" b="b"/>
            <a:pathLst>
              <a:path w="7620">
                <a:moveTo>
                  <a:pt x="0" y="0"/>
                </a:moveTo>
                <a:lnTo>
                  <a:pt x="7511" y="0"/>
                </a:lnTo>
              </a:path>
            </a:pathLst>
          </a:custGeom>
          <a:ln w="3175">
            <a:solidFill>
              <a:srgbClr val="000000"/>
            </a:solidFill>
          </a:ln>
        </p:spPr>
        <p:txBody>
          <a:bodyPr wrap="square" lIns="0" tIns="0" rIns="0" bIns="0" rtlCol="0"/>
          <a:lstStyle/>
          <a:p>
            <a:endParaRPr/>
          </a:p>
        </p:txBody>
      </p:sp>
      <p:sp>
        <p:nvSpPr>
          <p:cNvPr id="3750" name="object 3750"/>
          <p:cNvSpPr/>
          <p:nvPr/>
        </p:nvSpPr>
        <p:spPr>
          <a:xfrm>
            <a:off x="9273606" y="2866510"/>
            <a:ext cx="0" cy="81280"/>
          </a:xfrm>
          <a:custGeom>
            <a:avLst/>
            <a:gdLst/>
            <a:ahLst/>
            <a:cxnLst/>
            <a:rect l="l" t="t" r="r" b="b"/>
            <a:pathLst>
              <a:path h="81280">
                <a:moveTo>
                  <a:pt x="0" y="0"/>
                </a:moveTo>
                <a:lnTo>
                  <a:pt x="0" y="80661"/>
                </a:lnTo>
              </a:path>
            </a:pathLst>
          </a:custGeom>
          <a:ln w="3175">
            <a:solidFill>
              <a:srgbClr val="000000"/>
            </a:solidFill>
          </a:ln>
        </p:spPr>
        <p:txBody>
          <a:bodyPr wrap="square" lIns="0" tIns="0" rIns="0" bIns="0" rtlCol="0"/>
          <a:lstStyle/>
          <a:p>
            <a:endParaRPr/>
          </a:p>
        </p:txBody>
      </p:sp>
      <p:sp>
        <p:nvSpPr>
          <p:cNvPr id="3751" name="object 3751"/>
          <p:cNvSpPr/>
          <p:nvPr/>
        </p:nvSpPr>
        <p:spPr>
          <a:xfrm>
            <a:off x="9273606" y="2866509"/>
            <a:ext cx="0" cy="440690"/>
          </a:xfrm>
          <a:custGeom>
            <a:avLst/>
            <a:gdLst/>
            <a:ahLst/>
            <a:cxnLst/>
            <a:rect l="l" t="t" r="r" b="b"/>
            <a:pathLst>
              <a:path h="440689">
                <a:moveTo>
                  <a:pt x="0" y="440426"/>
                </a:moveTo>
                <a:lnTo>
                  <a:pt x="0" y="0"/>
                </a:lnTo>
              </a:path>
            </a:pathLst>
          </a:custGeom>
          <a:ln w="3175">
            <a:solidFill>
              <a:srgbClr val="000000"/>
            </a:solidFill>
          </a:ln>
        </p:spPr>
        <p:txBody>
          <a:bodyPr wrap="square" lIns="0" tIns="0" rIns="0" bIns="0" rtlCol="0"/>
          <a:lstStyle/>
          <a:p>
            <a:endParaRPr/>
          </a:p>
        </p:txBody>
      </p:sp>
      <p:sp>
        <p:nvSpPr>
          <p:cNvPr id="3752" name="object 3752"/>
          <p:cNvSpPr/>
          <p:nvPr/>
        </p:nvSpPr>
        <p:spPr>
          <a:xfrm>
            <a:off x="927319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53" name="object 3753"/>
          <p:cNvSpPr/>
          <p:nvPr/>
        </p:nvSpPr>
        <p:spPr>
          <a:xfrm>
            <a:off x="9276944" y="3254828"/>
            <a:ext cx="0" cy="52705"/>
          </a:xfrm>
          <a:custGeom>
            <a:avLst/>
            <a:gdLst/>
            <a:ahLst/>
            <a:cxnLst/>
            <a:rect l="l" t="t" r="r" b="b"/>
            <a:pathLst>
              <a:path h="52704">
                <a:moveTo>
                  <a:pt x="0" y="52108"/>
                </a:moveTo>
                <a:lnTo>
                  <a:pt x="0" y="0"/>
                </a:lnTo>
              </a:path>
            </a:pathLst>
          </a:custGeom>
          <a:ln w="3175">
            <a:solidFill>
              <a:srgbClr val="000000"/>
            </a:solidFill>
          </a:ln>
        </p:spPr>
        <p:txBody>
          <a:bodyPr wrap="square" lIns="0" tIns="0" rIns="0" bIns="0" rtlCol="0"/>
          <a:lstStyle/>
          <a:p>
            <a:endParaRPr/>
          </a:p>
        </p:txBody>
      </p:sp>
      <p:sp>
        <p:nvSpPr>
          <p:cNvPr id="3754" name="object 3754"/>
          <p:cNvSpPr/>
          <p:nvPr/>
        </p:nvSpPr>
        <p:spPr>
          <a:xfrm>
            <a:off x="9276944" y="3254829"/>
            <a:ext cx="0" cy="18415"/>
          </a:xfrm>
          <a:custGeom>
            <a:avLst/>
            <a:gdLst/>
            <a:ahLst/>
            <a:cxnLst/>
            <a:rect l="l" t="t" r="r" b="b"/>
            <a:pathLst>
              <a:path h="18414">
                <a:moveTo>
                  <a:pt x="0" y="0"/>
                </a:moveTo>
                <a:lnTo>
                  <a:pt x="0" y="17845"/>
                </a:lnTo>
              </a:path>
            </a:pathLst>
          </a:custGeom>
          <a:ln w="3175">
            <a:solidFill>
              <a:srgbClr val="000000"/>
            </a:solidFill>
          </a:ln>
        </p:spPr>
        <p:txBody>
          <a:bodyPr wrap="square" lIns="0" tIns="0" rIns="0" bIns="0" rtlCol="0"/>
          <a:lstStyle/>
          <a:p>
            <a:endParaRPr/>
          </a:p>
        </p:txBody>
      </p:sp>
      <p:sp>
        <p:nvSpPr>
          <p:cNvPr id="3755" name="object 3755"/>
          <p:cNvSpPr/>
          <p:nvPr/>
        </p:nvSpPr>
        <p:spPr>
          <a:xfrm>
            <a:off x="9276528"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756" name="object 3756"/>
          <p:cNvSpPr/>
          <p:nvPr/>
        </p:nvSpPr>
        <p:spPr>
          <a:xfrm>
            <a:off x="928028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757" name="object 3757"/>
          <p:cNvSpPr/>
          <p:nvPr/>
        </p:nvSpPr>
        <p:spPr>
          <a:xfrm>
            <a:off x="928028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758" name="object 3758"/>
          <p:cNvSpPr/>
          <p:nvPr/>
        </p:nvSpPr>
        <p:spPr>
          <a:xfrm>
            <a:off x="9280283"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3759" name="object 3759"/>
          <p:cNvSpPr/>
          <p:nvPr/>
        </p:nvSpPr>
        <p:spPr>
          <a:xfrm>
            <a:off x="9280283"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3760" name="object 3760"/>
          <p:cNvSpPr/>
          <p:nvPr/>
        </p:nvSpPr>
        <p:spPr>
          <a:xfrm>
            <a:off x="927986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61" name="object 3761"/>
          <p:cNvSpPr/>
          <p:nvPr/>
        </p:nvSpPr>
        <p:spPr>
          <a:xfrm>
            <a:off x="9283621" y="3189156"/>
            <a:ext cx="0" cy="118110"/>
          </a:xfrm>
          <a:custGeom>
            <a:avLst/>
            <a:gdLst/>
            <a:ahLst/>
            <a:cxnLst/>
            <a:rect l="l" t="t" r="r" b="b"/>
            <a:pathLst>
              <a:path h="118110">
                <a:moveTo>
                  <a:pt x="0" y="117780"/>
                </a:moveTo>
                <a:lnTo>
                  <a:pt x="0" y="0"/>
                </a:lnTo>
              </a:path>
            </a:pathLst>
          </a:custGeom>
          <a:ln w="3175">
            <a:solidFill>
              <a:srgbClr val="000000"/>
            </a:solidFill>
          </a:ln>
        </p:spPr>
        <p:txBody>
          <a:bodyPr wrap="square" lIns="0" tIns="0" rIns="0" bIns="0" rtlCol="0"/>
          <a:lstStyle/>
          <a:p>
            <a:endParaRPr/>
          </a:p>
        </p:txBody>
      </p:sp>
      <p:sp>
        <p:nvSpPr>
          <p:cNvPr id="3762" name="object 3762"/>
          <p:cNvSpPr/>
          <p:nvPr/>
        </p:nvSpPr>
        <p:spPr>
          <a:xfrm>
            <a:off x="9283621" y="3189156"/>
            <a:ext cx="0" cy="15240"/>
          </a:xfrm>
          <a:custGeom>
            <a:avLst/>
            <a:gdLst/>
            <a:ahLst/>
            <a:cxnLst/>
            <a:rect l="l" t="t" r="r" b="b"/>
            <a:pathLst>
              <a:path h="15239">
                <a:moveTo>
                  <a:pt x="0" y="0"/>
                </a:moveTo>
                <a:lnTo>
                  <a:pt x="0" y="14989"/>
                </a:lnTo>
              </a:path>
            </a:pathLst>
          </a:custGeom>
          <a:ln w="3175">
            <a:solidFill>
              <a:srgbClr val="000000"/>
            </a:solidFill>
          </a:ln>
        </p:spPr>
        <p:txBody>
          <a:bodyPr wrap="square" lIns="0" tIns="0" rIns="0" bIns="0" rtlCol="0"/>
          <a:lstStyle/>
          <a:p>
            <a:endParaRPr/>
          </a:p>
        </p:txBody>
      </p:sp>
      <p:sp>
        <p:nvSpPr>
          <p:cNvPr id="3763" name="object 3763"/>
          <p:cNvSpPr/>
          <p:nvPr/>
        </p:nvSpPr>
        <p:spPr>
          <a:xfrm>
            <a:off x="9283204" y="3280526"/>
            <a:ext cx="4445" cy="6985"/>
          </a:xfrm>
          <a:custGeom>
            <a:avLst/>
            <a:gdLst/>
            <a:ahLst/>
            <a:cxnLst/>
            <a:rect l="l" t="t" r="r" b="b"/>
            <a:pathLst>
              <a:path w="4445" h="6985">
                <a:moveTo>
                  <a:pt x="834" y="0"/>
                </a:moveTo>
                <a:lnTo>
                  <a:pt x="0" y="0"/>
                </a:lnTo>
                <a:lnTo>
                  <a:pt x="0" y="713"/>
                </a:lnTo>
                <a:lnTo>
                  <a:pt x="3338" y="6423"/>
                </a:lnTo>
                <a:lnTo>
                  <a:pt x="4174" y="6423"/>
                </a:lnTo>
                <a:lnTo>
                  <a:pt x="4174" y="5709"/>
                </a:lnTo>
                <a:lnTo>
                  <a:pt x="834" y="0"/>
                </a:lnTo>
                <a:close/>
              </a:path>
            </a:pathLst>
          </a:custGeom>
          <a:solidFill>
            <a:srgbClr val="000000"/>
          </a:solidFill>
        </p:spPr>
        <p:txBody>
          <a:bodyPr wrap="square" lIns="0" tIns="0" rIns="0" bIns="0" rtlCol="0"/>
          <a:lstStyle/>
          <a:p>
            <a:endParaRPr/>
          </a:p>
        </p:txBody>
      </p:sp>
      <p:sp>
        <p:nvSpPr>
          <p:cNvPr id="3764" name="object 3764"/>
          <p:cNvSpPr/>
          <p:nvPr/>
        </p:nvSpPr>
        <p:spPr>
          <a:xfrm>
            <a:off x="9286960" y="3286236"/>
            <a:ext cx="0" cy="20955"/>
          </a:xfrm>
          <a:custGeom>
            <a:avLst/>
            <a:gdLst/>
            <a:ahLst/>
            <a:cxnLst/>
            <a:rect l="l" t="t" r="r" b="b"/>
            <a:pathLst>
              <a:path h="20954">
                <a:moveTo>
                  <a:pt x="0" y="20701"/>
                </a:moveTo>
                <a:lnTo>
                  <a:pt x="0" y="0"/>
                </a:lnTo>
              </a:path>
            </a:pathLst>
          </a:custGeom>
          <a:ln w="3175">
            <a:solidFill>
              <a:srgbClr val="000000"/>
            </a:solidFill>
          </a:ln>
        </p:spPr>
        <p:txBody>
          <a:bodyPr wrap="square" lIns="0" tIns="0" rIns="0" bIns="0" rtlCol="0"/>
          <a:lstStyle/>
          <a:p>
            <a:endParaRPr/>
          </a:p>
        </p:txBody>
      </p:sp>
      <p:sp>
        <p:nvSpPr>
          <p:cNvPr id="3765" name="object 3765"/>
          <p:cNvSpPr/>
          <p:nvPr/>
        </p:nvSpPr>
        <p:spPr>
          <a:xfrm>
            <a:off x="9286544"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766" name="object 3766"/>
          <p:cNvSpPr/>
          <p:nvPr/>
        </p:nvSpPr>
        <p:spPr>
          <a:xfrm>
            <a:off x="9290298" y="3197723"/>
            <a:ext cx="0" cy="29845"/>
          </a:xfrm>
          <a:custGeom>
            <a:avLst/>
            <a:gdLst/>
            <a:ahLst/>
            <a:cxnLst/>
            <a:rect l="l" t="t" r="r" b="b"/>
            <a:pathLst>
              <a:path h="29844">
                <a:moveTo>
                  <a:pt x="0" y="0"/>
                </a:moveTo>
                <a:lnTo>
                  <a:pt x="0" y="29266"/>
                </a:lnTo>
              </a:path>
            </a:pathLst>
          </a:custGeom>
          <a:ln w="3175">
            <a:solidFill>
              <a:srgbClr val="000000"/>
            </a:solidFill>
          </a:ln>
        </p:spPr>
        <p:txBody>
          <a:bodyPr wrap="square" lIns="0" tIns="0" rIns="0" bIns="0" rtlCol="0"/>
          <a:lstStyle/>
          <a:p>
            <a:endParaRPr/>
          </a:p>
        </p:txBody>
      </p:sp>
      <p:sp>
        <p:nvSpPr>
          <p:cNvPr id="3767" name="object 3767"/>
          <p:cNvSpPr/>
          <p:nvPr/>
        </p:nvSpPr>
        <p:spPr>
          <a:xfrm>
            <a:off x="9290298" y="3197721"/>
            <a:ext cx="0" cy="109220"/>
          </a:xfrm>
          <a:custGeom>
            <a:avLst/>
            <a:gdLst/>
            <a:ahLst/>
            <a:cxnLst/>
            <a:rect l="l" t="t" r="r" b="b"/>
            <a:pathLst>
              <a:path h="109220">
                <a:moveTo>
                  <a:pt x="0" y="109214"/>
                </a:moveTo>
                <a:lnTo>
                  <a:pt x="0" y="0"/>
                </a:lnTo>
              </a:path>
            </a:pathLst>
          </a:custGeom>
          <a:ln w="3175">
            <a:solidFill>
              <a:srgbClr val="000000"/>
            </a:solidFill>
          </a:ln>
        </p:spPr>
        <p:txBody>
          <a:bodyPr wrap="square" lIns="0" tIns="0" rIns="0" bIns="0" rtlCol="0"/>
          <a:lstStyle/>
          <a:p>
            <a:endParaRPr/>
          </a:p>
        </p:txBody>
      </p:sp>
      <p:sp>
        <p:nvSpPr>
          <p:cNvPr id="3768" name="object 3768"/>
          <p:cNvSpPr/>
          <p:nvPr/>
        </p:nvSpPr>
        <p:spPr>
          <a:xfrm>
            <a:off x="9289882"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769" name="object 3769"/>
          <p:cNvSpPr/>
          <p:nvPr/>
        </p:nvSpPr>
        <p:spPr>
          <a:xfrm>
            <a:off x="9293637" y="3266250"/>
            <a:ext cx="0" cy="41275"/>
          </a:xfrm>
          <a:custGeom>
            <a:avLst/>
            <a:gdLst/>
            <a:ahLst/>
            <a:cxnLst/>
            <a:rect l="l" t="t" r="r" b="b"/>
            <a:pathLst>
              <a:path h="41275">
                <a:moveTo>
                  <a:pt x="0" y="40687"/>
                </a:moveTo>
                <a:lnTo>
                  <a:pt x="0" y="0"/>
                </a:lnTo>
              </a:path>
            </a:pathLst>
          </a:custGeom>
          <a:ln w="3175">
            <a:solidFill>
              <a:srgbClr val="000000"/>
            </a:solidFill>
          </a:ln>
        </p:spPr>
        <p:txBody>
          <a:bodyPr wrap="square" lIns="0" tIns="0" rIns="0" bIns="0" rtlCol="0"/>
          <a:lstStyle/>
          <a:p>
            <a:endParaRPr/>
          </a:p>
        </p:txBody>
      </p:sp>
      <p:sp>
        <p:nvSpPr>
          <p:cNvPr id="3770" name="object 3770"/>
          <p:cNvSpPr/>
          <p:nvPr/>
        </p:nvSpPr>
        <p:spPr>
          <a:xfrm>
            <a:off x="9293637" y="3266250"/>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771" name="object 3771"/>
          <p:cNvSpPr/>
          <p:nvPr/>
        </p:nvSpPr>
        <p:spPr>
          <a:xfrm>
            <a:off x="929322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72" name="object 3772"/>
          <p:cNvSpPr/>
          <p:nvPr/>
        </p:nvSpPr>
        <p:spPr>
          <a:xfrm>
            <a:off x="9296975" y="3229130"/>
            <a:ext cx="0" cy="78105"/>
          </a:xfrm>
          <a:custGeom>
            <a:avLst/>
            <a:gdLst/>
            <a:ahLst/>
            <a:cxnLst/>
            <a:rect l="l" t="t" r="r" b="b"/>
            <a:pathLst>
              <a:path h="78104">
                <a:moveTo>
                  <a:pt x="0" y="77806"/>
                </a:moveTo>
                <a:lnTo>
                  <a:pt x="0" y="0"/>
                </a:lnTo>
              </a:path>
            </a:pathLst>
          </a:custGeom>
          <a:ln w="3175">
            <a:solidFill>
              <a:srgbClr val="000000"/>
            </a:solidFill>
          </a:ln>
        </p:spPr>
        <p:txBody>
          <a:bodyPr wrap="square" lIns="0" tIns="0" rIns="0" bIns="0" rtlCol="0"/>
          <a:lstStyle/>
          <a:p>
            <a:endParaRPr/>
          </a:p>
        </p:txBody>
      </p:sp>
      <p:sp>
        <p:nvSpPr>
          <p:cNvPr id="3773" name="object 3773"/>
          <p:cNvSpPr/>
          <p:nvPr/>
        </p:nvSpPr>
        <p:spPr>
          <a:xfrm>
            <a:off x="929655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74" name="object 3774"/>
          <p:cNvSpPr/>
          <p:nvPr/>
        </p:nvSpPr>
        <p:spPr>
          <a:xfrm>
            <a:off x="929989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75" name="object 3775"/>
          <p:cNvSpPr/>
          <p:nvPr/>
        </p:nvSpPr>
        <p:spPr>
          <a:xfrm>
            <a:off x="9303653" y="326339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3776" name="object 3776"/>
          <p:cNvSpPr/>
          <p:nvPr/>
        </p:nvSpPr>
        <p:spPr>
          <a:xfrm>
            <a:off x="930323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77" name="object 3777"/>
          <p:cNvSpPr/>
          <p:nvPr/>
        </p:nvSpPr>
        <p:spPr>
          <a:xfrm>
            <a:off x="9306990" y="3280524"/>
            <a:ext cx="0" cy="26670"/>
          </a:xfrm>
          <a:custGeom>
            <a:avLst/>
            <a:gdLst/>
            <a:ahLst/>
            <a:cxnLst/>
            <a:rect l="l" t="t" r="r" b="b"/>
            <a:pathLst>
              <a:path h="26670">
                <a:moveTo>
                  <a:pt x="0" y="26412"/>
                </a:moveTo>
                <a:lnTo>
                  <a:pt x="0" y="0"/>
                </a:lnTo>
              </a:path>
            </a:pathLst>
          </a:custGeom>
          <a:ln w="3175">
            <a:solidFill>
              <a:srgbClr val="000000"/>
            </a:solidFill>
          </a:ln>
        </p:spPr>
        <p:txBody>
          <a:bodyPr wrap="square" lIns="0" tIns="0" rIns="0" bIns="0" rtlCol="0"/>
          <a:lstStyle/>
          <a:p>
            <a:endParaRPr/>
          </a:p>
        </p:txBody>
      </p:sp>
      <p:sp>
        <p:nvSpPr>
          <p:cNvPr id="3778" name="object 3778"/>
          <p:cNvSpPr/>
          <p:nvPr/>
        </p:nvSpPr>
        <p:spPr>
          <a:xfrm>
            <a:off x="9306990" y="3280525"/>
            <a:ext cx="0" cy="3810"/>
          </a:xfrm>
          <a:custGeom>
            <a:avLst/>
            <a:gdLst/>
            <a:ahLst/>
            <a:cxnLst/>
            <a:rect l="l" t="t" r="r" b="b"/>
            <a:pathLst>
              <a:path h="3810">
                <a:moveTo>
                  <a:pt x="0" y="0"/>
                </a:moveTo>
                <a:lnTo>
                  <a:pt x="0" y="3569"/>
                </a:lnTo>
              </a:path>
            </a:pathLst>
          </a:custGeom>
          <a:ln w="3175">
            <a:solidFill>
              <a:srgbClr val="000000"/>
            </a:solidFill>
          </a:ln>
        </p:spPr>
        <p:txBody>
          <a:bodyPr wrap="square" lIns="0" tIns="0" rIns="0" bIns="0" rtlCol="0"/>
          <a:lstStyle/>
          <a:p>
            <a:endParaRPr/>
          </a:p>
        </p:txBody>
      </p:sp>
      <p:sp>
        <p:nvSpPr>
          <p:cNvPr id="3779" name="object 3779"/>
          <p:cNvSpPr/>
          <p:nvPr/>
        </p:nvSpPr>
        <p:spPr>
          <a:xfrm>
            <a:off x="9306574" y="3266250"/>
            <a:ext cx="4445" cy="41275"/>
          </a:xfrm>
          <a:custGeom>
            <a:avLst/>
            <a:gdLst/>
            <a:ahLst/>
            <a:cxnLst/>
            <a:rect l="l" t="t" r="r" b="b"/>
            <a:pathLst>
              <a:path w="4445" h="41275">
                <a:moveTo>
                  <a:pt x="4173" y="0"/>
                </a:moveTo>
                <a:lnTo>
                  <a:pt x="3338" y="0"/>
                </a:lnTo>
                <a:lnTo>
                  <a:pt x="0" y="39973"/>
                </a:lnTo>
                <a:lnTo>
                  <a:pt x="0" y="40686"/>
                </a:lnTo>
                <a:lnTo>
                  <a:pt x="835" y="40686"/>
                </a:lnTo>
                <a:lnTo>
                  <a:pt x="4173" y="712"/>
                </a:lnTo>
                <a:lnTo>
                  <a:pt x="4173" y="0"/>
                </a:lnTo>
                <a:close/>
              </a:path>
            </a:pathLst>
          </a:custGeom>
          <a:solidFill>
            <a:srgbClr val="000000"/>
          </a:solidFill>
        </p:spPr>
        <p:txBody>
          <a:bodyPr wrap="square" lIns="0" tIns="0" rIns="0" bIns="0" rtlCol="0"/>
          <a:lstStyle/>
          <a:p>
            <a:endParaRPr/>
          </a:p>
        </p:txBody>
      </p:sp>
      <p:sp>
        <p:nvSpPr>
          <p:cNvPr id="3780" name="object 3780"/>
          <p:cNvSpPr/>
          <p:nvPr/>
        </p:nvSpPr>
        <p:spPr>
          <a:xfrm>
            <a:off x="9310329" y="3231985"/>
            <a:ext cx="0" cy="75565"/>
          </a:xfrm>
          <a:custGeom>
            <a:avLst/>
            <a:gdLst/>
            <a:ahLst/>
            <a:cxnLst/>
            <a:rect l="l" t="t" r="r" b="b"/>
            <a:pathLst>
              <a:path h="75564">
                <a:moveTo>
                  <a:pt x="0" y="74951"/>
                </a:moveTo>
                <a:lnTo>
                  <a:pt x="0" y="0"/>
                </a:lnTo>
              </a:path>
            </a:pathLst>
          </a:custGeom>
          <a:ln w="3175">
            <a:solidFill>
              <a:srgbClr val="000000"/>
            </a:solidFill>
          </a:ln>
        </p:spPr>
        <p:txBody>
          <a:bodyPr wrap="square" lIns="0" tIns="0" rIns="0" bIns="0" rtlCol="0"/>
          <a:lstStyle/>
          <a:p>
            <a:endParaRPr/>
          </a:p>
        </p:txBody>
      </p:sp>
      <p:sp>
        <p:nvSpPr>
          <p:cNvPr id="3781" name="object 3781"/>
          <p:cNvSpPr/>
          <p:nvPr/>
        </p:nvSpPr>
        <p:spPr>
          <a:xfrm>
            <a:off x="9309912" y="3231987"/>
            <a:ext cx="4445" cy="64135"/>
          </a:xfrm>
          <a:custGeom>
            <a:avLst/>
            <a:gdLst/>
            <a:ahLst/>
            <a:cxnLst/>
            <a:rect l="l" t="t" r="r" b="b"/>
            <a:pathLst>
              <a:path w="4445" h="64135">
                <a:moveTo>
                  <a:pt x="834" y="0"/>
                </a:moveTo>
                <a:lnTo>
                  <a:pt x="0" y="0"/>
                </a:lnTo>
                <a:lnTo>
                  <a:pt x="0" y="713"/>
                </a:lnTo>
                <a:lnTo>
                  <a:pt x="3338" y="63529"/>
                </a:lnTo>
                <a:lnTo>
                  <a:pt x="4173" y="63529"/>
                </a:lnTo>
                <a:lnTo>
                  <a:pt x="4173" y="62815"/>
                </a:lnTo>
                <a:lnTo>
                  <a:pt x="834" y="0"/>
                </a:lnTo>
                <a:close/>
              </a:path>
            </a:pathLst>
          </a:custGeom>
          <a:solidFill>
            <a:srgbClr val="000000"/>
          </a:solidFill>
        </p:spPr>
        <p:txBody>
          <a:bodyPr wrap="square" lIns="0" tIns="0" rIns="0" bIns="0" rtlCol="0"/>
          <a:lstStyle/>
          <a:p>
            <a:endParaRPr/>
          </a:p>
        </p:txBody>
      </p:sp>
      <p:sp>
        <p:nvSpPr>
          <p:cNvPr id="3782" name="object 3782"/>
          <p:cNvSpPr/>
          <p:nvPr/>
        </p:nvSpPr>
        <p:spPr>
          <a:xfrm>
            <a:off x="9313667"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783" name="object 3783"/>
          <p:cNvSpPr/>
          <p:nvPr/>
        </p:nvSpPr>
        <p:spPr>
          <a:xfrm>
            <a:off x="9313667" y="3306222"/>
            <a:ext cx="0" cy="1270"/>
          </a:xfrm>
          <a:custGeom>
            <a:avLst/>
            <a:gdLst/>
            <a:ahLst/>
            <a:cxnLst/>
            <a:rect l="l" t="t" r="r" b="b"/>
            <a:pathLst>
              <a:path h="1270">
                <a:moveTo>
                  <a:pt x="-417" y="356"/>
                </a:moveTo>
                <a:lnTo>
                  <a:pt x="417" y="356"/>
                </a:lnTo>
              </a:path>
            </a:pathLst>
          </a:custGeom>
          <a:ln w="3175">
            <a:solidFill>
              <a:srgbClr val="000000"/>
            </a:solidFill>
          </a:ln>
        </p:spPr>
        <p:txBody>
          <a:bodyPr wrap="square" lIns="0" tIns="0" rIns="0" bIns="0" rtlCol="0"/>
          <a:lstStyle/>
          <a:p>
            <a:endParaRPr/>
          </a:p>
        </p:txBody>
      </p:sp>
      <p:sp>
        <p:nvSpPr>
          <p:cNvPr id="3784" name="object 3784"/>
          <p:cNvSpPr/>
          <p:nvPr/>
        </p:nvSpPr>
        <p:spPr>
          <a:xfrm>
            <a:off x="9313668" y="3215639"/>
            <a:ext cx="0" cy="91440"/>
          </a:xfrm>
          <a:custGeom>
            <a:avLst/>
            <a:gdLst/>
            <a:ahLst/>
            <a:cxnLst/>
            <a:rect l="l" t="t" r="r" b="b"/>
            <a:pathLst>
              <a:path h="91439">
                <a:moveTo>
                  <a:pt x="0" y="91440"/>
                </a:moveTo>
                <a:lnTo>
                  <a:pt x="0" y="0"/>
                </a:lnTo>
              </a:path>
            </a:pathLst>
          </a:custGeom>
          <a:ln w="3175">
            <a:solidFill>
              <a:srgbClr val="000000"/>
            </a:solidFill>
          </a:ln>
        </p:spPr>
        <p:txBody>
          <a:bodyPr wrap="square" lIns="0" tIns="0" rIns="0" bIns="0" rtlCol="0"/>
          <a:lstStyle/>
          <a:p>
            <a:endParaRPr/>
          </a:p>
        </p:txBody>
      </p:sp>
      <p:sp>
        <p:nvSpPr>
          <p:cNvPr id="3785" name="object 3785"/>
          <p:cNvSpPr/>
          <p:nvPr/>
        </p:nvSpPr>
        <p:spPr>
          <a:xfrm>
            <a:off x="9317007" y="3214368"/>
            <a:ext cx="0" cy="92710"/>
          </a:xfrm>
          <a:custGeom>
            <a:avLst/>
            <a:gdLst/>
            <a:ahLst/>
            <a:cxnLst/>
            <a:rect l="l" t="t" r="r" b="b"/>
            <a:pathLst>
              <a:path h="92710">
                <a:moveTo>
                  <a:pt x="0" y="92567"/>
                </a:moveTo>
                <a:lnTo>
                  <a:pt x="0" y="0"/>
                </a:lnTo>
              </a:path>
            </a:pathLst>
          </a:custGeom>
          <a:ln w="3175">
            <a:solidFill>
              <a:srgbClr val="000000"/>
            </a:solidFill>
          </a:ln>
        </p:spPr>
        <p:txBody>
          <a:bodyPr wrap="square" lIns="0" tIns="0" rIns="0" bIns="0" rtlCol="0"/>
          <a:lstStyle/>
          <a:p>
            <a:endParaRPr/>
          </a:p>
        </p:txBody>
      </p:sp>
      <p:sp>
        <p:nvSpPr>
          <p:cNvPr id="3786" name="object 3786"/>
          <p:cNvSpPr/>
          <p:nvPr/>
        </p:nvSpPr>
        <p:spPr>
          <a:xfrm>
            <a:off x="9316590" y="3231987"/>
            <a:ext cx="4445" cy="75565"/>
          </a:xfrm>
          <a:custGeom>
            <a:avLst/>
            <a:gdLst/>
            <a:ahLst/>
            <a:cxnLst/>
            <a:rect l="l" t="t" r="r" b="b"/>
            <a:pathLst>
              <a:path w="4445" h="75564">
                <a:moveTo>
                  <a:pt x="4173" y="0"/>
                </a:moveTo>
                <a:lnTo>
                  <a:pt x="3337" y="0"/>
                </a:lnTo>
                <a:lnTo>
                  <a:pt x="0" y="74236"/>
                </a:lnTo>
                <a:lnTo>
                  <a:pt x="0" y="74950"/>
                </a:lnTo>
                <a:lnTo>
                  <a:pt x="834" y="74950"/>
                </a:lnTo>
                <a:lnTo>
                  <a:pt x="4173" y="713"/>
                </a:lnTo>
                <a:lnTo>
                  <a:pt x="4173" y="0"/>
                </a:lnTo>
                <a:close/>
              </a:path>
            </a:pathLst>
          </a:custGeom>
          <a:solidFill>
            <a:srgbClr val="000000"/>
          </a:solidFill>
        </p:spPr>
        <p:txBody>
          <a:bodyPr wrap="square" lIns="0" tIns="0" rIns="0" bIns="0" rtlCol="0"/>
          <a:lstStyle/>
          <a:p>
            <a:endParaRPr/>
          </a:p>
        </p:txBody>
      </p:sp>
      <p:sp>
        <p:nvSpPr>
          <p:cNvPr id="3787" name="object 3787"/>
          <p:cNvSpPr/>
          <p:nvPr/>
        </p:nvSpPr>
        <p:spPr>
          <a:xfrm>
            <a:off x="9320345" y="3174880"/>
            <a:ext cx="0" cy="97790"/>
          </a:xfrm>
          <a:custGeom>
            <a:avLst/>
            <a:gdLst/>
            <a:ahLst/>
            <a:cxnLst/>
            <a:rect l="l" t="t" r="r" b="b"/>
            <a:pathLst>
              <a:path h="97789">
                <a:moveTo>
                  <a:pt x="0" y="0"/>
                </a:moveTo>
                <a:lnTo>
                  <a:pt x="0" y="97793"/>
                </a:lnTo>
              </a:path>
            </a:pathLst>
          </a:custGeom>
          <a:ln w="3175">
            <a:solidFill>
              <a:srgbClr val="000000"/>
            </a:solidFill>
          </a:ln>
        </p:spPr>
        <p:txBody>
          <a:bodyPr wrap="square" lIns="0" tIns="0" rIns="0" bIns="0" rtlCol="0"/>
          <a:lstStyle/>
          <a:p>
            <a:endParaRPr/>
          </a:p>
        </p:txBody>
      </p:sp>
      <p:sp>
        <p:nvSpPr>
          <p:cNvPr id="3788" name="object 3788"/>
          <p:cNvSpPr/>
          <p:nvPr/>
        </p:nvSpPr>
        <p:spPr>
          <a:xfrm>
            <a:off x="9319929"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789" name="object 3789"/>
          <p:cNvSpPr/>
          <p:nvPr/>
        </p:nvSpPr>
        <p:spPr>
          <a:xfrm>
            <a:off x="9323683" y="3217710"/>
            <a:ext cx="0" cy="9525"/>
          </a:xfrm>
          <a:custGeom>
            <a:avLst/>
            <a:gdLst/>
            <a:ahLst/>
            <a:cxnLst/>
            <a:rect l="l" t="t" r="r" b="b"/>
            <a:pathLst>
              <a:path h="9525">
                <a:moveTo>
                  <a:pt x="0" y="0"/>
                </a:moveTo>
                <a:lnTo>
                  <a:pt x="0" y="9279"/>
                </a:lnTo>
              </a:path>
            </a:pathLst>
          </a:custGeom>
          <a:ln w="3175">
            <a:solidFill>
              <a:srgbClr val="000000"/>
            </a:solidFill>
          </a:ln>
        </p:spPr>
        <p:txBody>
          <a:bodyPr wrap="square" lIns="0" tIns="0" rIns="0" bIns="0" rtlCol="0"/>
          <a:lstStyle/>
          <a:p>
            <a:endParaRPr/>
          </a:p>
        </p:txBody>
      </p:sp>
      <p:sp>
        <p:nvSpPr>
          <p:cNvPr id="3790" name="object 3790"/>
          <p:cNvSpPr/>
          <p:nvPr/>
        </p:nvSpPr>
        <p:spPr>
          <a:xfrm>
            <a:off x="9323683" y="3217709"/>
            <a:ext cx="0" cy="89535"/>
          </a:xfrm>
          <a:custGeom>
            <a:avLst/>
            <a:gdLst/>
            <a:ahLst/>
            <a:cxnLst/>
            <a:rect l="l" t="t" r="r" b="b"/>
            <a:pathLst>
              <a:path h="89535">
                <a:moveTo>
                  <a:pt x="0" y="89228"/>
                </a:moveTo>
                <a:lnTo>
                  <a:pt x="0" y="0"/>
                </a:lnTo>
              </a:path>
            </a:pathLst>
          </a:custGeom>
          <a:ln w="3175">
            <a:solidFill>
              <a:srgbClr val="000000"/>
            </a:solidFill>
          </a:ln>
        </p:spPr>
        <p:txBody>
          <a:bodyPr wrap="square" lIns="0" tIns="0" rIns="0" bIns="0" rtlCol="0"/>
          <a:lstStyle/>
          <a:p>
            <a:endParaRPr/>
          </a:p>
        </p:txBody>
      </p:sp>
      <p:sp>
        <p:nvSpPr>
          <p:cNvPr id="3791" name="object 3791"/>
          <p:cNvSpPr/>
          <p:nvPr/>
        </p:nvSpPr>
        <p:spPr>
          <a:xfrm>
            <a:off x="9323266" y="3283380"/>
            <a:ext cx="4445" cy="3810"/>
          </a:xfrm>
          <a:custGeom>
            <a:avLst/>
            <a:gdLst/>
            <a:ahLst/>
            <a:cxnLst/>
            <a:rect l="l" t="t" r="r" b="b"/>
            <a:pathLst>
              <a:path w="4445" h="3810">
                <a:moveTo>
                  <a:pt x="835" y="0"/>
                </a:moveTo>
                <a:lnTo>
                  <a:pt x="0" y="0"/>
                </a:lnTo>
                <a:lnTo>
                  <a:pt x="0" y="713"/>
                </a:lnTo>
                <a:lnTo>
                  <a:pt x="3338" y="3568"/>
                </a:lnTo>
                <a:lnTo>
                  <a:pt x="4173" y="3568"/>
                </a:lnTo>
                <a:lnTo>
                  <a:pt x="4173" y="2854"/>
                </a:lnTo>
                <a:lnTo>
                  <a:pt x="835" y="0"/>
                </a:lnTo>
                <a:close/>
              </a:path>
            </a:pathLst>
          </a:custGeom>
          <a:solidFill>
            <a:srgbClr val="000000"/>
          </a:solidFill>
        </p:spPr>
        <p:txBody>
          <a:bodyPr wrap="square" lIns="0" tIns="0" rIns="0" bIns="0" rtlCol="0"/>
          <a:lstStyle/>
          <a:p>
            <a:endParaRPr/>
          </a:p>
        </p:txBody>
      </p:sp>
      <p:sp>
        <p:nvSpPr>
          <p:cNvPr id="3792" name="object 3792"/>
          <p:cNvSpPr/>
          <p:nvPr/>
        </p:nvSpPr>
        <p:spPr>
          <a:xfrm>
            <a:off x="9327022" y="3283379"/>
            <a:ext cx="0" cy="24130"/>
          </a:xfrm>
          <a:custGeom>
            <a:avLst/>
            <a:gdLst/>
            <a:ahLst/>
            <a:cxnLst/>
            <a:rect l="l" t="t" r="r" b="b"/>
            <a:pathLst>
              <a:path h="24129">
                <a:moveTo>
                  <a:pt x="0" y="23556"/>
                </a:moveTo>
                <a:lnTo>
                  <a:pt x="0" y="0"/>
                </a:lnTo>
              </a:path>
            </a:pathLst>
          </a:custGeom>
          <a:ln w="3175">
            <a:solidFill>
              <a:srgbClr val="000000"/>
            </a:solidFill>
          </a:ln>
        </p:spPr>
        <p:txBody>
          <a:bodyPr wrap="square" lIns="0" tIns="0" rIns="0" bIns="0" rtlCol="0"/>
          <a:lstStyle/>
          <a:p>
            <a:endParaRPr/>
          </a:p>
        </p:txBody>
      </p:sp>
      <p:sp>
        <p:nvSpPr>
          <p:cNvPr id="3793" name="object 3793"/>
          <p:cNvSpPr/>
          <p:nvPr/>
        </p:nvSpPr>
        <p:spPr>
          <a:xfrm>
            <a:off x="932660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94" name="object 3794"/>
          <p:cNvSpPr/>
          <p:nvPr/>
        </p:nvSpPr>
        <p:spPr>
          <a:xfrm>
            <a:off x="9330360" y="326339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3795" name="object 3795"/>
          <p:cNvSpPr/>
          <p:nvPr/>
        </p:nvSpPr>
        <p:spPr>
          <a:xfrm>
            <a:off x="9329944"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796" name="object 3796"/>
          <p:cNvSpPr/>
          <p:nvPr/>
        </p:nvSpPr>
        <p:spPr>
          <a:xfrm>
            <a:off x="9333700" y="3283380"/>
            <a:ext cx="0" cy="24130"/>
          </a:xfrm>
          <a:custGeom>
            <a:avLst/>
            <a:gdLst/>
            <a:ahLst/>
            <a:cxnLst/>
            <a:rect l="l" t="t" r="r" b="b"/>
            <a:pathLst>
              <a:path h="24129">
                <a:moveTo>
                  <a:pt x="0" y="23556"/>
                </a:moveTo>
                <a:lnTo>
                  <a:pt x="0" y="0"/>
                </a:lnTo>
              </a:path>
            </a:pathLst>
          </a:custGeom>
          <a:ln w="3175">
            <a:solidFill>
              <a:srgbClr val="000000"/>
            </a:solidFill>
          </a:ln>
        </p:spPr>
        <p:txBody>
          <a:bodyPr wrap="square" lIns="0" tIns="0" rIns="0" bIns="0" rtlCol="0"/>
          <a:lstStyle/>
          <a:p>
            <a:endParaRPr/>
          </a:p>
        </p:txBody>
      </p:sp>
      <p:sp>
        <p:nvSpPr>
          <p:cNvPr id="3797" name="object 3797"/>
          <p:cNvSpPr/>
          <p:nvPr/>
        </p:nvSpPr>
        <p:spPr>
          <a:xfrm>
            <a:off x="9333283" y="3260538"/>
            <a:ext cx="4445" cy="24130"/>
          </a:xfrm>
          <a:custGeom>
            <a:avLst/>
            <a:gdLst/>
            <a:ahLst/>
            <a:cxnLst/>
            <a:rect l="l" t="t" r="r" b="b"/>
            <a:pathLst>
              <a:path w="4445" h="24129">
                <a:moveTo>
                  <a:pt x="4173" y="0"/>
                </a:moveTo>
                <a:lnTo>
                  <a:pt x="3337" y="0"/>
                </a:lnTo>
                <a:lnTo>
                  <a:pt x="0" y="22842"/>
                </a:lnTo>
                <a:lnTo>
                  <a:pt x="0" y="23555"/>
                </a:lnTo>
                <a:lnTo>
                  <a:pt x="834" y="23555"/>
                </a:lnTo>
                <a:lnTo>
                  <a:pt x="4173" y="713"/>
                </a:lnTo>
                <a:lnTo>
                  <a:pt x="4173" y="0"/>
                </a:lnTo>
                <a:close/>
              </a:path>
            </a:pathLst>
          </a:custGeom>
          <a:solidFill>
            <a:srgbClr val="000000"/>
          </a:solidFill>
        </p:spPr>
        <p:txBody>
          <a:bodyPr wrap="square" lIns="0" tIns="0" rIns="0" bIns="0" rtlCol="0"/>
          <a:lstStyle/>
          <a:p>
            <a:endParaRPr/>
          </a:p>
        </p:txBody>
      </p:sp>
      <p:sp>
        <p:nvSpPr>
          <p:cNvPr id="3798" name="object 3798"/>
          <p:cNvSpPr/>
          <p:nvPr/>
        </p:nvSpPr>
        <p:spPr>
          <a:xfrm>
            <a:off x="933662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799" name="object 3799"/>
          <p:cNvSpPr/>
          <p:nvPr/>
        </p:nvSpPr>
        <p:spPr>
          <a:xfrm>
            <a:off x="9340376" y="3289092"/>
            <a:ext cx="0" cy="18415"/>
          </a:xfrm>
          <a:custGeom>
            <a:avLst/>
            <a:gdLst/>
            <a:ahLst/>
            <a:cxnLst/>
            <a:rect l="l" t="t" r="r" b="b"/>
            <a:pathLst>
              <a:path h="18414">
                <a:moveTo>
                  <a:pt x="0" y="17845"/>
                </a:moveTo>
                <a:lnTo>
                  <a:pt x="0" y="0"/>
                </a:lnTo>
              </a:path>
            </a:pathLst>
          </a:custGeom>
          <a:ln w="3175">
            <a:solidFill>
              <a:srgbClr val="000000"/>
            </a:solidFill>
          </a:ln>
        </p:spPr>
        <p:txBody>
          <a:bodyPr wrap="square" lIns="0" tIns="0" rIns="0" bIns="0" rtlCol="0"/>
          <a:lstStyle/>
          <a:p>
            <a:endParaRPr/>
          </a:p>
        </p:txBody>
      </p:sp>
      <p:sp>
        <p:nvSpPr>
          <p:cNvPr id="3800" name="object 3800"/>
          <p:cNvSpPr/>
          <p:nvPr/>
        </p:nvSpPr>
        <p:spPr>
          <a:xfrm>
            <a:off x="9339959"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801" name="object 3801"/>
          <p:cNvSpPr/>
          <p:nvPr/>
        </p:nvSpPr>
        <p:spPr>
          <a:xfrm>
            <a:off x="9343714" y="3220564"/>
            <a:ext cx="0" cy="86995"/>
          </a:xfrm>
          <a:custGeom>
            <a:avLst/>
            <a:gdLst/>
            <a:ahLst/>
            <a:cxnLst/>
            <a:rect l="l" t="t" r="r" b="b"/>
            <a:pathLst>
              <a:path h="86995">
                <a:moveTo>
                  <a:pt x="0" y="86372"/>
                </a:moveTo>
                <a:lnTo>
                  <a:pt x="0" y="0"/>
                </a:lnTo>
              </a:path>
            </a:pathLst>
          </a:custGeom>
          <a:ln w="3175">
            <a:solidFill>
              <a:srgbClr val="000000"/>
            </a:solidFill>
          </a:ln>
        </p:spPr>
        <p:txBody>
          <a:bodyPr wrap="square" lIns="0" tIns="0" rIns="0" bIns="0" rtlCol="0"/>
          <a:lstStyle/>
          <a:p>
            <a:endParaRPr/>
          </a:p>
        </p:txBody>
      </p:sp>
      <p:sp>
        <p:nvSpPr>
          <p:cNvPr id="3802" name="object 3802"/>
          <p:cNvSpPr/>
          <p:nvPr/>
        </p:nvSpPr>
        <p:spPr>
          <a:xfrm>
            <a:off x="9343298" y="3266250"/>
            <a:ext cx="4445" cy="41275"/>
          </a:xfrm>
          <a:custGeom>
            <a:avLst/>
            <a:gdLst/>
            <a:ahLst/>
            <a:cxnLst/>
            <a:rect l="l" t="t" r="r" b="b"/>
            <a:pathLst>
              <a:path w="4445" h="41275">
                <a:moveTo>
                  <a:pt x="4171" y="0"/>
                </a:moveTo>
                <a:lnTo>
                  <a:pt x="3337" y="0"/>
                </a:lnTo>
                <a:lnTo>
                  <a:pt x="0" y="39973"/>
                </a:lnTo>
                <a:lnTo>
                  <a:pt x="0" y="40686"/>
                </a:lnTo>
                <a:lnTo>
                  <a:pt x="834" y="40686"/>
                </a:lnTo>
                <a:lnTo>
                  <a:pt x="4171" y="712"/>
                </a:lnTo>
                <a:lnTo>
                  <a:pt x="4171" y="0"/>
                </a:lnTo>
                <a:close/>
              </a:path>
            </a:pathLst>
          </a:custGeom>
          <a:solidFill>
            <a:srgbClr val="000000"/>
          </a:solidFill>
        </p:spPr>
        <p:txBody>
          <a:bodyPr wrap="square" lIns="0" tIns="0" rIns="0" bIns="0" rtlCol="0"/>
          <a:lstStyle/>
          <a:p>
            <a:endParaRPr/>
          </a:p>
        </p:txBody>
      </p:sp>
      <p:sp>
        <p:nvSpPr>
          <p:cNvPr id="3803" name="object 3803"/>
          <p:cNvSpPr/>
          <p:nvPr/>
        </p:nvSpPr>
        <p:spPr>
          <a:xfrm>
            <a:off x="9347052" y="3266249"/>
            <a:ext cx="0" cy="41275"/>
          </a:xfrm>
          <a:custGeom>
            <a:avLst/>
            <a:gdLst/>
            <a:ahLst/>
            <a:cxnLst/>
            <a:rect l="l" t="t" r="r" b="b"/>
            <a:pathLst>
              <a:path h="41275">
                <a:moveTo>
                  <a:pt x="0" y="40687"/>
                </a:moveTo>
                <a:lnTo>
                  <a:pt x="0" y="0"/>
                </a:lnTo>
              </a:path>
            </a:pathLst>
          </a:custGeom>
          <a:ln w="3175">
            <a:solidFill>
              <a:srgbClr val="000000"/>
            </a:solidFill>
          </a:ln>
        </p:spPr>
        <p:txBody>
          <a:bodyPr wrap="square" lIns="0" tIns="0" rIns="0" bIns="0" rtlCol="0"/>
          <a:lstStyle/>
          <a:p>
            <a:endParaRPr/>
          </a:p>
        </p:txBody>
      </p:sp>
      <p:sp>
        <p:nvSpPr>
          <p:cNvPr id="3804" name="object 3804"/>
          <p:cNvSpPr/>
          <p:nvPr/>
        </p:nvSpPr>
        <p:spPr>
          <a:xfrm>
            <a:off x="9346636"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805" name="object 3805"/>
          <p:cNvSpPr/>
          <p:nvPr/>
        </p:nvSpPr>
        <p:spPr>
          <a:xfrm>
            <a:off x="9350392" y="3286236"/>
            <a:ext cx="0" cy="20955"/>
          </a:xfrm>
          <a:custGeom>
            <a:avLst/>
            <a:gdLst/>
            <a:ahLst/>
            <a:cxnLst/>
            <a:rect l="l" t="t" r="r" b="b"/>
            <a:pathLst>
              <a:path h="20954">
                <a:moveTo>
                  <a:pt x="0" y="20700"/>
                </a:moveTo>
                <a:lnTo>
                  <a:pt x="0" y="0"/>
                </a:lnTo>
              </a:path>
            </a:pathLst>
          </a:custGeom>
          <a:ln w="3175">
            <a:solidFill>
              <a:srgbClr val="000000"/>
            </a:solidFill>
          </a:ln>
        </p:spPr>
        <p:txBody>
          <a:bodyPr wrap="square" lIns="0" tIns="0" rIns="0" bIns="0" rtlCol="0"/>
          <a:lstStyle/>
          <a:p>
            <a:endParaRPr/>
          </a:p>
        </p:txBody>
      </p:sp>
      <p:sp>
        <p:nvSpPr>
          <p:cNvPr id="3806" name="object 3806"/>
          <p:cNvSpPr/>
          <p:nvPr/>
        </p:nvSpPr>
        <p:spPr>
          <a:xfrm>
            <a:off x="9349975"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807" name="object 3807"/>
          <p:cNvSpPr/>
          <p:nvPr/>
        </p:nvSpPr>
        <p:spPr>
          <a:xfrm>
            <a:off x="9353730" y="3209143"/>
            <a:ext cx="0" cy="97790"/>
          </a:xfrm>
          <a:custGeom>
            <a:avLst/>
            <a:gdLst/>
            <a:ahLst/>
            <a:cxnLst/>
            <a:rect l="l" t="t" r="r" b="b"/>
            <a:pathLst>
              <a:path h="97789">
                <a:moveTo>
                  <a:pt x="0" y="97793"/>
                </a:moveTo>
                <a:lnTo>
                  <a:pt x="0" y="0"/>
                </a:lnTo>
              </a:path>
            </a:pathLst>
          </a:custGeom>
          <a:ln w="3175">
            <a:solidFill>
              <a:srgbClr val="000000"/>
            </a:solidFill>
          </a:ln>
        </p:spPr>
        <p:txBody>
          <a:bodyPr wrap="square" lIns="0" tIns="0" rIns="0" bIns="0" rtlCol="0"/>
          <a:lstStyle/>
          <a:p>
            <a:endParaRPr/>
          </a:p>
        </p:txBody>
      </p:sp>
      <p:sp>
        <p:nvSpPr>
          <p:cNvPr id="3808" name="object 3808"/>
          <p:cNvSpPr/>
          <p:nvPr/>
        </p:nvSpPr>
        <p:spPr>
          <a:xfrm>
            <a:off x="9353313"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809" name="object 3809"/>
          <p:cNvSpPr/>
          <p:nvPr/>
        </p:nvSpPr>
        <p:spPr>
          <a:xfrm>
            <a:off x="9356652"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810" name="object 3810"/>
          <p:cNvSpPr/>
          <p:nvPr/>
        </p:nvSpPr>
        <p:spPr>
          <a:xfrm>
            <a:off x="9360406" y="3226274"/>
            <a:ext cx="0" cy="81280"/>
          </a:xfrm>
          <a:custGeom>
            <a:avLst/>
            <a:gdLst/>
            <a:ahLst/>
            <a:cxnLst/>
            <a:rect l="l" t="t" r="r" b="b"/>
            <a:pathLst>
              <a:path h="81279">
                <a:moveTo>
                  <a:pt x="0" y="80662"/>
                </a:moveTo>
                <a:lnTo>
                  <a:pt x="0" y="0"/>
                </a:lnTo>
              </a:path>
            </a:pathLst>
          </a:custGeom>
          <a:ln w="3175">
            <a:solidFill>
              <a:srgbClr val="000000"/>
            </a:solidFill>
          </a:ln>
        </p:spPr>
        <p:txBody>
          <a:bodyPr wrap="square" lIns="0" tIns="0" rIns="0" bIns="0" rtlCol="0"/>
          <a:lstStyle/>
          <a:p>
            <a:endParaRPr/>
          </a:p>
        </p:txBody>
      </p:sp>
      <p:sp>
        <p:nvSpPr>
          <p:cNvPr id="3811" name="object 3811"/>
          <p:cNvSpPr/>
          <p:nvPr/>
        </p:nvSpPr>
        <p:spPr>
          <a:xfrm>
            <a:off x="9359990" y="3226274"/>
            <a:ext cx="4445" cy="81280"/>
          </a:xfrm>
          <a:custGeom>
            <a:avLst/>
            <a:gdLst/>
            <a:ahLst/>
            <a:cxnLst/>
            <a:rect l="l" t="t" r="r" b="b"/>
            <a:pathLst>
              <a:path w="4445" h="81279">
                <a:moveTo>
                  <a:pt x="4173" y="0"/>
                </a:moveTo>
                <a:lnTo>
                  <a:pt x="3338" y="0"/>
                </a:lnTo>
                <a:lnTo>
                  <a:pt x="0" y="79947"/>
                </a:lnTo>
                <a:lnTo>
                  <a:pt x="0" y="80661"/>
                </a:lnTo>
                <a:lnTo>
                  <a:pt x="835" y="80661"/>
                </a:lnTo>
                <a:lnTo>
                  <a:pt x="4173" y="713"/>
                </a:lnTo>
                <a:lnTo>
                  <a:pt x="4173" y="0"/>
                </a:lnTo>
                <a:close/>
              </a:path>
            </a:pathLst>
          </a:custGeom>
          <a:solidFill>
            <a:srgbClr val="000000"/>
          </a:solidFill>
        </p:spPr>
        <p:txBody>
          <a:bodyPr wrap="square" lIns="0" tIns="0" rIns="0" bIns="0" rtlCol="0"/>
          <a:lstStyle/>
          <a:p>
            <a:endParaRPr/>
          </a:p>
        </p:txBody>
      </p:sp>
      <p:sp>
        <p:nvSpPr>
          <p:cNvPr id="3812" name="object 3812"/>
          <p:cNvSpPr/>
          <p:nvPr/>
        </p:nvSpPr>
        <p:spPr>
          <a:xfrm>
            <a:off x="9363745" y="3154892"/>
            <a:ext cx="0" cy="152400"/>
          </a:xfrm>
          <a:custGeom>
            <a:avLst/>
            <a:gdLst/>
            <a:ahLst/>
            <a:cxnLst/>
            <a:rect l="l" t="t" r="r" b="b"/>
            <a:pathLst>
              <a:path h="152400">
                <a:moveTo>
                  <a:pt x="0" y="152044"/>
                </a:moveTo>
                <a:lnTo>
                  <a:pt x="0" y="0"/>
                </a:lnTo>
              </a:path>
            </a:pathLst>
          </a:custGeom>
          <a:ln w="3175">
            <a:solidFill>
              <a:srgbClr val="000000"/>
            </a:solidFill>
          </a:ln>
        </p:spPr>
        <p:txBody>
          <a:bodyPr wrap="square" lIns="0" tIns="0" rIns="0" bIns="0" rtlCol="0"/>
          <a:lstStyle/>
          <a:p>
            <a:endParaRPr/>
          </a:p>
        </p:txBody>
      </p:sp>
      <p:sp>
        <p:nvSpPr>
          <p:cNvPr id="3813" name="object 3813"/>
          <p:cNvSpPr/>
          <p:nvPr/>
        </p:nvSpPr>
        <p:spPr>
          <a:xfrm>
            <a:off x="9363745" y="3154893"/>
            <a:ext cx="0" cy="106680"/>
          </a:xfrm>
          <a:custGeom>
            <a:avLst/>
            <a:gdLst/>
            <a:ahLst/>
            <a:cxnLst/>
            <a:rect l="l" t="t" r="r" b="b"/>
            <a:pathLst>
              <a:path h="106679">
                <a:moveTo>
                  <a:pt x="0" y="0"/>
                </a:moveTo>
                <a:lnTo>
                  <a:pt x="0" y="106358"/>
                </a:lnTo>
              </a:path>
            </a:pathLst>
          </a:custGeom>
          <a:ln w="3175">
            <a:solidFill>
              <a:srgbClr val="000000"/>
            </a:solidFill>
          </a:ln>
        </p:spPr>
        <p:txBody>
          <a:bodyPr wrap="square" lIns="0" tIns="0" rIns="0" bIns="0" rtlCol="0"/>
          <a:lstStyle/>
          <a:p>
            <a:endParaRPr/>
          </a:p>
        </p:txBody>
      </p:sp>
      <p:sp>
        <p:nvSpPr>
          <p:cNvPr id="3814" name="object 3814"/>
          <p:cNvSpPr/>
          <p:nvPr/>
        </p:nvSpPr>
        <p:spPr>
          <a:xfrm>
            <a:off x="9363329"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815" name="object 3815"/>
          <p:cNvSpPr/>
          <p:nvPr/>
        </p:nvSpPr>
        <p:spPr>
          <a:xfrm>
            <a:off x="9367084" y="3269103"/>
            <a:ext cx="0" cy="38100"/>
          </a:xfrm>
          <a:custGeom>
            <a:avLst/>
            <a:gdLst/>
            <a:ahLst/>
            <a:cxnLst/>
            <a:rect l="l" t="t" r="r" b="b"/>
            <a:pathLst>
              <a:path h="38100">
                <a:moveTo>
                  <a:pt x="0" y="37833"/>
                </a:moveTo>
                <a:lnTo>
                  <a:pt x="0" y="0"/>
                </a:lnTo>
              </a:path>
            </a:pathLst>
          </a:custGeom>
          <a:ln w="3175">
            <a:solidFill>
              <a:srgbClr val="000000"/>
            </a:solidFill>
          </a:ln>
        </p:spPr>
        <p:txBody>
          <a:bodyPr wrap="square" lIns="0" tIns="0" rIns="0" bIns="0" rtlCol="0"/>
          <a:lstStyle/>
          <a:p>
            <a:endParaRPr/>
          </a:p>
        </p:txBody>
      </p:sp>
      <p:sp>
        <p:nvSpPr>
          <p:cNvPr id="3816" name="object 3816"/>
          <p:cNvSpPr/>
          <p:nvPr/>
        </p:nvSpPr>
        <p:spPr>
          <a:xfrm>
            <a:off x="9366668"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817" name="object 3817"/>
          <p:cNvSpPr/>
          <p:nvPr/>
        </p:nvSpPr>
        <p:spPr>
          <a:xfrm>
            <a:off x="9370422"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3818" name="object 3818"/>
          <p:cNvSpPr/>
          <p:nvPr/>
        </p:nvSpPr>
        <p:spPr>
          <a:xfrm>
            <a:off x="9370422"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3819" name="object 3819"/>
          <p:cNvSpPr/>
          <p:nvPr/>
        </p:nvSpPr>
        <p:spPr>
          <a:xfrm>
            <a:off x="9370005" y="3271959"/>
            <a:ext cx="4445" cy="35560"/>
          </a:xfrm>
          <a:custGeom>
            <a:avLst/>
            <a:gdLst/>
            <a:ahLst/>
            <a:cxnLst/>
            <a:rect l="l" t="t" r="r" b="b"/>
            <a:pathLst>
              <a:path w="4445" h="35560">
                <a:moveTo>
                  <a:pt x="4174" y="0"/>
                </a:moveTo>
                <a:lnTo>
                  <a:pt x="3338" y="0"/>
                </a:lnTo>
                <a:lnTo>
                  <a:pt x="0" y="34263"/>
                </a:lnTo>
                <a:lnTo>
                  <a:pt x="0" y="34977"/>
                </a:lnTo>
                <a:lnTo>
                  <a:pt x="835" y="34977"/>
                </a:lnTo>
                <a:lnTo>
                  <a:pt x="4174" y="713"/>
                </a:lnTo>
                <a:lnTo>
                  <a:pt x="4174" y="0"/>
                </a:lnTo>
                <a:close/>
              </a:path>
            </a:pathLst>
          </a:custGeom>
          <a:solidFill>
            <a:srgbClr val="000000"/>
          </a:solidFill>
        </p:spPr>
        <p:txBody>
          <a:bodyPr wrap="square" lIns="0" tIns="0" rIns="0" bIns="0" rtlCol="0"/>
          <a:lstStyle/>
          <a:p>
            <a:endParaRPr/>
          </a:p>
        </p:txBody>
      </p:sp>
      <p:sp>
        <p:nvSpPr>
          <p:cNvPr id="3820" name="object 3820"/>
          <p:cNvSpPr/>
          <p:nvPr/>
        </p:nvSpPr>
        <p:spPr>
          <a:xfrm>
            <a:off x="9373344"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821" name="object 3821"/>
          <p:cNvSpPr/>
          <p:nvPr/>
        </p:nvSpPr>
        <p:spPr>
          <a:xfrm>
            <a:off x="9377099" y="3283379"/>
            <a:ext cx="0" cy="24130"/>
          </a:xfrm>
          <a:custGeom>
            <a:avLst/>
            <a:gdLst/>
            <a:ahLst/>
            <a:cxnLst/>
            <a:rect l="l" t="t" r="r" b="b"/>
            <a:pathLst>
              <a:path h="24129">
                <a:moveTo>
                  <a:pt x="0" y="23556"/>
                </a:moveTo>
                <a:lnTo>
                  <a:pt x="0" y="0"/>
                </a:lnTo>
              </a:path>
            </a:pathLst>
          </a:custGeom>
          <a:ln w="3175">
            <a:solidFill>
              <a:srgbClr val="000000"/>
            </a:solidFill>
          </a:ln>
        </p:spPr>
        <p:txBody>
          <a:bodyPr wrap="square" lIns="0" tIns="0" rIns="0" bIns="0" rtlCol="0"/>
          <a:lstStyle/>
          <a:p>
            <a:endParaRPr/>
          </a:p>
        </p:txBody>
      </p:sp>
      <p:sp>
        <p:nvSpPr>
          <p:cNvPr id="3822" name="object 3822"/>
          <p:cNvSpPr/>
          <p:nvPr/>
        </p:nvSpPr>
        <p:spPr>
          <a:xfrm>
            <a:off x="937668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823" name="object 3823"/>
          <p:cNvSpPr/>
          <p:nvPr/>
        </p:nvSpPr>
        <p:spPr>
          <a:xfrm>
            <a:off x="9380438" y="3112064"/>
            <a:ext cx="0" cy="194945"/>
          </a:xfrm>
          <a:custGeom>
            <a:avLst/>
            <a:gdLst/>
            <a:ahLst/>
            <a:cxnLst/>
            <a:rect l="l" t="t" r="r" b="b"/>
            <a:pathLst>
              <a:path h="194945">
                <a:moveTo>
                  <a:pt x="0" y="194873"/>
                </a:moveTo>
                <a:lnTo>
                  <a:pt x="0" y="0"/>
                </a:lnTo>
              </a:path>
            </a:pathLst>
          </a:custGeom>
          <a:ln w="3175">
            <a:solidFill>
              <a:srgbClr val="000000"/>
            </a:solidFill>
          </a:ln>
        </p:spPr>
        <p:txBody>
          <a:bodyPr wrap="square" lIns="0" tIns="0" rIns="0" bIns="0" rtlCol="0"/>
          <a:lstStyle/>
          <a:p>
            <a:endParaRPr/>
          </a:p>
        </p:txBody>
      </p:sp>
      <p:sp>
        <p:nvSpPr>
          <p:cNvPr id="3824" name="object 3824"/>
          <p:cNvSpPr/>
          <p:nvPr/>
        </p:nvSpPr>
        <p:spPr>
          <a:xfrm>
            <a:off x="938002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825" name="object 3825"/>
          <p:cNvSpPr/>
          <p:nvPr/>
        </p:nvSpPr>
        <p:spPr>
          <a:xfrm>
            <a:off x="9383776" y="3283380"/>
            <a:ext cx="0" cy="24130"/>
          </a:xfrm>
          <a:custGeom>
            <a:avLst/>
            <a:gdLst/>
            <a:ahLst/>
            <a:cxnLst/>
            <a:rect l="l" t="t" r="r" b="b"/>
            <a:pathLst>
              <a:path h="24129">
                <a:moveTo>
                  <a:pt x="0" y="23556"/>
                </a:moveTo>
                <a:lnTo>
                  <a:pt x="0" y="0"/>
                </a:lnTo>
              </a:path>
            </a:pathLst>
          </a:custGeom>
          <a:ln w="3175">
            <a:solidFill>
              <a:srgbClr val="000000"/>
            </a:solidFill>
          </a:ln>
        </p:spPr>
        <p:txBody>
          <a:bodyPr wrap="square" lIns="0" tIns="0" rIns="0" bIns="0" rtlCol="0"/>
          <a:lstStyle/>
          <a:p>
            <a:endParaRPr/>
          </a:p>
        </p:txBody>
      </p:sp>
      <p:sp>
        <p:nvSpPr>
          <p:cNvPr id="3826" name="object 3826"/>
          <p:cNvSpPr/>
          <p:nvPr/>
        </p:nvSpPr>
        <p:spPr>
          <a:xfrm>
            <a:off x="938336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827" name="object 3827"/>
          <p:cNvSpPr/>
          <p:nvPr/>
        </p:nvSpPr>
        <p:spPr>
          <a:xfrm>
            <a:off x="9387114" y="3286236"/>
            <a:ext cx="0" cy="20955"/>
          </a:xfrm>
          <a:custGeom>
            <a:avLst/>
            <a:gdLst/>
            <a:ahLst/>
            <a:cxnLst/>
            <a:rect l="l" t="t" r="r" b="b"/>
            <a:pathLst>
              <a:path h="20954">
                <a:moveTo>
                  <a:pt x="0" y="20700"/>
                </a:moveTo>
                <a:lnTo>
                  <a:pt x="0" y="0"/>
                </a:lnTo>
              </a:path>
            </a:pathLst>
          </a:custGeom>
          <a:ln w="3175">
            <a:solidFill>
              <a:srgbClr val="000000"/>
            </a:solidFill>
          </a:ln>
        </p:spPr>
        <p:txBody>
          <a:bodyPr wrap="square" lIns="0" tIns="0" rIns="0" bIns="0" rtlCol="0"/>
          <a:lstStyle/>
          <a:p>
            <a:endParaRPr/>
          </a:p>
        </p:txBody>
      </p:sp>
      <p:sp>
        <p:nvSpPr>
          <p:cNvPr id="3828" name="object 3828"/>
          <p:cNvSpPr/>
          <p:nvPr/>
        </p:nvSpPr>
        <p:spPr>
          <a:xfrm>
            <a:off x="9386698"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829" name="object 3829"/>
          <p:cNvSpPr/>
          <p:nvPr/>
        </p:nvSpPr>
        <p:spPr>
          <a:xfrm>
            <a:off x="9390453" y="3263394"/>
            <a:ext cx="0" cy="43815"/>
          </a:xfrm>
          <a:custGeom>
            <a:avLst/>
            <a:gdLst/>
            <a:ahLst/>
            <a:cxnLst/>
            <a:rect l="l" t="t" r="r" b="b"/>
            <a:pathLst>
              <a:path h="43814">
                <a:moveTo>
                  <a:pt x="0" y="43543"/>
                </a:moveTo>
                <a:lnTo>
                  <a:pt x="0" y="0"/>
                </a:lnTo>
              </a:path>
            </a:pathLst>
          </a:custGeom>
          <a:ln w="3175">
            <a:solidFill>
              <a:srgbClr val="000000"/>
            </a:solidFill>
          </a:ln>
        </p:spPr>
        <p:txBody>
          <a:bodyPr wrap="square" lIns="0" tIns="0" rIns="0" bIns="0" rtlCol="0"/>
          <a:lstStyle/>
          <a:p>
            <a:endParaRPr/>
          </a:p>
        </p:txBody>
      </p:sp>
      <p:sp>
        <p:nvSpPr>
          <p:cNvPr id="3830" name="object 3830"/>
          <p:cNvSpPr/>
          <p:nvPr/>
        </p:nvSpPr>
        <p:spPr>
          <a:xfrm>
            <a:off x="939003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831" name="object 3831"/>
          <p:cNvSpPr/>
          <p:nvPr/>
        </p:nvSpPr>
        <p:spPr>
          <a:xfrm>
            <a:off x="9393375" y="3246262"/>
            <a:ext cx="4445" cy="60960"/>
          </a:xfrm>
          <a:custGeom>
            <a:avLst/>
            <a:gdLst/>
            <a:ahLst/>
            <a:cxnLst/>
            <a:rect l="l" t="t" r="r" b="b"/>
            <a:pathLst>
              <a:path w="4445" h="60960">
                <a:moveTo>
                  <a:pt x="4173" y="0"/>
                </a:moveTo>
                <a:lnTo>
                  <a:pt x="3338" y="0"/>
                </a:lnTo>
                <a:lnTo>
                  <a:pt x="0" y="59960"/>
                </a:lnTo>
                <a:lnTo>
                  <a:pt x="0" y="60674"/>
                </a:lnTo>
                <a:lnTo>
                  <a:pt x="834" y="60674"/>
                </a:lnTo>
                <a:lnTo>
                  <a:pt x="4173" y="713"/>
                </a:lnTo>
                <a:lnTo>
                  <a:pt x="4173" y="0"/>
                </a:lnTo>
                <a:close/>
              </a:path>
            </a:pathLst>
          </a:custGeom>
          <a:solidFill>
            <a:srgbClr val="000000"/>
          </a:solidFill>
        </p:spPr>
        <p:txBody>
          <a:bodyPr wrap="square" lIns="0" tIns="0" rIns="0" bIns="0" rtlCol="0"/>
          <a:lstStyle/>
          <a:p>
            <a:endParaRPr/>
          </a:p>
        </p:txBody>
      </p:sp>
      <p:sp>
        <p:nvSpPr>
          <p:cNvPr id="3832" name="object 3832"/>
          <p:cNvSpPr/>
          <p:nvPr/>
        </p:nvSpPr>
        <p:spPr>
          <a:xfrm>
            <a:off x="9397130" y="3246261"/>
            <a:ext cx="0" cy="60960"/>
          </a:xfrm>
          <a:custGeom>
            <a:avLst/>
            <a:gdLst/>
            <a:ahLst/>
            <a:cxnLst/>
            <a:rect l="l" t="t" r="r" b="b"/>
            <a:pathLst>
              <a:path h="60960">
                <a:moveTo>
                  <a:pt x="0" y="60674"/>
                </a:moveTo>
                <a:lnTo>
                  <a:pt x="0" y="0"/>
                </a:lnTo>
              </a:path>
            </a:pathLst>
          </a:custGeom>
          <a:ln w="3175">
            <a:solidFill>
              <a:srgbClr val="000000"/>
            </a:solidFill>
          </a:ln>
        </p:spPr>
        <p:txBody>
          <a:bodyPr wrap="square" lIns="0" tIns="0" rIns="0" bIns="0" rtlCol="0"/>
          <a:lstStyle/>
          <a:p>
            <a:endParaRPr/>
          </a:p>
        </p:txBody>
      </p:sp>
      <p:sp>
        <p:nvSpPr>
          <p:cNvPr id="3833" name="object 3833"/>
          <p:cNvSpPr/>
          <p:nvPr/>
        </p:nvSpPr>
        <p:spPr>
          <a:xfrm>
            <a:off x="9396714" y="3269104"/>
            <a:ext cx="4445" cy="15240"/>
          </a:xfrm>
          <a:custGeom>
            <a:avLst/>
            <a:gdLst/>
            <a:ahLst/>
            <a:cxnLst/>
            <a:rect l="l" t="t" r="r" b="b"/>
            <a:pathLst>
              <a:path w="4445" h="15239">
                <a:moveTo>
                  <a:pt x="834" y="0"/>
                </a:moveTo>
                <a:lnTo>
                  <a:pt x="0" y="0"/>
                </a:lnTo>
                <a:lnTo>
                  <a:pt x="0" y="713"/>
                </a:lnTo>
                <a:lnTo>
                  <a:pt x="3337" y="14989"/>
                </a:lnTo>
                <a:lnTo>
                  <a:pt x="4171" y="14989"/>
                </a:lnTo>
                <a:lnTo>
                  <a:pt x="4171" y="14276"/>
                </a:lnTo>
                <a:lnTo>
                  <a:pt x="834" y="0"/>
                </a:lnTo>
                <a:close/>
              </a:path>
            </a:pathLst>
          </a:custGeom>
          <a:solidFill>
            <a:srgbClr val="000000"/>
          </a:solidFill>
        </p:spPr>
        <p:txBody>
          <a:bodyPr wrap="square" lIns="0" tIns="0" rIns="0" bIns="0" rtlCol="0"/>
          <a:lstStyle/>
          <a:p>
            <a:endParaRPr/>
          </a:p>
        </p:txBody>
      </p:sp>
      <p:sp>
        <p:nvSpPr>
          <p:cNvPr id="3834" name="object 3834"/>
          <p:cNvSpPr/>
          <p:nvPr/>
        </p:nvSpPr>
        <p:spPr>
          <a:xfrm>
            <a:off x="9400468" y="3269103"/>
            <a:ext cx="0" cy="38100"/>
          </a:xfrm>
          <a:custGeom>
            <a:avLst/>
            <a:gdLst/>
            <a:ahLst/>
            <a:cxnLst/>
            <a:rect l="l" t="t" r="r" b="b"/>
            <a:pathLst>
              <a:path h="38100">
                <a:moveTo>
                  <a:pt x="0" y="37832"/>
                </a:moveTo>
                <a:lnTo>
                  <a:pt x="0" y="0"/>
                </a:lnTo>
              </a:path>
            </a:pathLst>
          </a:custGeom>
          <a:ln w="3175">
            <a:solidFill>
              <a:srgbClr val="000000"/>
            </a:solidFill>
          </a:ln>
        </p:spPr>
        <p:txBody>
          <a:bodyPr wrap="square" lIns="0" tIns="0" rIns="0" bIns="0" rtlCol="0"/>
          <a:lstStyle/>
          <a:p>
            <a:endParaRPr/>
          </a:p>
        </p:txBody>
      </p:sp>
      <p:sp>
        <p:nvSpPr>
          <p:cNvPr id="3835" name="object 3835"/>
          <p:cNvSpPr/>
          <p:nvPr/>
        </p:nvSpPr>
        <p:spPr>
          <a:xfrm>
            <a:off x="9400052"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836" name="object 3836"/>
          <p:cNvSpPr/>
          <p:nvPr/>
        </p:nvSpPr>
        <p:spPr>
          <a:xfrm>
            <a:off x="9403807" y="3289092"/>
            <a:ext cx="0" cy="18415"/>
          </a:xfrm>
          <a:custGeom>
            <a:avLst/>
            <a:gdLst/>
            <a:ahLst/>
            <a:cxnLst/>
            <a:rect l="l" t="t" r="r" b="b"/>
            <a:pathLst>
              <a:path h="18414">
                <a:moveTo>
                  <a:pt x="0" y="17845"/>
                </a:moveTo>
                <a:lnTo>
                  <a:pt x="0" y="0"/>
                </a:lnTo>
              </a:path>
            </a:pathLst>
          </a:custGeom>
          <a:ln w="3175">
            <a:solidFill>
              <a:srgbClr val="000000"/>
            </a:solidFill>
          </a:ln>
        </p:spPr>
        <p:txBody>
          <a:bodyPr wrap="square" lIns="0" tIns="0" rIns="0" bIns="0" rtlCol="0"/>
          <a:lstStyle/>
          <a:p>
            <a:endParaRPr/>
          </a:p>
        </p:txBody>
      </p:sp>
      <p:sp>
        <p:nvSpPr>
          <p:cNvPr id="3837" name="object 3837"/>
          <p:cNvSpPr/>
          <p:nvPr/>
        </p:nvSpPr>
        <p:spPr>
          <a:xfrm>
            <a:off x="9403390"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838" name="object 3838"/>
          <p:cNvSpPr/>
          <p:nvPr/>
        </p:nvSpPr>
        <p:spPr>
          <a:xfrm>
            <a:off x="9407145" y="3286236"/>
            <a:ext cx="0" cy="20955"/>
          </a:xfrm>
          <a:custGeom>
            <a:avLst/>
            <a:gdLst/>
            <a:ahLst/>
            <a:cxnLst/>
            <a:rect l="l" t="t" r="r" b="b"/>
            <a:pathLst>
              <a:path h="20954">
                <a:moveTo>
                  <a:pt x="0" y="20701"/>
                </a:moveTo>
                <a:lnTo>
                  <a:pt x="0" y="0"/>
                </a:lnTo>
              </a:path>
            </a:pathLst>
          </a:custGeom>
          <a:ln w="3175">
            <a:solidFill>
              <a:srgbClr val="000000"/>
            </a:solidFill>
          </a:ln>
        </p:spPr>
        <p:txBody>
          <a:bodyPr wrap="square" lIns="0" tIns="0" rIns="0" bIns="0" rtlCol="0"/>
          <a:lstStyle/>
          <a:p>
            <a:endParaRPr/>
          </a:p>
        </p:txBody>
      </p:sp>
      <p:sp>
        <p:nvSpPr>
          <p:cNvPr id="3839" name="object 3839"/>
          <p:cNvSpPr/>
          <p:nvPr/>
        </p:nvSpPr>
        <p:spPr>
          <a:xfrm>
            <a:off x="9406729"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840" name="object 3840"/>
          <p:cNvSpPr/>
          <p:nvPr/>
        </p:nvSpPr>
        <p:spPr>
          <a:xfrm>
            <a:off x="9410484" y="3283379"/>
            <a:ext cx="0" cy="24130"/>
          </a:xfrm>
          <a:custGeom>
            <a:avLst/>
            <a:gdLst/>
            <a:ahLst/>
            <a:cxnLst/>
            <a:rect l="l" t="t" r="r" b="b"/>
            <a:pathLst>
              <a:path h="24129">
                <a:moveTo>
                  <a:pt x="0" y="23556"/>
                </a:moveTo>
                <a:lnTo>
                  <a:pt x="0" y="0"/>
                </a:lnTo>
              </a:path>
            </a:pathLst>
          </a:custGeom>
          <a:ln w="3175">
            <a:solidFill>
              <a:srgbClr val="000000"/>
            </a:solidFill>
          </a:ln>
        </p:spPr>
        <p:txBody>
          <a:bodyPr wrap="square" lIns="0" tIns="0" rIns="0" bIns="0" rtlCol="0"/>
          <a:lstStyle/>
          <a:p>
            <a:endParaRPr/>
          </a:p>
        </p:txBody>
      </p:sp>
      <p:sp>
        <p:nvSpPr>
          <p:cNvPr id="3841" name="object 3841"/>
          <p:cNvSpPr/>
          <p:nvPr/>
        </p:nvSpPr>
        <p:spPr>
          <a:xfrm>
            <a:off x="9410067"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842" name="object 3842"/>
          <p:cNvSpPr/>
          <p:nvPr/>
        </p:nvSpPr>
        <p:spPr>
          <a:xfrm>
            <a:off x="9413405" y="3306579"/>
            <a:ext cx="7620" cy="0"/>
          </a:xfrm>
          <a:custGeom>
            <a:avLst/>
            <a:gdLst/>
            <a:ahLst/>
            <a:cxnLst/>
            <a:rect l="l" t="t" r="r" b="b"/>
            <a:pathLst>
              <a:path w="7620">
                <a:moveTo>
                  <a:pt x="0" y="0"/>
                </a:moveTo>
                <a:lnTo>
                  <a:pt x="7511" y="0"/>
                </a:lnTo>
              </a:path>
            </a:pathLst>
          </a:custGeom>
          <a:ln w="3175">
            <a:solidFill>
              <a:srgbClr val="000000"/>
            </a:solidFill>
          </a:ln>
        </p:spPr>
        <p:txBody>
          <a:bodyPr wrap="square" lIns="0" tIns="0" rIns="0" bIns="0" rtlCol="0"/>
          <a:lstStyle/>
          <a:p>
            <a:endParaRPr/>
          </a:p>
        </p:txBody>
      </p:sp>
      <p:sp>
        <p:nvSpPr>
          <p:cNvPr id="3843" name="object 3843"/>
          <p:cNvSpPr/>
          <p:nvPr/>
        </p:nvSpPr>
        <p:spPr>
          <a:xfrm>
            <a:off x="9420500" y="3283380"/>
            <a:ext cx="0" cy="24130"/>
          </a:xfrm>
          <a:custGeom>
            <a:avLst/>
            <a:gdLst/>
            <a:ahLst/>
            <a:cxnLst/>
            <a:rect l="l" t="t" r="r" b="b"/>
            <a:pathLst>
              <a:path h="24129">
                <a:moveTo>
                  <a:pt x="0" y="23556"/>
                </a:moveTo>
                <a:lnTo>
                  <a:pt x="0" y="0"/>
                </a:lnTo>
              </a:path>
            </a:pathLst>
          </a:custGeom>
          <a:ln w="3175">
            <a:solidFill>
              <a:srgbClr val="000000"/>
            </a:solidFill>
          </a:ln>
        </p:spPr>
        <p:txBody>
          <a:bodyPr wrap="square" lIns="0" tIns="0" rIns="0" bIns="0" rtlCol="0"/>
          <a:lstStyle/>
          <a:p>
            <a:endParaRPr/>
          </a:p>
        </p:txBody>
      </p:sp>
      <p:sp>
        <p:nvSpPr>
          <p:cNvPr id="3844" name="object 3844"/>
          <p:cNvSpPr/>
          <p:nvPr/>
        </p:nvSpPr>
        <p:spPr>
          <a:xfrm>
            <a:off x="9420083" y="3286235"/>
            <a:ext cx="4445" cy="3810"/>
          </a:xfrm>
          <a:custGeom>
            <a:avLst/>
            <a:gdLst/>
            <a:ahLst/>
            <a:cxnLst/>
            <a:rect l="l" t="t" r="r" b="b"/>
            <a:pathLst>
              <a:path w="4445" h="3810">
                <a:moveTo>
                  <a:pt x="4171" y="0"/>
                </a:moveTo>
                <a:lnTo>
                  <a:pt x="3337" y="0"/>
                </a:lnTo>
                <a:lnTo>
                  <a:pt x="0" y="2856"/>
                </a:lnTo>
                <a:lnTo>
                  <a:pt x="0" y="3569"/>
                </a:lnTo>
                <a:lnTo>
                  <a:pt x="833" y="3569"/>
                </a:lnTo>
                <a:lnTo>
                  <a:pt x="4171" y="713"/>
                </a:lnTo>
                <a:lnTo>
                  <a:pt x="4171" y="0"/>
                </a:lnTo>
                <a:close/>
              </a:path>
            </a:pathLst>
          </a:custGeom>
          <a:solidFill>
            <a:srgbClr val="000000"/>
          </a:solidFill>
        </p:spPr>
        <p:txBody>
          <a:bodyPr wrap="square" lIns="0" tIns="0" rIns="0" bIns="0" rtlCol="0"/>
          <a:lstStyle/>
          <a:p>
            <a:endParaRPr/>
          </a:p>
        </p:txBody>
      </p:sp>
      <p:sp>
        <p:nvSpPr>
          <p:cNvPr id="3845" name="object 3845"/>
          <p:cNvSpPr/>
          <p:nvPr/>
        </p:nvSpPr>
        <p:spPr>
          <a:xfrm>
            <a:off x="9423838" y="3223419"/>
            <a:ext cx="0" cy="83820"/>
          </a:xfrm>
          <a:custGeom>
            <a:avLst/>
            <a:gdLst/>
            <a:ahLst/>
            <a:cxnLst/>
            <a:rect l="l" t="t" r="r" b="b"/>
            <a:pathLst>
              <a:path h="83820">
                <a:moveTo>
                  <a:pt x="0" y="83517"/>
                </a:moveTo>
                <a:lnTo>
                  <a:pt x="0" y="0"/>
                </a:lnTo>
              </a:path>
            </a:pathLst>
          </a:custGeom>
          <a:ln w="3175">
            <a:solidFill>
              <a:srgbClr val="000000"/>
            </a:solidFill>
          </a:ln>
        </p:spPr>
        <p:txBody>
          <a:bodyPr wrap="square" lIns="0" tIns="0" rIns="0" bIns="0" rtlCol="0"/>
          <a:lstStyle/>
          <a:p>
            <a:endParaRPr/>
          </a:p>
        </p:txBody>
      </p:sp>
      <p:sp>
        <p:nvSpPr>
          <p:cNvPr id="3846" name="object 3846"/>
          <p:cNvSpPr/>
          <p:nvPr/>
        </p:nvSpPr>
        <p:spPr>
          <a:xfrm>
            <a:off x="942342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847" name="object 3847"/>
          <p:cNvSpPr/>
          <p:nvPr/>
        </p:nvSpPr>
        <p:spPr>
          <a:xfrm>
            <a:off x="9427176"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3848" name="object 3848"/>
          <p:cNvSpPr/>
          <p:nvPr/>
        </p:nvSpPr>
        <p:spPr>
          <a:xfrm>
            <a:off x="9427176" y="3283380"/>
            <a:ext cx="0" cy="24130"/>
          </a:xfrm>
          <a:custGeom>
            <a:avLst/>
            <a:gdLst/>
            <a:ahLst/>
            <a:cxnLst/>
            <a:rect l="l" t="t" r="r" b="b"/>
            <a:pathLst>
              <a:path h="24129">
                <a:moveTo>
                  <a:pt x="0" y="0"/>
                </a:moveTo>
                <a:lnTo>
                  <a:pt x="0" y="23556"/>
                </a:lnTo>
              </a:path>
            </a:pathLst>
          </a:custGeom>
          <a:ln w="3175">
            <a:solidFill>
              <a:srgbClr val="000000"/>
            </a:solidFill>
          </a:ln>
        </p:spPr>
        <p:txBody>
          <a:bodyPr wrap="square" lIns="0" tIns="0" rIns="0" bIns="0" rtlCol="0"/>
          <a:lstStyle/>
          <a:p>
            <a:endParaRPr/>
          </a:p>
        </p:txBody>
      </p:sp>
      <p:sp>
        <p:nvSpPr>
          <p:cNvPr id="3849" name="object 3849"/>
          <p:cNvSpPr/>
          <p:nvPr/>
        </p:nvSpPr>
        <p:spPr>
          <a:xfrm>
            <a:off x="9426760" y="3286236"/>
            <a:ext cx="4445" cy="20955"/>
          </a:xfrm>
          <a:custGeom>
            <a:avLst/>
            <a:gdLst/>
            <a:ahLst/>
            <a:cxnLst/>
            <a:rect l="l" t="t" r="r" b="b"/>
            <a:pathLst>
              <a:path w="4445" h="20954">
                <a:moveTo>
                  <a:pt x="4173" y="0"/>
                </a:moveTo>
                <a:lnTo>
                  <a:pt x="3337"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3850" name="object 3850"/>
          <p:cNvSpPr/>
          <p:nvPr/>
        </p:nvSpPr>
        <p:spPr>
          <a:xfrm>
            <a:off x="9430515" y="3180591"/>
            <a:ext cx="0" cy="9525"/>
          </a:xfrm>
          <a:custGeom>
            <a:avLst/>
            <a:gdLst/>
            <a:ahLst/>
            <a:cxnLst/>
            <a:rect l="l" t="t" r="r" b="b"/>
            <a:pathLst>
              <a:path h="9525">
                <a:moveTo>
                  <a:pt x="0" y="0"/>
                </a:moveTo>
                <a:lnTo>
                  <a:pt x="0" y="9279"/>
                </a:lnTo>
              </a:path>
            </a:pathLst>
          </a:custGeom>
          <a:ln w="3175">
            <a:solidFill>
              <a:srgbClr val="000000"/>
            </a:solidFill>
          </a:ln>
        </p:spPr>
        <p:txBody>
          <a:bodyPr wrap="square" lIns="0" tIns="0" rIns="0" bIns="0" rtlCol="0"/>
          <a:lstStyle/>
          <a:p>
            <a:endParaRPr/>
          </a:p>
        </p:txBody>
      </p:sp>
      <p:sp>
        <p:nvSpPr>
          <p:cNvPr id="3851" name="object 3851"/>
          <p:cNvSpPr/>
          <p:nvPr/>
        </p:nvSpPr>
        <p:spPr>
          <a:xfrm>
            <a:off x="9430099"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852" name="object 3852"/>
          <p:cNvSpPr/>
          <p:nvPr/>
        </p:nvSpPr>
        <p:spPr>
          <a:xfrm>
            <a:off x="9433853"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3853" name="object 3853"/>
          <p:cNvSpPr/>
          <p:nvPr/>
        </p:nvSpPr>
        <p:spPr>
          <a:xfrm>
            <a:off x="9433853" y="3280525"/>
            <a:ext cx="0" cy="26670"/>
          </a:xfrm>
          <a:custGeom>
            <a:avLst/>
            <a:gdLst/>
            <a:ahLst/>
            <a:cxnLst/>
            <a:rect l="l" t="t" r="r" b="b"/>
            <a:pathLst>
              <a:path h="26670">
                <a:moveTo>
                  <a:pt x="0" y="0"/>
                </a:moveTo>
                <a:lnTo>
                  <a:pt x="0" y="26411"/>
                </a:lnTo>
              </a:path>
            </a:pathLst>
          </a:custGeom>
          <a:ln w="3175">
            <a:solidFill>
              <a:srgbClr val="000000"/>
            </a:solidFill>
          </a:ln>
        </p:spPr>
        <p:txBody>
          <a:bodyPr wrap="square" lIns="0" tIns="0" rIns="0" bIns="0" rtlCol="0"/>
          <a:lstStyle/>
          <a:p>
            <a:endParaRPr/>
          </a:p>
        </p:txBody>
      </p:sp>
      <p:sp>
        <p:nvSpPr>
          <p:cNvPr id="3854" name="object 3854"/>
          <p:cNvSpPr/>
          <p:nvPr/>
        </p:nvSpPr>
        <p:spPr>
          <a:xfrm>
            <a:off x="943385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855" name="object 3855"/>
          <p:cNvSpPr/>
          <p:nvPr/>
        </p:nvSpPr>
        <p:spPr>
          <a:xfrm>
            <a:off x="9433853" y="3286237"/>
            <a:ext cx="0" cy="20955"/>
          </a:xfrm>
          <a:custGeom>
            <a:avLst/>
            <a:gdLst/>
            <a:ahLst/>
            <a:cxnLst/>
            <a:rect l="l" t="t" r="r" b="b"/>
            <a:pathLst>
              <a:path h="20954">
                <a:moveTo>
                  <a:pt x="0" y="0"/>
                </a:moveTo>
                <a:lnTo>
                  <a:pt x="0" y="20700"/>
                </a:lnTo>
              </a:path>
            </a:pathLst>
          </a:custGeom>
          <a:ln w="3175">
            <a:solidFill>
              <a:srgbClr val="000000"/>
            </a:solidFill>
          </a:ln>
        </p:spPr>
        <p:txBody>
          <a:bodyPr wrap="square" lIns="0" tIns="0" rIns="0" bIns="0" rtlCol="0"/>
          <a:lstStyle/>
          <a:p>
            <a:endParaRPr/>
          </a:p>
        </p:txBody>
      </p:sp>
      <p:sp>
        <p:nvSpPr>
          <p:cNvPr id="3856" name="object 3856"/>
          <p:cNvSpPr/>
          <p:nvPr/>
        </p:nvSpPr>
        <p:spPr>
          <a:xfrm>
            <a:off x="9433437"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857" name="object 3857"/>
          <p:cNvSpPr/>
          <p:nvPr/>
        </p:nvSpPr>
        <p:spPr>
          <a:xfrm>
            <a:off x="9437192" y="3192012"/>
            <a:ext cx="0" cy="114935"/>
          </a:xfrm>
          <a:custGeom>
            <a:avLst/>
            <a:gdLst/>
            <a:ahLst/>
            <a:cxnLst/>
            <a:rect l="l" t="t" r="r" b="b"/>
            <a:pathLst>
              <a:path h="114935">
                <a:moveTo>
                  <a:pt x="0" y="114925"/>
                </a:moveTo>
                <a:lnTo>
                  <a:pt x="0" y="0"/>
                </a:lnTo>
              </a:path>
            </a:pathLst>
          </a:custGeom>
          <a:ln w="3175">
            <a:solidFill>
              <a:srgbClr val="000000"/>
            </a:solidFill>
          </a:ln>
        </p:spPr>
        <p:txBody>
          <a:bodyPr wrap="square" lIns="0" tIns="0" rIns="0" bIns="0" rtlCol="0"/>
          <a:lstStyle/>
          <a:p>
            <a:endParaRPr/>
          </a:p>
        </p:txBody>
      </p:sp>
      <p:sp>
        <p:nvSpPr>
          <p:cNvPr id="3858" name="object 3858"/>
          <p:cNvSpPr/>
          <p:nvPr/>
        </p:nvSpPr>
        <p:spPr>
          <a:xfrm>
            <a:off x="9436775" y="3286236"/>
            <a:ext cx="4445" cy="20955"/>
          </a:xfrm>
          <a:custGeom>
            <a:avLst/>
            <a:gdLst/>
            <a:ahLst/>
            <a:cxnLst/>
            <a:rect l="l" t="t" r="r" b="b"/>
            <a:pathLst>
              <a:path w="4445" h="20954">
                <a:moveTo>
                  <a:pt x="4173" y="0"/>
                </a:moveTo>
                <a:lnTo>
                  <a:pt x="3338" y="0"/>
                </a:lnTo>
                <a:lnTo>
                  <a:pt x="0" y="19987"/>
                </a:lnTo>
                <a:lnTo>
                  <a:pt x="0" y="20700"/>
                </a:lnTo>
                <a:lnTo>
                  <a:pt x="834" y="20700"/>
                </a:lnTo>
                <a:lnTo>
                  <a:pt x="4173" y="713"/>
                </a:lnTo>
                <a:lnTo>
                  <a:pt x="4173" y="0"/>
                </a:lnTo>
                <a:close/>
              </a:path>
            </a:pathLst>
          </a:custGeom>
          <a:solidFill>
            <a:srgbClr val="000000"/>
          </a:solidFill>
        </p:spPr>
        <p:txBody>
          <a:bodyPr wrap="square" lIns="0" tIns="0" rIns="0" bIns="0" rtlCol="0"/>
          <a:lstStyle/>
          <a:p>
            <a:endParaRPr/>
          </a:p>
        </p:txBody>
      </p:sp>
      <p:sp>
        <p:nvSpPr>
          <p:cNvPr id="3859" name="object 3859"/>
          <p:cNvSpPr/>
          <p:nvPr/>
        </p:nvSpPr>
        <p:spPr>
          <a:xfrm>
            <a:off x="9440530" y="3283380"/>
            <a:ext cx="0" cy="24130"/>
          </a:xfrm>
          <a:custGeom>
            <a:avLst/>
            <a:gdLst/>
            <a:ahLst/>
            <a:cxnLst/>
            <a:rect l="l" t="t" r="r" b="b"/>
            <a:pathLst>
              <a:path h="24129">
                <a:moveTo>
                  <a:pt x="0" y="23556"/>
                </a:moveTo>
                <a:lnTo>
                  <a:pt x="0" y="0"/>
                </a:lnTo>
              </a:path>
            </a:pathLst>
          </a:custGeom>
          <a:ln w="3175">
            <a:solidFill>
              <a:srgbClr val="000000"/>
            </a:solidFill>
          </a:ln>
        </p:spPr>
        <p:txBody>
          <a:bodyPr wrap="square" lIns="0" tIns="0" rIns="0" bIns="0" rtlCol="0"/>
          <a:lstStyle/>
          <a:p>
            <a:endParaRPr/>
          </a:p>
        </p:txBody>
      </p:sp>
      <p:sp>
        <p:nvSpPr>
          <p:cNvPr id="3860" name="object 3860"/>
          <p:cNvSpPr/>
          <p:nvPr/>
        </p:nvSpPr>
        <p:spPr>
          <a:xfrm>
            <a:off x="9440114"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861" name="object 3861"/>
          <p:cNvSpPr/>
          <p:nvPr/>
        </p:nvSpPr>
        <p:spPr>
          <a:xfrm>
            <a:off x="9443869" y="3283379"/>
            <a:ext cx="0" cy="24130"/>
          </a:xfrm>
          <a:custGeom>
            <a:avLst/>
            <a:gdLst/>
            <a:ahLst/>
            <a:cxnLst/>
            <a:rect l="l" t="t" r="r" b="b"/>
            <a:pathLst>
              <a:path h="24129">
                <a:moveTo>
                  <a:pt x="0" y="23556"/>
                </a:moveTo>
                <a:lnTo>
                  <a:pt x="0" y="0"/>
                </a:lnTo>
              </a:path>
            </a:pathLst>
          </a:custGeom>
          <a:ln w="3175">
            <a:solidFill>
              <a:srgbClr val="000000"/>
            </a:solidFill>
          </a:ln>
        </p:spPr>
        <p:txBody>
          <a:bodyPr wrap="square" lIns="0" tIns="0" rIns="0" bIns="0" rtlCol="0"/>
          <a:lstStyle/>
          <a:p>
            <a:endParaRPr/>
          </a:p>
        </p:txBody>
      </p:sp>
      <p:sp>
        <p:nvSpPr>
          <p:cNvPr id="3862" name="object 3862"/>
          <p:cNvSpPr/>
          <p:nvPr/>
        </p:nvSpPr>
        <p:spPr>
          <a:xfrm>
            <a:off x="9443453" y="3306579"/>
            <a:ext cx="4445" cy="0"/>
          </a:xfrm>
          <a:custGeom>
            <a:avLst/>
            <a:gdLst/>
            <a:ahLst/>
            <a:cxnLst/>
            <a:rect l="l" t="t" r="r" b="b"/>
            <a:pathLst>
              <a:path w="4445">
                <a:moveTo>
                  <a:pt x="0" y="0"/>
                </a:moveTo>
                <a:lnTo>
                  <a:pt x="4172" y="0"/>
                </a:lnTo>
              </a:path>
            </a:pathLst>
          </a:custGeom>
          <a:ln w="3175">
            <a:solidFill>
              <a:srgbClr val="000000"/>
            </a:solidFill>
          </a:ln>
        </p:spPr>
        <p:txBody>
          <a:bodyPr wrap="square" lIns="0" tIns="0" rIns="0" bIns="0" rtlCol="0"/>
          <a:lstStyle/>
          <a:p>
            <a:endParaRPr/>
          </a:p>
        </p:txBody>
      </p:sp>
      <p:sp>
        <p:nvSpPr>
          <p:cNvPr id="3863" name="object 3863"/>
          <p:cNvSpPr/>
          <p:nvPr/>
        </p:nvSpPr>
        <p:spPr>
          <a:xfrm>
            <a:off x="9446791" y="3306579"/>
            <a:ext cx="4445" cy="0"/>
          </a:xfrm>
          <a:custGeom>
            <a:avLst/>
            <a:gdLst/>
            <a:ahLst/>
            <a:cxnLst/>
            <a:rect l="l" t="t" r="r" b="b"/>
            <a:pathLst>
              <a:path w="4445">
                <a:moveTo>
                  <a:pt x="0" y="0"/>
                </a:moveTo>
                <a:lnTo>
                  <a:pt x="4173" y="0"/>
                </a:lnTo>
              </a:path>
            </a:pathLst>
          </a:custGeom>
          <a:ln w="3175">
            <a:solidFill>
              <a:srgbClr val="000000"/>
            </a:solidFill>
          </a:ln>
        </p:spPr>
        <p:txBody>
          <a:bodyPr wrap="square" lIns="0" tIns="0" rIns="0" bIns="0" rtlCol="0"/>
          <a:lstStyle/>
          <a:p>
            <a:endParaRPr/>
          </a:p>
        </p:txBody>
      </p:sp>
      <p:sp>
        <p:nvSpPr>
          <p:cNvPr id="3864" name="object 3864"/>
          <p:cNvSpPr txBox="1"/>
          <p:nvPr/>
        </p:nvSpPr>
        <p:spPr>
          <a:xfrm>
            <a:off x="7471057" y="1865884"/>
            <a:ext cx="20701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993.0279</a:t>
            </a:r>
            <a:endParaRPr sz="300">
              <a:latin typeface="Arial"/>
              <a:cs typeface="Arial"/>
            </a:endParaRPr>
          </a:p>
        </p:txBody>
      </p:sp>
      <p:sp>
        <p:nvSpPr>
          <p:cNvPr id="3865" name="object 3865"/>
          <p:cNvSpPr txBox="1"/>
          <p:nvPr/>
        </p:nvSpPr>
        <p:spPr>
          <a:xfrm>
            <a:off x="8562744" y="1994372"/>
            <a:ext cx="22987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1584.7555</a:t>
            </a:r>
            <a:endParaRPr sz="300">
              <a:latin typeface="Arial"/>
              <a:cs typeface="Arial"/>
            </a:endParaRPr>
          </a:p>
        </p:txBody>
      </p:sp>
      <p:sp>
        <p:nvSpPr>
          <p:cNvPr id="3866" name="object 3866"/>
          <p:cNvSpPr txBox="1"/>
          <p:nvPr/>
        </p:nvSpPr>
        <p:spPr>
          <a:xfrm>
            <a:off x="7781537" y="2131425"/>
            <a:ext cx="22987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1167.6802</a:t>
            </a:r>
            <a:endParaRPr sz="300">
              <a:latin typeface="Arial"/>
              <a:cs typeface="Arial"/>
            </a:endParaRPr>
          </a:p>
        </p:txBody>
      </p:sp>
      <p:sp>
        <p:nvSpPr>
          <p:cNvPr id="3867" name="object 3867"/>
          <p:cNvSpPr txBox="1"/>
          <p:nvPr/>
        </p:nvSpPr>
        <p:spPr>
          <a:xfrm>
            <a:off x="8235572" y="2205662"/>
            <a:ext cx="22987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1408.6818</a:t>
            </a:r>
            <a:endParaRPr sz="300">
              <a:latin typeface="Arial"/>
              <a:cs typeface="Arial"/>
            </a:endParaRPr>
          </a:p>
        </p:txBody>
      </p:sp>
      <p:sp>
        <p:nvSpPr>
          <p:cNvPr id="3868" name="object 3868"/>
          <p:cNvSpPr/>
          <p:nvPr/>
        </p:nvSpPr>
        <p:spPr>
          <a:xfrm>
            <a:off x="8348843" y="2258337"/>
            <a:ext cx="0" cy="18415"/>
          </a:xfrm>
          <a:custGeom>
            <a:avLst/>
            <a:gdLst/>
            <a:ahLst/>
            <a:cxnLst/>
            <a:rect l="l" t="t" r="r" b="b"/>
            <a:pathLst>
              <a:path h="18414">
                <a:moveTo>
                  <a:pt x="0" y="0"/>
                </a:moveTo>
                <a:lnTo>
                  <a:pt x="0" y="17846"/>
                </a:lnTo>
              </a:path>
            </a:pathLst>
          </a:custGeom>
          <a:ln w="3175">
            <a:solidFill>
              <a:srgbClr val="46B446"/>
            </a:solidFill>
          </a:ln>
        </p:spPr>
        <p:txBody>
          <a:bodyPr wrap="square" lIns="0" tIns="0" rIns="0" bIns="0" rtlCol="0"/>
          <a:lstStyle/>
          <a:p>
            <a:endParaRPr/>
          </a:p>
        </p:txBody>
      </p:sp>
      <p:sp>
        <p:nvSpPr>
          <p:cNvPr id="3869" name="object 3869"/>
          <p:cNvSpPr txBox="1"/>
          <p:nvPr/>
        </p:nvSpPr>
        <p:spPr>
          <a:xfrm>
            <a:off x="8108709" y="2268478"/>
            <a:ext cx="22987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1352.9105</a:t>
            </a:r>
            <a:endParaRPr sz="300">
              <a:latin typeface="Arial"/>
              <a:cs typeface="Arial"/>
            </a:endParaRPr>
          </a:p>
        </p:txBody>
      </p:sp>
      <p:sp>
        <p:nvSpPr>
          <p:cNvPr id="3870" name="object 3870"/>
          <p:cNvSpPr/>
          <p:nvPr/>
        </p:nvSpPr>
        <p:spPr>
          <a:xfrm>
            <a:off x="8221564" y="2318298"/>
            <a:ext cx="24765" cy="6985"/>
          </a:xfrm>
          <a:custGeom>
            <a:avLst/>
            <a:gdLst/>
            <a:ahLst/>
            <a:cxnLst/>
            <a:rect l="l" t="t" r="r" b="b"/>
            <a:pathLst>
              <a:path w="24765" h="6985">
                <a:moveTo>
                  <a:pt x="834" y="0"/>
                </a:moveTo>
                <a:lnTo>
                  <a:pt x="0" y="0"/>
                </a:lnTo>
                <a:lnTo>
                  <a:pt x="0" y="713"/>
                </a:lnTo>
                <a:lnTo>
                  <a:pt x="23369" y="6424"/>
                </a:lnTo>
                <a:lnTo>
                  <a:pt x="24204" y="6424"/>
                </a:lnTo>
                <a:lnTo>
                  <a:pt x="24204" y="5711"/>
                </a:lnTo>
                <a:lnTo>
                  <a:pt x="834" y="0"/>
                </a:lnTo>
                <a:close/>
              </a:path>
            </a:pathLst>
          </a:custGeom>
          <a:solidFill>
            <a:srgbClr val="46B446"/>
          </a:solidFill>
        </p:spPr>
        <p:txBody>
          <a:bodyPr wrap="square" lIns="0" tIns="0" rIns="0" bIns="0" rtlCol="0"/>
          <a:lstStyle/>
          <a:p>
            <a:endParaRPr/>
          </a:p>
        </p:txBody>
      </p:sp>
      <p:sp>
        <p:nvSpPr>
          <p:cNvPr id="3871" name="object 3871"/>
          <p:cNvSpPr txBox="1"/>
          <p:nvPr/>
        </p:nvSpPr>
        <p:spPr>
          <a:xfrm>
            <a:off x="9036809" y="2431229"/>
            <a:ext cx="22987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1839.5064</a:t>
            </a:r>
            <a:endParaRPr sz="300">
              <a:latin typeface="Arial"/>
              <a:cs typeface="Arial"/>
            </a:endParaRPr>
          </a:p>
        </p:txBody>
      </p:sp>
      <p:sp>
        <p:nvSpPr>
          <p:cNvPr id="3872" name="object 3872"/>
          <p:cNvSpPr/>
          <p:nvPr/>
        </p:nvSpPr>
        <p:spPr>
          <a:xfrm>
            <a:off x="8775753" y="2403957"/>
            <a:ext cx="34290" cy="6985"/>
          </a:xfrm>
          <a:custGeom>
            <a:avLst/>
            <a:gdLst/>
            <a:ahLst/>
            <a:cxnLst/>
            <a:rect l="l" t="t" r="r" b="b"/>
            <a:pathLst>
              <a:path w="34290" h="6985">
                <a:moveTo>
                  <a:pt x="34218" y="0"/>
                </a:moveTo>
                <a:lnTo>
                  <a:pt x="33384" y="0"/>
                </a:lnTo>
                <a:lnTo>
                  <a:pt x="0" y="5709"/>
                </a:lnTo>
                <a:lnTo>
                  <a:pt x="0" y="6423"/>
                </a:lnTo>
                <a:lnTo>
                  <a:pt x="834" y="6423"/>
                </a:lnTo>
                <a:lnTo>
                  <a:pt x="34218" y="713"/>
                </a:lnTo>
                <a:lnTo>
                  <a:pt x="34218" y="0"/>
                </a:lnTo>
                <a:close/>
              </a:path>
            </a:pathLst>
          </a:custGeom>
          <a:solidFill>
            <a:srgbClr val="46B446"/>
          </a:solidFill>
        </p:spPr>
        <p:txBody>
          <a:bodyPr wrap="square" lIns="0" tIns="0" rIns="0" bIns="0" rtlCol="0"/>
          <a:lstStyle/>
          <a:p>
            <a:endParaRPr/>
          </a:p>
        </p:txBody>
      </p:sp>
      <p:sp>
        <p:nvSpPr>
          <p:cNvPr id="3873" name="object 3873"/>
          <p:cNvSpPr txBox="1"/>
          <p:nvPr/>
        </p:nvSpPr>
        <p:spPr>
          <a:xfrm>
            <a:off x="8403805" y="2351281"/>
            <a:ext cx="548005" cy="57708"/>
          </a:xfrm>
          <a:prstGeom prst="rect">
            <a:avLst/>
          </a:prstGeom>
        </p:spPr>
        <p:txBody>
          <a:bodyPr vert="horz" wrap="square" lIns="0" tIns="11430" rIns="0" bIns="0" rtlCol="0">
            <a:spAutoFit/>
          </a:bodyPr>
          <a:lstStyle/>
          <a:p>
            <a:pPr marL="38100">
              <a:spcBef>
                <a:spcPts val="90"/>
              </a:spcBef>
            </a:pPr>
            <a:r>
              <a:rPr sz="450" spc="22" baseline="-27777" dirty="0">
                <a:latin typeface="Arial"/>
                <a:cs typeface="Arial"/>
              </a:rPr>
              <a:t>1538.7399</a:t>
            </a:r>
            <a:r>
              <a:rPr sz="450" spc="135" baseline="-27777" dirty="0">
                <a:latin typeface="Arial"/>
                <a:cs typeface="Arial"/>
              </a:rPr>
              <a:t> </a:t>
            </a:r>
            <a:r>
              <a:rPr sz="300" spc="15" dirty="0">
                <a:latin typeface="Arial"/>
                <a:cs typeface="Arial"/>
              </a:rPr>
              <a:t>1638.7799</a:t>
            </a:r>
            <a:endParaRPr sz="300">
              <a:latin typeface="Arial"/>
              <a:cs typeface="Arial"/>
            </a:endParaRPr>
          </a:p>
        </p:txBody>
      </p:sp>
      <p:sp>
        <p:nvSpPr>
          <p:cNvPr id="3874" name="object 3874"/>
          <p:cNvSpPr/>
          <p:nvPr/>
        </p:nvSpPr>
        <p:spPr>
          <a:xfrm>
            <a:off x="8545398" y="2423942"/>
            <a:ext cx="44450" cy="55244"/>
          </a:xfrm>
          <a:custGeom>
            <a:avLst/>
            <a:gdLst/>
            <a:ahLst/>
            <a:cxnLst/>
            <a:rect l="l" t="t" r="r" b="b"/>
            <a:pathLst>
              <a:path w="44450" h="55244">
                <a:moveTo>
                  <a:pt x="833" y="0"/>
                </a:moveTo>
                <a:lnTo>
                  <a:pt x="0" y="0"/>
                </a:lnTo>
                <a:lnTo>
                  <a:pt x="0" y="715"/>
                </a:lnTo>
                <a:lnTo>
                  <a:pt x="43399" y="54964"/>
                </a:lnTo>
                <a:lnTo>
                  <a:pt x="44234" y="54964"/>
                </a:lnTo>
                <a:lnTo>
                  <a:pt x="44234" y="54250"/>
                </a:lnTo>
                <a:lnTo>
                  <a:pt x="833" y="0"/>
                </a:lnTo>
                <a:close/>
              </a:path>
            </a:pathLst>
          </a:custGeom>
          <a:solidFill>
            <a:srgbClr val="46B446"/>
          </a:solidFill>
        </p:spPr>
        <p:txBody>
          <a:bodyPr wrap="square" lIns="0" tIns="0" rIns="0" bIns="0" rtlCol="0"/>
          <a:lstStyle/>
          <a:p>
            <a:endParaRPr/>
          </a:p>
        </p:txBody>
      </p:sp>
      <p:sp>
        <p:nvSpPr>
          <p:cNvPr id="3875" name="object 3875"/>
          <p:cNvSpPr txBox="1"/>
          <p:nvPr/>
        </p:nvSpPr>
        <p:spPr>
          <a:xfrm>
            <a:off x="7360887" y="2488334"/>
            <a:ext cx="20701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975.5341</a:t>
            </a:r>
            <a:endParaRPr sz="300">
              <a:latin typeface="Arial"/>
              <a:cs typeface="Arial"/>
            </a:endParaRPr>
          </a:p>
        </p:txBody>
      </p:sp>
      <p:sp>
        <p:nvSpPr>
          <p:cNvPr id="3876" name="object 3876"/>
          <p:cNvSpPr/>
          <p:nvPr/>
        </p:nvSpPr>
        <p:spPr>
          <a:xfrm>
            <a:off x="7463727" y="2541010"/>
            <a:ext cx="78105" cy="6985"/>
          </a:xfrm>
          <a:custGeom>
            <a:avLst/>
            <a:gdLst/>
            <a:ahLst/>
            <a:cxnLst/>
            <a:rect l="l" t="t" r="r" b="b"/>
            <a:pathLst>
              <a:path w="78104" h="6985">
                <a:moveTo>
                  <a:pt x="834" y="0"/>
                </a:moveTo>
                <a:lnTo>
                  <a:pt x="0" y="0"/>
                </a:lnTo>
                <a:lnTo>
                  <a:pt x="0" y="713"/>
                </a:lnTo>
                <a:lnTo>
                  <a:pt x="76785" y="6423"/>
                </a:lnTo>
                <a:lnTo>
                  <a:pt x="77619" y="6423"/>
                </a:lnTo>
                <a:lnTo>
                  <a:pt x="77619" y="5709"/>
                </a:lnTo>
                <a:lnTo>
                  <a:pt x="834" y="0"/>
                </a:lnTo>
                <a:close/>
              </a:path>
            </a:pathLst>
          </a:custGeom>
          <a:solidFill>
            <a:srgbClr val="46B446"/>
          </a:solidFill>
        </p:spPr>
        <p:txBody>
          <a:bodyPr wrap="square" lIns="0" tIns="0" rIns="0" bIns="0" rtlCol="0"/>
          <a:lstStyle/>
          <a:p>
            <a:endParaRPr/>
          </a:p>
        </p:txBody>
      </p:sp>
      <p:sp>
        <p:nvSpPr>
          <p:cNvPr id="3877" name="object 3877"/>
          <p:cNvSpPr txBox="1"/>
          <p:nvPr/>
        </p:nvSpPr>
        <p:spPr>
          <a:xfrm>
            <a:off x="7621290" y="2639664"/>
            <a:ext cx="233679" cy="57708"/>
          </a:xfrm>
          <a:prstGeom prst="rect">
            <a:avLst/>
          </a:prstGeom>
        </p:spPr>
        <p:txBody>
          <a:bodyPr vert="horz" wrap="square" lIns="0" tIns="11430" rIns="0" bIns="0" rtlCol="0">
            <a:spAutoFit/>
          </a:bodyPr>
          <a:lstStyle/>
          <a:p>
            <a:pPr marL="12700">
              <a:spcBef>
                <a:spcPts val="90"/>
              </a:spcBef>
            </a:pPr>
            <a:r>
              <a:rPr sz="300" spc="20" dirty="0">
                <a:latin typeface="Arial"/>
                <a:cs typeface="Arial"/>
              </a:rPr>
              <a:t>1081.7426</a:t>
            </a:r>
            <a:endParaRPr sz="300">
              <a:latin typeface="Arial"/>
              <a:cs typeface="Arial"/>
            </a:endParaRPr>
          </a:p>
        </p:txBody>
      </p:sp>
      <p:sp>
        <p:nvSpPr>
          <p:cNvPr id="3878" name="object 3878"/>
          <p:cNvSpPr txBox="1"/>
          <p:nvPr/>
        </p:nvSpPr>
        <p:spPr>
          <a:xfrm>
            <a:off x="9156996" y="2773862"/>
            <a:ext cx="233679" cy="57708"/>
          </a:xfrm>
          <a:prstGeom prst="rect">
            <a:avLst/>
          </a:prstGeom>
        </p:spPr>
        <p:txBody>
          <a:bodyPr vert="horz" wrap="square" lIns="0" tIns="11430" rIns="0" bIns="0" rtlCol="0">
            <a:spAutoFit/>
          </a:bodyPr>
          <a:lstStyle/>
          <a:p>
            <a:pPr marL="12700">
              <a:spcBef>
                <a:spcPts val="90"/>
              </a:spcBef>
            </a:pPr>
            <a:r>
              <a:rPr sz="300" spc="20" dirty="0">
                <a:latin typeface="Arial"/>
                <a:cs typeface="Arial"/>
              </a:rPr>
              <a:t>1894.6001</a:t>
            </a:r>
            <a:endParaRPr sz="300">
              <a:latin typeface="Arial"/>
              <a:cs typeface="Arial"/>
            </a:endParaRPr>
          </a:p>
        </p:txBody>
      </p:sp>
      <p:sp>
        <p:nvSpPr>
          <p:cNvPr id="3879" name="object 3879"/>
          <p:cNvSpPr/>
          <p:nvPr/>
        </p:nvSpPr>
        <p:spPr>
          <a:xfrm>
            <a:off x="9253158" y="2826538"/>
            <a:ext cx="20955" cy="6985"/>
          </a:xfrm>
          <a:custGeom>
            <a:avLst/>
            <a:gdLst/>
            <a:ahLst/>
            <a:cxnLst/>
            <a:rect l="l" t="t" r="r" b="b"/>
            <a:pathLst>
              <a:path w="20954" h="6985">
                <a:moveTo>
                  <a:pt x="20864" y="0"/>
                </a:moveTo>
                <a:lnTo>
                  <a:pt x="20031" y="0"/>
                </a:lnTo>
                <a:lnTo>
                  <a:pt x="0" y="5709"/>
                </a:lnTo>
                <a:lnTo>
                  <a:pt x="0" y="6423"/>
                </a:lnTo>
                <a:lnTo>
                  <a:pt x="834" y="6423"/>
                </a:lnTo>
                <a:lnTo>
                  <a:pt x="20864" y="712"/>
                </a:lnTo>
                <a:lnTo>
                  <a:pt x="20864" y="0"/>
                </a:lnTo>
                <a:close/>
              </a:path>
            </a:pathLst>
          </a:custGeom>
          <a:solidFill>
            <a:srgbClr val="46B446"/>
          </a:solidFill>
        </p:spPr>
        <p:txBody>
          <a:bodyPr wrap="square" lIns="0" tIns="0" rIns="0" bIns="0" rtlCol="0"/>
          <a:lstStyle/>
          <a:p>
            <a:endParaRPr/>
          </a:p>
        </p:txBody>
      </p:sp>
      <p:sp>
        <p:nvSpPr>
          <p:cNvPr id="3880" name="object 3880"/>
          <p:cNvSpPr txBox="1"/>
          <p:nvPr/>
        </p:nvSpPr>
        <p:spPr>
          <a:xfrm>
            <a:off x="8849854" y="2782428"/>
            <a:ext cx="22987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1773.8836</a:t>
            </a:r>
            <a:endParaRPr sz="300">
              <a:latin typeface="Arial"/>
              <a:cs typeface="Arial"/>
            </a:endParaRPr>
          </a:p>
        </p:txBody>
      </p:sp>
      <p:sp>
        <p:nvSpPr>
          <p:cNvPr id="3881" name="object 3881"/>
          <p:cNvSpPr/>
          <p:nvPr/>
        </p:nvSpPr>
        <p:spPr>
          <a:xfrm>
            <a:off x="8962709" y="2835103"/>
            <a:ext cx="67945" cy="9525"/>
          </a:xfrm>
          <a:custGeom>
            <a:avLst/>
            <a:gdLst/>
            <a:ahLst/>
            <a:cxnLst/>
            <a:rect l="l" t="t" r="r" b="b"/>
            <a:pathLst>
              <a:path w="67945" h="9525">
                <a:moveTo>
                  <a:pt x="834" y="0"/>
                </a:moveTo>
                <a:lnTo>
                  <a:pt x="0" y="0"/>
                </a:lnTo>
                <a:lnTo>
                  <a:pt x="0" y="713"/>
                </a:lnTo>
                <a:lnTo>
                  <a:pt x="66770" y="9279"/>
                </a:lnTo>
                <a:lnTo>
                  <a:pt x="67604" y="9279"/>
                </a:lnTo>
                <a:lnTo>
                  <a:pt x="67604" y="8566"/>
                </a:lnTo>
                <a:lnTo>
                  <a:pt x="834" y="0"/>
                </a:lnTo>
                <a:close/>
              </a:path>
            </a:pathLst>
          </a:custGeom>
          <a:solidFill>
            <a:srgbClr val="46B446"/>
          </a:solidFill>
        </p:spPr>
        <p:txBody>
          <a:bodyPr wrap="square" lIns="0" tIns="0" rIns="0" bIns="0" rtlCol="0"/>
          <a:lstStyle/>
          <a:p>
            <a:endParaRPr/>
          </a:p>
        </p:txBody>
      </p:sp>
      <p:sp>
        <p:nvSpPr>
          <p:cNvPr id="3882" name="object 3882"/>
          <p:cNvSpPr txBox="1"/>
          <p:nvPr/>
        </p:nvSpPr>
        <p:spPr>
          <a:xfrm>
            <a:off x="7985185" y="2993718"/>
            <a:ext cx="22987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1285.7981</a:t>
            </a:r>
            <a:endParaRPr sz="300">
              <a:latin typeface="Arial"/>
              <a:cs typeface="Arial"/>
            </a:endParaRPr>
          </a:p>
        </p:txBody>
      </p:sp>
      <p:sp>
        <p:nvSpPr>
          <p:cNvPr id="3883" name="object 3883"/>
          <p:cNvSpPr/>
          <p:nvPr/>
        </p:nvSpPr>
        <p:spPr>
          <a:xfrm>
            <a:off x="8098040" y="3043538"/>
            <a:ext cx="20955" cy="6985"/>
          </a:xfrm>
          <a:custGeom>
            <a:avLst/>
            <a:gdLst/>
            <a:ahLst/>
            <a:cxnLst/>
            <a:rect l="l" t="t" r="r" b="b"/>
            <a:pathLst>
              <a:path w="20954" h="6985">
                <a:moveTo>
                  <a:pt x="835" y="0"/>
                </a:moveTo>
                <a:lnTo>
                  <a:pt x="0" y="0"/>
                </a:lnTo>
                <a:lnTo>
                  <a:pt x="0" y="713"/>
                </a:lnTo>
                <a:lnTo>
                  <a:pt x="20031" y="6424"/>
                </a:lnTo>
                <a:lnTo>
                  <a:pt x="20866" y="6424"/>
                </a:lnTo>
                <a:lnTo>
                  <a:pt x="20866" y="5711"/>
                </a:lnTo>
                <a:lnTo>
                  <a:pt x="835" y="0"/>
                </a:lnTo>
                <a:close/>
              </a:path>
            </a:pathLst>
          </a:custGeom>
          <a:solidFill>
            <a:srgbClr val="46B446"/>
          </a:solidFill>
        </p:spPr>
        <p:txBody>
          <a:bodyPr wrap="square" lIns="0" tIns="0" rIns="0" bIns="0" rtlCol="0"/>
          <a:lstStyle/>
          <a:p>
            <a:endParaRPr/>
          </a:p>
        </p:txBody>
      </p:sp>
      <p:sp>
        <p:nvSpPr>
          <p:cNvPr id="3884" name="object 3884"/>
          <p:cNvSpPr txBox="1"/>
          <p:nvPr/>
        </p:nvSpPr>
        <p:spPr>
          <a:xfrm>
            <a:off x="6850098" y="3056534"/>
            <a:ext cx="20701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660.3698</a:t>
            </a:r>
            <a:endParaRPr sz="300">
              <a:latin typeface="Arial"/>
              <a:cs typeface="Arial"/>
            </a:endParaRPr>
          </a:p>
        </p:txBody>
      </p:sp>
      <p:sp>
        <p:nvSpPr>
          <p:cNvPr id="3885" name="object 3885"/>
          <p:cNvSpPr txBox="1"/>
          <p:nvPr/>
        </p:nvSpPr>
        <p:spPr>
          <a:xfrm>
            <a:off x="9273842" y="3050824"/>
            <a:ext cx="22987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1963.1184</a:t>
            </a:r>
            <a:endParaRPr sz="300">
              <a:latin typeface="Arial"/>
              <a:cs typeface="Arial"/>
            </a:endParaRPr>
          </a:p>
        </p:txBody>
      </p:sp>
      <p:sp>
        <p:nvSpPr>
          <p:cNvPr id="3886" name="object 3886"/>
          <p:cNvSpPr/>
          <p:nvPr/>
        </p:nvSpPr>
        <p:spPr>
          <a:xfrm>
            <a:off x="9380020" y="3103498"/>
            <a:ext cx="11430" cy="6985"/>
          </a:xfrm>
          <a:custGeom>
            <a:avLst/>
            <a:gdLst/>
            <a:ahLst/>
            <a:cxnLst/>
            <a:rect l="l" t="t" r="r" b="b"/>
            <a:pathLst>
              <a:path w="11429" h="6985">
                <a:moveTo>
                  <a:pt x="10849" y="0"/>
                </a:moveTo>
                <a:lnTo>
                  <a:pt x="10015" y="0"/>
                </a:lnTo>
                <a:lnTo>
                  <a:pt x="0" y="5711"/>
                </a:lnTo>
                <a:lnTo>
                  <a:pt x="0" y="6424"/>
                </a:lnTo>
                <a:lnTo>
                  <a:pt x="834" y="6424"/>
                </a:lnTo>
                <a:lnTo>
                  <a:pt x="10849" y="713"/>
                </a:lnTo>
                <a:lnTo>
                  <a:pt x="10849" y="0"/>
                </a:lnTo>
                <a:close/>
              </a:path>
            </a:pathLst>
          </a:custGeom>
          <a:solidFill>
            <a:srgbClr val="46B446"/>
          </a:solidFill>
        </p:spPr>
        <p:txBody>
          <a:bodyPr wrap="square" lIns="0" tIns="0" rIns="0" bIns="0" rtlCol="0"/>
          <a:lstStyle/>
          <a:p>
            <a:endParaRPr/>
          </a:p>
        </p:txBody>
      </p:sp>
      <p:sp>
        <p:nvSpPr>
          <p:cNvPr id="3887" name="object 3887"/>
          <p:cNvSpPr txBox="1"/>
          <p:nvPr/>
        </p:nvSpPr>
        <p:spPr>
          <a:xfrm>
            <a:off x="7047069" y="3096508"/>
            <a:ext cx="20701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806.9863</a:t>
            </a:r>
            <a:endParaRPr sz="300">
              <a:latin typeface="Arial"/>
              <a:cs typeface="Arial"/>
            </a:endParaRPr>
          </a:p>
        </p:txBody>
      </p:sp>
      <p:sp>
        <p:nvSpPr>
          <p:cNvPr id="3888" name="object 3888"/>
          <p:cNvSpPr/>
          <p:nvPr/>
        </p:nvSpPr>
        <p:spPr>
          <a:xfrm>
            <a:off x="7149909" y="3149183"/>
            <a:ext cx="78105" cy="6985"/>
          </a:xfrm>
          <a:custGeom>
            <a:avLst/>
            <a:gdLst/>
            <a:ahLst/>
            <a:cxnLst/>
            <a:rect l="l" t="t" r="r" b="b"/>
            <a:pathLst>
              <a:path w="78104" h="6985">
                <a:moveTo>
                  <a:pt x="834" y="0"/>
                </a:moveTo>
                <a:lnTo>
                  <a:pt x="0" y="0"/>
                </a:lnTo>
                <a:lnTo>
                  <a:pt x="0" y="713"/>
                </a:lnTo>
                <a:lnTo>
                  <a:pt x="76785" y="6424"/>
                </a:lnTo>
                <a:lnTo>
                  <a:pt x="77619" y="6424"/>
                </a:lnTo>
                <a:lnTo>
                  <a:pt x="77619" y="5711"/>
                </a:lnTo>
                <a:lnTo>
                  <a:pt x="834" y="0"/>
                </a:lnTo>
                <a:close/>
              </a:path>
            </a:pathLst>
          </a:custGeom>
          <a:solidFill>
            <a:srgbClr val="46B446"/>
          </a:solidFill>
        </p:spPr>
        <p:txBody>
          <a:bodyPr wrap="square" lIns="0" tIns="0" rIns="0" bIns="0" rtlCol="0"/>
          <a:lstStyle/>
          <a:p>
            <a:endParaRPr/>
          </a:p>
        </p:txBody>
      </p:sp>
      <p:sp>
        <p:nvSpPr>
          <p:cNvPr id="3889" name="object 3889"/>
          <p:cNvSpPr txBox="1"/>
          <p:nvPr/>
        </p:nvSpPr>
        <p:spPr>
          <a:xfrm>
            <a:off x="6639773" y="3096508"/>
            <a:ext cx="20701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559.8581</a:t>
            </a:r>
            <a:endParaRPr sz="300">
              <a:latin typeface="Arial"/>
              <a:cs typeface="Arial"/>
            </a:endParaRPr>
          </a:p>
        </p:txBody>
      </p:sp>
      <p:sp>
        <p:nvSpPr>
          <p:cNvPr id="3890" name="object 3890"/>
          <p:cNvSpPr/>
          <p:nvPr/>
        </p:nvSpPr>
        <p:spPr>
          <a:xfrm>
            <a:off x="6742613" y="3146328"/>
            <a:ext cx="24765" cy="6985"/>
          </a:xfrm>
          <a:custGeom>
            <a:avLst/>
            <a:gdLst/>
            <a:ahLst/>
            <a:cxnLst/>
            <a:rect l="l" t="t" r="r" b="b"/>
            <a:pathLst>
              <a:path w="24764" h="6985">
                <a:moveTo>
                  <a:pt x="834" y="0"/>
                </a:moveTo>
                <a:lnTo>
                  <a:pt x="0" y="0"/>
                </a:lnTo>
                <a:lnTo>
                  <a:pt x="0" y="713"/>
                </a:lnTo>
                <a:lnTo>
                  <a:pt x="23369" y="6424"/>
                </a:lnTo>
                <a:lnTo>
                  <a:pt x="24203" y="6424"/>
                </a:lnTo>
                <a:lnTo>
                  <a:pt x="24203" y="5711"/>
                </a:lnTo>
                <a:lnTo>
                  <a:pt x="834" y="0"/>
                </a:lnTo>
                <a:close/>
              </a:path>
            </a:pathLst>
          </a:custGeom>
          <a:solidFill>
            <a:srgbClr val="46B446"/>
          </a:solidFill>
        </p:spPr>
        <p:txBody>
          <a:bodyPr wrap="square" lIns="0" tIns="0" rIns="0" bIns="0" rtlCol="0"/>
          <a:lstStyle/>
          <a:p>
            <a:endParaRPr/>
          </a:p>
        </p:txBody>
      </p:sp>
      <p:sp>
        <p:nvSpPr>
          <p:cNvPr id="3891" name="object 3891"/>
          <p:cNvSpPr txBox="1"/>
          <p:nvPr/>
        </p:nvSpPr>
        <p:spPr>
          <a:xfrm>
            <a:off x="7324164" y="3139337"/>
            <a:ext cx="20701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915.3887</a:t>
            </a:r>
            <a:endParaRPr sz="300">
              <a:latin typeface="Arial"/>
              <a:cs typeface="Arial"/>
            </a:endParaRPr>
          </a:p>
        </p:txBody>
      </p:sp>
      <p:sp>
        <p:nvSpPr>
          <p:cNvPr id="3892" name="object 3892"/>
          <p:cNvSpPr txBox="1"/>
          <p:nvPr/>
        </p:nvSpPr>
        <p:spPr>
          <a:xfrm>
            <a:off x="6559649" y="3153614"/>
            <a:ext cx="207010" cy="57708"/>
          </a:xfrm>
          <a:prstGeom prst="rect">
            <a:avLst/>
          </a:prstGeom>
        </p:spPr>
        <p:txBody>
          <a:bodyPr vert="horz" wrap="square" lIns="0" tIns="11430" rIns="0" bIns="0" rtlCol="0">
            <a:spAutoFit/>
          </a:bodyPr>
          <a:lstStyle/>
          <a:p>
            <a:pPr marL="12700">
              <a:spcBef>
                <a:spcPts val="90"/>
              </a:spcBef>
            </a:pPr>
            <a:r>
              <a:rPr sz="300" spc="15" dirty="0">
                <a:latin typeface="Arial"/>
                <a:cs typeface="Arial"/>
              </a:rPr>
              <a:t>497.6919</a:t>
            </a:r>
            <a:endParaRPr sz="300">
              <a:latin typeface="Arial"/>
              <a:cs typeface="Arial"/>
            </a:endParaRPr>
          </a:p>
        </p:txBody>
      </p:sp>
      <p:sp>
        <p:nvSpPr>
          <p:cNvPr id="3893" name="object 3893"/>
          <p:cNvSpPr/>
          <p:nvPr/>
        </p:nvSpPr>
        <p:spPr>
          <a:xfrm>
            <a:off x="6649134" y="3206288"/>
            <a:ext cx="14604" cy="29845"/>
          </a:xfrm>
          <a:custGeom>
            <a:avLst/>
            <a:gdLst/>
            <a:ahLst/>
            <a:cxnLst/>
            <a:rect l="l" t="t" r="r" b="b"/>
            <a:pathLst>
              <a:path w="14604" h="29844">
                <a:moveTo>
                  <a:pt x="14188" y="0"/>
                </a:moveTo>
                <a:lnTo>
                  <a:pt x="13354" y="0"/>
                </a:lnTo>
                <a:lnTo>
                  <a:pt x="0" y="28553"/>
                </a:lnTo>
                <a:lnTo>
                  <a:pt x="0" y="29267"/>
                </a:lnTo>
                <a:lnTo>
                  <a:pt x="835" y="29267"/>
                </a:lnTo>
                <a:lnTo>
                  <a:pt x="14188" y="713"/>
                </a:lnTo>
                <a:lnTo>
                  <a:pt x="14188" y="0"/>
                </a:lnTo>
                <a:close/>
              </a:path>
            </a:pathLst>
          </a:custGeom>
          <a:solidFill>
            <a:srgbClr val="46B446"/>
          </a:solidFill>
        </p:spPr>
        <p:txBody>
          <a:bodyPr wrap="square" lIns="0" tIns="0" rIns="0" bIns="0" rtlCol="0"/>
          <a:lstStyle/>
          <a:p>
            <a:endParaRPr/>
          </a:p>
        </p:txBody>
      </p:sp>
      <p:sp>
        <p:nvSpPr>
          <p:cNvPr id="3894" name="object 3894"/>
          <p:cNvSpPr txBox="1"/>
          <p:nvPr/>
        </p:nvSpPr>
        <p:spPr>
          <a:xfrm>
            <a:off x="2187679" y="1176020"/>
            <a:ext cx="7148195" cy="330200"/>
          </a:xfrm>
          <a:prstGeom prst="rect">
            <a:avLst/>
          </a:prstGeom>
        </p:spPr>
        <p:txBody>
          <a:bodyPr vert="horz" wrap="square" lIns="0" tIns="12700" rIns="0" bIns="0" rtlCol="0">
            <a:spAutoFit/>
          </a:bodyPr>
          <a:lstStyle/>
          <a:p>
            <a:pPr marL="12700">
              <a:spcBef>
                <a:spcPts val="100"/>
              </a:spcBef>
              <a:tabLst>
                <a:tab pos="4481195" algn="l"/>
              </a:tabLst>
            </a:pPr>
            <a:r>
              <a:rPr sz="2000" b="1" spc="-10" dirty="0">
                <a:solidFill>
                  <a:srgbClr val="333399"/>
                </a:solidFill>
                <a:latin typeface="Arial"/>
                <a:cs typeface="Arial"/>
              </a:rPr>
              <a:t>Transcriptional</a:t>
            </a:r>
            <a:r>
              <a:rPr sz="2000" b="1" dirty="0">
                <a:solidFill>
                  <a:srgbClr val="333399"/>
                </a:solidFill>
                <a:latin typeface="Arial"/>
                <a:cs typeface="Arial"/>
              </a:rPr>
              <a:t> </a:t>
            </a:r>
            <a:r>
              <a:rPr sz="2000" b="1" spc="-5" dirty="0">
                <a:solidFill>
                  <a:srgbClr val="333399"/>
                </a:solidFill>
                <a:latin typeface="Arial"/>
                <a:cs typeface="Arial"/>
              </a:rPr>
              <a:t>Profiling	MS-based</a:t>
            </a:r>
            <a:r>
              <a:rPr sz="2000" b="1" spc="-30" dirty="0">
                <a:solidFill>
                  <a:srgbClr val="333399"/>
                </a:solidFill>
                <a:latin typeface="Arial"/>
                <a:cs typeface="Arial"/>
              </a:rPr>
              <a:t> </a:t>
            </a:r>
            <a:r>
              <a:rPr sz="2000" b="1" spc="-5" dirty="0">
                <a:solidFill>
                  <a:srgbClr val="333399"/>
                </a:solidFill>
                <a:latin typeface="Arial"/>
                <a:cs typeface="Arial"/>
              </a:rPr>
              <a:t>Proteomics</a:t>
            </a:r>
            <a:endParaRPr sz="2000">
              <a:latin typeface="Arial"/>
              <a:cs typeface="Arial"/>
            </a:endParaRPr>
          </a:p>
        </p:txBody>
      </p:sp>
      <p:sp>
        <p:nvSpPr>
          <p:cNvPr id="3895" name="object 3895"/>
          <p:cNvSpPr/>
          <p:nvPr/>
        </p:nvSpPr>
        <p:spPr>
          <a:xfrm>
            <a:off x="1756756" y="901931"/>
            <a:ext cx="8678486" cy="178723"/>
          </a:xfrm>
          <a:prstGeom prst="rect">
            <a:avLst/>
          </a:prstGeom>
          <a:blipFill>
            <a:blip r:embed="rId4" cstate="print"/>
            <a:stretch>
              <a:fillRect/>
            </a:stretch>
          </a:blipFill>
        </p:spPr>
        <p:txBody>
          <a:bodyPr wrap="square" lIns="0" tIns="0" rIns="0" bIns="0" rtlCol="0"/>
          <a:lstStyle/>
          <a:p>
            <a:endParaRPr/>
          </a:p>
        </p:txBody>
      </p:sp>
      <p:sp>
        <p:nvSpPr>
          <p:cNvPr id="3896" name="object 3896"/>
          <p:cNvSpPr/>
          <p:nvPr/>
        </p:nvSpPr>
        <p:spPr>
          <a:xfrm>
            <a:off x="1752600" y="915527"/>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792451" y="721195"/>
            <a:ext cx="6607098" cy="1362503"/>
          </a:xfrm>
          <a:prstGeom prst="rect">
            <a:avLst/>
          </a:prstGeom>
        </p:spPr>
        <p:txBody>
          <a:bodyPr vert="horz" wrap="square" lIns="0" tIns="8206" rIns="0" bIns="0" rtlCol="0" anchor="ctr">
            <a:spAutoFit/>
          </a:bodyPr>
          <a:lstStyle/>
          <a:p>
            <a:pPr marL="8637" algn="ctr">
              <a:lnSpc>
                <a:spcPct val="100000"/>
              </a:lnSpc>
              <a:spcBef>
                <a:spcPts val="65"/>
              </a:spcBef>
            </a:pPr>
            <a:r>
              <a:rPr lang="en-US" spc="-4" dirty="0" err="1">
                <a:solidFill>
                  <a:srgbClr val="FFFF00"/>
                </a:solidFill>
              </a:rPr>
              <a:t>Taggin</a:t>
            </a:r>
            <a:r>
              <a:rPr lang="en-US" spc="-4" dirty="0">
                <a:solidFill>
                  <a:srgbClr val="FFFF00"/>
                </a:solidFill>
              </a:rPr>
              <a:t> for proximity </a:t>
            </a:r>
            <a:r>
              <a:rPr lang="en-US" spc="-4" dirty="0" err="1">
                <a:solidFill>
                  <a:srgbClr val="FFFF00"/>
                </a:solidFill>
              </a:rPr>
              <a:t>biotinilation</a:t>
            </a:r>
            <a:endParaRPr spc="-4" dirty="0">
              <a:solidFill>
                <a:srgbClr val="FFFF00"/>
              </a:solidFill>
            </a:endParaRPr>
          </a:p>
        </p:txBody>
      </p:sp>
      <p:pic>
        <p:nvPicPr>
          <p:cNvPr id="8" name="Picture 7">
            <a:extLst>
              <a:ext uri="{FF2B5EF4-FFF2-40B4-BE49-F238E27FC236}">
                <a16:creationId xmlns:a16="http://schemas.microsoft.com/office/drawing/2014/main" id="{4E207F09-35BA-4CF4-B842-09FC996B2BE5}"/>
              </a:ext>
            </a:extLst>
          </p:cNvPr>
          <p:cNvPicPr>
            <a:picLocks noChangeAspect="1"/>
          </p:cNvPicPr>
          <p:nvPr/>
        </p:nvPicPr>
        <p:blipFill>
          <a:blip r:embed="rId2"/>
          <a:stretch>
            <a:fillRect/>
          </a:stretch>
        </p:blipFill>
        <p:spPr>
          <a:xfrm>
            <a:off x="6607665" y="2031781"/>
            <a:ext cx="3438313" cy="3685190"/>
          </a:xfrm>
          <a:prstGeom prst="rect">
            <a:avLst/>
          </a:prstGeom>
        </p:spPr>
      </p:pic>
      <p:sp>
        <p:nvSpPr>
          <p:cNvPr id="9" name="TextBox 8">
            <a:extLst>
              <a:ext uri="{FF2B5EF4-FFF2-40B4-BE49-F238E27FC236}">
                <a16:creationId xmlns:a16="http://schemas.microsoft.com/office/drawing/2014/main" id="{DF24E398-1D27-44E8-A18D-BE4FE193970B}"/>
              </a:ext>
            </a:extLst>
          </p:cNvPr>
          <p:cNvSpPr txBox="1"/>
          <p:nvPr/>
        </p:nvSpPr>
        <p:spPr>
          <a:xfrm>
            <a:off x="2181568" y="2875003"/>
            <a:ext cx="3914433" cy="1546577"/>
          </a:xfrm>
          <a:prstGeom prst="rect">
            <a:avLst/>
          </a:prstGeom>
          <a:noFill/>
        </p:spPr>
        <p:txBody>
          <a:bodyPr wrap="square" rtlCol="0">
            <a:spAutoFit/>
          </a:bodyPr>
          <a:lstStyle/>
          <a:p>
            <a:pPr marL="214313" indent="-214313">
              <a:buFontTx/>
              <a:buChar char="-"/>
            </a:pPr>
            <a:r>
              <a:rPr lang="en-US" sz="1350" dirty="0" err="1">
                <a:solidFill>
                  <a:srgbClr val="FFFF00"/>
                </a:solidFill>
              </a:rPr>
              <a:t>Metodo</a:t>
            </a:r>
            <a:r>
              <a:rPr lang="en-US" sz="1350" dirty="0">
                <a:solidFill>
                  <a:srgbClr val="FFFF00"/>
                </a:solidFill>
              </a:rPr>
              <a:t> </a:t>
            </a:r>
            <a:r>
              <a:rPr lang="en-US" sz="1350" dirty="0" err="1">
                <a:solidFill>
                  <a:srgbClr val="FFFF00"/>
                </a:solidFill>
              </a:rPr>
              <a:t>enzimatico</a:t>
            </a:r>
            <a:r>
              <a:rPr lang="en-US" sz="1350" dirty="0">
                <a:solidFill>
                  <a:srgbClr val="FFFF00"/>
                </a:solidFill>
              </a:rPr>
              <a:t> per la </a:t>
            </a:r>
            <a:r>
              <a:rPr lang="en-US" sz="1350" dirty="0" err="1">
                <a:solidFill>
                  <a:srgbClr val="FFFF00"/>
                </a:solidFill>
              </a:rPr>
              <a:t>biotinilazione</a:t>
            </a:r>
            <a:r>
              <a:rPr lang="en-US" sz="1350" dirty="0">
                <a:solidFill>
                  <a:srgbClr val="FFFF00"/>
                </a:solidFill>
              </a:rPr>
              <a:t> di </a:t>
            </a:r>
            <a:r>
              <a:rPr lang="en-US" sz="1350" dirty="0" err="1">
                <a:solidFill>
                  <a:srgbClr val="FFFF00"/>
                </a:solidFill>
              </a:rPr>
              <a:t>proteine</a:t>
            </a:r>
            <a:r>
              <a:rPr lang="en-US" sz="1350" dirty="0">
                <a:solidFill>
                  <a:srgbClr val="FFFF00"/>
                </a:solidFill>
              </a:rPr>
              <a:t>,</a:t>
            </a:r>
          </a:p>
          <a:p>
            <a:pPr marL="214313" indent="-214313">
              <a:buFontTx/>
              <a:buChar char="-"/>
            </a:pPr>
            <a:r>
              <a:rPr lang="en-US" sz="1350" dirty="0">
                <a:solidFill>
                  <a:srgbClr val="FFFF00"/>
                </a:solidFill>
              </a:rPr>
              <a:t>Precise </a:t>
            </a:r>
            <a:r>
              <a:rPr lang="en-US" sz="1350" dirty="0" err="1">
                <a:solidFill>
                  <a:srgbClr val="FFFF00"/>
                </a:solidFill>
              </a:rPr>
              <a:t>enzimi</a:t>
            </a:r>
            <a:r>
              <a:rPr lang="en-US" sz="1350" dirty="0">
                <a:solidFill>
                  <a:srgbClr val="FFFF00"/>
                </a:solidFill>
              </a:rPr>
              <a:t> </a:t>
            </a:r>
            <a:r>
              <a:rPr lang="en-US" sz="1350" dirty="0" err="1">
                <a:solidFill>
                  <a:srgbClr val="FFFF00"/>
                </a:solidFill>
              </a:rPr>
              <a:t>possono</a:t>
            </a:r>
            <a:r>
              <a:rPr lang="en-US" sz="1350" dirty="0">
                <a:solidFill>
                  <a:srgbClr val="FFFF00"/>
                </a:solidFill>
              </a:rPr>
              <a:t> </a:t>
            </a:r>
            <a:r>
              <a:rPr lang="en-US" sz="1350" dirty="0" err="1">
                <a:solidFill>
                  <a:srgbClr val="FFFF00"/>
                </a:solidFill>
              </a:rPr>
              <a:t>rendere</a:t>
            </a:r>
            <a:r>
              <a:rPr lang="en-US" sz="1350" dirty="0">
                <a:solidFill>
                  <a:srgbClr val="FFFF00"/>
                </a:solidFill>
              </a:rPr>
              <a:t> la </a:t>
            </a:r>
            <a:r>
              <a:rPr lang="en-US" sz="1350" dirty="0" err="1">
                <a:solidFill>
                  <a:srgbClr val="FFFF00"/>
                </a:solidFill>
              </a:rPr>
              <a:t>biotina</a:t>
            </a:r>
            <a:r>
              <a:rPr lang="en-US" sz="1350" dirty="0">
                <a:solidFill>
                  <a:srgbClr val="FFFF00"/>
                </a:solidFill>
              </a:rPr>
              <a:t> super </a:t>
            </a:r>
            <a:r>
              <a:rPr lang="en-US" sz="1350" dirty="0" err="1">
                <a:solidFill>
                  <a:srgbClr val="FFFF00"/>
                </a:solidFill>
              </a:rPr>
              <a:t>reattiva</a:t>
            </a:r>
            <a:endParaRPr lang="en-US" sz="1350" dirty="0">
              <a:solidFill>
                <a:srgbClr val="FFFF00"/>
              </a:solidFill>
            </a:endParaRPr>
          </a:p>
          <a:p>
            <a:pPr marL="214313" indent="-214313">
              <a:buFontTx/>
              <a:buChar char="-"/>
            </a:pPr>
            <a:r>
              <a:rPr lang="en-US" sz="1350" dirty="0" err="1">
                <a:solidFill>
                  <a:srgbClr val="FFFF00"/>
                </a:solidFill>
              </a:rPr>
              <a:t>Basato</a:t>
            </a:r>
            <a:r>
              <a:rPr lang="en-US" sz="1350" dirty="0">
                <a:solidFill>
                  <a:srgbClr val="FFFF00"/>
                </a:solidFill>
              </a:rPr>
              <a:t> </a:t>
            </a:r>
            <a:r>
              <a:rPr lang="en-US" sz="1350" dirty="0" err="1">
                <a:solidFill>
                  <a:srgbClr val="FFFF00"/>
                </a:solidFill>
              </a:rPr>
              <a:t>sulla</a:t>
            </a:r>
            <a:r>
              <a:rPr lang="en-US" sz="1350" dirty="0">
                <a:solidFill>
                  <a:srgbClr val="FFFF00"/>
                </a:solidFill>
              </a:rPr>
              <a:t> </a:t>
            </a:r>
            <a:r>
              <a:rPr lang="en-US" sz="1350" dirty="0" err="1">
                <a:solidFill>
                  <a:srgbClr val="FFFF00"/>
                </a:solidFill>
              </a:rPr>
              <a:t>biotina</a:t>
            </a:r>
            <a:r>
              <a:rPr lang="en-US" sz="1350" dirty="0">
                <a:solidFill>
                  <a:srgbClr val="FFFF00"/>
                </a:solidFill>
              </a:rPr>
              <a:t> ligase di E. Coli </a:t>
            </a:r>
            <a:r>
              <a:rPr lang="en-US" sz="1350" dirty="0" err="1">
                <a:solidFill>
                  <a:srgbClr val="FFFF00"/>
                </a:solidFill>
              </a:rPr>
              <a:t>BirA</a:t>
            </a:r>
            <a:endParaRPr lang="en-US" sz="1350" dirty="0">
              <a:solidFill>
                <a:srgbClr val="FFFF00"/>
              </a:solidFill>
            </a:endParaRPr>
          </a:p>
          <a:p>
            <a:pPr marL="214313" indent="-214313">
              <a:buFontTx/>
              <a:buChar char="-"/>
            </a:pPr>
            <a:r>
              <a:rPr lang="en-US" sz="1350" dirty="0">
                <a:solidFill>
                  <a:srgbClr val="FFFF00"/>
                </a:solidFill>
              </a:rPr>
              <a:t>Il target </a:t>
            </a:r>
            <a:r>
              <a:rPr lang="en-US" sz="1350" dirty="0" err="1">
                <a:solidFill>
                  <a:srgbClr val="FFFF00"/>
                </a:solidFill>
              </a:rPr>
              <a:t>richiede</a:t>
            </a:r>
            <a:r>
              <a:rPr lang="en-US" sz="1350" dirty="0">
                <a:solidFill>
                  <a:srgbClr val="FFFF00"/>
                </a:solidFill>
              </a:rPr>
              <a:t> una </a:t>
            </a:r>
            <a:r>
              <a:rPr lang="en-US" sz="1350" dirty="0" err="1">
                <a:solidFill>
                  <a:srgbClr val="FFFF00"/>
                </a:solidFill>
              </a:rPr>
              <a:t>sequenza</a:t>
            </a:r>
            <a:r>
              <a:rPr lang="en-US" sz="1350" dirty="0">
                <a:solidFill>
                  <a:srgbClr val="FFFF00"/>
                </a:solidFill>
              </a:rPr>
              <a:t> </a:t>
            </a:r>
            <a:r>
              <a:rPr lang="en-US" sz="1350" dirty="0" err="1">
                <a:solidFill>
                  <a:srgbClr val="FFFF00"/>
                </a:solidFill>
              </a:rPr>
              <a:t>peptidica</a:t>
            </a:r>
            <a:r>
              <a:rPr lang="en-US" sz="1350" dirty="0">
                <a:solidFill>
                  <a:srgbClr val="FFFF00"/>
                </a:solidFill>
              </a:rPr>
              <a:t> </a:t>
            </a:r>
            <a:r>
              <a:rPr lang="en-US" sz="1350" dirty="0" err="1">
                <a:solidFill>
                  <a:srgbClr val="FFFF00"/>
                </a:solidFill>
              </a:rPr>
              <a:t>precisa</a:t>
            </a:r>
            <a:r>
              <a:rPr lang="en-US" sz="1350" dirty="0">
                <a:solidFill>
                  <a:srgbClr val="FFFF00"/>
                </a:solidFill>
              </a:rPr>
              <a:t> (</a:t>
            </a:r>
            <a:r>
              <a:rPr lang="en-US" sz="1350" dirty="0" err="1">
                <a:solidFill>
                  <a:srgbClr val="FFFF00"/>
                </a:solidFill>
              </a:rPr>
              <a:t>AviTag</a:t>
            </a:r>
            <a:r>
              <a:rPr lang="en-US" sz="1350" dirty="0">
                <a:solidFill>
                  <a:srgbClr val="FFFF00"/>
                </a:solidFill>
              </a:rPr>
              <a:t>)</a:t>
            </a:r>
          </a:p>
        </p:txBody>
      </p:sp>
      <p:sp>
        <p:nvSpPr>
          <p:cNvPr id="6" name="TextBox 5">
            <a:extLst>
              <a:ext uri="{FF2B5EF4-FFF2-40B4-BE49-F238E27FC236}">
                <a16:creationId xmlns:a16="http://schemas.microsoft.com/office/drawing/2014/main" id="{76166433-6F4B-4AA0-91AD-1806E680E70D}"/>
              </a:ext>
            </a:extLst>
          </p:cNvPr>
          <p:cNvSpPr txBox="1"/>
          <p:nvPr/>
        </p:nvSpPr>
        <p:spPr>
          <a:xfrm>
            <a:off x="6578619" y="1715675"/>
            <a:ext cx="1271537" cy="507831"/>
          </a:xfrm>
          <a:prstGeom prst="rect">
            <a:avLst/>
          </a:prstGeom>
          <a:noFill/>
        </p:spPr>
        <p:txBody>
          <a:bodyPr wrap="square" rtlCol="0">
            <a:spAutoFit/>
          </a:bodyPr>
          <a:lstStyle/>
          <a:p>
            <a:r>
              <a:rPr lang="en-US" sz="1350" dirty="0" err="1">
                <a:solidFill>
                  <a:srgbClr val="FFFF00"/>
                </a:solidFill>
              </a:rPr>
              <a:t>Reazione</a:t>
            </a:r>
            <a:r>
              <a:rPr lang="en-US" sz="1350" dirty="0">
                <a:solidFill>
                  <a:srgbClr val="FFFF00"/>
                </a:solidFill>
              </a:rPr>
              <a:t> di </a:t>
            </a:r>
            <a:r>
              <a:rPr lang="en-US" sz="1350" dirty="0" err="1">
                <a:solidFill>
                  <a:srgbClr val="FFFF00"/>
                </a:solidFill>
              </a:rPr>
              <a:t>BirA</a:t>
            </a:r>
            <a:endParaRPr lang="en-US" sz="1350" dirty="0">
              <a:solidFill>
                <a:srgbClr val="FFFF00"/>
              </a:solidFill>
            </a:endParaRPr>
          </a:p>
        </p:txBody>
      </p:sp>
    </p:spTree>
    <p:extLst>
      <p:ext uri="{BB962C8B-B14F-4D97-AF65-F5344CB8AC3E}">
        <p14:creationId xmlns:p14="http://schemas.microsoft.com/office/powerpoint/2010/main" val="2792050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669078" y="749187"/>
            <a:ext cx="6853847" cy="1362503"/>
          </a:xfrm>
          <a:prstGeom prst="rect">
            <a:avLst/>
          </a:prstGeom>
        </p:spPr>
        <p:txBody>
          <a:bodyPr vert="horz" wrap="square" lIns="0" tIns="8206" rIns="0" bIns="0" rtlCol="0" anchor="ctr">
            <a:spAutoFit/>
          </a:bodyPr>
          <a:lstStyle/>
          <a:p>
            <a:pPr marL="8637" algn="ctr">
              <a:lnSpc>
                <a:spcPct val="100000"/>
              </a:lnSpc>
              <a:spcBef>
                <a:spcPts val="65"/>
              </a:spcBef>
            </a:pPr>
            <a:r>
              <a:rPr lang="en-US" spc="-4" dirty="0">
                <a:solidFill>
                  <a:srgbClr val="FFFF00"/>
                </a:solidFill>
              </a:rPr>
              <a:t>Tagging for proximity </a:t>
            </a:r>
            <a:r>
              <a:rPr lang="en-US" spc="-4" dirty="0" err="1">
                <a:solidFill>
                  <a:srgbClr val="FFFF00"/>
                </a:solidFill>
              </a:rPr>
              <a:t>biotinilation</a:t>
            </a:r>
            <a:r>
              <a:rPr lang="en-US" spc="-4" dirty="0">
                <a:solidFill>
                  <a:srgbClr val="FFFF00"/>
                </a:solidFill>
              </a:rPr>
              <a:t>: </a:t>
            </a:r>
            <a:r>
              <a:rPr lang="en-US" spc="-4" dirty="0" err="1">
                <a:solidFill>
                  <a:srgbClr val="FFFF00"/>
                </a:solidFill>
              </a:rPr>
              <a:t>BioID</a:t>
            </a:r>
            <a:endParaRPr spc="-4" dirty="0">
              <a:solidFill>
                <a:srgbClr val="FFFF00"/>
              </a:solidFill>
            </a:endParaRPr>
          </a:p>
        </p:txBody>
      </p:sp>
      <p:sp>
        <p:nvSpPr>
          <p:cNvPr id="6" name="TextBox 5">
            <a:extLst>
              <a:ext uri="{FF2B5EF4-FFF2-40B4-BE49-F238E27FC236}">
                <a16:creationId xmlns:a16="http://schemas.microsoft.com/office/drawing/2014/main" id="{4C7A5E1D-880C-4287-AFAF-3477F8ACF916}"/>
              </a:ext>
            </a:extLst>
          </p:cNvPr>
          <p:cNvSpPr txBox="1"/>
          <p:nvPr/>
        </p:nvSpPr>
        <p:spPr>
          <a:xfrm>
            <a:off x="7611985" y="2752893"/>
            <a:ext cx="3056017" cy="1962076"/>
          </a:xfrm>
          <a:prstGeom prst="rect">
            <a:avLst/>
          </a:prstGeom>
          <a:noFill/>
        </p:spPr>
        <p:txBody>
          <a:bodyPr wrap="square" rtlCol="0">
            <a:spAutoFit/>
          </a:bodyPr>
          <a:lstStyle/>
          <a:p>
            <a:pPr marL="214313" indent="-214313">
              <a:buFontTx/>
              <a:buChar char="-"/>
            </a:pPr>
            <a:r>
              <a:rPr lang="en-US" sz="1350" dirty="0" err="1">
                <a:solidFill>
                  <a:srgbClr val="FFFF00"/>
                </a:solidFill>
              </a:rPr>
              <a:t>BioID</a:t>
            </a:r>
            <a:r>
              <a:rPr lang="en-US" sz="1350" dirty="0">
                <a:solidFill>
                  <a:srgbClr val="FFFF00"/>
                </a:solidFill>
              </a:rPr>
              <a:t>: </a:t>
            </a:r>
            <a:r>
              <a:rPr lang="en-US" sz="1350" dirty="0" err="1">
                <a:solidFill>
                  <a:srgbClr val="FFFF00"/>
                </a:solidFill>
              </a:rPr>
              <a:t>mutante</a:t>
            </a:r>
            <a:r>
              <a:rPr lang="en-US" sz="1350" dirty="0">
                <a:solidFill>
                  <a:srgbClr val="FFFF00"/>
                </a:solidFill>
              </a:rPr>
              <a:t> di </a:t>
            </a:r>
            <a:r>
              <a:rPr lang="en-US" sz="1350" dirty="0" err="1">
                <a:solidFill>
                  <a:srgbClr val="FFFF00"/>
                </a:solidFill>
              </a:rPr>
              <a:t>BirA</a:t>
            </a:r>
            <a:r>
              <a:rPr lang="en-US" sz="1350" dirty="0">
                <a:solidFill>
                  <a:srgbClr val="FFFF00"/>
                </a:solidFill>
              </a:rPr>
              <a:t> </a:t>
            </a:r>
            <a:r>
              <a:rPr lang="en-US" sz="1350" dirty="0" err="1">
                <a:solidFill>
                  <a:srgbClr val="FFFF00"/>
                </a:solidFill>
              </a:rPr>
              <a:t>incapace</a:t>
            </a:r>
            <a:r>
              <a:rPr lang="en-US" sz="1350" dirty="0">
                <a:solidFill>
                  <a:srgbClr val="FFFF00"/>
                </a:solidFill>
              </a:rPr>
              <a:t> di </a:t>
            </a:r>
            <a:r>
              <a:rPr lang="en-US" sz="1350" dirty="0" err="1">
                <a:solidFill>
                  <a:srgbClr val="FFFF00"/>
                </a:solidFill>
              </a:rPr>
              <a:t>trattenere</a:t>
            </a:r>
            <a:r>
              <a:rPr lang="en-US" sz="1350" dirty="0">
                <a:solidFill>
                  <a:srgbClr val="FFFF00"/>
                </a:solidFill>
              </a:rPr>
              <a:t> </a:t>
            </a:r>
            <a:r>
              <a:rPr lang="en-US" sz="1350" dirty="0" err="1">
                <a:solidFill>
                  <a:srgbClr val="FFFF00"/>
                </a:solidFill>
              </a:rPr>
              <a:t>Biotina</a:t>
            </a:r>
            <a:r>
              <a:rPr lang="en-US" sz="1350" dirty="0">
                <a:solidFill>
                  <a:srgbClr val="FFFF00"/>
                </a:solidFill>
              </a:rPr>
              <a:t>-AMP</a:t>
            </a:r>
          </a:p>
          <a:p>
            <a:pPr marL="214313" indent="-214313">
              <a:buFontTx/>
              <a:buChar char="-"/>
            </a:pPr>
            <a:r>
              <a:rPr lang="en-US" sz="1350" dirty="0" err="1">
                <a:solidFill>
                  <a:srgbClr val="FFFF00"/>
                </a:solidFill>
              </a:rPr>
              <a:t>Biotina</a:t>
            </a:r>
            <a:r>
              <a:rPr lang="en-US" sz="1350" dirty="0">
                <a:solidFill>
                  <a:srgbClr val="FFFF00"/>
                </a:solidFill>
              </a:rPr>
              <a:t>-AMP e’ </a:t>
            </a:r>
            <a:r>
              <a:rPr lang="en-US" sz="1350" dirty="0" err="1">
                <a:solidFill>
                  <a:srgbClr val="FFFF00"/>
                </a:solidFill>
              </a:rPr>
              <a:t>immediatamente</a:t>
            </a:r>
            <a:r>
              <a:rPr lang="en-US" sz="1350" dirty="0">
                <a:solidFill>
                  <a:srgbClr val="FFFF00"/>
                </a:solidFill>
              </a:rPr>
              <a:t> </a:t>
            </a:r>
            <a:r>
              <a:rPr lang="en-US" sz="1350" dirty="0" err="1">
                <a:solidFill>
                  <a:srgbClr val="FFFF00"/>
                </a:solidFill>
              </a:rPr>
              <a:t>rilasciata</a:t>
            </a:r>
            <a:r>
              <a:rPr lang="en-US" sz="1350" dirty="0">
                <a:solidFill>
                  <a:srgbClr val="FFFF00"/>
                </a:solidFill>
              </a:rPr>
              <a:t> dal </a:t>
            </a:r>
            <a:r>
              <a:rPr lang="en-US" sz="1350" dirty="0" err="1">
                <a:solidFill>
                  <a:srgbClr val="FFFF00"/>
                </a:solidFill>
              </a:rPr>
              <a:t>sito</a:t>
            </a:r>
            <a:r>
              <a:rPr lang="en-US" sz="1350" dirty="0">
                <a:solidFill>
                  <a:srgbClr val="FFFF00"/>
                </a:solidFill>
              </a:rPr>
              <a:t> </a:t>
            </a:r>
            <a:r>
              <a:rPr lang="en-US" sz="1350" dirty="0" err="1">
                <a:solidFill>
                  <a:srgbClr val="FFFF00"/>
                </a:solidFill>
              </a:rPr>
              <a:t>catalitico</a:t>
            </a:r>
            <a:r>
              <a:rPr lang="en-US" sz="1350" dirty="0">
                <a:solidFill>
                  <a:srgbClr val="FFFF00"/>
                </a:solidFill>
              </a:rPr>
              <a:t> e </a:t>
            </a:r>
            <a:r>
              <a:rPr lang="en-US" sz="1350" dirty="0" err="1">
                <a:solidFill>
                  <a:srgbClr val="FFFF00"/>
                </a:solidFill>
              </a:rPr>
              <a:t>reagisce</a:t>
            </a:r>
            <a:r>
              <a:rPr lang="en-US" sz="1350" dirty="0">
                <a:solidFill>
                  <a:srgbClr val="FFFF00"/>
                </a:solidFill>
              </a:rPr>
              <a:t> con </a:t>
            </a:r>
            <a:r>
              <a:rPr lang="en-US" sz="1350" dirty="0" err="1">
                <a:solidFill>
                  <a:srgbClr val="FFFF00"/>
                </a:solidFill>
              </a:rPr>
              <a:t>tutte</a:t>
            </a:r>
            <a:r>
              <a:rPr lang="en-US" sz="1350" dirty="0">
                <a:solidFill>
                  <a:srgbClr val="FFFF00"/>
                </a:solidFill>
              </a:rPr>
              <a:t> le ammine </a:t>
            </a:r>
            <a:r>
              <a:rPr lang="en-US" sz="1350" dirty="0" err="1">
                <a:solidFill>
                  <a:srgbClr val="FFFF00"/>
                </a:solidFill>
              </a:rPr>
              <a:t>primarie</a:t>
            </a:r>
            <a:r>
              <a:rPr lang="en-US" sz="1350" dirty="0">
                <a:solidFill>
                  <a:srgbClr val="FFFF00"/>
                </a:solidFill>
              </a:rPr>
              <a:t> </a:t>
            </a:r>
            <a:r>
              <a:rPr lang="en-US" sz="1350" dirty="0" err="1">
                <a:solidFill>
                  <a:srgbClr val="FFFF00"/>
                </a:solidFill>
              </a:rPr>
              <a:t>disponibili</a:t>
            </a:r>
            <a:r>
              <a:rPr lang="en-US" sz="1350" dirty="0">
                <a:solidFill>
                  <a:srgbClr val="FFFF00"/>
                </a:solidFill>
              </a:rPr>
              <a:t> (</a:t>
            </a:r>
            <a:r>
              <a:rPr lang="en-US" sz="1350" dirty="0" err="1">
                <a:solidFill>
                  <a:srgbClr val="FFFF00"/>
                </a:solidFill>
              </a:rPr>
              <a:t>Arginina</a:t>
            </a:r>
            <a:r>
              <a:rPr lang="en-US" sz="1350" dirty="0">
                <a:solidFill>
                  <a:srgbClr val="FFFF00"/>
                </a:solidFill>
              </a:rPr>
              <a:t>, </a:t>
            </a:r>
            <a:r>
              <a:rPr lang="en-US" sz="1350" dirty="0" err="1">
                <a:solidFill>
                  <a:srgbClr val="FFFF00"/>
                </a:solidFill>
              </a:rPr>
              <a:t>Lysina</a:t>
            </a:r>
            <a:r>
              <a:rPr lang="en-US" sz="1350" dirty="0">
                <a:solidFill>
                  <a:srgbClr val="FFFF00"/>
                </a:solidFill>
              </a:rPr>
              <a:t>, </a:t>
            </a:r>
            <a:r>
              <a:rPr lang="en-US" sz="1350" dirty="0" err="1">
                <a:solidFill>
                  <a:srgbClr val="FFFF00"/>
                </a:solidFill>
              </a:rPr>
              <a:t>Glutammina</a:t>
            </a:r>
            <a:r>
              <a:rPr lang="en-US" sz="1350" dirty="0">
                <a:solidFill>
                  <a:srgbClr val="FFFF00"/>
                </a:solidFill>
              </a:rPr>
              <a:t>, </a:t>
            </a:r>
            <a:r>
              <a:rPr lang="en-US" sz="1350" dirty="0" err="1">
                <a:solidFill>
                  <a:srgbClr val="FFFF00"/>
                </a:solidFill>
              </a:rPr>
              <a:t>Asparagina</a:t>
            </a:r>
            <a:r>
              <a:rPr lang="en-US" sz="1350" dirty="0">
                <a:solidFill>
                  <a:srgbClr val="FFFF00"/>
                </a:solidFill>
              </a:rPr>
              <a:t>)</a:t>
            </a:r>
          </a:p>
          <a:p>
            <a:pPr marL="214313" indent="-214313">
              <a:buFontTx/>
              <a:buChar char="-"/>
            </a:pPr>
            <a:r>
              <a:rPr lang="en-US" sz="1350" dirty="0" err="1">
                <a:solidFill>
                  <a:srgbClr val="FFFF00"/>
                </a:solidFill>
              </a:rPr>
              <a:t>Biotina</a:t>
            </a:r>
            <a:r>
              <a:rPr lang="en-US" sz="1350" dirty="0">
                <a:solidFill>
                  <a:srgbClr val="FFFF00"/>
                </a:solidFill>
              </a:rPr>
              <a:t>-AMP </a:t>
            </a:r>
            <a:r>
              <a:rPr lang="en-US" sz="1350" dirty="0" err="1">
                <a:solidFill>
                  <a:srgbClr val="FFFF00"/>
                </a:solidFill>
              </a:rPr>
              <a:t>emivita</a:t>
            </a:r>
            <a:r>
              <a:rPr lang="en-US" sz="1350" dirty="0">
                <a:solidFill>
                  <a:srgbClr val="FFFF00"/>
                </a:solidFill>
              </a:rPr>
              <a:t> &lt;20-10nm</a:t>
            </a:r>
          </a:p>
          <a:p>
            <a:pPr marL="214313" indent="-214313">
              <a:buFontTx/>
              <a:buChar char="-"/>
            </a:pPr>
            <a:r>
              <a:rPr lang="en-US" sz="1350" dirty="0" err="1">
                <a:solidFill>
                  <a:srgbClr val="FFFF00"/>
                </a:solidFill>
              </a:rPr>
              <a:t>Reazione</a:t>
            </a:r>
            <a:r>
              <a:rPr lang="en-US" sz="1350" dirty="0">
                <a:solidFill>
                  <a:srgbClr val="FFFF00"/>
                </a:solidFill>
              </a:rPr>
              <a:t> </a:t>
            </a:r>
            <a:r>
              <a:rPr lang="en-US" sz="1350" dirty="0" err="1">
                <a:solidFill>
                  <a:srgbClr val="FFFF00"/>
                </a:solidFill>
              </a:rPr>
              <a:t>relativamente</a:t>
            </a:r>
            <a:r>
              <a:rPr lang="en-US" sz="1350" dirty="0">
                <a:solidFill>
                  <a:srgbClr val="FFFF00"/>
                </a:solidFill>
              </a:rPr>
              <a:t> </a:t>
            </a:r>
            <a:r>
              <a:rPr lang="en-US" sz="1350" dirty="0" err="1">
                <a:solidFill>
                  <a:srgbClr val="FFFF00"/>
                </a:solidFill>
              </a:rPr>
              <a:t>lenta</a:t>
            </a:r>
            <a:r>
              <a:rPr lang="en-US" sz="1350" dirty="0">
                <a:solidFill>
                  <a:srgbClr val="FFFF00"/>
                </a:solidFill>
              </a:rPr>
              <a:t> </a:t>
            </a:r>
            <a:r>
              <a:rPr lang="en-US" sz="1350" dirty="0">
                <a:solidFill>
                  <a:srgbClr val="FFFF00"/>
                </a:solidFill>
                <a:sym typeface="Symbol" panose="05050102010706020507" pitchFamily="18" charset="2"/>
              </a:rPr>
              <a:t> 15 ore</a:t>
            </a:r>
            <a:endParaRPr lang="en-US" sz="1350" dirty="0">
              <a:solidFill>
                <a:srgbClr val="FFFF00"/>
              </a:solidFill>
            </a:endParaRPr>
          </a:p>
        </p:txBody>
      </p:sp>
      <p:pic>
        <p:nvPicPr>
          <p:cNvPr id="7" name="Picture 6" descr="A close up of a map&#10;&#10;Description automatically generated">
            <a:extLst>
              <a:ext uri="{FF2B5EF4-FFF2-40B4-BE49-F238E27FC236}">
                <a16:creationId xmlns:a16="http://schemas.microsoft.com/office/drawing/2014/main" id="{04E3AE89-6909-4379-B8EA-F973F7D914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5468" y="2539744"/>
            <a:ext cx="5939555" cy="2755500"/>
          </a:xfrm>
          <a:prstGeom prst="rect">
            <a:avLst/>
          </a:prstGeom>
        </p:spPr>
      </p:pic>
    </p:spTree>
    <p:extLst>
      <p:ext uri="{BB962C8B-B14F-4D97-AF65-F5344CB8AC3E}">
        <p14:creationId xmlns:p14="http://schemas.microsoft.com/office/powerpoint/2010/main" val="4137537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792451" y="721195"/>
            <a:ext cx="6607098" cy="1362503"/>
          </a:xfrm>
          <a:prstGeom prst="rect">
            <a:avLst/>
          </a:prstGeom>
        </p:spPr>
        <p:txBody>
          <a:bodyPr vert="horz" wrap="square" lIns="0" tIns="8206" rIns="0" bIns="0" rtlCol="0" anchor="ctr">
            <a:spAutoFit/>
          </a:bodyPr>
          <a:lstStyle/>
          <a:p>
            <a:pPr marL="8637" algn="ctr">
              <a:lnSpc>
                <a:spcPct val="100000"/>
              </a:lnSpc>
              <a:spcBef>
                <a:spcPts val="65"/>
              </a:spcBef>
            </a:pPr>
            <a:r>
              <a:rPr lang="en-US" spc="-4" dirty="0" err="1">
                <a:solidFill>
                  <a:srgbClr val="FFFF00"/>
                </a:solidFill>
              </a:rPr>
              <a:t>Taggin</a:t>
            </a:r>
            <a:r>
              <a:rPr lang="en-US" spc="-4" dirty="0">
                <a:solidFill>
                  <a:srgbClr val="FFFF00"/>
                </a:solidFill>
              </a:rPr>
              <a:t> for proximity </a:t>
            </a:r>
            <a:r>
              <a:rPr lang="en-US" spc="-4" dirty="0" err="1">
                <a:solidFill>
                  <a:srgbClr val="FFFF00"/>
                </a:solidFill>
              </a:rPr>
              <a:t>biotinilation</a:t>
            </a:r>
            <a:r>
              <a:rPr lang="en-US" spc="-4" dirty="0">
                <a:solidFill>
                  <a:srgbClr val="FFFF00"/>
                </a:solidFill>
              </a:rPr>
              <a:t>: APEX</a:t>
            </a:r>
            <a:endParaRPr spc="-4" dirty="0">
              <a:solidFill>
                <a:srgbClr val="FFFF00"/>
              </a:solidFill>
            </a:endParaRPr>
          </a:p>
        </p:txBody>
      </p:sp>
      <p:grpSp>
        <p:nvGrpSpPr>
          <p:cNvPr id="14" name="Group 13">
            <a:extLst>
              <a:ext uri="{FF2B5EF4-FFF2-40B4-BE49-F238E27FC236}">
                <a16:creationId xmlns:a16="http://schemas.microsoft.com/office/drawing/2014/main" id="{EF81BDEA-AFB0-4060-B32C-225A177A92B1}"/>
              </a:ext>
            </a:extLst>
          </p:cNvPr>
          <p:cNvGrpSpPr/>
          <p:nvPr/>
        </p:nvGrpSpPr>
        <p:grpSpPr>
          <a:xfrm>
            <a:off x="1695976" y="2508770"/>
            <a:ext cx="5778623" cy="2436254"/>
            <a:chOff x="546538" y="2202027"/>
            <a:chExt cx="7704831" cy="3248338"/>
          </a:xfrm>
        </p:grpSpPr>
        <p:pic>
          <p:nvPicPr>
            <p:cNvPr id="3" name="Picture 2">
              <a:extLst>
                <a:ext uri="{FF2B5EF4-FFF2-40B4-BE49-F238E27FC236}">
                  <a16:creationId xmlns:a16="http://schemas.microsoft.com/office/drawing/2014/main" id="{4D0142B1-76E0-4FCB-9237-BAB6356CC838}"/>
                </a:ext>
              </a:extLst>
            </p:cNvPr>
            <p:cNvPicPr>
              <a:picLocks noChangeAspect="1"/>
            </p:cNvPicPr>
            <p:nvPr/>
          </p:nvPicPr>
          <p:blipFill>
            <a:blip r:embed="rId2"/>
            <a:stretch>
              <a:fillRect/>
            </a:stretch>
          </p:blipFill>
          <p:spPr>
            <a:xfrm>
              <a:off x="546538" y="2202027"/>
              <a:ext cx="7704831" cy="3248338"/>
            </a:xfrm>
            <a:prstGeom prst="rect">
              <a:avLst/>
            </a:prstGeom>
          </p:spPr>
        </p:pic>
        <p:sp>
          <p:nvSpPr>
            <p:cNvPr id="5" name="Rectangle 4">
              <a:extLst>
                <a:ext uri="{FF2B5EF4-FFF2-40B4-BE49-F238E27FC236}">
                  <a16:creationId xmlns:a16="http://schemas.microsoft.com/office/drawing/2014/main" id="{865730EA-CFE2-404B-B448-D5CFFE8A1537}"/>
                </a:ext>
              </a:extLst>
            </p:cNvPr>
            <p:cNvSpPr/>
            <p:nvPr/>
          </p:nvSpPr>
          <p:spPr>
            <a:xfrm>
              <a:off x="693683" y="3615559"/>
              <a:ext cx="756745"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a:extLst>
                <a:ext uri="{FF2B5EF4-FFF2-40B4-BE49-F238E27FC236}">
                  <a16:creationId xmlns:a16="http://schemas.microsoft.com/office/drawing/2014/main" id="{184F985B-5BBC-44BE-8CF5-2519DC21F652}"/>
                </a:ext>
              </a:extLst>
            </p:cNvPr>
            <p:cNvGrpSpPr/>
            <p:nvPr/>
          </p:nvGrpSpPr>
          <p:grpSpPr>
            <a:xfrm>
              <a:off x="1660849" y="3760236"/>
              <a:ext cx="731397" cy="475862"/>
              <a:chOff x="4861249" y="1483567"/>
              <a:chExt cx="731397" cy="475862"/>
            </a:xfrm>
          </p:grpSpPr>
          <p:sp>
            <p:nvSpPr>
              <p:cNvPr id="7" name="Oval 6">
                <a:extLst>
                  <a:ext uri="{FF2B5EF4-FFF2-40B4-BE49-F238E27FC236}">
                    <a16:creationId xmlns:a16="http://schemas.microsoft.com/office/drawing/2014/main" id="{E4554352-E512-420B-A5C5-5128E2EAB58B}"/>
                  </a:ext>
                </a:extLst>
              </p:cNvPr>
              <p:cNvSpPr/>
              <p:nvPr/>
            </p:nvSpPr>
            <p:spPr>
              <a:xfrm>
                <a:off x="4898571" y="1483567"/>
                <a:ext cx="625151" cy="47586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4BDDEFA8-3FC0-4212-A30C-3E568B8CED23}"/>
                  </a:ext>
                </a:extLst>
              </p:cNvPr>
              <p:cNvSpPr txBox="1"/>
              <p:nvPr/>
            </p:nvSpPr>
            <p:spPr>
              <a:xfrm>
                <a:off x="4861249" y="1511559"/>
                <a:ext cx="731397" cy="400109"/>
              </a:xfrm>
              <a:prstGeom prst="rect">
                <a:avLst/>
              </a:prstGeom>
              <a:noFill/>
            </p:spPr>
            <p:txBody>
              <a:bodyPr wrap="none" rtlCol="0">
                <a:spAutoFit/>
              </a:bodyPr>
              <a:lstStyle/>
              <a:p>
                <a:r>
                  <a:rPr lang="en-US" sz="1350" dirty="0"/>
                  <a:t>APEX</a:t>
                </a:r>
              </a:p>
            </p:txBody>
          </p:sp>
        </p:grpSp>
        <p:grpSp>
          <p:nvGrpSpPr>
            <p:cNvPr id="10" name="Group 9">
              <a:extLst>
                <a:ext uri="{FF2B5EF4-FFF2-40B4-BE49-F238E27FC236}">
                  <a16:creationId xmlns:a16="http://schemas.microsoft.com/office/drawing/2014/main" id="{C5B86FF2-178C-4778-8CEB-ED6CECDB4F1C}"/>
                </a:ext>
              </a:extLst>
            </p:cNvPr>
            <p:cNvGrpSpPr/>
            <p:nvPr/>
          </p:nvGrpSpPr>
          <p:grpSpPr>
            <a:xfrm>
              <a:off x="5946710" y="3735354"/>
              <a:ext cx="731397" cy="475862"/>
              <a:chOff x="4861249" y="1483567"/>
              <a:chExt cx="731397" cy="475862"/>
            </a:xfrm>
          </p:grpSpPr>
          <p:sp>
            <p:nvSpPr>
              <p:cNvPr id="11" name="Oval 10">
                <a:extLst>
                  <a:ext uri="{FF2B5EF4-FFF2-40B4-BE49-F238E27FC236}">
                    <a16:creationId xmlns:a16="http://schemas.microsoft.com/office/drawing/2014/main" id="{9E74A9CE-4275-4133-A377-B1991FB8138F}"/>
                  </a:ext>
                </a:extLst>
              </p:cNvPr>
              <p:cNvSpPr/>
              <p:nvPr/>
            </p:nvSpPr>
            <p:spPr>
              <a:xfrm>
                <a:off x="4898571" y="1483567"/>
                <a:ext cx="625151" cy="47586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1B57F275-4DED-415F-8C5D-57B3FE6D0989}"/>
                  </a:ext>
                </a:extLst>
              </p:cNvPr>
              <p:cNvSpPr txBox="1"/>
              <p:nvPr/>
            </p:nvSpPr>
            <p:spPr>
              <a:xfrm>
                <a:off x="4861249" y="1511559"/>
                <a:ext cx="731397" cy="400109"/>
              </a:xfrm>
              <a:prstGeom prst="rect">
                <a:avLst/>
              </a:prstGeom>
              <a:noFill/>
            </p:spPr>
            <p:txBody>
              <a:bodyPr wrap="none" rtlCol="0">
                <a:spAutoFit/>
              </a:bodyPr>
              <a:lstStyle/>
              <a:p>
                <a:r>
                  <a:rPr lang="en-US" sz="1350" dirty="0"/>
                  <a:t>APEX</a:t>
                </a:r>
              </a:p>
            </p:txBody>
          </p:sp>
        </p:grpSp>
      </p:grpSp>
      <p:sp>
        <p:nvSpPr>
          <p:cNvPr id="13" name="TextBox 12">
            <a:extLst>
              <a:ext uri="{FF2B5EF4-FFF2-40B4-BE49-F238E27FC236}">
                <a16:creationId xmlns:a16="http://schemas.microsoft.com/office/drawing/2014/main" id="{DF2D9A55-D3C7-4C88-8B6A-04CB8C3AEA88}"/>
              </a:ext>
            </a:extLst>
          </p:cNvPr>
          <p:cNvSpPr txBox="1"/>
          <p:nvPr/>
        </p:nvSpPr>
        <p:spPr>
          <a:xfrm>
            <a:off x="7611985" y="2752892"/>
            <a:ext cx="3056017" cy="1754326"/>
          </a:xfrm>
          <a:prstGeom prst="rect">
            <a:avLst/>
          </a:prstGeom>
          <a:noFill/>
        </p:spPr>
        <p:txBody>
          <a:bodyPr wrap="square" rtlCol="0">
            <a:spAutoFit/>
          </a:bodyPr>
          <a:lstStyle/>
          <a:p>
            <a:pPr marL="214313" indent="-214313">
              <a:buFontTx/>
              <a:buChar char="-"/>
            </a:pPr>
            <a:r>
              <a:rPr lang="en-US" sz="1350" dirty="0">
                <a:solidFill>
                  <a:srgbClr val="FFFF00"/>
                </a:solidFill>
              </a:rPr>
              <a:t>APEX: aspartate </a:t>
            </a:r>
            <a:r>
              <a:rPr lang="en-US" sz="1350" dirty="0" err="1">
                <a:solidFill>
                  <a:srgbClr val="FFFF00"/>
                </a:solidFill>
              </a:rPr>
              <a:t>perossidasi</a:t>
            </a:r>
            <a:endParaRPr lang="en-US" sz="1350" dirty="0">
              <a:solidFill>
                <a:srgbClr val="FFFF00"/>
              </a:solidFill>
            </a:endParaRPr>
          </a:p>
          <a:p>
            <a:pPr marL="214313" indent="-214313">
              <a:buFontTx/>
              <a:buChar char="-"/>
            </a:pPr>
            <a:r>
              <a:rPr lang="en-US" sz="1350" dirty="0" err="1">
                <a:solidFill>
                  <a:srgbClr val="FFFF00"/>
                </a:solidFill>
              </a:rPr>
              <a:t>Attiva</a:t>
            </a:r>
            <a:r>
              <a:rPr lang="en-US" sz="1350" dirty="0">
                <a:solidFill>
                  <a:srgbClr val="FFFF00"/>
                </a:solidFill>
              </a:rPr>
              <a:t> </a:t>
            </a:r>
            <a:r>
              <a:rPr lang="en-US" sz="1350" dirty="0" err="1">
                <a:solidFill>
                  <a:srgbClr val="FFFF00"/>
                </a:solidFill>
              </a:rPr>
              <a:t>biotina</a:t>
            </a:r>
            <a:r>
              <a:rPr lang="en-US" sz="1350" dirty="0">
                <a:solidFill>
                  <a:srgbClr val="FFFF00"/>
                </a:solidFill>
              </a:rPr>
              <a:t> </a:t>
            </a:r>
            <a:r>
              <a:rPr lang="en-US" sz="1350" dirty="0" err="1">
                <a:solidFill>
                  <a:srgbClr val="FFFF00"/>
                </a:solidFill>
              </a:rPr>
              <a:t>tiramide</a:t>
            </a:r>
            <a:r>
              <a:rPr lang="en-US" sz="1350" dirty="0">
                <a:solidFill>
                  <a:srgbClr val="FFFF00"/>
                </a:solidFill>
              </a:rPr>
              <a:t> (</a:t>
            </a:r>
            <a:r>
              <a:rPr lang="en-US" sz="1350" dirty="0" err="1">
                <a:solidFill>
                  <a:srgbClr val="FFFF00"/>
                </a:solidFill>
              </a:rPr>
              <a:t>fenolo</a:t>
            </a:r>
            <a:r>
              <a:rPr lang="en-US" sz="1350" dirty="0">
                <a:solidFill>
                  <a:srgbClr val="FFFF00"/>
                </a:solidFill>
              </a:rPr>
              <a:t>)</a:t>
            </a:r>
          </a:p>
          <a:p>
            <a:pPr marL="214313" indent="-214313">
              <a:buFontTx/>
              <a:buChar char="-"/>
            </a:pPr>
            <a:r>
              <a:rPr lang="en-US" sz="1350" dirty="0" err="1">
                <a:solidFill>
                  <a:srgbClr val="FFFF00"/>
                </a:solidFill>
              </a:rPr>
              <a:t>Richiede</a:t>
            </a:r>
            <a:r>
              <a:rPr lang="en-US" sz="1350" dirty="0">
                <a:solidFill>
                  <a:srgbClr val="FFFF00"/>
                </a:solidFill>
              </a:rPr>
              <a:t> H2O2 come </a:t>
            </a:r>
            <a:r>
              <a:rPr lang="en-US" sz="1350" dirty="0" err="1">
                <a:solidFill>
                  <a:srgbClr val="FFFF00"/>
                </a:solidFill>
              </a:rPr>
              <a:t>cofattore</a:t>
            </a:r>
            <a:endParaRPr lang="en-US" sz="1350" dirty="0">
              <a:solidFill>
                <a:srgbClr val="FFFF00"/>
              </a:solidFill>
            </a:endParaRPr>
          </a:p>
          <a:p>
            <a:pPr marL="214313" indent="-214313">
              <a:buFontTx/>
              <a:buChar char="-"/>
            </a:pPr>
            <a:r>
              <a:rPr lang="en-US" sz="1350" dirty="0">
                <a:solidFill>
                  <a:srgbClr val="FFFF00"/>
                </a:solidFill>
              </a:rPr>
              <a:t>Il </a:t>
            </a:r>
            <a:r>
              <a:rPr lang="en-US" sz="1350" dirty="0" err="1">
                <a:solidFill>
                  <a:srgbClr val="FFFF00"/>
                </a:solidFill>
              </a:rPr>
              <a:t>radicale</a:t>
            </a:r>
            <a:r>
              <a:rPr lang="en-US" sz="1350" dirty="0">
                <a:solidFill>
                  <a:srgbClr val="FFFF00"/>
                </a:solidFill>
              </a:rPr>
              <a:t> di </a:t>
            </a:r>
            <a:r>
              <a:rPr lang="en-US" sz="1350" dirty="0" err="1">
                <a:solidFill>
                  <a:srgbClr val="FFFF00"/>
                </a:solidFill>
              </a:rPr>
              <a:t>biotina</a:t>
            </a:r>
            <a:r>
              <a:rPr lang="en-US" sz="1350" dirty="0">
                <a:solidFill>
                  <a:srgbClr val="FFFF00"/>
                </a:solidFill>
              </a:rPr>
              <a:t> </a:t>
            </a:r>
            <a:r>
              <a:rPr lang="en-US" sz="1350" dirty="0" err="1">
                <a:solidFill>
                  <a:srgbClr val="FFFF00"/>
                </a:solidFill>
              </a:rPr>
              <a:t>reagisce</a:t>
            </a:r>
            <a:r>
              <a:rPr lang="en-US" sz="1350" dirty="0">
                <a:solidFill>
                  <a:srgbClr val="FFFF00"/>
                </a:solidFill>
              </a:rPr>
              <a:t> con </a:t>
            </a:r>
            <a:r>
              <a:rPr lang="en-US" sz="1350" dirty="0" err="1">
                <a:solidFill>
                  <a:srgbClr val="FFFF00"/>
                </a:solidFill>
              </a:rPr>
              <a:t>sequenze</a:t>
            </a:r>
            <a:r>
              <a:rPr lang="en-US" sz="1350" dirty="0">
                <a:solidFill>
                  <a:srgbClr val="FFFF00"/>
                </a:solidFill>
              </a:rPr>
              <a:t> </a:t>
            </a:r>
            <a:r>
              <a:rPr lang="en-US" sz="1350" dirty="0" err="1">
                <a:solidFill>
                  <a:srgbClr val="FFFF00"/>
                </a:solidFill>
              </a:rPr>
              <a:t>ricche</a:t>
            </a:r>
            <a:r>
              <a:rPr lang="en-US" sz="1350" dirty="0">
                <a:solidFill>
                  <a:srgbClr val="FFFF00"/>
                </a:solidFill>
              </a:rPr>
              <a:t> in </a:t>
            </a:r>
            <a:r>
              <a:rPr lang="en-US" sz="1350" dirty="0" err="1">
                <a:solidFill>
                  <a:srgbClr val="FFFF00"/>
                </a:solidFill>
              </a:rPr>
              <a:t>elettroni</a:t>
            </a:r>
            <a:r>
              <a:rPr lang="en-US" sz="1350" dirty="0">
                <a:solidFill>
                  <a:srgbClr val="FFFF00"/>
                </a:solidFill>
              </a:rPr>
              <a:t> (</a:t>
            </a:r>
            <a:r>
              <a:rPr lang="en-US" sz="1350" dirty="0" err="1">
                <a:solidFill>
                  <a:srgbClr val="FFFF00"/>
                </a:solidFill>
              </a:rPr>
              <a:t>specialmente</a:t>
            </a:r>
            <a:r>
              <a:rPr lang="en-US" sz="1350" dirty="0">
                <a:solidFill>
                  <a:srgbClr val="FFFF00"/>
                </a:solidFill>
              </a:rPr>
              <a:t> </a:t>
            </a:r>
            <a:r>
              <a:rPr lang="en-US" sz="1350" dirty="0" err="1">
                <a:solidFill>
                  <a:srgbClr val="FFFF00"/>
                </a:solidFill>
              </a:rPr>
              <a:t>residui</a:t>
            </a:r>
            <a:r>
              <a:rPr lang="en-US" sz="1350" dirty="0">
                <a:solidFill>
                  <a:srgbClr val="FFFF00"/>
                </a:solidFill>
              </a:rPr>
              <a:t> </a:t>
            </a:r>
            <a:r>
              <a:rPr lang="en-US" sz="1350" dirty="0" err="1">
                <a:solidFill>
                  <a:srgbClr val="FFFF00"/>
                </a:solidFill>
              </a:rPr>
              <a:t>tirosinici</a:t>
            </a:r>
            <a:r>
              <a:rPr lang="en-US" sz="1350" dirty="0">
                <a:solidFill>
                  <a:srgbClr val="FFFF00"/>
                </a:solidFill>
              </a:rPr>
              <a:t>)</a:t>
            </a:r>
          </a:p>
          <a:p>
            <a:pPr marL="214313" indent="-214313">
              <a:buFontTx/>
              <a:buChar char="-"/>
            </a:pPr>
            <a:r>
              <a:rPr lang="en-US" sz="1350" dirty="0" err="1">
                <a:solidFill>
                  <a:srgbClr val="FFFF00"/>
                </a:solidFill>
              </a:rPr>
              <a:t>Emivita</a:t>
            </a:r>
            <a:r>
              <a:rPr lang="en-US" sz="1350" dirty="0">
                <a:solidFill>
                  <a:srgbClr val="FFFF00"/>
                </a:solidFill>
              </a:rPr>
              <a:t> </a:t>
            </a:r>
            <a:r>
              <a:rPr lang="en-US" sz="1350" dirty="0" err="1">
                <a:solidFill>
                  <a:srgbClr val="FFFF00"/>
                </a:solidFill>
              </a:rPr>
              <a:t>comparabile</a:t>
            </a:r>
            <a:r>
              <a:rPr lang="en-US" sz="1350" dirty="0">
                <a:solidFill>
                  <a:srgbClr val="FFFF00"/>
                </a:solidFill>
              </a:rPr>
              <a:t> a </a:t>
            </a:r>
            <a:r>
              <a:rPr lang="en-US" sz="1350" dirty="0" err="1">
                <a:solidFill>
                  <a:srgbClr val="FFFF00"/>
                </a:solidFill>
              </a:rPr>
              <a:t>biotina</a:t>
            </a:r>
            <a:r>
              <a:rPr lang="en-US" sz="1350" dirty="0">
                <a:solidFill>
                  <a:srgbClr val="FFFF00"/>
                </a:solidFill>
              </a:rPr>
              <a:t> AMP</a:t>
            </a:r>
          </a:p>
          <a:p>
            <a:pPr marL="214313" indent="-214313">
              <a:buFontTx/>
              <a:buChar char="-"/>
            </a:pPr>
            <a:r>
              <a:rPr lang="en-US" sz="1350" dirty="0" err="1">
                <a:solidFill>
                  <a:srgbClr val="FFFF00"/>
                </a:solidFill>
              </a:rPr>
              <a:t>Completa</a:t>
            </a:r>
            <a:r>
              <a:rPr lang="en-US" sz="1350" dirty="0">
                <a:solidFill>
                  <a:srgbClr val="FFFF00"/>
                </a:solidFill>
              </a:rPr>
              <a:t> la </a:t>
            </a:r>
            <a:r>
              <a:rPr lang="en-US" sz="1350" dirty="0" err="1">
                <a:solidFill>
                  <a:srgbClr val="FFFF00"/>
                </a:solidFill>
              </a:rPr>
              <a:t>reazione</a:t>
            </a:r>
            <a:r>
              <a:rPr lang="en-US" sz="1350" dirty="0">
                <a:solidFill>
                  <a:srgbClr val="FFFF00"/>
                </a:solidFill>
              </a:rPr>
              <a:t> in </a:t>
            </a:r>
            <a:r>
              <a:rPr lang="en-US" sz="1350" dirty="0" err="1">
                <a:solidFill>
                  <a:srgbClr val="FFFF00"/>
                </a:solidFill>
              </a:rPr>
              <a:t>pochi</a:t>
            </a:r>
            <a:r>
              <a:rPr lang="en-US" sz="1350" dirty="0">
                <a:solidFill>
                  <a:srgbClr val="FFFF00"/>
                </a:solidFill>
              </a:rPr>
              <a:t> </a:t>
            </a:r>
            <a:r>
              <a:rPr lang="en-US" sz="1350" dirty="0" err="1">
                <a:solidFill>
                  <a:srgbClr val="FFFF00"/>
                </a:solidFill>
              </a:rPr>
              <a:t>minuti</a:t>
            </a:r>
            <a:endParaRPr lang="en-US" sz="1350" dirty="0">
              <a:solidFill>
                <a:srgbClr val="FFFF00"/>
              </a:solidFill>
            </a:endParaRPr>
          </a:p>
        </p:txBody>
      </p:sp>
    </p:spTree>
    <p:extLst>
      <p:ext uri="{BB962C8B-B14F-4D97-AF65-F5344CB8AC3E}">
        <p14:creationId xmlns:p14="http://schemas.microsoft.com/office/powerpoint/2010/main" val="1316837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426737" y="721195"/>
            <a:ext cx="6972812" cy="1362503"/>
          </a:xfrm>
          <a:prstGeom prst="rect">
            <a:avLst/>
          </a:prstGeom>
        </p:spPr>
        <p:txBody>
          <a:bodyPr vert="horz" wrap="square" lIns="0" tIns="8206" rIns="0" bIns="0" rtlCol="0" anchor="ctr">
            <a:spAutoFit/>
          </a:bodyPr>
          <a:lstStyle/>
          <a:p>
            <a:pPr marL="8637" algn="ctr">
              <a:lnSpc>
                <a:spcPct val="100000"/>
              </a:lnSpc>
              <a:spcBef>
                <a:spcPts val="65"/>
              </a:spcBef>
            </a:pPr>
            <a:r>
              <a:rPr lang="en-US" spc="-4" dirty="0">
                <a:solidFill>
                  <a:srgbClr val="FFFF00"/>
                </a:solidFill>
              </a:rPr>
              <a:t>Tagging for proximity </a:t>
            </a:r>
            <a:r>
              <a:rPr lang="en-US" spc="-4" dirty="0" err="1">
                <a:solidFill>
                  <a:srgbClr val="FFFF00"/>
                </a:solidFill>
              </a:rPr>
              <a:t>biotinilation</a:t>
            </a:r>
            <a:r>
              <a:rPr lang="en-US" spc="-4" dirty="0">
                <a:solidFill>
                  <a:srgbClr val="FFFF00"/>
                </a:solidFill>
              </a:rPr>
              <a:t>: APEX</a:t>
            </a:r>
            <a:endParaRPr spc="-4" dirty="0">
              <a:solidFill>
                <a:srgbClr val="FFFF00"/>
              </a:solidFill>
            </a:endParaRPr>
          </a:p>
        </p:txBody>
      </p:sp>
      <p:pic>
        <p:nvPicPr>
          <p:cNvPr id="4" name="Picture 3">
            <a:extLst>
              <a:ext uri="{FF2B5EF4-FFF2-40B4-BE49-F238E27FC236}">
                <a16:creationId xmlns:a16="http://schemas.microsoft.com/office/drawing/2014/main" id="{5C682B56-5A79-4510-9530-7A35DEF57BAE}"/>
              </a:ext>
            </a:extLst>
          </p:cNvPr>
          <p:cNvPicPr>
            <a:picLocks noChangeAspect="1"/>
          </p:cNvPicPr>
          <p:nvPr/>
        </p:nvPicPr>
        <p:blipFill>
          <a:blip r:embed="rId2"/>
          <a:stretch>
            <a:fillRect/>
          </a:stretch>
        </p:blipFill>
        <p:spPr>
          <a:xfrm>
            <a:off x="2186537" y="1977129"/>
            <a:ext cx="3555038" cy="3172100"/>
          </a:xfrm>
          <a:prstGeom prst="rect">
            <a:avLst/>
          </a:prstGeom>
        </p:spPr>
      </p:pic>
      <p:pic>
        <p:nvPicPr>
          <p:cNvPr id="6" name="Picture 5">
            <a:extLst>
              <a:ext uri="{FF2B5EF4-FFF2-40B4-BE49-F238E27FC236}">
                <a16:creationId xmlns:a16="http://schemas.microsoft.com/office/drawing/2014/main" id="{E09F361F-515D-4391-A867-C77FC391E191}"/>
              </a:ext>
            </a:extLst>
          </p:cNvPr>
          <p:cNvPicPr>
            <a:picLocks noChangeAspect="1"/>
          </p:cNvPicPr>
          <p:nvPr/>
        </p:nvPicPr>
        <p:blipFill>
          <a:blip r:embed="rId3"/>
          <a:stretch>
            <a:fillRect/>
          </a:stretch>
        </p:blipFill>
        <p:spPr>
          <a:xfrm>
            <a:off x="6526036" y="1985018"/>
            <a:ext cx="2966663" cy="3180846"/>
          </a:xfrm>
          <a:prstGeom prst="rect">
            <a:avLst/>
          </a:prstGeom>
        </p:spPr>
      </p:pic>
      <p:grpSp>
        <p:nvGrpSpPr>
          <p:cNvPr id="18" name="Group 17">
            <a:extLst>
              <a:ext uri="{FF2B5EF4-FFF2-40B4-BE49-F238E27FC236}">
                <a16:creationId xmlns:a16="http://schemas.microsoft.com/office/drawing/2014/main" id="{3D3AED85-8F15-4BF1-B46E-FA9E2A373869}"/>
              </a:ext>
            </a:extLst>
          </p:cNvPr>
          <p:cNvGrpSpPr/>
          <p:nvPr/>
        </p:nvGrpSpPr>
        <p:grpSpPr>
          <a:xfrm>
            <a:off x="9568193" y="1915673"/>
            <a:ext cx="55620" cy="36180"/>
            <a:chOff x="10725590" y="1411231"/>
            <a:chExt cx="74160" cy="48240"/>
          </a:xfrm>
        </p:grpSpPr>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942D2067-F72A-4E28-BC5F-318DB7958BCF}"/>
                    </a:ext>
                  </a:extLst>
                </p14:cNvPr>
                <p14:cNvContentPartPr/>
                <p14:nvPr/>
              </p14:nvContentPartPr>
              <p14:xfrm>
                <a:off x="10725590" y="1459111"/>
                <a:ext cx="360" cy="360"/>
              </p14:xfrm>
            </p:contentPart>
          </mc:Choice>
          <mc:Fallback xmlns="">
            <p:pic>
              <p:nvPicPr>
                <p:cNvPr id="15" name="Ink 14">
                  <a:extLst>
                    <a:ext uri="{FF2B5EF4-FFF2-40B4-BE49-F238E27FC236}">
                      <a16:creationId xmlns:a16="http://schemas.microsoft.com/office/drawing/2014/main" id="{942D2067-F72A-4E28-BC5F-318DB7958BCF}"/>
                    </a:ext>
                  </a:extLst>
                </p:cNvPr>
                <p:cNvPicPr/>
                <p:nvPr/>
              </p:nvPicPr>
              <p:blipFill>
                <a:blip r:embed="rId5"/>
                <a:stretch>
                  <a:fillRect/>
                </a:stretch>
              </p:blipFill>
              <p:spPr>
                <a:xfrm>
                  <a:off x="10707590" y="144111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78137D12-AE17-4C1B-99A8-5F63833FF3C3}"/>
                    </a:ext>
                  </a:extLst>
                </p14:cNvPr>
                <p14:cNvContentPartPr/>
                <p14:nvPr/>
              </p14:nvContentPartPr>
              <p14:xfrm>
                <a:off x="10732790" y="1411231"/>
                <a:ext cx="53640" cy="44280"/>
              </p14:xfrm>
            </p:contentPart>
          </mc:Choice>
          <mc:Fallback xmlns="">
            <p:pic>
              <p:nvPicPr>
                <p:cNvPr id="16" name="Ink 15">
                  <a:extLst>
                    <a:ext uri="{FF2B5EF4-FFF2-40B4-BE49-F238E27FC236}">
                      <a16:creationId xmlns:a16="http://schemas.microsoft.com/office/drawing/2014/main" id="{78137D12-AE17-4C1B-99A8-5F63833FF3C3}"/>
                    </a:ext>
                  </a:extLst>
                </p:cNvPr>
                <p:cNvPicPr/>
                <p:nvPr/>
              </p:nvPicPr>
              <p:blipFill>
                <a:blip r:embed="rId7"/>
                <a:stretch>
                  <a:fillRect/>
                </a:stretch>
              </p:blipFill>
              <p:spPr>
                <a:xfrm>
                  <a:off x="10708628" y="1387425"/>
                  <a:ext cx="101481" cy="914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936B4288-0308-43B7-96F5-9AEAECC7B8F6}"/>
                    </a:ext>
                  </a:extLst>
                </p14:cNvPr>
                <p14:cNvContentPartPr/>
                <p14:nvPr/>
              </p14:nvContentPartPr>
              <p14:xfrm>
                <a:off x="10794350" y="1414471"/>
                <a:ext cx="5400" cy="6120"/>
              </p14:xfrm>
            </p:contentPart>
          </mc:Choice>
          <mc:Fallback xmlns="">
            <p:pic>
              <p:nvPicPr>
                <p:cNvPr id="17" name="Ink 16">
                  <a:extLst>
                    <a:ext uri="{FF2B5EF4-FFF2-40B4-BE49-F238E27FC236}">
                      <a16:creationId xmlns:a16="http://schemas.microsoft.com/office/drawing/2014/main" id="{936B4288-0308-43B7-96F5-9AEAECC7B8F6}"/>
                    </a:ext>
                  </a:extLst>
                </p:cNvPr>
                <p:cNvPicPr/>
                <p:nvPr/>
              </p:nvPicPr>
              <p:blipFill>
                <a:blip r:embed="rId9"/>
                <a:stretch>
                  <a:fillRect/>
                </a:stretch>
              </p:blipFill>
              <p:spPr>
                <a:xfrm>
                  <a:off x="10771850" y="1390933"/>
                  <a:ext cx="49950" cy="52726"/>
                </a:xfrm>
                <a:prstGeom prst="rect">
                  <a:avLst/>
                </a:prstGeom>
              </p:spPr>
            </p:pic>
          </mc:Fallback>
        </mc:AlternateContent>
      </p:grpSp>
    </p:spTree>
    <p:extLst>
      <p:ext uri="{BB962C8B-B14F-4D97-AF65-F5344CB8AC3E}">
        <p14:creationId xmlns:p14="http://schemas.microsoft.com/office/powerpoint/2010/main" val="1989767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426737" y="721195"/>
            <a:ext cx="6972812" cy="1362503"/>
          </a:xfrm>
          <a:prstGeom prst="rect">
            <a:avLst/>
          </a:prstGeom>
        </p:spPr>
        <p:txBody>
          <a:bodyPr vert="horz" wrap="square" lIns="0" tIns="8206" rIns="0" bIns="0" rtlCol="0" anchor="ctr">
            <a:spAutoFit/>
          </a:bodyPr>
          <a:lstStyle/>
          <a:p>
            <a:pPr marL="8637" algn="ctr">
              <a:lnSpc>
                <a:spcPct val="100000"/>
              </a:lnSpc>
              <a:spcBef>
                <a:spcPts val="65"/>
              </a:spcBef>
            </a:pPr>
            <a:r>
              <a:rPr lang="en-US" spc="-4" dirty="0">
                <a:solidFill>
                  <a:srgbClr val="FFFF00"/>
                </a:solidFill>
              </a:rPr>
              <a:t>Tagging for proximity </a:t>
            </a:r>
            <a:r>
              <a:rPr lang="en-US" spc="-4" dirty="0" err="1">
                <a:solidFill>
                  <a:srgbClr val="FFFF00"/>
                </a:solidFill>
              </a:rPr>
              <a:t>biotinilation</a:t>
            </a:r>
            <a:r>
              <a:rPr lang="en-US" spc="-4" dirty="0">
                <a:solidFill>
                  <a:srgbClr val="FFFF00"/>
                </a:solidFill>
              </a:rPr>
              <a:t>: APEX</a:t>
            </a:r>
            <a:endParaRPr spc="-4" dirty="0">
              <a:solidFill>
                <a:srgbClr val="FFFF00"/>
              </a:solidFill>
            </a:endParaRPr>
          </a:p>
        </p:txBody>
      </p:sp>
      <p:pic>
        <p:nvPicPr>
          <p:cNvPr id="5" name="Picture 4">
            <a:extLst>
              <a:ext uri="{FF2B5EF4-FFF2-40B4-BE49-F238E27FC236}">
                <a16:creationId xmlns:a16="http://schemas.microsoft.com/office/drawing/2014/main" id="{B6FBF30C-4F49-49B5-91CB-194DE7FBED88}"/>
              </a:ext>
            </a:extLst>
          </p:cNvPr>
          <p:cNvPicPr>
            <a:picLocks noChangeAspect="1"/>
          </p:cNvPicPr>
          <p:nvPr/>
        </p:nvPicPr>
        <p:blipFill>
          <a:blip r:embed="rId2"/>
          <a:stretch>
            <a:fillRect/>
          </a:stretch>
        </p:blipFill>
        <p:spPr>
          <a:xfrm>
            <a:off x="3393359" y="2002588"/>
            <a:ext cx="5405285" cy="3366134"/>
          </a:xfrm>
          <a:prstGeom prst="rect">
            <a:avLst/>
          </a:prstGeom>
        </p:spPr>
      </p:pic>
    </p:spTree>
    <p:extLst>
      <p:ext uri="{BB962C8B-B14F-4D97-AF65-F5344CB8AC3E}">
        <p14:creationId xmlns:p14="http://schemas.microsoft.com/office/powerpoint/2010/main" val="1866763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426737" y="721195"/>
            <a:ext cx="6972812" cy="1362503"/>
          </a:xfrm>
          <a:prstGeom prst="rect">
            <a:avLst/>
          </a:prstGeom>
        </p:spPr>
        <p:txBody>
          <a:bodyPr vert="horz" wrap="square" lIns="0" tIns="8206" rIns="0" bIns="0" rtlCol="0" anchor="ctr">
            <a:spAutoFit/>
          </a:bodyPr>
          <a:lstStyle/>
          <a:p>
            <a:pPr marL="8637" algn="ctr">
              <a:lnSpc>
                <a:spcPct val="100000"/>
              </a:lnSpc>
              <a:spcBef>
                <a:spcPts val="65"/>
              </a:spcBef>
            </a:pPr>
            <a:r>
              <a:rPr lang="en-US" spc="-4" dirty="0">
                <a:solidFill>
                  <a:srgbClr val="FFFF00"/>
                </a:solidFill>
              </a:rPr>
              <a:t>Tagging for proximity </a:t>
            </a:r>
            <a:r>
              <a:rPr lang="en-US" spc="-4" dirty="0" err="1">
                <a:solidFill>
                  <a:srgbClr val="FFFF00"/>
                </a:solidFill>
              </a:rPr>
              <a:t>biotinilation</a:t>
            </a:r>
            <a:r>
              <a:rPr lang="en-US" spc="-4" dirty="0">
                <a:solidFill>
                  <a:srgbClr val="FFFF00"/>
                </a:solidFill>
              </a:rPr>
              <a:t>: APEX</a:t>
            </a:r>
            <a:endParaRPr spc="-4" dirty="0">
              <a:solidFill>
                <a:srgbClr val="FFFF00"/>
              </a:solidFill>
            </a:endParaRPr>
          </a:p>
        </p:txBody>
      </p:sp>
      <p:pic>
        <p:nvPicPr>
          <p:cNvPr id="3" name="Picture 2">
            <a:extLst>
              <a:ext uri="{FF2B5EF4-FFF2-40B4-BE49-F238E27FC236}">
                <a16:creationId xmlns:a16="http://schemas.microsoft.com/office/drawing/2014/main" id="{E359259B-A1B2-4298-91FA-7308253A0E7A}"/>
              </a:ext>
            </a:extLst>
          </p:cNvPr>
          <p:cNvPicPr>
            <a:picLocks noChangeAspect="1"/>
          </p:cNvPicPr>
          <p:nvPr/>
        </p:nvPicPr>
        <p:blipFill>
          <a:blip r:embed="rId2"/>
          <a:stretch>
            <a:fillRect/>
          </a:stretch>
        </p:blipFill>
        <p:spPr>
          <a:xfrm>
            <a:off x="1592191" y="1937257"/>
            <a:ext cx="9007621" cy="2983489"/>
          </a:xfrm>
          <a:prstGeom prst="rect">
            <a:avLst/>
          </a:prstGeom>
        </p:spPr>
      </p:pic>
    </p:spTree>
    <p:extLst>
      <p:ext uri="{BB962C8B-B14F-4D97-AF65-F5344CB8AC3E}">
        <p14:creationId xmlns:p14="http://schemas.microsoft.com/office/powerpoint/2010/main" val="1030803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426737" y="721195"/>
            <a:ext cx="6972812" cy="1362503"/>
          </a:xfrm>
          <a:prstGeom prst="rect">
            <a:avLst/>
          </a:prstGeom>
        </p:spPr>
        <p:txBody>
          <a:bodyPr vert="horz" wrap="square" lIns="0" tIns="8206" rIns="0" bIns="0" rtlCol="0" anchor="ctr">
            <a:spAutoFit/>
          </a:bodyPr>
          <a:lstStyle/>
          <a:p>
            <a:pPr marL="8637" algn="ctr">
              <a:lnSpc>
                <a:spcPct val="100000"/>
              </a:lnSpc>
              <a:spcBef>
                <a:spcPts val="65"/>
              </a:spcBef>
            </a:pPr>
            <a:r>
              <a:rPr lang="en-US" spc="-4" dirty="0">
                <a:solidFill>
                  <a:srgbClr val="FFFF00"/>
                </a:solidFill>
              </a:rPr>
              <a:t>Tagging for proximity </a:t>
            </a:r>
            <a:r>
              <a:rPr lang="en-US" spc="-4" dirty="0" err="1">
                <a:solidFill>
                  <a:srgbClr val="FFFF00"/>
                </a:solidFill>
              </a:rPr>
              <a:t>biotinilation</a:t>
            </a:r>
            <a:r>
              <a:rPr lang="en-US" spc="-4" dirty="0">
                <a:solidFill>
                  <a:srgbClr val="FFFF00"/>
                </a:solidFill>
              </a:rPr>
              <a:t>: APEX</a:t>
            </a:r>
            <a:endParaRPr spc="-4" dirty="0">
              <a:solidFill>
                <a:srgbClr val="FFFF00"/>
              </a:solidFill>
            </a:endParaRPr>
          </a:p>
        </p:txBody>
      </p:sp>
      <p:pic>
        <p:nvPicPr>
          <p:cNvPr id="4" name="Picture 3">
            <a:extLst>
              <a:ext uri="{FF2B5EF4-FFF2-40B4-BE49-F238E27FC236}">
                <a16:creationId xmlns:a16="http://schemas.microsoft.com/office/drawing/2014/main" id="{BE0F089F-70D2-4A24-B8AA-AD9B9C93D37B}"/>
              </a:ext>
            </a:extLst>
          </p:cNvPr>
          <p:cNvPicPr>
            <a:picLocks noChangeAspect="1"/>
          </p:cNvPicPr>
          <p:nvPr/>
        </p:nvPicPr>
        <p:blipFill>
          <a:blip r:embed="rId2"/>
          <a:stretch>
            <a:fillRect/>
          </a:stretch>
        </p:blipFill>
        <p:spPr>
          <a:xfrm>
            <a:off x="3381140" y="1811516"/>
            <a:ext cx="5429720" cy="3234971"/>
          </a:xfrm>
          <a:prstGeom prst="rect">
            <a:avLst/>
          </a:prstGeom>
        </p:spPr>
      </p:pic>
    </p:spTree>
    <p:extLst>
      <p:ext uri="{BB962C8B-B14F-4D97-AF65-F5344CB8AC3E}">
        <p14:creationId xmlns:p14="http://schemas.microsoft.com/office/powerpoint/2010/main" val="278773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217738" y="389346"/>
            <a:ext cx="2278063" cy="689932"/>
          </a:xfrm>
          <a:prstGeom prst="rect">
            <a:avLst/>
          </a:prstGeom>
        </p:spPr>
        <p:txBody>
          <a:bodyPr vert="horz" wrap="square" lIns="0" tIns="12700" rIns="0" bIns="0" rtlCol="0" anchor="ctr">
            <a:spAutoFit/>
          </a:bodyPr>
          <a:lstStyle/>
          <a:p>
            <a:pPr marL="12700">
              <a:lnSpc>
                <a:spcPct val="100000"/>
              </a:lnSpc>
              <a:spcBef>
                <a:spcPts val="100"/>
              </a:spcBef>
            </a:pPr>
            <a:r>
              <a:rPr spc="-5" dirty="0">
                <a:solidFill>
                  <a:srgbClr val="FFFF00"/>
                </a:solidFill>
              </a:rPr>
              <a:t>Isotopes</a:t>
            </a:r>
          </a:p>
        </p:txBody>
      </p:sp>
      <p:sp>
        <p:nvSpPr>
          <p:cNvPr id="3" name="object 3"/>
          <p:cNvSpPr txBox="1"/>
          <p:nvPr/>
        </p:nvSpPr>
        <p:spPr>
          <a:xfrm>
            <a:off x="2212340" y="1461424"/>
            <a:ext cx="7750809" cy="4279265"/>
          </a:xfrm>
          <a:prstGeom prst="rect">
            <a:avLst/>
          </a:prstGeom>
        </p:spPr>
        <p:txBody>
          <a:bodyPr vert="horz" wrap="square" lIns="0" tIns="184150" rIns="0" bIns="0" rtlCol="0" anchor="t">
            <a:spAutoFit/>
          </a:bodyPr>
          <a:lstStyle/>
          <a:p>
            <a:pPr marL="19050">
              <a:spcBef>
                <a:spcPts val="1450"/>
              </a:spcBef>
            </a:pPr>
            <a:r>
              <a:rPr sz="2400" b="1" spc="-5" dirty="0">
                <a:solidFill>
                  <a:srgbClr val="FFFF00"/>
                </a:solidFill>
                <a:latin typeface="Arial"/>
                <a:cs typeface="Arial"/>
              </a:rPr>
              <a:t>Most elements have more than one stable</a:t>
            </a:r>
            <a:r>
              <a:rPr sz="2400" b="1" spc="40" dirty="0">
                <a:solidFill>
                  <a:srgbClr val="FFFF00"/>
                </a:solidFill>
                <a:latin typeface="Arial"/>
                <a:cs typeface="Arial"/>
              </a:rPr>
              <a:t> </a:t>
            </a:r>
            <a:r>
              <a:rPr sz="2400" b="1" spc="-5" dirty="0">
                <a:solidFill>
                  <a:srgbClr val="FFFF00"/>
                </a:solidFill>
                <a:latin typeface="Arial"/>
                <a:cs typeface="Arial"/>
              </a:rPr>
              <a:t>isotope.</a:t>
            </a:r>
            <a:endParaRPr sz="2400">
              <a:solidFill>
                <a:srgbClr val="FFFF00"/>
              </a:solidFill>
              <a:latin typeface="Arial"/>
              <a:cs typeface="Arial"/>
            </a:endParaRPr>
          </a:p>
          <a:p>
            <a:pPr marL="19050" marR="5080">
              <a:spcBef>
                <a:spcPts val="1240"/>
              </a:spcBef>
            </a:pPr>
            <a:r>
              <a:rPr sz="2200" spc="-5" dirty="0">
                <a:solidFill>
                  <a:srgbClr val="FFFF00"/>
                </a:solidFill>
                <a:latin typeface="Arial"/>
                <a:cs typeface="Arial"/>
              </a:rPr>
              <a:t>For </a:t>
            </a:r>
            <a:r>
              <a:rPr sz="2200" dirty="0">
                <a:solidFill>
                  <a:srgbClr val="FFFF00"/>
                </a:solidFill>
                <a:latin typeface="Arial"/>
                <a:cs typeface="Arial"/>
              </a:rPr>
              <a:t>example, most carbon </a:t>
            </a:r>
            <a:r>
              <a:rPr sz="2200" spc="-5" dirty="0">
                <a:solidFill>
                  <a:srgbClr val="FFFF00"/>
                </a:solidFill>
                <a:latin typeface="Arial"/>
                <a:cs typeface="Arial"/>
              </a:rPr>
              <a:t>atoms </a:t>
            </a:r>
            <a:r>
              <a:rPr sz="2200" dirty="0">
                <a:solidFill>
                  <a:srgbClr val="FFFF00"/>
                </a:solidFill>
                <a:latin typeface="Arial"/>
                <a:cs typeface="Arial"/>
              </a:rPr>
              <a:t>have a mass of 12 Da, but</a:t>
            </a:r>
            <a:r>
              <a:rPr sz="2200" spc="-100" dirty="0">
                <a:solidFill>
                  <a:srgbClr val="FFFF00"/>
                </a:solidFill>
                <a:latin typeface="Arial"/>
                <a:cs typeface="Arial"/>
              </a:rPr>
              <a:t> </a:t>
            </a:r>
            <a:r>
              <a:rPr sz="2200" dirty="0">
                <a:solidFill>
                  <a:srgbClr val="FFFF00"/>
                </a:solidFill>
                <a:latin typeface="Arial"/>
                <a:cs typeface="Arial"/>
              </a:rPr>
              <a:t>in  </a:t>
            </a:r>
            <a:r>
              <a:rPr sz="2200" spc="-5" dirty="0">
                <a:solidFill>
                  <a:srgbClr val="FFFF00"/>
                </a:solidFill>
                <a:latin typeface="Arial"/>
                <a:cs typeface="Arial"/>
              </a:rPr>
              <a:t>nature, 1.1% </a:t>
            </a:r>
            <a:r>
              <a:rPr sz="2200" dirty="0">
                <a:solidFill>
                  <a:srgbClr val="FFFF00"/>
                </a:solidFill>
                <a:latin typeface="Arial"/>
                <a:cs typeface="Arial"/>
              </a:rPr>
              <a:t>of C </a:t>
            </a:r>
            <a:r>
              <a:rPr sz="2200" spc="-5" dirty="0">
                <a:solidFill>
                  <a:srgbClr val="FFFF00"/>
                </a:solidFill>
                <a:latin typeface="Arial"/>
                <a:cs typeface="Arial"/>
              </a:rPr>
              <a:t>atoms </a:t>
            </a:r>
            <a:r>
              <a:rPr sz="2200" dirty="0">
                <a:solidFill>
                  <a:srgbClr val="FFFF00"/>
                </a:solidFill>
                <a:latin typeface="Arial"/>
                <a:cs typeface="Arial"/>
              </a:rPr>
              <a:t>have an </a:t>
            </a:r>
            <a:r>
              <a:rPr sz="2200" spc="-5" dirty="0">
                <a:solidFill>
                  <a:srgbClr val="FFFF00"/>
                </a:solidFill>
                <a:latin typeface="Arial"/>
                <a:cs typeface="Arial"/>
              </a:rPr>
              <a:t>extra neutron, </a:t>
            </a:r>
            <a:r>
              <a:rPr sz="2200" dirty="0">
                <a:solidFill>
                  <a:srgbClr val="FFFF00"/>
                </a:solidFill>
                <a:latin typeface="Arial"/>
                <a:cs typeface="Arial"/>
              </a:rPr>
              <a:t>making </a:t>
            </a:r>
            <a:r>
              <a:rPr sz="2200" spc="-5" dirty="0">
                <a:solidFill>
                  <a:srgbClr val="FFFF00"/>
                </a:solidFill>
                <a:latin typeface="Arial"/>
                <a:cs typeface="Arial"/>
              </a:rPr>
              <a:t>their  </a:t>
            </a:r>
            <a:r>
              <a:rPr sz="2200" dirty="0">
                <a:solidFill>
                  <a:srgbClr val="FFFF00"/>
                </a:solidFill>
                <a:latin typeface="Arial"/>
                <a:cs typeface="Arial"/>
              </a:rPr>
              <a:t>mass 13</a:t>
            </a:r>
            <a:r>
              <a:rPr sz="2200" spc="-10" dirty="0">
                <a:solidFill>
                  <a:srgbClr val="FFFF00"/>
                </a:solidFill>
                <a:latin typeface="Arial"/>
                <a:cs typeface="Arial"/>
              </a:rPr>
              <a:t> </a:t>
            </a:r>
            <a:r>
              <a:rPr sz="2200" dirty="0">
                <a:solidFill>
                  <a:srgbClr val="FFFF00"/>
                </a:solidFill>
                <a:latin typeface="Arial"/>
                <a:cs typeface="Arial"/>
              </a:rPr>
              <a:t>Da.</a:t>
            </a:r>
            <a:endParaRPr sz="2200">
              <a:solidFill>
                <a:srgbClr val="FFFF00"/>
              </a:solidFill>
              <a:latin typeface="Arial"/>
              <a:cs typeface="Arial"/>
            </a:endParaRPr>
          </a:p>
          <a:p>
            <a:pPr>
              <a:spcBef>
                <a:spcPts val="35"/>
              </a:spcBef>
            </a:pPr>
            <a:endParaRPr sz="3500">
              <a:solidFill>
                <a:srgbClr val="FFFF00"/>
              </a:solidFill>
              <a:latin typeface="Arial"/>
              <a:cs typeface="Arial"/>
            </a:endParaRPr>
          </a:p>
          <a:p>
            <a:pPr marL="12700"/>
            <a:r>
              <a:rPr sz="2400" b="1" dirty="0">
                <a:solidFill>
                  <a:srgbClr val="FFFF00"/>
                </a:solidFill>
                <a:latin typeface="Arial"/>
                <a:cs typeface="Arial"/>
              </a:rPr>
              <a:t>Why do we</a:t>
            </a:r>
            <a:r>
              <a:rPr sz="2400" b="1" spc="-5" dirty="0">
                <a:solidFill>
                  <a:srgbClr val="FFFF00"/>
                </a:solidFill>
                <a:latin typeface="Arial"/>
                <a:cs typeface="Arial"/>
              </a:rPr>
              <a:t> care?</a:t>
            </a:r>
            <a:endParaRPr sz="2400">
              <a:solidFill>
                <a:srgbClr val="FFFF00"/>
              </a:solidFill>
              <a:latin typeface="Arial"/>
              <a:cs typeface="Arial"/>
            </a:endParaRPr>
          </a:p>
          <a:p>
            <a:pPr marL="12700" marR="523240">
              <a:lnSpc>
                <a:spcPct val="101499"/>
              </a:lnSpc>
              <a:spcBef>
                <a:spcPts val="1200"/>
              </a:spcBef>
            </a:pPr>
            <a:r>
              <a:rPr sz="2200" dirty="0">
                <a:solidFill>
                  <a:srgbClr val="FFFF00"/>
                </a:solidFill>
                <a:latin typeface="Arial"/>
                <a:cs typeface="Arial"/>
              </a:rPr>
              <a:t>Mass </a:t>
            </a:r>
            <a:r>
              <a:rPr sz="2200" spc="-5" dirty="0">
                <a:solidFill>
                  <a:srgbClr val="FFFF00"/>
                </a:solidFill>
                <a:latin typeface="Arial"/>
                <a:cs typeface="Arial"/>
              </a:rPr>
              <a:t>spectrometers </a:t>
            </a:r>
            <a:r>
              <a:rPr sz="2200" spc="-5" dirty="0">
                <a:solidFill>
                  <a:srgbClr val="FFFF00"/>
                </a:solidFill>
                <a:latin typeface="MS PGothic"/>
                <a:cs typeface="MS PGothic"/>
              </a:rPr>
              <a:t>“</a:t>
            </a:r>
            <a:r>
              <a:rPr sz="2200" spc="-5" dirty="0">
                <a:solidFill>
                  <a:srgbClr val="FFFF00"/>
                </a:solidFill>
                <a:latin typeface="Arial"/>
                <a:cs typeface="Arial"/>
              </a:rPr>
              <a:t>see</a:t>
            </a:r>
            <a:r>
              <a:rPr sz="2200" spc="-5" dirty="0">
                <a:solidFill>
                  <a:srgbClr val="FFFF00"/>
                </a:solidFill>
                <a:latin typeface="MS PGothic"/>
                <a:cs typeface="MS PGothic"/>
              </a:rPr>
              <a:t>” </a:t>
            </a:r>
            <a:r>
              <a:rPr sz="2200" spc="-5" dirty="0">
                <a:solidFill>
                  <a:srgbClr val="FFFF00"/>
                </a:solidFill>
                <a:latin typeface="Arial"/>
                <a:cs typeface="Arial"/>
              </a:rPr>
              <a:t>the isotope </a:t>
            </a:r>
            <a:r>
              <a:rPr sz="2200" dirty="0">
                <a:solidFill>
                  <a:srgbClr val="FFFF00"/>
                </a:solidFill>
                <a:latin typeface="Arial"/>
                <a:cs typeface="Arial"/>
              </a:rPr>
              <a:t>peaks provided</a:t>
            </a:r>
            <a:r>
              <a:rPr lang="en-US" sz="2200" dirty="0">
                <a:solidFill>
                  <a:srgbClr val="FFFF00"/>
                </a:solidFill>
                <a:latin typeface="Arial"/>
                <a:cs typeface="Arial"/>
              </a:rPr>
              <a:t>;</a:t>
            </a:r>
            <a:r>
              <a:rPr sz="2200" dirty="0">
                <a:solidFill>
                  <a:srgbClr val="FFFF00"/>
                </a:solidFill>
                <a:latin typeface="Arial"/>
                <a:cs typeface="Arial"/>
              </a:rPr>
              <a:t> </a:t>
            </a:r>
            <a:r>
              <a:rPr sz="2200" spc="-5" dirty="0">
                <a:solidFill>
                  <a:srgbClr val="FFFF00"/>
                </a:solidFill>
                <a:latin typeface="Arial"/>
                <a:cs typeface="Arial"/>
              </a:rPr>
              <a:t>the</a:t>
            </a:r>
            <a:r>
              <a:rPr lang="en-US" sz="2200" spc="-5" dirty="0">
                <a:solidFill>
                  <a:srgbClr val="FFFF00"/>
                </a:solidFill>
                <a:latin typeface="Arial"/>
                <a:cs typeface="Arial"/>
              </a:rPr>
              <a:t> </a:t>
            </a:r>
            <a:r>
              <a:rPr sz="2200" spc="-5" dirty="0">
                <a:solidFill>
                  <a:srgbClr val="FFFF00"/>
                </a:solidFill>
                <a:latin typeface="Arial"/>
                <a:cs typeface="Arial"/>
              </a:rPr>
              <a:t> resolution </a:t>
            </a:r>
            <a:r>
              <a:rPr sz="2200" dirty="0">
                <a:solidFill>
                  <a:srgbClr val="FFFF00"/>
                </a:solidFill>
                <a:latin typeface="Arial"/>
                <a:cs typeface="Arial"/>
              </a:rPr>
              <a:t>is high</a:t>
            </a:r>
            <a:r>
              <a:rPr sz="2200" spc="-5" dirty="0">
                <a:solidFill>
                  <a:srgbClr val="FFFF00"/>
                </a:solidFill>
                <a:latin typeface="Arial"/>
                <a:cs typeface="Arial"/>
              </a:rPr>
              <a:t> </a:t>
            </a:r>
            <a:r>
              <a:rPr sz="2200" dirty="0">
                <a:solidFill>
                  <a:srgbClr val="FFFF00"/>
                </a:solidFill>
                <a:latin typeface="Arial"/>
                <a:cs typeface="Arial"/>
              </a:rPr>
              <a:t>enough.</a:t>
            </a:r>
            <a:endParaRPr sz="2200">
              <a:solidFill>
                <a:srgbClr val="FFFF00"/>
              </a:solidFill>
              <a:latin typeface="Arial"/>
              <a:cs typeface="Arial"/>
            </a:endParaRPr>
          </a:p>
          <a:p>
            <a:pPr marL="12700" marR="584835">
              <a:lnSpc>
                <a:spcPct val="101499"/>
              </a:lnSpc>
              <a:spcBef>
                <a:spcPts val="1240"/>
              </a:spcBef>
            </a:pPr>
            <a:r>
              <a:rPr sz="2200" spc="-5" dirty="0">
                <a:solidFill>
                  <a:srgbClr val="FFFF00"/>
                </a:solidFill>
                <a:latin typeface="Arial"/>
                <a:cs typeface="Arial"/>
              </a:rPr>
              <a:t>If </a:t>
            </a:r>
            <a:r>
              <a:rPr sz="2200" dirty="0">
                <a:solidFill>
                  <a:srgbClr val="FFFF00"/>
                </a:solidFill>
                <a:latin typeface="Arial"/>
                <a:cs typeface="Arial"/>
              </a:rPr>
              <a:t>an MS </a:t>
            </a:r>
            <a:r>
              <a:rPr sz="2200" spc="-5" dirty="0">
                <a:solidFill>
                  <a:srgbClr val="FFFF00"/>
                </a:solidFill>
                <a:latin typeface="Arial"/>
                <a:cs typeface="Arial"/>
              </a:rPr>
              <a:t>instrument </a:t>
            </a:r>
            <a:r>
              <a:rPr sz="2200" dirty="0">
                <a:solidFill>
                  <a:srgbClr val="FFFF00"/>
                </a:solidFill>
                <a:latin typeface="Arial"/>
                <a:cs typeface="Arial"/>
              </a:rPr>
              <a:t>has </a:t>
            </a:r>
            <a:r>
              <a:rPr sz="2200" spc="-5" dirty="0">
                <a:solidFill>
                  <a:srgbClr val="FFFF00"/>
                </a:solidFill>
                <a:latin typeface="Arial"/>
                <a:cs typeface="Arial"/>
              </a:rPr>
              <a:t>resolution </a:t>
            </a:r>
            <a:r>
              <a:rPr sz="2200" dirty="0">
                <a:solidFill>
                  <a:srgbClr val="FFFF00"/>
                </a:solidFill>
                <a:latin typeface="Arial"/>
                <a:cs typeface="Arial"/>
              </a:rPr>
              <a:t>high enough </a:t>
            </a:r>
            <a:r>
              <a:rPr sz="2200" spc="-5" dirty="0">
                <a:solidFill>
                  <a:srgbClr val="FFFF00"/>
                </a:solidFill>
                <a:latin typeface="Arial"/>
                <a:cs typeface="Arial"/>
              </a:rPr>
              <a:t>to </a:t>
            </a:r>
            <a:r>
              <a:rPr sz="2200" dirty="0">
                <a:solidFill>
                  <a:srgbClr val="FFFF00"/>
                </a:solidFill>
                <a:latin typeface="Arial"/>
                <a:cs typeface="Arial"/>
              </a:rPr>
              <a:t>resolve  </a:t>
            </a:r>
            <a:r>
              <a:rPr sz="2200" spc="-5" dirty="0">
                <a:solidFill>
                  <a:srgbClr val="FFFF00"/>
                </a:solidFill>
                <a:latin typeface="Arial"/>
                <a:cs typeface="Arial"/>
              </a:rPr>
              <a:t>these isotopes, better </a:t>
            </a:r>
            <a:r>
              <a:rPr sz="2200" dirty="0">
                <a:solidFill>
                  <a:srgbClr val="FFFF00"/>
                </a:solidFill>
                <a:latin typeface="Arial"/>
                <a:cs typeface="Arial"/>
              </a:rPr>
              <a:t>mass accuracy is</a:t>
            </a:r>
            <a:r>
              <a:rPr sz="2200" spc="-20" dirty="0">
                <a:solidFill>
                  <a:srgbClr val="FFFF00"/>
                </a:solidFill>
                <a:latin typeface="Arial"/>
                <a:cs typeface="Arial"/>
              </a:rPr>
              <a:t> </a:t>
            </a:r>
            <a:r>
              <a:rPr sz="2200" dirty="0">
                <a:solidFill>
                  <a:srgbClr val="FFFF00"/>
                </a:solidFill>
                <a:latin typeface="Arial"/>
                <a:cs typeface="Arial"/>
              </a:rPr>
              <a:t>achieved.</a:t>
            </a:r>
            <a:endParaRPr sz="2200">
              <a:solidFill>
                <a:srgbClr val="FFFF00"/>
              </a:solidFill>
              <a:latin typeface="Arial"/>
              <a:cs typeface="Arial"/>
            </a:endParaRPr>
          </a:p>
        </p:txBody>
      </p:sp>
      <p:sp>
        <p:nvSpPr>
          <p:cNvPr id="4" name="object 4"/>
          <p:cNvSpPr/>
          <p:nvPr/>
        </p:nvSpPr>
        <p:spPr>
          <a:xfrm>
            <a:off x="1756756" y="1059874"/>
            <a:ext cx="8678486" cy="178723"/>
          </a:xfrm>
          <a:prstGeom prst="rect">
            <a:avLst/>
          </a:prstGeom>
          <a:blipFill>
            <a:blip r:embed="rId2" cstate="print"/>
            <a:stretch>
              <a:fillRect/>
            </a:stretch>
          </a:blipFill>
        </p:spPr>
        <p:txBody>
          <a:bodyPr wrap="square" lIns="0" tIns="0" rIns="0" bIns="0" rtlCol="0"/>
          <a:lstStyle/>
          <a:p>
            <a:endParaRPr>
              <a:solidFill>
                <a:srgbClr val="FFFF00"/>
              </a:solidFill>
            </a:endParaRPr>
          </a:p>
        </p:txBody>
      </p:sp>
      <p:sp>
        <p:nvSpPr>
          <p:cNvPr id="5" name="object 5"/>
          <p:cNvSpPr/>
          <p:nvPr/>
        </p:nvSpPr>
        <p:spPr>
          <a:xfrm>
            <a:off x="1752600" y="1073244"/>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684361871"/>
              </p:ext>
            </p:extLst>
          </p:nvPr>
        </p:nvGraphicFramePr>
        <p:xfrm>
          <a:off x="3278514" y="1600200"/>
          <a:ext cx="5634354" cy="3788102"/>
        </p:xfrm>
        <a:graphic>
          <a:graphicData uri="http://schemas.openxmlformats.org/drawingml/2006/table">
            <a:tbl>
              <a:tblPr firstRow="1" bandRow="1">
                <a:tableStyleId>{2D5ABB26-0587-4C30-8999-92F81FD0307C}</a:tableStyleId>
              </a:tblPr>
              <a:tblGrid>
                <a:gridCol w="1879600">
                  <a:extLst>
                    <a:ext uri="{9D8B030D-6E8A-4147-A177-3AD203B41FA5}">
                      <a16:colId xmlns:a16="http://schemas.microsoft.com/office/drawing/2014/main" val="20000"/>
                    </a:ext>
                  </a:extLst>
                </a:gridCol>
                <a:gridCol w="1879600">
                  <a:extLst>
                    <a:ext uri="{9D8B030D-6E8A-4147-A177-3AD203B41FA5}">
                      <a16:colId xmlns:a16="http://schemas.microsoft.com/office/drawing/2014/main" val="20001"/>
                    </a:ext>
                  </a:extLst>
                </a:gridCol>
                <a:gridCol w="1875154">
                  <a:extLst>
                    <a:ext uri="{9D8B030D-6E8A-4147-A177-3AD203B41FA5}">
                      <a16:colId xmlns:a16="http://schemas.microsoft.com/office/drawing/2014/main" val="20002"/>
                    </a:ext>
                  </a:extLst>
                </a:gridCol>
              </a:tblGrid>
              <a:tr h="245546">
                <a:tc gridSpan="3">
                  <a:txBody>
                    <a:bodyPr/>
                    <a:lstStyle/>
                    <a:p>
                      <a:pPr>
                        <a:lnSpc>
                          <a:spcPct val="100000"/>
                        </a:lnSpc>
                      </a:pPr>
                      <a:endParaRPr sz="1500">
                        <a:latin typeface="Times New Roman"/>
                        <a:cs typeface="Times New Roman"/>
                      </a:endParaRPr>
                    </a:p>
                  </a:txBody>
                  <a:tcPr marL="0" marR="0" marT="0" marB="0">
                    <a:lnR w="19050">
                      <a:solidFill>
                        <a:srgbClr val="000000"/>
                      </a:solidFill>
                      <a:prstDash val="solid"/>
                    </a:lnR>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58232">
                <a:tc>
                  <a:txBody>
                    <a:bodyPr/>
                    <a:lstStyle/>
                    <a:p>
                      <a:pPr marL="69215">
                        <a:lnSpc>
                          <a:spcPts val="2705"/>
                        </a:lnSpc>
                      </a:pPr>
                      <a:r>
                        <a:rPr sz="2400" b="1" dirty="0">
                          <a:solidFill>
                            <a:srgbClr val="FFFF00"/>
                          </a:solidFill>
                          <a:latin typeface="Arial"/>
                          <a:cs typeface="Arial"/>
                        </a:rPr>
                        <a:t>Element</a:t>
                      </a:r>
                      <a:endParaRPr sz="2400" dirty="0">
                        <a:solidFill>
                          <a:srgbClr val="FFFF00"/>
                        </a:solidFill>
                        <a:latin typeface="Arial"/>
                        <a:cs typeface="Arial"/>
                      </a:endParaRPr>
                    </a:p>
                  </a:txBody>
                  <a:tcPr marL="0" marR="0" marT="0" marB="0">
                    <a:lnL w="6350">
                      <a:solidFill>
                        <a:srgbClr val="000000"/>
                      </a:solidFill>
                      <a:prstDash val="solid"/>
                    </a:lnL>
                    <a:lnR w="9525">
                      <a:solidFill>
                        <a:srgbClr val="000000"/>
                      </a:solidFill>
                      <a:prstDash val="solid"/>
                    </a:lnR>
                    <a:lnT w="6350">
                      <a:solidFill>
                        <a:srgbClr val="000000"/>
                      </a:solidFill>
                      <a:prstDash val="solid"/>
                    </a:lnT>
                    <a:lnB w="6350">
                      <a:solidFill>
                        <a:srgbClr val="000000"/>
                      </a:solidFill>
                      <a:prstDash val="solid"/>
                    </a:lnB>
                  </a:tcPr>
                </a:tc>
                <a:tc>
                  <a:txBody>
                    <a:bodyPr/>
                    <a:lstStyle/>
                    <a:p>
                      <a:pPr marL="69215">
                        <a:lnSpc>
                          <a:spcPts val="2705"/>
                        </a:lnSpc>
                      </a:pPr>
                      <a:r>
                        <a:rPr sz="2400" b="1" dirty="0">
                          <a:solidFill>
                            <a:srgbClr val="FFFF00"/>
                          </a:solidFill>
                          <a:latin typeface="Arial"/>
                          <a:cs typeface="Arial"/>
                        </a:rPr>
                        <a:t>Mass</a:t>
                      </a:r>
                      <a:endParaRPr sz="2400" dirty="0">
                        <a:solidFill>
                          <a:srgbClr val="FFFF00"/>
                        </a:solidFill>
                        <a:latin typeface="Arial"/>
                        <a:cs typeface="Arial"/>
                      </a:endParaRPr>
                    </a:p>
                  </a:txBody>
                  <a:tcPr marL="0" marR="0" marT="0" marB="0">
                    <a:lnL w="952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9215">
                        <a:lnSpc>
                          <a:spcPts val="2705"/>
                        </a:lnSpc>
                      </a:pPr>
                      <a:r>
                        <a:rPr sz="2400" b="1" spc="-5" dirty="0">
                          <a:solidFill>
                            <a:srgbClr val="FFFF00"/>
                          </a:solidFill>
                          <a:latin typeface="Arial"/>
                          <a:cs typeface="Arial"/>
                        </a:rPr>
                        <a:t>Abundance</a:t>
                      </a:r>
                      <a:endParaRPr sz="2400" dirty="0">
                        <a:solidFill>
                          <a:srgbClr val="FFFF00"/>
                        </a:solidFill>
                        <a:latin typeface="Arial"/>
                        <a:cs typeface="Arial"/>
                      </a:endParaRPr>
                    </a:p>
                  </a:txBody>
                  <a:tcPr marL="0" marR="0" marT="0" marB="0">
                    <a:lnL w="6350">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62965">
                <a:tc>
                  <a:txBody>
                    <a:bodyPr/>
                    <a:lstStyle/>
                    <a:p>
                      <a:pPr marL="69215">
                        <a:lnSpc>
                          <a:spcPts val="2760"/>
                        </a:lnSpc>
                      </a:pPr>
                      <a:r>
                        <a:rPr sz="2400" dirty="0">
                          <a:solidFill>
                            <a:srgbClr val="FFFF00"/>
                          </a:solidFill>
                          <a:latin typeface="Arial"/>
                          <a:cs typeface="Arial"/>
                        </a:rPr>
                        <a:t>H</a:t>
                      </a:r>
                    </a:p>
                  </a:txBody>
                  <a:tcPr marL="0" marR="0" marT="0" marB="0">
                    <a:lnL w="6350">
                      <a:solidFill>
                        <a:srgbClr val="000000"/>
                      </a:solidFill>
                      <a:prstDash val="solid"/>
                    </a:lnL>
                    <a:lnR w="9525">
                      <a:solidFill>
                        <a:srgbClr val="000000"/>
                      </a:solidFill>
                      <a:prstDash val="solid"/>
                    </a:lnR>
                    <a:lnT w="6350">
                      <a:solidFill>
                        <a:srgbClr val="000000"/>
                      </a:solidFill>
                      <a:prstDash val="solid"/>
                    </a:lnT>
                  </a:tcPr>
                </a:tc>
                <a:tc>
                  <a:txBody>
                    <a:bodyPr/>
                    <a:lstStyle/>
                    <a:p>
                      <a:pPr marL="69215">
                        <a:lnSpc>
                          <a:spcPts val="2760"/>
                        </a:lnSpc>
                      </a:pPr>
                      <a:r>
                        <a:rPr sz="2400" dirty="0">
                          <a:solidFill>
                            <a:srgbClr val="FFFF00"/>
                          </a:solidFill>
                          <a:latin typeface="Arial"/>
                          <a:cs typeface="Arial"/>
                        </a:rPr>
                        <a:t>1.0078</a:t>
                      </a:r>
                    </a:p>
                  </a:txBody>
                  <a:tcPr marL="0" marR="0" marT="0" marB="0">
                    <a:lnL w="9525">
                      <a:solidFill>
                        <a:srgbClr val="000000"/>
                      </a:solidFill>
                      <a:prstDash val="solid"/>
                    </a:lnL>
                    <a:lnR w="6350">
                      <a:solidFill>
                        <a:srgbClr val="000000"/>
                      </a:solidFill>
                      <a:prstDash val="solid"/>
                    </a:lnR>
                    <a:lnT w="6350">
                      <a:solidFill>
                        <a:srgbClr val="000000"/>
                      </a:solidFill>
                      <a:prstDash val="solid"/>
                    </a:lnT>
                  </a:tcPr>
                </a:tc>
                <a:tc>
                  <a:txBody>
                    <a:bodyPr/>
                    <a:lstStyle/>
                    <a:p>
                      <a:pPr marL="69215">
                        <a:lnSpc>
                          <a:spcPts val="2760"/>
                        </a:lnSpc>
                      </a:pPr>
                      <a:r>
                        <a:rPr sz="2400" dirty="0">
                          <a:solidFill>
                            <a:srgbClr val="FFFF00"/>
                          </a:solidFill>
                          <a:latin typeface="Arial"/>
                          <a:cs typeface="Arial"/>
                        </a:rPr>
                        <a:t>99.985%</a:t>
                      </a:r>
                    </a:p>
                  </a:txBody>
                  <a:tcPr marL="0" marR="0" marT="0" marB="0">
                    <a:lnL w="6350">
                      <a:solidFill>
                        <a:srgbClr val="000000"/>
                      </a:solidFill>
                      <a:prstDash val="solid"/>
                    </a:lnL>
                    <a:lnR w="19050">
                      <a:solidFill>
                        <a:srgbClr val="000000"/>
                      </a:solidFill>
                      <a:prstDash val="solid"/>
                    </a:lnR>
                    <a:lnT w="6350">
                      <a:solidFill>
                        <a:srgbClr val="000000"/>
                      </a:solidFill>
                      <a:prstDash val="solid"/>
                    </a:lnT>
                  </a:tcPr>
                </a:tc>
                <a:extLst>
                  <a:ext uri="{0D108BD9-81ED-4DB2-BD59-A6C34878D82A}">
                    <a16:rowId xmlns:a16="http://schemas.microsoft.com/office/drawing/2014/main" val="10002"/>
                  </a:ext>
                </a:extLst>
              </a:tr>
              <a:tr h="347004">
                <a:tc>
                  <a:txBody>
                    <a:bodyPr/>
                    <a:lstStyle/>
                    <a:p>
                      <a:pPr>
                        <a:lnSpc>
                          <a:spcPct val="100000"/>
                        </a:lnSpc>
                      </a:pPr>
                      <a:endParaRPr sz="2200" dirty="0">
                        <a:solidFill>
                          <a:srgbClr val="FFFF00"/>
                        </a:solidFill>
                        <a:latin typeface="Times New Roman"/>
                        <a:cs typeface="Times New Roman"/>
                      </a:endParaRPr>
                    </a:p>
                  </a:txBody>
                  <a:tcPr marL="0" marR="0" marT="0" marB="0">
                    <a:lnL w="6350">
                      <a:solidFill>
                        <a:srgbClr val="000000"/>
                      </a:solidFill>
                      <a:prstDash val="solid"/>
                    </a:lnL>
                    <a:lnR w="9525">
                      <a:solidFill>
                        <a:srgbClr val="000000"/>
                      </a:solidFill>
                      <a:prstDash val="solid"/>
                    </a:lnR>
                    <a:lnB w="9525">
                      <a:solidFill>
                        <a:srgbClr val="000000"/>
                      </a:solidFill>
                      <a:prstDash val="solid"/>
                    </a:lnB>
                  </a:tcPr>
                </a:tc>
                <a:tc>
                  <a:txBody>
                    <a:bodyPr/>
                    <a:lstStyle/>
                    <a:p>
                      <a:pPr marL="69215">
                        <a:lnSpc>
                          <a:spcPts val="2630"/>
                        </a:lnSpc>
                      </a:pPr>
                      <a:r>
                        <a:rPr sz="2400" dirty="0">
                          <a:solidFill>
                            <a:srgbClr val="FFFF00"/>
                          </a:solidFill>
                          <a:latin typeface="Arial"/>
                          <a:cs typeface="Arial"/>
                        </a:rPr>
                        <a:t>2.0141</a:t>
                      </a:r>
                    </a:p>
                  </a:txBody>
                  <a:tcPr marL="0" marR="0" marT="0" marB="0">
                    <a:lnL w="9525">
                      <a:solidFill>
                        <a:srgbClr val="000000"/>
                      </a:solidFill>
                      <a:prstDash val="solid"/>
                    </a:lnL>
                    <a:lnR w="6350">
                      <a:solidFill>
                        <a:srgbClr val="000000"/>
                      </a:solidFill>
                      <a:prstDash val="solid"/>
                    </a:lnR>
                    <a:lnB w="9525">
                      <a:solidFill>
                        <a:srgbClr val="000000"/>
                      </a:solidFill>
                      <a:prstDash val="solid"/>
                    </a:lnB>
                  </a:tcPr>
                </a:tc>
                <a:tc>
                  <a:txBody>
                    <a:bodyPr/>
                    <a:lstStyle/>
                    <a:p>
                      <a:pPr marL="69215">
                        <a:lnSpc>
                          <a:spcPts val="2630"/>
                        </a:lnSpc>
                      </a:pPr>
                      <a:r>
                        <a:rPr sz="2400" dirty="0">
                          <a:solidFill>
                            <a:srgbClr val="FFFF00"/>
                          </a:solidFill>
                          <a:latin typeface="Arial"/>
                          <a:cs typeface="Arial"/>
                        </a:rPr>
                        <a:t>0.015</a:t>
                      </a:r>
                    </a:p>
                  </a:txBody>
                  <a:tcPr marL="0" marR="0" marT="0" marB="0">
                    <a:lnL w="6350">
                      <a:solidFill>
                        <a:srgbClr val="000000"/>
                      </a:solidFill>
                      <a:prstDash val="solid"/>
                    </a:lnL>
                    <a:lnR w="19050">
                      <a:solidFill>
                        <a:srgbClr val="000000"/>
                      </a:solidFill>
                      <a:prstDash val="solid"/>
                    </a:lnR>
                    <a:lnB w="9525">
                      <a:solidFill>
                        <a:srgbClr val="000000"/>
                      </a:solidFill>
                      <a:prstDash val="solid"/>
                    </a:lnB>
                  </a:tcPr>
                </a:tc>
                <a:extLst>
                  <a:ext uri="{0D108BD9-81ED-4DB2-BD59-A6C34878D82A}">
                    <a16:rowId xmlns:a16="http://schemas.microsoft.com/office/drawing/2014/main" val="10003"/>
                  </a:ext>
                </a:extLst>
              </a:tr>
              <a:tr h="362965">
                <a:tc>
                  <a:txBody>
                    <a:bodyPr/>
                    <a:lstStyle/>
                    <a:p>
                      <a:pPr marL="69215">
                        <a:lnSpc>
                          <a:spcPts val="2760"/>
                        </a:lnSpc>
                      </a:pPr>
                      <a:r>
                        <a:rPr sz="2400" dirty="0">
                          <a:solidFill>
                            <a:srgbClr val="FFFF00"/>
                          </a:solidFill>
                          <a:latin typeface="Arial"/>
                          <a:cs typeface="Arial"/>
                        </a:rPr>
                        <a:t>C</a:t>
                      </a:r>
                    </a:p>
                  </a:txBody>
                  <a:tcPr marL="0" marR="0" marT="0" marB="0">
                    <a:lnL w="6350">
                      <a:solidFill>
                        <a:srgbClr val="000000"/>
                      </a:solidFill>
                      <a:prstDash val="solid"/>
                    </a:lnL>
                    <a:lnR w="9525">
                      <a:solidFill>
                        <a:srgbClr val="000000"/>
                      </a:solidFill>
                      <a:prstDash val="solid"/>
                    </a:lnR>
                    <a:lnT w="9525">
                      <a:solidFill>
                        <a:srgbClr val="000000"/>
                      </a:solidFill>
                      <a:prstDash val="solid"/>
                    </a:lnT>
                  </a:tcPr>
                </a:tc>
                <a:tc>
                  <a:txBody>
                    <a:bodyPr/>
                    <a:lstStyle/>
                    <a:p>
                      <a:pPr marL="69215">
                        <a:lnSpc>
                          <a:spcPts val="2760"/>
                        </a:lnSpc>
                      </a:pPr>
                      <a:r>
                        <a:rPr sz="2400" dirty="0">
                          <a:solidFill>
                            <a:srgbClr val="FFFF00"/>
                          </a:solidFill>
                          <a:latin typeface="Arial"/>
                          <a:cs typeface="Arial"/>
                        </a:rPr>
                        <a:t>12.0000</a:t>
                      </a:r>
                    </a:p>
                  </a:txBody>
                  <a:tcPr marL="0" marR="0" marT="0" marB="0">
                    <a:lnL w="9525">
                      <a:solidFill>
                        <a:srgbClr val="000000"/>
                      </a:solidFill>
                      <a:prstDash val="solid"/>
                    </a:lnL>
                    <a:lnR w="6350">
                      <a:solidFill>
                        <a:srgbClr val="000000"/>
                      </a:solidFill>
                      <a:prstDash val="solid"/>
                    </a:lnR>
                    <a:lnT w="9525">
                      <a:solidFill>
                        <a:srgbClr val="000000"/>
                      </a:solidFill>
                      <a:prstDash val="solid"/>
                    </a:lnT>
                  </a:tcPr>
                </a:tc>
                <a:tc>
                  <a:txBody>
                    <a:bodyPr/>
                    <a:lstStyle/>
                    <a:p>
                      <a:pPr marL="69215">
                        <a:lnSpc>
                          <a:spcPts val="2760"/>
                        </a:lnSpc>
                      </a:pPr>
                      <a:r>
                        <a:rPr sz="2400" dirty="0">
                          <a:solidFill>
                            <a:srgbClr val="FFFF00"/>
                          </a:solidFill>
                          <a:latin typeface="Arial"/>
                          <a:cs typeface="Arial"/>
                        </a:rPr>
                        <a:t>98.89</a:t>
                      </a:r>
                    </a:p>
                  </a:txBody>
                  <a:tcPr marL="0" marR="0" marT="0" marB="0">
                    <a:lnL w="6350">
                      <a:solidFill>
                        <a:srgbClr val="000000"/>
                      </a:solidFill>
                      <a:prstDash val="solid"/>
                    </a:lnL>
                    <a:lnR w="19050">
                      <a:solidFill>
                        <a:srgbClr val="000000"/>
                      </a:solidFill>
                      <a:prstDash val="solid"/>
                    </a:lnR>
                    <a:lnT w="9525">
                      <a:solidFill>
                        <a:srgbClr val="000000"/>
                      </a:solidFill>
                      <a:prstDash val="solid"/>
                    </a:lnT>
                  </a:tcPr>
                </a:tc>
                <a:extLst>
                  <a:ext uri="{0D108BD9-81ED-4DB2-BD59-A6C34878D82A}">
                    <a16:rowId xmlns:a16="http://schemas.microsoft.com/office/drawing/2014/main" val="10004"/>
                  </a:ext>
                </a:extLst>
              </a:tr>
              <a:tr h="342675">
                <a:tc>
                  <a:txBody>
                    <a:bodyPr/>
                    <a:lstStyle/>
                    <a:p>
                      <a:pPr>
                        <a:lnSpc>
                          <a:spcPct val="100000"/>
                        </a:lnSpc>
                      </a:pPr>
                      <a:endParaRPr sz="2100" dirty="0">
                        <a:solidFill>
                          <a:srgbClr val="FFFF00"/>
                        </a:solidFill>
                        <a:latin typeface="Times New Roman"/>
                        <a:cs typeface="Times New Roman"/>
                      </a:endParaRPr>
                    </a:p>
                  </a:txBody>
                  <a:tcPr marL="0" marR="0" marT="0" marB="0">
                    <a:lnL w="6350">
                      <a:solidFill>
                        <a:srgbClr val="000000"/>
                      </a:solidFill>
                      <a:prstDash val="solid"/>
                    </a:lnL>
                    <a:lnR w="9525">
                      <a:solidFill>
                        <a:srgbClr val="000000"/>
                      </a:solidFill>
                      <a:prstDash val="solid"/>
                    </a:lnR>
                    <a:lnB w="6350">
                      <a:solidFill>
                        <a:srgbClr val="000000"/>
                      </a:solidFill>
                      <a:prstDash val="solid"/>
                    </a:lnB>
                  </a:tcPr>
                </a:tc>
                <a:tc>
                  <a:txBody>
                    <a:bodyPr/>
                    <a:lstStyle/>
                    <a:p>
                      <a:pPr marL="69215">
                        <a:lnSpc>
                          <a:spcPts val="2600"/>
                        </a:lnSpc>
                      </a:pPr>
                      <a:r>
                        <a:rPr sz="2400" dirty="0">
                          <a:solidFill>
                            <a:srgbClr val="FFFF00"/>
                          </a:solidFill>
                          <a:latin typeface="Arial"/>
                          <a:cs typeface="Arial"/>
                        </a:rPr>
                        <a:t>13.0034</a:t>
                      </a:r>
                    </a:p>
                  </a:txBody>
                  <a:tcPr marL="0" marR="0" marT="0"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marL="69215">
                        <a:lnSpc>
                          <a:spcPts val="2600"/>
                        </a:lnSpc>
                      </a:pPr>
                      <a:r>
                        <a:rPr sz="2400" dirty="0">
                          <a:solidFill>
                            <a:srgbClr val="FFFF00"/>
                          </a:solidFill>
                          <a:latin typeface="Arial"/>
                          <a:cs typeface="Arial"/>
                        </a:rPr>
                        <a:t>1.11</a:t>
                      </a:r>
                    </a:p>
                  </a:txBody>
                  <a:tcPr marL="0" marR="0" marT="0" marB="0">
                    <a:lnL w="6350">
                      <a:solidFill>
                        <a:srgbClr val="000000"/>
                      </a:solidFill>
                      <a:prstDash val="solid"/>
                    </a:lnL>
                    <a:lnR w="19050">
                      <a:solidFill>
                        <a:srgbClr val="000000"/>
                      </a:solidFill>
                      <a:prstDash val="solid"/>
                    </a:lnR>
                    <a:lnB w="6350">
                      <a:solidFill>
                        <a:srgbClr val="000000"/>
                      </a:solidFill>
                      <a:prstDash val="solid"/>
                    </a:lnB>
                  </a:tcPr>
                </a:tc>
                <a:extLst>
                  <a:ext uri="{0D108BD9-81ED-4DB2-BD59-A6C34878D82A}">
                    <a16:rowId xmlns:a16="http://schemas.microsoft.com/office/drawing/2014/main" val="10005"/>
                  </a:ext>
                </a:extLst>
              </a:tr>
              <a:tr h="364820">
                <a:tc>
                  <a:txBody>
                    <a:bodyPr/>
                    <a:lstStyle/>
                    <a:p>
                      <a:pPr marL="69215">
                        <a:lnSpc>
                          <a:spcPts val="2775"/>
                        </a:lnSpc>
                      </a:pPr>
                      <a:r>
                        <a:rPr sz="2400" dirty="0">
                          <a:solidFill>
                            <a:srgbClr val="FFFF00"/>
                          </a:solidFill>
                          <a:latin typeface="Arial"/>
                          <a:cs typeface="Arial"/>
                        </a:rPr>
                        <a:t>N</a:t>
                      </a:r>
                    </a:p>
                  </a:txBody>
                  <a:tcPr marL="0" marR="0" marT="0" marB="0">
                    <a:lnL w="6350">
                      <a:solidFill>
                        <a:srgbClr val="000000"/>
                      </a:solidFill>
                      <a:prstDash val="solid"/>
                    </a:lnL>
                    <a:lnR w="9525">
                      <a:solidFill>
                        <a:srgbClr val="000000"/>
                      </a:solidFill>
                      <a:prstDash val="solid"/>
                    </a:lnR>
                    <a:lnT w="6350">
                      <a:solidFill>
                        <a:srgbClr val="000000"/>
                      </a:solidFill>
                      <a:prstDash val="solid"/>
                    </a:lnT>
                  </a:tcPr>
                </a:tc>
                <a:tc>
                  <a:txBody>
                    <a:bodyPr/>
                    <a:lstStyle/>
                    <a:p>
                      <a:pPr marL="69215">
                        <a:lnSpc>
                          <a:spcPts val="2775"/>
                        </a:lnSpc>
                      </a:pPr>
                      <a:r>
                        <a:rPr sz="2400" dirty="0">
                          <a:solidFill>
                            <a:srgbClr val="FFFF00"/>
                          </a:solidFill>
                          <a:latin typeface="Arial"/>
                          <a:cs typeface="Arial"/>
                        </a:rPr>
                        <a:t>14.0031</a:t>
                      </a:r>
                    </a:p>
                  </a:txBody>
                  <a:tcPr marL="0" marR="0" marT="0" marB="0">
                    <a:lnL w="9525">
                      <a:solidFill>
                        <a:srgbClr val="000000"/>
                      </a:solidFill>
                      <a:prstDash val="solid"/>
                    </a:lnL>
                    <a:lnR w="6350">
                      <a:solidFill>
                        <a:srgbClr val="000000"/>
                      </a:solidFill>
                      <a:prstDash val="solid"/>
                    </a:lnR>
                    <a:lnT w="6350">
                      <a:solidFill>
                        <a:srgbClr val="000000"/>
                      </a:solidFill>
                      <a:prstDash val="solid"/>
                    </a:lnT>
                  </a:tcPr>
                </a:tc>
                <a:tc>
                  <a:txBody>
                    <a:bodyPr/>
                    <a:lstStyle/>
                    <a:p>
                      <a:pPr marL="69215">
                        <a:lnSpc>
                          <a:spcPts val="2775"/>
                        </a:lnSpc>
                      </a:pPr>
                      <a:r>
                        <a:rPr sz="2400" dirty="0">
                          <a:solidFill>
                            <a:srgbClr val="FFFF00"/>
                          </a:solidFill>
                          <a:latin typeface="Arial"/>
                          <a:cs typeface="Arial"/>
                        </a:rPr>
                        <a:t>99.64</a:t>
                      </a:r>
                    </a:p>
                  </a:txBody>
                  <a:tcPr marL="0" marR="0" marT="0" marB="0">
                    <a:lnL w="6350">
                      <a:solidFill>
                        <a:srgbClr val="000000"/>
                      </a:solidFill>
                      <a:prstDash val="solid"/>
                    </a:lnL>
                    <a:lnR w="19050">
                      <a:solidFill>
                        <a:srgbClr val="000000"/>
                      </a:solidFill>
                      <a:prstDash val="solid"/>
                    </a:lnR>
                    <a:lnT w="6350">
                      <a:solidFill>
                        <a:srgbClr val="000000"/>
                      </a:solidFill>
                      <a:prstDash val="solid"/>
                    </a:lnT>
                  </a:tcPr>
                </a:tc>
                <a:extLst>
                  <a:ext uri="{0D108BD9-81ED-4DB2-BD59-A6C34878D82A}">
                    <a16:rowId xmlns:a16="http://schemas.microsoft.com/office/drawing/2014/main" val="10006"/>
                  </a:ext>
                </a:extLst>
              </a:tr>
              <a:tr h="345085">
                <a:tc>
                  <a:txBody>
                    <a:bodyPr/>
                    <a:lstStyle/>
                    <a:p>
                      <a:pPr>
                        <a:lnSpc>
                          <a:spcPct val="100000"/>
                        </a:lnSpc>
                      </a:pPr>
                      <a:endParaRPr sz="2100" dirty="0">
                        <a:solidFill>
                          <a:srgbClr val="FFFF00"/>
                        </a:solidFill>
                        <a:latin typeface="Times New Roman"/>
                        <a:cs typeface="Times New Roman"/>
                      </a:endParaRPr>
                    </a:p>
                  </a:txBody>
                  <a:tcPr marL="0" marR="0" marT="0" marB="0">
                    <a:lnL w="6350">
                      <a:solidFill>
                        <a:srgbClr val="000000"/>
                      </a:solidFill>
                      <a:prstDash val="solid"/>
                    </a:lnL>
                    <a:lnR w="9525">
                      <a:solidFill>
                        <a:srgbClr val="000000"/>
                      </a:solidFill>
                      <a:prstDash val="solid"/>
                    </a:lnR>
                    <a:lnB w="6350">
                      <a:solidFill>
                        <a:srgbClr val="000000"/>
                      </a:solidFill>
                      <a:prstDash val="solid"/>
                    </a:lnB>
                  </a:tcPr>
                </a:tc>
                <a:tc>
                  <a:txBody>
                    <a:bodyPr/>
                    <a:lstStyle/>
                    <a:p>
                      <a:pPr marL="69215">
                        <a:lnSpc>
                          <a:spcPts val="2615"/>
                        </a:lnSpc>
                      </a:pPr>
                      <a:r>
                        <a:rPr sz="2400" dirty="0">
                          <a:solidFill>
                            <a:srgbClr val="FFFF00"/>
                          </a:solidFill>
                          <a:latin typeface="Arial"/>
                          <a:cs typeface="Arial"/>
                        </a:rPr>
                        <a:t>15.0001</a:t>
                      </a:r>
                    </a:p>
                  </a:txBody>
                  <a:tcPr marL="0" marR="0" marT="0"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marL="69215">
                        <a:lnSpc>
                          <a:spcPts val="2615"/>
                        </a:lnSpc>
                      </a:pPr>
                      <a:r>
                        <a:rPr sz="2400" dirty="0">
                          <a:solidFill>
                            <a:srgbClr val="FFFF00"/>
                          </a:solidFill>
                          <a:latin typeface="Arial"/>
                          <a:cs typeface="Arial"/>
                        </a:rPr>
                        <a:t>0.36</a:t>
                      </a:r>
                    </a:p>
                  </a:txBody>
                  <a:tcPr marL="0" marR="0" marT="0" marB="0">
                    <a:lnL w="6350">
                      <a:solidFill>
                        <a:srgbClr val="000000"/>
                      </a:solidFill>
                      <a:prstDash val="solid"/>
                    </a:lnL>
                    <a:lnR w="19050">
                      <a:solidFill>
                        <a:srgbClr val="000000"/>
                      </a:solidFill>
                      <a:prstDash val="solid"/>
                    </a:lnR>
                    <a:lnB w="6350">
                      <a:solidFill>
                        <a:srgbClr val="000000"/>
                      </a:solidFill>
                      <a:prstDash val="solid"/>
                    </a:lnB>
                  </a:tcPr>
                </a:tc>
                <a:extLst>
                  <a:ext uri="{0D108BD9-81ED-4DB2-BD59-A6C34878D82A}">
                    <a16:rowId xmlns:a16="http://schemas.microsoft.com/office/drawing/2014/main" val="10007"/>
                  </a:ext>
                </a:extLst>
              </a:tr>
              <a:tr h="365017">
                <a:tc>
                  <a:txBody>
                    <a:bodyPr/>
                    <a:lstStyle/>
                    <a:p>
                      <a:pPr marL="69215">
                        <a:lnSpc>
                          <a:spcPts val="2775"/>
                        </a:lnSpc>
                      </a:pPr>
                      <a:r>
                        <a:rPr sz="2400" dirty="0">
                          <a:solidFill>
                            <a:srgbClr val="FFFF00"/>
                          </a:solidFill>
                          <a:latin typeface="Arial"/>
                          <a:cs typeface="Arial"/>
                        </a:rPr>
                        <a:t>O</a:t>
                      </a:r>
                    </a:p>
                  </a:txBody>
                  <a:tcPr marL="0" marR="0" marT="0" marB="0">
                    <a:lnL w="6350">
                      <a:solidFill>
                        <a:srgbClr val="000000"/>
                      </a:solidFill>
                      <a:prstDash val="solid"/>
                    </a:lnL>
                    <a:lnR w="9525">
                      <a:solidFill>
                        <a:srgbClr val="000000"/>
                      </a:solidFill>
                      <a:prstDash val="solid"/>
                    </a:lnR>
                    <a:lnT w="6350">
                      <a:solidFill>
                        <a:srgbClr val="000000"/>
                      </a:solidFill>
                      <a:prstDash val="solid"/>
                    </a:lnT>
                  </a:tcPr>
                </a:tc>
                <a:tc>
                  <a:txBody>
                    <a:bodyPr/>
                    <a:lstStyle/>
                    <a:p>
                      <a:pPr marL="69215">
                        <a:lnSpc>
                          <a:spcPts val="2775"/>
                        </a:lnSpc>
                      </a:pPr>
                      <a:r>
                        <a:rPr sz="2400" dirty="0">
                          <a:solidFill>
                            <a:srgbClr val="FFFF00"/>
                          </a:solidFill>
                          <a:latin typeface="Arial"/>
                          <a:cs typeface="Arial"/>
                        </a:rPr>
                        <a:t>15.9949</a:t>
                      </a:r>
                    </a:p>
                  </a:txBody>
                  <a:tcPr marL="0" marR="0" marT="0" marB="0">
                    <a:lnL w="9525">
                      <a:solidFill>
                        <a:srgbClr val="000000"/>
                      </a:solidFill>
                      <a:prstDash val="solid"/>
                    </a:lnL>
                    <a:lnR w="6350">
                      <a:solidFill>
                        <a:srgbClr val="000000"/>
                      </a:solidFill>
                      <a:prstDash val="solid"/>
                    </a:lnR>
                    <a:lnT w="6350">
                      <a:solidFill>
                        <a:srgbClr val="000000"/>
                      </a:solidFill>
                      <a:prstDash val="solid"/>
                    </a:lnT>
                  </a:tcPr>
                </a:tc>
                <a:tc>
                  <a:txBody>
                    <a:bodyPr/>
                    <a:lstStyle/>
                    <a:p>
                      <a:pPr marL="69215">
                        <a:lnSpc>
                          <a:spcPts val="2775"/>
                        </a:lnSpc>
                      </a:pPr>
                      <a:r>
                        <a:rPr sz="2400" dirty="0">
                          <a:solidFill>
                            <a:srgbClr val="FFFF00"/>
                          </a:solidFill>
                          <a:latin typeface="Arial"/>
                          <a:cs typeface="Arial"/>
                        </a:rPr>
                        <a:t>99.76</a:t>
                      </a:r>
                    </a:p>
                  </a:txBody>
                  <a:tcPr marL="0" marR="0" marT="0" marB="0">
                    <a:lnL w="6350">
                      <a:solidFill>
                        <a:srgbClr val="000000"/>
                      </a:solidFill>
                      <a:prstDash val="solid"/>
                    </a:lnL>
                    <a:lnR w="19050">
                      <a:solidFill>
                        <a:srgbClr val="000000"/>
                      </a:solidFill>
                      <a:prstDash val="solid"/>
                    </a:lnR>
                    <a:lnT w="6350">
                      <a:solidFill>
                        <a:srgbClr val="000000"/>
                      </a:solidFill>
                      <a:prstDash val="solid"/>
                    </a:lnT>
                  </a:tcPr>
                </a:tc>
                <a:extLst>
                  <a:ext uri="{0D108BD9-81ED-4DB2-BD59-A6C34878D82A}">
                    <a16:rowId xmlns:a16="http://schemas.microsoft.com/office/drawing/2014/main" val="10008"/>
                  </a:ext>
                </a:extLst>
              </a:tr>
              <a:tr h="351201">
                <a:tc>
                  <a:txBody>
                    <a:bodyPr/>
                    <a:lstStyle/>
                    <a:p>
                      <a:pPr>
                        <a:lnSpc>
                          <a:spcPct val="100000"/>
                        </a:lnSpc>
                      </a:pPr>
                      <a:endParaRPr sz="2200" dirty="0">
                        <a:solidFill>
                          <a:srgbClr val="FFFF00"/>
                        </a:solidFill>
                        <a:latin typeface="Times New Roman"/>
                        <a:cs typeface="Times New Roman"/>
                      </a:endParaRPr>
                    </a:p>
                  </a:txBody>
                  <a:tcPr marL="0" marR="0" marT="0" marB="0">
                    <a:lnL w="6350">
                      <a:solidFill>
                        <a:srgbClr val="000000"/>
                      </a:solidFill>
                      <a:prstDash val="solid"/>
                    </a:lnL>
                    <a:lnR w="9525">
                      <a:solidFill>
                        <a:srgbClr val="000000"/>
                      </a:solidFill>
                      <a:prstDash val="solid"/>
                    </a:lnR>
                  </a:tcPr>
                </a:tc>
                <a:tc>
                  <a:txBody>
                    <a:bodyPr/>
                    <a:lstStyle/>
                    <a:p>
                      <a:pPr marL="69215">
                        <a:lnSpc>
                          <a:spcPts val="2665"/>
                        </a:lnSpc>
                      </a:pPr>
                      <a:r>
                        <a:rPr sz="2400" dirty="0">
                          <a:solidFill>
                            <a:srgbClr val="FFFF00"/>
                          </a:solidFill>
                          <a:latin typeface="Arial"/>
                          <a:cs typeface="Arial"/>
                        </a:rPr>
                        <a:t>16.9991</a:t>
                      </a:r>
                    </a:p>
                  </a:txBody>
                  <a:tcPr marL="0" marR="0" marT="0" marB="0">
                    <a:lnL w="9525">
                      <a:solidFill>
                        <a:srgbClr val="000000"/>
                      </a:solidFill>
                      <a:prstDash val="solid"/>
                    </a:lnL>
                    <a:lnR w="6350">
                      <a:solidFill>
                        <a:srgbClr val="000000"/>
                      </a:solidFill>
                      <a:prstDash val="solid"/>
                    </a:lnR>
                  </a:tcPr>
                </a:tc>
                <a:tc>
                  <a:txBody>
                    <a:bodyPr/>
                    <a:lstStyle/>
                    <a:p>
                      <a:pPr marL="69215">
                        <a:lnSpc>
                          <a:spcPts val="2665"/>
                        </a:lnSpc>
                      </a:pPr>
                      <a:r>
                        <a:rPr sz="2400" dirty="0">
                          <a:solidFill>
                            <a:srgbClr val="FFFF00"/>
                          </a:solidFill>
                          <a:latin typeface="Arial"/>
                          <a:cs typeface="Arial"/>
                        </a:rPr>
                        <a:t>0.04</a:t>
                      </a:r>
                    </a:p>
                  </a:txBody>
                  <a:tcPr marL="0" marR="0" marT="0" marB="0">
                    <a:lnL w="6350">
                      <a:solidFill>
                        <a:srgbClr val="000000"/>
                      </a:solidFill>
                      <a:prstDash val="solid"/>
                    </a:lnL>
                    <a:lnR w="19050">
                      <a:solidFill>
                        <a:srgbClr val="000000"/>
                      </a:solidFill>
                      <a:prstDash val="solid"/>
                    </a:lnR>
                  </a:tcPr>
                </a:tc>
                <a:extLst>
                  <a:ext uri="{0D108BD9-81ED-4DB2-BD59-A6C34878D82A}">
                    <a16:rowId xmlns:a16="http://schemas.microsoft.com/office/drawing/2014/main" val="10009"/>
                  </a:ext>
                </a:extLst>
              </a:tr>
              <a:tr h="59683">
                <a:tc rowSpan="2">
                  <a:txBody>
                    <a:bodyPr/>
                    <a:lstStyle/>
                    <a:p>
                      <a:pPr>
                        <a:lnSpc>
                          <a:spcPct val="100000"/>
                        </a:lnSpc>
                      </a:pPr>
                      <a:endParaRPr sz="2100" dirty="0">
                        <a:solidFill>
                          <a:srgbClr val="FFFF00"/>
                        </a:solidFill>
                        <a:latin typeface="Times New Roman"/>
                        <a:cs typeface="Times New Roman"/>
                      </a:endParaRPr>
                    </a:p>
                  </a:txBody>
                  <a:tcPr marL="0" marR="0" marT="0" marB="0">
                    <a:lnL w="6350">
                      <a:solidFill>
                        <a:srgbClr val="000000"/>
                      </a:solidFill>
                      <a:prstDash val="solid"/>
                    </a:lnL>
                    <a:lnR w="9525">
                      <a:solidFill>
                        <a:srgbClr val="000000"/>
                      </a:solidFill>
                      <a:prstDash val="solid"/>
                    </a:lnR>
                    <a:lnB w="6350">
                      <a:solidFill>
                        <a:srgbClr val="000000"/>
                      </a:solidFill>
                      <a:prstDash val="solid"/>
                    </a:lnB>
                  </a:tcPr>
                </a:tc>
                <a:tc rowSpan="2">
                  <a:txBody>
                    <a:bodyPr/>
                    <a:lstStyle/>
                    <a:p>
                      <a:pPr marL="69215">
                        <a:lnSpc>
                          <a:spcPts val="2600"/>
                        </a:lnSpc>
                      </a:pPr>
                      <a:r>
                        <a:rPr sz="2400" dirty="0">
                          <a:solidFill>
                            <a:srgbClr val="FFFF00"/>
                          </a:solidFill>
                          <a:latin typeface="Arial"/>
                          <a:cs typeface="Arial"/>
                        </a:rPr>
                        <a:t>17.9992</a:t>
                      </a:r>
                    </a:p>
                  </a:txBody>
                  <a:tcPr marL="0" marR="0" marT="0"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a:lnSpc>
                          <a:spcPct val="100000"/>
                        </a:lnSpc>
                      </a:pPr>
                      <a:endParaRPr sz="200" dirty="0">
                        <a:solidFill>
                          <a:srgbClr val="FFFF00"/>
                        </a:solidFill>
                        <a:latin typeface="Times New Roman"/>
                        <a:cs typeface="Times New Roman"/>
                      </a:endParaRPr>
                    </a:p>
                  </a:txBody>
                  <a:tcPr marL="0" marR="0" marT="0" marB="0">
                    <a:lnL w="6350">
                      <a:solidFill>
                        <a:srgbClr val="000000"/>
                      </a:solidFill>
                      <a:prstDash val="solid"/>
                    </a:lnL>
                    <a:lnR w="19050">
                      <a:solidFill>
                        <a:srgbClr val="000000"/>
                      </a:solidFill>
                      <a:prstDash val="solid"/>
                    </a:lnR>
                  </a:tcPr>
                </a:tc>
                <a:extLst>
                  <a:ext uri="{0D108BD9-81ED-4DB2-BD59-A6C34878D82A}">
                    <a16:rowId xmlns:a16="http://schemas.microsoft.com/office/drawing/2014/main" val="10010"/>
                  </a:ext>
                </a:extLst>
              </a:tr>
              <a:tr h="282909">
                <a:tc vMerge="1">
                  <a:txBody>
                    <a:bodyPr/>
                    <a:lstStyle/>
                    <a:p>
                      <a:endParaRPr/>
                    </a:p>
                  </a:txBody>
                  <a:tcPr marL="0" marR="0" marT="0" marB="0">
                    <a:lnL w="6350">
                      <a:solidFill>
                        <a:srgbClr val="000000"/>
                      </a:solidFill>
                      <a:prstDash val="solid"/>
                    </a:lnL>
                    <a:lnR w="9525">
                      <a:solidFill>
                        <a:srgbClr val="000000"/>
                      </a:solidFill>
                      <a:prstDash val="solid"/>
                    </a:lnR>
                    <a:lnB w="6350">
                      <a:solidFill>
                        <a:srgbClr val="000000"/>
                      </a:solidFill>
                      <a:prstDash val="solid"/>
                    </a:lnB>
                  </a:tcPr>
                </a:tc>
                <a:tc vMerge="1">
                  <a:txBody>
                    <a:bodyPr/>
                    <a:lstStyle/>
                    <a:p>
                      <a:endParaRPr/>
                    </a:p>
                  </a:txBody>
                  <a:tcPr marL="0" marR="0" marT="0" marB="0">
                    <a:lnL w="9525">
                      <a:solidFill>
                        <a:srgbClr val="000000"/>
                      </a:solidFill>
                      <a:prstDash val="solid"/>
                    </a:lnL>
                    <a:lnR w="6350">
                      <a:solidFill>
                        <a:srgbClr val="000000"/>
                      </a:solidFill>
                      <a:prstDash val="solid"/>
                    </a:lnR>
                    <a:lnB w="6350">
                      <a:solidFill>
                        <a:srgbClr val="000000"/>
                      </a:solidFill>
                      <a:prstDash val="solid"/>
                    </a:lnB>
                  </a:tcPr>
                </a:tc>
                <a:tc>
                  <a:txBody>
                    <a:bodyPr/>
                    <a:lstStyle/>
                    <a:p>
                      <a:pPr marL="69215">
                        <a:lnSpc>
                          <a:spcPts val="2130"/>
                        </a:lnSpc>
                      </a:pPr>
                      <a:r>
                        <a:rPr sz="2400" dirty="0">
                          <a:solidFill>
                            <a:srgbClr val="FFFF00"/>
                          </a:solidFill>
                          <a:latin typeface="Arial"/>
                          <a:cs typeface="Arial"/>
                        </a:rPr>
                        <a:t>0.20</a:t>
                      </a:r>
                    </a:p>
                  </a:txBody>
                  <a:tcPr marL="0" marR="0" marT="0" marB="0">
                    <a:lnL w="6350">
                      <a:solidFill>
                        <a:srgbClr val="000000"/>
                      </a:solidFill>
                      <a:prstDash val="solid"/>
                    </a:lnL>
                    <a:lnB w="6350">
                      <a:solidFill>
                        <a:srgbClr val="000000"/>
                      </a:solidFill>
                      <a:prstDash val="solid"/>
                    </a:lnB>
                  </a:tcPr>
                </a:tc>
                <a:extLst>
                  <a:ext uri="{0D108BD9-81ED-4DB2-BD59-A6C34878D82A}">
                    <a16:rowId xmlns:a16="http://schemas.microsoft.com/office/drawing/2014/main" val="10011"/>
                  </a:ext>
                </a:extLst>
              </a:tr>
            </a:tbl>
          </a:graphicData>
        </a:graphic>
      </p:graphicFrame>
      <p:sp>
        <p:nvSpPr>
          <p:cNvPr id="3" name="object 3"/>
          <p:cNvSpPr txBox="1">
            <a:spLocks noGrp="1"/>
          </p:cNvSpPr>
          <p:nvPr>
            <p:ph type="title"/>
          </p:nvPr>
        </p:nvSpPr>
        <p:spPr>
          <a:xfrm>
            <a:off x="1773088" y="3235"/>
            <a:ext cx="8207375" cy="1367041"/>
          </a:xfrm>
          <a:prstGeom prst="rect">
            <a:avLst/>
          </a:prstGeom>
        </p:spPr>
        <p:txBody>
          <a:bodyPr vert="horz" wrap="square" lIns="0" tIns="12700" rIns="0" bIns="0" rtlCol="0" anchor="ctr">
            <a:spAutoFit/>
          </a:bodyPr>
          <a:lstStyle/>
          <a:p>
            <a:pPr marL="12700">
              <a:lnSpc>
                <a:spcPct val="100000"/>
              </a:lnSpc>
              <a:spcBef>
                <a:spcPts val="100"/>
              </a:spcBef>
            </a:pPr>
            <a:r>
              <a:rPr spc="-5" dirty="0">
                <a:solidFill>
                  <a:srgbClr val="FFFF00"/>
                </a:solidFill>
              </a:rPr>
              <a:t>Stable isotopes of most abundant elements of peptides</a:t>
            </a:r>
            <a:endParaRPr spc="-5">
              <a:solidFill>
                <a:srgbClr val="FFFF00"/>
              </a:solidFill>
            </a:endParaRPr>
          </a:p>
        </p:txBody>
      </p:sp>
      <p:sp>
        <p:nvSpPr>
          <p:cNvPr id="4" name="object 4"/>
          <p:cNvSpPr/>
          <p:nvPr/>
        </p:nvSpPr>
        <p:spPr>
          <a:xfrm>
            <a:off x="1756756" y="1328998"/>
            <a:ext cx="8678486" cy="178723"/>
          </a:xfrm>
          <a:prstGeom prst="rect">
            <a:avLst/>
          </a:prstGeom>
          <a:blipFill>
            <a:blip r:embed="rId2" cstate="print"/>
            <a:stretch>
              <a:fillRect/>
            </a:stretch>
          </a:blipFill>
        </p:spPr>
        <p:txBody>
          <a:bodyPr wrap="square" lIns="0" tIns="0" rIns="0" bIns="0" rtlCol="0"/>
          <a:lstStyle/>
          <a:p>
            <a:endParaRPr>
              <a:solidFill>
                <a:srgbClr val="FFFF00"/>
              </a:solidFill>
            </a:endParaRPr>
          </a:p>
        </p:txBody>
      </p:sp>
      <p:sp>
        <p:nvSpPr>
          <p:cNvPr id="5" name="object 5"/>
          <p:cNvSpPr/>
          <p:nvPr/>
        </p:nvSpPr>
        <p:spPr>
          <a:xfrm>
            <a:off x="1752600" y="1352039"/>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814986" y="34295"/>
            <a:ext cx="8093075" cy="689932"/>
          </a:xfrm>
          <a:prstGeom prst="rect">
            <a:avLst/>
          </a:prstGeom>
        </p:spPr>
        <p:txBody>
          <a:bodyPr vert="horz" wrap="square" lIns="0" tIns="12700" rIns="0" bIns="0" rtlCol="0" anchor="ctr">
            <a:spAutoFit/>
          </a:bodyPr>
          <a:lstStyle/>
          <a:p>
            <a:pPr marL="12700">
              <a:lnSpc>
                <a:spcPct val="100000"/>
              </a:lnSpc>
              <a:spcBef>
                <a:spcPts val="100"/>
              </a:spcBef>
            </a:pPr>
            <a:r>
              <a:rPr lang="en-US" spc="-5" dirty="0">
                <a:solidFill>
                  <a:srgbClr val="FFFF00"/>
                </a:solidFill>
              </a:rPr>
              <a:t>Massa </a:t>
            </a:r>
            <a:r>
              <a:rPr lang="en-US" spc="-5" dirty="0" err="1">
                <a:solidFill>
                  <a:srgbClr val="FFFF00"/>
                </a:solidFill>
              </a:rPr>
              <a:t>monoisotopica</a:t>
            </a:r>
            <a:endParaRPr lang="en-US" spc="-5" dirty="0" err="1">
              <a:solidFill>
                <a:srgbClr val="FFFF00"/>
              </a:solidFill>
              <a:cs typeface="Calibri Light"/>
            </a:endParaRPr>
          </a:p>
        </p:txBody>
      </p:sp>
      <p:sp>
        <p:nvSpPr>
          <p:cNvPr id="3" name="object 3"/>
          <p:cNvSpPr/>
          <p:nvPr/>
        </p:nvSpPr>
        <p:spPr>
          <a:xfrm>
            <a:off x="2229470" y="1489650"/>
            <a:ext cx="7792312" cy="360561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29471" y="1489650"/>
            <a:ext cx="7820183" cy="361574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29949" y="1598013"/>
            <a:ext cx="2434590" cy="304800"/>
          </a:xfrm>
          <a:prstGeom prst="rect">
            <a:avLst/>
          </a:prstGeom>
        </p:spPr>
        <p:txBody>
          <a:bodyPr vert="horz" wrap="square" lIns="0" tIns="0" rIns="0" bIns="0" rtlCol="0">
            <a:spAutoFit/>
          </a:bodyPr>
          <a:lstStyle/>
          <a:p>
            <a:pPr>
              <a:lnSpc>
                <a:spcPts val="2375"/>
              </a:lnSpc>
            </a:pPr>
            <a:r>
              <a:rPr sz="2150" spc="35" dirty="0">
                <a:latin typeface="Arial"/>
                <a:cs typeface="Arial"/>
              </a:rPr>
              <a:t>Monoisotopic</a:t>
            </a:r>
            <a:r>
              <a:rPr sz="2150" spc="200" dirty="0">
                <a:latin typeface="Arial"/>
                <a:cs typeface="Arial"/>
              </a:rPr>
              <a:t> </a:t>
            </a:r>
            <a:r>
              <a:rPr sz="2150" spc="5" dirty="0">
                <a:latin typeface="Arial"/>
                <a:cs typeface="Arial"/>
              </a:rPr>
              <a:t>mass</a:t>
            </a:r>
            <a:endParaRPr sz="2150">
              <a:latin typeface="Arial"/>
              <a:cs typeface="Arial"/>
            </a:endParaRPr>
          </a:p>
        </p:txBody>
      </p:sp>
      <p:sp>
        <p:nvSpPr>
          <p:cNvPr id="6" name="object 6"/>
          <p:cNvSpPr txBox="1"/>
          <p:nvPr/>
        </p:nvSpPr>
        <p:spPr>
          <a:xfrm>
            <a:off x="5329950" y="1925550"/>
            <a:ext cx="2270125" cy="615553"/>
          </a:xfrm>
          <a:prstGeom prst="rect">
            <a:avLst/>
          </a:prstGeom>
        </p:spPr>
        <p:txBody>
          <a:bodyPr vert="horz" wrap="square" lIns="0" tIns="0" rIns="0" bIns="0" rtlCol="0">
            <a:spAutoFit/>
          </a:bodyPr>
          <a:lstStyle/>
          <a:p>
            <a:pPr>
              <a:lnSpc>
                <a:spcPts val="2270"/>
              </a:lnSpc>
            </a:pPr>
            <a:r>
              <a:rPr sz="2150" spc="35" dirty="0">
                <a:latin typeface="Arial"/>
                <a:cs typeface="Arial"/>
              </a:rPr>
              <a:t>corresponds</a:t>
            </a:r>
            <a:r>
              <a:rPr sz="2150" spc="240" dirty="0">
                <a:latin typeface="Arial"/>
                <a:cs typeface="Arial"/>
              </a:rPr>
              <a:t> </a:t>
            </a:r>
            <a:r>
              <a:rPr sz="2150" spc="25" dirty="0">
                <a:latin typeface="Arial"/>
                <a:cs typeface="Arial"/>
              </a:rPr>
              <a:t>to</a:t>
            </a:r>
            <a:endParaRPr sz="2150">
              <a:latin typeface="Arial"/>
              <a:cs typeface="Arial"/>
            </a:endParaRPr>
          </a:p>
          <a:p>
            <a:pPr>
              <a:lnSpc>
                <a:spcPts val="2475"/>
              </a:lnSpc>
            </a:pPr>
            <a:r>
              <a:rPr sz="2150" spc="50" dirty="0">
                <a:latin typeface="Arial"/>
                <a:cs typeface="Arial"/>
              </a:rPr>
              <a:t>lowest </a:t>
            </a:r>
            <a:r>
              <a:rPr sz="2150" spc="5" dirty="0">
                <a:latin typeface="Arial"/>
                <a:cs typeface="Arial"/>
              </a:rPr>
              <a:t>mass</a:t>
            </a:r>
            <a:r>
              <a:rPr sz="2150" spc="235" dirty="0">
                <a:latin typeface="Arial"/>
                <a:cs typeface="Arial"/>
              </a:rPr>
              <a:t> </a:t>
            </a:r>
            <a:r>
              <a:rPr sz="2150" spc="15" dirty="0">
                <a:latin typeface="Arial"/>
                <a:cs typeface="Arial"/>
              </a:rPr>
              <a:t>peak</a:t>
            </a:r>
            <a:endParaRPr sz="2150">
              <a:latin typeface="Arial"/>
              <a:cs typeface="Arial"/>
            </a:endParaRPr>
          </a:p>
        </p:txBody>
      </p:sp>
      <p:sp>
        <p:nvSpPr>
          <p:cNvPr id="8" name="object 8"/>
          <p:cNvSpPr/>
          <p:nvPr/>
        </p:nvSpPr>
        <p:spPr>
          <a:xfrm>
            <a:off x="1756756" y="656706"/>
            <a:ext cx="8678486" cy="17872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752600" y="671125"/>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
        <p:nvSpPr>
          <p:cNvPr id="12" name="object 12"/>
          <p:cNvSpPr/>
          <p:nvPr/>
        </p:nvSpPr>
        <p:spPr>
          <a:xfrm>
            <a:off x="5372098" y="2514600"/>
            <a:ext cx="3429000" cy="457200"/>
          </a:xfrm>
          <a:custGeom>
            <a:avLst/>
            <a:gdLst/>
            <a:ahLst/>
            <a:cxnLst/>
            <a:rect l="l" t="t" r="r" b="b"/>
            <a:pathLst>
              <a:path w="3429000" h="457200">
                <a:moveTo>
                  <a:pt x="0" y="0"/>
                </a:moveTo>
                <a:lnTo>
                  <a:pt x="3429000" y="0"/>
                </a:lnTo>
                <a:lnTo>
                  <a:pt x="3429000" y="457200"/>
                </a:lnTo>
                <a:lnTo>
                  <a:pt x="0" y="457200"/>
                </a:lnTo>
                <a:lnTo>
                  <a:pt x="0" y="0"/>
                </a:lnTo>
                <a:close/>
              </a:path>
            </a:pathLst>
          </a:custGeom>
          <a:solidFill>
            <a:srgbClr val="FFFFFF"/>
          </a:solidFill>
        </p:spPr>
        <p:txBody>
          <a:bodyPr wrap="square" lIns="0" tIns="0" rIns="0" bIns="0" rtlCol="0"/>
          <a:lstStyle/>
          <a:p>
            <a:endParaRPr/>
          </a:p>
        </p:txBody>
      </p:sp>
      <p:sp>
        <p:nvSpPr>
          <p:cNvPr id="13" name="object 13"/>
          <p:cNvSpPr/>
          <p:nvPr/>
        </p:nvSpPr>
        <p:spPr>
          <a:xfrm>
            <a:off x="6340774" y="2906429"/>
            <a:ext cx="2362200" cy="400685"/>
          </a:xfrm>
          <a:custGeom>
            <a:avLst/>
            <a:gdLst/>
            <a:ahLst/>
            <a:cxnLst/>
            <a:rect l="l" t="t" r="r" b="b"/>
            <a:pathLst>
              <a:path w="2362200" h="400685">
                <a:moveTo>
                  <a:pt x="0" y="0"/>
                </a:moveTo>
                <a:lnTo>
                  <a:pt x="2362198" y="0"/>
                </a:lnTo>
                <a:lnTo>
                  <a:pt x="2362198" y="400110"/>
                </a:lnTo>
                <a:lnTo>
                  <a:pt x="0" y="400110"/>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3979195" y="1531972"/>
            <a:ext cx="4916805" cy="400685"/>
          </a:xfrm>
          <a:custGeom>
            <a:avLst/>
            <a:gdLst/>
            <a:ahLst/>
            <a:cxnLst/>
            <a:rect l="l" t="t" r="r" b="b"/>
            <a:pathLst>
              <a:path w="4916805" h="400685">
                <a:moveTo>
                  <a:pt x="0" y="0"/>
                </a:moveTo>
                <a:lnTo>
                  <a:pt x="4916304" y="0"/>
                </a:lnTo>
                <a:lnTo>
                  <a:pt x="4916304" y="400109"/>
                </a:lnTo>
                <a:lnTo>
                  <a:pt x="0" y="400109"/>
                </a:lnTo>
                <a:lnTo>
                  <a:pt x="0" y="0"/>
                </a:lnTo>
                <a:close/>
              </a:path>
            </a:pathLst>
          </a:custGeom>
          <a:solidFill>
            <a:srgbClr val="FFFFFF"/>
          </a:solidFill>
        </p:spPr>
        <p:txBody>
          <a:bodyPr wrap="square" lIns="0" tIns="0" rIns="0" bIns="0" rtlCol="0"/>
          <a:lstStyle/>
          <a:p>
            <a:endParaRPr/>
          </a:p>
        </p:txBody>
      </p:sp>
      <p:sp>
        <p:nvSpPr>
          <p:cNvPr id="15" name="object 15"/>
          <p:cNvSpPr/>
          <p:nvPr/>
        </p:nvSpPr>
        <p:spPr>
          <a:xfrm>
            <a:off x="5255797" y="1846240"/>
            <a:ext cx="2373630" cy="668655"/>
          </a:xfrm>
          <a:custGeom>
            <a:avLst/>
            <a:gdLst/>
            <a:ahLst/>
            <a:cxnLst/>
            <a:rect l="l" t="t" r="r" b="b"/>
            <a:pathLst>
              <a:path w="2373629" h="668655">
                <a:moveTo>
                  <a:pt x="0" y="0"/>
                </a:moveTo>
                <a:lnTo>
                  <a:pt x="2373167" y="0"/>
                </a:lnTo>
                <a:lnTo>
                  <a:pt x="2373167" y="668360"/>
                </a:lnTo>
                <a:lnTo>
                  <a:pt x="0" y="668360"/>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5577999" y="2071081"/>
            <a:ext cx="2514600" cy="400685"/>
          </a:xfrm>
          <a:custGeom>
            <a:avLst/>
            <a:gdLst/>
            <a:ahLst/>
            <a:cxnLst/>
            <a:rect l="l" t="t" r="r" b="b"/>
            <a:pathLst>
              <a:path w="2514600" h="400685">
                <a:moveTo>
                  <a:pt x="0" y="0"/>
                </a:moveTo>
                <a:lnTo>
                  <a:pt x="2514598" y="0"/>
                </a:lnTo>
                <a:lnTo>
                  <a:pt x="2514598" y="400109"/>
                </a:lnTo>
                <a:lnTo>
                  <a:pt x="0" y="400109"/>
                </a:lnTo>
                <a:lnTo>
                  <a:pt x="0" y="0"/>
                </a:lnTo>
                <a:close/>
              </a:path>
            </a:pathLst>
          </a:custGeom>
          <a:solidFill>
            <a:srgbClr val="FFFFFF"/>
          </a:solidFill>
        </p:spPr>
        <p:txBody>
          <a:bodyPr wrap="square" lIns="0" tIns="0" rIns="0" bIns="0" rtlCol="0"/>
          <a:lstStyle/>
          <a:p>
            <a:endParaRPr/>
          </a:p>
        </p:txBody>
      </p:sp>
      <p:sp>
        <p:nvSpPr>
          <p:cNvPr id="17" name="object 17"/>
          <p:cNvSpPr/>
          <p:nvPr/>
        </p:nvSpPr>
        <p:spPr>
          <a:xfrm>
            <a:off x="5793893" y="3191993"/>
            <a:ext cx="593090" cy="365760"/>
          </a:xfrm>
          <a:custGeom>
            <a:avLst/>
            <a:gdLst/>
            <a:ahLst/>
            <a:cxnLst/>
            <a:rect l="l" t="t" r="r" b="b"/>
            <a:pathLst>
              <a:path w="593089" h="365760">
                <a:moveTo>
                  <a:pt x="592568" y="0"/>
                </a:moveTo>
                <a:lnTo>
                  <a:pt x="0" y="365607"/>
                </a:lnTo>
              </a:path>
            </a:pathLst>
          </a:custGeom>
          <a:ln w="31749">
            <a:solidFill>
              <a:srgbClr val="000000"/>
            </a:solidFill>
          </a:ln>
        </p:spPr>
        <p:txBody>
          <a:bodyPr wrap="square" lIns="0" tIns="0" rIns="0" bIns="0" rtlCol="0"/>
          <a:lstStyle/>
          <a:p>
            <a:endParaRPr/>
          </a:p>
        </p:txBody>
      </p:sp>
      <p:sp>
        <p:nvSpPr>
          <p:cNvPr id="18" name="object 18"/>
          <p:cNvSpPr/>
          <p:nvPr/>
        </p:nvSpPr>
        <p:spPr>
          <a:xfrm>
            <a:off x="5748859" y="3461499"/>
            <a:ext cx="160655" cy="124460"/>
          </a:xfrm>
          <a:custGeom>
            <a:avLst/>
            <a:gdLst/>
            <a:ahLst/>
            <a:cxnLst/>
            <a:rect l="l" t="t" r="r" b="b"/>
            <a:pathLst>
              <a:path w="160654" h="124460">
                <a:moveTo>
                  <a:pt x="110097" y="0"/>
                </a:moveTo>
                <a:lnTo>
                  <a:pt x="0" y="123888"/>
                </a:lnTo>
                <a:lnTo>
                  <a:pt x="160111" y="81062"/>
                </a:lnTo>
                <a:lnTo>
                  <a:pt x="110097" y="0"/>
                </a:lnTo>
                <a:close/>
              </a:path>
            </a:pathLst>
          </a:custGeom>
          <a:solidFill>
            <a:srgbClr val="000000"/>
          </a:solidFill>
        </p:spPr>
        <p:txBody>
          <a:bodyPr wrap="square" lIns="0" tIns="0" rIns="0" bIns="0" rtlCol="0"/>
          <a:lstStyle/>
          <a:p>
            <a:endParaRPr/>
          </a:p>
        </p:txBody>
      </p:sp>
      <p:sp>
        <p:nvSpPr>
          <p:cNvPr id="19" name="object 19"/>
          <p:cNvSpPr/>
          <p:nvPr/>
        </p:nvSpPr>
        <p:spPr>
          <a:xfrm>
            <a:off x="4025945" y="1946039"/>
            <a:ext cx="521970" cy="276860"/>
          </a:xfrm>
          <a:custGeom>
            <a:avLst/>
            <a:gdLst/>
            <a:ahLst/>
            <a:cxnLst/>
            <a:rect l="l" t="t" r="r" b="b"/>
            <a:pathLst>
              <a:path w="521969" h="276860">
                <a:moveTo>
                  <a:pt x="521697" y="0"/>
                </a:moveTo>
                <a:lnTo>
                  <a:pt x="0" y="276631"/>
                </a:lnTo>
              </a:path>
            </a:pathLst>
          </a:custGeom>
          <a:ln w="31749">
            <a:solidFill>
              <a:srgbClr val="000000"/>
            </a:solidFill>
          </a:ln>
        </p:spPr>
        <p:txBody>
          <a:bodyPr wrap="square" lIns="0" tIns="0" rIns="0" bIns="0" rtlCol="0"/>
          <a:lstStyle/>
          <a:p>
            <a:endParaRPr/>
          </a:p>
        </p:txBody>
      </p:sp>
      <p:sp>
        <p:nvSpPr>
          <p:cNvPr id="20" name="object 20"/>
          <p:cNvSpPr/>
          <p:nvPr/>
        </p:nvSpPr>
        <p:spPr>
          <a:xfrm>
            <a:off x="3979194" y="2131016"/>
            <a:ext cx="162560" cy="116839"/>
          </a:xfrm>
          <a:custGeom>
            <a:avLst/>
            <a:gdLst/>
            <a:ahLst/>
            <a:cxnLst/>
            <a:rect l="l" t="t" r="r" b="b"/>
            <a:pathLst>
              <a:path w="162560" h="116839">
                <a:moveTo>
                  <a:pt x="117942" y="0"/>
                </a:moveTo>
                <a:lnTo>
                  <a:pt x="0" y="116445"/>
                </a:lnTo>
                <a:lnTo>
                  <a:pt x="162563" y="84151"/>
                </a:lnTo>
                <a:lnTo>
                  <a:pt x="117942" y="0"/>
                </a:lnTo>
                <a:close/>
              </a:path>
            </a:pathLst>
          </a:custGeom>
          <a:solidFill>
            <a:srgbClr val="000000"/>
          </a:solidFill>
        </p:spPr>
        <p:txBody>
          <a:bodyPr wrap="square" lIns="0" tIns="0" rIns="0" bIns="0" rtlCol="0"/>
          <a:lstStyle/>
          <a:p>
            <a:endParaRPr/>
          </a:p>
        </p:txBody>
      </p:sp>
      <p:sp>
        <p:nvSpPr>
          <p:cNvPr id="21" name="object 21"/>
          <p:cNvSpPr/>
          <p:nvPr/>
        </p:nvSpPr>
        <p:spPr>
          <a:xfrm>
            <a:off x="4982029" y="2317903"/>
            <a:ext cx="593090" cy="365760"/>
          </a:xfrm>
          <a:custGeom>
            <a:avLst/>
            <a:gdLst/>
            <a:ahLst/>
            <a:cxnLst/>
            <a:rect l="l" t="t" r="r" b="b"/>
            <a:pathLst>
              <a:path w="593089" h="365760">
                <a:moveTo>
                  <a:pt x="592568" y="0"/>
                </a:moveTo>
                <a:lnTo>
                  <a:pt x="0" y="365607"/>
                </a:lnTo>
              </a:path>
            </a:pathLst>
          </a:custGeom>
          <a:ln w="31749">
            <a:solidFill>
              <a:srgbClr val="000000"/>
            </a:solidFill>
          </a:ln>
        </p:spPr>
        <p:txBody>
          <a:bodyPr wrap="square" lIns="0" tIns="0" rIns="0" bIns="0" rtlCol="0"/>
          <a:lstStyle/>
          <a:p>
            <a:endParaRPr/>
          </a:p>
        </p:txBody>
      </p:sp>
      <p:sp>
        <p:nvSpPr>
          <p:cNvPr id="22" name="object 22"/>
          <p:cNvSpPr/>
          <p:nvPr/>
        </p:nvSpPr>
        <p:spPr>
          <a:xfrm>
            <a:off x="4936996" y="2587407"/>
            <a:ext cx="160655" cy="124460"/>
          </a:xfrm>
          <a:custGeom>
            <a:avLst/>
            <a:gdLst/>
            <a:ahLst/>
            <a:cxnLst/>
            <a:rect l="l" t="t" r="r" b="b"/>
            <a:pathLst>
              <a:path w="160654" h="124460">
                <a:moveTo>
                  <a:pt x="110096" y="0"/>
                </a:moveTo>
                <a:lnTo>
                  <a:pt x="0" y="123889"/>
                </a:lnTo>
                <a:lnTo>
                  <a:pt x="160111" y="81062"/>
                </a:lnTo>
                <a:lnTo>
                  <a:pt x="110096" y="0"/>
                </a:lnTo>
                <a:close/>
              </a:path>
            </a:pathLst>
          </a:custGeom>
          <a:solidFill>
            <a:srgbClr val="000000"/>
          </a:solidFill>
        </p:spPr>
        <p:txBody>
          <a:bodyPr wrap="square" lIns="0" tIns="0" rIns="0" bIns="0" rtlCol="0"/>
          <a:lstStyle/>
          <a:p>
            <a:endParaRPr/>
          </a:p>
        </p:txBody>
      </p:sp>
      <p:sp>
        <p:nvSpPr>
          <p:cNvPr id="23" name="object 23"/>
          <p:cNvSpPr txBox="1"/>
          <p:nvPr/>
        </p:nvSpPr>
        <p:spPr>
          <a:xfrm>
            <a:off x="2035723" y="849473"/>
            <a:ext cx="7999095" cy="3175227"/>
          </a:xfrm>
          <a:prstGeom prst="rect">
            <a:avLst/>
          </a:prstGeom>
        </p:spPr>
        <p:txBody>
          <a:bodyPr vert="horz" wrap="square" lIns="0" tIns="27939" rIns="0" bIns="0" rtlCol="0" anchor="t">
            <a:spAutoFit/>
          </a:bodyPr>
          <a:lstStyle/>
          <a:p>
            <a:pPr marL="63500" marR="195580">
              <a:lnSpc>
                <a:spcPts val="2100"/>
              </a:lnSpc>
              <a:spcBef>
                <a:spcPts val="219"/>
              </a:spcBef>
            </a:pPr>
            <a:r>
              <a:rPr b="1" spc="-20" dirty="0">
                <a:solidFill>
                  <a:srgbClr val="FFFF00"/>
                </a:solidFill>
                <a:latin typeface="Arial"/>
                <a:cs typeface="Arial"/>
              </a:rPr>
              <a:t>We </a:t>
            </a:r>
            <a:r>
              <a:rPr b="1" spc="-5" dirty="0">
                <a:solidFill>
                  <a:srgbClr val="FFFF00"/>
                </a:solidFill>
                <a:latin typeface="Arial"/>
                <a:cs typeface="Arial"/>
              </a:rPr>
              <a:t>use instruments that resolve the isotopes enabling us </a:t>
            </a:r>
            <a:r>
              <a:rPr b="1" dirty="0">
                <a:solidFill>
                  <a:srgbClr val="FFFF00"/>
                </a:solidFill>
                <a:latin typeface="Arial"/>
                <a:cs typeface="Arial"/>
              </a:rPr>
              <a:t>to </a:t>
            </a:r>
            <a:r>
              <a:rPr b="1" spc="-5" dirty="0">
                <a:solidFill>
                  <a:srgbClr val="FFFF00"/>
                </a:solidFill>
                <a:latin typeface="Arial"/>
                <a:cs typeface="Arial"/>
              </a:rPr>
              <a:t>accurately</a:t>
            </a:r>
            <a:r>
              <a:rPr lang="en-US" b="1" spc="-5" dirty="0">
                <a:solidFill>
                  <a:srgbClr val="FFFF00"/>
                </a:solidFill>
                <a:latin typeface="Arial"/>
                <a:cs typeface="Arial"/>
              </a:rPr>
              <a:t> </a:t>
            </a:r>
            <a:r>
              <a:rPr b="1" spc="-5" dirty="0">
                <a:solidFill>
                  <a:srgbClr val="FFFF00"/>
                </a:solidFill>
                <a:latin typeface="Arial"/>
                <a:cs typeface="Arial"/>
              </a:rPr>
              <a:t> measure the monoisotopic</a:t>
            </a:r>
            <a:r>
              <a:rPr b="1" spc="5" dirty="0">
                <a:solidFill>
                  <a:srgbClr val="FFFF00"/>
                </a:solidFill>
                <a:latin typeface="Arial"/>
                <a:cs typeface="Arial"/>
              </a:rPr>
              <a:t> </a:t>
            </a:r>
            <a:r>
              <a:rPr b="1" spc="-5" dirty="0">
                <a:solidFill>
                  <a:srgbClr val="FFFF00"/>
                </a:solidFill>
                <a:latin typeface="Arial"/>
                <a:cs typeface="Arial"/>
              </a:rPr>
              <a:t>mass</a:t>
            </a:r>
            <a:endParaRPr>
              <a:solidFill>
                <a:srgbClr val="FFFF00"/>
              </a:solidFill>
              <a:latin typeface="Arial"/>
              <a:cs typeface="Arial"/>
            </a:endParaRPr>
          </a:p>
          <a:p>
            <a:pPr marL="2033905">
              <a:spcBef>
                <a:spcPts val="1315"/>
              </a:spcBef>
            </a:pPr>
            <a:r>
              <a:rPr sz="2000" spc="-5" dirty="0">
                <a:latin typeface="Arial"/>
                <a:cs typeface="Arial"/>
              </a:rPr>
              <a:t>Monoisotopic </a:t>
            </a:r>
            <a:r>
              <a:rPr sz="2000" dirty="0">
                <a:latin typeface="Arial"/>
                <a:cs typeface="Arial"/>
              </a:rPr>
              <a:t>mass; all </a:t>
            </a:r>
            <a:r>
              <a:rPr spc="-7" baseline="27777" dirty="0">
                <a:latin typeface="Arial"/>
                <a:cs typeface="Arial"/>
              </a:rPr>
              <a:t>12</a:t>
            </a:r>
            <a:r>
              <a:rPr sz="2000" spc="-5" dirty="0">
                <a:latin typeface="Arial"/>
                <a:cs typeface="Arial"/>
              </a:rPr>
              <a:t>C, no </a:t>
            </a:r>
            <a:r>
              <a:rPr sz="1950" spc="15" baseline="27777" dirty="0">
                <a:latin typeface="Arial"/>
                <a:cs typeface="Arial"/>
              </a:rPr>
              <a:t>13</a:t>
            </a:r>
            <a:r>
              <a:rPr sz="2000" spc="10" dirty="0">
                <a:latin typeface="Arial"/>
                <a:cs typeface="Arial"/>
              </a:rPr>
              <a:t>C</a:t>
            </a:r>
            <a:r>
              <a:rPr sz="2000" dirty="0">
                <a:latin typeface="Arial"/>
                <a:cs typeface="Arial"/>
              </a:rPr>
              <a:t> </a:t>
            </a:r>
            <a:r>
              <a:rPr sz="2000" spc="-5" dirty="0">
                <a:latin typeface="Arial"/>
                <a:cs typeface="Arial"/>
              </a:rPr>
              <a:t>atoms</a:t>
            </a:r>
            <a:endParaRPr sz="2000">
              <a:latin typeface="Arial"/>
              <a:cs typeface="Arial"/>
            </a:endParaRPr>
          </a:p>
          <a:p>
            <a:pPr marL="779145" algn="ctr">
              <a:spcBef>
                <a:spcPts val="1839"/>
              </a:spcBef>
            </a:pPr>
            <a:r>
              <a:rPr sz="2000" spc="-5" dirty="0">
                <a:latin typeface="Arial"/>
                <a:cs typeface="Arial"/>
              </a:rPr>
              <a:t>One </a:t>
            </a:r>
            <a:r>
              <a:rPr spc="-7" baseline="27777" dirty="0">
                <a:latin typeface="Arial"/>
                <a:cs typeface="Arial"/>
              </a:rPr>
              <a:t>13</a:t>
            </a:r>
            <a:r>
              <a:rPr sz="2000" spc="-5" dirty="0">
                <a:latin typeface="Arial"/>
                <a:cs typeface="Arial"/>
              </a:rPr>
              <a:t>C</a:t>
            </a:r>
            <a:r>
              <a:rPr sz="2000" spc="-225" dirty="0">
                <a:latin typeface="Arial"/>
                <a:cs typeface="Arial"/>
              </a:rPr>
              <a:t> </a:t>
            </a:r>
            <a:r>
              <a:rPr sz="2000" spc="-5" dirty="0">
                <a:latin typeface="Arial"/>
                <a:cs typeface="Arial"/>
              </a:rPr>
              <a:t>atom</a:t>
            </a:r>
            <a:endParaRPr sz="2000">
              <a:latin typeface="Arial"/>
              <a:cs typeface="Arial"/>
            </a:endParaRPr>
          </a:p>
          <a:p>
            <a:pPr>
              <a:lnSpc>
                <a:spcPct val="100000"/>
              </a:lnSpc>
            </a:pPr>
            <a:endParaRPr sz="2200">
              <a:latin typeface="Arial"/>
              <a:cs typeface="Arial"/>
            </a:endParaRPr>
          </a:p>
          <a:p>
            <a:pPr marL="4396105">
              <a:spcBef>
                <a:spcPts val="1650"/>
              </a:spcBef>
            </a:pPr>
            <a:r>
              <a:rPr sz="2000" spc="-40" dirty="0">
                <a:latin typeface="Arial"/>
                <a:cs typeface="Arial"/>
              </a:rPr>
              <a:t>Two </a:t>
            </a:r>
            <a:r>
              <a:rPr spc="-7" baseline="27777" dirty="0">
                <a:latin typeface="Arial"/>
                <a:cs typeface="Arial"/>
              </a:rPr>
              <a:t>13</a:t>
            </a:r>
            <a:r>
              <a:rPr sz="2000" spc="-5" dirty="0">
                <a:latin typeface="Arial"/>
                <a:cs typeface="Arial"/>
              </a:rPr>
              <a:t>C</a:t>
            </a:r>
            <a:r>
              <a:rPr sz="2000" spc="-190" dirty="0">
                <a:latin typeface="Arial"/>
                <a:cs typeface="Arial"/>
              </a:rPr>
              <a:t> </a:t>
            </a:r>
            <a:r>
              <a:rPr sz="2000" spc="-5" dirty="0">
                <a:latin typeface="Arial"/>
                <a:cs typeface="Arial"/>
              </a:rPr>
              <a:t>atoms</a:t>
            </a:r>
            <a:endParaRPr sz="2000">
              <a:latin typeface="Arial"/>
              <a:cs typeface="Arial"/>
            </a:endParaRPr>
          </a:p>
          <a:p>
            <a:pPr marL="4769485" marR="255270" indent="-63500">
              <a:lnSpc>
                <a:spcPts val="2100"/>
              </a:lnSpc>
              <a:spcBef>
                <a:spcPts val="1545"/>
              </a:spcBef>
            </a:pPr>
            <a:r>
              <a:rPr b="1" spc="-5" dirty="0">
                <a:latin typeface="Arial"/>
                <a:cs typeface="Arial"/>
              </a:rPr>
              <a:t>Angiotensin </a:t>
            </a:r>
            <a:r>
              <a:rPr b="1" dirty="0">
                <a:latin typeface="Arial"/>
                <a:cs typeface="Arial"/>
              </a:rPr>
              <a:t>I (MW = </a:t>
            </a:r>
            <a:r>
              <a:rPr b="1" spc="-5" dirty="0">
                <a:latin typeface="Arial"/>
                <a:cs typeface="Arial"/>
              </a:rPr>
              <a:t>1295.6)  </a:t>
            </a:r>
            <a:r>
              <a:rPr b="1" dirty="0">
                <a:latin typeface="Arial"/>
                <a:cs typeface="Arial"/>
              </a:rPr>
              <a:t>(M+H)+ = C62 H90 N17</a:t>
            </a:r>
            <a:r>
              <a:rPr b="1" spc="-85" dirty="0">
                <a:latin typeface="Arial"/>
                <a:cs typeface="Arial"/>
              </a:rPr>
              <a:t> </a:t>
            </a:r>
            <a:r>
              <a:rPr b="1" spc="-5" dirty="0">
                <a:latin typeface="Arial"/>
                <a:cs typeface="Arial"/>
              </a:rPr>
              <a:t>O14</a:t>
            </a:r>
            <a:endParaRPr>
              <a:latin typeface="Arial"/>
              <a:cs typeface="Arial"/>
            </a:endParaRPr>
          </a:p>
        </p:txBody>
      </p:sp>
      <p:sp>
        <p:nvSpPr>
          <p:cNvPr id="24" name="TextBox 23">
            <a:extLst>
              <a:ext uri="{FF2B5EF4-FFF2-40B4-BE49-F238E27FC236}">
                <a16:creationId xmlns:a16="http://schemas.microsoft.com/office/drawing/2014/main" id="{3F4E96E0-9F3C-428A-BACB-44211A7A4DEF}"/>
              </a:ext>
            </a:extLst>
          </p:cNvPr>
          <p:cNvSpPr txBox="1"/>
          <p:nvPr/>
        </p:nvSpPr>
        <p:spPr>
          <a:xfrm>
            <a:off x="380011" y="5179621"/>
            <a:ext cx="1167938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spc="-20" dirty="0">
                <a:solidFill>
                  <a:srgbClr val="FFFF00"/>
                </a:solidFill>
                <a:latin typeface="Arial"/>
                <a:cs typeface="Arial"/>
              </a:rPr>
              <a:t>La massa monoisotopica di una molecola è la somma delle masse accurate per l'isotopo più abbondante di ciascun elemento presente. All'aumentare del numero di atomi di un dato elemento, aumenta anche la percentuale della popolazione di molecole che hanno uno o più atomi di un isotopo più pesante di questo elemento. Il contributo più significativo al modello di picco isotopico per i peptidi è l'isotopo 13C di </a:t>
            </a:r>
            <a:r>
              <a:rPr lang="en-US" b="1" spc="-20">
                <a:solidFill>
                  <a:srgbClr val="FFFF00"/>
                </a:solidFill>
                <a:latin typeface="Arial"/>
                <a:cs typeface="Arial"/>
              </a:rPr>
              <a:t>carbonio (1,1%) ed azoto 15N (0,36%).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p:nvPr/>
        </p:nvSpPr>
        <p:spPr>
          <a:xfrm>
            <a:off x="1295400" y="1675313"/>
            <a:ext cx="8069850" cy="511932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273579" y="4663620"/>
            <a:ext cx="597535" cy="243656"/>
          </a:xfrm>
          <a:prstGeom prst="rect">
            <a:avLst/>
          </a:prstGeom>
        </p:spPr>
        <p:txBody>
          <a:bodyPr vert="horz" wrap="square" lIns="0" tIns="12700" rIns="0" bIns="0" rtlCol="0">
            <a:spAutoFit/>
          </a:bodyPr>
          <a:lstStyle/>
          <a:p>
            <a:pPr marL="12700">
              <a:spcBef>
                <a:spcPts val="100"/>
              </a:spcBef>
            </a:pPr>
            <a:r>
              <a:rPr sz="1500" dirty="0">
                <a:latin typeface="Courier New"/>
                <a:cs typeface="Courier New"/>
              </a:rPr>
              <a:t>586.2</a:t>
            </a:r>
            <a:endParaRPr sz="1500">
              <a:latin typeface="Courier New"/>
              <a:cs typeface="Courier New"/>
            </a:endParaRPr>
          </a:p>
        </p:txBody>
      </p:sp>
      <p:sp>
        <p:nvSpPr>
          <p:cNvPr id="4" name="object 4"/>
          <p:cNvSpPr txBox="1"/>
          <p:nvPr/>
        </p:nvSpPr>
        <p:spPr>
          <a:xfrm>
            <a:off x="9155134" y="5353325"/>
            <a:ext cx="597535" cy="243656"/>
          </a:xfrm>
          <a:prstGeom prst="rect">
            <a:avLst/>
          </a:prstGeom>
        </p:spPr>
        <p:txBody>
          <a:bodyPr vert="horz" wrap="square" lIns="0" tIns="12700" rIns="0" bIns="0" rtlCol="0">
            <a:spAutoFit/>
          </a:bodyPr>
          <a:lstStyle/>
          <a:p>
            <a:pPr marL="12700">
              <a:spcBef>
                <a:spcPts val="100"/>
              </a:spcBef>
            </a:pPr>
            <a:r>
              <a:rPr sz="1500" dirty="0">
                <a:latin typeface="Courier New"/>
                <a:cs typeface="Courier New"/>
              </a:rPr>
              <a:t>603.5</a:t>
            </a:r>
            <a:endParaRPr sz="1500">
              <a:latin typeface="Courier New"/>
              <a:cs typeface="Courier New"/>
            </a:endParaRPr>
          </a:p>
        </p:txBody>
      </p:sp>
      <p:sp>
        <p:nvSpPr>
          <p:cNvPr id="5" name="object 5"/>
          <p:cNvSpPr txBox="1"/>
          <p:nvPr/>
        </p:nvSpPr>
        <p:spPr>
          <a:xfrm>
            <a:off x="2927093" y="2645874"/>
            <a:ext cx="1118235" cy="566420"/>
          </a:xfrm>
          <a:prstGeom prst="rect">
            <a:avLst/>
          </a:prstGeom>
        </p:spPr>
        <p:txBody>
          <a:bodyPr vert="horz" wrap="square" lIns="0" tIns="27939" rIns="0" bIns="0" rtlCol="0">
            <a:spAutoFit/>
          </a:bodyPr>
          <a:lstStyle/>
          <a:p>
            <a:pPr marL="12700" marR="5080" indent="38100">
              <a:lnSpc>
                <a:spcPts val="2100"/>
              </a:lnSpc>
              <a:spcBef>
                <a:spcPts val="219"/>
              </a:spcBef>
            </a:pPr>
            <a:r>
              <a:rPr b="1" spc="-5" dirty="0">
                <a:latin typeface="Arial"/>
                <a:cs typeface="Arial"/>
              </a:rPr>
              <a:t>Peptide </a:t>
            </a:r>
            <a:r>
              <a:rPr b="1" dirty="0">
                <a:latin typeface="Arial"/>
                <a:cs typeface="Arial"/>
              </a:rPr>
              <a:t>2  (M</a:t>
            </a:r>
            <a:r>
              <a:rPr b="1" spc="-105" dirty="0">
                <a:latin typeface="Arial"/>
                <a:cs typeface="Arial"/>
              </a:rPr>
              <a:t> </a:t>
            </a:r>
            <a:r>
              <a:rPr b="1" dirty="0">
                <a:latin typeface="Arial"/>
                <a:cs typeface="Arial"/>
              </a:rPr>
              <a:t>+2H)2+</a:t>
            </a:r>
            <a:endParaRPr>
              <a:latin typeface="Arial"/>
              <a:cs typeface="Arial"/>
            </a:endParaRPr>
          </a:p>
        </p:txBody>
      </p:sp>
      <p:sp>
        <p:nvSpPr>
          <p:cNvPr id="6" name="object 6"/>
          <p:cNvSpPr txBox="1"/>
          <p:nvPr/>
        </p:nvSpPr>
        <p:spPr>
          <a:xfrm>
            <a:off x="8495154" y="2785071"/>
            <a:ext cx="1054735" cy="566420"/>
          </a:xfrm>
          <a:prstGeom prst="rect">
            <a:avLst/>
          </a:prstGeom>
        </p:spPr>
        <p:txBody>
          <a:bodyPr vert="horz" wrap="square" lIns="0" tIns="27939" rIns="0" bIns="0" rtlCol="0">
            <a:spAutoFit/>
          </a:bodyPr>
          <a:lstStyle/>
          <a:p>
            <a:pPr marL="12700" marR="5080" indent="12700">
              <a:lnSpc>
                <a:spcPts val="2100"/>
              </a:lnSpc>
              <a:spcBef>
                <a:spcPts val="219"/>
              </a:spcBef>
            </a:pPr>
            <a:r>
              <a:rPr b="1" spc="-5" dirty="0">
                <a:latin typeface="Arial"/>
                <a:cs typeface="Arial"/>
              </a:rPr>
              <a:t>Peptide</a:t>
            </a:r>
            <a:r>
              <a:rPr b="1" spc="-80" dirty="0">
                <a:latin typeface="Arial"/>
                <a:cs typeface="Arial"/>
              </a:rPr>
              <a:t> </a:t>
            </a:r>
            <a:r>
              <a:rPr b="1" dirty="0">
                <a:latin typeface="Arial"/>
                <a:cs typeface="Arial"/>
              </a:rPr>
              <a:t>3  (M+3H)3+</a:t>
            </a:r>
            <a:endParaRPr dirty="0">
              <a:latin typeface="Arial"/>
              <a:cs typeface="Arial"/>
            </a:endParaRPr>
          </a:p>
        </p:txBody>
      </p:sp>
      <p:sp>
        <p:nvSpPr>
          <p:cNvPr id="7" name="object 7"/>
          <p:cNvSpPr txBox="1">
            <a:spLocks noGrp="1"/>
          </p:cNvSpPr>
          <p:nvPr>
            <p:ph type="title"/>
          </p:nvPr>
        </p:nvSpPr>
        <p:spPr>
          <a:xfrm>
            <a:off x="1482465" y="-53792"/>
            <a:ext cx="9148271" cy="689932"/>
          </a:xfrm>
          <a:prstGeom prst="rect">
            <a:avLst/>
          </a:prstGeom>
        </p:spPr>
        <p:txBody>
          <a:bodyPr vert="horz" wrap="square" lIns="0" tIns="12700" rIns="0" bIns="0" rtlCol="0" anchor="ctr">
            <a:spAutoFit/>
          </a:bodyPr>
          <a:lstStyle/>
          <a:p>
            <a:pPr marL="12700" algn="ctr">
              <a:lnSpc>
                <a:spcPct val="100000"/>
              </a:lnSpc>
              <a:spcBef>
                <a:spcPts val="100"/>
              </a:spcBef>
            </a:pPr>
            <a:r>
              <a:rPr lang="en-US" spc="-5" dirty="0" err="1">
                <a:solidFill>
                  <a:srgbClr val="FFFF00"/>
                </a:solidFill>
              </a:rPr>
              <a:t>Esempio</a:t>
            </a:r>
            <a:r>
              <a:rPr lang="en-US" spc="-5" dirty="0">
                <a:solidFill>
                  <a:srgbClr val="FFFF00"/>
                </a:solidFill>
              </a:rPr>
              <a:t>: </a:t>
            </a:r>
            <a:r>
              <a:rPr lang="en-US" spc="-5" dirty="0" err="1">
                <a:solidFill>
                  <a:srgbClr val="FFFF00"/>
                </a:solidFill>
              </a:rPr>
              <a:t>identificaione</a:t>
            </a:r>
            <a:r>
              <a:rPr lang="en-US" spc="-5" dirty="0">
                <a:solidFill>
                  <a:srgbClr val="FFFF00"/>
                </a:solidFill>
              </a:rPr>
              <a:t> di </a:t>
            </a:r>
            <a:r>
              <a:rPr lang="en-US" spc="-5" dirty="0" err="1">
                <a:solidFill>
                  <a:srgbClr val="FFFF00"/>
                </a:solidFill>
              </a:rPr>
              <a:t>Nociceptina</a:t>
            </a:r>
            <a:endParaRPr lang="en-US" spc="-5" dirty="0">
              <a:solidFill>
                <a:srgbClr val="FFFF00"/>
              </a:solidFill>
            </a:endParaRPr>
          </a:p>
        </p:txBody>
      </p:sp>
      <p:sp>
        <p:nvSpPr>
          <p:cNvPr id="8" name="object 8"/>
          <p:cNvSpPr/>
          <p:nvPr/>
        </p:nvSpPr>
        <p:spPr>
          <a:xfrm>
            <a:off x="1756756" y="610986"/>
            <a:ext cx="8678486" cy="17872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752600" y="622672"/>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
        <p:nvSpPr>
          <p:cNvPr id="10" name="object 10"/>
          <p:cNvSpPr txBox="1"/>
          <p:nvPr/>
        </p:nvSpPr>
        <p:spPr>
          <a:xfrm>
            <a:off x="4099054" y="4706994"/>
            <a:ext cx="1042035" cy="566420"/>
          </a:xfrm>
          <a:prstGeom prst="rect">
            <a:avLst/>
          </a:prstGeom>
        </p:spPr>
        <p:txBody>
          <a:bodyPr vert="horz" wrap="square" lIns="0" tIns="27939" rIns="0" bIns="0" rtlCol="0">
            <a:spAutoFit/>
          </a:bodyPr>
          <a:lstStyle/>
          <a:p>
            <a:pPr marL="50800" marR="5080" indent="-38100">
              <a:lnSpc>
                <a:spcPts val="2100"/>
              </a:lnSpc>
              <a:spcBef>
                <a:spcPts val="219"/>
              </a:spcBef>
            </a:pPr>
            <a:r>
              <a:rPr b="1" spc="-5" dirty="0">
                <a:latin typeface="Arial"/>
                <a:cs typeface="Arial"/>
              </a:rPr>
              <a:t>Peptide</a:t>
            </a:r>
            <a:r>
              <a:rPr b="1" spc="-80" dirty="0">
                <a:latin typeface="Arial"/>
                <a:cs typeface="Arial"/>
              </a:rPr>
              <a:t> </a:t>
            </a:r>
            <a:r>
              <a:rPr b="1" dirty="0">
                <a:latin typeface="Arial"/>
                <a:cs typeface="Arial"/>
              </a:rPr>
              <a:t>2  (-H,</a:t>
            </a:r>
            <a:r>
              <a:rPr b="1" spc="-70" dirty="0">
                <a:latin typeface="Arial"/>
                <a:cs typeface="Arial"/>
              </a:rPr>
              <a:t> </a:t>
            </a:r>
            <a:r>
              <a:rPr b="1" dirty="0">
                <a:latin typeface="Arial"/>
                <a:cs typeface="Arial"/>
              </a:rPr>
              <a:t>+Na)</a:t>
            </a:r>
            <a:endParaRPr>
              <a:latin typeface="Arial"/>
              <a:cs typeface="Arial"/>
            </a:endParaRPr>
          </a:p>
        </p:txBody>
      </p:sp>
      <p:sp>
        <p:nvSpPr>
          <p:cNvPr id="11" name="object 11"/>
          <p:cNvSpPr/>
          <p:nvPr/>
        </p:nvSpPr>
        <p:spPr>
          <a:xfrm>
            <a:off x="3231568" y="3289951"/>
            <a:ext cx="339090" cy="1595120"/>
          </a:xfrm>
          <a:custGeom>
            <a:avLst/>
            <a:gdLst/>
            <a:ahLst/>
            <a:cxnLst/>
            <a:rect l="l" t="t" r="r" b="b"/>
            <a:pathLst>
              <a:path w="339089" h="1595120">
                <a:moveTo>
                  <a:pt x="0" y="1595107"/>
                </a:moveTo>
                <a:lnTo>
                  <a:pt x="0" y="0"/>
                </a:lnTo>
                <a:lnTo>
                  <a:pt x="338554" y="0"/>
                </a:lnTo>
                <a:lnTo>
                  <a:pt x="338554" y="1595107"/>
                </a:lnTo>
                <a:lnTo>
                  <a:pt x="0" y="1595107"/>
                </a:lnTo>
                <a:close/>
              </a:path>
            </a:pathLst>
          </a:custGeom>
          <a:solidFill>
            <a:srgbClr val="FFFFFF"/>
          </a:solidFill>
        </p:spPr>
        <p:txBody>
          <a:bodyPr wrap="square" lIns="0" tIns="0" rIns="0" bIns="0" rtlCol="0"/>
          <a:lstStyle/>
          <a:p>
            <a:endParaRPr/>
          </a:p>
        </p:txBody>
      </p:sp>
      <p:sp>
        <p:nvSpPr>
          <p:cNvPr id="12" name="object 12"/>
          <p:cNvSpPr txBox="1"/>
          <p:nvPr/>
        </p:nvSpPr>
        <p:spPr>
          <a:xfrm>
            <a:off x="3283837" y="3384093"/>
            <a:ext cx="243656" cy="1422400"/>
          </a:xfrm>
          <a:prstGeom prst="rect">
            <a:avLst/>
          </a:prstGeom>
        </p:spPr>
        <p:txBody>
          <a:bodyPr vert="vert270" wrap="square" lIns="0" tIns="0" rIns="0" bIns="0" rtlCol="0">
            <a:spAutoFit/>
          </a:bodyPr>
          <a:lstStyle/>
          <a:p>
            <a:pPr marL="12700">
              <a:lnSpc>
                <a:spcPts val="1870"/>
              </a:lnSpc>
            </a:pPr>
            <a:r>
              <a:rPr sz="1600" spc="-5" dirty="0">
                <a:latin typeface="Arial"/>
                <a:cs typeface="Arial"/>
              </a:rPr>
              <a:t>Nociceptin</a:t>
            </a:r>
            <a:r>
              <a:rPr sz="1600" spc="-50" dirty="0">
                <a:latin typeface="Arial"/>
                <a:cs typeface="Arial"/>
              </a:rPr>
              <a:t> </a:t>
            </a:r>
            <a:r>
              <a:rPr sz="1600" spc="-30" dirty="0">
                <a:latin typeface="Arial"/>
                <a:cs typeface="Arial"/>
              </a:rPr>
              <a:t>1-11</a:t>
            </a:r>
            <a:endParaRPr sz="1600">
              <a:latin typeface="Arial"/>
              <a:cs typeface="Arial"/>
            </a:endParaRPr>
          </a:p>
        </p:txBody>
      </p:sp>
      <p:sp>
        <p:nvSpPr>
          <p:cNvPr id="13" name="object 13"/>
          <p:cNvSpPr/>
          <p:nvPr/>
        </p:nvSpPr>
        <p:spPr>
          <a:xfrm>
            <a:off x="6758996" y="2306284"/>
            <a:ext cx="339090" cy="1496695"/>
          </a:xfrm>
          <a:custGeom>
            <a:avLst/>
            <a:gdLst/>
            <a:ahLst/>
            <a:cxnLst/>
            <a:rect l="l" t="t" r="r" b="b"/>
            <a:pathLst>
              <a:path w="339089" h="1496695">
                <a:moveTo>
                  <a:pt x="0" y="1496222"/>
                </a:moveTo>
                <a:lnTo>
                  <a:pt x="0" y="0"/>
                </a:lnTo>
                <a:lnTo>
                  <a:pt x="338552" y="0"/>
                </a:lnTo>
                <a:lnTo>
                  <a:pt x="338552" y="1496222"/>
                </a:lnTo>
                <a:lnTo>
                  <a:pt x="0" y="1496222"/>
                </a:lnTo>
                <a:close/>
              </a:path>
            </a:pathLst>
          </a:custGeom>
          <a:solidFill>
            <a:srgbClr val="FFFFFF"/>
          </a:solidFill>
        </p:spPr>
        <p:txBody>
          <a:bodyPr wrap="square" lIns="0" tIns="0" rIns="0" bIns="0" rtlCol="0"/>
          <a:lstStyle/>
          <a:p>
            <a:endParaRPr/>
          </a:p>
        </p:txBody>
      </p:sp>
      <p:sp>
        <p:nvSpPr>
          <p:cNvPr id="14" name="object 14"/>
          <p:cNvSpPr txBox="1"/>
          <p:nvPr/>
        </p:nvSpPr>
        <p:spPr>
          <a:xfrm>
            <a:off x="6811263" y="2399493"/>
            <a:ext cx="243656" cy="1324610"/>
          </a:xfrm>
          <a:prstGeom prst="rect">
            <a:avLst/>
          </a:prstGeom>
        </p:spPr>
        <p:txBody>
          <a:bodyPr vert="vert270" wrap="square" lIns="0" tIns="0" rIns="0" bIns="0" rtlCol="0">
            <a:spAutoFit/>
          </a:bodyPr>
          <a:lstStyle/>
          <a:p>
            <a:pPr marL="12700">
              <a:lnSpc>
                <a:spcPts val="1870"/>
              </a:lnSpc>
            </a:pPr>
            <a:r>
              <a:rPr sz="1600" spc="-5" dirty="0">
                <a:latin typeface="Arial"/>
                <a:cs typeface="Arial"/>
              </a:rPr>
              <a:t>Nociceptin</a:t>
            </a:r>
            <a:r>
              <a:rPr sz="1600" spc="-50" dirty="0">
                <a:latin typeface="Arial"/>
                <a:cs typeface="Arial"/>
              </a:rPr>
              <a:t> </a:t>
            </a:r>
            <a:r>
              <a:rPr sz="1600" dirty="0">
                <a:latin typeface="Arial"/>
                <a:cs typeface="Arial"/>
              </a:rPr>
              <a:t>1-6</a:t>
            </a:r>
            <a:endParaRPr sz="1600">
              <a:latin typeface="Arial"/>
              <a:cs typeface="Arial"/>
            </a:endParaRPr>
          </a:p>
        </p:txBody>
      </p:sp>
      <p:sp>
        <p:nvSpPr>
          <p:cNvPr id="15" name="object 15"/>
          <p:cNvSpPr/>
          <p:nvPr/>
        </p:nvSpPr>
        <p:spPr>
          <a:xfrm>
            <a:off x="8853290" y="3410012"/>
            <a:ext cx="339090" cy="1610360"/>
          </a:xfrm>
          <a:custGeom>
            <a:avLst/>
            <a:gdLst/>
            <a:ahLst/>
            <a:cxnLst/>
            <a:rect l="l" t="t" r="r" b="b"/>
            <a:pathLst>
              <a:path w="339090" h="1610360">
                <a:moveTo>
                  <a:pt x="0" y="1610335"/>
                </a:moveTo>
                <a:lnTo>
                  <a:pt x="0" y="0"/>
                </a:lnTo>
                <a:lnTo>
                  <a:pt x="338554" y="0"/>
                </a:lnTo>
                <a:lnTo>
                  <a:pt x="338554" y="1610335"/>
                </a:lnTo>
                <a:lnTo>
                  <a:pt x="0" y="1610335"/>
                </a:lnTo>
                <a:close/>
              </a:path>
            </a:pathLst>
          </a:custGeom>
          <a:solidFill>
            <a:srgbClr val="FFFFFF"/>
          </a:solidFill>
        </p:spPr>
        <p:txBody>
          <a:bodyPr wrap="square" lIns="0" tIns="0" rIns="0" bIns="0" rtlCol="0"/>
          <a:lstStyle/>
          <a:p>
            <a:endParaRPr/>
          </a:p>
        </p:txBody>
      </p:sp>
      <p:sp>
        <p:nvSpPr>
          <p:cNvPr id="16" name="object 16"/>
          <p:cNvSpPr txBox="1"/>
          <p:nvPr/>
        </p:nvSpPr>
        <p:spPr>
          <a:xfrm>
            <a:off x="8819551" y="3504284"/>
            <a:ext cx="243656" cy="1437640"/>
          </a:xfrm>
          <a:prstGeom prst="rect">
            <a:avLst/>
          </a:prstGeom>
        </p:spPr>
        <p:txBody>
          <a:bodyPr vert="vert270" wrap="square" lIns="0" tIns="0" rIns="0" bIns="0" rtlCol="0">
            <a:spAutoFit/>
          </a:bodyPr>
          <a:lstStyle/>
          <a:p>
            <a:pPr marL="12700">
              <a:lnSpc>
                <a:spcPts val="1870"/>
              </a:lnSpc>
            </a:pPr>
            <a:r>
              <a:rPr sz="1600" spc="-5" dirty="0">
                <a:latin typeface="Arial"/>
                <a:cs typeface="Arial"/>
              </a:rPr>
              <a:t>Nociceptin</a:t>
            </a:r>
            <a:r>
              <a:rPr sz="1600" spc="-50" dirty="0">
                <a:latin typeface="Arial"/>
                <a:cs typeface="Arial"/>
              </a:rPr>
              <a:t> </a:t>
            </a:r>
            <a:r>
              <a:rPr sz="1600" dirty="0">
                <a:latin typeface="Arial"/>
                <a:cs typeface="Arial"/>
              </a:rPr>
              <a:t>1-17</a:t>
            </a:r>
          </a:p>
        </p:txBody>
      </p:sp>
      <p:sp>
        <p:nvSpPr>
          <p:cNvPr id="17" name="object 17"/>
          <p:cNvSpPr txBox="1"/>
          <p:nvPr/>
        </p:nvSpPr>
        <p:spPr>
          <a:xfrm>
            <a:off x="1685222" y="746636"/>
            <a:ext cx="8742680" cy="1018869"/>
          </a:xfrm>
          <a:prstGeom prst="rect">
            <a:avLst/>
          </a:prstGeom>
        </p:spPr>
        <p:txBody>
          <a:bodyPr vert="horz" wrap="square" lIns="0" tIns="12700" rIns="0" bIns="0" rtlCol="0">
            <a:spAutoFit/>
          </a:bodyPr>
          <a:lstStyle/>
          <a:p>
            <a:pPr marL="40005">
              <a:lnSpc>
                <a:spcPts val="2645"/>
              </a:lnSpc>
              <a:spcBef>
                <a:spcPts val="100"/>
              </a:spcBef>
              <a:tabLst>
                <a:tab pos="2693670" algn="l"/>
              </a:tabLst>
            </a:pPr>
            <a:r>
              <a:rPr sz="2700" b="1" spc="-7" baseline="4629" dirty="0">
                <a:latin typeface="Arial"/>
                <a:cs typeface="Arial"/>
              </a:rPr>
              <a:t>Peptide </a:t>
            </a:r>
            <a:r>
              <a:rPr sz="2700" b="1" baseline="4629" dirty="0">
                <a:latin typeface="Arial"/>
                <a:cs typeface="Arial"/>
              </a:rPr>
              <a:t>3: MW</a:t>
            </a:r>
            <a:r>
              <a:rPr sz="2700" b="1" spc="22" baseline="4629" dirty="0">
                <a:latin typeface="Arial"/>
                <a:cs typeface="Arial"/>
              </a:rPr>
              <a:t> </a:t>
            </a:r>
            <a:r>
              <a:rPr sz="2700" b="1" baseline="4629" dirty="0">
                <a:latin typeface="Arial"/>
                <a:cs typeface="Arial"/>
              </a:rPr>
              <a:t>=</a:t>
            </a:r>
            <a:r>
              <a:rPr sz="2700" b="1" spc="7" baseline="4629" dirty="0">
                <a:latin typeface="Arial"/>
                <a:cs typeface="Arial"/>
              </a:rPr>
              <a:t> </a:t>
            </a:r>
            <a:r>
              <a:rPr sz="2700" b="1" spc="-7" baseline="4629" dirty="0">
                <a:latin typeface="Arial"/>
                <a:cs typeface="Arial"/>
              </a:rPr>
              <a:t>1806.6	</a:t>
            </a:r>
            <a:r>
              <a:rPr sz="2400" spc="-5" dirty="0">
                <a:solidFill>
                  <a:srgbClr val="FF0000"/>
                </a:solidFill>
                <a:latin typeface="Courier New"/>
                <a:cs typeface="Courier New"/>
              </a:rPr>
              <a:t>F</a:t>
            </a:r>
            <a:r>
              <a:rPr sz="2400" spc="-5" dirty="0">
                <a:latin typeface="Courier New"/>
                <a:cs typeface="Courier New"/>
              </a:rPr>
              <a:t>-G-G-F-T-G-A-</a:t>
            </a:r>
            <a:r>
              <a:rPr sz="2400" spc="-5" dirty="0">
                <a:solidFill>
                  <a:srgbClr val="FF0000"/>
                </a:solidFill>
                <a:latin typeface="Courier New"/>
                <a:cs typeface="Courier New"/>
              </a:rPr>
              <a:t>R-K</a:t>
            </a:r>
            <a:r>
              <a:rPr sz="2400" spc="-5" dirty="0">
                <a:latin typeface="Courier New"/>
                <a:cs typeface="Courier New"/>
              </a:rPr>
              <a:t>-S-A-</a:t>
            </a:r>
            <a:r>
              <a:rPr sz="2400" spc="-5" dirty="0">
                <a:solidFill>
                  <a:srgbClr val="FF0000"/>
                </a:solidFill>
                <a:latin typeface="Courier New"/>
                <a:cs typeface="Courier New"/>
              </a:rPr>
              <a:t>R-K</a:t>
            </a:r>
            <a:r>
              <a:rPr sz="2400" spc="-5" dirty="0">
                <a:latin typeface="Courier New"/>
                <a:cs typeface="Courier New"/>
              </a:rPr>
              <a:t>-L-A-N-Q</a:t>
            </a:r>
            <a:endParaRPr sz="2400" dirty="0">
              <a:latin typeface="Courier New"/>
              <a:cs typeface="Courier New"/>
            </a:endParaRPr>
          </a:p>
          <a:p>
            <a:pPr marL="26034">
              <a:lnSpc>
                <a:spcPts val="2480"/>
              </a:lnSpc>
              <a:tabLst>
                <a:tab pos="2693670" algn="l"/>
              </a:tabLst>
            </a:pPr>
            <a:r>
              <a:rPr sz="2700" b="1" spc="-7" baseline="1543" dirty="0">
                <a:latin typeface="Arial"/>
                <a:cs typeface="Arial"/>
              </a:rPr>
              <a:t>Peptide </a:t>
            </a:r>
            <a:r>
              <a:rPr sz="2700" b="1" baseline="1543" dirty="0">
                <a:latin typeface="Arial"/>
                <a:cs typeface="Arial"/>
              </a:rPr>
              <a:t>2: MW</a:t>
            </a:r>
            <a:r>
              <a:rPr sz="2700" b="1" spc="22" baseline="1543" dirty="0">
                <a:latin typeface="Arial"/>
                <a:cs typeface="Arial"/>
              </a:rPr>
              <a:t> </a:t>
            </a:r>
            <a:r>
              <a:rPr sz="2700" b="1" baseline="1543" dirty="0">
                <a:latin typeface="Arial"/>
                <a:cs typeface="Arial"/>
              </a:rPr>
              <a:t>=</a:t>
            </a:r>
            <a:r>
              <a:rPr sz="2700" b="1" spc="7" baseline="1543" dirty="0">
                <a:latin typeface="Arial"/>
                <a:cs typeface="Arial"/>
              </a:rPr>
              <a:t> </a:t>
            </a:r>
            <a:r>
              <a:rPr sz="2700" b="1" spc="-7" baseline="1543" dirty="0">
                <a:latin typeface="Arial"/>
                <a:cs typeface="Arial"/>
              </a:rPr>
              <a:t>1096.2	</a:t>
            </a:r>
            <a:r>
              <a:rPr sz="2400" spc="-5" dirty="0">
                <a:solidFill>
                  <a:srgbClr val="FF0000"/>
                </a:solidFill>
                <a:latin typeface="Courier New"/>
                <a:cs typeface="Courier New"/>
              </a:rPr>
              <a:t>F</a:t>
            </a:r>
            <a:r>
              <a:rPr sz="2400" spc="-5" dirty="0">
                <a:latin typeface="Courier New"/>
                <a:cs typeface="Courier New"/>
              </a:rPr>
              <a:t>-G-G-F-T-G-A-</a:t>
            </a:r>
            <a:r>
              <a:rPr sz="2400" spc="-5" dirty="0">
                <a:solidFill>
                  <a:srgbClr val="FF0000"/>
                </a:solidFill>
                <a:latin typeface="Courier New"/>
                <a:cs typeface="Courier New"/>
              </a:rPr>
              <a:t>R-K</a:t>
            </a:r>
            <a:r>
              <a:rPr sz="2400" spc="-5" dirty="0">
                <a:latin typeface="Courier New"/>
                <a:cs typeface="Courier New"/>
              </a:rPr>
              <a:t>-S-A</a:t>
            </a:r>
            <a:endParaRPr sz="2400" dirty="0">
              <a:latin typeface="Courier New"/>
              <a:cs typeface="Courier New"/>
            </a:endParaRPr>
          </a:p>
          <a:p>
            <a:pPr marL="12700">
              <a:lnSpc>
                <a:spcPts val="2715"/>
              </a:lnSpc>
              <a:tabLst>
                <a:tab pos="1962150" algn="l"/>
                <a:tab pos="2679700" algn="l"/>
              </a:tabLst>
            </a:pPr>
            <a:r>
              <a:rPr sz="2700" b="1" spc="-7" baseline="3086" dirty="0">
                <a:latin typeface="Arial"/>
                <a:cs typeface="Arial"/>
              </a:rPr>
              <a:t>Peptide </a:t>
            </a:r>
            <a:r>
              <a:rPr sz="2700" b="1" baseline="3086" dirty="0">
                <a:latin typeface="Arial"/>
                <a:cs typeface="Arial"/>
              </a:rPr>
              <a:t>1:</a:t>
            </a:r>
            <a:r>
              <a:rPr sz="2700" b="1" spc="7" baseline="3086" dirty="0">
                <a:latin typeface="Arial"/>
                <a:cs typeface="Arial"/>
              </a:rPr>
              <a:t> </a:t>
            </a:r>
            <a:r>
              <a:rPr sz="2700" b="1" baseline="3086" dirty="0">
                <a:latin typeface="Arial"/>
                <a:cs typeface="Arial"/>
              </a:rPr>
              <a:t>MW =	</a:t>
            </a:r>
            <a:r>
              <a:rPr sz="2700" b="1" spc="-7" baseline="3086" dirty="0">
                <a:latin typeface="Arial"/>
                <a:cs typeface="Arial"/>
              </a:rPr>
              <a:t>584.2	</a:t>
            </a:r>
            <a:r>
              <a:rPr sz="2400" dirty="0">
                <a:solidFill>
                  <a:srgbClr val="FF0000"/>
                </a:solidFill>
                <a:latin typeface="Courier New"/>
                <a:cs typeface="Courier New"/>
              </a:rPr>
              <a:t>F</a:t>
            </a:r>
            <a:r>
              <a:rPr sz="2400" dirty="0">
                <a:latin typeface="Courier New"/>
                <a:cs typeface="Courier New"/>
              </a:rPr>
              <a:t>-G-G-F-T-G</a:t>
            </a:r>
          </a:p>
        </p:txBody>
      </p:sp>
      <p:sp>
        <p:nvSpPr>
          <p:cNvPr id="18" name="object 5">
            <a:extLst>
              <a:ext uri="{FF2B5EF4-FFF2-40B4-BE49-F238E27FC236}">
                <a16:creationId xmlns:a16="http://schemas.microsoft.com/office/drawing/2014/main" id="{D6D56EFE-D6F3-458F-A42B-C7BD7472CC23}"/>
              </a:ext>
            </a:extLst>
          </p:cNvPr>
          <p:cNvSpPr/>
          <p:nvPr/>
        </p:nvSpPr>
        <p:spPr>
          <a:xfrm>
            <a:off x="4433418" y="4205009"/>
            <a:ext cx="244475" cy="482600"/>
          </a:xfrm>
          <a:custGeom>
            <a:avLst/>
            <a:gdLst/>
            <a:ahLst/>
            <a:cxnLst/>
            <a:rect l="l" t="t" r="r" b="b"/>
            <a:pathLst>
              <a:path w="244475" h="482600">
                <a:moveTo>
                  <a:pt x="0" y="482295"/>
                </a:moveTo>
                <a:lnTo>
                  <a:pt x="244231" y="482295"/>
                </a:lnTo>
                <a:lnTo>
                  <a:pt x="244231" y="0"/>
                </a:lnTo>
                <a:lnTo>
                  <a:pt x="0" y="0"/>
                </a:lnTo>
                <a:lnTo>
                  <a:pt x="0" y="482295"/>
                </a:lnTo>
                <a:close/>
              </a:path>
            </a:pathLst>
          </a:custGeom>
          <a:solidFill>
            <a:srgbClr val="FFFFFF"/>
          </a:solidFill>
        </p:spPr>
        <p:txBody>
          <a:bodyPr wrap="square" lIns="0" tIns="0" rIns="0" bIns="0" rtlCol="0"/>
          <a:lstStyle/>
          <a:p>
            <a:endParaRPr/>
          </a:p>
        </p:txBody>
      </p:sp>
      <p:sp>
        <p:nvSpPr>
          <p:cNvPr id="22" name="object 9">
            <a:extLst>
              <a:ext uri="{FF2B5EF4-FFF2-40B4-BE49-F238E27FC236}">
                <a16:creationId xmlns:a16="http://schemas.microsoft.com/office/drawing/2014/main" id="{FA46664B-944E-48E4-B909-2244EABE2798}"/>
              </a:ext>
            </a:extLst>
          </p:cNvPr>
          <p:cNvSpPr txBox="1"/>
          <p:nvPr/>
        </p:nvSpPr>
        <p:spPr>
          <a:xfrm>
            <a:off x="8458200" y="1752600"/>
            <a:ext cx="3160395" cy="845819"/>
          </a:xfrm>
          <a:prstGeom prst="rect">
            <a:avLst/>
          </a:prstGeom>
        </p:spPr>
        <p:txBody>
          <a:bodyPr vert="horz" wrap="square" lIns="0" tIns="12700" rIns="0" bIns="0" rtlCol="0">
            <a:spAutoFit/>
          </a:bodyPr>
          <a:lstStyle/>
          <a:p>
            <a:pPr algn="ctr">
              <a:lnSpc>
                <a:spcPts val="2130"/>
              </a:lnSpc>
              <a:spcBef>
                <a:spcPts val="100"/>
              </a:spcBef>
            </a:pPr>
            <a:r>
              <a:rPr sz="1800" spc="-5" dirty="0">
                <a:latin typeface="Arial"/>
                <a:cs typeface="Arial"/>
              </a:rPr>
              <a:t>Isotope </a:t>
            </a:r>
            <a:r>
              <a:rPr sz="1800" dirty="0">
                <a:latin typeface="Arial"/>
                <a:cs typeface="Arial"/>
              </a:rPr>
              <a:t>spacing =</a:t>
            </a:r>
            <a:r>
              <a:rPr sz="1800" spc="-15" dirty="0">
                <a:latin typeface="Arial"/>
                <a:cs typeface="Arial"/>
              </a:rPr>
              <a:t> </a:t>
            </a:r>
            <a:r>
              <a:rPr sz="1800" spc="-5" dirty="0">
                <a:latin typeface="Arial"/>
                <a:cs typeface="Arial"/>
              </a:rPr>
              <a:t>1.0:</a:t>
            </a:r>
            <a:endParaRPr sz="1800" dirty="0">
              <a:latin typeface="Arial"/>
              <a:cs typeface="Arial"/>
            </a:endParaRPr>
          </a:p>
          <a:p>
            <a:pPr marL="38100" marR="30480" algn="ctr">
              <a:lnSpc>
                <a:spcPts val="2200"/>
              </a:lnSpc>
              <a:spcBef>
                <a:spcPts val="10"/>
              </a:spcBef>
            </a:pPr>
            <a:r>
              <a:rPr sz="1800" spc="-5" dirty="0">
                <a:latin typeface="Arial"/>
                <a:cs typeface="Arial"/>
              </a:rPr>
              <a:t>Ion </a:t>
            </a:r>
            <a:r>
              <a:rPr sz="1800" dirty="0">
                <a:latin typeface="Arial"/>
                <a:cs typeface="Arial"/>
              </a:rPr>
              <a:t>is singly charged:</a:t>
            </a:r>
            <a:r>
              <a:rPr sz="1800" spc="-70" dirty="0">
                <a:latin typeface="Arial"/>
                <a:cs typeface="Arial"/>
              </a:rPr>
              <a:t> </a:t>
            </a:r>
            <a:r>
              <a:rPr sz="1800" spc="-5" dirty="0">
                <a:latin typeface="Arial"/>
                <a:cs typeface="Arial"/>
              </a:rPr>
              <a:t>(M+H)</a:t>
            </a:r>
            <a:r>
              <a:rPr sz="2400" spc="-7" baseline="24305" dirty="0">
                <a:latin typeface="Arial"/>
                <a:cs typeface="Arial"/>
              </a:rPr>
              <a:t>1+  </a:t>
            </a:r>
            <a:r>
              <a:rPr sz="1800" dirty="0">
                <a:latin typeface="Arial"/>
                <a:cs typeface="Arial"/>
              </a:rPr>
              <a:t>MW =</a:t>
            </a:r>
            <a:r>
              <a:rPr sz="1800" spc="-15" dirty="0">
                <a:latin typeface="Arial"/>
                <a:cs typeface="Arial"/>
              </a:rPr>
              <a:t> </a:t>
            </a:r>
            <a:r>
              <a:rPr sz="1800" spc="-5" dirty="0">
                <a:latin typeface="Arial"/>
                <a:cs typeface="Arial"/>
              </a:rPr>
              <a:t>584.2</a:t>
            </a:r>
            <a:endParaRPr sz="1800" dirty="0">
              <a:latin typeface="Arial"/>
              <a:cs typeface="Arial"/>
            </a:endParaRPr>
          </a:p>
        </p:txBody>
      </p:sp>
      <p:sp>
        <p:nvSpPr>
          <p:cNvPr id="24" name="object 11">
            <a:extLst>
              <a:ext uri="{FF2B5EF4-FFF2-40B4-BE49-F238E27FC236}">
                <a16:creationId xmlns:a16="http://schemas.microsoft.com/office/drawing/2014/main" id="{5A19DDA8-3836-422D-8D4F-66B50FFF7154}"/>
              </a:ext>
            </a:extLst>
          </p:cNvPr>
          <p:cNvSpPr txBox="1"/>
          <p:nvPr/>
        </p:nvSpPr>
        <p:spPr>
          <a:xfrm>
            <a:off x="3803051" y="3314700"/>
            <a:ext cx="2512695" cy="469900"/>
          </a:xfrm>
          <a:prstGeom prst="rect">
            <a:avLst/>
          </a:prstGeom>
        </p:spPr>
        <p:txBody>
          <a:bodyPr vert="horz" wrap="square" lIns="0" tIns="12700" rIns="0" bIns="0" rtlCol="0">
            <a:spAutoFit/>
          </a:bodyPr>
          <a:lstStyle/>
          <a:p>
            <a:pPr marL="12700">
              <a:lnSpc>
                <a:spcPts val="1870"/>
              </a:lnSpc>
              <a:spcBef>
                <a:spcPts val="100"/>
              </a:spcBef>
            </a:pPr>
            <a:r>
              <a:rPr sz="1800" spc="-5" dirty="0">
                <a:latin typeface="Arial"/>
                <a:cs typeface="Arial"/>
              </a:rPr>
              <a:t>Isotope </a:t>
            </a:r>
            <a:r>
              <a:rPr sz="1800" dirty="0">
                <a:latin typeface="Arial"/>
                <a:cs typeface="Arial"/>
              </a:rPr>
              <a:t>spacing =</a:t>
            </a:r>
            <a:r>
              <a:rPr sz="1800" spc="-25" dirty="0">
                <a:latin typeface="Arial"/>
                <a:cs typeface="Arial"/>
              </a:rPr>
              <a:t> </a:t>
            </a:r>
            <a:r>
              <a:rPr sz="1800" spc="-5" dirty="0">
                <a:latin typeface="Arial"/>
                <a:cs typeface="Arial"/>
              </a:rPr>
              <a:t>0.5:</a:t>
            </a:r>
            <a:endParaRPr sz="1800" dirty="0">
              <a:latin typeface="Arial"/>
              <a:cs typeface="Arial"/>
            </a:endParaRPr>
          </a:p>
          <a:p>
            <a:pPr marL="2267585">
              <a:lnSpc>
                <a:spcPts val="1630"/>
              </a:lnSpc>
            </a:pPr>
            <a:r>
              <a:rPr sz="1600" dirty="0">
                <a:latin typeface="Arial"/>
                <a:cs typeface="Arial"/>
              </a:rPr>
              <a:t>2+</a:t>
            </a:r>
          </a:p>
        </p:txBody>
      </p:sp>
      <p:sp>
        <p:nvSpPr>
          <p:cNvPr id="25" name="object 12">
            <a:extLst>
              <a:ext uri="{FF2B5EF4-FFF2-40B4-BE49-F238E27FC236}">
                <a16:creationId xmlns:a16="http://schemas.microsoft.com/office/drawing/2014/main" id="{7A1ABD98-265E-4123-9357-8E18866BF3E3}"/>
              </a:ext>
            </a:extLst>
          </p:cNvPr>
          <p:cNvSpPr txBox="1"/>
          <p:nvPr/>
        </p:nvSpPr>
        <p:spPr>
          <a:xfrm>
            <a:off x="3561751" y="3581400"/>
            <a:ext cx="2522220" cy="579120"/>
          </a:xfrm>
          <a:prstGeom prst="rect">
            <a:avLst/>
          </a:prstGeom>
        </p:spPr>
        <p:txBody>
          <a:bodyPr vert="horz" wrap="square" lIns="0" tIns="6985" rIns="0" bIns="0" rtlCol="0">
            <a:spAutoFit/>
          </a:bodyPr>
          <a:lstStyle/>
          <a:p>
            <a:pPr marL="698500" marR="5080" indent="-685800">
              <a:lnSpc>
                <a:spcPct val="101899"/>
              </a:lnSpc>
              <a:spcBef>
                <a:spcPts val="55"/>
              </a:spcBef>
            </a:pPr>
            <a:r>
              <a:rPr sz="1800" dirty="0">
                <a:latin typeface="Arial"/>
                <a:cs typeface="Arial"/>
              </a:rPr>
              <a:t>Doubly charged:</a:t>
            </a:r>
            <a:r>
              <a:rPr sz="1800" spc="-110" dirty="0">
                <a:latin typeface="Arial"/>
                <a:cs typeface="Arial"/>
              </a:rPr>
              <a:t> </a:t>
            </a:r>
            <a:r>
              <a:rPr sz="1800" dirty="0">
                <a:latin typeface="Arial"/>
                <a:cs typeface="Arial"/>
              </a:rPr>
              <a:t>(M+2H)  MW =</a:t>
            </a:r>
            <a:r>
              <a:rPr sz="1800" spc="-25" dirty="0">
                <a:latin typeface="Arial"/>
                <a:cs typeface="Arial"/>
              </a:rPr>
              <a:t> </a:t>
            </a:r>
            <a:r>
              <a:rPr sz="1800" spc="-5" dirty="0">
                <a:latin typeface="Arial"/>
                <a:cs typeface="Arial"/>
              </a:rPr>
              <a:t>1096.2</a:t>
            </a:r>
            <a:endParaRPr sz="1800" dirty="0">
              <a:latin typeface="Arial"/>
              <a:cs typeface="Arial"/>
            </a:endParaRPr>
          </a:p>
        </p:txBody>
      </p:sp>
      <p:sp>
        <p:nvSpPr>
          <p:cNvPr id="27" name="object 14">
            <a:extLst>
              <a:ext uri="{FF2B5EF4-FFF2-40B4-BE49-F238E27FC236}">
                <a16:creationId xmlns:a16="http://schemas.microsoft.com/office/drawing/2014/main" id="{8D0A5B75-51B2-464D-8A7B-9AA2389F0320}"/>
              </a:ext>
            </a:extLst>
          </p:cNvPr>
          <p:cNvSpPr txBox="1"/>
          <p:nvPr/>
        </p:nvSpPr>
        <p:spPr>
          <a:xfrm>
            <a:off x="9296400" y="3429000"/>
            <a:ext cx="2643505" cy="845819"/>
          </a:xfrm>
          <a:prstGeom prst="rect">
            <a:avLst/>
          </a:prstGeom>
        </p:spPr>
        <p:txBody>
          <a:bodyPr vert="horz" wrap="square" lIns="0" tIns="13970" rIns="0" bIns="0" rtlCol="0">
            <a:spAutoFit/>
          </a:bodyPr>
          <a:lstStyle/>
          <a:p>
            <a:pPr marL="38100" marR="30480" indent="6350" algn="ctr">
              <a:lnSpc>
                <a:spcPct val="99500"/>
              </a:lnSpc>
              <a:spcBef>
                <a:spcPts val="110"/>
              </a:spcBef>
            </a:pPr>
            <a:r>
              <a:rPr sz="1800" spc="-5" dirty="0">
                <a:latin typeface="Arial"/>
                <a:cs typeface="Arial"/>
              </a:rPr>
              <a:t>Isotope </a:t>
            </a:r>
            <a:r>
              <a:rPr sz="1800" dirty="0">
                <a:latin typeface="Arial"/>
                <a:cs typeface="Arial"/>
              </a:rPr>
              <a:t>spacing = </a:t>
            </a:r>
            <a:r>
              <a:rPr sz="1800" spc="-5" dirty="0">
                <a:latin typeface="Arial"/>
                <a:cs typeface="Arial"/>
              </a:rPr>
              <a:t>0.3:  </a:t>
            </a:r>
            <a:r>
              <a:rPr sz="1800" spc="-15" dirty="0">
                <a:latin typeface="Arial"/>
                <a:cs typeface="Arial"/>
              </a:rPr>
              <a:t>Triply </a:t>
            </a:r>
            <a:r>
              <a:rPr sz="1800" dirty="0">
                <a:latin typeface="Arial"/>
                <a:cs typeface="Arial"/>
              </a:rPr>
              <a:t>charged:</a:t>
            </a:r>
            <a:r>
              <a:rPr sz="1800" spc="-40" dirty="0">
                <a:latin typeface="Arial"/>
                <a:cs typeface="Arial"/>
              </a:rPr>
              <a:t> </a:t>
            </a:r>
            <a:r>
              <a:rPr sz="1800" spc="-5" dirty="0">
                <a:latin typeface="Arial"/>
                <a:cs typeface="Arial"/>
              </a:rPr>
              <a:t>(M+3H)</a:t>
            </a:r>
            <a:r>
              <a:rPr sz="2400" spc="-7" baseline="24305" dirty="0">
                <a:latin typeface="Arial"/>
                <a:cs typeface="Arial"/>
              </a:rPr>
              <a:t>3+  </a:t>
            </a:r>
            <a:r>
              <a:rPr sz="1800" dirty="0">
                <a:latin typeface="Arial"/>
                <a:cs typeface="Arial"/>
              </a:rPr>
              <a:t>MW =</a:t>
            </a:r>
            <a:r>
              <a:rPr sz="1800" spc="-20" dirty="0">
                <a:latin typeface="Arial"/>
                <a:cs typeface="Arial"/>
              </a:rPr>
              <a:t> </a:t>
            </a:r>
            <a:r>
              <a:rPr sz="1800" spc="-5" dirty="0">
                <a:latin typeface="Arial"/>
                <a:cs typeface="Arial"/>
              </a:rPr>
              <a:t>1806.6</a:t>
            </a:r>
            <a:endParaRPr sz="1800" dirty="0">
              <a:latin typeface="Arial"/>
              <a:cs typeface="Arial"/>
            </a:endParaRPr>
          </a:p>
        </p:txBody>
      </p:sp>
      <p:sp>
        <p:nvSpPr>
          <p:cNvPr id="29" name="object 6">
            <a:extLst>
              <a:ext uri="{FF2B5EF4-FFF2-40B4-BE49-F238E27FC236}">
                <a16:creationId xmlns:a16="http://schemas.microsoft.com/office/drawing/2014/main" id="{9F253635-6278-4C68-AE74-F013DD54F7D8}"/>
              </a:ext>
            </a:extLst>
          </p:cNvPr>
          <p:cNvSpPr txBox="1"/>
          <p:nvPr/>
        </p:nvSpPr>
        <p:spPr>
          <a:xfrm>
            <a:off x="7295551" y="1828800"/>
            <a:ext cx="1054735" cy="566420"/>
          </a:xfrm>
          <a:prstGeom prst="rect">
            <a:avLst/>
          </a:prstGeom>
        </p:spPr>
        <p:txBody>
          <a:bodyPr vert="horz" wrap="square" lIns="0" tIns="27939" rIns="0" bIns="0" rtlCol="0">
            <a:spAutoFit/>
          </a:bodyPr>
          <a:lstStyle/>
          <a:p>
            <a:pPr marL="12700" marR="5080" indent="12700">
              <a:lnSpc>
                <a:spcPts val="2100"/>
              </a:lnSpc>
              <a:spcBef>
                <a:spcPts val="219"/>
              </a:spcBef>
            </a:pPr>
            <a:r>
              <a:rPr b="1" spc="-5" dirty="0">
                <a:latin typeface="Arial"/>
                <a:cs typeface="Arial"/>
              </a:rPr>
              <a:t>Peptide</a:t>
            </a:r>
            <a:r>
              <a:rPr b="1" spc="-80" dirty="0">
                <a:latin typeface="Arial"/>
                <a:cs typeface="Arial"/>
              </a:rPr>
              <a:t> </a:t>
            </a:r>
            <a:r>
              <a:rPr b="1" dirty="0">
                <a:latin typeface="Arial"/>
                <a:cs typeface="Arial"/>
              </a:rPr>
              <a:t>3  (M+H)</a:t>
            </a:r>
            <a:r>
              <a:rPr lang="en-US" b="1" dirty="0">
                <a:latin typeface="Arial"/>
                <a:cs typeface="Arial"/>
              </a:rPr>
              <a:t>1</a:t>
            </a:r>
            <a:r>
              <a:rPr b="1" dirty="0">
                <a:latin typeface="Arial"/>
                <a:cs typeface="Arial"/>
              </a:rPr>
              <a:t>+</a:t>
            </a:r>
            <a:endParaRPr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11889"/>
            <a:ext cx="12115800" cy="566822"/>
          </a:xfrm>
          <a:prstGeom prst="rect">
            <a:avLst/>
          </a:prstGeom>
        </p:spPr>
        <p:txBody>
          <a:bodyPr vert="horz" wrap="square" lIns="0" tIns="12700" rIns="0" bIns="0" rtlCol="0" anchor="ctr">
            <a:spAutoFit/>
          </a:bodyPr>
          <a:lstStyle/>
          <a:p>
            <a:pPr marL="12700" algn="ctr">
              <a:lnSpc>
                <a:spcPct val="100000"/>
              </a:lnSpc>
              <a:spcBef>
                <a:spcPts val="100"/>
              </a:spcBef>
            </a:pPr>
            <a:r>
              <a:rPr sz="3600" spc="-5" dirty="0">
                <a:solidFill>
                  <a:srgbClr val="FFFF00"/>
                </a:solidFill>
              </a:rPr>
              <a:t>Discovery Proteomics: differential expression profiling by MS</a:t>
            </a:r>
          </a:p>
        </p:txBody>
      </p:sp>
      <p:sp>
        <p:nvSpPr>
          <p:cNvPr id="3" name="object 3"/>
          <p:cNvSpPr/>
          <p:nvPr/>
        </p:nvSpPr>
        <p:spPr>
          <a:xfrm>
            <a:off x="7942115" y="2938022"/>
            <a:ext cx="2565217" cy="137521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935912" y="1447801"/>
            <a:ext cx="2579686" cy="188059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930471" y="977583"/>
            <a:ext cx="2354580" cy="635000"/>
          </a:xfrm>
          <a:prstGeom prst="rect">
            <a:avLst/>
          </a:prstGeom>
        </p:spPr>
        <p:txBody>
          <a:bodyPr vert="horz" wrap="square" lIns="0" tIns="12700" rIns="0" bIns="0" rtlCol="0">
            <a:spAutoFit/>
          </a:bodyPr>
          <a:lstStyle/>
          <a:p>
            <a:pPr marL="132080" marR="5080" indent="-120014">
              <a:spcBef>
                <a:spcPts val="100"/>
              </a:spcBef>
            </a:pPr>
            <a:r>
              <a:rPr sz="2000" b="1" spc="-5" dirty="0">
                <a:solidFill>
                  <a:srgbClr val="F86614"/>
                </a:solidFill>
                <a:latin typeface="Arial"/>
                <a:cs typeface="Arial"/>
              </a:rPr>
              <a:t>Biological</a:t>
            </a:r>
            <a:r>
              <a:rPr sz="2000" b="1" spc="-55" dirty="0">
                <a:solidFill>
                  <a:srgbClr val="F86614"/>
                </a:solidFill>
                <a:latin typeface="Arial"/>
                <a:cs typeface="Arial"/>
              </a:rPr>
              <a:t> </a:t>
            </a:r>
            <a:r>
              <a:rPr sz="2000" b="1" spc="-5" dirty="0">
                <a:solidFill>
                  <a:srgbClr val="F86614"/>
                </a:solidFill>
                <a:latin typeface="Arial"/>
                <a:cs typeface="Arial"/>
              </a:rPr>
              <a:t>Samples  </a:t>
            </a:r>
            <a:r>
              <a:rPr sz="2000" b="1" dirty="0">
                <a:solidFill>
                  <a:srgbClr val="F86614"/>
                </a:solidFill>
                <a:latin typeface="Arial"/>
                <a:cs typeface="Arial"/>
              </a:rPr>
              <a:t>(case vs.</a:t>
            </a:r>
            <a:r>
              <a:rPr sz="2000" b="1" spc="-50" dirty="0">
                <a:solidFill>
                  <a:srgbClr val="F86614"/>
                </a:solidFill>
                <a:latin typeface="Arial"/>
                <a:cs typeface="Arial"/>
              </a:rPr>
              <a:t> </a:t>
            </a:r>
            <a:r>
              <a:rPr sz="2000" b="1" spc="-5" dirty="0">
                <a:solidFill>
                  <a:srgbClr val="F86614"/>
                </a:solidFill>
                <a:latin typeface="Arial"/>
                <a:cs typeface="Arial"/>
              </a:rPr>
              <a:t>control)</a:t>
            </a:r>
            <a:endParaRPr sz="2000">
              <a:latin typeface="Arial"/>
              <a:cs typeface="Arial"/>
            </a:endParaRPr>
          </a:p>
        </p:txBody>
      </p:sp>
      <p:sp>
        <p:nvSpPr>
          <p:cNvPr id="6" name="object 6"/>
          <p:cNvSpPr txBox="1"/>
          <p:nvPr/>
        </p:nvSpPr>
        <p:spPr>
          <a:xfrm>
            <a:off x="5465909" y="1099820"/>
            <a:ext cx="4603115" cy="330200"/>
          </a:xfrm>
          <a:prstGeom prst="rect">
            <a:avLst/>
          </a:prstGeom>
        </p:spPr>
        <p:txBody>
          <a:bodyPr vert="horz" wrap="square" lIns="0" tIns="12700" rIns="0" bIns="0" rtlCol="0">
            <a:spAutoFit/>
          </a:bodyPr>
          <a:lstStyle/>
          <a:p>
            <a:pPr marL="12700">
              <a:spcBef>
                <a:spcPts val="100"/>
              </a:spcBef>
              <a:tabLst>
                <a:tab pos="2933065" algn="l"/>
              </a:tabLst>
            </a:pPr>
            <a:r>
              <a:rPr sz="2000" b="1" spc="-5" dirty="0">
                <a:solidFill>
                  <a:srgbClr val="F86614"/>
                </a:solidFill>
                <a:latin typeface="Arial"/>
                <a:cs typeface="Arial"/>
              </a:rPr>
              <a:t>LC-MS/MS	</a:t>
            </a:r>
            <a:r>
              <a:rPr sz="2000" b="1" dirty="0">
                <a:solidFill>
                  <a:srgbClr val="F86614"/>
                </a:solidFill>
                <a:latin typeface="Arial"/>
                <a:cs typeface="Arial"/>
              </a:rPr>
              <a:t>Data</a:t>
            </a:r>
            <a:r>
              <a:rPr sz="2000" b="1" spc="-135" dirty="0">
                <a:solidFill>
                  <a:srgbClr val="F86614"/>
                </a:solidFill>
                <a:latin typeface="Arial"/>
                <a:cs typeface="Arial"/>
              </a:rPr>
              <a:t> </a:t>
            </a:r>
            <a:r>
              <a:rPr sz="2000" b="1" spc="-5" dirty="0">
                <a:solidFill>
                  <a:srgbClr val="F86614"/>
                </a:solidFill>
                <a:latin typeface="Arial"/>
                <a:cs typeface="Arial"/>
              </a:rPr>
              <a:t>Analysis</a:t>
            </a:r>
            <a:endParaRPr sz="2000">
              <a:latin typeface="Arial"/>
              <a:cs typeface="Arial"/>
            </a:endParaRPr>
          </a:p>
        </p:txBody>
      </p:sp>
      <p:sp>
        <p:nvSpPr>
          <p:cNvPr id="7" name="object 7"/>
          <p:cNvSpPr/>
          <p:nvPr/>
        </p:nvSpPr>
        <p:spPr>
          <a:xfrm>
            <a:off x="7470774" y="2497138"/>
            <a:ext cx="377825" cy="627380"/>
          </a:xfrm>
          <a:custGeom>
            <a:avLst/>
            <a:gdLst/>
            <a:ahLst/>
            <a:cxnLst/>
            <a:rect l="l" t="t" r="r" b="b"/>
            <a:pathLst>
              <a:path w="377825" h="627380">
                <a:moveTo>
                  <a:pt x="283370" y="0"/>
                </a:moveTo>
                <a:lnTo>
                  <a:pt x="283370" y="156764"/>
                </a:lnTo>
                <a:lnTo>
                  <a:pt x="0" y="156764"/>
                </a:lnTo>
                <a:lnTo>
                  <a:pt x="0" y="470296"/>
                </a:lnTo>
                <a:lnTo>
                  <a:pt x="283370" y="470296"/>
                </a:lnTo>
                <a:lnTo>
                  <a:pt x="283370" y="627061"/>
                </a:lnTo>
                <a:lnTo>
                  <a:pt x="377825" y="313529"/>
                </a:lnTo>
                <a:lnTo>
                  <a:pt x="283370" y="0"/>
                </a:lnTo>
                <a:close/>
              </a:path>
            </a:pathLst>
          </a:custGeom>
          <a:solidFill>
            <a:srgbClr val="FF7C00"/>
          </a:solidFill>
        </p:spPr>
        <p:txBody>
          <a:bodyPr wrap="square" lIns="0" tIns="0" rIns="0" bIns="0" rtlCol="0"/>
          <a:lstStyle/>
          <a:p>
            <a:endParaRPr/>
          </a:p>
        </p:txBody>
      </p:sp>
      <p:sp>
        <p:nvSpPr>
          <p:cNvPr id="8" name="object 8"/>
          <p:cNvSpPr/>
          <p:nvPr/>
        </p:nvSpPr>
        <p:spPr>
          <a:xfrm>
            <a:off x="7470774" y="2497138"/>
            <a:ext cx="377825" cy="627380"/>
          </a:xfrm>
          <a:custGeom>
            <a:avLst/>
            <a:gdLst/>
            <a:ahLst/>
            <a:cxnLst/>
            <a:rect l="l" t="t" r="r" b="b"/>
            <a:pathLst>
              <a:path w="377825" h="627380">
                <a:moveTo>
                  <a:pt x="0" y="156765"/>
                </a:moveTo>
                <a:lnTo>
                  <a:pt x="283369" y="156765"/>
                </a:lnTo>
                <a:lnTo>
                  <a:pt x="283369" y="0"/>
                </a:lnTo>
                <a:lnTo>
                  <a:pt x="377824" y="313530"/>
                </a:lnTo>
                <a:lnTo>
                  <a:pt x="283369" y="627061"/>
                </a:lnTo>
                <a:lnTo>
                  <a:pt x="283369" y="470296"/>
                </a:lnTo>
                <a:lnTo>
                  <a:pt x="0" y="470296"/>
                </a:lnTo>
                <a:lnTo>
                  <a:pt x="0" y="156765"/>
                </a:lnTo>
                <a:close/>
              </a:path>
            </a:pathLst>
          </a:custGeom>
          <a:ln w="12699">
            <a:solidFill>
              <a:srgbClr val="676879"/>
            </a:solidFill>
          </a:ln>
        </p:spPr>
        <p:txBody>
          <a:bodyPr wrap="square" lIns="0" tIns="0" rIns="0" bIns="0" rtlCol="0"/>
          <a:lstStyle/>
          <a:p>
            <a:endParaRPr/>
          </a:p>
        </p:txBody>
      </p:sp>
      <p:sp>
        <p:nvSpPr>
          <p:cNvPr id="9" name="object 9"/>
          <p:cNvSpPr txBox="1"/>
          <p:nvPr/>
        </p:nvSpPr>
        <p:spPr>
          <a:xfrm>
            <a:off x="8028139" y="4568288"/>
            <a:ext cx="2554605" cy="566420"/>
          </a:xfrm>
          <a:prstGeom prst="rect">
            <a:avLst/>
          </a:prstGeom>
        </p:spPr>
        <p:txBody>
          <a:bodyPr vert="horz" wrap="square" lIns="0" tIns="27939" rIns="0" bIns="0" rtlCol="0">
            <a:spAutoFit/>
          </a:bodyPr>
          <a:lstStyle/>
          <a:p>
            <a:pPr marL="374650" marR="5080" indent="-362585">
              <a:lnSpc>
                <a:spcPts val="2100"/>
              </a:lnSpc>
              <a:spcBef>
                <a:spcPts val="219"/>
              </a:spcBef>
            </a:pPr>
            <a:r>
              <a:rPr dirty="0">
                <a:solidFill>
                  <a:srgbClr val="111111"/>
                </a:solidFill>
                <a:latin typeface="Arial"/>
                <a:cs typeface="Arial"/>
              </a:rPr>
              <a:t>Search DB using</a:t>
            </a:r>
            <a:r>
              <a:rPr spc="-70" dirty="0">
                <a:solidFill>
                  <a:srgbClr val="111111"/>
                </a:solidFill>
                <a:latin typeface="Arial"/>
                <a:cs typeface="Arial"/>
              </a:rPr>
              <a:t> </a:t>
            </a:r>
            <a:r>
              <a:rPr spc="-5" dirty="0">
                <a:solidFill>
                  <a:srgbClr val="111111"/>
                </a:solidFill>
                <a:latin typeface="Arial"/>
                <a:cs typeface="Arial"/>
              </a:rPr>
              <a:t>peptide  m/z </a:t>
            </a:r>
            <a:r>
              <a:rPr dirty="0">
                <a:solidFill>
                  <a:srgbClr val="111111"/>
                </a:solidFill>
                <a:latin typeface="Arial"/>
                <a:cs typeface="Arial"/>
              </a:rPr>
              <a:t>and</a:t>
            </a:r>
            <a:r>
              <a:rPr spc="-25" dirty="0">
                <a:solidFill>
                  <a:srgbClr val="111111"/>
                </a:solidFill>
                <a:latin typeface="Arial"/>
                <a:cs typeface="Arial"/>
              </a:rPr>
              <a:t> </a:t>
            </a:r>
            <a:r>
              <a:rPr dirty="0">
                <a:solidFill>
                  <a:srgbClr val="111111"/>
                </a:solidFill>
                <a:latin typeface="Arial"/>
                <a:cs typeface="Arial"/>
              </a:rPr>
              <a:t>sequence</a:t>
            </a:r>
            <a:endParaRPr>
              <a:latin typeface="Arial"/>
              <a:cs typeface="Arial"/>
            </a:endParaRPr>
          </a:p>
        </p:txBody>
      </p:sp>
      <p:sp>
        <p:nvSpPr>
          <p:cNvPr id="10" name="object 10"/>
          <p:cNvSpPr/>
          <p:nvPr/>
        </p:nvSpPr>
        <p:spPr>
          <a:xfrm>
            <a:off x="4884737" y="1792233"/>
            <a:ext cx="576220" cy="123511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205173" y="1790701"/>
            <a:ext cx="2117965" cy="2560637"/>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4884737" y="3027346"/>
            <a:ext cx="576580" cy="88900"/>
          </a:xfrm>
          <a:custGeom>
            <a:avLst/>
            <a:gdLst/>
            <a:ahLst/>
            <a:cxnLst/>
            <a:rect l="l" t="t" r="r" b="b"/>
            <a:pathLst>
              <a:path w="576579" h="88900">
                <a:moveTo>
                  <a:pt x="0" y="0"/>
                </a:moveTo>
                <a:lnTo>
                  <a:pt x="576220" y="0"/>
                </a:lnTo>
                <a:lnTo>
                  <a:pt x="576220" y="88879"/>
                </a:lnTo>
                <a:lnTo>
                  <a:pt x="0" y="88879"/>
                </a:lnTo>
                <a:lnTo>
                  <a:pt x="0" y="0"/>
                </a:lnTo>
                <a:close/>
              </a:path>
            </a:pathLst>
          </a:custGeom>
          <a:solidFill>
            <a:srgbClr val="727272"/>
          </a:solidFill>
        </p:spPr>
        <p:txBody>
          <a:bodyPr wrap="square" lIns="0" tIns="0" rIns="0" bIns="0" rtlCol="0"/>
          <a:lstStyle/>
          <a:p>
            <a:endParaRPr/>
          </a:p>
        </p:txBody>
      </p:sp>
      <p:sp>
        <p:nvSpPr>
          <p:cNvPr id="13" name="object 13"/>
          <p:cNvSpPr/>
          <p:nvPr/>
        </p:nvSpPr>
        <p:spPr>
          <a:xfrm>
            <a:off x="4884737" y="3027346"/>
            <a:ext cx="576580" cy="88900"/>
          </a:xfrm>
          <a:custGeom>
            <a:avLst/>
            <a:gdLst/>
            <a:ahLst/>
            <a:cxnLst/>
            <a:rect l="l" t="t" r="r" b="b"/>
            <a:pathLst>
              <a:path w="576579" h="88900">
                <a:moveTo>
                  <a:pt x="0" y="0"/>
                </a:moveTo>
                <a:lnTo>
                  <a:pt x="576220" y="0"/>
                </a:lnTo>
                <a:lnTo>
                  <a:pt x="576220" y="88879"/>
                </a:lnTo>
                <a:lnTo>
                  <a:pt x="0" y="88879"/>
                </a:lnTo>
                <a:lnTo>
                  <a:pt x="0" y="0"/>
                </a:lnTo>
                <a:close/>
              </a:path>
            </a:pathLst>
          </a:custGeom>
          <a:ln w="9524">
            <a:solidFill>
              <a:srgbClr val="000000"/>
            </a:solidFill>
          </a:ln>
        </p:spPr>
        <p:txBody>
          <a:bodyPr wrap="square" lIns="0" tIns="0" rIns="0" bIns="0" rtlCol="0"/>
          <a:lstStyle/>
          <a:p>
            <a:endParaRPr/>
          </a:p>
        </p:txBody>
      </p:sp>
      <p:sp>
        <p:nvSpPr>
          <p:cNvPr id="14" name="object 14"/>
          <p:cNvSpPr txBox="1"/>
          <p:nvPr/>
        </p:nvSpPr>
        <p:spPr>
          <a:xfrm>
            <a:off x="4959880" y="4571414"/>
            <a:ext cx="2401570" cy="566420"/>
          </a:xfrm>
          <a:prstGeom prst="rect">
            <a:avLst/>
          </a:prstGeom>
        </p:spPr>
        <p:txBody>
          <a:bodyPr vert="horz" wrap="square" lIns="0" tIns="27939" rIns="0" bIns="0" rtlCol="0">
            <a:spAutoFit/>
          </a:bodyPr>
          <a:lstStyle/>
          <a:p>
            <a:pPr marL="12700" marR="5080" indent="37465">
              <a:lnSpc>
                <a:spcPts val="2100"/>
              </a:lnSpc>
              <a:spcBef>
                <a:spcPts val="219"/>
              </a:spcBef>
            </a:pPr>
            <a:r>
              <a:rPr spc="-5" dirty="0">
                <a:solidFill>
                  <a:srgbClr val="111111"/>
                </a:solidFill>
                <a:latin typeface="Arial"/>
                <a:cs typeface="Arial"/>
              </a:rPr>
              <a:t>Separate </a:t>
            </a:r>
            <a:r>
              <a:rPr dirty="0">
                <a:solidFill>
                  <a:srgbClr val="111111"/>
                </a:solidFill>
                <a:latin typeface="Arial"/>
                <a:cs typeface="Arial"/>
              </a:rPr>
              <a:t>and Analyze  </a:t>
            </a:r>
            <a:r>
              <a:rPr spc="-5" dirty="0">
                <a:solidFill>
                  <a:srgbClr val="111111"/>
                </a:solidFill>
                <a:latin typeface="Arial"/>
                <a:cs typeface="Arial"/>
              </a:rPr>
              <a:t>Peptides </a:t>
            </a:r>
            <a:r>
              <a:rPr dirty="0">
                <a:solidFill>
                  <a:srgbClr val="111111"/>
                </a:solidFill>
                <a:latin typeface="Arial"/>
                <a:cs typeface="Arial"/>
              </a:rPr>
              <a:t>by</a:t>
            </a:r>
            <a:r>
              <a:rPr spc="-35" dirty="0">
                <a:solidFill>
                  <a:srgbClr val="111111"/>
                </a:solidFill>
                <a:latin typeface="Arial"/>
                <a:cs typeface="Arial"/>
              </a:rPr>
              <a:t> </a:t>
            </a:r>
            <a:r>
              <a:rPr spc="-5" dirty="0">
                <a:solidFill>
                  <a:srgbClr val="111111"/>
                </a:solidFill>
                <a:latin typeface="Arial"/>
                <a:cs typeface="Arial"/>
              </a:rPr>
              <a:t>LC-MS/MS</a:t>
            </a:r>
            <a:endParaRPr>
              <a:latin typeface="Arial"/>
              <a:cs typeface="Arial"/>
            </a:endParaRPr>
          </a:p>
        </p:txBody>
      </p:sp>
      <p:sp>
        <p:nvSpPr>
          <p:cNvPr id="15" name="object 15"/>
          <p:cNvSpPr txBox="1"/>
          <p:nvPr/>
        </p:nvSpPr>
        <p:spPr>
          <a:xfrm>
            <a:off x="4574539" y="5815291"/>
            <a:ext cx="3091180" cy="845819"/>
          </a:xfrm>
          <a:prstGeom prst="rect">
            <a:avLst/>
          </a:prstGeom>
        </p:spPr>
        <p:txBody>
          <a:bodyPr vert="horz" wrap="square" lIns="0" tIns="12700" rIns="0" bIns="0" rtlCol="0">
            <a:spAutoFit/>
          </a:bodyPr>
          <a:lstStyle/>
          <a:p>
            <a:pPr marL="180975" indent="-168275">
              <a:lnSpc>
                <a:spcPts val="2130"/>
              </a:lnSpc>
              <a:spcBef>
                <a:spcPts val="100"/>
              </a:spcBef>
              <a:buChar char="•"/>
              <a:tabLst>
                <a:tab pos="180975" algn="l"/>
              </a:tabLst>
            </a:pPr>
            <a:r>
              <a:rPr spc="-5" dirty="0">
                <a:solidFill>
                  <a:srgbClr val="111111"/>
                </a:solidFill>
                <a:latin typeface="Arial"/>
                <a:cs typeface="Arial"/>
              </a:rPr>
              <a:t>m/z </a:t>
            </a:r>
            <a:r>
              <a:rPr dirty="0">
                <a:solidFill>
                  <a:srgbClr val="111111"/>
                </a:solidFill>
                <a:latin typeface="Arial"/>
                <a:cs typeface="Arial"/>
              </a:rPr>
              <a:t>and </a:t>
            </a:r>
            <a:r>
              <a:rPr spc="-5" dirty="0">
                <a:solidFill>
                  <a:srgbClr val="111111"/>
                </a:solidFill>
                <a:latin typeface="Arial"/>
                <a:cs typeface="Arial"/>
              </a:rPr>
              <a:t>intensity </a:t>
            </a:r>
            <a:r>
              <a:rPr dirty="0">
                <a:solidFill>
                  <a:srgbClr val="111111"/>
                </a:solidFill>
                <a:latin typeface="Arial"/>
                <a:cs typeface="Arial"/>
              </a:rPr>
              <a:t>of</a:t>
            </a:r>
            <a:r>
              <a:rPr spc="-25" dirty="0">
                <a:solidFill>
                  <a:srgbClr val="111111"/>
                </a:solidFill>
                <a:latin typeface="Arial"/>
                <a:cs typeface="Arial"/>
              </a:rPr>
              <a:t> </a:t>
            </a:r>
            <a:r>
              <a:rPr spc="-5" dirty="0">
                <a:solidFill>
                  <a:srgbClr val="111111"/>
                </a:solidFill>
                <a:latin typeface="Arial"/>
                <a:cs typeface="Arial"/>
              </a:rPr>
              <a:t>peptides</a:t>
            </a:r>
            <a:endParaRPr>
              <a:latin typeface="Arial"/>
              <a:cs typeface="Arial"/>
            </a:endParaRPr>
          </a:p>
          <a:p>
            <a:pPr marL="638175" lvl="1" indent="-168275">
              <a:lnSpc>
                <a:spcPts val="2130"/>
              </a:lnSpc>
              <a:buChar char="•"/>
              <a:tabLst>
                <a:tab pos="638175" algn="l"/>
              </a:tabLst>
            </a:pPr>
            <a:r>
              <a:rPr dirty="0">
                <a:solidFill>
                  <a:srgbClr val="111111"/>
                </a:solidFill>
                <a:latin typeface="Arial"/>
                <a:cs typeface="Arial"/>
              </a:rPr>
              <a:t>rich</a:t>
            </a:r>
            <a:r>
              <a:rPr spc="-10" dirty="0">
                <a:solidFill>
                  <a:srgbClr val="111111"/>
                </a:solidFill>
                <a:latin typeface="Arial"/>
                <a:cs typeface="Arial"/>
              </a:rPr>
              <a:t> </a:t>
            </a:r>
            <a:r>
              <a:rPr b="1" i="1" spc="-5" dirty="0">
                <a:solidFill>
                  <a:srgbClr val="151515"/>
                </a:solidFill>
                <a:latin typeface="Arial"/>
                <a:cs typeface="Arial"/>
              </a:rPr>
              <a:t>pattern</a:t>
            </a:r>
            <a:endParaRPr>
              <a:latin typeface="Arial"/>
              <a:cs typeface="Arial"/>
            </a:endParaRPr>
          </a:p>
          <a:p>
            <a:pPr marL="180975" indent="-168275">
              <a:spcBef>
                <a:spcPts val="40"/>
              </a:spcBef>
              <a:buChar char="•"/>
              <a:tabLst>
                <a:tab pos="180975" algn="l"/>
              </a:tabLst>
            </a:pPr>
            <a:r>
              <a:rPr spc="-5" dirty="0">
                <a:solidFill>
                  <a:srgbClr val="111111"/>
                </a:solidFill>
                <a:latin typeface="Arial"/>
                <a:cs typeface="Arial"/>
              </a:rPr>
              <a:t>Fragment </a:t>
            </a:r>
            <a:r>
              <a:rPr dirty="0">
                <a:solidFill>
                  <a:srgbClr val="111111"/>
                </a:solidFill>
                <a:latin typeface="Arial"/>
                <a:cs typeface="Arial"/>
              </a:rPr>
              <a:t>ions </a:t>
            </a:r>
            <a:r>
              <a:rPr spc="-5" dirty="0">
                <a:solidFill>
                  <a:srgbClr val="111111"/>
                </a:solidFill>
                <a:latin typeface="Arial"/>
                <a:cs typeface="Arial"/>
              </a:rPr>
              <a:t>for</a:t>
            </a:r>
            <a:r>
              <a:rPr spc="-55" dirty="0">
                <a:solidFill>
                  <a:srgbClr val="111111"/>
                </a:solidFill>
                <a:latin typeface="Arial"/>
                <a:cs typeface="Arial"/>
              </a:rPr>
              <a:t> </a:t>
            </a:r>
            <a:r>
              <a:rPr dirty="0">
                <a:solidFill>
                  <a:srgbClr val="111111"/>
                </a:solidFill>
                <a:latin typeface="Arial"/>
                <a:cs typeface="Arial"/>
              </a:rPr>
              <a:t>sequence</a:t>
            </a:r>
            <a:endParaRPr>
              <a:latin typeface="Arial"/>
              <a:cs typeface="Arial"/>
            </a:endParaRPr>
          </a:p>
        </p:txBody>
      </p:sp>
      <p:sp>
        <p:nvSpPr>
          <p:cNvPr id="16" name="object 16"/>
          <p:cNvSpPr txBox="1"/>
          <p:nvPr/>
        </p:nvSpPr>
        <p:spPr>
          <a:xfrm>
            <a:off x="1875791" y="5787489"/>
            <a:ext cx="2192655" cy="566420"/>
          </a:xfrm>
          <a:prstGeom prst="rect">
            <a:avLst/>
          </a:prstGeom>
        </p:spPr>
        <p:txBody>
          <a:bodyPr vert="horz" wrap="square" lIns="0" tIns="12700" rIns="0" bIns="0" rtlCol="0">
            <a:spAutoFit/>
          </a:bodyPr>
          <a:lstStyle/>
          <a:p>
            <a:pPr marL="184150" indent="-171450">
              <a:lnSpc>
                <a:spcPts val="2130"/>
              </a:lnSpc>
              <a:spcBef>
                <a:spcPts val="100"/>
              </a:spcBef>
              <a:buChar char="•"/>
              <a:tabLst>
                <a:tab pos="184150" algn="l"/>
              </a:tabLst>
            </a:pPr>
            <a:r>
              <a:rPr dirty="0">
                <a:solidFill>
                  <a:srgbClr val="111111"/>
                </a:solidFill>
                <a:latin typeface="Arial"/>
                <a:cs typeface="Arial"/>
              </a:rPr>
              <a:t>digest </a:t>
            </a:r>
            <a:r>
              <a:rPr spc="-5" dirty="0">
                <a:solidFill>
                  <a:srgbClr val="111111"/>
                </a:solidFill>
                <a:latin typeface="Arial"/>
                <a:cs typeface="Arial"/>
              </a:rPr>
              <a:t>to</a:t>
            </a:r>
            <a:r>
              <a:rPr spc="-30" dirty="0">
                <a:solidFill>
                  <a:srgbClr val="111111"/>
                </a:solidFill>
                <a:latin typeface="Arial"/>
                <a:cs typeface="Arial"/>
              </a:rPr>
              <a:t> </a:t>
            </a:r>
            <a:r>
              <a:rPr spc="-5" dirty="0">
                <a:solidFill>
                  <a:srgbClr val="111111"/>
                </a:solidFill>
                <a:latin typeface="Arial"/>
                <a:cs typeface="Arial"/>
              </a:rPr>
              <a:t>peptides</a:t>
            </a:r>
            <a:endParaRPr>
              <a:latin typeface="Arial"/>
              <a:cs typeface="Arial"/>
            </a:endParaRPr>
          </a:p>
          <a:p>
            <a:pPr marL="184150" indent="-171450">
              <a:lnSpc>
                <a:spcPts val="2130"/>
              </a:lnSpc>
              <a:buChar char="•"/>
              <a:tabLst>
                <a:tab pos="184150" algn="l"/>
              </a:tabLst>
            </a:pPr>
            <a:r>
              <a:rPr spc="-5" dirty="0">
                <a:solidFill>
                  <a:srgbClr val="111111"/>
                </a:solidFill>
                <a:latin typeface="Arial"/>
                <a:cs typeface="Arial"/>
              </a:rPr>
              <a:t>fractionate</a:t>
            </a:r>
            <a:r>
              <a:rPr spc="-20" dirty="0">
                <a:solidFill>
                  <a:srgbClr val="111111"/>
                </a:solidFill>
                <a:latin typeface="Arial"/>
                <a:cs typeface="Arial"/>
              </a:rPr>
              <a:t> </a:t>
            </a:r>
            <a:r>
              <a:rPr spc="-5" dirty="0">
                <a:solidFill>
                  <a:srgbClr val="111111"/>
                </a:solidFill>
                <a:latin typeface="Arial"/>
                <a:cs typeface="Arial"/>
              </a:rPr>
              <a:t>peptides</a:t>
            </a:r>
            <a:endParaRPr>
              <a:latin typeface="Arial"/>
              <a:cs typeface="Arial"/>
            </a:endParaRPr>
          </a:p>
        </p:txBody>
      </p:sp>
      <p:sp>
        <p:nvSpPr>
          <p:cNvPr id="17" name="object 17"/>
          <p:cNvSpPr txBox="1"/>
          <p:nvPr/>
        </p:nvSpPr>
        <p:spPr>
          <a:xfrm>
            <a:off x="2059940" y="4300221"/>
            <a:ext cx="1697355" cy="845819"/>
          </a:xfrm>
          <a:prstGeom prst="rect">
            <a:avLst/>
          </a:prstGeom>
        </p:spPr>
        <p:txBody>
          <a:bodyPr vert="horz" wrap="square" lIns="0" tIns="12700" rIns="0" bIns="0" rtlCol="0">
            <a:spAutoFit/>
          </a:bodyPr>
          <a:lstStyle/>
          <a:p>
            <a:pPr marL="12700">
              <a:lnSpc>
                <a:spcPts val="2130"/>
              </a:lnSpc>
              <a:spcBef>
                <a:spcPts val="100"/>
              </a:spcBef>
            </a:pPr>
            <a:r>
              <a:rPr spc="-5" dirty="0">
                <a:solidFill>
                  <a:srgbClr val="111111"/>
                </a:solidFill>
                <a:latin typeface="Arial"/>
                <a:cs typeface="Arial"/>
              </a:rPr>
              <a:t>Protein</a:t>
            </a:r>
            <a:r>
              <a:rPr spc="-25" dirty="0">
                <a:solidFill>
                  <a:srgbClr val="111111"/>
                </a:solidFill>
                <a:latin typeface="Arial"/>
                <a:cs typeface="Arial"/>
              </a:rPr>
              <a:t> </a:t>
            </a:r>
            <a:r>
              <a:rPr spc="-5" dirty="0">
                <a:solidFill>
                  <a:srgbClr val="111111"/>
                </a:solidFill>
                <a:latin typeface="Arial"/>
                <a:cs typeface="Arial"/>
              </a:rPr>
              <a:t>Mixtures</a:t>
            </a:r>
            <a:endParaRPr>
              <a:latin typeface="Arial"/>
              <a:cs typeface="Arial"/>
            </a:endParaRPr>
          </a:p>
          <a:p>
            <a:pPr marL="244475" indent="-117475">
              <a:lnSpc>
                <a:spcPts val="2130"/>
              </a:lnSpc>
              <a:buChar char="•"/>
              <a:tabLst>
                <a:tab pos="244475" algn="l"/>
              </a:tabLst>
            </a:pPr>
            <a:r>
              <a:rPr spc="-5" dirty="0">
                <a:latin typeface="Arial"/>
                <a:cs typeface="Arial"/>
              </a:rPr>
              <a:t>Biofluids</a:t>
            </a:r>
            <a:endParaRPr>
              <a:latin typeface="Arial"/>
              <a:cs typeface="Arial"/>
            </a:endParaRPr>
          </a:p>
          <a:p>
            <a:pPr marL="244475" indent="-117475">
              <a:spcBef>
                <a:spcPts val="40"/>
              </a:spcBef>
              <a:buChar char="•"/>
              <a:tabLst>
                <a:tab pos="244475" algn="l"/>
              </a:tabLst>
            </a:pPr>
            <a:r>
              <a:rPr spc="-15" dirty="0">
                <a:latin typeface="Arial"/>
                <a:cs typeface="Arial"/>
              </a:rPr>
              <a:t>Tissue</a:t>
            </a:r>
            <a:r>
              <a:rPr spc="-50" dirty="0">
                <a:latin typeface="Arial"/>
                <a:cs typeface="Arial"/>
              </a:rPr>
              <a:t> </a:t>
            </a:r>
            <a:r>
              <a:rPr spc="-5" dirty="0">
                <a:latin typeface="Arial"/>
                <a:cs typeface="Arial"/>
              </a:rPr>
              <a:t>lysates</a:t>
            </a:r>
            <a:endParaRPr>
              <a:latin typeface="Arial"/>
              <a:cs typeface="Arial"/>
            </a:endParaRPr>
          </a:p>
        </p:txBody>
      </p:sp>
      <p:sp>
        <p:nvSpPr>
          <p:cNvPr id="18" name="object 18"/>
          <p:cNvSpPr txBox="1"/>
          <p:nvPr/>
        </p:nvSpPr>
        <p:spPr>
          <a:xfrm>
            <a:off x="8221028" y="5815291"/>
            <a:ext cx="2218055" cy="845819"/>
          </a:xfrm>
          <a:prstGeom prst="rect">
            <a:avLst/>
          </a:prstGeom>
        </p:spPr>
        <p:txBody>
          <a:bodyPr vert="horz" wrap="square" lIns="0" tIns="12700" rIns="0" bIns="0" rtlCol="0">
            <a:spAutoFit/>
          </a:bodyPr>
          <a:lstStyle/>
          <a:p>
            <a:pPr marL="184150" indent="-171450">
              <a:lnSpc>
                <a:spcPts val="2130"/>
              </a:lnSpc>
              <a:spcBef>
                <a:spcPts val="100"/>
              </a:spcBef>
              <a:buChar char="•"/>
              <a:tabLst>
                <a:tab pos="184150" algn="l"/>
              </a:tabLst>
            </a:pPr>
            <a:r>
              <a:rPr spc="-5" dirty="0">
                <a:solidFill>
                  <a:srgbClr val="111111"/>
                </a:solidFill>
                <a:latin typeface="Arial"/>
                <a:cs typeface="Arial"/>
              </a:rPr>
              <a:t>Peptide</a:t>
            </a:r>
            <a:r>
              <a:rPr spc="-15" dirty="0">
                <a:solidFill>
                  <a:srgbClr val="111111"/>
                </a:solidFill>
                <a:latin typeface="Arial"/>
                <a:cs typeface="Arial"/>
              </a:rPr>
              <a:t> </a:t>
            </a:r>
            <a:r>
              <a:rPr b="1" spc="-5" dirty="0">
                <a:solidFill>
                  <a:srgbClr val="151515"/>
                </a:solidFill>
                <a:latin typeface="Arial"/>
                <a:cs typeface="Arial"/>
              </a:rPr>
              <a:t>identity</a:t>
            </a:r>
            <a:endParaRPr>
              <a:latin typeface="Arial"/>
              <a:cs typeface="Arial"/>
            </a:endParaRPr>
          </a:p>
          <a:p>
            <a:pPr marL="184150" indent="-171450">
              <a:lnSpc>
                <a:spcPts val="2130"/>
              </a:lnSpc>
              <a:buChar char="•"/>
              <a:tabLst>
                <a:tab pos="184150" algn="l"/>
              </a:tabLst>
            </a:pPr>
            <a:r>
              <a:rPr spc="-5" dirty="0">
                <a:solidFill>
                  <a:srgbClr val="111111"/>
                </a:solidFill>
                <a:latin typeface="Arial"/>
                <a:cs typeface="Arial"/>
              </a:rPr>
              <a:t>Protein</a:t>
            </a:r>
            <a:r>
              <a:rPr spc="-15" dirty="0">
                <a:solidFill>
                  <a:srgbClr val="111111"/>
                </a:solidFill>
                <a:latin typeface="Arial"/>
                <a:cs typeface="Arial"/>
              </a:rPr>
              <a:t> </a:t>
            </a:r>
            <a:r>
              <a:rPr b="1" spc="-5" dirty="0">
                <a:solidFill>
                  <a:srgbClr val="151515"/>
                </a:solidFill>
                <a:latin typeface="Arial"/>
                <a:cs typeface="Arial"/>
              </a:rPr>
              <a:t>identity</a:t>
            </a:r>
            <a:endParaRPr>
              <a:latin typeface="Arial"/>
              <a:cs typeface="Arial"/>
            </a:endParaRPr>
          </a:p>
          <a:p>
            <a:pPr marL="184150" indent="-171450">
              <a:spcBef>
                <a:spcPts val="40"/>
              </a:spcBef>
              <a:buChar char="•"/>
              <a:tabLst>
                <a:tab pos="184150" algn="l"/>
              </a:tabLst>
            </a:pPr>
            <a:r>
              <a:rPr spc="-5" dirty="0">
                <a:solidFill>
                  <a:srgbClr val="111111"/>
                </a:solidFill>
                <a:latin typeface="Arial"/>
                <a:cs typeface="Arial"/>
              </a:rPr>
              <a:t>Relative</a:t>
            </a:r>
            <a:r>
              <a:rPr spc="-55" dirty="0">
                <a:solidFill>
                  <a:srgbClr val="111111"/>
                </a:solidFill>
                <a:latin typeface="Arial"/>
                <a:cs typeface="Arial"/>
              </a:rPr>
              <a:t> </a:t>
            </a:r>
            <a:r>
              <a:rPr dirty="0">
                <a:solidFill>
                  <a:srgbClr val="111111"/>
                </a:solidFill>
                <a:latin typeface="Arial"/>
                <a:cs typeface="Arial"/>
              </a:rPr>
              <a:t>abundance</a:t>
            </a:r>
            <a:endParaRPr>
              <a:latin typeface="Arial"/>
              <a:cs typeface="Arial"/>
            </a:endParaRPr>
          </a:p>
        </p:txBody>
      </p:sp>
      <p:sp>
        <p:nvSpPr>
          <p:cNvPr id="19" name="object 19"/>
          <p:cNvSpPr/>
          <p:nvPr/>
        </p:nvSpPr>
        <p:spPr>
          <a:xfrm>
            <a:off x="1763714" y="1774609"/>
            <a:ext cx="2736849" cy="2330460"/>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1706564" y="1752601"/>
            <a:ext cx="2860675" cy="220979"/>
          </a:xfrm>
          <a:custGeom>
            <a:avLst/>
            <a:gdLst/>
            <a:ahLst/>
            <a:cxnLst/>
            <a:rect l="l" t="t" r="r" b="b"/>
            <a:pathLst>
              <a:path w="2860675" h="220980">
                <a:moveTo>
                  <a:pt x="0" y="0"/>
                </a:moveTo>
                <a:lnTo>
                  <a:pt x="2860674" y="0"/>
                </a:lnTo>
                <a:lnTo>
                  <a:pt x="2860674" y="220940"/>
                </a:lnTo>
                <a:lnTo>
                  <a:pt x="0" y="220940"/>
                </a:lnTo>
                <a:lnTo>
                  <a:pt x="0" y="0"/>
                </a:lnTo>
                <a:close/>
              </a:path>
            </a:pathLst>
          </a:custGeom>
          <a:solidFill>
            <a:srgbClr val="FFFFFF"/>
          </a:solidFill>
        </p:spPr>
        <p:txBody>
          <a:bodyPr wrap="square" lIns="0" tIns="0" rIns="0" bIns="0" rtlCol="0"/>
          <a:lstStyle/>
          <a:p>
            <a:endParaRPr/>
          </a:p>
        </p:txBody>
      </p:sp>
      <p:sp>
        <p:nvSpPr>
          <p:cNvPr id="21" name="object 21"/>
          <p:cNvSpPr/>
          <p:nvPr/>
        </p:nvSpPr>
        <p:spPr>
          <a:xfrm>
            <a:off x="1706564" y="1752601"/>
            <a:ext cx="2860675" cy="220979"/>
          </a:xfrm>
          <a:custGeom>
            <a:avLst/>
            <a:gdLst/>
            <a:ahLst/>
            <a:cxnLst/>
            <a:rect l="l" t="t" r="r" b="b"/>
            <a:pathLst>
              <a:path w="2860675" h="220980">
                <a:moveTo>
                  <a:pt x="0" y="0"/>
                </a:moveTo>
                <a:lnTo>
                  <a:pt x="2860674" y="0"/>
                </a:lnTo>
                <a:lnTo>
                  <a:pt x="2860674" y="220940"/>
                </a:lnTo>
                <a:lnTo>
                  <a:pt x="0" y="220940"/>
                </a:lnTo>
                <a:lnTo>
                  <a:pt x="0" y="0"/>
                </a:lnTo>
                <a:close/>
              </a:path>
            </a:pathLst>
          </a:custGeom>
          <a:ln w="12699">
            <a:solidFill>
              <a:srgbClr val="FFFFFF"/>
            </a:solidFill>
          </a:ln>
        </p:spPr>
        <p:txBody>
          <a:bodyPr wrap="square" lIns="0" tIns="0" rIns="0" bIns="0" rtlCol="0"/>
          <a:lstStyle/>
          <a:p>
            <a:endParaRPr/>
          </a:p>
        </p:txBody>
      </p:sp>
      <p:sp>
        <p:nvSpPr>
          <p:cNvPr id="22" name="object 22"/>
          <p:cNvSpPr/>
          <p:nvPr/>
        </p:nvSpPr>
        <p:spPr>
          <a:xfrm>
            <a:off x="1706564" y="3925610"/>
            <a:ext cx="2860675" cy="220979"/>
          </a:xfrm>
          <a:custGeom>
            <a:avLst/>
            <a:gdLst/>
            <a:ahLst/>
            <a:cxnLst/>
            <a:rect l="l" t="t" r="r" b="b"/>
            <a:pathLst>
              <a:path w="2860675" h="220979">
                <a:moveTo>
                  <a:pt x="0" y="0"/>
                </a:moveTo>
                <a:lnTo>
                  <a:pt x="2860674" y="0"/>
                </a:lnTo>
                <a:lnTo>
                  <a:pt x="2860674" y="220940"/>
                </a:lnTo>
                <a:lnTo>
                  <a:pt x="0" y="220940"/>
                </a:lnTo>
                <a:lnTo>
                  <a:pt x="0" y="0"/>
                </a:lnTo>
                <a:close/>
              </a:path>
            </a:pathLst>
          </a:custGeom>
          <a:solidFill>
            <a:srgbClr val="FFFFFF"/>
          </a:solidFill>
        </p:spPr>
        <p:txBody>
          <a:bodyPr wrap="square" lIns="0" tIns="0" rIns="0" bIns="0" rtlCol="0"/>
          <a:lstStyle/>
          <a:p>
            <a:endParaRPr/>
          </a:p>
        </p:txBody>
      </p:sp>
      <p:sp>
        <p:nvSpPr>
          <p:cNvPr id="23" name="object 23"/>
          <p:cNvSpPr/>
          <p:nvPr/>
        </p:nvSpPr>
        <p:spPr>
          <a:xfrm>
            <a:off x="1706564" y="3925610"/>
            <a:ext cx="2860675" cy="220979"/>
          </a:xfrm>
          <a:custGeom>
            <a:avLst/>
            <a:gdLst/>
            <a:ahLst/>
            <a:cxnLst/>
            <a:rect l="l" t="t" r="r" b="b"/>
            <a:pathLst>
              <a:path w="2860675" h="220979">
                <a:moveTo>
                  <a:pt x="0" y="0"/>
                </a:moveTo>
                <a:lnTo>
                  <a:pt x="2860674" y="0"/>
                </a:lnTo>
                <a:lnTo>
                  <a:pt x="2860674" y="220940"/>
                </a:lnTo>
                <a:lnTo>
                  <a:pt x="0" y="220940"/>
                </a:lnTo>
                <a:lnTo>
                  <a:pt x="0" y="0"/>
                </a:lnTo>
                <a:close/>
              </a:path>
            </a:pathLst>
          </a:custGeom>
          <a:ln w="12699">
            <a:solidFill>
              <a:srgbClr val="FFFFFF"/>
            </a:solidFill>
          </a:ln>
        </p:spPr>
        <p:txBody>
          <a:bodyPr wrap="square" lIns="0" tIns="0" rIns="0" bIns="0" rtlCol="0"/>
          <a:lstStyle/>
          <a:p>
            <a:endParaRPr/>
          </a:p>
        </p:txBody>
      </p:sp>
      <p:sp>
        <p:nvSpPr>
          <p:cNvPr id="24" name="object 24"/>
          <p:cNvSpPr/>
          <p:nvPr/>
        </p:nvSpPr>
        <p:spPr>
          <a:xfrm>
            <a:off x="1643062" y="1954072"/>
            <a:ext cx="419100" cy="2004695"/>
          </a:xfrm>
          <a:custGeom>
            <a:avLst/>
            <a:gdLst/>
            <a:ahLst/>
            <a:cxnLst/>
            <a:rect l="l" t="t" r="r" b="b"/>
            <a:pathLst>
              <a:path w="419100" h="2004695">
                <a:moveTo>
                  <a:pt x="0" y="0"/>
                </a:moveTo>
                <a:lnTo>
                  <a:pt x="419099" y="0"/>
                </a:lnTo>
                <a:lnTo>
                  <a:pt x="419099" y="2004551"/>
                </a:lnTo>
                <a:lnTo>
                  <a:pt x="0" y="2004551"/>
                </a:lnTo>
                <a:lnTo>
                  <a:pt x="0" y="0"/>
                </a:lnTo>
                <a:close/>
              </a:path>
            </a:pathLst>
          </a:custGeom>
          <a:solidFill>
            <a:srgbClr val="FFFFFF"/>
          </a:solidFill>
        </p:spPr>
        <p:txBody>
          <a:bodyPr wrap="square" lIns="0" tIns="0" rIns="0" bIns="0" rtlCol="0"/>
          <a:lstStyle/>
          <a:p>
            <a:endParaRPr/>
          </a:p>
        </p:txBody>
      </p:sp>
      <p:sp>
        <p:nvSpPr>
          <p:cNvPr id="25" name="object 25"/>
          <p:cNvSpPr/>
          <p:nvPr/>
        </p:nvSpPr>
        <p:spPr>
          <a:xfrm>
            <a:off x="1643062" y="1954072"/>
            <a:ext cx="419100" cy="2004695"/>
          </a:xfrm>
          <a:custGeom>
            <a:avLst/>
            <a:gdLst/>
            <a:ahLst/>
            <a:cxnLst/>
            <a:rect l="l" t="t" r="r" b="b"/>
            <a:pathLst>
              <a:path w="419100" h="2004695">
                <a:moveTo>
                  <a:pt x="0" y="0"/>
                </a:moveTo>
                <a:lnTo>
                  <a:pt x="419099" y="0"/>
                </a:lnTo>
                <a:lnTo>
                  <a:pt x="419099" y="2004551"/>
                </a:lnTo>
                <a:lnTo>
                  <a:pt x="0" y="2004551"/>
                </a:lnTo>
                <a:lnTo>
                  <a:pt x="0" y="0"/>
                </a:lnTo>
                <a:close/>
              </a:path>
            </a:pathLst>
          </a:custGeom>
          <a:ln w="12699">
            <a:solidFill>
              <a:srgbClr val="FFFFFF"/>
            </a:solidFill>
          </a:ln>
        </p:spPr>
        <p:txBody>
          <a:bodyPr wrap="square" lIns="0" tIns="0" rIns="0" bIns="0" rtlCol="0"/>
          <a:lstStyle/>
          <a:p>
            <a:endParaRPr/>
          </a:p>
        </p:txBody>
      </p:sp>
      <p:sp>
        <p:nvSpPr>
          <p:cNvPr id="26" name="object 26"/>
          <p:cNvSpPr/>
          <p:nvPr/>
        </p:nvSpPr>
        <p:spPr>
          <a:xfrm>
            <a:off x="4148137" y="1934602"/>
            <a:ext cx="419100" cy="2004695"/>
          </a:xfrm>
          <a:custGeom>
            <a:avLst/>
            <a:gdLst/>
            <a:ahLst/>
            <a:cxnLst/>
            <a:rect l="l" t="t" r="r" b="b"/>
            <a:pathLst>
              <a:path w="419100" h="2004695">
                <a:moveTo>
                  <a:pt x="0" y="0"/>
                </a:moveTo>
                <a:lnTo>
                  <a:pt x="419100" y="0"/>
                </a:lnTo>
                <a:lnTo>
                  <a:pt x="419100" y="2004551"/>
                </a:lnTo>
                <a:lnTo>
                  <a:pt x="0" y="2004551"/>
                </a:lnTo>
                <a:lnTo>
                  <a:pt x="0" y="0"/>
                </a:lnTo>
                <a:close/>
              </a:path>
            </a:pathLst>
          </a:custGeom>
          <a:solidFill>
            <a:srgbClr val="FFFFFF"/>
          </a:solidFill>
        </p:spPr>
        <p:txBody>
          <a:bodyPr wrap="square" lIns="0" tIns="0" rIns="0" bIns="0" rtlCol="0"/>
          <a:lstStyle/>
          <a:p>
            <a:endParaRPr/>
          </a:p>
        </p:txBody>
      </p:sp>
      <p:sp>
        <p:nvSpPr>
          <p:cNvPr id="27" name="object 27"/>
          <p:cNvSpPr/>
          <p:nvPr/>
        </p:nvSpPr>
        <p:spPr>
          <a:xfrm>
            <a:off x="4148137" y="1934602"/>
            <a:ext cx="419100" cy="2004695"/>
          </a:xfrm>
          <a:custGeom>
            <a:avLst/>
            <a:gdLst/>
            <a:ahLst/>
            <a:cxnLst/>
            <a:rect l="l" t="t" r="r" b="b"/>
            <a:pathLst>
              <a:path w="419100" h="2004695">
                <a:moveTo>
                  <a:pt x="0" y="0"/>
                </a:moveTo>
                <a:lnTo>
                  <a:pt x="419099" y="0"/>
                </a:lnTo>
                <a:lnTo>
                  <a:pt x="419099" y="2004551"/>
                </a:lnTo>
                <a:lnTo>
                  <a:pt x="0" y="2004551"/>
                </a:lnTo>
                <a:lnTo>
                  <a:pt x="0" y="0"/>
                </a:lnTo>
                <a:close/>
              </a:path>
            </a:pathLst>
          </a:custGeom>
          <a:ln w="12699">
            <a:solidFill>
              <a:srgbClr val="FFFFFF"/>
            </a:solidFill>
          </a:ln>
        </p:spPr>
        <p:txBody>
          <a:bodyPr wrap="square" lIns="0" tIns="0" rIns="0" bIns="0" rtlCol="0"/>
          <a:lstStyle/>
          <a:p>
            <a:endParaRPr/>
          </a:p>
        </p:txBody>
      </p:sp>
      <p:sp>
        <p:nvSpPr>
          <p:cNvPr id="28" name="object 28"/>
          <p:cNvSpPr/>
          <p:nvPr/>
        </p:nvSpPr>
        <p:spPr>
          <a:xfrm>
            <a:off x="1828800" y="2851150"/>
            <a:ext cx="2362200" cy="228600"/>
          </a:xfrm>
          <a:custGeom>
            <a:avLst/>
            <a:gdLst/>
            <a:ahLst/>
            <a:cxnLst/>
            <a:rect l="l" t="t" r="r" b="b"/>
            <a:pathLst>
              <a:path w="2362200" h="228600">
                <a:moveTo>
                  <a:pt x="0" y="0"/>
                </a:moveTo>
                <a:lnTo>
                  <a:pt x="2362200" y="0"/>
                </a:lnTo>
                <a:lnTo>
                  <a:pt x="2362200" y="228600"/>
                </a:lnTo>
                <a:lnTo>
                  <a:pt x="0" y="228600"/>
                </a:lnTo>
                <a:lnTo>
                  <a:pt x="0" y="0"/>
                </a:lnTo>
                <a:close/>
              </a:path>
            </a:pathLst>
          </a:custGeom>
          <a:solidFill>
            <a:srgbClr val="FFFFFF"/>
          </a:solidFill>
        </p:spPr>
        <p:txBody>
          <a:bodyPr wrap="square" lIns="0" tIns="0" rIns="0" bIns="0" rtlCol="0"/>
          <a:lstStyle/>
          <a:p>
            <a:endParaRPr/>
          </a:p>
        </p:txBody>
      </p:sp>
      <p:sp>
        <p:nvSpPr>
          <p:cNvPr id="29" name="object 29"/>
          <p:cNvSpPr/>
          <p:nvPr/>
        </p:nvSpPr>
        <p:spPr>
          <a:xfrm>
            <a:off x="2743199" y="5334000"/>
            <a:ext cx="304800" cy="457200"/>
          </a:xfrm>
          <a:custGeom>
            <a:avLst/>
            <a:gdLst/>
            <a:ahLst/>
            <a:cxnLst/>
            <a:rect l="l" t="t" r="r" b="b"/>
            <a:pathLst>
              <a:path w="304800" h="457200">
                <a:moveTo>
                  <a:pt x="304800" y="304800"/>
                </a:moveTo>
                <a:lnTo>
                  <a:pt x="0" y="304800"/>
                </a:lnTo>
                <a:lnTo>
                  <a:pt x="152400" y="457200"/>
                </a:lnTo>
                <a:lnTo>
                  <a:pt x="304800" y="304800"/>
                </a:lnTo>
                <a:close/>
              </a:path>
              <a:path w="304800" h="457200">
                <a:moveTo>
                  <a:pt x="228600" y="0"/>
                </a:moveTo>
                <a:lnTo>
                  <a:pt x="76200" y="0"/>
                </a:lnTo>
                <a:lnTo>
                  <a:pt x="76200" y="304800"/>
                </a:lnTo>
                <a:lnTo>
                  <a:pt x="228600" y="304800"/>
                </a:lnTo>
                <a:lnTo>
                  <a:pt x="228600" y="0"/>
                </a:lnTo>
                <a:close/>
              </a:path>
            </a:pathLst>
          </a:custGeom>
          <a:solidFill>
            <a:srgbClr val="000000"/>
          </a:solidFill>
        </p:spPr>
        <p:txBody>
          <a:bodyPr wrap="square" lIns="0" tIns="0" rIns="0" bIns="0" rtlCol="0"/>
          <a:lstStyle/>
          <a:p>
            <a:endParaRPr/>
          </a:p>
        </p:txBody>
      </p:sp>
      <p:sp>
        <p:nvSpPr>
          <p:cNvPr id="30" name="object 30"/>
          <p:cNvSpPr/>
          <p:nvPr/>
        </p:nvSpPr>
        <p:spPr>
          <a:xfrm>
            <a:off x="2743199" y="5334000"/>
            <a:ext cx="304800" cy="457200"/>
          </a:xfrm>
          <a:custGeom>
            <a:avLst/>
            <a:gdLst/>
            <a:ahLst/>
            <a:cxnLst/>
            <a:rect l="l" t="t" r="r" b="b"/>
            <a:pathLst>
              <a:path w="304800" h="457200">
                <a:moveTo>
                  <a:pt x="0" y="304799"/>
                </a:moveTo>
                <a:lnTo>
                  <a:pt x="76199" y="304799"/>
                </a:lnTo>
                <a:lnTo>
                  <a:pt x="76199" y="0"/>
                </a:lnTo>
                <a:lnTo>
                  <a:pt x="228599" y="0"/>
                </a:lnTo>
                <a:lnTo>
                  <a:pt x="228599" y="304799"/>
                </a:lnTo>
                <a:lnTo>
                  <a:pt x="304799" y="304799"/>
                </a:lnTo>
                <a:lnTo>
                  <a:pt x="152399" y="457199"/>
                </a:lnTo>
                <a:lnTo>
                  <a:pt x="0" y="304799"/>
                </a:lnTo>
                <a:close/>
              </a:path>
            </a:pathLst>
          </a:custGeom>
          <a:ln w="9524">
            <a:solidFill>
              <a:srgbClr val="000000"/>
            </a:solidFill>
          </a:ln>
        </p:spPr>
        <p:txBody>
          <a:bodyPr wrap="square" lIns="0" tIns="0" rIns="0" bIns="0" rtlCol="0"/>
          <a:lstStyle/>
          <a:p>
            <a:endParaRPr/>
          </a:p>
        </p:txBody>
      </p:sp>
      <p:sp>
        <p:nvSpPr>
          <p:cNvPr id="31" name="object 31"/>
          <p:cNvSpPr/>
          <p:nvPr/>
        </p:nvSpPr>
        <p:spPr>
          <a:xfrm>
            <a:off x="5867398" y="5334000"/>
            <a:ext cx="304800" cy="457200"/>
          </a:xfrm>
          <a:custGeom>
            <a:avLst/>
            <a:gdLst/>
            <a:ahLst/>
            <a:cxnLst/>
            <a:rect l="l" t="t" r="r" b="b"/>
            <a:pathLst>
              <a:path w="304800" h="457200">
                <a:moveTo>
                  <a:pt x="304800" y="304800"/>
                </a:moveTo>
                <a:lnTo>
                  <a:pt x="0" y="304800"/>
                </a:lnTo>
                <a:lnTo>
                  <a:pt x="152400" y="457200"/>
                </a:lnTo>
                <a:lnTo>
                  <a:pt x="304800" y="304800"/>
                </a:lnTo>
                <a:close/>
              </a:path>
              <a:path w="304800" h="457200">
                <a:moveTo>
                  <a:pt x="228600" y="0"/>
                </a:moveTo>
                <a:lnTo>
                  <a:pt x="76200" y="0"/>
                </a:lnTo>
                <a:lnTo>
                  <a:pt x="76200" y="304800"/>
                </a:lnTo>
                <a:lnTo>
                  <a:pt x="228600" y="304800"/>
                </a:lnTo>
                <a:lnTo>
                  <a:pt x="228600" y="0"/>
                </a:lnTo>
                <a:close/>
              </a:path>
            </a:pathLst>
          </a:custGeom>
          <a:solidFill>
            <a:srgbClr val="000000"/>
          </a:solidFill>
        </p:spPr>
        <p:txBody>
          <a:bodyPr wrap="square" lIns="0" tIns="0" rIns="0" bIns="0" rtlCol="0"/>
          <a:lstStyle/>
          <a:p>
            <a:endParaRPr/>
          </a:p>
        </p:txBody>
      </p:sp>
      <p:sp>
        <p:nvSpPr>
          <p:cNvPr id="32" name="object 32"/>
          <p:cNvSpPr/>
          <p:nvPr/>
        </p:nvSpPr>
        <p:spPr>
          <a:xfrm>
            <a:off x="5867398" y="5334000"/>
            <a:ext cx="304800" cy="457200"/>
          </a:xfrm>
          <a:custGeom>
            <a:avLst/>
            <a:gdLst/>
            <a:ahLst/>
            <a:cxnLst/>
            <a:rect l="l" t="t" r="r" b="b"/>
            <a:pathLst>
              <a:path w="304800" h="457200">
                <a:moveTo>
                  <a:pt x="0" y="304799"/>
                </a:moveTo>
                <a:lnTo>
                  <a:pt x="76199" y="304799"/>
                </a:lnTo>
                <a:lnTo>
                  <a:pt x="76199" y="0"/>
                </a:lnTo>
                <a:lnTo>
                  <a:pt x="228599" y="0"/>
                </a:lnTo>
                <a:lnTo>
                  <a:pt x="228599" y="304799"/>
                </a:lnTo>
                <a:lnTo>
                  <a:pt x="304799" y="304799"/>
                </a:lnTo>
                <a:lnTo>
                  <a:pt x="152399" y="457199"/>
                </a:lnTo>
                <a:lnTo>
                  <a:pt x="0" y="304799"/>
                </a:lnTo>
                <a:close/>
              </a:path>
            </a:pathLst>
          </a:custGeom>
          <a:ln w="9524">
            <a:solidFill>
              <a:srgbClr val="000000"/>
            </a:solidFill>
          </a:ln>
        </p:spPr>
        <p:txBody>
          <a:bodyPr wrap="square" lIns="0" tIns="0" rIns="0" bIns="0" rtlCol="0"/>
          <a:lstStyle/>
          <a:p>
            <a:endParaRPr/>
          </a:p>
        </p:txBody>
      </p:sp>
      <p:sp>
        <p:nvSpPr>
          <p:cNvPr id="33" name="object 33"/>
          <p:cNvSpPr/>
          <p:nvPr/>
        </p:nvSpPr>
        <p:spPr>
          <a:xfrm>
            <a:off x="9143998" y="5334000"/>
            <a:ext cx="304800" cy="457200"/>
          </a:xfrm>
          <a:custGeom>
            <a:avLst/>
            <a:gdLst/>
            <a:ahLst/>
            <a:cxnLst/>
            <a:rect l="l" t="t" r="r" b="b"/>
            <a:pathLst>
              <a:path w="304800" h="457200">
                <a:moveTo>
                  <a:pt x="304800" y="304800"/>
                </a:moveTo>
                <a:lnTo>
                  <a:pt x="0" y="304800"/>
                </a:lnTo>
                <a:lnTo>
                  <a:pt x="152400" y="457200"/>
                </a:lnTo>
                <a:lnTo>
                  <a:pt x="304800" y="304800"/>
                </a:lnTo>
                <a:close/>
              </a:path>
              <a:path w="304800" h="457200">
                <a:moveTo>
                  <a:pt x="228600" y="0"/>
                </a:moveTo>
                <a:lnTo>
                  <a:pt x="76200" y="0"/>
                </a:lnTo>
                <a:lnTo>
                  <a:pt x="76200" y="304800"/>
                </a:lnTo>
                <a:lnTo>
                  <a:pt x="228600" y="304800"/>
                </a:lnTo>
                <a:lnTo>
                  <a:pt x="228600" y="0"/>
                </a:lnTo>
                <a:close/>
              </a:path>
            </a:pathLst>
          </a:custGeom>
          <a:solidFill>
            <a:srgbClr val="000000"/>
          </a:solidFill>
        </p:spPr>
        <p:txBody>
          <a:bodyPr wrap="square" lIns="0" tIns="0" rIns="0" bIns="0" rtlCol="0"/>
          <a:lstStyle/>
          <a:p>
            <a:endParaRPr/>
          </a:p>
        </p:txBody>
      </p:sp>
      <p:sp>
        <p:nvSpPr>
          <p:cNvPr id="34" name="object 34"/>
          <p:cNvSpPr/>
          <p:nvPr/>
        </p:nvSpPr>
        <p:spPr>
          <a:xfrm>
            <a:off x="9143998" y="5334000"/>
            <a:ext cx="304800" cy="457200"/>
          </a:xfrm>
          <a:custGeom>
            <a:avLst/>
            <a:gdLst/>
            <a:ahLst/>
            <a:cxnLst/>
            <a:rect l="l" t="t" r="r" b="b"/>
            <a:pathLst>
              <a:path w="304800" h="457200">
                <a:moveTo>
                  <a:pt x="0" y="304799"/>
                </a:moveTo>
                <a:lnTo>
                  <a:pt x="76199" y="304799"/>
                </a:lnTo>
                <a:lnTo>
                  <a:pt x="76199" y="0"/>
                </a:lnTo>
                <a:lnTo>
                  <a:pt x="228599" y="0"/>
                </a:lnTo>
                <a:lnTo>
                  <a:pt x="228599" y="304799"/>
                </a:lnTo>
                <a:lnTo>
                  <a:pt x="304799" y="304799"/>
                </a:lnTo>
                <a:lnTo>
                  <a:pt x="152399" y="457199"/>
                </a:lnTo>
                <a:lnTo>
                  <a:pt x="0" y="304799"/>
                </a:lnTo>
                <a:close/>
              </a:path>
            </a:pathLst>
          </a:custGeom>
          <a:ln w="9524">
            <a:solidFill>
              <a:srgbClr val="000000"/>
            </a:solidFill>
          </a:ln>
        </p:spPr>
        <p:txBody>
          <a:bodyPr wrap="square" lIns="0" tIns="0" rIns="0" bIns="0" rtlCol="0"/>
          <a:lstStyle/>
          <a:p>
            <a:endParaRPr/>
          </a:p>
        </p:txBody>
      </p:sp>
      <p:sp>
        <p:nvSpPr>
          <p:cNvPr id="35" name="object 35"/>
          <p:cNvSpPr/>
          <p:nvPr/>
        </p:nvSpPr>
        <p:spPr>
          <a:xfrm>
            <a:off x="4343401" y="2497138"/>
            <a:ext cx="377825" cy="627380"/>
          </a:xfrm>
          <a:custGeom>
            <a:avLst/>
            <a:gdLst/>
            <a:ahLst/>
            <a:cxnLst/>
            <a:rect l="l" t="t" r="r" b="b"/>
            <a:pathLst>
              <a:path w="377825" h="627380">
                <a:moveTo>
                  <a:pt x="283368" y="0"/>
                </a:moveTo>
                <a:lnTo>
                  <a:pt x="283368" y="156764"/>
                </a:lnTo>
                <a:lnTo>
                  <a:pt x="0" y="156764"/>
                </a:lnTo>
                <a:lnTo>
                  <a:pt x="0" y="470296"/>
                </a:lnTo>
                <a:lnTo>
                  <a:pt x="283368" y="470296"/>
                </a:lnTo>
                <a:lnTo>
                  <a:pt x="283368" y="627061"/>
                </a:lnTo>
                <a:lnTo>
                  <a:pt x="377825" y="313529"/>
                </a:lnTo>
                <a:lnTo>
                  <a:pt x="283368" y="0"/>
                </a:lnTo>
                <a:close/>
              </a:path>
            </a:pathLst>
          </a:custGeom>
          <a:solidFill>
            <a:srgbClr val="FF7C00"/>
          </a:solidFill>
        </p:spPr>
        <p:txBody>
          <a:bodyPr wrap="square" lIns="0" tIns="0" rIns="0" bIns="0" rtlCol="0"/>
          <a:lstStyle/>
          <a:p>
            <a:endParaRPr/>
          </a:p>
        </p:txBody>
      </p:sp>
      <p:sp>
        <p:nvSpPr>
          <p:cNvPr id="36" name="object 36"/>
          <p:cNvSpPr/>
          <p:nvPr/>
        </p:nvSpPr>
        <p:spPr>
          <a:xfrm>
            <a:off x="4343401" y="2497138"/>
            <a:ext cx="377825" cy="627380"/>
          </a:xfrm>
          <a:custGeom>
            <a:avLst/>
            <a:gdLst/>
            <a:ahLst/>
            <a:cxnLst/>
            <a:rect l="l" t="t" r="r" b="b"/>
            <a:pathLst>
              <a:path w="377825" h="627380">
                <a:moveTo>
                  <a:pt x="0" y="156765"/>
                </a:moveTo>
                <a:lnTo>
                  <a:pt x="283368" y="156765"/>
                </a:lnTo>
                <a:lnTo>
                  <a:pt x="283368" y="0"/>
                </a:lnTo>
                <a:lnTo>
                  <a:pt x="377824" y="313530"/>
                </a:lnTo>
                <a:lnTo>
                  <a:pt x="283368" y="627061"/>
                </a:lnTo>
                <a:lnTo>
                  <a:pt x="283368" y="470296"/>
                </a:lnTo>
                <a:lnTo>
                  <a:pt x="0" y="470296"/>
                </a:lnTo>
                <a:lnTo>
                  <a:pt x="0" y="156765"/>
                </a:lnTo>
                <a:close/>
              </a:path>
            </a:pathLst>
          </a:custGeom>
          <a:ln w="12699">
            <a:solidFill>
              <a:srgbClr val="676879"/>
            </a:solidFill>
          </a:ln>
        </p:spPr>
        <p:txBody>
          <a:bodyPr wrap="square" lIns="0" tIns="0" rIns="0" bIns="0" rtlCol="0"/>
          <a:lstStyle/>
          <a:p>
            <a:endParaRPr/>
          </a:p>
        </p:txBody>
      </p:sp>
      <p:sp>
        <p:nvSpPr>
          <p:cNvPr id="37" name="object 37"/>
          <p:cNvSpPr/>
          <p:nvPr/>
        </p:nvSpPr>
        <p:spPr>
          <a:xfrm>
            <a:off x="1756756" y="748146"/>
            <a:ext cx="8678486" cy="178723"/>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1752600" y="762001"/>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11889"/>
            <a:ext cx="12192000" cy="566822"/>
          </a:xfrm>
          <a:prstGeom prst="rect">
            <a:avLst/>
          </a:prstGeom>
        </p:spPr>
        <p:txBody>
          <a:bodyPr vert="horz" wrap="square" lIns="0" tIns="12700" rIns="0" bIns="0" rtlCol="0" anchor="ctr">
            <a:spAutoFit/>
          </a:bodyPr>
          <a:lstStyle/>
          <a:p>
            <a:pPr marL="12700" algn="ctr">
              <a:lnSpc>
                <a:spcPct val="100000"/>
              </a:lnSpc>
              <a:spcBef>
                <a:spcPts val="100"/>
              </a:spcBef>
            </a:pPr>
            <a:r>
              <a:rPr sz="3600" spc="-5" dirty="0">
                <a:solidFill>
                  <a:srgbClr val="FFFF00"/>
                </a:solidFill>
              </a:rPr>
              <a:t>Discovery Proteomics: differential expression profiling by MS</a:t>
            </a:r>
          </a:p>
        </p:txBody>
      </p:sp>
      <p:sp>
        <p:nvSpPr>
          <p:cNvPr id="37" name="object 37"/>
          <p:cNvSpPr/>
          <p:nvPr/>
        </p:nvSpPr>
        <p:spPr>
          <a:xfrm>
            <a:off x="1756756" y="748146"/>
            <a:ext cx="8678486" cy="178723"/>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1752600" y="762001"/>
            <a:ext cx="8534400" cy="0"/>
          </a:xfrm>
          <a:custGeom>
            <a:avLst/>
            <a:gdLst/>
            <a:ahLst/>
            <a:cxnLst/>
            <a:rect l="l" t="t" r="r" b="b"/>
            <a:pathLst>
              <a:path w="8534400">
                <a:moveTo>
                  <a:pt x="0" y="0"/>
                </a:moveTo>
                <a:lnTo>
                  <a:pt x="8534397" y="1"/>
                </a:lnTo>
              </a:path>
            </a:pathLst>
          </a:custGeom>
          <a:ln w="38099">
            <a:solidFill>
              <a:srgbClr val="6095C9"/>
            </a:solidFill>
          </a:ln>
        </p:spPr>
        <p:txBody>
          <a:bodyPr wrap="square" lIns="0" tIns="0" rIns="0" bIns="0" rtlCol="0"/>
          <a:lstStyle/>
          <a:p>
            <a:endParaRPr/>
          </a:p>
        </p:txBody>
      </p:sp>
      <p:pic>
        <p:nvPicPr>
          <p:cNvPr id="39" name="Picture 38">
            <a:extLst>
              <a:ext uri="{FF2B5EF4-FFF2-40B4-BE49-F238E27FC236}">
                <a16:creationId xmlns:a16="http://schemas.microsoft.com/office/drawing/2014/main" id="{28A9C686-7FAC-4007-8C7B-B856733CC8B4}"/>
              </a:ext>
            </a:extLst>
          </p:cNvPr>
          <p:cNvPicPr>
            <a:picLocks noChangeAspect="1"/>
          </p:cNvPicPr>
          <p:nvPr/>
        </p:nvPicPr>
        <p:blipFill>
          <a:blip r:embed="rId3"/>
          <a:stretch>
            <a:fillRect/>
          </a:stretch>
        </p:blipFill>
        <p:spPr>
          <a:xfrm>
            <a:off x="2362200" y="914400"/>
            <a:ext cx="7091926" cy="5747050"/>
          </a:xfrm>
          <a:prstGeom prst="rect">
            <a:avLst/>
          </a:prstGeom>
        </p:spPr>
      </p:pic>
    </p:spTree>
    <p:extLst>
      <p:ext uri="{BB962C8B-B14F-4D97-AF65-F5344CB8AC3E}">
        <p14:creationId xmlns:p14="http://schemas.microsoft.com/office/powerpoint/2010/main" val="15556770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TotalTime>
  <Words>3136</Words>
  <Application>Microsoft Office PowerPoint</Application>
  <PresentationFormat>Widescreen</PresentationFormat>
  <Paragraphs>934</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MS PGothic</vt:lpstr>
      <vt:lpstr>Arial</vt:lpstr>
      <vt:lpstr>Arial Narrow</vt:lpstr>
      <vt:lpstr>Calibri</vt:lpstr>
      <vt:lpstr>Calibri Light</vt:lpstr>
      <vt:lpstr>Courier New</vt:lpstr>
      <vt:lpstr>Times New Roman</vt:lpstr>
      <vt:lpstr>Wingdings</vt:lpstr>
      <vt:lpstr>Office Theme</vt:lpstr>
      <vt:lpstr>Spettrometria di Massa in proteomica</vt:lpstr>
      <vt:lpstr>Modern Mass Spectrometer (MS) Systems</vt:lpstr>
      <vt:lpstr>Ionizzazione con Elettrospray</vt:lpstr>
      <vt:lpstr>Isotopes</vt:lpstr>
      <vt:lpstr>Stable isotopes of most abundant elements of peptides</vt:lpstr>
      <vt:lpstr>Massa monoisotopica</vt:lpstr>
      <vt:lpstr>Esempio: identificaione di Nociceptina</vt:lpstr>
      <vt:lpstr>Discovery Proteomics: differential expression profiling by MS</vt:lpstr>
      <vt:lpstr>Discovery Proteomics: differential expression profiling by MS</vt:lpstr>
      <vt:lpstr>Approccio Top-DOWN</vt:lpstr>
      <vt:lpstr>Approccio Bottom UP</vt:lpstr>
      <vt:lpstr>Processamento del Campione 1</vt:lpstr>
      <vt:lpstr>Processamento del Campione 2</vt:lpstr>
      <vt:lpstr>Discovery Proteomics: differential expression profiling by MS</vt:lpstr>
      <vt:lpstr>Peptide Sequencing by LC/MS/MS</vt:lpstr>
      <vt:lpstr>Quante Mass Spec?</vt:lpstr>
      <vt:lpstr>Dominant fragment ions observed by collision-  induced dissociation (CID) of peptides</vt:lpstr>
      <vt:lpstr>Automated Peptide Sequencing by LC/MS/MS</vt:lpstr>
      <vt:lpstr>MS/MS Search Engines: looking up the  answer in the back of the book</vt:lpstr>
      <vt:lpstr>Rolling peptides up to the protein level</vt:lpstr>
      <vt:lpstr>Examples of a Protein Centric Table (MaxQuant)</vt:lpstr>
      <vt:lpstr>Protein Inference Problem</vt:lpstr>
      <vt:lpstr>Peptide Quant to Protein Quant</vt:lpstr>
      <vt:lpstr>Relative Quantification Methods for Discovery Proteomics</vt:lpstr>
      <vt:lpstr>Label-free quantification: spectral counting or peak area</vt:lpstr>
      <vt:lpstr>SILAC: Stable Isotope Labeling by Amino acids in Cell culture</vt:lpstr>
      <vt:lpstr>PowerPoint Presentation</vt:lpstr>
      <vt:lpstr>Chemical Labeling of Peptides:  Multiplexed Quantification with Isobaric Mass Tag Reagents</vt:lpstr>
      <vt:lpstr>Chemical Labeling of Peptides  Multiplexed Quantification  with Isobaric Mass Tag Reagents</vt:lpstr>
      <vt:lpstr>PowerPoint Presentation</vt:lpstr>
      <vt:lpstr>Isobaric tag reagents with higher multiplex levels now available: increased  sample throughput with high sensitivity and good quantitative fidelity</vt:lpstr>
      <vt:lpstr>Analytical challenges of proteomics differ in important  ways from transcriptional analysis</vt:lpstr>
      <vt:lpstr>Taggin for proximity biotinilation</vt:lpstr>
      <vt:lpstr>Tagging for proximity biotinilation: BioID</vt:lpstr>
      <vt:lpstr>Taggin for proximity biotinilation: APEX</vt:lpstr>
      <vt:lpstr>Tagging for proximity biotinilation: APEX</vt:lpstr>
      <vt:lpstr>Tagging for proximity biotinilation: APEX</vt:lpstr>
      <vt:lpstr>Tagging for proximity biotinilation: APEX</vt:lpstr>
      <vt:lpstr>Tagging for proximity biotinilation: APEX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Spettrometria di Massa in proteomica</dc:title>
  <dc:creator>Massimo Bonora</dc:creator>
  <cp:lastModifiedBy>Massimo Bonora</cp:lastModifiedBy>
  <cp:revision>2</cp:revision>
  <dcterms:created xsi:type="dcterms:W3CDTF">2019-11-11T07:25:49Z</dcterms:created>
  <dcterms:modified xsi:type="dcterms:W3CDTF">2019-11-11T07:32:55Z</dcterms:modified>
</cp:coreProperties>
</file>