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37.jpg" ContentType="image/jpeg"/>
  <Override PartName="/ppt/theme/themeOverride1.xml" ContentType="application/vnd.openxmlformats-officedocument.themeOverride+xml"/>
  <Override PartName="/ppt/media/image2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5" r:id="rId3"/>
  </p:sldMasterIdLst>
  <p:notesMasterIdLst>
    <p:notesMasterId r:id="rId59"/>
  </p:notesMasterIdLst>
  <p:sldIdLst>
    <p:sldId id="256" r:id="rId4"/>
    <p:sldId id="296" r:id="rId5"/>
    <p:sldId id="294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37" r:id="rId17"/>
    <p:sldId id="338" r:id="rId18"/>
    <p:sldId id="339" r:id="rId19"/>
    <p:sldId id="340" r:id="rId20"/>
    <p:sldId id="347" r:id="rId21"/>
    <p:sldId id="346" r:id="rId22"/>
    <p:sldId id="349" r:id="rId23"/>
    <p:sldId id="348" r:id="rId24"/>
    <p:sldId id="350" r:id="rId25"/>
    <p:sldId id="341" r:id="rId26"/>
    <p:sldId id="342" r:id="rId27"/>
    <p:sldId id="343" r:id="rId28"/>
    <p:sldId id="344" r:id="rId29"/>
    <p:sldId id="345" r:id="rId30"/>
    <p:sldId id="351" r:id="rId31"/>
    <p:sldId id="262" r:id="rId32"/>
    <p:sldId id="272" r:id="rId33"/>
    <p:sldId id="298" r:id="rId34"/>
    <p:sldId id="270" r:id="rId35"/>
    <p:sldId id="352" r:id="rId36"/>
    <p:sldId id="297" r:id="rId37"/>
    <p:sldId id="299" r:id="rId38"/>
    <p:sldId id="300" r:id="rId39"/>
    <p:sldId id="274" r:id="rId40"/>
    <p:sldId id="276" r:id="rId41"/>
    <p:sldId id="301" r:id="rId42"/>
    <p:sldId id="278" r:id="rId43"/>
    <p:sldId id="302" r:id="rId44"/>
    <p:sldId id="303" r:id="rId45"/>
    <p:sldId id="304" r:id="rId46"/>
    <p:sldId id="305" r:id="rId47"/>
    <p:sldId id="283" r:id="rId48"/>
    <p:sldId id="324" r:id="rId49"/>
    <p:sldId id="353" r:id="rId50"/>
    <p:sldId id="354" r:id="rId51"/>
    <p:sldId id="355" r:id="rId52"/>
    <p:sldId id="356" r:id="rId53"/>
    <p:sldId id="358" r:id="rId54"/>
    <p:sldId id="360" r:id="rId55"/>
    <p:sldId id="361" r:id="rId56"/>
    <p:sldId id="335" r:id="rId57"/>
    <p:sldId id="35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94" y="11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AA6D1-C96C-49EA-8DA8-32BB574523F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1C36A-090E-4EDE-88D9-B92252D5E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0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68116-5E65-4181-B938-9E6903F98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3B60B-3C8C-470E-8DF7-E72155819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8C9DC-E02E-45B0-B77C-4A5CBAE0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DF02-5060-49D0-8822-419C6157B5D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0877F-7DAC-4A3C-97A4-0B936FDB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C86AA-7838-452D-AE20-F380BA31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26F-9C14-478C-8420-AB49E32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4B10-02AF-4C80-957A-371AA91F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B5372-8728-4383-A25A-5DF86612B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14D2B-FBD6-4C18-BE46-583DD661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DF02-5060-49D0-8822-419C6157B5D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B9505-D1C3-498A-9766-FFA482A4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01F76-CBBF-4BEE-B701-F10EC2CA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26F-9C14-478C-8420-AB49E32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0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5196EA-EA10-4D11-AFE8-D1C73F8F4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D5E8E-9516-4CF6-9320-B8FAF5EBE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F0FD5-9845-4F78-862F-3803D529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DF02-5060-49D0-8822-419C6157B5D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A5CD1-FBA4-4F8A-8638-AF2D7FD6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28EB1-AFB7-475C-A182-8BD83A50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26F-9C14-478C-8420-AB49E32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2210" y="369155"/>
            <a:ext cx="984758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28930">
              <a:lnSpc>
                <a:spcPts val="1425"/>
              </a:lnSpc>
            </a:pPr>
            <a:fld id="{81D60167-4931-47E6-BA6A-407CBD079E47}" type="slidenum">
              <a:rPr lang="en-US" smtClean="0"/>
              <a:pPr marL="328930">
                <a:lnSpc>
                  <a:spcPts val="142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76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AC4E-3DF6-6442-AFEF-B2364C1EB42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59F6-690F-C44E-967B-F95607DB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58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AC4E-3DF6-6442-AFEF-B2364C1EB42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59F6-690F-C44E-967B-F95607DB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07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AC4E-3DF6-6442-AFEF-B2364C1EB42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59F6-690F-C44E-967B-F95607DB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4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2210" y="336994"/>
            <a:ext cx="98475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28930">
              <a:lnSpc>
                <a:spcPts val="1425"/>
              </a:lnSpc>
            </a:pPr>
            <a:fld id="{81D60167-4931-47E6-BA6A-407CBD079E47}" type="slidenum">
              <a:rPr lang="en-US" smtClean="0"/>
              <a:pPr marL="328930">
                <a:lnSpc>
                  <a:spcPts val="142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78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28930">
              <a:lnSpc>
                <a:spcPts val="1425"/>
              </a:lnSpc>
            </a:pPr>
            <a:fld id="{81D60167-4931-47E6-BA6A-407CBD079E47}" type="slidenum">
              <a:rPr lang="en-US" smtClean="0"/>
              <a:pPr marL="328930">
                <a:lnSpc>
                  <a:spcPts val="142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08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28930">
              <a:lnSpc>
                <a:spcPts val="1425"/>
              </a:lnSpc>
            </a:pPr>
            <a:fld id="{81D60167-4931-47E6-BA6A-407CBD079E47}" type="slidenum">
              <a:rPr lang="en-US" smtClean="0"/>
              <a:pPr marL="328930">
                <a:lnSpc>
                  <a:spcPts val="142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98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97440" y="1295401"/>
            <a:ext cx="7397121" cy="5437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28930">
              <a:lnSpc>
                <a:spcPts val="1425"/>
              </a:lnSpc>
            </a:pPr>
            <a:fld id="{81D60167-4931-47E6-BA6A-407CBD079E47}" type="slidenum">
              <a:rPr lang="en-US" smtClean="0"/>
              <a:pPr marL="328930">
                <a:lnSpc>
                  <a:spcPts val="142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0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37A80-5C9D-4C0C-83E6-961F611AC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FDC02-C19F-4947-A208-1343F0D5C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86F36-A17B-4AD0-960A-6AAD9D1B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DF02-5060-49D0-8822-419C6157B5D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68D12-9ABC-4A98-934A-4B6F46FE1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F283B-12F3-42D2-8036-33C00C06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26F-9C14-478C-8420-AB49E32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54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28930">
              <a:lnSpc>
                <a:spcPts val="1425"/>
              </a:lnSpc>
            </a:pPr>
            <a:fld id="{81D60167-4931-47E6-BA6A-407CBD079E47}" type="slidenum">
              <a:rPr lang="en-US" smtClean="0"/>
              <a:pPr marL="328930">
                <a:lnSpc>
                  <a:spcPts val="142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9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54CC-E90A-4A1C-A77B-E413D8CC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AFE59-755E-49D2-9491-00EBE368D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718C1-2D50-437D-B84B-6013C86D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DF02-5060-49D0-8822-419C6157B5D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7C3F6-4891-4FF1-BF2C-BBFE3502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7DE15-11FF-46CC-BD08-EE5DA2D1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26F-9C14-478C-8420-AB49E32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6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499BD-CA6D-479C-8FE4-EB1E4863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041E3-629E-4661-8892-647EBE131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3D24F-A68D-43E5-9E11-9B0A3E755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12F15-6A01-487E-A7C7-C7CE1CF7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DF02-5060-49D0-8822-419C6157B5D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6406E-1A2D-4786-8B59-86FED88B3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692A9-11C0-4F4C-90D3-3E721B8E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26F-9C14-478C-8420-AB49E32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5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7348-9A68-46E9-B59F-CEB8C46B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380D3-918C-470D-9118-042A3D4EC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4A1E4-5A38-42BE-A072-B268E35A7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3ED33-9E4E-4BD5-BD33-5E054ACB4B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FFB7FD-3E70-4D50-BA7E-554863544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E1AE6-DDC8-496C-A206-A877DC34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DF02-5060-49D0-8822-419C6157B5D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0DA6B-F926-4EEE-BADD-6DF23594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1E5646-B110-4FD7-8F7A-48FB572FD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26F-9C14-478C-8420-AB49E32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7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5BEF-A793-44FB-B017-47BA4CB9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0FF97-3DF8-4696-AEA0-383193FB4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DF02-5060-49D0-8822-419C6157B5D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3781F-D4BA-4954-B469-4752DD88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6F42D-9897-4DCA-9111-B414FD17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26F-9C14-478C-8420-AB49E32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8B10D-91B5-4253-BCA6-372CEDD4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DF02-5060-49D0-8822-419C6157B5D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06287-C074-4E1C-A0B2-FB50566F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DDF2D-AE6A-4F18-8199-5B034B33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26F-9C14-478C-8420-AB49E32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9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BFBC3-A72B-4236-B6BA-51292216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51C58-C586-44BF-B907-4E43BDC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E962F-CDE3-4A4F-93B9-419D50E5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1383-AA58-4418-AFA5-1AC3CFCE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DF02-5060-49D0-8822-419C6157B5D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894A0-AD54-45CF-8028-41CD1157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04328-E2DC-4981-9A63-9A36800B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26F-9C14-478C-8420-AB49E32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6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31C5-226A-44A2-9DE7-D3B1F342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8F957-6AFD-4402-9EFF-39364766B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93361-2784-4AA0-A7DD-AAF3D31A6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56B2B-E645-4209-8350-4B4322F3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DF02-5060-49D0-8822-419C6157B5D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BE0EF-20B0-4763-9B0B-D58EFF1F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70AE5-9ABF-434F-8123-3753568C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B26F-9C14-478C-8420-AB49E32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0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43196-2D00-45C8-BF8A-B95ACBF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F6DF1-0381-441B-9BA1-288D23BA3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DC271-AACD-4824-BB48-B785DCF7C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9DF02-5060-49D0-8822-419C6157B5D7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88822-4FF4-496A-8331-24AEE9A1F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48293-017C-4546-AD29-A3E467A05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CB26F-9C14-478C-8420-AB49E32DD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8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2AC4E-3DF6-6442-AFEF-B2364C1EB42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159F6-690F-C44E-967B-F95607DB7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2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585" y="-17659"/>
            <a:ext cx="949282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744263"/>
            <a:ext cx="10160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795159" y="6354459"/>
            <a:ext cx="697653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28930">
              <a:lnSpc>
                <a:spcPts val="1425"/>
              </a:lnSpc>
            </a:pPr>
            <a:fld id="{81D60167-4931-47E6-BA6A-407CBD079E47}" type="slidenum">
              <a:rPr lang="en-US" smtClean="0"/>
              <a:pPr marL="328930">
                <a:lnSpc>
                  <a:spcPts val="142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9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9" Type="http://schemas.openxmlformats.org/officeDocument/2006/relationships/image" Target="../media/image109.png"/><Relationship Id="rId21" Type="http://schemas.openxmlformats.org/officeDocument/2006/relationships/image" Target="../media/image91.png"/><Relationship Id="rId34" Type="http://schemas.openxmlformats.org/officeDocument/2006/relationships/image" Target="../media/image104.png"/><Relationship Id="rId42" Type="http://schemas.openxmlformats.org/officeDocument/2006/relationships/image" Target="../media/image112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32" Type="http://schemas.openxmlformats.org/officeDocument/2006/relationships/image" Target="../media/image102.png"/><Relationship Id="rId37" Type="http://schemas.openxmlformats.org/officeDocument/2006/relationships/image" Target="../media/image107.png"/><Relationship Id="rId40" Type="http://schemas.openxmlformats.org/officeDocument/2006/relationships/image" Target="../media/image110.png"/><Relationship Id="rId45" Type="http://schemas.openxmlformats.org/officeDocument/2006/relationships/image" Target="../media/image115.jp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36" Type="http://schemas.openxmlformats.org/officeDocument/2006/relationships/image" Target="../media/image106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31" Type="http://schemas.openxmlformats.org/officeDocument/2006/relationships/image" Target="../media/image101.png"/><Relationship Id="rId44" Type="http://schemas.openxmlformats.org/officeDocument/2006/relationships/image" Target="../media/image114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Relationship Id="rId43" Type="http://schemas.openxmlformats.org/officeDocument/2006/relationships/image" Target="../media/image113.png"/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33" Type="http://schemas.openxmlformats.org/officeDocument/2006/relationships/image" Target="../media/image103.png"/><Relationship Id="rId38" Type="http://schemas.openxmlformats.org/officeDocument/2006/relationships/image" Target="../media/image108.png"/><Relationship Id="rId20" Type="http://schemas.openxmlformats.org/officeDocument/2006/relationships/image" Target="../media/image90.png"/><Relationship Id="rId41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21" Type="http://schemas.openxmlformats.org/officeDocument/2006/relationships/image" Target="../media/image141.png"/><Relationship Id="rId34" Type="http://schemas.openxmlformats.org/officeDocument/2006/relationships/image" Target="../media/image154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5" Type="http://schemas.openxmlformats.org/officeDocument/2006/relationships/image" Target="../media/image145.png"/><Relationship Id="rId33" Type="http://schemas.openxmlformats.org/officeDocument/2006/relationships/image" Target="../media/image153.png"/><Relationship Id="rId38" Type="http://schemas.openxmlformats.org/officeDocument/2006/relationships/image" Target="../media/image115.jp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29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144.png"/><Relationship Id="rId32" Type="http://schemas.openxmlformats.org/officeDocument/2006/relationships/image" Target="../media/image152.png"/><Relationship Id="rId37" Type="http://schemas.openxmlformats.org/officeDocument/2006/relationships/image" Target="../media/image157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28" Type="http://schemas.openxmlformats.org/officeDocument/2006/relationships/image" Target="../media/image148.png"/><Relationship Id="rId36" Type="http://schemas.openxmlformats.org/officeDocument/2006/relationships/image" Target="../media/image156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31" Type="http://schemas.openxmlformats.org/officeDocument/2006/relationships/image" Target="../media/image151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Relationship Id="rId27" Type="http://schemas.openxmlformats.org/officeDocument/2006/relationships/image" Target="../media/image147.png"/><Relationship Id="rId30" Type="http://schemas.openxmlformats.org/officeDocument/2006/relationships/image" Target="../media/image150.png"/><Relationship Id="rId35" Type="http://schemas.openxmlformats.org/officeDocument/2006/relationships/image" Target="../media/image155.png"/><Relationship Id="rId8" Type="http://schemas.openxmlformats.org/officeDocument/2006/relationships/image" Target="../media/image128.png"/><Relationship Id="rId3" Type="http://schemas.openxmlformats.org/officeDocument/2006/relationships/image" Target="../media/image1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g"/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g"/><Relationship Id="rId2" Type="http://schemas.openxmlformats.org/officeDocument/2006/relationships/image" Target="../media/image16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jpg"/><Relationship Id="rId3" Type="http://schemas.openxmlformats.org/officeDocument/2006/relationships/image" Target="../media/image176.png"/><Relationship Id="rId7" Type="http://schemas.openxmlformats.org/officeDocument/2006/relationships/image" Target="../media/image180.jp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jpg"/><Relationship Id="rId5" Type="http://schemas.openxmlformats.org/officeDocument/2006/relationships/image" Target="../media/image178.jp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jpg"/><Relationship Id="rId13" Type="http://schemas.openxmlformats.org/officeDocument/2006/relationships/hyperlink" Target="http://www.hcdm.org/" TargetMode="External"/><Relationship Id="rId3" Type="http://schemas.openxmlformats.org/officeDocument/2006/relationships/image" Target="../media/image186.jpg"/><Relationship Id="rId7" Type="http://schemas.openxmlformats.org/officeDocument/2006/relationships/image" Target="../media/image190.jpg"/><Relationship Id="rId12" Type="http://schemas.openxmlformats.org/officeDocument/2006/relationships/image" Target="../media/image195.jpg"/><Relationship Id="rId2" Type="http://schemas.openxmlformats.org/officeDocument/2006/relationships/image" Target="../media/image185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9.jpg"/><Relationship Id="rId11" Type="http://schemas.openxmlformats.org/officeDocument/2006/relationships/image" Target="../media/image194.jpg"/><Relationship Id="rId5" Type="http://schemas.openxmlformats.org/officeDocument/2006/relationships/image" Target="../media/image188.jpg"/><Relationship Id="rId10" Type="http://schemas.openxmlformats.org/officeDocument/2006/relationships/image" Target="../media/image193.jpg"/><Relationship Id="rId4" Type="http://schemas.openxmlformats.org/officeDocument/2006/relationships/image" Target="../media/image187.jpg"/><Relationship Id="rId9" Type="http://schemas.openxmlformats.org/officeDocument/2006/relationships/image" Target="../media/image19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07.png"/><Relationship Id="rId7" Type="http://schemas.openxmlformats.org/officeDocument/2006/relationships/image" Target="../media/image210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5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microsoft.com/office/2007/relationships/hdphoto" Target="../media/hdphoto2.wdp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FAC00-8DC8-4D71-9F10-F4EDDF86C090}"/>
              </a:ext>
            </a:extLst>
          </p:cNvPr>
          <p:cNvSpPr txBox="1"/>
          <p:nvPr/>
        </p:nvSpPr>
        <p:spPr>
          <a:xfrm>
            <a:off x="2428553" y="3143934"/>
            <a:ext cx="7334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Concetti</a:t>
            </a:r>
            <a:r>
              <a:rPr lang="en-US" sz="3600" dirty="0"/>
              <a:t> </a:t>
            </a:r>
            <a:r>
              <a:rPr lang="en-US" sz="3600" dirty="0" err="1"/>
              <a:t>fondamentali</a:t>
            </a:r>
            <a:r>
              <a:rPr lang="en-US" sz="3600" dirty="0"/>
              <a:t> di </a:t>
            </a:r>
            <a:r>
              <a:rPr lang="en-US" sz="3600" dirty="0" err="1"/>
              <a:t>Fluorescenza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644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472320"/>
            <a:ext cx="794261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Classi</a:t>
            </a:r>
            <a:r>
              <a:rPr lang="en-US" spc="-5" dirty="0"/>
              <a:t> di </a:t>
            </a:r>
            <a:r>
              <a:rPr lang="en-US" spc="-5" dirty="0" err="1"/>
              <a:t>fluorofori</a:t>
            </a:r>
            <a:endParaRPr spc="-5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FE25A-CF25-413C-8A9B-7C63CDCD5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7" r="17656"/>
          <a:stretch/>
        </p:blipFill>
        <p:spPr>
          <a:xfrm>
            <a:off x="1677732" y="1306822"/>
            <a:ext cx="8836536" cy="53321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7D19B8-8C35-4F02-A6A0-B0DB7114DBB2}"/>
              </a:ext>
            </a:extLst>
          </p:cNvPr>
          <p:cNvSpPr/>
          <p:nvPr/>
        </p:nvSpPr>
        <p:spPr>
          <a:xfrm>
            <a:off x="3757353" y="4954384"/>
            <a:ext cx="290772" cy="151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2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472320"/>
            <a:ext cx="794261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Classi</a:t>
            </a:r>
            <a:r>
              <a:rPr lang="en-US" spc="-5" dirty="0"/>
              <a:t> di </a:t>
            </a:r>
            <a:r>
              <a:rPr lang="en-US" spc="-5" dirty="0" err="1"/>
              <a:t>fluorofori</a:t>
            </a:r>
            <a:endParaRPr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3702A-F747-4107-B49C-E2A8434910CA}"/>
              </a:ext>
            </a:extLst>
          </p:cNvPr>
          <p:cNvSpPr txBox="1"/>
          <p:nvPr/>
        </p:nvSpPr>
        <p:spPr>
          <a:xfrm>
            <a:off x="2147291" y="1611713"/>
            <a:ext cx="7897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</a:t>
            </a:r>
            <a:r>
              <a:rPr lang="en-US" dirty="0" err="1"/>
              <a:t>naturalmente</a:t>
            </a:r>
            <a:r>
              <a:rPr lang="en-US" dirty="0"/>
              <a:t> </a:t>
            </a:r>
            <a:r>
              <a:rPr lang="en-US" dirty="0" err="1"/>
              <a:t>fluorescenti</a:t>
            </a:r>
            <a:r>
              <a:rPr lang="en-US" dirty="0"/>
              <a:t> (NADH/NADPH, FAD, </a:t>
            </a:r>
            <a:r>
              <a:rPr lang="en-US" dirty="0" err="1"/>
              <a:t>Lipofuscine</a:t>
            </a:r>
            <a:r>
              <a:rPr lang="en-US" dirty="0"/>
              <a:t>),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di </a:t>
            </a:r>
            <a:r>
              <a:rPr lang="en-US" dirty="0" err="1"/>
              <a:t>sintesi</a:t>
            </a:r>
            <a:r>
              <a:rPr lang="en-US" dirty="0"/>
              <a:t>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Nanocristalli</a:t>
            </a:r>
            <a:r>
              <a:rPr lang="en-US" dirty="0"/>
              <a:t> (Q dots)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Proteine</a:t>
            </a:r>
            <a:r>
              <a:rPr lang="en-US" dirty="0"/>
              <a:t> (</a:t>
            </a:r>
            <a:r>
              <a:rPr lang="en-US" dirty="0" err="1"/>
              <a:t>derivati</a:t>
            </a:r>
            <a:r>
              <a:rPr lang="en-US" dirty="0"/>
              <a:t> di GFP)</a:t>
            </a:r>
          </a:p>
        </p:txBody>
      </p:sp>
    </p:spTree>
    <p:extLst>
      <p:ext uri="{BB962C8B-B14F-4D97-AF65-F5344CB8AC3E}">
        <p14:creationId xmlns:p14="http://schemas.microsoft.com/office/powerpoint/2010/main" val="230151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472320"/>
            <a:ext cx="794261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Classi</a:t>
            </a:r>
            <a:r>
              <a:rPr lang="en-US" spc="-5" dirty="0"/>
              <a:t> di </a:t>
            </a:r>
            <a:r>
              <a:rPr lang="en-US" spc="-5" dirty="0" err="1"/>
              <a:t>fluorofori</a:t>
            </a:r>
            <a:endParaRPr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3702A-F747-4107-B49C-E2A8434910CA}"/>
              </a:ext>
            </a:extLst>
          </p:cNvPr>
          <p:cNvSpPr txBox="1"/>
          <p:nvPr/>
        </p:nvSpPr>
        <p:spPr>
          <a:xfrm>
            <a:off x="2147291" y="1611713"/>
            <a:ext cx="7897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</a:t>
            </a:r>
            <a:r>
              <a:rPr lang="en-US" dirty="0" err="1"/>
              <a:t>naturalmente</a:t>
            </a:r>
            <a:r>
              <a:rPr lang="en-US" dirty="0"/>
              <a:t> </a:t>
            </a:r>
            <a:r>
              <a:rPr lang="en-US" dirty="0" err="1"/>
              <a:t>fluorescenti</a:t>
            </a:r>
            <a:r>
              <a:rPr lang="en-US" dirty="0"/>
              <a:t> (NADH/NADPH, FAD, </a:t>
            </a:r>
            <a:r>
              <a:rPr lang="en-US" dirty="0" err="1"/>
              <a:t>Lipofuscine</a:t>
            </a:r>
            <a:r>
              <a:rPr lang="en-US" dirty="0"/>
              <a:t>),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di </a:t>
            </a:r>
            <a:r>
              <a:rPr lang="en-US" dirty="0" err="1"/>
              <a:t>sintesi</a:t>
            </a:r>
            <a:r>
              <a:rPr lang="en-US" dirty="0"/>
              <a:t>,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Nanocristalli</a:t>
            </a:r>
            <a:r>
              <a:rPr lang="en-US" b="1" dirty="0"/>
              <a:t> (Q dots)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Proteine</a:t>
            </a:r>
            <a:r>
              <a:rPr lang="en-US" dirty="0"/>
              <a:t> (</a:t>
            </a:r>
            <a:r>
              <a:rPr lang="en-US" dirty="0" err="1"/>
              <a:t>derivati</a:t>
            </a:r>
            <a:r>
              <a:rPr lang="en-US" dirty="0"/>
              <a:t> di GFP)</a:t>
            </a:r>
          </a:p>
        </p:txBody>
      </p:sp>
      <p:pic>
        <p:nvPicPr>
          <p:cNvPr id="11268" name="Picture 4" descr="Risultati immagini per quantum dot fluorescence microscopy">
            <a:extLst>
              <a:ext uri="{FF2B5EF4-FFF2-40B4-BE49-F238E27FC236}">
                <a16:creationId xmlns:a16="http://schemas.microsoft.com/office/drawing/2014/main" id="{BB9943B9-B0B8-4FA3-B614-5E3D3A934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08" y="3209925"/>
            <a:ext cx="624753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magine correlata">
            <a:extLst>
              <a:ext uri="{FF2B5EF4-FFF2-40B4-BE49-F238E27FC236}">
                <a16:creationId xmlns:a16="http://schemas.microsoft.com/office/drawing/2014/main" id="{E60F7369-4F8A-44C8-94A7-5E2E759B0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3467100"/>
            <a:ext cx="3662363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19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975324-F7E4-469B-B642-7C78863CC5F8}"/>
              </a:ext>
            </a:extLst>
          </p:cNvPr>
          <p:cNvSpPr/>
          <p:nvPr/>
        </p:nvSpPr>
        <p:spPr>
          <a:xfrm>
            <a:off x="9376753" y="2236123"/>
            <a:ext cx="2592878" cy="45969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472320"/>
            <a:ext cx="794261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Classi</a:t>
            </a:r>
            <a:r>
              <a:rPr lang="en-US" spc="-5" dirty="0"/>
              <a:t> di </a:t>
            </a:r>
            <a:r>
              <a:rPr lang="en-US" spc="-5" dirty="0" err="1"/>
              <a:t>fluorofori</a:t>
            </a:r>
            <a:endParaRPr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3702A-F747-4107-B49C-E2A8434910CA}"/>
              </a:ext>
            </a:extLst>
          </p:cNvPr>
          <p:cNvSpPr txBox="1"/>
          <p:nvPr/>
        </p:nvSpPr>
        <p:spPr>
          <a:xfrm>
            <a:off x="2147291" y="1611713"/>
            <a:ext cx="7897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</a:t>
            </a:r>
            <a:r>
              <a:rPr lang="en-US" dirty="0" err="1"/>
              <a:t>naturalmente</a:t>
            </a:r>
            <a:r>
              <a:rPr lang="en-US" dirty="0"/>
              <a:t> </a:t>
            </a:r>
            <a:r>
              <a:rPr lang="en-US" dirty="0" err="1"/>
              <a:t>fluorescenti</a:t>
            </a:r>
            <a:r>
              <a:rPr lang="en-US" dirty="0"/>
              <a:t> (NADH/NADPH, FAD, </a:t>
            </a:r>
            <a:r>
              <a:rPr lang="en-US" dirty="0" err="1"/>
              <a:t>Lipofuscine</a:t>
            </a:r>
            <a:r>
              <a:rPr lang="en-US" dirty="0"/>
              <a:t>),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di </a:t>
            </a:r>
            <a:r>
              <a:rPr lang="en-US" dirty="0" err="1"/>
              <a:t>sintesi</a:t>
            </a:r>
            <a:r>
              <a:rPr lang="en-US" dirty="0"/>
              <a:t>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Nanocristalli</a:t>
            </a:r>
            <a:r>
              <a:rPr lang="en-US" dirty="0"/>
              <a:t> (Q dots)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Proteine</a:t>
            </a:r>
            <a:r>
              <a:rPr lang="en-US" b="1" dirty="0"/>
              <a:t> (GFP e </a:t>
            </a:r>
            <a:r>
              <a:rPr lang="en-US" b="1" dirty="0" err="1"/>
              <a:t>derivati</a:t>
            </a:r>
            <a:r>
              <a:rPr lang="en-US" b="1" dirty="0"/>
              <a:t>)</a:t>
            </a:r>
          </a:p>
        </p:txBody>
      </p:sp>
      <p:pic>
        <p:nvPicPr>
          <p:cNvPr id="15362" name="Picture 2" descr="Risultati immagini per the green fluorescent protein">
            <a:extLst>
              <a:ext uri="{FF2B5EF4-FFF2-40B4-BE49-F238E27FC236}">
                <a16:creationId xmlns:a16="http://schemas.microsoft.com/office/drawing/2014/main" id="{DDB79FB8-881C-4963-9F22-E55B939C7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20" y="3593214"/>
            <a:ext cx="18954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isultati immagini per aequorea victoria">
            <a:extLst>
              <a:ext uri="{FF2B5EF4-FFF2-40B4-BE49-F238E27FC236}">
                <a16:creationId xmlns:a16="http://schemas.microsoft.com/office/drawing/2014/main" id="{4F3CAA32-4522-4AC6-B99B-2620BA3B0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52875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29201A-42A9-4317-B23A-FFCF82B6E5FD}"/>
              </a:ext>
            </a:extLst>
          </p:cNvPr>
          <p:cNvSpPr txBox="1"/>
          <p:nvPr/>
        </p:nvSpPr>
        <p:spPr>
          <a:xfrm>
            <a:off x="1047750" y="453390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238aa </a:t>
            </a:r>
            <a:r>
              <a:rPr lang="en-US" dirty="0">
                <a:sym typeface="Symbol" panose="05050102010706020507" pitchFamily="18" charset="2"/>
              </a:rPr>
              <a:t> 27KD</a:t>
            </a:r>
            <a:endParaRPr lang="en-US" dirty="0"/>
          </a:p>
        </p:txBody>
      </p:sp>
      <p:pic>
        <p:nvPicPr>
          <p:cNvPr id="15366" name="Picture 6" descr="Risultati immagini per Osamu Shimomura">
            <a:extLst>
              <a:ext uri="{FF2B5EF4-FFF2-40B4-BE49-F238E27FC236}">
                <a16:creationId xmlns:a16="http://schemas.microsoft.com/office/drawing/2014/main" id="{1823E497-906D-467A-B1D4-B938DABF1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37" y="2820871"/>
            <a:ext cx="955726" cy="12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663A07-D5D4-4DBC-8554-CA1E4250CCCB}"/>
              </a:ext>
            </a:extLst>
          </p:cNvPr>
          <p:cNvSpPr/>
          <p:nvPr/>
        </p:nvSpPr>
        <p:spPr>
          <a:xfrm>
            <a:off x="10429875" y="3143934"/>
            <a:ext cx="1617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Osamu Shimomura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85CE8-4067-4CF4-8D36-CB6DE1A343AA}"/>
              </a:ext>
            </a:extLst>
          </p:cNvPr>
          <p:cNvSpPr/>
          <p:nvPr/>
        </p:nvSpPr>
        <p:spPr>
          <a:xfrm>
            <a:off x="10346037" y="4520684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Martin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Chalfie</a:t>
            </a:r>
            <a:endParaRPr lang="en-US" dirty="0"/>
          </a:p>
        </p:txBody>
      </p:sp>
      <p:pic>
        <p:nvPicPr>
          <p:cNvPr id="15368" name="Picture 8" descr="Risultati immagini per Martin Chalfie">
            <a:extLst>
              <a:ext uri="{FF2B5EF4-FFF2-40B4-BE49-F238E27FC236}">
                <a16:creationId xmlns:a16="http://schemas.microsoft.com/office/drawing/2014/main" id="{262FE9F5-208A-4B1E-A6D5-362EB05FE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56" y="4162425"/>
            <a:ext cx="868369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Risultati immagini per roger tsien">
            <a:extLst>
              <a:ext uri="{FF2B5EF4-FFF2-40B4-BE49-F238E27FC236}">
                <a16:creationId xmlns:a16="http://schemas.microsoft.com/office/drawing/2014/main" id="{A212B0D5-ACA5-4B6E-87F4-1F814B95D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4" y="5495925"/>
            <a:ext cx="862013" cy="12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224F07-3605-4B41-8083-EB7BFF995A5A}"/>
              </a:ext>
            </a:extLst>
          </p:cNvPr>
          <p:cNvSpPr/>
          <p:nvPr/>
        </p:nvSpPr>
        <p:spPr>
          <a:xfrm>
            <a:off x="10403187" y="5901809"/>
            <a:ext cx="1501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Roger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Tsien</a:t>
            </a:r>
            <a:endParaRPr lang="en-US" dirty="0"/>
          </a:p>
        </p:txBody>
      </p:sp>
      <p:pic>
        <p:nvPicPr>
          <p:cNvPr id="15372" name="Picture 12" descr="Risultati immagini per nobel laureate">
            <a:extLst>
              <a:ext uri="{FF2B5EF4-FFF2-40B4-BE49-F238E27FC236}">
                <a16:creationId xmlns:a16="http://schemas.microsoft.com/office/drawing/2014/main" id="{6088C44F-490D-438D-A68E-7F09C393C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5"/>
          <a:stretch/>
        </p:blipFill>
        <p:spPr bwMode="auto">
          <a:xfrm>
            <a:off x="10963275" y="2269330"/>
            <a:ext cx="973802" cy="8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A2B9B6-CF06-466F-B69D-1BF3F5CBC862}"/>
              </a:ext>
            </a:extLst>
          </p:cNvPr>
          <p:cNvSpPr txBox="1"/>
          <p:nvPr/>
        </p:nvSpPr>
        <p:spPr>
          <a:xfrm>
            <a:off x="9335191" y="2211185"/>
            <a:ext cx="1743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Nobel laureates 2008</a:t>
            </a:r>
          </a:p>
        </p:txBody>
      </p:sp>
    </p:spTree>
    <p:extLst>
      <p:ext uri="{BB962C8B-B14F-4D97-AF65-F5344CB8AC3E}">
        <p14:creationId xmlns:p14="http://schemas.microsoft.com/office/powerpoint/2010/main" val="179038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472320"/>
            <a:ext cx="794261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Classi</a:t>
            </a:r>
            <a:r>
              <a:rPr lang="en-US" spc="-5" dirty="0"/>
              <a:t> di </a:t>
            </a:r>
            <a:r>
              <a:rPr lang="en-US" spc="-5" dirty="0" err="1"/>
              <a:t>fluorofori</a:t>
            </a:r>
            <a:endParaRPr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3702A-F747-4107-B49C-E2A8434910CA}"/>
              </a:ext>
            </a:extLst>
          </p:cNvPr>
          <p:cNvSpPr txBox="1"/>
          <p:nvPr/>
        </p:nvSpPr>
        <p:spPr>
          <a:xfrm>
            <a:off x="2147291" y="1611713"/>
            <a:ext cx="7897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</a:t>
            </a:r>
            <a:r>
              <a:rPr lang="en-US" dirty="0" err="1"/>
              <a:t>naturalmente</a:t>
            </a:r>
            <a:r>
              <a:rPr lang="en-US" dirty="0"/>
              <a:t> </a:t>
            </a:r>
            <a:r>
              <a:rPr lang="en-US" dirty="0" err="1"/>
              <a:t>fluorescenti</a:t>
            </a:r>
            <a:r>
              <a:rPr lang="en-US" dirty="0"/>
              <a:t> (NADH/NADPH, FAD, </a:t>
            </a:r>
            <a:r>
              <a:rPr lang="en-US" dirty="0" err="1"/>
              <a:t>Lipofuscine</a:t>
            </a:r>
            <a:r>
              <a:rPr lang="en-US" dirty="0"/>
              <a:t>),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di </a:t>
            </a:r>
            <a:r>
              <a:rPr lang="en-US" dirty="0" err="1"/>
              <a:t>sintesi</a:t>
            </a:r>
            <a:r>
              <a:rPr lang="en-US" dirty="0"/>
              <a:t>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Nanocristalli</a:t>
            </a:r>
            <a:r>
              <a:rPr lang="en-US" dirty="0"/>
              <a:t> (Q dots)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Proteine</a:t>
            </a:r>
            <a:r>
              <a:rPr lang="en-US" b="1" dirty="0"/>
              <a:t> (GFP e </a:t>
            </a:r>
            <a:r>
              <a:rPr lang="en-US" b="1" dirty="0" err="1"/>
              <a:t>derivati</a:t>
            </a:r>
            <a:r>
              <a:rPr lang="en-US" b="1" dirty="0"/>
              <a:t>)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27651058-907F-484B-9683-79BFEC68A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9" y="3147494"/>
            <a:ext cx="45243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383B4A92-11A6-48C4-8748-E0344BB91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" r="49663" b="4709"/>
          <a:stretch/>
        </p:blipFill>
        <p:spPr bwMode="auto">
          <a:xfrm>
            <a:off x="6619875" y="3200400"/>
            <a:ext cx="3448050" cy="280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5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472320"/>
            <a:ext cx="794261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Classi</a:t>
            </a:r>
            <a:r>
              <a:rPr lang="en-US" spc="-5" dirty="0"/>
              <a:t> di </a:t>
            </a:r>
            <a:r>
              <a:rPr lang="en-US" spc="-5" dirty="0" err="1"/>
              <a:t>fluorofori</a:t>
            </a:r>
            <a:endParaRPr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3702A-F747-4107-B49C-E2A8434910CA}"/>
              </a:ext>
            </a:extLst>
          </p:cNvPr>
          <p:cNvSpPr txBox="1"/>
          <p:nvPr/>
        </p:nvSpPr>
        <p:spPr>
          <a:xfrm>
            <a:off x="2147291" y="1611713"/>
            <a:ext cx="7897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</a:t>
            </a:r>
            <a:r>
              <a:rPr lang="en-US" dirty="0" err="1"/>
              <a:t>naturalmente</a:t>
            </a:r>
            <a:r>
              <a:rPr lang="en-US" dirty="0"/>
              <a:t> </a:t>
            </a:r>
            <a:r>
              <a:rPr lang="en-US" dirty="0" err="1"/>
              <a:t>fluorescenti</a:t>
            </a:r>
            <a:r>
              <a:rPr lang="en-US" dirty="0"/>
              <a:t> (NADH/NADPH, FAD, </a:t>
            </a:r>
            <a:r>
              <a:rPr lang="en-US" dirty="0" err="1"/>
              <a:t>Lipofuscine</a:t>
            </a:r>
            <a:r>
              <a:rPr lang="en-US" dirty="0"/>
              <a:t>),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di </a:t>
            </a:r>
            <a:r>
              <a:rPr lang="en-US" dirty="0" err="1"/>
              <a:t>sintesi</a:t>
            </a:r>
            <a:r>
              <a:rPr lang="en-US" dirty="0"/>
              <a:t>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Nanocristalli</a:t>
            </a:r>
            <a:r>
              <a:rPr lang="en-US" dirty="0"/>
              <a:t> (Q dots)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Proteine</a:t>
            </a:r>
            <a:r>
              <a:rPr lang="en-US" b="1" dirty="0"/>
              <a:t> (GFP e </a:t>
            </a:r>
            <a:r>
              <a:rPr lang="en-US" b="1" dirty="0" err="1"/>
              <a:t>derivati</a:t>
            </a:r>
            <a:r>
              <a:rPr lang="en-US" b="1" dirty="0"/>
              <a:t>)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383B4A92-11A6-48C4-8748-E0344BB91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247" r="-534" b="4709"/>
          <a:stretch/>
        </p:blipFill>
        <p:spPr bwMode="auto">
          <a:xfrm>
            <a:off x="314325" y="3735272"/>
            <a:ext cx="5572124" cy="226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CEED298-7C6A-4EBF-971A-1B671575D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2" y="3467100"/>
            <a:ext cx="51530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07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472320"/>
            <a:ext cx="794261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Classi</a:t>
            </a:r>
            <a:r>
              <a:rPr lang="en-US" spc="-5" dirty="0"/>
              <a:t> di </a:t>
            </a:r>
            <a:r>
              <a:rPr lang="en-US" spc="-5" dirty="0" err="1"/>
              <a:t>fluorofori</a:t>
            </a:r>
            <a:endParaRPr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3702A-F747-4107-B49C-E2A8434910CA}"/>
              </a:ext>
            </a:extLst>
          </p:cNvPr>
          <p:cNvSpPr txBox="1"/>
          <p:nvPr/>
        </p:nvSpPr>
        <p:spPr>
          <a:xfrm>
            <a:off x="2147291" y="1611713"/>
            <a:ext cx="7897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</a:t>
            </a:r>
            <a:r>
              <a:rPr lang="en-US" dirty="0" err="1"/>
              <a:t>naturalmente</a:t>
            </a:r>
            <a:r>
              <a:rPr lang="en-US" dirty="0"/>
              <a:t> </a:t>
            </a:r>
            <a:r>
              <a:rPr lang="en-US" dirty="0" err="1"/>
              <a:t>fluorescenti</a:t>
            </a:r>
            <a:r>
              <a:rPr lang="en-US" dirty="0"/>
              <a:t> (NADH/NADPH, FAD, </a:t>
            </a:r>
            <a:r>
              <a:rPr lang="en-US" dirty="0" err="1"/>
              <a:t>Lipofuscine</a:t>
            </a:r>
            <a:r>
              <a:rPr lang="en-US" dirty="0"/>
              <a:t>),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di </a:t>
            </a:r>
            <a:r>
              <a:rPr lang="en-US" dirty="0" err="1"/>
              <a:t>sintesi</a:t>
            </a:r>
            <a:r>
              <a:rPr lang="en-US" dirty="0"/>
              <a:t>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Nanocristalli</a:t>
            </a:r>
            <a:r>
              <a:rPr lang="en-US" dirty="0"/>
              <a:t> (Q dots)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Proteine</a:t>
            </a:r>
            <a:r>
              <a:rPr lang="en-US" b="1" dirty="0"/>
              <a:t> (GFP e </a:t>
            </a:r>
            <a:r>
              <a:rPr lang="en-US" b="1" dirty="0" err="1"/>
              <a:t>derivati</a:t>
            </a:r>
            <a:r>
              <a:rPr lang="en-US" b="1" dirty="0"/>
              <a:t>)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622C8CE5-5789-4841-B4CE-FA85DCF3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147939"/>
            <a:ext cx="5286375" cy="329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B03DA71F-EE14-47DA-98D1-C9AA8BEA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3075896"/>
            <a:ext cx="4724400" cy="350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3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472320"/>
            <a:ext cx="794261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Classi</a:t>
            </a:r>
            <a:r>
              <a:rPr lang="en-US" spc="-5" dirty="0"/>
              <a:t> di </a:t>
            </a:r>
            <a:r>
              <a:rPr lang="en-US" spc="-5" dirty="0" err="1"/>
              <a:t>fluorofori</a:t>
            </a:r>
            <a:endParaRPr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3702A-F747-4107-B49C-E2A8434910CA}"/>
              </a:ext>
            </a:extLst>
          </p:cNvPr>
          <p:cNvSpPr txBox="1"/>
          <p:nvPr/>
        </p:nvSpPr>
        <p:spPr>
          <a:xfrm>
            <a:off x="2147291" y="1611713"/>
            <a:ext cx="7897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</a:t>
            </a:r>
            <a:r>
              <a:rPr lang="en-US" dirty="0" err="1"/>
              <a:t>naturalmente</a:t>
            </a:r>
            <a:r>
              <a:rPr lang="en-US" dirty="0"/>
              <a:t> </a:t>
            </a:r>
            <a:r>
              <a:rPr lang="en-US" dirty="0" err="1"/>
              <a:t>fluorescenti</a:t>
            </a:r>
            <a:r>
              <a:rPr lang="en-US" dirty="0"/>
              <a:t> (NADH/NADPH, FAD, </a:t>
            </a:r>
            <a:r>
              <a:rPr lang="en-US" dirty="0" err="1"/>
              <a:t>Lipofuscine</a:t>
            </a:r>
            <a:r>
              <a:rPr lang="en-US" dirty="0"/>
              <a:t>),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Composti</a:t>
            </a:r>
            <a:r>
              <a:rPr lang="en-US" dirty="0"/>
              <a:t> </a:t>
            </a:r>
            <a:r>
              <a:rPr lang="en-US" dirty="0" err="1"/>
              <a:t>organici</a:t>
            </a:r>
            <a:r>
              <a:rPr lang="en-US" dirty="0"/>
              <a:t> di </a:t>
            </a:r>
            <a:r>
              <a:rPr lang="en-US" dirty="0" err="1"/>
              <a:t>sintesi</a:t>
            </a:r>
            <a:r>
              <a:rPr lang="en-US" dirty="0"/>
              <a:t>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Nanocristalli</a:t>
            </a:r>
            <a:r>
              <a:rPr lang="en-US" dirty="0"/>
              <a:t> (Q dots)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Proteine</a:t>
            </a:r>
            <a:r>
              <a:rPr lang="en-US" b="1" dirty="0"/>
              <a:t> (GFP e </a:t>
            </a:r>
            <a:r>
              <a:rPr lang="en-US" b="1" dirty="0" err="1"/>
              <a:t>derivati</a:t>
            </a:r>
            <a:r>
              <a:rPr lang="en-US" b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EC851-E558-411F-9FB7-4F2761903A36}"/>
              </a:ext>
            </a:extLst>
          </p:cNvPr>
          <p:cNvSpPr txBox="1"/>
          <p:nvPr/>
        </p:nvSpPr>
        <p:spPr>
          <a:xfrm>
            <a:off x="4100870" y="3467100"/>
            <a:ext cx="39902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APPLICAZIONI </a:t>
            </a:r>
            <a:r>
              <a:rPr lang="en-US" dirty="0" err="1"/>
              <a:t>delle</a:t>
            </a:r>
            <a:r>
              <a:rPr lang="en-US" dirty="0"/>
              <a:t> FP:</a:t>
            </a:r>
          </a:p>
          <a:p>
            <a:pPr marL="285750" indent="-285750">
              <a:buFontTx/>
              <a:buChar char="-"/>
            </a:pPr>
            <a:r>
              <a:rPr lang="en-US" dirty="0"/>
              <a:t>Cell/organism/organelle visualization,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Localizzazione</a:t>
            </a:r>
            <a:r>
              <a:rPr lang="en-US" dirty="0"/>
              <a:t> di </a:t>
            </a:r>
            <a:r>
              <a:rPr lang="en-US" dirty="0" err="1"/>
              <a:t>proteine</a:t>
            </a:r>
            <a:r>
              <a:rPr lang="en-US" dirty="0"/>
              <a:t>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Interazione</a:t>
            </a:r>
            <a:r>
              <a:rPr lang="en-US" dirty="0"/>
              <a:t> </a:t>
            </a:r>
            <a:r>
              <a:rPr lang="en-US" dirty="0" err="1"/>
              <a:t>proteica</a:t>
            </a:r>
            <a:r>
              <a:rPr lang="en-US" dirty="0"/>
              <a:t>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Degradazione</a:t>
            </a:r>
            <a:r>
              <a:rPr lang="en-US" dirty="0"/>
              <a:t> </a:t>
            </a:r>
            <a:r>
              <a:rPr lang="en-US" dirty="0" err="1"/>
              <a:t>proteica</a:t>
            </a:r>
            <a:r>
              <a:rPr lang="en-US" dirty="0"/>
              <a:t>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Attivita</a:t>
            </a:r>
            <a:r>
              <a:rPr lang="en-US" dirty="0"/>
              <a:t>’ di </a:t>
            </a:r>
            <a:r>
              <a:rPr lang="en-US" dirty="0" err="1"/>
              <a:t>promotore</a:t>
            </a:r>
            <a:r>
              <a:rPr lang="en-US" dirty="0"/>
              <a:t>,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Quantificazione</a:t>
            </a:r>
            <a:r>
              <a:rPr lang="en-US" dirty="0"/>
              <a:t> di </a:t>
            </a:r>
            <a:r>
              <a:rPr lang="en-US" dirty="0" err="1"/>
              <a:t>ioni</a:t>
            </a:r>
            <a:r>
              <a:rPr lang="en-US" dirty="0"/>
              <a:t> e metabolite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Ecc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547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472320"/>
            <a:ext cx="794261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Cosa </a:t>
            </a:r>
            <a:r>
              <a:rPr lang="en-US" spc="-5" dirty="0" err="1"/>
              <a:t>si</a:t>
            </a:r>
            <a:r>
              <a:rPr lang="en-US" spc="-5" dirty="0"/>
              <a:t> </a:t>
            </a:r>
            <a:r>
              <a:rPr lang="en-US" spc="-5" dirty="0" err="1"/>
              <a:t>misura</a:t>
            </a:r>
            <a:r>
              <a:rPr lang="en-US" spc="-5" dirty="0"/>
              <a:t> </a:t>
            </a:r>
            <a:r>
              <a:rPr lang="en-US" spc="-5" dirty="0" err="1"/>
              <a:t>della</a:t>
            </a:r>
            <a:r>
              <a:rPr lang="en-US" spc="-5" dirty="0"/>
              <a:t> </a:t>
            </a:r>
            <a:r>
              <a:rPr lang="en-US" spc="-5" dirty="0" err="1"/>
              <a:t>fluorescenza</a:t>
            </a:r>
            <a:endParaRPr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3702A-F747-4107-B49C-E2A8434910CA}"/>
              </a:ext>
            </a:extLst>
          </p:cNvPr>
          <p:cNvSpPr txBox="1"/>
          <p:nvPr/>
        </p:nvSpPr>
        <p:spPr>
          <a:xfrm>
            <a:off x="1690091" y="1516463"/>
            <a:ext cx="49407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Aspetti</a:t>
            </a:r>
            <a:r>
              <a:rPr lang="en-US" sz="2400" dirty="0"/>
              <a:t> </a:t>
            </a:r>
            <a:r>
              <a:rPr lang="en-US" sz="2400" dirty="0" err="1"/>
              <a:t>qualitativi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Se </a:t>
            </a:r>
            <a:r>
              <a:rPr lang="en-US" sz="2400" dirty="0" err="1"/>
              <a:t>c’e</a:t>
            </a:r>
            <a:r>
              <a:rPr lang="en-US" sz="2400" dirty="0"/>
              <a:t>’ e dove e’ (e.g. </a:t>
            </a:r>
            <a:r>
              <a:rPr lang="en-US" sz="2400" dirty="0" err="1"/>
              <a:t>localizzazione</a:t>
            </a:r>
            <a:r>
              <a:rPr lang="en-US" sz="2400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Spettro</a:t>
            </a:r>
            <a:r>
              <a:rPr lang="en-US" sz="2400" dirty="0"/>
              <a:t> </a:t>
            </a:r>
          </a:p>
        </p:txBody>
      </p:sp>
      <p:pic>
        <p:nvPicPr>
          <p:cNvPr id="22530" name="Picture 2" descr="Risultati immagini per hippocampal slice fluorescence">
            <a:extLst>
              <a:ext uri="{FF2B5EF4-FFF2-40B4-BE49-F238E27FC236}">
                <a16:creationId xmlns:a16="http://schemas.microsoft.com/office/drawing/2014/main" id="{687143F8-7248-4519-BFEF-C701DFB4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99" y="1733550"/>
            <a:ext cx="40576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CE21C4B-3DE0-4CD7-888B-83E873252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247" r="-534" b="4709"/>
          <a:stretch/>
        </p:blipFill>
        <p:spPr bwMode="auto">
          <a:xfrm>
            <a:off x="1469187" y="3937048"/>
            <a:ext cx="4626813" cy="18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120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472320"/>
            <a:ext cx="794261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Cosa </a:t>
            </a:r>
            <a:r>
              <a:rPr lang="en-US" spc="-5" dirty="0" err="1"/>
              <a:t>si</a:t>
            </a:r>
            <a:r>
              <a:rPr lang="en-US" spc="-5" dirty="0"/>
              <a:t> </a:t>
            </a:r>
            <a:r>
              <a:rPr lang="en-US" spc="-5" dirty="0" err="1"/>
              <a:t>misura</a:t>
            </a:r>
            <a:r>
              <a:rPr lang="en-US" spc="-5" dirty="0"/>
              <a:t> </a:t>
            </a:r>
            <a:r>
              <a:rPr lang="en-US" spc="-5" dirty="0" err="1"/>
              <a:t>della</a:t>
            </a:r>
            <a:r>
              <a:rPr lang="en-US" spc="-5" dirty="0"/>
              <a:t> </a:t>
            </a:r>
            <a:r>
              <a:rPr lang="en-US" spc="-5" dirty="0" err="1"/>
              <a:t>fluorescenza</a:t>
            </a:r>
            <a:endParaRPr spc="-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88CC1-6216-4BF0-80FC-86DDAE9AE720}"/>
              </a:ext>
            </a:extLst>
          </p:cNvPr>
          <p:cNvSpPr txBox="1"/>
          <p:nvPr/>
        </p:nvSpPr>
        <p:spPr>
          <a:xfrm>
            <a:off x="2052041" y="1897440"/>
            <a:ext cx="28555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Aspetti</a:t>
            </a:r>
            <a:r>
              <a:rPr lang="en-US" sz="2400" dirty="0"/>
              <a:t> </a:t>
            </a:r>
            <a:r>
              <a:rPr lang="en-US" sz="2400" dirty="0" err="1"/>
              <a:t>quantitativi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Intensita</a:t>
            </a:r>
            <a:r>
              <a:rPr lang="en-US" sz="2400" dirty="0"/>
              <a:t>’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Rapporto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picchi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lifetime </a:t>
            </a:r>
          </a:p>
        </p:txBody>
      </p:sp>
      <p:pic>
        <p:nvPicPr>
          <p:cNvPr id="22532" name="Picture 4" descr="Risultati immagini per cell cycle dapi">
            <a:extLst>
              <a:ext uri="{FF2B5EF4-FFF2-40B4-BE49-F238E27FC236}">
                <a16:creationId xmlns:a16="http://schemas.microsoft.com/office/drawing/2014/main" id="{E7085A16-B493-4243-BF70-BB95DB9CA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5450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magine correlata">
            <a:extLst>
              <a:ext uri="{FF2B5EF4-FFF2-40B4-BE49-F238E27FC236}">
                <a16:creationId xmlns:a16="http://schemas.microsoft.com/office/drawing/2014/main" id="{1E251C78-C3A5-4571-9496-089B66468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3910243"/>
            <a:ext cx="2504036" cy="22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3992" y="533280"/>
            <a:ext cx="510401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Cosa e’ la </a:t>
            </a:r>
            <a:r>
              <a:rPr lang="en-US" spc="-5" dirty="0" err="1"/>
              <a:t>fluorescenza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5757950" y="1636421"/>
            <a:ext cx="5822416" cy="3172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93BC16-242B-495D-8CCB-8E3D4F7DD419}"/>
              </a:ext>
            </a:extLst>
          </p:cNvPr>
          <p:cNvSpPr/>
          <p:nvPr/>
        </p:nvSpPr>
        <p:spPr>
          <a:xfrm>
            <a:off x="7398638" y="4811878"/>
            <a:ext cx="2448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333333"/>
                </a:solidFill>
                <a:effectLst/>
                <a:latin typeface="Source Serif Pro"/>
              </a:rPr>
              <a:t>Diagramma di Jablonski 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21F64-D2A3-4A3C-AB52-1B38DF2AADD8}"/>
              </a:ext>
            </a:extLst>
          </p:cNvPr>
          <p:cNvSpPr/>
          <p:nvPr/>
        </p:nvSpPr>
        <p:spPr>
          <a:xfrm rot="1721277">
            <a:off x="7522344" y="2123295"/>
            <a:ext cx="267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err="1">
                <a:solidFill>
                  <a:srgbClr val="C00000"/>
                </a:solidFill>
                <a:effectLst/>
                <a:latin typeface="Source Serif Pro"/>
              </a:rPr>
              <a:t>Rilassamento</a:t>
            </a:r>
            <a:r>
              <a:rPr lang="en-US" b="1" i="0" dirty="0">
                <a:solidFill>
                  <a:srgbClr val="C00000"/>
                </a:solidFill>
                <a:effectLst/>
                <a:latin typeface="Source Serif Pro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Source Serif Pro"/>
              </a:rPr>
              <a:t>vibrazionale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563CEE3-264B-45F9-8E2C-87A6A4841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62" b="19037"/>
          <a:stretch/>
        </p:blipFill>
        <p:spPr bwMode="auto">
          <a:xfrm>
            <a:off x="633293" y="2082248"/>
            <a:ext cx="3955367" cy="26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938131FC-C7C1-4471-B67F-DCAAE7EC2FCB}"/>
              </a:ext>
            </a:extLst>
          </p:cNvPr>
          <p:cNvSpPr/>
          <p:nvPr/>
        </p:nvSpPr>
        <p:spPr>
          <a:xfrm>
            <a:off x="6095998" y="5259977"/>
            <a:ext cx="5373189" cy="1127760"/>
          </a:xfrm>
          <a:prstGeom prst="rect">
            <a:avLst/>
          </a:prstGeom>
          <a:blipFill>
            <a:blip r:embed="rId4" cstate="print"/>
            <a:stretch>
              <a:fillRect l="-18760" t="-318919" r="-2391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195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472320"/>
            <a:ext cx="794261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Fluorescence Lifetime</a:t>
            </a:r>
            <a:endParaRPr spc="-5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70516EB-E9D4-42E0-B57A-7CF139998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7"/>
          <a:stretch/>
        </p:blipFill>
        <p:spPr bwMode="auto">
          <a:xfrm>
            <a:off x="780495" y="1273152"/>
            <a:ext cx="3830412" cy="438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7C2C04-F519-4C75-8B6B-54B2FA0BAFBD}"/>
              </a:ext>
            </a:extLst>
          </p:cNvPr>
          <p:cNvSpPr txBox="1"/>
          <p:nvPr/>
        </p:nvSpPr>
        <p:spPr>
          <a:xfrm>
            <a:off x="5467350" y="5195411"/>
            <a:ext cx="661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Fluorescence lifetime e’ </a:t>
            </a:r>
            <a:r>
              <a:rPr lang="en-US" i="1" dirty="0" err="1"/>
              <a:t>il</a:t>
            </a:r>
            <a:r>
              <a:rPr lang="en-US" i="1" dirty="0"/>
              <a:t> tempo </a:t>
            </a:r>
            <a:r>
              <a:rPr lang="en-US" i="1" dirty="0" err="1"/>
              <a:t>richiesto</a:t>
            </a:r>
            <a:r>
              <a:rPr lang="en-US" i="1" dirty="0"/>
              <a:t> a </a:t>
            </a:r>
            <a:r>
              <a:rPr lang="en-US" i="1" dirty="0" err="1"/>
              <a:t>rientrare</a:t>
            </a:r>
            <a:r>
              <a:rPr lang="en-US" i="1" dirty="0"/>
              <a:t> </a:t>
            </a:r>
            <a:r>
              <a:rPr lang="en-US" i="1" dirty="0" err="1"/>
              <a:t>dallo</a:t>
            </a:r>
            <a:r>
              <a:rPr lang="en-US" i="1" dirty="0"/>
              <a:t> </a:t>
            </a:r>
            <a:r>
              <a:rPr lang="en-US" i="1" dirty="0" err="1"/>
              <a:t>stato</a:t>
            </a:r>
            <a:r>
              <a:rPr lang="en-US" i="1" dirty="0"/>
              <a:t> </a:t>
            </a:r>
            <a:r>
              <a:rPr lang="en-US" i="1" dirty="0" err="1"/>
              <a:t>eccitato</a:t>
            </a:r>
            <a:r>
              <a:rPr lang="en-US" i="1" dirty="0"/>
              <a:t> a </a:t>
            </a:r>
            <a:r>
              <a:rPr lang="en-US" i="1" dirty="0" err="1"/>
              <a:t>quello</a:t>
            </a:r>
            <a:r>
              <a:rPr lang="en-US" i="1" dirty="0"/>
              <a:t> </a:t>
            </a:r>
            <a:r>
              <a:rPr lang="en-US" i="1" dirty="0" err="1"/>
              <a:t>basale</a:t>
            </a:r>
            <a:r>
              <a:rPr lang="en-US" i="1" dirty="0"/>
              <a:t>  </a:t>
            </a:r>
          </a:p>
        </p:txBody>
      </p:sp>
      <p:pic>
        <p:nvPicPr>
          <p:cNvPr id="29698" name="Picture 2" descr="The Fluorescence decay and its measurement. (A) The fluorescence decay of an ensemble of identical molecules after a laser pulse. The Instrumental Response Function (IRF) combines the excitation pulse duration and the time resolution of the detector and an associated hardware. The intensity of a single fluorescent species that can only assume single ground and excited state follows an exponential decay with a characteristic lifetime τ. (B) In a practical TCSPC experiment there is typically much less than one photon detected for every laser pulse. The time of photon arrival t within the laser pulse period T is measured for every photon. In our case of 80 MHz laser pulse repetition rate the period T = 12.5 ns. (C) A histogram of photon arrival times that is built from the single photon events approaches the theoretical ensemble decay curve of (A). This histogram can be built in each pixel of a confocal image and the lifetime information at each pixel is then extracted by fitting an exponential model (Equation 1).">
            <a:extLst>
              <a:ext uri="{FF2B5EF4-FFF2-40B4-BE49-F238E27FC236}">
                <a16:creationId xmlns:a16="http://schemas.microsoft.com/office/drawing/2014/main" id="{EA97034E-02A8-48BC-823B-02F3F0C1C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91410"/>
            <a:ext cx="6324600" cy="27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66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472320"/>
            <a:ext cx="794261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Fluorescence Lifetime</a:t>
            </a:r>
            <a:endParaRPr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9A5D7-53AB-4A06-9556-C2117D9CE9C8}"/>
              </a:ext>
            </a:extLst>
          </p:cNvPr>
          <p:cNvSpPr txBox="1"/>
          <p:nvPr/>
        </p:nvSpPr>
        <p:spPr>
          <a:xfrm>
            <a:off x="2076450" y="1409700"/>
            <a:ext cx="1883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Aspetti</a:t>
            </a:r>
            <a:r>
              <a:rPr lang="en-US" b="1" dirty="0"/>
              <a:t> </a:t>
            </a:r>
            <a:r>
              <a:rPr lang="en-US" b="1" dirty="0" err="1"/>
              <a:t>qualitativi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91F69-588C-4B4C-A2A3-F4580C04C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4224230"/>
            <a:ext cx="6753987" cy="2076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63AFCA-4069-4F48-A27C-1FA6AA49E761}"/>
              </a:ext>
            </a:extLst>
          </p:cNvPr>
          <p:cNvSpPr txBox="1"/>
          <p:nvPr/>
        </p:nvSpPr>
        <p:spPr>
          <a:xfrm>
            <a:off x="2114550" y="1989772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Fluorofori</a:t>
            </a:r>
            <a:r>
              <a:rPr lang="en-US" dirty="0"/>
              <a:t> </a:t>
            </a:r>
            <a:r>
              <a:rPr lang="en-US" dirty="0" err="1"/>
              <a:t>diversi</a:t>
            </a:r>
            <a:r>
              <a:rPr lang="en-US" dirty="0"/>
              <a:t> con </a:t>
            </a:r>
            <a:r>
              <a:rPr lang="en-US" dirty="0" err="1"/>
              <a:t>spettro</a:t>
            </a:r>
            <a:r>
              <a:rPr lang="en-US" dirty="0"/>
              <a:t> </a:t>
            </a:r>
            <a:r>
              <a:rPr lang="en-US" dirty="0" err="1"/>
              <a:t>analogo</a:t>
            </a:r>
            <a:r>
              <a:rPr lang="en-US" dirty="0"/>
              <a:t> </a:t>
            </a:r>
            <a:r>
              <a:rPr lang="en-US" dirty="0" err="1"/>
              <a:t>posso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distinti</a:t>
            </a:r>
            <a:r>
              <a:rPr lang="en-US" dirty="0"/>
              <a:t> da lifetime</a:t>
            </a:r>
          </a:p>
        </p:txBody>
      </p:sp>
      <p:pic>
        <p:nvPicPr>
          <p:cNvPr id="16" name="Picture 6" descr="Risultati immagini per fluorescence lifetime">
            <a:extLst>
              <a:ext uri="{FF2B5EF4-FFF2-40B4-BE49-F238E27FC236}">
                <a16:creationId xmlns:a16="http://schemas.microsoft.com/office/drawing/2014/main" id="{6ECEE43B-A4BE-400C-96F2-CEE49F3B2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39433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97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472320"/>
            <a:ext cx="794261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Fluorescence Lifetime</a:t>
            </a:r>
            <a:endParaRPr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9A5D7-53AB-4A06-9556-C2117D9CE9C8}"/>
              </a:ext>
            </a:extLst>
          </p:cNvPr>
          <p:cNvSpPr txBox="1"/>
          <p:nvPr/>
        </p:nvSpPr>
        <p:spPr>
          <a:xfrm>
            <a:off x="495300" y="1409700"/>
            <a:ext cx="202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Aspetti</a:t>
            </a:r>
            <a:r>
              <a:rPr lang="en-US" b="1" dirty="0"/>
              <a:t> </a:t>
            </a:r>
            <a:r>
              <a:rPr lang="en-US" b="1" dirty="0" err="1"/>
              <a:t>quantitativi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53AE49-096E-4D63-B9F9-780DCA6AF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467100"/>
            <a:ext cx="4639153" cy="2764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510D0C-E525-4A6E-BB39-A3CD1E1BD95B}"/>
              </a:ext>
            </a:extLst>
          </p:cNvPr>
          <p:cNvSpPr txBox="1"/>
          <p:nvPr/>
        </p:nvSpPr>
        <p:spPr>
          <a:xfrm>
            <a:off x="600075" y="1971675"/>
            <a:ext cx="5208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puo</a:t>
            </a:r>
            <a:r>
              <a:rPr lang="en-US" dirty="0"/>
              <a:t>’ </a:t>
            </a:r>
            <a:r>
              <a:rPr lang="en-US" dirty="0" err="1"/>
              <a:t>dipendere</a:t>
            </a:r>
            <a:r>
              <a:rPr lang="en-US" dirty="0"/>
              <a:t> </a:t>
            </a:r>
            <a:r>
              <a:rPr lang="en-US" dirty="0" err="1"/>
              <a:t>dall’interazione</a:t>
            </a:r>
            <a:r>
              <a:rPr lang="en-US" dirty="0"/>
              <a:t> con </a:t>
            </a:r>
            <a:r>
              <a:rPr lang="en-US" dirty="0" err="1"/>
              <a:t>altre</a:t>
            </a:r>
            <a:r>
              <a:rPr lang="en-US" dirty="0"/>
              <a:t> molecule</a:t>
            </a:r>
          </a:p>
          <a:p>
            <a:pPr marL="285750" indent="-285750">
              <a:buFontTx/>
              <a:buChar char="-"/>
            </a:pPr>
            <a:r>
              <a:rPr lang="en-US" dirty="0"/>
              <a:t>NON </a:t>
            </a:r>
            <a:r>
              <a:rPr lang="en-US" dirty="0" err="1"/>
              <a:t>dipende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concentrazione</a:t>
            </a:r>
            <a:r>
              <a:rPr lang="en-US" dirty="0"/>
              <a:t> del </a:t>
            </a:r>
            <a:r>
              <a:rPr lang="en-US" dirty="0" err="1"/>
              <a:t>fluoroforo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22572E-2E36-4925-B8FD-D129DD0726C5}"/>
              </a:ext>
            </a:extLst>
          </p:cNvPr>
          <p:cNvSpPr/>
          <p:nvPr/>
        </p:nvSpPr>
        <p:spPr>
          <a:xfrm>
            <a:off x="552450" y="4772025"/>
            <a:ext cx="4610100" cy="276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640850-FE9E-4E18-88A9-5D6D5FFFE11C}"/>
              </a:ext>
            </a:extLst>
          </p:cNvPr>
          <p:cNvSpPr/>
          <p:nvPr/>
        </p:nvSpPr>
        <p:spPr>
          <a:xfrm>
            <a:off x="561975" y="5048250"/>
            <a:ext cx="4610100" cy="276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214039-5EDE-4053-9732-D290A59D2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959" y="1876225"/>
            <a:ext cx="5420481" cy="2857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0C683C-A993-4731-B01E-84BC2B87A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49" y="4730563"/>
            <a:ext cx="2857771" cy="19752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307DD8-FB85-4EE5-8D21-32EEF9E19C03}"/>
              </a:ext>
            </a:extLst>
          </p:cNvPr>
          <p:cNvSpPr txBox="1"/>
          <p:nvPr/>
        </p:nvSpPr>
        <p:spPr>
          <a:xfrm>
            <a:off x="7324725" y="1533525"/>
            <a:ext cx="304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Miocita</a:t>
            </a:r>
            <a:r>
              <a:rPr lang="en-US" dirty="0"/>
              <a:t> </a:t>
            </a:r>
            <a:r>
              <a:rPr lang="en-US" dirty="0" err="1"/>
              <a:t>colorato</a:t>
            </a:r>
            <a:r>
              <a:rPr lang="en-US" dirty="0"/>
              <a:t> con Ca-Green</a:t>
            </a:r>
          </a:p>
        </p:txBody>
      </p:sp>
    </p:spTree>
    <p:extLst>
      <p:ext uri="{BB962C8B-B14F-4D97-AF65-F5344CB8AC3E}">
        <p14:creationId xmlns:p14="http://schemas.microsoft.com/office/powerpoint/2010/main" val="1476168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472320"/>
            <a:ext cx="794261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Come </a:t>
            </a:r>
            <a:r>
              <a:rPr lang="en-US" spc="-5" dirty="0" err="1"/>
              <a:t>si</a:t>
            </a:r>
            <a:r>
              <a:rPr lang="en-US" spc="-5" dirty="0"/>
              <a:t> </a:t>
            </a:r>
            <a:r>
              <a:rPr lang="en-US" spc="-5" dirty="0" err="1"/>
              <a:t>rivela</a:t>
            </a:r>
            <a:r>
              <a:rPr lang="en-US" spc="-5" dirty="0"/>
              <a:t> un </a:t>
            </a:r>
            <a:r>
              <a:rPr lang="en-US" spc="-5" dirty="0" err="1"/>
              <a:t>fluoroforo</a:t>
            </a:r>
            <a:endParaRPr spc="-5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73C3DE-AAD7-423C-BAEB-9AA7662E7A92}"/>
              </a:ext>
            </a:extLst>
          </p:cNvPr>
          <p:cNvSpPr txBox="1"/>
          <p:nvPr/>
        </p:nvSpPr>
        <p:spPr>
          <a:xfrm>
            <a:off x="4474915" y="1408917"/>
            <a:ext cx="3242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Spettrofluorimetro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Fluorimetro</a:t>
            </a:r>
            <a:r>
              <a:rPr lang="en-US" dirty="0"/>
              <a:t> </a:t>
            </a:r>
            <a:r>
              <a:rPr lang="en-US" dirty="0" err="1"/>
              <a:t>lettore</a:t>
            </a:r>
            <a:r>
              <a:rPr lang="en-US" dirty="0"/>
              <a:t> di piastre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Citofluorimetro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Microscopio</a:t>
            </a:r>
            <a:r>
              <a:rPr lang="en-US" dirty="0"/>
              <a:t> a </a:t>
            </a:r>
            <a:r>
              <a:rPr lang="en-US" dirty="0" err="1"/>
              <a:t>fluorescenza</a:t>
            </a:r>
            <a:endParaRPr lang="en-US" dirty="0"/>
          </a:p>
        </p:txBody>
      </p:sp>
      <p:pic>
        <p:nvPicPr>
          <p:cNvPr id="19460" name="Picture 4" descr="Risultati immagini per fluorescence reader diagram">
            <a:extLst>
              <a:ext uri="{FF2B5EF4-FFF2-40B4-BE49-F238E27FC236}">
                <a16:creationId xmlns:a16="http://schemas.microsoft.com/office/drawing/2014/main" id="{0167F679-4B8D-4FCE-AB94-5434D94B7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2" b="14335"/>
          <a:stretch/>
        </p:blipFill>
        <p:spPr bwMode="auto">
          <a:xfrm>
            <a:off x="3238500" y="3324225"/>
            <a:ext cx="5257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1F8D3C-08F6-4C30-A73A-6D2A976D60E1}"/>
              </a:ext>
            </a:extLst>
          </p:cNvPr>
          <p:cNvSpPr/>
          <p:nvPr/>
        </p:nvSpPr>
        <p:spPr>
          <a:xfrm>
            <a:off x="3183772" y="5009111"/>
            <a:ext cx="1714500" cy="133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B073E2-7F91-4444-80DB-E9CDBD418C78}"/>
              </a:ext>
            </a:extLst>
          </p:cNvPr>
          <p:cNvGrpSpPr/>
          <p:nvPr/>
        </p:nvGrpSpPr>
        <p:grpSpPr>
          <a:xfrm>
            <a:off x="3665914" y="5286894"/>
            <a:ext cx="1178936" cy="1290443"/>
            <a:chOff x="1215107" y="4585068"/>
            <a:chExt cx="1684564" cy="174288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6969C-6C7B-4CB8-B689-1DD85771CB72}"/>
                </a:ext>
              </a:extLst>
            </p:cNvPr>
            <p:cNvSpPr/>
            <p:nvPr/>
          </p:nvSpPr>
          <p:spPr>
            <a:xfrm>
              <a:off x="1654233" y="4829694"/>
              <a:ext cx="1188720" cy="1413164"/>
            </a:xfrm>
            <a:custGeom>
              <a:avLst/>
              <a:gdLst>
                <a:gd name="connsiteX0" fmla="*/ 1188720 w 1188720"/>
                <a:gd name="connsiteY0" fmla="*/ 0 h 1413164"/>
                <a:gd name="connsiteX1" fmla="*/ 0 w 1188720"/>
                <a:gd name="connsiteY1" fmla="*/ 773084 h 1413164"/>
                <a:gd name="connsiteX2" fmla="*/ 1130531 w 1188720"/>
                <a:gd name="connsiteY2" fmla="*/ 1413164 h 141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0" h="1413164">
                  <a:moveTo>
                    <a:pt x="1188720" y="0"/>
                  </a:moveTo>
                  <a:lnTo>
                    <a:pt x="0" y="773084"/>
                  </a:lnTo>
                  <a:lnTo>
                    <a:pt x="1130531" y="1413164"/>
                  </a:lnTo>
                </a:path>
              </a:pathLst>
            </a:cu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F88F0281-81E4-4233-B7ED-2CFF0DBF09EC}"/>
                </a:ext>
              </a:extLst>
            </p:cNvPr>
            <p:cNvSpPr/>
            <p:nvPr/>
          </p:nvSpPr>
          <p:spPr>
            <a:xfrm rot="3100415">
              <a:off x="1185945" y="4614230"/>
              <a:ext cx="1742888" cy="1684564"/>
            </a:xfrm>
            <a:prstGeom prst="arc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DB204F9-C675-413D-A374-F9B94A995DB2}"/>
              </a:ext>
            </a:extLst>
          </p:cNvPr>
          <p:cNvSpPr txBox="1"/>
          <p:nvPr/>
        </p:nvSpPr>
        <p:spPr>
          <a:xfrm>
            <a:off x="5428210" y="4705004"/>
            <a:ext cx="7398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ottica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8826EF-3859-45BC-AF34-6BA4B9F6E07B}"/>
              </a:ext>
            </a:extLst>
          </p:cNvPr>
          <p:cNvSpPr txBox="1"/>
          <p:nvPr/>
        </p:nvSpPr>
        <p:spPr>
          <a:xfrm>
            <a:off x="2588028" y="2928851"/>
            <a:ext cx="2042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Sorgente</a:t>
            </a:r>
            <a:r>
              <a:rPr lang="en-US" dirty="0"/>
              <a:t> </a:t>
            </a:r>
            <a:r>
              <a:rPr lang="en-US" dirty="0" err="1"/>
              <a:t>luminosa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9E7712-F68D-4259-989D-2DB2C9DA3D2E}"/>
              </a:ext>
            </a:extLst>
          </p:cNvPr>
          <p:cNvSpPr txBox="1"/>
          <p:nvPr/>
        </p:nvSpPr>
        <p:spPr>
          <a:xfrm>
            <a:off x="4494414" y="2956560"/>
            <a:ext cx="2430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Selezione</a:t>
            </a:r>
            <a:r>
              <a:rPr lang="en-US" dirty="0"/>
              <a:t> </a:t>
            </a:r>
            <a:r>
              <a:rPr lang="en-US" dirty="0" err="1"/>
              <a:t>eccitazione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EECA83-8AAA-4673-B833-5D048AE878FF}"/>
              </a:ext>
            </a:extLst>
          </p:cNvPr>
          <p:cNvSpPr txBox="1"/>
          <p:nvPr/>
        </p:nvSpPr>
        <p:spPr>
          <a:xfrm>
            <a:off x="7323512" y="5594466"/>
            <a:ext cx="14491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Luce </a:t>
            </a:r>
            <a:r>
              <a:rPr lang="en-US" dirty="0" err="1"/>
              <a:t>emessa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195C21-4007-427B-8FF6-B643A7D2A3F6}"/>
              </a:ext>
            </a:extLst>
          </p:cNvPr>
          <p:cNvSpPr txBox="1"/>
          <p:nvPr/>
        </p:nvSpPr>
        <p:spPr>
          <a:xfrm>
            <a:off x="5843846" y="5694216"/>
            <a:ext cx="1180407" cy="646331"/>
          </a:xfrm>
          <a:prstGeom prst="rect">
            <a:avLst/>
          </a:prstGeom>
          <a:solidFill>
            <a:srgbClr val="31993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Selezione</a:t>
            </a:r>
            <a:r>
              <a:rPr lang="en-US" dirty="0"/>
              <a:t> </a:t>
            </a:r>
            <a:r>
              <a:rPr lang="en-US" dirty="0" err="1"/>
              <a:t>emissione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D9598C-4996-4359-9309-3962720D9039}"/>
              </a:ext>
            </a:extLst>
          </p:cNvPr>
          <p:cNvSpPr txBox="1"/>
          <p:nvPr/>
        </p:nvSpPr>
        <p:spPr>
          <a:xfrm>
            <a:off x="3261359" y="5297978"/>
            <a:ext cx="11277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Rivelatore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45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object 1325"/>
          <p:cNvSpPr txBox="1">
            <a:spLocks noGrp="1"/>
          </p:cNvSpPr>
          <p:nvPr>
            <p:ph type="title"/>
          </p:nvPr>
        </p:nvSpPr>
        <p:spPr>
          <a:xfrm>
            <a:off x="3299199" y="281126"/>
            <a:ext cx="5593602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5" dirty="0" err="1"/>
              <a:t>Selezionare</a:t>
            </a:r>
            <a:r>
              <a:rPr lang="en-US" spc="-15" dirty="0"/>
              <a:t> la luce </a:t>
            </a:r>
            <a:r>
              <a:rPr lang="en-US" spc="-15" dirty="0" err="1"/>
              <a:t>giusta</a:t>
            </a:r>
            <a:endParaRPr spc="-5" dirty="0"/>
          </a:p>
        </p:txBody>
      </p:sp>
      <p:pic>
        <p:nvPicPr>
          <p:cNvPr id="21506" name="Picture 2" descr="Risultati immagini per monochromator diagram">
            <a:extLst>
              <a:ext uri="{FF2B5EF4-FFF2-40B4-BE49-F238E27FC236}">
                <a16:creationId xmlns:a16="http://schemas.microsoft.com/office/drawing/2014/main" id="{50ACEE49-1D38-45E1-8087-A1F584AB1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1090333"/>
            <a:ext cx="4920268" cy="16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8" name="Rectangle 1327">
            <a:extLst>
              <a:ext uri="{FF2B5EF4-FFF2-40B4-BE49-F238E27FC236}">
                <a16:creationId xmlns:a16="http://schemas.microsoft.com/office/drawing/2014/main" id="{EE34EB99-2FFA-4288-B620-611600CCED1D}"/>
              </a:ext>
            </a:extLst>
          </p:cNvPr>
          <p:cNvSpPr/>
          <p:nvPr/>
        </p:nvSpPr>
        <p:spPr>
          <a:xfrm>
            <a:off x="3325091" y="989215"/>
            <a:ext cx="5228705" cy="1737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TextBox 1328">
            <a:extLst>
              <a:ext uri="{FF2B5EF4-FFF2-40B4-BE49-F238E27FC236}">
                <a16:creationId xmlns:a16="http://schemas.microsoft.com/office/drawing/2014/main" id="{4D071B0B-C644-4997-94A7-2641F6C53BED}"/>
              </a:ext>
            </a:extLst>
          </p:cNvPr>
          <p:cNvSpPr txBox="1"/>
          <p:nvPr/>
        </p:nvSpPr>
        <p:spPr>
          <a:xfrm>
            <a:off x="3266902" y="872836"/>
            <a:ext cx="1712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monocromatore</a:t>
            </a:r>
            <a:endParaRPr lang="en-US" dirty="0"/>
          </a:p>
        </p:txBody>
      </p:sp>
      <p:grpSp>
        <p:nvGrpSpPr>
          <p:cNvPr id="1332" name="Group 1331">
            <a:extLst>
              <a:ext uri="{FF2B5EF4-FFF2-40B4-BE49-F238E27FC236}">
                <a16:creationId xmlns:a16="http://schemas.microsoft.com/office/drawing/2014/main" id="{B0920843-6132-43CF-9146-B3CADAD0FC13}"/>
              </a:ext>
            </a:extLst>
          </p:cNvPr>
          <p:cNvGrpSpPr/>
          <p:nvPr/>
        </p:nvGrpSpPr>
        <p:grpSpPr>
          <a:xfrm>
            <a:off x="2581104" y="2803236"/>
            <a:ext cx="7031293" cy="2123440"/>
            <a:chOff x="2852035" y="2997970"/>
            <a:chExt cx="7031293" cy="2123440"/>
          </a:xfrm>
        </p:grpSpPr>
        <p:sp>
          <p:nvSpPr>
            <p:cNvPr id="6" name="object 6"/>
            <p:cNvSpPr/>
            <p:nvPr/>
          </p:nvSpPr>
          <p:spPr>
            <a:xfrm>
              <a:off x="4738751" y="359371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188"/>
                  </a:moveTo>
                  <a:lnTo>
                    <a:pt x="552272" y="34188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EE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" name="object 7"/>
            <p:cNvSpPr/>
            <p:nvPr/>
          </p:nvSpPr>
          <p:spPr>
            <a:xfrm>
              <a:off x="4738751" y="360287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EF01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8" name="object 8"/>
            <p:cNvSpPr/>
            <p:nvPr/>
          </p:nvSpPr>
          <p:spPr>
            <a:xfrm>
              <a:off x="4738751" y="360598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EF05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" name="object 9"/>
            <p:cNvSpPr/>
            <p:nvPr/>
          </p:nvSpPr>
          <p:spPr>
            <a:xfrm>
              <a:off x="4738751" y="360899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00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38751" y="361203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116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738751" y="361203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221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38751" y="361511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42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738751" y="3618165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53D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738751" y="362117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74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738751" y="3621182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566"/>
                  </a:moveTo>
                  <a:lnTo>
                    <a:pt x="552272" y="37566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566"/>
                  </a:lnTo>
                  <a:close/>
                </a:path>
              </a:pathLst>
            </a:custGeom>
            <a:solidFill>
              <a:srgbClr val="F95B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738751" y="362427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A6A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738751" y="3627297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C77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738751" y="3630315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D83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738751" y="3630326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566"/>
                  </a:moveTo>
                  <a:lnTo>
                    <a:pt x="552272" y="37566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566"/>
                  </a:lnTo>
                  <a:close/>
                </a:path>
              </a:pathLst>
            </a:custGeom>
            <a:solidFill>
              <a:srgbClr val="FE8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738751" y="363334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188"/>
                  </a:moveTo>
                  <a:lnTo>
                    <a:pt x="552272" y="34188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738751" y="363642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98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738751" y="363948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738751" y="363948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9A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738751" y="364249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188"/>
                  </a:moveTo>
                  <a:lnTo>
                    <a:pt x="552272" y="34188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738751" y="364559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A2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738751" y="364861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A8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738751" y="364861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B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4738751" y="365163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38751" y="365472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738751" y="3657745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4738751" y="3657757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4738751" y="366078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E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4738751" y="366389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E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4738751" y="3666912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4738751" y="3666900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FFF7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4738751" y="366992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4738751" y="367303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4738751" y="367604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4738751" y="367604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D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4738751" y="367909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6FE0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4738751" y="368209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188"/>
                  </a:moveTo>
                  <a:lnTo>
                    <a:pt x="552272" y="34188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EAFB0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4738751" y="368521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DAF807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4738751" y="368521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C7F40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4738751" y="3688227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B1F00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4738751" y="369123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99EB1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4738751" y="3694342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7FE619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4738751" y="3694331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66E11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4738751" y="369736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4EDC23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4738751" y="370040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38D827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4738751" y="370347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25D42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4738751" y="3703497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15D12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4738751" y="370652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9CE3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4738751" y="370954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2CD3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4738751" y="371264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CC33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4738751" y="371264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CA3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4738751" y="371565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C53A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4738751" y="371867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BB4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4738751" y="3721706"/>
              <a:ext cx="552450" cy="27794"/>
            </a:xfrm>
            <a:custGeom>
              <a:avLst/>
              <a:gdLst/>
              <a:ahLst/>
              <a:cxnLst/>
              <a:rect l="l" t="t" r="r" b="b"/>
              <a:pathLst>
                <a:path w="552450" h="31114">
                  <a:moveTo>
                    <a:pt x="0" y="30734"/>
                  </a:moveTo>
                  <a:lnTo>
                    <a:pt x="552272" y="30734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0734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4738751" y="3721706"/>
              <a:ext cx="552450" cy="27794"/>
            </a:xfrm>
            <a:custGeom>
              <a:avLst/>
              <a:gdLst/>
              <a:ahLst/>
              <a:cxnLst/>
              <a:rect l="l" t="t" r="r" b="b"/>
              <a:pathLst>
                <a:path w="552450" h="31114">
                  <a:moveTo>
                    <a:pt x="0" y="30734"/>
                  </a:moveTo>
                  <a:lnTo>
                    <a:pt x="552272" y="30734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0734"/>
                  </a:lnTo>
                  <a:close/>
                </a:path>
              </a:pathLst>
            </a:custGeom>
            <a:solidFill>
              <a:srgbClr val="009F6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4738751" y="3724791"/>
              <a:ext cx="552450" cy="24390"/>
            </a:xfrm>
            <a:custGeom>
              <a:avLst/>
              <a:gdLst/>
              <a:ahLst/>
              <a:cxnLst/>
              <a:rect l="l" t="t" r="r" b="b"/>
              <a:pathLst>
                <a:path w="552450" h="27305">
                  <a:moveTo>
                    <a:pt x="0" y="27279"/>
                  </a:moveTo>
                  <a:lnTo>
                    <a:pt x="552272" y="2727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27279"/>
                  </a:lnTo>
                  <a:close/>
                </a:path>
              </a:pathLst>
            </a:custGeom>
            <a:solidFill>
              <a:srgbClr val="008D7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4738751" y="3727842"/>
              <a:ext cx="552450" cy="21554"/>
            </a:xfrm>
            <a:custGeom>
              <a:avLst/>
              <a:gdLst/>
              <a:ahLst/>
              <a:cxnLst/>
              <a:rect l="l" t="t" r="r" b="b"/>
              <a:pathLst>
                <a:path w="552450" h="24130">
                  <a:moveTo>
                    <a:pt x="0" y="23863"/>
                  </a:moveTo>
                  <a:lnTo>
                    <a:pt x="552272" y="23863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23863"/>
                  </a:lnTo>
                  <a:close/>
                </a:path>
              </a:pathLst>
            </a:custGeom>
            <a:solidFill>
              <a:srgbClr val="007A8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4738751" y="3730849"/>
              <a:ext cx="552450" cy="18718"/>
            </a:xfrm>
            <a:custGeom>
              <a:avLst/>
              <a:gdLst/>
              <a:ahLst/>
              <a:cxnLst/>
              <a:rect l="l" t="t" r="r" b="b"/>
              <a:pathLst>
                <a:path w="552450" h="20955">
                  <a:moveTo>
                    <a:pt x="0" y="20497"/>
                  </a:moveTo>
                  <a:lnTo>
                    <a:pt x="552272" y="20497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20497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4738751" y="3730861"/>
              <a:ext cx="552450" cy="18718"/>
            </a:xfrm>
            <a:custGeom>
              <a:avLst/>
              <a:gdLst/>
              <a:ahLst/>
              <a:cxnLst/>
              <a:rect l="l" t="t" r="r" b="b"/>
              <a:pathLst>
                <a:path w="552450" h="20955">
                  <a:moveTo>
                    <a:pt x="0" y="20485"/>
                  </a:moveTo>
                  <a:lnTo>
                    <a:pt x="552272" y="20485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20485"/>
                  </a:lnTo>
                  <a:close/>
                </a:path>
              </a:pathLst>
            </a:custGeom>
            <a:solidFill>
              <a:srgbClr val="0052AD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4738751" y="3733957"/>
              <a:ext cx="552450" cy="15315"/>
            </a:xfrm>
            <a:custGeom>
              <a:avLst/>
              <a:gdLst/>
              <a:ahLst/>
              <a:cxnLst/>
              <a:rect l="l" t="t" r="r" b="b"/>
              <a:pathLst>
                <a:path w="552450" h="17144">
                  <a:moveTo>
                    <a:pt x="0" y="17018"/>
                  </a:moveTo>
                  <a:lnTo>
                    <a:pt x="552272" y="17018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17018"/>
                  </a:lnTo>
                  <a:close/>
                </a:path>
              </a:pathLst>
            </a:custGeom>
            <a:solidFill>
              <a:srgbClr val="003FC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4738751" y="3736974"/>
              <a:ext cx="552450" cy="12479"/>
            </a:xfrm>
            <a:custGeom>
              <a:avLst/>
              <a:gdLst/>
              <a:ahLst/>
              <a:cxnLst/>
              <a:rect l="l" t="t" r="r" b="b"/>
              <a:pathLst>
                <a:path w="552450" h="13969">
                  <a:moveTo>
                    <a:pt x="0" y="13639"/>
                  </a:moveTo>
                  <a:lnTo>
                    <a:pt x="552272" y="1363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13639"/>
                  </a:lnTo>
                  <a:close/>
                </a:path>
              </a:pathLst>
            </a:custGeom>
            <a:solidFill>
              <a:srgbClr val="002DD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4738751" y="3744575"/>
              <a:ext cx="552450" cy="0"/>
            </a:xfrm>
            <a:custGeom>
              <a:avLst/>
              <a:gdLst/>
              <a:ahLst/>
              <a:cxnLst/>
              <a:rect l="l" t="t" r="r" b="b"/>
              <a:pathLst>
                <a:path w="552450">
                  <a:moveTo>
                    <a:pt x="0" y="0"/>
                  </a:moveTo>
                  <a:lnTo>
                    <a:pt x="552272" y="0"/>
                  </a:lnTo>
                </a:path>
              </a:pathLst>
            </a:custGeom>
            <a:ln w="10261">
              <a:solidFill>
                <a:srgbClr val="001DE2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4738751" y="3744580"/>
              <a:ext cx="552450" cy="0"/>
            </a:xfrm>
            <a:custGeom>
              <a:avLst/>
              <a:gdLst/>
              <a:ahLst/>
              <a:cxnLst/>
              <a:rect l="l" t="t" r="r" b="b"/>
              <a:pathLst>
                <a:path w="552450">
                  <a:moveTo>
                    <a:pt x="0" y="0"/>
                  </a:moveTo>
                  <a:lnTo>
                    <a:pt x="552272" y="0"/>
                  </a:lnTo>
                </a:path>
              </a:pathLst>
            </a:custGeom>
            <a:ln w="10248">
              <a:solidFill>
                <a:srgbClr val="0010EF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4738751" y="3746129"/>
              <a:ext cx="552450" cy="0"/>
            </a:xfrm>
            <a:custGeom>
              <a:avLst/>
              <a:gdLst/>
              <a:ahLst/>
              <a:cxnLst/>
              <a:rect l="l" t="t" r="r" b="b"/>
              <a:pathLst>
                <a:path w="552450">
                  <a:moveTo>
                    <a:pt x="0" y="0"/>
                  </a:moveTo>
                  <a:lnTo>
                    <a:pt x="552272" y="0"/>
                  </a:lnTo>
                </a:path>
              </a:pathLst>
            </a:custGeom>
            <a:ln w="6781">
              <a:solidFill>
                <a:srgbClr val="0007F8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4738751" y="3747632"/>
              <a:ext cx="552450" cy="0"/>
            </a:xfrm>
            <a:custGeom>
              <a:avLst/>
              <a:gdLst/>
              <a:ahLst/>
              <a:cxnLst/>
              <a:rect l="l" t="t" r="r" b="b"/>
              <a:pathLst>
                <a:path w="552450">
                  <a:moveTo>
                    <a:pt x="0" y="0"/>
                  </a:moveTo>
                  <a:lnTo>
                    <a:pt x="552272" y="0"/>
                  </a:lnTo>
                </a:path>
              </a:pathLst>
            </a:custGeom>
            <a:ln w="3416">
              <a:solidFill>
                <a:srgbClr val="0001FE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4738751" y="374915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100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4738751" y="3752255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701F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4738751" y="3755272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1004F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4738751" y="375829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1D07F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4738751" y="375829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2D0BF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4738751" y="376131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188"/>
                  </a:moveTo>
                  <a:lnTo>
                    <a:pt x="552272" y="34188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3E0FF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4738751" y="3764405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5214E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4738751" y="376745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6619E6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4738751" y="3767433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7A1EE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4738751" y="3770462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8D23DC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80" name="object 80"/>
            <p:cNvSpPr/>
            <p:nvPr/>
          </p:nvSpPr>
          <p:spPr>
            <a:xfrm>
              <a:off x="4738751" y="377357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9F27D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81" name="object 81"/>
            <p:cNvSpPr/>
            <p:nvPr/>
          </p:nvSpPr>
          <p:spPr>
            <a:xfrm>
              <a:off x="4738751" y="377658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AF2BD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82" name="object 82"/>
            <p:cNvSpPr/>
            <p:nvPr/>
          </p:nvSpPr>
          <p:spPr>
            <a:xfrm>
              <a:off x="4738751" y="3776577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BB2ED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4738751" y="3785744"/>
              <a:ext cx="552450" cy="18718"/>
            </a:xfrm>
            <a:custGeom>
              <a:avLst/>
              <a:gdLst/>
              <a:ahLst/>
              <a:cxnLst/>
              <a:rect l="l" t="t" r="r" b="b"/>
              <a:pathLst>
                <a:path w="552450" h="20955">
                  <a:moveTo>
                    <a:pt x="0" y="20472"/>
                  </a:moveTo>
                  <a:lnTo>
                    <a:pt x="552272" y="20472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20472"/>
                  </a:lnTo>
                  <a:close/>
                </a:path>
              </a:pathLst>
            </a:custGeom>
            <a:solidFill>
              <a:srgbClr val="CC33CC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4411465" y="3167200"/>
              <a:ext cx="327660" cy="457175"/>
            </a:xfrm>
            <a:custGeom>
              <a:avLst/>
              <a:gdLst/>
              <a:ahLst/>
              <a:cxnLst/>
              <a:rect l="l" t="t" r="r" b="b"/>
              <a:pathLst>
                <a:path w="327660" h="511810">
                  <a:moveTo>
                    <a:pt x="0" y="0"/>
                  </a:moveTo>
                  <a:lnTo>
                    <a:pt x="0" y="177355"/>
                  </a:lnTo>
                  <a:lnTo>
                    <a:pt x="3441" y="180835"/>
                  </a:lnTo>
                  <a:lnTo>
                    <a:pt x="6845" y="187617"/>
                  </a:lnTo>
                  <a:lnTo>
                    <a:pt x="13601" y="194462"/>
                  </a:lnTo>
                  <a:lnTo>
                    <a:pt x="20447" y="208064"/>
                  </a:lnTo>
                  <a:lnTo>
                    <a:pt x="30708" y="218325"/>
                  </a:lnTo>
                  <a:lnTo>
                    <a:pt x="51155" y="245567"/>
                  </a:lnTo>
                  <a:lnTo>
                    <a:pt x="64795" y="262636"/>
                  </a:lnTo>
                  <a:lnTo>
                    <a:pt x="75057" y="276275"/>
                  </a:lnTo>
                  <a:lnTo>
                    <a:pt x="88646" y="293395"/>
                  </a:lnTo>
                  <a:lnTo>
                    <a:pt x="102285" y="310400"/>
                  </a:lnTo>
                  <a:lnTo>
                    <a:pt x="119291" y="327469"/>
                  </a:lnTo>
                  <a:lnTo>
                    <a:pt x="132994" y="344487"/>
                  </a:lnTo>
                  <a:lnTo>
                    <a:pt x="149999" y="361569"/>
                  </a:lnTo>
                  <a:lnTo>
                    <a:pt x="163639" y="378675"/>
                  </a:lnTo>
                  <a:lnTo>
                    <a:pt x="180721" y="392315"/>
                  </a:lnTo>
                  <a:lnTo>
                    <a:pt x="194348" y="409321"/>
                  </a:lnTo>
                  <a:lnTo>
                    <a:pt x="211353" y="423024"/>
                  </a:lnTo>
                  <a:lnTo>
                    <a:pt x="224955" y="436626"/>
                  </a:lnTo>
                  <a:lnTo>
                    <a:pt x="265925" y="467372"/>
                  </a:lnTo>
                  <a:lnTo>
                    <a:pt x="276148" y="477494"/>
                  </a:lnTo>
                  <a:lnTo>
                    <a:pt x="289788" y="484352"/>
                  </a:lnTo>
                  <a:lnTo>
                    <a:pt x="300012" y="494601"/>
                  </a:lnTo>
                  <a:lnTo>
                    <a:pt x="306793" y="497979"/>
                  </a:lnTo>
                  <a:lnTo>
                    <a:pt x="313639" y="504837"/>
                  </a:lnTo>
                  <a:lnTo>
                    <a:pt x="320421" y="508241"/>
                  </a:lnTo>
                  <a:lnTo>
                    <a:pt x="323875" y="511683"/>
                  </a:lnTo>
                  <a:lnTo>
                    <a:pt x="327279" y="511683"/>
                  </a:lnTo>
                  <a:lnTo>
                    <a:pt x="327279" y="477494"/>
                  </a:lnTo>
                  <a:lnTo>
                    <a:pt x="323875" y="474116"/>
                  </a:lnTo>
                  <a:lnTo>
                    <a:pt x="320421" y="470750"/>
                  </a:lnTo>
                  <a:lnTo>
                    <a:pt x="313639" y="467372"/>
                  </a:lnTo>
                  <a:lnTo>
                    <a:pt x="306793" y="460489"/>
                  </a:lnTo>
                  <a:lnTo>
                    <a:pt x="300012" y="450253"/>
                  </a:lnTo>
                  <a:lnTo>
                    <a:pt x="289788" y="440029"/>
                  </a:lnTo>
                  <a:lnTo>
                    <a:pt x="276148" y="429768"/>
                  </a:lnTo>
                  <a:lnTo>
                    <a:pt x="265925" y="416166"/>
                  </a:lnTo>
                  <a:lnTo>
                    <a:pt x="252298" y="399059"/>
                  </a:lnTo>
                  <a:lnTo>
                    <a:pt x="238696" y="385457"/>
                  </a:lnTo>
                  <a:lnTo>
                    <a:pt x="224955" y="368452"/>
                  </a:lnTo>
                  <a:lnTo>
                    <a:pt x="211353" y="347967"/>
                  </a:lnTo>
                  <a:lnTo>
                    <a:pt x="194348" y="327469"/>
                  </a:lnTo>
                  <a:lnTo>
                    <a:pt x="180721" y="306984"/>
                  </a:lnTo>
                  <a:lnTo>
                    <a:pt x="163639" y="286537"/>
                  </a:lnTo>
                  <a:lnTo>
                    <a:pt x="149999" y="262636"/>
                  </a:lnTo>
                  <a:lnTo>
                    <a:pt x="132994" y="238785"/>
                  </a:lnTo>
                  <a:lnTo>
                    <a:pt x="119291" y="214922"/>
                  </a:lnTo>
                  <a:lnTo>
                    <a:pt x="102285" y="191058"/>
                  </a:lnTo>
                  <a:lnTo>
                    <a:pt x="75057" y="143268"/>
                  </a:lnTo>
                  <a:lnTo>
                    <a:pt x="64795" y="119405"/>
                  </a:lnTo>
                  <a:lnTo>
                    <a:pt x="51155" y="95542"/>
                  </a:lnTo>
                  <a:lnTo>
                    <a:pt x="40932" y="75057"/>
                  </a:lnTo>
                  <a:lnTo>
                    <a:pt x="30708" y="57950"/>
                  </a:lnTo>
                  <a:lnTo>
                    <a:pt x="20447" y="40932"/>
                  </a:lnTo>
                  <a:lnTo>
                    <a:pt x="13601" y="23863"/>
                  </a:lnTo>
                  <a:lnTo>
                    <a:pt x="6845" y="13627"/>
                  </a:lnTo>
                  <a:lnTo>
                    <a:pt x="3441" y="3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4411465" y="3225110"/>
              <a:ext cx="327660" cy="411798"/>
            </a:xfrm>
            <a:custGeom>
              <a:avLst/>
              <a:gdLst/>
              <a:ahLst/>
              <a:cxnLst/>
              <a:rect l="l" t="t" r="r" b="b"/>
              <a:pathLst>
                <a:path w="327660" h="461010">
                  <a:moveTo>
                    <a:pt x="0" y="0"/>
                  </a:moveTo>
                  <a:lnTo>
                    <a:pt x="0" y="177355"/>
                  </a:lnTo>
                  <a:lnTo>
                    <a:pt x="3441" y="180733"/>
                  </a:lnTo>
                  <a:lnTo>
                    <a:pt x="6845" y="187591"/>
                  </a:lnTo>
                  <a:lnTo>
                    <a:pt x="13601" y="194436"/>
                  </a:lnTo>
                  <a:lnTo>
                    <a:pt x="20447" y="204698"/>
                  </a:lnTo>
                  <a:lnTo>
                    <a:pt x="30708" y="211442"/>
                  </a:lnTo>
                  <a:lnTo>
                    <a:pt x="40932" y="225082"/>
                  </a:lnTo>
                  <a:lnTo>
                    <a:pt x="64795" y="249008"/>
                  </a:lnTo>
                  <a:lnTo>
                    <a:pt x="75057" y="262648"/>
                  </a:lnTo>
                  <a:lnTo>
                    <a:pt x="119291" y="306997"/>
                  </a:lnTo>
                  <a:lnTo>
                    <a:pt x="132994" y="320624"/>
                  </a:lnTo>
                  <a:lnTo>
                    <a:pt x="149999" y="334225"/>
                  </a:lnTo>
                  <a:lnTo>
                    <a:pt x="163639" y="347929"/>
                  </a:lnTo>
                  <a:lnTo>
                    <a:pt x="180721" y="361568"/>
                  </a:lnTo>
                  <a:lnTo>
                    <a:pt x="194348" y="371792"/>
                  </a:lnTo>
                  <a:lnTo>
                    <a:pt x="211353" y="385432"/>
                  </a:lnTo>
                  <a:lnTo>
                    <a:pt x="252298" y="416140"/>
                  </a:lnTo>
                  <a:lnTo>
                    <a:pt x="265925" y="422922"/>
                  </a:lnTo>
                  <a:lnTo>
                    <a:pt x="276148" y="429780"/>
                  </a:lnTo>
                  <a:lnTo>
                    <a:pt x="289788" y="436625"/>
                  </a:lnTo>
                  <a:lnTo>
                    <a:pt x="300012" y="443407"/>
                  </a:lnTo>
                  <a:lnTo>
                    <a:pt x="306793" y="450265"/>
                  </a:lnTo>
                  <a:lnTo>
                    <a:pt x="320421" y="457009"/>
                  </a:lnTo>
                  <a:lnTo>
                    <a:pt x="323875" y="460489"/>
                  </a:lnTo>
                  <a:lnTo>
                    <a:pt x="327279" y="460489"/>
                  </a:lnTo>
                  <a:lnTo>
                    <a:pt x="327279" y="426402"/>
                  </a:lnTo>
                  <a:lnTo>
                    <a:pt x="323875" y="422922"/>
                  </a:lnTo>
                  <a:lnTo>
                    <a:pt x="320421" y="419519"/>
                  </a:lnTo>
                  <a:lnTo>
                    <a:pt x="313639" y="416140"/>
                  </a:lnTo>
                  <a:lnTo>
                    <a:pt x="289788" y="392277"/>
                  </a:lnTo>
                  <a:lnTo>
                    <a:pt x="276148" y="382054"/>
                  </a:lnTo>
                  <a:lnTo>
                    <a:pt x="238696" y="344487"/>
                  </a:lnTo>
                  <a:lnTo>
                    <a:pt x="224955" y="327482"/>
                  </a:lnTo>
                  <a:lnTo>
                    <a:pt x="211353" y="310375"/>
                  </a:lnTo>
                  <a:lnTo>
                    <a:pt x="194348" y="293357"/>
                  </a:lnTo>
                  <a:lnTo>
                    <a:pt x="180721" y="272872"/>
                  </a:lnTo>
                  <a:lnTo>
                    <a:pt x="163639" y="255790"/>
                  </a:lnTo>
                  <a:lnTo>
                    <a:pt x="149999" y="235305"/>
                  </a:lnTo>
                  <a:lnTo>
                    <a:pt x="132994" y="211442"/>
                  </a:lnTo>
                  <a:lnTo>
                    <a:pt x="119291" y="190957"/>
                  </a:lnTo>
                  <a:lnTo>
                    <a:pt x="102285" y="170573"/>
                  </a:lnTo>
                  <a:lnTo>
                    <a:pt x="88646" y="150088"/>
                  </a:lnTo>
                  <a:lnTo>
                    <a:pt x="75057" y="126225"/>
                  </a:lnTo>
                  <a:lnTo>
                    <a:pt x="64795" y="105778"/>
                  </a:lnTo>
                  <a:lnTo>
                    <a:pt x="51155" y="88658"/>
                  </a:lnTo>
                  <a:lnTo>
                    <a:pt x="40932" y="68173"/>
                  </a:lnTo>
                  <a:lnTo>
                    <a:pt x="30708" y="51168"/>
                  </a:lnTo>
                  <a:lnTo>
                    <a:pt x="20447" y="37464"/>
                  </a:lnTo>
                  <a:lnTo>
                    <a:pt x="13601" y="23863"/>
                  </a:lnTo>
                  <a:lnTo>
                    <a:pt x="6845" y="13601"/>
                  </a:lnTo>
                  <a:lnTo>
                    <a:pt x="3441" y="3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01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4411465" y="3237254"/>
              <a:ext cx="327660" cy="402723"/>
            </a:xfrm>
            <a:custGeom>
              <a:avLst/>
              <a:gdLst/>
              <a:ahLst/>
              <a:cxnLst/>
              <a:rect l="l" t="t" r="r" b="b"/>
              <a:pathLst>
                <a:path w="327660" h="450850">
                  <a:moveTo>
                    <a:pt x="0" y="0"/>
                  </a:moveTo>
                  <a:lnTo>
                    <a:pt x="0" y="177368"/>
                  </a:lnTo>
                  <a:lnTo>
                    <a:pt x="3441" y="180835"/>
                  </a:lnTo>
                  <a:lnTo>
                    <a:pt x="6845" y="187629"/>
                  </a:lnTo>
                  <a:lnTo>
                    <a:pt x="13601" y="194475"/>
                  </a:lnTo>
                  <a:lnTo>
                    <a:pt x="40932" y="221703"/>
                  </a:lnTo>
                  <a:lnTo>
                    <a:pt x="51155" y="235419"/>
                  </a:lnTo>
                  <a:lnTo>
                    <a:pt x="64795" y="245668"/>
                  </a:lnTo>
                  <a:lnTo>
                    <a:pt x="75057" y="259270"/>
                  </a:lnTo>
                  <a:lnTo>
                    <a:pt x="102285" y="286550"/>
                  </a:lnTo>
                  <a:lnTo>
                    <a:pt x="119291" y="300253"/>
                  </a:lnTo>
                  <a:lnTo>
                    <a:pt x="132994" y="313880"/>
                  </a:lnTo>
                  <a:lnTo>
                    <a:pt x="149999" y="327482"/>
                  </a:lnTo>
                  <a:lnTo>
                    <a:pt x="163639" y="341121"/>
                  </a:lnTo>
                  <a:lnTo>
                    <a:pt x="180721" y="351345"/>
                  </a:lnTo>
                  <a:lnTo>
                    <a:pt x="194348" y="364985"/>
                  </a:lnTo>
                  <a:lnTo>
                    <a:pt x="211353" y="375208"/>
                  </a:lnTo>
                  <a:lnTo>
                    <a:pt x="252298" y="405917"/>
                  </a:lnTo>
                  <a:lnTo>
                    <a:pt x="265925" y="412800"/>
                  </a:lnTo>
                  <a:lnTo>
                    <a:pt x="276148" y="423024"/>
                  </a:lnTo>
                  <a:lnTo>
                    <a:pt x="289788" y="426402"/>
                  </a:lnTo>
                  <a:lnTo>
                    <a:pt x="300012" y="433260"/>
                  </a:lnTo>
                  <a:lnTo>
                    <a:pt x="306793" y="440042"/>
                  </a:lnTo>
                  <a:lnTo>
                    <a:pt x="313639" y="443420"/>
                  </a:lnTo>
                  <a:lnTo>
                    <a:pt x="320421" y="446887"/>
                  </a:lnTo>
                  <a:lnTo>
                    <a:pt x="323875" y="446887"/>
                  </a:lnTo>
                  <a:lnTo>
                    <a:pt x="327279" y="450265"/>
                  </a:lnTo>
                  <a:lnTo>
                    <a:pt x="327279" y="416178"/>
                  </a:lnTo>
                  <a:lnTo>
                    <a:pt x="323875" y="412800"/>
                  </a:lnTo>
                  <a:lnTo>
                    <a:pt x="320421" y="409333"/>
                  </a:lnTo>
                  <a:lnTo>
                    <a:pt x="313639" y="405917"/>
                  </a:lnTo>
                  <a:lnTo>
                    <a:pt x="289788" y="382054"/>
                  </a:lnTo>
                  <a:lnTo>
                    <a:pt x="276148" y="371830"/>
                  </a:lnTo>
                  <a:lnTo>
                    <a:pt x="224955" y="320636"/>
                  </a:lnTo>
                  <a:lnTo>
                    <a:pt x="211353" y="303618"/>
                  </a:lnTo>
                  <a:lnTo>
                    <a:pt x="194348" y="286550"/>
                  </a:lnTo>
                  <a:lnTo>
                    <a:pt x="180721" y="266064"/>
                  </a:lnTo>
                  <a:lnTo>
                    <a:pt x="163639" y="249046"/>
                  </a:lnTo>
                  <a:lnTo>
                    <a:pt x="149999" y="228561"/>
                  </a:lnTo>
                  <a:lnTo>
                    <a:pt x="132994" y="208114"/>
                  </a:lnTo>
                  <a:lnTo>
                    <a:pt x="119291" y="187629"/>
                  </a:lnTo>
                  <a:lnTo>
                    <a:pt x="102285" y="167131"/>
                  </a:lnTo>
                  <a:lnTo>
                    <a:pt x="88646" y="143281"/>
                  </a:lnTo>
                  <a:lnTo>
                    <a:pt x="75057" y="122783"/>
                  </a:lnTo>
                  <a:lnTo>
                    <a:pt x="64795" y="105778"/>
                  </a:lnTo>
                  <a:lnTo>
                    <a:pt x="51155" y="85293"/>
                  </a:lnTo>
                  <a:lnTo>
                    <a:pt x="20447" y="34124"/>
                  </a:lnTo>
                  <a:lnTo>
                    <a:pt x="6845" y="13703"/>
                  </a:lnTo>
                  <a:lnTo>
                    <a:pt x="3441" y="3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05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87" name="object 87"/>
            <p:cNvSpPr/>
            <p:nvPr/>
          </p:nvSpPr>
          <p:spPr>
            <a:xfrm>
              <a:off x="4411465" y="3249505"/>
              <a:ext cx="327660" cy="393080"/>
            </a:xfrm>
            <a:custGeom>
              <a:avLst/>
              <a:gdLst/>
              <a:ahLst/>
              <a:cxnLst/>
              <a:rect l="l" t="t" r="r" b="b"/>
              <a:pathLst>
                <a:path w="327660" h="440055">
                  <a:moveTo>
                    <a:pt x="0" y="0"/>
                  </a:moveTo>
                  <a:lnTo>
                    <a:pt x="0" y="177380"/>
                  </a:lnTo>
                  <a:lnTo>
                    <a:pt x="3441" y="180759"/>
                  </a:lnTo>
                  <a:lnTo>
                    <a:pt x="6845" y="187617"/>
                  </a:lnTo>
                  <a:lnTo>
                    <a:pt x="13601" y="190982"/>
                  </a:lnTo>
                  <a:lnTo>
                    <a:pt x="20447" y="201244"/>
                  </a:lnTo>
                  <a:lnTo>
                    <a:pt x="51155" y="231965"/>
                  </a:lnTo>
                  <a:lnTo>
                    <a:pt x="64795" y="242112"/>
                  </a:lnTo>
                  <a:lnTo>
                    <a:pt x="75057" y="255816"/>
                  </a:lnTo>
                  <a:lnTo>
                    <a:pt x="102285" y="283057"/>
                  </a:lnTo>
                  <a:lnTo>
                    <a:pt x="119291" y="296697"/>
                  </a:lnTo>
                  <a:lnTo>
                    <a:pt x="132994" y="306920"/>
                  </a:lnTo>
                  <a:lnTo>
                    <a:pt x="149999" y="320624"/>
                  </a:lnTo>
                  <a:lnTo>
                    <a:pt x="163639" y="334251"/>
                  </a:lnTo>
                  <a:lnTo>
                    <a:pt x="180721" y="344487"/>
                  </a:lnTo>
                  <a:lnTo>
                    <a:pt x="194348" y="358114"/>
                  </a:lnTo>
                  <a:lnTo>
                    <a:pt x="211353" y="368338"/>
                  </a:lnTo>
                  <a:lnTo>
                    <a:pt x="238696" y="388835"/>
                  </a:lnTo>
                  <a:lnTo>
                    <a:pt x="252298" y="395617"/>
                  </a:lnTo>
                  <a:lnTo>
                    <a:pt x="265925" y="405841"/>
                  </a:lnTo>
                  <a:lnTo>
                    <a:pt x="276148" y="412686"/>
                  </a:lnTo>
                  <a:lnTo>
                    <a:pt x="289788" y="416102"/>
                  </a:lnTo>
                  <a:lnTo>
                    <a:pt x="300012" y="422948"/>
                  </a:lnTo>
                  <a:lnTo>
                    <a:pt x="306793" y="426326"/>
                  </a:lnTo>
                  <a:lnTo>
                    <a:pt x="313639" y="433184"/>
                  </a:lnTo>
                  <a:lnTo>
                    <a:pt x="320421" y="433184"/>
                  </a:lnTo>
                  <a:lnTo>
                    <a:pt x="323875" y="436549"/>
                  </a:lnTo>
                  <a:lnTo>
                    <a:pt x="327279" y="439966"/>
                  </a:lnTo>
                  <a:lnTo>
                    <a:pt x="327279" y="402463"/>
                  </a:lnTo>
                  <a:lnTo>
                    <a:pt x="323875" y="402463"/>
                  </a:lnTo>
                  <a:lnTo>
                    <a:pt x="320421" y="399084"/>
                  </a:lnTo>
                  <a:lnTo>
                    <a:pt x="313639" y="392201"/>
                  </a:lnTo>
                  <a:lnTo>
                    <a:pt x="306793" y="388835"/>
                  </a:lnTo>
                  <a:lnTo>
                    <a:pt x="300012" y="381977"/>
                  </a:lnTo>
                  <a:lnTo>
                    <a:pt x="289788" y="371754"/>
                  </a:lnTo>
                  <a:lnTo>
                    <a:pt x="276148" y="361492"/>
                  </a:lnTo>
                  <a:lnTo>
                    <a:pt x="224955" y="310400"/>
                  </a:lnTo>
                  <a:lnTo>
                    <a:pt x="211353" y="293319"/>
                  </a:lnTo>
                  <a:lnTo>
                    <a:pt x="194348" y="276313"/>
                  </a:lnTo>
                  <a:lnTo>
                    <a:pt x="180721" y="259194"/>
                  </a:lnTo>
                  <a:lnTo>
                    <a:pt x="163639" y="242112"/>
                  </a:lnTo>
                  <a:lnTo>
                    <a:pt x="149999" y="221703"/>
                  </a:lnTo>
                  <a:lnTo>
                    <a:pt x="132994" y="201244"/>
                  </a:lnTo>
                  <a:lnTo>
                    <a:pt x="119291" y="180759"/>
                  </a:lnTo>
                  <a:lnTo>
                    <a:pt x="102285" y="160274"/>
                  </a:lnTo>
                  <a:lnTo>
                    <a:pt x="75057" y="119329"/>
                  </a:lnTo>
                  <a:lnTo>
                    <a:pt x="64795" y="102323"/>
                  </a:lnTo>
                  <a:lnTo>
                    <a:pt x="51155" y="81838"/>
                  </a:lnTo>
                  <a:lnTo>
                    <a:pt x="30708" y="47713"/>
                  </a:lnTo>
                  <a:lnTo>
                    <a:pt x="20447" y="34112"/>
                  </a:lnTo>
                  <a:lnTo>
                    <a:pt x="13601" y="20408"/>
                  </a:lnTo>
                  <a:lnTo>
                    <a:pt x="6845" y="10147"/>
                  </a:lnTo>
                  <a:lnTo>
                    <a:pt x="3441" y="3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88" name="object 88"/>
            <p:cNvSpPr/>
            <p:nvPr/>
          </p:nvSpPr>
          <p:spPr>
            <a:xfrm>
              <a:off x="4411465" y="3261677"/>
              <a:ext cx="327660" cy="381169"/>
            </a:xfrm>
            <a:custGeom>
              <a:avLst/>
              <a:gdLst/>
              <a:ahLst/>
              <a:cxnLst/>
              <a:rect l="l" t="t" r="r" b="b"/>
              <a:pathLst>
                <a:path w="327660" h="426719">
                  <a:moveTo>
                    <a:pt x="0" y="0"/>
                  </a:moveTo>
                  <a:lnTo>
                    <a:pt x="0" y="177355"/>
                  </a:lnTo>
                  <a:lnTo>
                    <a:pt x="6845" y="184137"/>
                  </a:lnTo>
                  <a:lnTo>
                    <a:pt x="13601" y="190995"/>
                  </a:lnTo>
                  <a:lnTo>
                    <a:pt x="88646" y="266052"/>
                  </a:lnTo>
                  <a:lnTo>
                    <a:pt x="102285" y="276275"/>
                  </a:lnTo>
                  <a:lnTo>
                    <a:pt x="119291" y="289915"/>
                  </a:lnTo>
                  <a:lnTo>
                    <a:pt x="132994" y="303555"/>
                  </a:lnTo>
                  <a:lnTo>
                    <a:pt x="149999" y="313778"/>
                  </a:lnTo>
                  <a:lnTo>
                    <a:pt x="163639" y="327418"/>
                  </a:lnTo>
                  <a:lnTo>
                    <a:pt x="180721" y="337642"/>
                  </a:lnTo>
                  <a:lnTo>
                    <a:pt x="194348" y="347865"/>
                  </a:lnTo>
                  <a:lnTo>
                    <a:pt x="211353" y="358127"/>
                  </a:lnTo>
                  <a:lnTo>
                    <a:pt x="238696" y="378574"/>
                  </a:lnTo>
                  <a:lnTo>
                    <a:pt x="252298" y="385457"/>
                  </a:lnTo>
                  <a:lnTo>
                    <a:pt x="265925" y="395693"/>
                  </a:lnTo>
                  <a:lnTo>
                    <a:pt x="276148" y="402475"/>
                  </a:lnTo>
                  <a:lnTo>
                    <a:pt x="289788" y="405917"/>
                  </a:lnTo>
                  <a:lnTo>
                    <a:pt x="300012" y="412699"/>
                  </a:lnTo>
                  <a:lnTo>
                    <a:pt x="306793" y="416077"/>
                  </a:lnTo>
                  <a:lnTo>
                    <a:pt x="313639" y="419557"/>
                  </a:lnTo>
                  <a:lnTo>
                    <a:pt x="320421" y="422922"/>
                  </a:lnTo>
                  <a:lnTo>
                    <a:pt x="323875" y="426338"/>
                  </a:lnTo>
                  <a:lnTo>
                    <a:pt x="327279" y="426338"/>
                  </a:lnTo>
                  <a:lnTo>
                    <a:pt x="327279" y="392214"/>
                  </a:lnTo>
                  <a:lnTo>
                    <a:pt x="323875" y="392214"/>
                  </a:lnTo>
                  <a:lnTo>
                    <a:pt x="320421" y="388835"/>
                  </a:lnTo>
                  <a:lnTo>
                    <a:pt x="313639" y="381990"/>
                  </a:lnTo>
                  <a:lnTo>
                    <a:pt x="306793" y="378574"/>
                  </a:lnTo>
                  <a:lnTo>
                    <a:pt x="300012" y="368350"/>
                  </a:lnTo>
                  <a:lnTo>
                    <a:pt x="289788" y="361607"/>
                  </a:lnTo>
                  <a:lnTo>
                    <a:pt x="276148" y="351345"/>
                  </a:lnTo>
                  <a:lnTo>
                    <a:pt x="252298" y="327418"/>
                  </a:lnTo>
                  <a:lnTo>
                    <a:pt x="238696" y="317258"/>
                  </a:lnTo>
                  <a:lnTo>
                    <a:pt x="224955" y="303555"/>
                  </a:lnTo>
                  <a:lnTo>
                    <a:pt x="211353" y="286537"/>
                  </a:lnTo>
                  <a:lnTo>
                    <a:pt x="194348" y="269430"/>
                  </a:lnTo>
                  <a:lnTo>
                    <a:pt x="180721" y="252425"/>
                  </a:lnTo>
                  <a:lnTo>
                    <a:pt x="163639" y="235343"/>
                  </a:lnTo>
                  <a:lnTo>
                    <a:pt x="149999" y="214858"/>
                  </a:lnTo>
                  <a:lnTo>
                    <a:pt x="132994" y="197840"/>
                  </a:lnTo>
                  <a:lnTo>
                    <a:pt x="119291" y="177355"/>
                  </a:lnTo>
                  <a:lnTo>
                    <a:pt x="102285" y="156870"/>
                  </a:lnTo>
                  <a:lnTo>
                    <a:pt x="75057" y="115938"/>
                  </a:lnTo>
                  <a:lnTo>
                    <a:pt x="64795" y="98920"/>
                  </a:lnTo>
                  <a:lnTo>
                    <a:pt x="51155" y="78435"/>
                  </a:lnTo>
                  <a:lnTo>
                    <a:pt x="40932" y="61353"/>
                  </a:lnTo>
                  <a:lnTo>
                    <a:pt x="20447" y="34086"/>
                  </a:lnTo>
                  <a:lnTo>
                    <a:pt x="13601" y="20485"/>
                  </a:lnTo>
                  <a:lnTo>
                    <a:pt x="6845" y="10223"/>
                  </a:lnTo>
                  <a:lnTo>
                    <a:pt x="3441" y="3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16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89" name="object 89"/>
            <p:cNvSpPr/>
            <p:nvPr/>
          </p:nvSpPr>
          <p:spPr>
            <a:xfrm>
              <a:off x="4411465" y="3273858"/>
              <a:ext cx="327660" cy="372092"/>
            </a:xfrm>
            <a:custGeom>
              <a:avLst/>
              <a:gdLst/>
              <a:ahLst/>
              <a:cxnLst/>
              <a:rect l="l" t="t" r="r" b="b"/>
              <a:pathLst>
                <a:path w="327660" h="416560">
                  <a:moveTo>
                    <a:pt x="0" y="0"/>
                  </a:moveTo>
                  <a:lnTo>
                    <a:pt x="0" y="177355"/>
                  </a:lnTo>
                  <a:lnTo>
                    <a:pt x="3441" y="180733"/>
                  </a:lnTo>
                  <a:lnTo>
                    <a:pt x="6845" y="184213"/>
                  </a:lnTo>
                  <a:lnTo>
                    <a:pt x="30708" y="208076"/>
                  </a:lnTo>
                  <a:lnTo>
                    <a:pt x="40932" y="214858"/>
                  </a:lnTo>
                  <a:lnTo>
                    <a:pt x="88646" y="262648"/>
                  </a:lnTo>
                  <a:lnTo>
                    <a:pt x="102285" y="272910"/>
                  </a:lnTo>
                  <a:lnTo>
                    <a:pt x="119291" y="286512"/>
                  </a:lnTo>
                  <a:lnTo>
                    <a:pt x="132994" y="296773"/>
                  </a:lnTo>
                  <a:lnTo>
                    <a:pt x="149999" y="310362"/>
                  </a:lnTo>
                  <a:lnTo>
                    <a:pt x="163639" y="320624"/>
                  </a:lnTo>
                  <a:lnTo>
                    <a:pt x="180721" y="330860"/>
                  </a:lnTo>
                  <a:lnTo>
                    <a:pt x="194348" y="341083"/>
                  </a:lnTo>
                  <a:lnTo>
                    <a:pt x="211353" y="351345"/>
                  </a:lnTo>
                  <a:lnTo>
                    <a:pt x="224955" y="361569"/>
                  </a:lnTo>
                  <a:lnTo>
                    <a:pt x="238696" y="368350"/>
                  </a:lnTo>
                  <a:lnTo>
                    <a:pt x="252298" y="378574"/>
                  </a:lnTo>
                  <a:lnTo>
                    <a:pt x="265925" y="385432"/>
                  </a:lnTo>
                  <a:lnTo>
                    <a:pt x="276148" y="392277"/>
                  </a:lnTo>
                  <a:lnTo>
                    <a:pt x="289788" y="395693"/>
                  </a:lnTo>
                  <a:lnTo>
                    <a:pt x="300012" y="402437"/>
                  </a:lnTo>
                  <a:lnTo>
                    <a:pt x="306793" y="405917"/>
                  </a:lnTo>
                  <a:lnTo>
                    <a:pt x="320421" y="412699"/>
                  </a:lnTo>
                  <a:lnTo>
                    <a:pt x="323875" y="416140"/>
                  </a:lnTo>
                  <a:lnTo>
                    <a:pt x="327279" y="416140"/>
                  </a:lnTo>
                  <a:lnTo>
                    <a:pt x="327279" y="382054"/>
                  </a:lnTo>
                  <a:lnTo>
                    <a:pt x="323875" y="378574"/>
                  </a:lnTo>
                  <a:lnTo>
                    <a:pt x="320421" y="375208"/>
                  </a:lnTo>
                  <a:lnTo>
                    <a:pt x="313639" y="371830"/>
                  </a:lnTo>
                  <a:lnTo>
                    <a:pt x="300012" y="358089"/>
                  </a:lnTo>
                  <a:lnTo>
                    <a:pt x="289788" y="351345"/>
                  </a:lnTo>
                  <a:lnTo>
                    <a:pt x="276148" y="341083"/>
                  </a:lnTo>
                  <a:lnTo>
                    <a:pt x="265925" y="330860"/>
                  </a:lnTo>
                  <a:lnTo>
                    <a:pt x="252298" y="320624"/>
                  </a:lnTo>
                  <a:lnTo>
                    <a:pt x="224955" y="293357"/>
                  </a:lnTo>
                  <a:lnTo>
                    <a:pt x="194348" y="262648"/>
                  </a:lnTo>
                  <a:lnTo>
                    <a:pt x="180721" y="245567"/>
                  </a:lnTo>
                  <a:lnTo>
                    <a:pt x="163639" y="228561"/>
                  </a:lnTo>
                  <a:lnTo>
                    <a:pt x="149999" y="208076"/>
                  </a:lnTo>
                  <a:lnTo>
                    <a:pt x="132994" y="190995"/>
                  </a:lnTo>
                  <a:lnTo>
                    <a:pt x="119291" y="170510"/>
                  </a:lnTo>
                  <a:lnTo>
                    <a:pt x="102285" y="153492"/>
                  </a:lnTo>
                  <a:lnTo>
                    <a:pt x="75057" y="112522"/>
                  </a:lnTo>
                  <a:lnTo>
                    <a:pt x="64795" y="95516"/>
                  </a:lnTo>
                  <a:lnTo>
                    <a:pt x="51155" y="78435"/>
                  </a:lnTo>
                  <a:lnTo>
                    <a:pt x="40932" y="61429"/>
                  </a:lnTo>
                  <a:lnTo>
                    <a:pt x="30708" y="44310"/>
                  </a:lnTo>
                  <a:lnTo>
                    <a:pt x="20447" y="30721"/>
                  </a:lnTo>
                  <a:lnTo>
                    <a:pt x="13601" y="20459"/>
                  </a:lnTo>
                  <a:lnTo>
                    <a:pt x="6845" y="10223"/>
                  </a:lnTo>
                  <a:lnTo>
                    <a:pt x="3441" y="3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21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0" name="object 90"/>
            <p:cNvSpPr/>
            <p:nvPr/>
          </p:nvSpPr>
          <p:spPr>
            <a:xfrm>
              <a:off x="4411465" y="3286004"/>
              <a:ext cx="327660" cy="363018"/>
            </a:xfrm>
            <a:custGeom>
              <a:avLst/>
              <a:gdLst/>
              <a:ahLst/>
              <a:cxnLst/>
              <a:rect l="l" t="t" r="r" b="b"/>
              <a:pathLst>
                <a:path w="327660" h="406400">
                  <a:moveTo>
                    <a:pt x="0" y="0"/>
                  </a:moveTo>
                  <a:lnTo>
                    <a:pt x="0" y="177393"/>
                  </a:lnTo>
                  <a:lnTo>
                    <a:pt x="6845" y="184251"/>
                  </a:lnTo>
                  <a:lnTo>
                    <a:pt x="13601" y="191096"/>
                  </a:lnTo>
                  <a:lnTo>
                    <a:pt x="20447" y="197853"/>
                  </a:lnTo>
                  <a:lnTo>
                    <a:pt x="30708" y="204698"/>
                  </a:lnTo>
                  <a:lnTo>
                    <a:pt x="51155" y="225183"/>
                  </a:lnTo>
                  <a:lnTo>
                    <a:pt x="64795" y="235445"/>
                  </a:lnTo>
                  <a:lnTo>
                    <a:pt x="75057" y="245668"/>
                  </a:lnTo>
                  <a:lnTo>
                    <a:pt x="88646" y="255828"/>
                  </a:lnTo>
                  <a:lnTo>
                    <a:pt x="102285" y="269532"/>
                  </a:lnTo>
                  <a:lnTo>
                    <a:pt x="119291" y="279755"/>
                  </a:lnTo>
                  <a:lnTo>
                    <a:pt x="132994" y="290017"/>
                  </a:lnTo>
                  <a:lnTo>
                    <a:pt x="149999" y="303618"/>
                  </a:lnTo>
                  <a:lnTo>
                    <a:pt x="163639" y="313880"/>
                  </a:lnTo>
                  <a:lnTo>
                    <a:pt x="180721" y="324104"/>
                  </a:lnTo>
                  <a:lnTo>
                    <a:pt x="194348" y="334365"/>
                  </a:lnTo>
                  <a:lnTo>
                    <a:pt x="211353" y="344487"/>
                  </a:lnTo>
                  <a:lnTo>
                    <a:pt x="224955" y="351345"/>
                  </a:lnTo>
                  <a:lnTo>
                    <a:pt x="238696" y="361607"/>
                  </a:lnTo>
                  <a:lnTo>
                    <a:pt x="265925" y="375234"/>
                  </a:lnTo>
                  <a:lnTo>
                    <a:pt x="276148" y="382092"/>
                  </a:lnTo>
                  <a:lnTo>
                    <a:pt x="289788" y="385470"/>
                  </a:lnTo>
                  <a:lnTo>
                    <a:pt x="300012" y="392315"/>
                  </a:lnTo>
                  <a:lnTo>
                    <a:pt x="320421" y="402539"/>
                  </a:lnTo>
                  <a:lnTo>
                    <a:pt x="323875" y="402539"/>
                  </a:lnTo>
                  <a:lnTo>
                    <a:pt x="327279" y="405955"/>
                  </a:lnTo>
                  <a:lnTo>
                    <a:pt x="327279" y="371830"/>
                  </a:lnTo>
                  <a:lnTo>
                    <a:pt x="323875" y="368452"/>
                  </a:lnTo>
                  <a:lnTo>
                    <a:pt x="320421" y="364985"/>
                  </a:lnTo>
                  <a:lnTo>
                    <a:pt x="313639" y="361607"/>
                  </a:lnTo>
                  <a:lnTo>
                    <a:pt x="300012" y="347967"/>
                  </a:lnTo>
                  <a:lnTo>
                    <a:pt x="289788" y="341122"/>
                  </a:lnTo>
                  <a:lnTo>
                    <a:pt x="276148" y="330885"/>
                  </a:lnTo>
                  <a:lnTo>
                    <a:pt x="265925" y="320636"/>
                  </a:lnTo>
                  <a:lnTo>
                    <a:pt x="252298" y="310400"/>
                  </a:lnTo>
                  <a:lnTo>
                    <a:pt x="238696" y="296773"/>
                  </a:lnTo>
                  <a:lnTo>
                    <a:pt x="224955" y="283171"/>
                  </a:lnTo>
                  <a:lnTo>
                    <a:pt x="211353" y="269532"/>
                  </a:lnTo>
                  <a:lnTo>
                    <a:pt x="194348" y="255828"/>
                  </a:lnTo>
                  <a:lnTo>
                    <a:pt x="180721" y="238823"/>
                  </a:lnTo>
                  <a:lnTo>
                    <a:pt x="163639" y="221716"/>
                  </a:lnTo>
                  <a:lnTo>
                    <a:pt x="149999" y="204698"/>
                  </a:lnTo>
                  <a:lnTo>
                    <a:pt x="132994" y="184251"/>
                  </a:lnTo>
                  <a:lnTo>
                    <a:pt x="119291" y="167132"/>
                  </a:lnTo>
                  <a:lnTo>
                    <a:pt x="102285" y="146748"/>
                  </a:lnTo>
                  <a:lnTo>
                    <a:pt x="88646" y="129641"/>
                  </a:lnTo>
                  <a:lnTo>
                    <a:pt x="75057" y="109181"/>
                  </a:lnTo>
                  <a:lnTo>
                    <a:pt x="64795" y="92176"/>
                  </a:lnTo>
                  <a:lnTo>
                    <a:pt x="51155" y="75069"/>
                  </a:lnTo>
                  <a:lnTo>
                    <a:pt x="40932" y="58051"/>
                  </a:lnTo>
                  <a:lnTo>
                    <a:pt x="30708" y="44348"/>
                  </a:lnTo>
                  <a:lnTo>
                    <a:pt x="20447" y="30721"/>
                  </a:lnTo>
                  <a:lnTo>
                    <a:pt x="13601" y="20485"/>
                  </a:lnTo>
                  <a:lnTo>
                    <a:pt x="6845" y="10261"/>
                  </a:lnTo>
                  <a:lnTo>
                    <a:pt x="3441" y="3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2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1" name="object 91"/>
            <p:cNvSpPr/>
            <p:nvPr/>
          </p:nvSpPr>
          <p:spPr>
            <a:xfrm>
              <a:off x="4411465" y="3298181"/>
              <a:ext cx="327660" cy="353942"/>
            </a:xfrm>
            <a:custGeom>
              <a:avLst/>
              <a:gdLst/>
              <a:ahLst/>
              <a:cxnLst/>
              <a:rect l="l" t="t" r="r" b="b"/>
              <a:pathLst>
                <a:path w="327660" h="396239">
                  <a:moveTo>
                    <a:pt x="0" y="0"/>
                  </a:moveTo>
                  <a:lnTo>
                    <a:pt x="0" y="177469"/>
                  </a:lnTo>
                  <a:lnTo>
                    <a:pt x="3441" y="180835"/>
                  </a:lnTo>
                  <a:lnTo>
                    <a:pt x="6845" y="184213"/>
                  </a:lnTo>
                  <a:lnTo>
                    <a:pt x="13601" y="191071"/>
                  </a:lnTo>
                  <a:lnTo>
                    <a:pt x="20447" y="194475"/>
                  </a:lnTo>
                  <a:lnTo>
                    <a:pt x="30708" y="204698"/>
                  </a:lnTo>
                  <a:lnTo>
                    <a:pt x="40932" y="211556"/>
                  </a:lnTo>
                  <a:lnTo>
                    <a:pt x="51155" y="221818"/>
                  </a:lnTo>
                  <a:lnTo>
                    <a:pt x="64795" y="232041"/>
                  </a:lnTo>
                  <a:lnTo>
                    <a:pt x="75057" y="242201"/>
                  </a:lnTo>
                  <a:lnTo>
                    <a:pt x="102285" y="262686"/>
                  </a:lnTo>
                  <a:lnTo>
                    <a:pt x="119291" y="276390"/>
                  </a:lnTo>
                  <a:lnTo>
                    <a:pt x="132994" y="286550"/>
                  </a:lnTo>
                  <a:lnTo>
                    <a:pt x="149999" y="296773"/>
                  </a:lnTo>
                  <a:lnTo>
                    <a:pt x="163639" y="306997"/>
                  </a:lnTo>
                  <a:lnTo>
                    <a:pt x="180721" y="317258"/>
                  </a:lnTo>
                  <a:lnTo>
                    <a:pt x="194348" y="327482"/>
                  </a:lnTo>
                  <a:lnTo>
                    <a:pt x="211353" y="334340"/>
                  </a:lnTo>
                  <a:lnTo>
                    <a:pt x="224955" y="344601"/>
                  </a:lnTo>
                  <a:lnTo>
                    <a:pt x="238696" y="351345"/>
                  </a:lnTo>
                  <a:lnTo>
                    <a:pt x="265925" y="365048"/>
                  </a:lnTo>
                  <a:lnTo>
                    <a:pt x="276148" y="371830"/>
                  </a:lnTo>
                  <a:lnTo>
                    <a:pt x="289788" y="375208"/>
                  </a:lnTo>
                  <a:lnTo>
                    <a:pt x="300012" y="382054"/>
                  </a:lnTo>
                  <a:lnTo>
                    <a:pt x="320421" y="392315"/>
                  </a:lnTo>
                  <a:lnTo>
                    <a:pt x="323875" y="392315"/>
                  </a:lnTo>
                  <a:lnTo>
                    <a:pt x="327279" y="395693"/>
                  </a:lnTo>
                  <a:lnTo>
                    <a:pt x="327279" y="358203"/>
                  </a:lnTo>
                  <a:lnTo>
                    <a:pt x="323875" y="358203"/>
                  </a:lnTo>
                  <a:lnTo>
                    <a:pt x="320421" y="354825"/>
                  </a:lnTo>
                  <a:lnTo>
                    <a:pt x="313639" y="351345"/>
                  </a:lnTo>
                  <a:lnTo>
                    <a:pt x="306793" y="344601"/>
                  </a:lnTo>
                  <a:lnTo>
                    <a:pt x="300012" y="337705"/>
                  </a:lnTo>
                  <a:lnTo>
                    <a:pt x="289788" y="330860"/>
                  </a:lnTo>
                  <a:lnTo>
                    <a:pt x="276148" y="320738"/>
                  </a:lnTo>
                  <a:lnTo>
                    <a:pt x="265925" y="313855"/>
                  </a:lnTo>
                  <a:lnTo>
                    <a:pt x="252298" y="300253"/>
                  </a:lnTo>
                  <a:lnTo>
                    <a:pt x="238696" y="289991"/>
                  </a:lnTo>
                  <a:lnTo>
                    <a:pt x="224955" y="276390"/>
                  </a:lnTo>
                  <a:lnTo>
                    <a:pt x="163639" y="214934"/>
                  </a:lnTo>
                  <a:lnTo>
                    <a:pt x="149999" y="197853"/>
                  </a:lnTo>
                  <a:lnTo>
                    <a:pt x="132994" y="180835"/>
                  </a:lnTo>
                  <a:lnTo>
                    <a:pt x="119291" y="160350"/>
                  </a:lnTo>
                  <a:lnTo>
                    <a:pt x="102285" y="143281"/>
                  </a:lnTo>
                  <a:lnTo>
                    <a:pt x="88646" y="126263"/>
                  </a:lnTo>
                  <a:lnTo>
                    <a:pt x="75057" y="105778"/>
                  </a:lnTo>
                  <a:lnTo>
                    <a:pt x="64795" y="88773"/>
                  </a:lnTo>
                  <a:lnTo>
                    <a:pt x="51155" y="71691"/>
                  </a:lnTo>
                  <a:lnTo>
                    <a:pt x="40932" y="58064"/>
                  </a:lnTo>
                  <a:lnTo>
                    <a:pt x="30708" y="40982"/>
                  </a:lnTo>
                  <a:lnTo>
                    <a:pt x="20447" y="30721"/>
                  </a:lnTo>
                  <a:lnTo>
                    <a:pt x="13601" y="17081"/>
                  </a:lnTo>
                  <a:lnTo>
                    <a:pt x="6845" y="10236"/>
                  </a:lnTo>
                  <a:lnTo>
                    <a:pt x="3441" y="3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3D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2" name="object 92"/>
            <p:cNvSpPr/>
            <p:nvPr/>
          </p:nvSpPr>
          <p:spPr>
            <a:xfrm>
              <a:off x="4411465" y="3310433"/>
              <a:ext cx="327660" cy="341464"/>
            </a:xfrm>
            <a:custGeom>
              <a:avLst/>
              <a:gdLst/>
              <a:ahLst/>
              <a:cxnLst/>
              <a:rect l="l" t="t" r="r" b="b"/>
              <a:pathLst>
                <a:path w="327660" h="382269">
                  <a:moveTo>
                    <a:pt x="0" y="0"/>
                  </a:moveTo>
                  <a:lnTo>
                    <a:pt x="0" y="177355"/>
                  </a:lnTo>
                  <a:lnTo>
                    <a:pt x="6845" y="184137"/>
                  </a:lnTo>
                  <a:lnTo>
                    <a:pt x="13601" y="187604"/>
                  </a:lnTo>
                  <a:lnTo>
                    <a:pt x="20447" y="194360"/>
                  </a:lnTo>
                  <a:lnTo>
                    <a:pt x="30708" y="201218"/>
                  </a:lnTo>
                  <a:lnTo>
                    <a:pt x="40932" y="211467"/>
                  </a:lnTo>
                  <a:lnTo>
                    <a:pt x="51155" y="218325"/>
                  </a:lnTo>
                  <a:lnTo>
                    <a:pt x="64795" y="228485"/>
                  </a:lnTo>
                  <a:lnTo>
                    <a:pt x="75057" y="238709"/>
                  </a:lnTo>
                  <a:lnTo>
                    <a:pt x="102285" y="259194"/>
                  </a:lnTo>
                  <a:lnTo>
                    <a:pt x="119291" y="269417"/>
                  </a:lnTo>
                  <a:lnTo>
                    <a:pt x="132994" y="279679"/>
                  </a:lnTo>
                  <a:lnTo>
                    <a:pt x="149999" y="289902"/>
                  </a:lnTo>
                  <a:lnTo>
                    <a:pt x="163639" y="300139"/>
                  </a:lnTo>
                  <a:lnTo>
                    <a:pt x="180721" y="310388"/>
                  </a:lnTo>
                  <a:lnTo>
                    <a:pt x="194348" y="317144"/>
                  </a:lnTo>
                  <a:lnTo>
                    <a:pt x="211353" y="327406"/>
                  </a:lnTo>
                  <a:lnTo>
                    <a:pt x="265925" y="354736"/>
                  </a:lnTo>
                  <a:lnTo>
                    <a:pt x="276148" y="361492"/>
                  </a:lnTo>
                  <a:lnTo>
                    <a:pt x="289788" y="368338"/>
                  </a:lnTo>
                  <a:lnTo>
                    <a:pt x="300012" y="371754"/>
                  </a:lnTo>
                  <a:lnTo>
                    <a:pt x="306793" y="375196"/>
                  </a:lnTo>
                  <a:lnTo>
                    <a:pt x="313639" y="378599"/>
                  </a:lnTo>
                  <a:lnTo>
                    <a:pt x="320421" y="378599"/>
                  </a:lnTo>
                  <a:lnTo>
                    <a:pt x="323875" y="381977"/>
                  </a:lnTo>
                  <a:lnTo>
                    <a:pt x="327279" y="381977"/>
                  </a:lnTo>
                  <a:lnTo>
                    <a:pt x="327279" y="347891"/>
                  </a:lnTo>
                  <a:lnTo>
                    <a:pt x="323875" y="347891"/>
                  </a:lnTo>
                  <a:lnTo>
                    <a:pt x="320421" y="344487"/>
                  </a:lnTo>
                  <a:lnTo>
                    <a:pt x="313639" y="341109"/>
                  </a:lnTo>
                  <a:lnTo>
                    <a:pt x="300012" y="327406"/>
                  </a:lnTo>
                  <a:lnTo>
                    <a:pt x="289788" y="320624"/>
                  </a:lnTo>
                  <a:lnTo>
                    <a:pt x="276148" y="313766"/>
                  </a:lnTo>
                  <a:lnTo>
                    <a:pt x="265925" y="303542"/>
                  </a:lnTo>
                  <a:lnTo>
                    <a:pt x="252298" y="293281"/>
                  </a:lnTo>
                  <a:lnTo>
                    <a:pt x="211353" y="252412"/>
                  </a:lnTo>
                  <a:lnTo>
                    <a:pt x="194348" y="238709"/>
                  </a:lnTo>
                  <a:lnTo>
                    <a:pt x="163639" y="208102"/>
                  </a:lnTo>
                  <a:lnTo>
                    <a:pt x="149999" y="190982"/>
                  </a:lnTo>
                  <a:lnTo>
                    <a:pt x="132994" y="173913"/>
                  </a:lnTo>
                  <a:lnTo>
                    <a:pt x="119291" y="156895"/>
                  </a:lnTo>
                  <a:lnTo>
                    <a:pt x="102285" y="139788"/>
                  </a:lnTo>
                  <a:lnTo>
                    <a:pt x="88646" y="119405"/>
                  </a:lnTo>
                  <a:lnTo>
                    <a:pt x="75057" y="102285"/>
                  </a:lnTo>
                  <a:lnTo>
                    <a:pt x="64795" y="85217"/>
                  </a:lnTo>
                  <a:lnTo>
                    <a:pt x="51155" y="71577"/>
                  </a:lnTo>
                  <a:lnTo>
                    <a:pt x="40932" y="54571"/>
                  </a:lnTo>
                  <a:lnTo>
                    <a:pt x="30708" y="40868"/>
                  </a:lnTo>
                  <a:lnTo>
                    <a:pt x="20447" y="27266"/>
                  </a:lnTo>
                  <a:lnTo>
                    <a:pt x="13601" y="17005"/>
                  </a:lnTo>
                  <a:lnTo>
                    <a:pt x="6845" y="10248"/>
                  </a:lnTo>
                  <a:lnTo>
                    <a:pt x="3441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4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3" name="object 93"/>
            <p:cNvSpPr/>
            <p:nvPr/>
          </p:nvSpPr>
          <p:spPr>
            <a:xfrm>
              <a:off x="4411465" y="3319589"/>
              <a:ext cx="327660" cy="335224"/>
            </a:xfrm>
            <a:custGeom>
              <a:avLst/>
              <a:gdLst/>
              <a:ahLst/>
              <a:cxnLst/>
              <a:rect l="l" t="t" r="r" b="b"/>
              <a:pathLst>
                <a:path w="327660" h="375285">
                  <a:moveTo>
                    <a:pt x="0" y="0"/>
                  </a:moveTo>
                  <a:lnTo>
                    <a:pt x="0" y="180733"/>
                  </a:lnTo>
                  <a:lnTo>
                    <a:pt x="3441" y="184111"/>
                  </a:lnTo>
                  <a:lnTo>
                    <a:pt x="6845" y="187591"/>
                  </a:lnTo>
                  <a:lnTo>
                    <a:pt x="13601" y="190969"/>
                  </a:lnTo>
                  <a:lnTo>
                    <a:pt x="20447" y="197853"/>
                  </a:lnTo>
                  <a:lnTo>
                    <a:pt x="30708" y="204597"/>
                  </a:lnTo>
                  <a:lnTo>
                    <a:pt x="40932" y="211455"/>
                  </a:lnTo>
                  <a:lnTo>
                    <a:pt x="51155" y="221703"/>
                  </a:lnTo>
                  <a:lnTo>
                    <a:pt x="64795" y="228460"/>
                  </a:lnTo>
                  <a:lnTo>
                    <a:pt x="75057" y="238721"/>
                  </a:lnTo>
                  <a:lnTo>
                    <a:pt x="102285" y="259168"/>
                  </a:lnTo>
                  <a:lnTo>
                    <a:pt x="119291" y="269430"/>
                  </a:lnTo>
                  <a:lnTo>
                    <a:pt x="132994" y="276288"/>
                  </a:lnTo>
                  <a:lnTo>
                    <a:pt x="149999" y="286512"/>
                  </a:lnTo>
                  <a:lnTo>
                    <a:pt x="163639" y="296773"/>
                  </a:lnTo>
                  <a:lnTo>
                    <a:pt x="180721" y="306895"/>
                  </a:lnTo>
                  <a:lnTo>
                    <a:pt x="194348" y="313740"/>
                  </a:lnTo>
                  <a:lnTo>
                    <a:pt x="211353" y="324002"/>
                  </a:lnTo>
                  <a:lnTo>
                    <a:pt x="265925" y="351243"/>
                  </a:lnTo>
                  <a:lnTo>
                    <a:pt x="276148" y="354723"/>
                  </a:lnTo>
                  <a:lnTo>
                    <a:pt x="289788" y="361505"/>
                  </a:lnTo>
                  <a:lnTo>
                    <a:pt x="300012" y="364947"/>
                  </a:lnTo>
                  <a:lnTo>
                    <a:pt x="313639" y="371729"/>
                  </a:lnTo>
                  <a:lnTo>
                    <a:pt x="320421" y="371729"/>
                  </a:lnTo>
                  <a:lnTo>
                    <a:pt x="323875" y="375208"/>
                  </a:lnTo>
                  <a:lnTo>
                    <a:pt x="327279" y="375208"/>
                  </a:lnTo>
                  <a:lnTo>
                    <a:pt x="327279" y="341083"/>
                  </a:lnTo>
                  <a:lnTo>
                    <a:pt x="323875" y="337642"/>
                  </a:lnTo>
                  <a:lnTo>
                    <a:pt x="320421" y="337642"/>
                  </a:lnTo>
                  <a:lnTo>
                    <a:pt x="313639" y="330860"/>
                  </a:lnTo>
                  <a:lnTo>
                    <a:pt x="306793" y="327380"/>
                  </a:lnTo>
                  <a:lnTo>
                    <a:pt x="300012" y="320636"/>
                  </a:lnTo>
                  <a:lnTo>
                    <a:pt x="289788" y="313740"/>
                  </a:lnTo>
                  <a:lnTo>
                    <a:pt x="276148" y="306895"/>
                  </a:lnTo>
                  <a:lnTo>
                    <a:pt x="265925" y="296773"/>
                  </a:lnTo>
                  <a:lnTo>
                    <a:pt x="238696" y="276288"/>
                  </a:lnTo>
                  <a:lnTo>
                    <a:pt x="211353" y="248945"/>
                  </a:lnTo>
                  <a:lnTo>
                    <a:pt x="194348" y="235305"/>
                  </a:lnTo>
                  <a:lnTo>
                    <a:pt x="180721" y="218236"/>
                  </a:lnTo>
                  <a:lnTo>
                    <a:pt x="163639" y="204597"/>
                  </a:lnTo>
                  <a:lnTo>
                    <a:pt x="149999" y="187591"/>
                  </a:lnTo>
                  <a:lnTo>
                    <a:pt x="132994" y="170510"/>
                  </a:lnTo>
                  <a:lnTo>
                    <a:pt x="119291" y="153504"/>
                  </a:lnTo>
                  <a:lnTo>
                    <a:pt x="102285" y="136385"/>
                  </a:lnTo>
                  <a:lnTo>
                    <a:pt x="75057" y="102298"/>
                  </a:lnTo>
                  <a:lnTo>
                    <a:pt x="64795" y="85191"/>
                  </a:lnTo>
                  <a:lnTo>
                    <a:pt x="51155" y="71589"/>
                  </a:lnTo>
                  <a:lnTo>
                    <a:pt x="20447" y="30619"/>
                  </a:lnTo>
                  <a:lnTo>
                    <a:pt x="13601" y="20459"/>
                  </a:lnTo>
                  <a:lnTo>
                    <a:pt x="6845" y="10236"/>
                  </a:lnTo>
                  <a:lnTo>
                    <a:pt x="3441" y="67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5B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4" name="object 94"/>
            <p:cNvSpPr/>
            <p:nvPr/>
          </p:nvSpPr>
          <p:spPr>
            <a:xfrm>
              <a:off x="4411465" y="3331744"/>
              <a:ext cx="327660" cy="326149"/>
            </a:xfrm>
            <a:custGeom>
              <a:avLst/>
              <a:gdLst/>
              <a:ahLst/>
              <a:cxnLst/>
              <a:rect l="l" t="t" r="r" b="b"/>
              <a:pathLst>
                <a:path w="327660" h="365125">
                  <a:moveTo>
                    <a:pt x="0" y="0"/>
                  </a:moveTo>
                  <a:lnTo>
                    <a:pt x="0" y="180759"/>
                  </a:lnTo>
                  <a:lnTo>
                    <a:pt x="3441" y="180759"/>
                  </a:lnTo>
                  <a:lnTo>
                    <a:pt x="6845" y="184238"/>
                  </a:lnTo>
                  <a:lnTo>
                    <a:pt x="13601" y="190995"/>
                  </a:lnTo>
                  <a:lnTo>
                    <a:pt x="20447" y="194462"/>
                  </a:lnTo>
                  <a:lnTo>
                    <a:pt x="30708" y="201256"/>
                  </a:lnTo>
                  <a:lnTo>
                    <a:pt x="40932" y="211480"/>
                  </a:lnTo>
                  <a:lnTo>
                    <a:pt x="51155" y="218325"/>
                  </a:lnTo>
                  <a:lnTo>
                    <a:pt x="64795" y="225107"/>
                  </a:lnTo>
                  <a:lnTo>
                    <a:pt x="75057" y="235343"/>
                  </a:lnTo>
                  <a:lnTo>
                    <a:pt x="88646" y="245567"/>
                  </a:lnTo>
                  <a:lnTo>
                    <a:pt x="102285" y="252412"/>
                  </a:lnTo>
                  <a:lnTo>
                    <a:pt x="119291" y="262674"/>
                  </a:lnTo>
                  <a:lnTo>
                    <a:pt x="132994" y="272897"/>
                  </a:lnTo>
                  <a:lnTo>
                    <a:pt x="149999" y="279692"/>
                  </a:lnTo>
                  <a:lnTo>
                    <a:pt x="163639" y="289915"/>
                  </a:lnTo>
                  <a:lnTo>
                    <a:pt x="180721" y="300139"/>
                  </a:lnTo>
                  <a:lnTo>
                    <a:pt x="194348" y="307022"/>
                  </a:lnTo>
                  <a:lnTo>
                    <a:pt x="211353" y="313778"/>
                  </a:lnTo>
                  <a:lnTo>
                    <a:pt x="265925" y="341109"/>
                  </a:lnTo>
                  <a:lnTo>
                    <a:pt x="276148" y="344487"/>
                  </a:lnTo>
                  <a:lnTo>
                    <a:pt x="289788" y="351332"/>
                  </a:lnTo>
                  <a:lnTo>
                    <a:pt x="300012" y="354749"/>
                  </a:lnTo>
                  <a:lnTo>
                    <a:pt x="306793" y="358127"/>
                  </a:lnTo>
                  <a:lnTo>
                    <a:pt x="313639" y="358127"/>
                  </a:lnTo>
                  <a:lnTo>
                    <a:pt x="320421" y="361594"/>
                  </a:lnTo>
                  <a:lnTo>
                    <a:pt x="323875" y="364972"/>
                  </a:lnTo>
                  <a:lnTo>
                    <a:pt x="327279" y="364972"/>
                  </a:lnTo>
                  <a:lnTo>
                    <a:pt x="327279" y="330885"/>
                  </a:lnTo>
                  <a:lnTo>
                    <a:pt x="320421" y="324040"/>
                  </a:lnTo>
                  <a:lnTo>
                    <a:pt x="313639" y="320624"/>
                  </a:lnTo>
                  <a:lnTo>
                    <a:pt x="306793" y="317245"/>
                  </a:lnTo>
                  <a:lnTo>
                    <a:pt x="300012" y="310400"/>
                  </a:lnTo>
                  <a:lnTo>
                    <a:pt x="289788" y="303542"/>
                  </a:lnTo>
                  <a:lnTo>
                    <a:pt x="276148" y="296760"/>
                  </a:lnTo>
                  <a:lnTo>
                    <a:pt x="265925" y="286537"/>
                  </a:lnTo>
                  <a:lnTo>
                    <a:pt x="238696" y="266052"/>
                  </a:lnTo>
                  <a:lnTo>
                    <a:pt x="224955" y="252412"/>
                  </a:lnTo>
                  <a:lnTo>
                    <a:pt x="211353" y="242188"/>
                  </a:lnTo>
                  <a:lnTo>
                    <a:pt x="194348" y="228549"/>
                  </a:lnTo>
                  <a:lnTo>
                    <a:pt x="180721" y="211480"/>
                  </a:lnTo>
                  <a:lnTo>
                    <a:pt x="163639" y="197840"/>
                  </a:lnTo>
                  <a:lnTo>
                    <a:pt x="149999" y="180759"/>
                  </a:lnTo>
                  <a:lnTo>
                    <a:pt x="132994" y="167131"/>
                  </a:lnTo>
                  <a:lnTo>
                    <a:pt x="119291" y="150050"/>
                  </a:lnTo>
                  <a:lnTo>
                    <a:pt x="102285" y="133045"/>
                  </a:lnTo>
                  <a:lnTo>
                    <a:pt x="75057" y="98920"/>
                  </a:lnTo>
                  <a:lnTo>
                    <a:pt x="64795" y="85318"/>
                  </a:lnTo>
                  <a:lnTo>
                    <a:pt x="51155" y="68211"/>
                  </a:lnTo>
                  <a:lnTo>
                    <a:pt x="30708" y="40970"/>
                  </a:lnTo>
                  <a:lnTo>
                    <a:pt x="20447" y="30708"/>
                  </a:lnTo>
                  <a:lnTo>
                    <a:pt x="13601" y="20485"/>
                  </a:lnTo>
                  <a:lnTo>
                    <a:pt x="6845" y="10261"/>
                  </a:lnTo>
                  <a:lnTo>
                    <a:pt x="3441" y="6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A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5" name="object 95"/>
            <p:cNvSpPr/>
            <p:nvPr/>
          </p:nvSpPr>
          <p:spPr>
            <a:xfrm>
              <a:off x="4411465" y="3343925"/>
              <a:ext cx="327660" cy="317073"/>
            </a:xfrm>
            <a:custGeom>
              <a:avLst/>
              <a:gdLst/>
              <a:ahLst/>
              <a:cxnLst/>
              <a:rect l="l" t="t" r="r" b="b"/>
              <a:pathLst>
                <a:path w="327660" h="354964">
                  <a:moveTo>
                    <a:pt x="0" y="0"/>
                  </a:moveTo>
                  <a:lnTo>
                    <a:pt x="0" y="180835"/>
                  </a:lnTo>
                  <a:lnTo>
                    <a:pt x="3441" y="180835"/>
                  </a:lnTo>
                  <a:lnTo>
                    <a:pt x="6845" y="184200"/>
                  </a:lnTo>
                  <a:lnTo>
                    <a:pt x="13601" y="190982"/>
                  </a:lnTo>
                  <a:lnTo>
                    <a:pt x="20447" y="194462"/>
                  </a:lnTo>
                  <a:lnTo>
                    <a:pt x="30708" y="201218"/>
                  </a:lnTo>
                  <a:lnTo>
                    <a:pt x="51155" y="214922"/>
                  </a:lnTo>
                  <a:lnTo>
                    <a:pt x="64795" y="221703"/>
                  </a:lnTo>
                  <a:lnTo>
                    <a:pt x="75057" y="231927"/>
                  </a:lnTo>
                  <a:lnTo>
                    <a:pt x="88646" y="238785"/>
                  </a:lnTo>
                  <a:lnTo>
                    <a:pt x="102285" y="249034"/>
                  </a:lnTo>
                  <a:lnTo>
                    <a:pt x="119291" y="259270"/>
                  </a:lnTo>
                  <a:lnTo>
                    <a:pt x="132994" y="266052"/>
                  </a:lnTo>
                  <a:lnTo>
                    <a:pt x="149999" y="276275"/>
                  </a:lnTo>
                  <a:lnTo>
                    <a:pt x="163639" y="283121"/>
                  </a:lnTo>
                  <a:lnTo>
                    <a:pt x="180721" y="289915"/>
                  </a:lnTo>
                  <a:lnTo>
                    <a:pt x="194348" y="300139"/>
                  </a:lnTo>
                  <a:lnTo>
                    <a:pt x="211353" y="306984"/>
                  </a:lnTo>
                  <a:lnTo>
                    <a:pt x="224955" y="313842"/>
                  </a:lnTo>
                  <a:lnTo>
                    <a:pt x="238696" y="320624"/>
                  </a:lnTo>
                  <a:lnTo>
                    <a:pt x="252298" y="324002"/>
                  </a:lnTo>
                  <a:lnTo>
                    <a:pt x="265925" y="330847"/>
                  </a:lnTo>
                  <a:lnTo>
                    <a:pt x="276148" y="334263"/>
                  </a:lnTo>
                  <a:lnTo>
                    <a:pt x="289788" y="341109"/>
                  </a:lnTo>
                  <a:lnTo>
                    <a:pt x="300012" y="344487"/>
                  </a:lnTo>
                  <a:lnTo>
                    <a:pt x="306793" y="347967"/>
                  </a:lnTo>
                  <a:lnTo>
                    <a:pt x="313639" y="347967"/>
                  </a:lnTo>
                  <a:lnTo>
                    <a:pt x="320421" y="351332"/>
                  </a:lnTo>
                  <a:lnTo>
                    <a:pt x="323875" y="351332"/>
                  </a:lnTo>
                  <a:lnTo>
                    <a:pt x="327279" y="354710"/>
                  </a:lnTo>
                  <a:lnTo>
                    <a:pt x="327279" y="317245"/>
                  </a:lnTo>
                  <a:lnTo>
                    <a:pt x="323875" y="317245"/>
                  </a:lnTo>
                  <a:lnTo>
                    <a:pt x="320421" y="313842"/>
                  </a:lnTo>
                  <a:lnTo>
                    <a:pt x="306793" y="306984"/>
                  </a:lnTo>
                  <a:lnTo>
                    <a:pt x="300012" y="300139"/>
                  </a:lnTo>
                  <a:lnTo>
                    <a:pt x="289788" y="293382"/>
                  </a:lnTo>
                  <a:lnTo>
                    <a:pt x="276148" y="286499"/>
                  </a:lnTo>
                  <a:lnTo>
                    <a:pt x="265925" y="276275"/>
                  </a:lnTo>
                  <a:lnTo>
                    <a:pt x="224955" y="245567"/>
                  </a:lnTo>
                  <a:lnTo>
                    <a:pt x="211353" y="231927"/>
                  </a:lnTo>
                  <a:lnTo>
                    <a:pt x="194348" y="218325"/>
                  </a:lnTo>
                  <a:lnTo>
                    <a:pt x="180721" y="204685"/>
                  </a:lnTo>
                  <a:lnTo>
                    <a:pt x="163639" y="190982"/>
                  </a:lnTo>
                  <a:lnTo>
                    <a:pt x="149999" y="173977"/>
                  </a:lnTo>
                  <a:lnTo>
                    <a:pt x="132994" y="160350"/>
                  </a:lnTo>
                  <a:lnTo>
                    <a:pt x="119291" y="143268"/>
                  </a:lnTo>
                  <a:lnTo>
                    <a:pt x="102285" y="129628"/>
                  </a:lnTo>
                  <a:lnTo>
                    <a:pt x="75057" y="95542"/>
                  </a:lnTo>
                  <a:lnTo>
                    <a:pt x="64795" y="81902"/>
                  </a:lnTo>
                  <a:lnTo>
                    <a:pt x="51155" y="64795"/>
                  </a:lnTo>
                  <a:lnTo>
                    <a:pt x="40932" y="51193"/>
                  </a:lnTo>
                  <a:lnTo>
                    <a:pt x="30708" y="40932"/>
                  </a:lnTo>
                  <a:lnTo>
                    <a:pt x="20447" y="27330"/>
                  </a:lnTo>
                  <a:lnTo>
                    <a:pt x="13601" y="17068"/>
                  </a:lnTo>
                  <a:lnTo>
                    <a:pt x="6845" y="10223"/>
                  </a:lnTo>
                  <a:lnTo>
                    <a:pt x="3441" y="3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77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6" name="object 96"/>
            <p:cNvSpPr/>
            <p:nvPr/>
          </p:nvSpPr>
          <p:spPr>
            <a:xfrm>
              <a:off x="4411465" y="3356096"/>
              <a:ext cx="327660" cy="305162"/>
            </a:xfrm>
            <a:custGeom>
              <a:avLst/>
              <a:gdLst/>
              <a:ahLst/>
              <a:cxnLst/>
              <a:rect l="l" t="t" r="r" b="b"/>
              <a:pathLst>
                <a:path w="327660" h="341630">
                  <a:moveTo>
                    <a:pt x="0" y="0"/>
                  </a:moveTo>
                  <a:lnTo>
                    <a:pt x="0" y="180835"/>
                  </a:lnTo>
                  <a:lnTo>
                    <a:pt x="3441" y="180835"/>
                  </a:lnTo>
                  <a:lnTo>
                    <a:pt x="6845" y="184213"/>
                  </a:lnTo>
                  <a:lnTo>
                    <a:pt x="13601" y="187591"/>
                  </a:lnTo>
                  <a:lnTo>
                    <a:pt x="20447" y="194437"/>
                  </a:lnTo>
                  <a:lnTo>
                    <a:pt x="30708" y="197853"/>
                  </a:lnTo>
                  <a:lnTo>
                    <a:pt x="51155" y="211556"/>
                  </a:lnTo>
                  <a:lnTo>
                    <a:pt x="64795" y="221703"/>
                  </a:lnTo>
                  <a:lnTo>
                    <a:pt x="75057" y="228561"/>
                  </a:lnTo>
                  <a:lnTo>
                    <a:pt x="88646" y="235407"/>
                  </a:lnTo>
                  <a:lnTo>
                    <a:pt x="102285" y="245643"/>
                  </a:lnTo>
                  <a:lnTo>
                    <a:pt x="119291" y="252425"/>
                  </a:lnTo>
                  <a:lnTo>
                    <a:pt x="132994" y="259270"/>
                  </a:lnTo>
                  <a:lnTo>
                    <a:pt x="149999" y="269494"/>
                  </a:lnTo>
                  <a:lnTo>
                    <a:pt x="163639" y="276288"/>
                  </a:lnTo>
                  <a:lnTo>
                    <a:pt x="180721" y="283133"/>
                  </a:lnTo>
                  <a:lnTo>
                    <a:pt x="194348" y="289991"/>
                  </a:lnTo>
                  <a:lnTo>
                    <a:pt x="211353" y="296773"/>
                  </a:lnTo>
                  <a:lnTo>
                    <a:pt x="224955" y="303618"/>
                  </a:lnTo>
                  <a:lnTo>
                    <a:pt x="238696" y="310375"/>
                  </a:lnTo>
                  <a:lnTo>
                    <a:pt x="252298" y="317220"/>
                  </a:lnTo>
                  <a:lnTo>
                    <a:pt x="265925" y="320636"/>
                  </a:lnTo>
                  <a:lnTo>
                    <a:pt x="276148" y="324078"/>
                  </a:lnTo>
                  <a:lnTo>
                    <a:pt x="289788" y="330860"/>
                  </a:lnTo>
                  <a:lnTo>
                    <a:pt x="300012" y="334340"/>
                  </a:lnTo>
                  <a:lnTo>
                    <a:pt x="306793" y="334340"/>
                  </a:lnTo>
                  <a:lnTo>
                    <a:pt x="320421" y="341083"/>
                  </a:lnTo>
                  <a:lnTo>
                    <a:pt x="327279" y="341083"/>
                  </a:lnTo>
                  <a:lnTo>
                    <a:pt x="327279" y="306997"/>
                  </a:lnTo>
                  <a:lnTo>
                    <a:pt x="323875" y="306997"/>
                  </a:lnTo>
                  <a:lnTo>
                    <a:pt x="320421" y="303618"/>
                  </a:lnTo>
                  <a:lnTo>
                    <a:pt x="306793" y="296773"/>
                  </a:lnTo>
                  <a:lnTo>
                    <a:pt x="300012" y="289991"/>
                  </a:lnTo>
                  <a:lnTo>
                    <a:pt x="289788" y="283133"/>
                  </a:lnTo>
                  <a:lnTo>
                    <a:pt x="276148" y="276288"/>
                  </a:lnTo>
                  <a:lnTo>
                    <a:pt x="265925" y="266026"/>
                  </a:lnTo>
                  <a:lnTo>
                    <a:pt x="252298" y="259270"/>
                  </a:lnTo>
                  <a:lnTo>
                    <a:pt x="238696" y="249008"/>
                  </a:lnTo>
                  <a:lnTo>
                    <a:pt x="224955" y="235407"/>
                  </a:lnTo>
                  <a:lnTo>
                    <a:pt x="211353" y="225158"/>
                  </a:lnTo>
                  <a:lnTo>
                    <a:pt x="194348" y="211556"/>
                  </a:lnTo>
                  <a:lnTo>
                    <a:pt x="180721" y="197853"/>
                  </a:lnTo>
                  <a:lnTo>
                    <a:pt x="163639" y="184213"/>
                  </a:lnTo>
                  <a:lnTo>
                    <a:pt x="88646" y="109156"/>
                  </a:lnTo>
                  <a:lnTo>
                    <a:pt x="75057" y="92138"/>
                  </a:lnTo>
                  <a:lnTo>
                    <a:pt x="64795" y="78435"/>
                  </a:lnTo>
                  <a:lnTo>
                    <a:pt x="51155" y="64808"/>
                  </a:lnTo>
                  <a:lnTo>
                    <a:pt x="30708" y="37566"/>
                  </a:lnTo>
                  <a:lnTo>
                    <a:pt x="20447" y="27305"/>
                  </a:lnTo>
                  <a:lnTo>
                    <a:pt x="13601" y="17081"/>
                  </a:lnTo>
                  <a:lnTo>
                    <a:pt x="6845" y="10236"/>
                  </a:lnTo>
                  <a:lnTo>
                    <a:pt x="3441" y="3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83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7" name="object 97"/>
            <p:cNvSpPr/>
            <p:nvPr/>
          </p:nvSpPr>
          <p:spPr>
            <a:xfrm>
              <a:off x="4411465" y="3368345"/>
              <a:ext cx="327660" cy="296087"/>
            </a:xfrm>
            <a:custGeom>
              <a:avLst/>
              <a:gdLst/>
              <a:ahLst/>
              <a:cxnLst/>
              <a:rect l="l" t="t" r="r" b="b"/>
              <a:pathLst>
                <a:path w="327660" h="331469">
                  <a:moveTo>
                    <a:pt x="0" y="0"/>
                  </a:moveTo>
                  <a:lnTo>
                    <a:pt x="0" y="180720"/>
                  </a:lnTo>
                  <a:lnTo>
                    <a:pt x="3441" y="180720"/>
                  </a:lnTo>
                  <a:lnTo>
                    <a:pt x="6845" y="184137"/>
                  </a:lnTo>
                  <a:lnTo>
                    <a:pt x="13601" y="187578"/>
                  </a:lnTo>
                  <a:lnTo>
                    <a:pt x="20447" y="190982"/>
                  </a:lnTo>
                  <a:lnTo>
                    <a:pt x="40932" y="204584"/>
                  </a:lnTo>
                  <a:lnTo>
                    <a:pt x="51155" y="211442"/>
                  </a:lnTo>
                  <a:lnTo>
                    <a:pt x="64795" y="218224"/>
                  </a:lnTo>
                  <a:lnTo>
                    <a:pt x="75057" y="225069"/>
                  </a:lnTo>
                  <a:lnTo>
                    <a:pt x="102285" y="238709"/>
                  </a:lnTo>
                  <a:lnTo>
                    <a:pt x="119291" y="248932"/>
                  </a:lnTo>
                  <a:lnTo>
                    <a:pt x="132994" y="255790"/>
                  </a:lnTo>
                  <a:lnTo>
                    <a:pt x="149999" y="262572"/>
                  </a:lnTo>
                  <a:lnTo>
                    <a:pt x="163639" y="269417"/>
                  </a:lnTo>
                  <a:lnTo>
                    <a:pt x="180721" y="276275"/>
                  </a:lnTo>
                  <a:lnTo>
                    <a:pt x="194348" y="283057"/>
                  </a:lnTo>
                  <a:lnTo>
                    <a:pt x="211353" y="289915"/>
                  </a:lnTo>
                  <a:lnTo>
                    <a:pt x="224955" y="296659"/>
                  </a:lnTo>
                  <a:lnTo>
                    <a:pt x="238696" y="300139"/>
                  </a:lnTo>
                  <a:lnTo>
                    <a:pt x="252298" y="306920"/>
                  </a:lnTo>
                  <a:lnTo>
                    <a:pt x="265925" y="310362"/>
                  </a:lnTo>
                  <a:lnTo>
                    <a:pt x="276148" y="313766"/>
                  </a:lnTo>
                  <a:lnTo>
                    <a:pt x="289788" y="320624"/>
                  </a:lnTo>
                  <a:lnTo>
                    <a:pt x="300012" y="320624"/>
                  </a:lnTo>
                  <a:lnTo>
                    <a:pt x="313639" y="327367"/>
                  </a:lnTo>
                  <a:lnTo>
                    <a:pt x="320421" y="327367"/>
                  </a:lnTo>
                  <a:lnTo>
                    <a:pt x="323875" y="330847"/>
                  </a:lnTo>
                  <a:lnTo>
                    <a:pt x="327279" y="330847"/>
                  </a:lnTo>
                  <a:lnTo>
                    <a:pt x="327279" y="296659"/>
                  </a:lnTo>
                  <a:lnTo>
                    <a:pt x="323875" y="296659"/>
                  </a:lnTo>
                  <a:lnTo>
                    <a:pt x="320421" y="293281"/>
                  </a:lnTo>
                  <a:lnTo>
                    <a:pt x="313639" y="289915"/>
                  </a:lnTo>
                  <a:lnTo>
                    <a:pt x="306793" y="283057"/>
                  </a:lnTo>
                  <a:lnTo>
                    <a:pt x="300012" y="279653"/>
                  </a:lnTo>
                  <a:lnTo>
                    <a:pt x="289788" y="272795"/>
                  </a:lnTo>
                  <a:lnTo>
                    <a:pt x="276148" y="266052"/>
                  </a:lnTo>
                  <a:lnTo>
                    <a:pt x="265925" y="259168"/>
                  </a:lnTo>
                  <a:lnTo>
                    <a:pt x="224955" y="228447"/>
                  </a:lnTo>
                  <a:lnTo>
                    <a:pt x="211353" y="214845"/>
                  </a:lnTo>
                  <a:lnTo>
                    <a:pt x="194348" y="204584"/>
                  </a:lnTo>
                  <a:lnTo>
                    <a:pt x="180721" y="190982"/>
                  </a:lnTo>
                  <a:lnTo>
                    <a:pt x="163639" y="177355"/>
                  </a:lnTo>
                  <a:lnTo>
                    <a:pt x="149999" y="163652"/>
                  </a:lnTo>
                  <a:lnTo>
                    <a:pt x="132994" y="150012"/>
                  </a:lnTo>
                  <a:lnTo>
                    <a:pt x="119291" y="133007"/>
                  </a:lnTo>
                  <a:lnTo>
                    <a:pt x="102285" y="119303"/>
                  </a:lnTo>
                  <a:lnTo>
                    <a:pt x="88646" y="102285"/>
                  </a:lnTo>
                  <a:lnTo>
                    <a:pt x="75057" y="88658"/>
                  </a:lnTo>
                  <a:lnTo>
                    <a:pt x="64795" y="74955"/>
                  </a:lnTo>
                  <a:lnTo>
                    <a:pt x="51155" y="61353"/>
                  </a:lnTo>
                  <a:lnTo>
                    <a:pt x="40932" y="47713"/>
                  </a:lnTo>
                  <a:lnTo>
                    <a:pt x="20447" y="27228"/>
                  </a:lnTo>
                  <a:lnTo>
                    <a:pt x="13601" y="17005"/>
                  </a:lnTo>
                  <a:lnTo>
                    <a:pt x="6845" y="10223"/>
                  </a:lnTo>
                  <a:lnTo>
                    <a:pt x="3441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8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8" name="object 98"/>
            <p:cNvSpPr/>
            <p:nvPr/>
          </p:nvSpPr>
          <p:spPr>
            <a:xfrm>
              <a:off x="4411465" y="3380494"/>
              <a:ext cx="327660" cy="286444"/>
            </a:xfrm>
            <a:custGeom>
              <a:avLst/>
              <a:gdLst/>
              <a:ahLst/>
              <a:cxnLst/>
              <a:rect l="l" t="t" r="r" b="b"/>
              <a:pathLst>
                <a:path w="327660" h="320675">
                  <a:moveTo>
                    <a:pt x="0" y="0"/>
                  </a:moveTo>
                  <a:lnTo>
                    <a:pt x="0" y="177393"/>
                  </a:lnTo>
                  <a:lnTo>
                    <a:pt x="3441" y="180759"/>
                  </a:lnTo>
                  <a:lnTo>
                    <a:pt x="6845" y="184238"/>
                  </a:lnTo>
                  <a:lnTo>
                    <a:pt x="20447" y="190995"/>
                  </a:lnTo>
                  <a:lnTo>
                    <a:pt x="30708" y="197840"/>
                  </a:lnTo>
                  <a:lnTo>
                    <a:pt x="40932" y="201256"/>
                  </a:lnTo>
                  <a:lnTo>
                    <a:pt x="51155" y="208102"/>
                  </a:lnTo>
                  <a:lnTo>
                    <a:pt x="64795" y="214845"/>
                  </a:lnTo>
                  <a:lnTo>
                    <a:pt x="75057" y="221703"/>
                  </a:lnTo>
                  <a:lnTo>
                    <a:pt x="88646" y="228587"/>
                  </a:lnTo>
                  <a:lnTo>
                    <a:pt x="102285" y="235343"/>
                  </a:lnTo>
                  <a:lnTo>
                    <a:pt x="119291" y="242189"/>
                  </a:lnTo>
                  <a:lnTo>
                    <a:pt x="132994" y="248970"/>
                  </a:lnTo>
                  <a:lnTo>
                    <a:pt x="149999" y="255828"/>
                  </a:lnTo>
                  <a:lnTo>
                    <a:pt x="163639" y="262674"/>
                  </a:lnTo>
                  <a:lnTo>
                    <a:pt x="180721" y="269455"/>
                  </a:lnTo>
                  <a:lnTo>
                    <a:pt x="194348" y="276313"/>
                  </a:lnTo>
                  <a:lnTo>
                    <a:pt x="211353" y="283057"/>
                  </a:lnTo>
                  <a:lnTo>
                    <a:pt x="224955" y="286537"/>
                  </a:lnTo>
                  <a:lnTo>
                    <a:pt x="238696" y="293319"/>
                  </a:lnTo>
                  <a:lnTo>
                    <a:pt x="265925" y="300177"/>
                  </a:lnTo>
                  <a:lnTo>
                    <a:pt x="276148" y="307022"/>
                  </a:lnTo>
                  <a:lnTo>
                    <a:pt x="289788" y="310400"/>
                  </a:lnTo>
                  <a:lnTo>
                    <a:pt x="300012" y="310400"/>
                  </a:lnTo>
                  <a:lnTo>
                    <a:pt x="313639" y="317246"/>
                  </a:lnTo>
                  <a:lnTo>
                    <a:pt x="320421" y="317246"/>
                  </a:lnTo>
                  <a:lnTo>
                    <a:pt x="323875" y="320624"/>
                  </a:lnTo>
                  <a:lnTo>
                    <a:pt x="327279" y="320624"/>
                  </a:lnTo>
                  <a:lnTo>
                    <a:pt x="327279" y="286537"/>
                  </a:lnTo>
                  <a:lnTo>
                    <a:pt x="323875" y="283057"/>
                  </a:lnTo>
                  <a:lnTo>
                    <a:pt x="320421" y="283057"/>
                  </a:lnTo>
                  <a:lnTo>
                    <a:pt x="313639" y="279692"/>
                  </a:lnTo>
                  <a:lnTo>
                    <a:pt x="306793" y="272897"/>
                  </a:lnTo>
                  <a:lnTo>
                    <a:pt x="300012" y="269455"/>
                  </a:lnTo>
                  <a:lnTo>
                    <a:pt x="289788" y="262674"/>
                  </a:lnTo>
                  <a:lnTo>
                    <a:pt x="276148" y="255828"/>
                  </a:lnTo>
                  <a:lnTo>
                    <a:pt x="265925" y="248970"/>
                  </a:lnTo>
                  <a:lnTo>
                    <a:pt x="211353" y="208102"/>
                  </a:lnTo>
                  <a:lnTo>
                    <a:pt x="194348" y="197840"/>
                  </a:lnTo>
                  <a:lnTo>
                    <a:pt x="180721" y="184238"/>
                  </a:lnTo>
                  <a:lnTo>
                    <a:pt x="163639" y="170535"/>
                  </a:lnTo>
                  <a:lnTo>
                    <a:pt x="149999" y="156908"/>
                  </a:lnTo>
                  <a:lnTo>
                    <a:pt x="132994" y="143268"/>
                  </a:lnTo>
                  <a:lnTo>
                    <a:pt x="119291" y="129667"/>
                  </a:lnTo>
                  <a:lnTo>
                    <a:pt x="102285" y="115925"/>
                  </a:lnTo>
                  <a:lnTo>
                    <a:pt x="88646" y="98920"/>
                  </a:lnTo>
                  <a:lnTo>
                    <a:pt x="75057" y="85318"/>
                  </a:lnTo>
                  <a:lnTo>
                    <a:pt x="64795" y="71615"/>
                  </a:lnTo>
                  <a:lnTo>
                    <a:pt x="40932" y="47752"/>
                  </a:lnTo>
                  <a:lnTo>
                    <a:pt x="30708" y="34124"/>
                  </a:lnTo>
                  <a:lnTo>
                    <a:pt x="6845" y="10261"/>
                  </a:lnTo>
                  <a:lnTo>
                    <a:pt x="3441" y="3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99" name="object 99"/>
            <p:cNvSpPr/>
            <p:nvPr/>
          </p:nvSpPr>
          <p:spPr>
            <a:xfrm>
              <a:off x="4411465" y="3392674"/>
              <a:ext cx="327660" cy="277368"/>
            </a:xfrm>
            <a:custGeom>
              <a:avLst/>
              <a:gdLst/>
              <a:ahLst/>
              <a:cxnLst/>
              <a:rect l="l" t="t" r="r" b="b"/>
              <a:pathLst>
                <a:path w="327660" h="310514">
                  <a:moveTo>
                    <a:pt x="0" y="0"/>
                  </a:moveTo>
                  <a:lnTo>
                    <a:pt x="0" y="177355"/>
                  </a:lnTo>
                  <a:lnTo>
                    <a:pt x="3441" y="180759"/>
                  </a:lnTo>
                  <a:lnTo>
                    <a:pt x="6845" y="184200"/>
                  </a:lnTo>
                  <a:lnTo>
                    <a:pt x="13601" y="187617"/>
                  </a:lnTo>
                  <a:lnTo>
                    <a:pt x="20447" y="190982"/>
                  </a:lnTo>
                  <a:lnTo>
                    <a:pt x="30708" y="194462"/>
                  </a:lnTo>
                  <a:lnTo>
                    <a:pt x="40932" y="201218"/>
                  </a:lnTo>
                  <a:lnTo>
                    <a:pt x="51155" y="204685"/>
                  </a:lnTo>
                  <a:lnTo>
                    <a:pt x="64795" y="211480"/>
                  </a:lnTo>
                  <a:lnTo>
                    <a:pt x="75057" y="218325"/>
                  </a:lnTo>
                  <a:lnTo>
                    <a:pt x="102285" y="231927"/>
                  </a:lnTo>
                  <a:lnTo>
                    <a:pt x="119291" y="238810"/>
                  </a:lnTo>
                  <a:lnTo>
                    <a:pt x="132994" y="245567"/>
                  </a:lnTo>
                  <a:lnTo>
                    <a:pt x="149999" y="249034"/>
                  </a:lnTo>
                  <a:lnTo>
                    <a:pt x="163639" y="255828"/>
                  </a:lnTo>
                  <a:lnTo>
                    <a:pt x="180721" y="262674"/>
                  </a:lnTo>
                  <a:lnTo>
                    <a:pt x="194348" y="269417"/>
                  </a:lnTo>
                  <a:lnTo>
                    <a:pt x="211353" y="272897"/>
                  </a:lnTo>
                  <a:lnTo>
                    <a:pt x="224955" y="279679"/>
                  </a:lnTo>
                  <a:lnTo>
                    <a:pt x="252298" y="286537"/>
                  </a:lnTo>
                  <a:lnTo>
                    <a:pt x="265925" y="293382"/>
                  </a:lnTo>
                  <a:lnTo>
                    <a:pt x="276148" y="296760"/>
                  </a:lnTo>
                  <a:lnTo>
                    <a:pt x="289788" y="300139"/>
                  </a:lnTo>
                  <a:lnTo>
                    <a:pt x="300012" y="300139"/>
                  </a:lnTo>
                  <a:lnTo>
                    <a:pt x="306793" y="303618"/>
                  </a:lnTo>
                  <a:lnTo>
                    <a:pt x="313639" y="306984"/>
                  </a:lnTo>
                  <a:lnTo>
                    <a:pt x="323875" y="306984"/>
                  </a:lnTo>
                  <a:lnTo>
                    <a:pt x="327279" y="310400"/>
                  </a:lnTo>
                  <a:lnTo>
                    <a:pt x="327279" y="272897"/>
                  </a:lnTo>
                  <a:lnTo>
                    <a:pt x="323875" y="272897"/>
                  </a:lnTo>
                  <a:lnTo>
                    <a:pt x="320421" y="269417"/>
                  </a:lnTo>
                  <a:lnTo>
                    <a:pt x="300012" y="259270"/>
                  </a:lnTo>
                  <a:lnTo>
                    <a:pt x="289788" y="252412"/>
                  </a:lnTo>
                  <a:lnTo>
                    <a:pt x="276148" y="245567"/>
                  </a:lnTo>
                  <a:lnTo>
                    <a:pt x="265925" y="238810"/>
                  </a:lnTo>
                  <a:lnTo>
                    <a:pt x="252298" y="228549"/>
                  </a:lnTo>
                  <a:lnTo>
                    <a:pt x="238696" y="221703"/>
                  </a:lnTo>
                  <a:lnTo>
                    <a:pt x="224955" y="211480"/>
                  </a:lnTo>
                  <a:lnTo>
                    <a:pt x="211353" y="201218"/>
                  </a:lnTo>
                  <a:lnTo>
                    <a:pt x="194348" y="187617"/>
                  </a:lnTo>
                  <a:lnTo>
                    <a:pt x="180721" y="177355"/>
                  </a:lnTo>
                  <a:lnTo>
                    <a:pt x="163639" y="163753"/>
                  </a:lnTo>
                  <a:lnTo>
                    <a:pt x="149999" y="150114"/>
                  </a:lnTo>
                  <a:lnTo>
                    <a:pt x="132994" y="136410"/>
                  </a:lnTo>
                  <a:lnTo>
                    <a:pt x="119291" y="122783"/>
                  </a:lnTo>
                  <a:lnTo>
                    <a:pt x="102285" y="109143"/>
                  </a:lnTo>
                  <a:lnTo>
                    <a:pt x="88646" y="95542"/>
                  </a:lnTo>
                  <a:lnTo>
                    <a:pt x="75057" y="81838"/>
                  </a:lnTo>
                  <a:lnTo>
                    <a:pt x="64795" y="68199"/>
                  </a:lnTo>
                  <a:lnTo>
                    <a:pt x="51155" y="57975"/>
                  </a:lnTo>
                  <a:lnTo>
                    <a:pt x="40932" y="44348"/>
                  </a:lnTo>
                  <a:lnTo>
                    <a:pt x="20447" y="23863"/>
                  </a:lnTo>
                  <a:lnTo>
                    <a:pt x="13601" y="13627"/>
                  </a:lnTo>
                  <a:lnTo>
                    <a:pt x="6845" y="6845"/>
                  </a:lnTo>
                  <a:lnTo>
                    <a:pt x="3441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8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11465" y="3404846"/>
              <a:ext cx="327660" cy="265457"/>
            </a:xfrm>
            <a:custGeom>
              <a:avLst/>
              <a:gdLst/>
              <a:ahLst/>
              <a:cxnLst/>
              <a:rect l="l" t="t" r="r" b="b"/>
              <a:pathLst>
                <a:path w="327660" h="297180">
                  <a:moveTo>
                    <a:pt x="0" y="0"/>
                  </a:moveTo>
                  <a:lnTo>
                    <a:pt x="0" y="177355"/>
                  </a:lnTo>
                  <a:lnTo>
                    <a:pt x="3441" y="180835"/>
                  </a:lnTo>
                  <a:lnTo>
                    <a:pt x="6845" y="180835"/>
                  </a:lnTo>
                  <a:lnTo>
                    <a:pt x="20447" y="187591"/>
                  </a:lnTo>
                  <a:lnTo>
                    <a:pt x="30708" y="191058"/>
                  </a:lnTo>
                  <a:lnTo>
                    <a:pt x="40932" y="197853"/>
                  </a:lnTo>
                  <a:lnTo>
                    <a:pt x="51155" y="201320"/>
                  </a:lnTo>
                  <a:lnTo>
                    <a:pt x="64795" y="208076"/>
                  </a:lnTo>
                  <a:lnTo>
                    <a:pt x="75057" y="214922"/>
                  </a:lnTo>
                  <a:lnTo>
                    <a:pt x="88646" y="218300"/>
                  </a:lnTo>
                  <a:lnTo>
                    <a:pt x="102285" y="225183"/>
                  </a:lnTo>
                  <a:lnTo>
                    <a:pt x="119291" y="231940"/>
                  </a:lnTo>
                  <a:lnTo>
                    <a:pt x="132994" y="238785"/>
                  </a:lnTo>
                  <a:lnTo>
                    <a:pt x="149999" y="242201"/>
                  </a:lnTo>
                  <a:lnTo>
                    <a:pt x="163639" y="249046"/>
                  </a:lnTo>
                  <a:lnTo>
                    <a:pt x="180721" y="255790"/>
                  </a:lnTo>
                  <a:lnTo>
                    <a:pt x="194348" y="259270"/>
                  </a:lnTo>
                  <a:lnTo>
                    <a:pt x="211353" y="266052"/>
                  </a:lnTo>
                  <a:lnTo>
                    <a:pt x="238696" y="272910"/>
                  </a:lnTo>
                  <a:lnTo>
                    <a:pt x="252298" y="279755"/>
                  </a:lnTo>
                  <a:lnTo>
                    <a:pt x="265925" y="283133"/>
                  </a:lnTo>
                  <a:lnTo>
                    <a:pt x="276148" y="286511"/>
                  </a:lnTo>
                  <a:lnTo>
                    <a:pt x="289788" y="289991"/>
                  </a:lnTo>
                  <a:lnTo>
                    <a:pt x="300012" y="289991"/>
                  </a:lnTo>
                  <a:lnTo>
                    <a:pt x="306793" y="293357"/>
                  </a:lnTo>
                  <a:lnTo>
                    <a:pt x="313639" y="293357"/>
                  </a:lnTo>
                  <a:lnTo>
                    <a:pt x="320421" y="296773"/>
                  </a:lnTo>
                  <a:lnTo>
                    <a:pt x="327279" y="296773"/>
                  </a:lnTo>
                  <a:lnTo>
                    <a:pt x="327279" y="262648"/>
                  </a:lnTo>
                  <a:lnTo>
                    <a:pt x="323875" y="262648"/>
                  </a:lnTo>
                  <a:lnTo>
                    <a:pt x="320421" y="259270"/>
                  </a:lnTo>
                  <a:lnTo>
                    <a:pt x="313639" y="255790"/>
                  </a:lnTo>
                  <a:lnTo>
                    <a:pt x="300012" y="249046"/>
                  </a:lnTo>
                  <a:lnTo>
                    <a:pt x="289788" y="242201"/>
                  </a:lnTo>
                  <a:lnTo>
                    <a:pt x="276148" y="235407"/>
                  </a:lnTo>
                  <a:lnTo>
                    <a:pt x="265925" y="228561"/>
                  </a:lnTo>
                  <a:lnTo>
                    <a:pt x="252298" y="221703"/>
                  </a:lnTo>
                  <a:lnTo>
                    <a:pt x="238696" y="211442"/>
                  </a:lnTo>
                  <a:lnTo>
                    <a:pt x="224955" y="201320"/>
                  </a:lnTo>
                  <a:lnTo>
                    <a:pt x="211353" y="191058"/>
                  </a:lnTo>
                  <a:lnTo>
                    <a:pt x="194348" y="180835"/>
                  </a:lnTo>
                  <a:lnTo>
                    <a:pt x="180721" y="170573"/>
                  </a:lnTo>
                  <a:lnTo>
                    <a:pt x="163639" y="156971"/>
                  </a:lnTo>
                  <a:lnTo>
                    <a:pt x="149999" y="143268"/>
                  </a:lnTo>
                  <a:lnTo>
                    <a:pt x="132994" y="133007"/>
                  </a:lnTo>
                  <a:lnTo>
                    <a:pt x="119291" y="119418"/>
                  </a:lnTo>
                  <a:lnTo>
                    <a:pt x="102285" y="105778"/>
                  </a:lnTo>
                  <a:lnTo>
                    <a:pt x="75057" y="78435"/>
                  </a:lnTo>
                  <a:lnTo>
                    <a:pt x="64795" y="64808"/>
                  </a:lnTo>
                  <a:lnTo>
                    <a:pt x="51155" y="54571"/>
                  </a:lnTo>
                  <a:lnTo>
                    <a:pt x="40932" y="40944"/>
                  </a:lnTo>
                  <a:lnTo>
                    <a:pt x="13601" y="13703"/>
                  </a:lnTo>
                  <a:lnTo>
                    <a:pt x="6845" y="6857"/>
                  </a:lnTo>
                  <a:lnTo>
                    <a:pt x="3441" y="3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11465" y="3417090"/>
              <a:ext cx="327660" cy="256381"/>
            </a:xfrm>
            <a:custGeom>
              <a:avLst/>
              <a:gdLst/>
              <a:ahLst/>
              <a:cxnLst/>
              <a:rect l="l" t="t" r="r" b="b"/>
              <a:pathLst>
                <a:path w="327660" h="287019">
                  <a:moveTo>
                    <a:pt x="3441" y="0"/>
                  </a:moveTo>
                  <a:lnTo>
                    <a:pt x="0" y="0"/>
                  </a:lnTo>
                  <a:lnTo>
                    <a:pt x="0" y="177355"/>
                  </a:lnTo>
                  <a:lnTo>
                    <a:pt x="3441" y="177355"/>
                  </a:lnTo>
                  <a:lnTo>
                    <a:pt x="6845" y="180733"/>
                  </a:lnTo>
                  <a:lnTo>
                    <a:pt x="20447" y="187617"/>
                  </a:lnTo>
                  <a:lnTo>
                    <a:pt x="51155" y="197739"/>
                  </a:lnTo>
                  <a:lnTo>
                    <a:pt x="64795" y="204597"/>
                  </a:lnTo>
                  <a:lnTo>
                    <a:pt x="75057" y="208000"/>
                  </a:lnTo>
                  <a:lnTo>
                    <a:pt x="102285" y="221703"/>
                  </a:lnTo>
                  <a:lnTo>
                    <a:pt x="119291" y="225082"/>
                  </a:lnTo>
                  <a:lnTo>
                    <a:pt x="132994" y="231927"/>
                  </a:lnTo>
                  <a:lnTo>
                    <a:pt x="149999" y="238709"/>
                  </a:lnTo>
                  <a:lnTo>
                    <a:pt x="163639" y="242087"/>
                  </a:lnTo>
                  <a:lnTo>
                    <a:pt x="180721" y="248945"/>
                  </a:lnTo>
                  <a:lnTo>
                    <a:pt x="194348" y="252349"/>
                  </a:lnTo>
                  <a:lnTo>
                    <a:pt x="211353" y="255790"/>
                  </a:lnTo>
                  <a:lnTo>
                    <a:pt x="224955" y="262572"/>
                  </a:lnTo>
                  <a:lnTo>
                    <a:pt x="265925" y="272796"/>
                  </a:lnTo>
                  <a:lnTo>
                    <a:pt x="276148" y="276275"/>
                  </a:lnTo>
                  <a:lnTo>
                    <a:pt x="289788" y="276275"/>
                  </a:lnTo>
                  <a:lnTo>
                    <a:pt x="300012" y="279654"/>
                  </a:lnTo>
                  <a:lnTo>
                    <a:pt x="306793" y="283057"/>
                  </a:lnTo>
                  <a:lnTo>
                    <a:pt x="313639" y="283057"/>
                  </a:lnTo>
                  <a:lnTo>
                    <a:pt x="320421" y="286537"/>
                  </a:lnTo>
                  <a:lnTo>
                    <a:pt x="327279" y="286537"/>
                  </a:lnTo>
                  <a:lnTo>
                    <a:pt x="327279" y="252349"/>
                  </a:lnTo>
                  <a:lnTo>
                    <a:pt x="323875" y="252349"/>
                  </a:lnTo>
                  <a:lnTo>
                    <a:pt x="320421" y="248945"/>
                  </a:lnTo>
                  <a:lnTo>
                    <a:pt x="313639" y="245567"/>
                  </a:lnTo>
                  <a:lnTo>
                    <a:pt x="306793" y="242087"/>
                  </a:lnTo>
                  <a:lnTo>
                    <a:pt x="300012" y="238709"/>
                  </a:lnTo>
                  <a:lnTo>
                    <a:pt x="289788" y="231927"/>
                  </a:lnTo>
                  <a:lnTo>
                    <a:pt x="276148" y="225082"/>
                  </a:lnTo>
                  <a:lnTo>
                    <a:pt x="265925" y="218224"/>
                  </a:lnTo>
                  <a:lnTo>
                    <a:pt x="252298" y="211480"/>
                  </a:lnTo>
                  <a:lnTo>
                    <a:pt x="238696" y="201218"/>
                  </a:lnTo>
                  <a:lnTo>
                    <a:pt x="224955" y="194360"/>
                  </a:lnTo>
                  <a:lnTo>
                    <a:pt x="211353" y="184137"/>
                  </a:lnTo>
                  <a:lnTo>
                    <a:pt x="194348" y="173875"/>
                  </a:lnTo>
                  <a:lnTo>
                    <a:pt x="180721" y="160274"/>
                  </a:lnTo>
                  <a:lnTo>
                    <a:pt x="163639" y="150025"/>
                  </a:lnTo>
                  <a:lnTo>
                    <a:pt x="149999" y="136423"/>
                  </a:lnTo>
                  <a:lnTo>
                    <a:pt x="132994" y="126161"/>
                  </a:lnTo>
                  <a:lnTo>
                    <a:pt x="119291" y="112560"/>
                  </a:lnTo>
                  <a:lnTo>
                    <a:pt x="102285" y="98920"/>
                  </a:lnTo>
                  <a:lnTo>
                    <a:pt x="88646" y="85217"/>
                  </a:lnTo>
                  <a:lnTo>
                    <a:pt x="75057" y="74955"/>
                  </a:lnTo>
                  <a:lnTo>
                    <a:pt x="64795" y="61353"/>
                  </a:lnTo>
                  <a:lnTo>
                    <a:pt x="51155" y="51092"/>
                  </a:lnTo>
                  <a:lnTo>
                    <a:pt x="20447" y="20383"/>
                  </a:lnTo>
                  <a:lnTo>
                    <a:pt x="13601" y="13639"/>
                  </a:lnTo>
                  <a:lnTo>
                    <a:pt x="6845" y="6781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FF9A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11465" y="3426168"/>
              <a:ext cx="327660" cy="250142"/>
            </a:xfrm>
            <a:custGeom>
              <a:avLst/>
              <a:gdLst/>
              <a:ahLst/>
              <a:cxnLst/>
              <a:rect l="l" t="t" r="r" b="b"/>
              <a:pathLst>
                <a:path w="327660" h="280035">
                  <a:moveTo>
                    <a:pt x="0" y="0"/>
                  </a:moveTo>
                  <a:lnTo>
                    <a:pt x="0" y="180835"/>
                  </a:lnTo>
                  <a:lnTo>
                    <a:pt x="3441" y="180835"/>
                  </a:lnTo>
                  <a:lnTo>
                    <a:pt x="6845" y="184200"/>
                  </a:lnTo>
                  <a:lnTo>
                    <a:pt x="13601" y="184200"/>
                  </a:lnTo>
                  <a:lnTo>
                    <a:pt x="20447" y="187579"/>
                  </a:lnTo>
                  <a:lnTo>
                    <a:pt x="30708" y="191058"/>
                  </a:lnTo>
                  <a:lnTo>
                    <a:pt x="40932" y="197840"/>
                  </a:lnTo>
                  <a:lnTo>
                    <a:pt x="51155" y="201320"/>
                  </a:lnTo>
                  <a:lnTo>
                    <a:pt x="64795" y="204685"/>
                  </a:lnTo>
                  <a:lnTo>
                    <a:pt x="75057" y="208064"/>
                  </a:lnTo>
                  <a:lnTo>
                    <a:pt x="88646" y="214922"/>
                  </a:lnTo>
                  <a:lnTo>
                    <a:pt x="102285" y="218325"/>
                  </a:lnTo>
                  <a:lnTo>
                    <a:pt x="119291" y="225183"/>
                  </a:lnTo>
                  <a:lnTo>
                    <a:pt x="132994" y="228549"/>
                  </a:lnTo>
                  <a:lnTo>
                    <a:pt x="149999" y="235407"/>
                  </a:lnTo>
                  <a:lnTo>
                    <a:pt x="163639" y="238785"/>
                  </a:lnTo>
                  <a:lnTo>
                    <a:pt x="180721" y="242189"/>
                  </a:lnTo>
                  <a:lnTo>
                    <a:pt x="194348" y="249034"/>
                  </a:lnTo>
                  <a:lnTo>
                    <a:pt x="211353" y="252412"/>
                  </a:lnTo>
                  <a:lnTo>
                    <a:pt x="265925" y="266115"/>
                  </a:lnTo>
                  <a:lnTo>
                    <a:pt x="276148" y="269494"/>
                  </a:lnTo>
                  <a:lnTo>
                    <a:pt x="289788" y="269494"/>
                  </a:lnTo>
                  <a:lnTo>
                    <a:pt x="300012" y="272897"/>
                  </a:lnTo>
                  <a:lnTo>
                    <a:pt x="306793" y="276377"/>
                  </a:lnTo>
                  <a:lnTo>
                    <a:pt x="320421" y="276377"/>
                  </a:lnTo>
                  <a:lnTo>
                    <a:pt x="323875" y="279755"/>
                  </a:lnTo>
                  <a:lnTo>
                    <a:pt x="327279" y="279755"/>
                  </a:lnTo>
                  <a:lnTo>
                    <a:pt x="327279" y="245630"/>
                  </a:lnTo>
                  <a:lnTo>
                    <a:pt x="323875" y="242189"/>
                  </a:lnTo>
                  <a:lnTo>
                    <a:pt x="320421" y="242189"/>
                  </a:lnTo>
                  <a:lnTo>
                    <a:pt x="306793" y="235407"/>
                  </a:lnTo>
                  <a:lnTo>
                    <a:pt x="300012" y="231927"/>
                  </a:lnTo>
                  <a:lnTo>
                    <a:pt x="289788" y="225183"/>
                  </a:lnTo>
                  <a:lnTo>
                    <a:pt x="276148" y="218325"/>
                  </a:lnTo>
                  <a:lnTo>
                    <a:pt x="265925" y="211543"/>
                  </a:lnTo>
                  <a:lnTo>
                    <a:pt x="238696" y="197840"/>
                  </a:lnTo>
                  <a:lnTo>
                    <a:pt x="211353" y="177457"/>
                  </a:lnTo>
                  <a:lnTo>
                    <a:pt x="194348" y="167195"/>
                  </a:lnTo>
                  <a:lnTo>
                    <a:pt x="180721" y="156972"/>
                  </a:lnTo>
                  <a:lnTo>
                    <a:pt x="163639" y="146710"/>
                  </a:lnTo>
                  <a:lnTo>
                    <a:pt x="149999" y="136486"/>
                  </a:lnTo>
                  <a:lnTo>
                    <a:pt x="132994" y="122847"/>
                  </a:lnTo>
                  <a:lnTo>
                    <a:pt x="119291" y="109143"/>
                  </a:lnTo>
                  <a:lnTo>
                    <a:pt x="102285" y="98920"/>
                  </a:lnTo>
                  <a:lnTo>
                    <a:pt x="88646" y="85280"/>
                  </a:lnTo>
                  <a:lnTo>
                    <a:pt x="75057" y="75057"/>
                  </a:lnTo>
                  <a:lnTo>
                    <a:pt x="64795" y="61417"/>
                  </a:lnTo>
                  <a:lnTo>
                    <a:pt x="51155" y="51193"/>
                  </a:lnTo>
                  <a:lnTo>
                    <a:pt x="30708" y="30708"/>
                  </a:lnTo>
                  <a:lnTo>
                    <a:pt x="20447" y="23926"/>
                  </a:lnTo>
                  <a:lnTo>
                    <a:pt x="13601" y="13703"/>
                  </a:lnTo>
                  <a:lnTo>
                    <a:pt x="6845" y="10223"/>
                  </a:lnTo>
                  <a:lnTo>
                    <a:pt x="3441" y="3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411465" y="3438402"/>
              <a:ext cx="327660" cy="241067"/>
            </a:xfrm>
            <a:custGeom>
              <a:avLst/>
              <a:gdLst/>
              <a:ahLst/>
              <a:cxnLst/>
              <a:rect l="l" t="t" r="r" b="b"/>
              <a:pathLst>
                <a:path w="327660" h="269875">
                  <a:moveTo>
                    <a:pt x="0" y="0"/>
                  </a:moveTo>
                  <a:lnTo>
                    <a:pt x="0" y="180733"/>
                  </a:lnTo>
                  <a:lnTo>
                    <a:pt x="3441" y="180733"/>
                  </a:lnTo>
                  <a:lnTo>
                    <a:pt x="6845" y="184150"/>
                  </a:lnTo>
                  <a:lnTo>
                    <a:pt x="13601" y="184150"/>
                  </a:lnTo>
                  <a:lnTo>
                    <a:pt x="20447" y="187617"/>
                  </a:lnTo>
                  <a:lnTo>
                    <a:pt x="51155" y="197840"/>
                  </a:lnTo>
                  <a:lnTo>
                    <a:pt x="64795" y="201218"/>
                  </a:lnTo>
                  <a:lnTo>
                    <a:pt x="75057" y="204635"/>
                  </a:lnTo>
                  <a:lnTo>
                    <a:pt x="88646" y="211480"/>
                  </a:lnTo>
                  <a:lnTo>
                    <a:pt x="102285" y="214858"/>
                  </a:lnTo>
                  <a:lnTo>
                    <a:pt x="119291" y="218236"/>
                  </a:lnTo>
                  <a:lnTo>
                    <a:pt x="132994" y="225082"/>
                  </a:lnTo>
                  <a:lnTo>
                    <a:pt x="149999" y="228485"/>
                  </a:lnTo>
                  <a:lnTo>
                    <a:pt x="163639" y="231940"/>
                  </a:lnTo>
                  <a:lnTo>
                    <a:pt x="180721" y="235343"/>
                  </a:lnTo>
                  <a:lnTo>
                    <a:pt x="194348" y="238721"/>
                  </a:lnTo>
                  <a:lnTo>
                    <a:pt x="211353" y="245567"/>
                  </a:lnTo>
                  <a:lnTo>
                    <a:pt x="224955" y="248945"/>
                  </a:lnTo>
                  <a:lnTo>
                    <a:pt x="238696" y="248945"/>
                  </a:lnTo>
                  <a:lnTo>
                    <a:pt x="265925" y="255790"/>
                  </a:lnTo>
                  <a:lnTo>
                    <a:pt x="276148" y="259207"/>
                  </a:lnTo>
                  <a:lnTo>
                    <a:pt x="289788" y="262686"/>
                  </a:lnTo>
                  <a:lnTo>
                    <a:pt x="300012" y="262686"/>
                  </a:lnTo>
                  <a:lnTo>
                    <a:pt x="306793" y="266052"/>
                  </a:lnTo>
                  <a:lnTo>
                    <a:pt x="323875" y="266052"/>
                  </a:lnTo>
                  <a:lnTo>
                    <a:pt x="327279" y="269430"/>
                  </a:lnTo>
                  <a:lnTo>
                    <a:pt x="327279" y="231940"/>
                  </a:lnTo>
                  <a:lnTo>
                    <a:pt x="320421" y="231940"/>
                  </a:lnTo>
                  <a:lnTo>
                    <a:pt x="313639" y="228485"/>
                  </a:lnTo>
                  <a:lnTo>
                    <a:pt x="300012" y="221703"/>
                  </a:lnTo>
                  <a:lnTo>
                    <a:pt x="289788" y="214858"/>
                  </a:lnTo>
                  <a:lnTo>
                    <a:pt x="276148" y="208076"/>
                  </a:lnTo>
                  <a:lnTo>
                    <a:pt x="265925" y="204635"/>
                  </a:lnTo>
                  <a:lnTo>
                    <a:pt x="252298" y="194373"/>
                  </a:lnTo>
                  <a:lnTo>
                    <a:pt x="224955" y="180733"/>
                  </a:lnTo>
                  <a:lnTo>
                    <a:pt x="211353" y="170510"/>
                  </a:lnTo>
                  <a:lnTo>
                    <a:pt x="194348" y="160286"/>
                  </a:lnTo>
                  <a:lnTo>
                    <a:pt x="180721" y="150025"/>
                  </a:lnTo>
                  <a:lnTo>
                    <a:pt x="163639" y="139801"/>
                  </a:lnTo>
                  <a:lnTo>
                    <a:pt x="149999" y="129565"/>
                  </a:lnTo>
                  <a:lnTo>
                    <a:pt x="132994" y="115938"/>
                  </a:lnTo>
                  <a:lnTo>
                    <a:pt x="119291" y="105702"/>
                  </a:lnTo>
                  <a:lnTo>
                    <a:pt x="102285" y="95453"/>
                  </a:lnTo>
                  <a:lnTo>
                    <a:pt x="88646" y="81851"/>
                  </a:lnTo>
                  <a:lnTo>
                    <a:pt x="75057" y="71589"/>
                  </a:lnTo>
                  <a:lnTo>
                    <a:pt x="64795" y="57950"/>
                  </a:lnTo>
                  <a:lnTo>
                    <a:pt x="51155" y="47726"/>
                  </a:lnTo>
                  <a:lnTo>
                    <a:pt x="40932" y="37503"/>
                  </a:lnTo>
                  <a:lnTo>
                    <a:pt x="30708" y="30645"/>
                  </a:lnTo>
                  <a:lnTo>
                    <a:pt x="13601" y="13639"/>
                  </a:lnTo>
                  <a:lnTo>
                    <a:pt x="6845" y="6781"/>
                  </a:lnTo>
                  <a:lnTo>
                    <a:pt x="3441" y="3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2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411465" y="3450585"/>
              <a:ext cx="327660" cy="228587"/>
            </a:xfrm>
            <a:custGeom>
              <a:avLst/>
              <a:gdLst/>
              <a:ahLst/>
              <a:cxnLst/>
              <a:rect l="l" t="t" r="r" b="b"/>
              <a:pathLst>
                <a:path w="327660" h="255905">
                  <a:moveTo>
                    <a:pt x="0" y="0"/>
                  </a:moveTo>
                  <a:lnTo>
                    <a:pt x="0" y="180733"/>
                  </a:lnTo>
                  <a:lnTo>
                    <a:pt x="6845" y="180733"/>
                  </a:lnTo>
                  <a:lnTo>
                    <a:pt x="13601" y="184200"/>
                  </a:lnTo>
                  <a:lnTo>
                    <a:pt x="20447" y="187578"/>
                  </a:lnTo>
                  <a:lnTo>
                    <a:pt x="30708" y="187578"/>
                  </a:lnTo>
                  <a:lnTo>
                    <a:pt x="51155" y="194436"/>
                  </a:lnTo>
                  <a:lnTo>
                    <a:pt x="64795" y="197840"/>
                  </a:lnTo>
                  <a:lnTo>
                    <a:pt x="75057" y="201218"/>
                  </a:lnTo>
                  <a:lnTo>
                    <a:pt x="88646" y="208064"/>
                  </a:lnTo>
                  <a:lnTo>
                    <a:pt x="102285" y="211442"/>
                  </a:lnTo>
                  <a:lnTo>
                    <a:pt x="119291" y="214845"/>
                  </a:lnTo>
                  <a:lnTo>
                    <a:pt x="132994" y="218300"/>
                  </a:lnTo>
                  <a:lnTo>
                    <a:pt x="149999" y="221703"/>
                  </a:lnTo>
                  <a:lnTo>
                    <a:pt x="163639" y="225082"/>
                  </a:lnTo>
                  <a:lnTo>
                    <a:pt x="180721" y="228549"/>
                  </a:lnTo>
                  <a:lnTo>
                    <a:pt x="194348" y="231927"/>
                  </a:lnTo>
                  <a:lnTo>
                    <a:pt x="211353" y="235305"/>
                  </a:lnTo>
                  <a:lnTo>
                    <a:pt x="252298" y="245567"/>
                  </a:lnTo>
                  <a:lnTo>
                    <a:pt x="265925" y="245567"/>
                  </a:lnTo>
                  <a:lnTo>
                    <a:pt x="276148" y="249046"/>
                  </a:lnTo>
                  <a:lnTo>
                    <a:pt x="289788" y="252412"/>
                  </a:lnTo>
                  <a:lnTo>
                    <a:pt x="306793" y="252412"/>
                  </a:lnTo>
                  <a:lnTo>
                    <a:pt x="313639" y="255790"/>
                  </a:lnTo>
                  <a:lnTo>
                    <a:pt x="327279" y="255790"/>
                  </a:lnTo>
                  <a:lnTo>
                    <a:pt x="327279" y="221703"/>
                  </a:lnTo>
                  <a:lnTo>
                    <a:pt x="323875" y="221703"/>
                  </a:lnTo>
                  <a:lnTo>
                    <a:pt x="320421" y="218300"/>
                  </a:lnTo>
                  <a:lnTo>
                    <a:pt x="313639" y="218300"/>
                  </a:lnTo>
                  <a:lnTo>
                    <a:pt x="306793" y="214845"/>
                  </a:lnTo>
                  <a:lnTo>
                    <a:pt x="300012" y="208064"/>
                  </a:lnTo>
                  <a:lnTo>
                    <a:pt x="289788" y="204596"/>
                  </a:lnTo>
                  <a:lnTo>
                    <a:pt x="276148" y="201218"/>
                  </a:lnTo>
                  <a:lnTo>
                    <a:pt x="265925" y="194436"/>
                  </a:lnTo>
                  <a:lnTo>
                    <a:pt x="238696" y="180733"/>
                  </a:lnTo>
                  <a:lnTo>
                    <a:pt x="224955" y="170510"/>
                  </a:lnTo>
                  <a:lnTo>
                    <a:pt x="211353" y="163715"/>
                  </a:lnTo>
                  <a:lnTo>
                    <a:pt x="194348" y="153492"/>
                  </a:lnTo>
                  <a:lnTo>
                    <a:pt x="180721" y="143230"/>
                  </a:lnTo>
                  <a:lnTo>
                    <a:pt x="163639" y="133007"/>
                  </a:lnTo>
                  <a:lnTo>
                    <a:pt x="149999" y="122783"/>
                  </a:lnTo>
                  <a:lnTo>
                    <a:pt x="132994" y="112521"/>
                  </a:lnTo>
                  <a:lnTo>
                    <a:pt x="119291" y="98920"/>
                  </a:lnTo>
                  <a:lnTo>
                    <a:pt x="102285" y="88658"/>
                  </a:lnTo>
                  <a:lnTo>
                    <a:pt x="75057" y="68211"/>
                  </a:lnTo>
                  <a:lnTo>
                    <a:pt x="64795" y="57950"/>
                  </a:lnTo>
                  <a:lnTo>
                    <a:pt x="51155" y="47726"/>
                  </a:lnTo>
                  <a:lnTo>
                    <a:pt x="30708" y="27228"/>
                  </a:lnTo>
                  <a:lnTo>
                    <a:pt x="20447" y="20446"/>
                  </a:lnTo>
                  <a:lnTo>
                    <a:pt x="6845" y="6845"/>
                  </a:lnTo>
                  <a:lnTo>
                    <a:pt x="3441" y="3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8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11465" y="3462732"/>
              <a:ext cx="327660" cy="219512"/>
            </a:xfrm>
            <a:custGeom>
              <a:avLst/>
              <a:gdLst/>
              <a:ahLst/>
              <a:cxnLst/>
              <a:rect l="l" t="t" r="r" b="b"/>
              <a:pathLst>
                <a:path w="327660" h="245744">
                  <a:moveTo>
                    <a:pt x="0" y="0"/>
                  </a:moveTo>
                  <a:lnTo>
                    <a:pt x="0" y="180835"/>
                  </a:lnTo>
                  <a:lnTo>
                    <a:pt x="6845" y="180835"/>
                  </a:lnTo>
                  <a:lnTo>
                    <a:pt x="13601" y="184238"/>
                  </a:lnTo>
                  <a:lnTo>
                    <a:pt x="20447" y="184238"/>
                  </a:lnTo>
                  <a:lnTo>
                    <a:pt x="40932" y="190995"/>
                  </a:lnTo>
                  <a:lnTo>
                    <a:pt x="51155" y="194475"/>
                  </a:lnTo>
                  <a:lnTo>
                    <a:pt x="64795" y="194475"/>
                  </a:lnTo>
                  <a:lnTo>
                    <a:pt x="75057" y="197840"/>
                  </a:lnTo>
                  <a:lnTo>
                    <a:pt x="102285" y="204698"/>
                  </a:lnTo>
                  <a:lnTo>
                    <a:pt x="119291" y="208102"/>
                  </a:lnTo>
                  <a:lnTo>
                    <a:pt x="132994" y="211480"/>
                  </a:lnTo>
                  <a:lnTo>
                    <a:pt x="149999" y="214960"/>
                  </a:lnTo>
                  <a:lnTo>
                    <a:pt x="163639" y="218338"/>
                  </a:lnTo>
                  <a:lnTo>
                    <a:pt x="180721" y="221703"/>
                  </a:lnTo>
                  <a:lnTo>
                    <a:pt x="194348" y="225183"/>
                  </a:lnTo>
                  <a:lnTo>
                    <a:pt x="211353" y="228561"/>
                  </a:lnTo>
                  <a:lnTo>
                    <a:pt x="224955" y="231965"/>
                  </a:lnTo>
                  <a:lnTo>
                    <a:pt x="238696" y="231965"/>
                  </a:lnTo>
                  <a:lnTo>
                    <a:pt x="265925" y="238823"/>
                  </a:lnTo>
                  <a:lnTo>
                    <a:pt x="276148" y="238823"/>
                  </a:lnTo>
                  <a:lnTo>
                    <a:pt x="289788" y="242188"/>
                  </a:lnTo>
                  <a:lnTo>
                    <a:pt x="306793" y="242188"/>
                  </a:lnTo>
                  <a:lnTo>
                    <a:pt x="313639" y="245567"/>
                  </a:lnTo>
                  <a:lnTo>
                    <a:pt x="327279" y="245567"/>
                  </a:lnTo>
                  <a:lnTo>
                    <a:pt x="327279" y="211480"/>
                  </a:lnTo>
                  <a:lnTo>
                    <a:pt x="323875" y="211480"/>
                  </a:lnTo>
                  <a:lnTo>
                    <a:pt x="320421" y="208102"/>
                  </a:lnTo>
                  <a:lnTo>
                    <a:pt x="300012" y="197840"/>
                  </a:lnTo>
                  <a:lnTo>
                    <a:pt x="289788" y="194475"/>
                  </a:lnTo>
                  <a:lnTo>
                    <a:pt x="276148" y="190995"/>
                  </a:lnTo>
                  <a:lnTo>
                    <a:pt x="265925" y="184238"/>
                  </a:lnTo>
                  <a:lnTo>
                    <a:pt x="224955" y="163753"/>
                  </a:lnTo>
                  <a:lnTo>
                    <a:pt x="211353" y="153492"/>
                  </a:lnTo>
                  <a:lnTo>
                    <a:pt x="194348" y="146646"/>
                  </a:lnTo>
                  <a:lnTo>
                    <a:pt x="180721" y="136524"/>
                  </a:lnTo>
                  <a:lnTo>
                    <a:pt x="163639" y="126263"/>
                  </a:lnTo>
                  <a:lnTo>
                    <a:pt x="149999" y="116039"/>
                  </a:lnTo>
                  <a:lnTo>
                    <a:pt x="132994" y="105778"/>
                  </a:lnTo>
                  <a:lnTo>
                    <a:pt x="119291" y="95554"/>
                  </a:lnTo>
                  <a:lnTo>
                    <a:pt x="102285" y="85318"/>
                  </a:lnTo>
                  <a:lnTo>
                    <a:pt x="75057" y="64833"/>
                  </a:lnTo>
                  <a:lnTo>
                    <a:pt x="64795" y="54609"/>
                  </a:lnTo>
                  <a:lnTo>
                    <a:pt x="51155" y="44348"/>
                  </a:lnTo>
                  <a:lnTo>
                    <a:pt x="40932" y="34124"/>
                  </a:lnTo>
                  <a:lnTo>
                    <a:pt x="20447" y="20485"/>
                  </a:lnTo>
                  <a:lnTo>
                    <a:pt x="3441" y="3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11465" y="3474913"/>
              <a:ext cx="327660" cy="210437"/>
            </a:xfrm>
            <a:custGeom>
              <a:avLst/>
              <a:gdLst/>
              <a:ahLst/>
              <a:cxnLst/>
              <a:rect l="l" t="t" r="r" b="b"/>
              <a:pathLst>
                <a:path w="327660" h="235585">
                  <a:moveTo>
                    <a:pt x="0" y="0"/>
                  </a:moveTo>
                  <a:lnTo>
                    <a:pt x="0" y="180835"/>
                  </a:lnTo>
                  <a:lnTo>
                    <a:pt x="13601" y="180835"/>
                  </a:lnTo>
                  <a:lnTo>
                    <a:pt x="20447" y="184213"/>
                  </a:lnTo>
                  <a:lnTo>
                    <a:pt x="30708" y="187617"/>
                  </a:lnTo>
                  <a:lnTo>
                    <a:pt x="40932" y="187617"/>
                  </a:lnTo>
                  <a:lnTo>
                    <a:pt x="51155" y="191058"/>
                  </a:lnTo>
                  <a:lnTo>
                    <a:pt x="64795" y="194475"/>
                  </a:lnTo>
                  <a:lnTo>
                    <a:pt x="75057" y="194475"/>
                  </a:lnTo>
                  <a:lnTo>
                    <a:pt x="102285" y="201320"/>
                  </a:lnTo>
                  <a:lnTo>
                    <a:pt x="119291" y="204698"/>
                  </a:lnTo>
                  <a:lnTo>
                    <a:pt x="132994" y="208064"/>
                  </a:lnTo>
                  <a:lnTo>
                    <a:pt x="149999" y="208064"/>
                  </a:lnTo>
                  <a:lnTo>
                    <a:pt x="163639" y="211543"/>
                  </a:lnTo>
                  <a:lnTo>
                    <a:pt x="180721" y="214922"/>
                  </a:lnTo>
                  <a:lnTo>
                    <a:pt x="194348" y="218325"/>
                  </a:lnTo>
                  <a:lnTo>
                    <a:pt x="211353" y="218325"/>
                  </a:lnTo>
                  <a:lnTo>
                    <a:pt x="238696" y="225183"/>
                  </a:lnTo>
                  <a:lnTo>
                    <a:pt x="252298" y="225183"/>
                  </a:lnTo>
                  <a:lnTo>
                    <a:pt x="265925" y="228561"/>
                  </a:lnTo>
                  <a:lnTo>
                    <a:pt x="276148" y="228561"/>
                  </a:lnTo>
                  <a:lnTo>
                    <a:pt x="289788" y="231927"/>
                  </a:lnTo>
                  <a:lnTo>
                    <a:pt x="313639" y="231927"/>
                  </a:lnTo>
                  <a:lnTo>
                    <a:pt x="320421" y="235407"/>
                  </a:lnTo>
                  <a:lnTo>
                    <a:pt x="327279" y="235407"/>
                  </a:lnTo>
                  <a:lnTo>
                    <a:pt x="327279" y="201320"/>
                  </a:lnTo>
                  <a:lnTo>
                    <a:pt x="323875" y="197840"/>
                  </a:lnTo>
                  <a:lnTo>
                    <a:pt x="320421" y="197840"/>
                  </a:lnTo>
                  <a:lnTo>
                    <a:pt x="300012" y="187617"/>
                  </a:lnTo>
                  <a:lnTo>
                    <a:pt x="289788" y="184213"/>
                  </a:lnTo>
                  <a:lnTo>
                    <a:pt x="276148" y="180835"/>
                  </a:lnTo>
                  <a:lnTo>
                    <a:pt x="265925" y="173977"/>
                  </a:lnTo>
                  <a:lnTo>
                    <a:pt x="211353" y="146748"/>
                  </a:lnTo>
                  <a:lnTo>
                    <a:pt x="194348" y="136486"/>
                  </a:lnTo>
                  <a:lnTo>
                    <a:pt x="180721" y="129628"/>
                  </a:lnTo>
                  <a:lnTo>
                    <a:pt x="163639" y="119405"/>
                  </a:lnTo>
                  <a:lnTo>
                    <a:pt x="149999" y="109143"/>
                  </a:lnTo>
                  <a:lnTo>
                    <a:pt x="132994" y="98920"/>
                  </a:lnTo>
                  <a:lnTo>
                    <a:pt x="119291" y="88696"/>
                  </a:lnTo>
                  <a:lnTo>
                    <a:pt x="102285" y="81914"/>
                  </a:lnTo>
                  <a:lnTo>
                    <a:pt x="75057" y="61429"/>
                  </a:lnTo>
                  <a:lnTo>
                    <a:pt x="64795" y="51193"/>
                  </a:lnTo>
                  <a:lnTo>
                    <a:pt x="51155" y="40970"/>
                  </a:lnTo>
                  <a:lnTo>
                    <a:pt x="40932" y="34188"/>
                  </a:lnTo>
                  <a:lnTo>
                    <a:pt x="30708" y="23964"/>
                  </a:lnTo>
                  <a:lnTo>
                    <a:pt x="20447" y="17081"/>
                  </a:lnTo>
                  <a:lnTo>
                    <a:pt x="13601" y="10223"/>
                  </a:lnTo>
                  <a:lnTo>
                    <a:pt x="6845" y="6845"/>
                  </a:lnTo>
                  <a:lnTo>
                    <a:pt x="3441" y="3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11465" y="3487151"/>
              <a:ext cx="327660" cy="201362"/>
            </a:xfrm>
            <a:custGeom>
              <a:avLst/>
              <a:gdLst/>
              <a:ahLst/>
              <a:cxnLst/>
              <a:rect l="l" t="t" r="r" b="b"/>
              <a:pathLst>
                <a:path w="327660" h="225425">
                  <a:moveTo>
                    <a:pt x="327279" y="187617"/>
                  </a:moveTo>
                  <a:lnTo>
                    <a:pt x="51155" y="187617"/>
                  </a:lnTo>
                  <a:lnTo>
                    <a:pt x="64795" y="190995"/>
                  </a:lnTo>
                  <a:lnTo>
                    <a:pt x="75057" y="190995"/>
                  </a:lnTo>
                  <a:lnTo>
                    <a:pt x="102285" y="197840"/>
                  </a:lnTo>
                  <a:lnTo>
                    <a:pt x="119291" y="197840"/>
                  </a:lnTo>
                  <a:lnTo>
                    <a:pt x="132994" y="201218"/>
                  </a:lnTo>
                  <a:lnTo>
                    <a:pt x="149999" y="204635"/>
                  </a:lnTo>
                  <a:lnTo>
                    <a:pt x="163639" y="204635"/>
                  </a:lnTo>
                  <a:lnTo>
                    <a:pt x="180721" y="208102"/>
                  </a:lnTo>
                  <a:lnTo>
                    <a:pt x="194348" y="208102"/>
                  </a:lnTo>
                  <a:lnTo>
                    <a:pt x="211353" y="211480"/>
                  </a:lnTo>
                  <a:lnTo>
                    <a:pt x="224955" y="214858"/>
                  </a:lnTo>
                  <a:lnTo>
                    <a:pt x="252298" y="214858"/>
                  </a:lnTo>
                  <a:lnTo>
                    <a:pt x="265925" y="218236"/>
                  </a:lnTo>
                  <a:lnTo>
                    <a:pt x="276148" y="218236"/>
                  </a:lnTo>
                  <a:lnTo>
                    <a:pt x="289788" y="221703"/>
                  </a:lnTo>
                  <a:lnTo>
                    <a:pt x="320421" y="221703"/>
                  </a:lnTo>
                  <a:lnTo>
                    <a:pt x="323875" y="225082"/>
                  </a:lnTo>
                  <a:lnTo>
                    <a:pt x="327279" y="225082"/>
                  </a:lnTo>
                  <a:lnTo>
                    <a:pt x="327279" y="187617"/>
                  </a:lnTo>
                  <a:close/>
                </a:path>
                <a:path w="327660" h="225425">
                  <a:moveTo>
                    <a:pt x="0" y="0"/>
                  </a:moveTo>
                  <a:lnTo>
                    <a:pt x="0" y="177355"/>
                  </a:lnTo>
                  <a:lnTo>
                    <a:pt x="3441" y="180771"/>
                  </a:lnTo>
                  <a:lnTo>
                    <a:pt x="13601" y="180771"/>
                  </a:lnTo>
                  <a:lnTo>
                    <a:pt x="20447" y="184137"/>
                  </a:lnTo>
                  <a:lnTo>
                    <a:pt x="30708" y="184137"/>
                  </a:lnTo>
                  <a:lnTo>
                    <a:pt x="40932" y="187617"/>
                  </a:lnTo>
                  <a:lnTo>
                    <a:pt x="320421" y="187617"/>
                  </a:lnTo>
                  <a:lnTo>
                    <a:pt x="313639" y="184137"/>
                  </a:lnTo>
                  <a:lnTo>
                    <a:pt x="306793" y="180771"/>
                  </a:lnTo>
                  <a:lnTo>
                    <a:pt x="300012" y="177355"/>
                  </a:lnTo>
                  <a:lnTo>
                    <a:pt x="289788" y="173913"/>
                  </a:lnTo>
                  <a:lnTo>
                    <a:pt x="276148" y="170510"/>
                  </a:lnTo>
                  <a:lnTo>
                    <a:pt x="265925" y="163652"/>
                  </a:lnTo>
                  <a:lnTo>
                    <a:pt x="252298" y="156908"/>
                  </a:lnTo>
                  <a:lnTo>
                    <a:pt x="238696" y="153492"/>
                  </a:lnTo>
                  <a:lnTo>
                    <a:pt x="224955" y="146646"/>
                  </a:lnTo>
                  <a:lnTo>
                    <a:pt x="211353" y="136423"/>
                  </a:lnTo>
                  <a:lnTo>
                    <a:pt x="194348" y="129565"/>
                  </a:lnTo>
                  <a:lnTo>
                    <a:pt x="180721" y="122783"/>
                  </a:lnTo>
                  <a:lnTo>
                    <a:pt x="163639" y="112560"/>
                  </a:lnTo>
                  <a:lnTo>
                    <a:pt x="149999" y="105702"/>
                  </a:lnTo>
                  <a:lnTo>
                    <a:pt x="132994" y="95453"/>
                  </a:lnTo>
                  <a:lnTo>
                    <a:pt x="119291" y="85216"/>
                  </a:lnTo>
                  <a:lnTo>
                    <a:pt x="102285" y="74993"/>
                  </a:lnTo>
                  <a:lnTo>
                    <a:pt x="88646" y="64833"/>
                  </a:lnTo>
                  <a:lnTo>
                    <a:pt x="75057" y="57988"/>
                  </a:lnTo>
                  <a:lnTo>
                    <a:pt x="64795" y="47726"/>
                  </a:lnTo>
                  <a:lnTo>
                    <a:pt x="51155" y="37503"/>
                  </a:lnTo>
                  <a:lnTo>
                    <a:pt x="20447" y="17017"/>
                  </a:lnTo>
                  <a:lnTo>
                    <a:pt x="13601" y="10261"/>
                  </a:lnTo>
                  <a:lnTo>
                    <a:pt x="6845" y="6781"/>
                  </a:lnTo>
                  <a:lnTo>
                    <a:pt x="3441" y="3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411465" y="3499333"/>
              <a:ext cx="327660" cy="188882"/>
            </a:xfrm>
            <a:custGeom>
              <a:avLst/>
              <a:gdLst/>
              <a:ahLst/>
              <a:cxnLst/>
              <a:rect l="l" t="t" r="r" b="b"/>
              <a:pathLst>
                <a:path w="327660" h="211455">
                  <a:moveTo>
                    <a:pt x="0" y="0"/>
                  </a:moveTo>
                  <a:lnTo>
                    <a:pt x="0" y="177355"/>
                  </a:lnTo>
                  <a:lnTo>
                    <a:pt x="3441" y="180733"/>
                  </a:lnTo>
                  <a:lnTo>
                    <a:pt x="20447" y="180733"/>
                  </a:lnTo>
                  <a:lnTo>
                    <a:pt x="30708" y="184200"/>
                  </a:lnTo>
                  <a:lnTo>
                    <a:pt x="51155" y="184200"/>
                  </a:lnTo>
                  <a:lnTo>
                    <a:pt x="64795" y="187578"/>
                  </a:lnTo>
                  <a:lnTo>
                    <a:pt x="75057" y="187578"/>
                  </a:lnTo>
                  <a:lnTo>
                    <a:pt x="88646" y="190995"/>
                  </a:lnTo>
                  <a:lnTo>
                    <a:pt x="102285" y="190995"/>
                  </a:lnTo>
                  <a:lnTo>
                    <a:pt x="119291" y="194462"/>
                  </a:lnTo>
                  <a:lnTo>
                    <a:pt x="132994" y="194462"/>
                  </a:lnTo>
                  <a:lnTo>
                    <a:pt x="149999" y="197840"/>
                  </a:lnTo>
                  <a:lnTo>
                    <a:pt x="163639" y="197840"/>
                  </a:lnTo>
                  <a:lnTo>
                    <a:pt x="180721" y="201218"/>
                  </a:lnTo>
                  <a:lnTo>
                    <a:pt x="194348" y="201218"/>
                  </a:lnTo>
                  <a:lnTo>
                    <a:pt x="211353" y="204596"/>
                  </a:lnTo>
                  <a:lnTo>
                    <a:pt x="238696" y="204596"/>
                  </a:lnTo>
                  <a:lnTo>
                    <a:pt x="252298" y="208064"/>
                  </a:lnTo>
                  <a:lnTo>
                    <a:pt x="276148" y="208064"/>
                  </a:lnTo>
                  <a:lnTo>
                    <a:pt x="289788" y="211442"/>
                  </a:lnTo>
                  <a:lnTo>
                    <a:pt x="327279" y="211442"/>
                  </a:lnTo>
                  <a:lnTo>
                    <a:pt x="327279" y="177355"/>
                  </a:lnTo>
                  <a:lnTo>
                    <a:pt x="320421" y="177355"/>
                  </a:lnTo>
                  <a:lnTo>
                    <a:pt x="313639" y="173977"/>
                  </a:lnTo>
                  <a:lnTo>
                    <a:pt x="306793" y="170497"/>
                  </a:lnTo>
                  <a:lnTo>
                    <a:pt x="300012" y="167131"/>
                  </a:lnTo>
                  <a:lnTo>
                    <a:pt x="289788" y="163715"/>
                  </a:lnTo>
                  <a:lnTo>
                    <a:pt x="276148" y="160273"/>
                  </a:lnTo>
                  <a:lnTo>
                    <a:pt x="265925" y="153492"/>
                  </a:lnTo>
                  <a:lnTo>
                    <a:pt x="252298" y="150012"/>
                  </a:lnTo>
                  <a:lnTo>
                    <a:pt x="211353" y="129628"/>
                  </a:lnTo>
                  <a:lnTo>
                    <a:pt x="194348" y="122783"/>
                  </a:lnTo>
                  <a:lnTo>
                    <a:pt x="180721" y="115925"/>
                  </a:lnTo>
                  <a:lnTo>
                    <a:pt x="163639" y="105663"/>
                  </a:lnTo>
                  <a:lnTo>
                    <a:pt x="149999" y="98920"/>
                  </a:lnTo>
                  <a:lnTo>
                    <a:pt x="132994" y="88658"/>
                  </a:lnTo>
                  <a:lnTo>
                    <a:pt x="119291" y="81813"/>
                  </a:lnTo>
                  <a:lnTo>
                    <a:pt x="102285" y="71577"/>
                  </a:lnTo>
                  <a:lnTo>
                    <a:pt x="88646" y="61353"/>
                  </a:lnTo>
                  <a:lnTo>
                    <a:pt x="75057" y="54571"/>
                  </a:lnTo>
                  <a:lnTo>
                    <a:pt x="64795" y="44348"/>
                  </a:lnTo>
                  <a:lnTo>
                    <a:pt x="51155" y="37490"/>
                  </a:lnTo>
                  <a:lnTo>
                    <a:pt x="40932" y="27228"/>
                  </a:lnTo>
                  <a:lnTo>
                    <a:pt x="30708" y="20485"/>
                  </a:lnTo>
                  <a:lnTo>
                    <a:pt x="20447" y="17005"/>
                  </a:lnTo>
                  <a:lnTo>
                    <a:pt x="13601" y="10223"/>
                  </a:lnTo>
                  <a:lnTo>
                    <a:pt x="6845" y="6845"/>
                  </a:lnTo>
                  <a:lnTo>
                    <a:pt x="3441" y="3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11465" y="3511514"/>
              <a:ext cx="327660" cy="179807"/>
            </a:xfrm>
            <a:custGeom>
              <a:avLst/>
              <a:gdLst/>
              <a:ahLst/>
              <a:cxnLst/>
              <a:rect l="l" t="t" r="r" b="b"/>
              <a:pathLst>
                <a:path w="327660" h="201294">
                  <a:moveTo>
                    <a:pt x="0" y="0"/>
                  </a:moveTo>
                  <a:lnTo>
                    <a:pt x="0" y="177355"/>
                  </a:lnTo>
                  <a:lnTo>
                    <a:pt x="3441" y="177355"/>
                  </a:lnTo>
                  <a:lnTo>
                    <a:pt x="6845" y="180835"/>
                  </a:lnTo>
                  <a:lnTo>
                    <a:pt x="40932" y="180835"/>
                  </a:lnTo>
                  <a:lnTo>
                    <a:pt x="51155" y="184200"/>
                  </a:lnTo>
                  <a:lnTo>
                    <a:pt x="75057" y="184200"/>
                  </a:lnTo>
                  <a:lnTo>
                    <a:pt x="88646" y="187578"/>
                  </a:lnTo>
                  <a:lnTo>
                    <a:pt x="119291" y="187578"/>
                  </a:lnTo>
                  <a:lnTo>
                    <a:pt x="132994" y="190957"/>
                  </a:lnTo>
                  <a:lnTo>
                    <a:pt x="163639" y="190957"/>
                  </a:lnTo>
                  <a:lnTo>
                    <a:pt x="180721" y="194436"/>
                  </a:lnTo>
                  <a:lnTo>
                    <a:pt x="211353" y="194436"/>
                  </a:lnTo>
                  <a:lnTo>
                    <a:pt x="224955" y="197802"/>
                  </a:lnTo>
                  <a:lnTo>
                    <a:pt x="276148" y="197802"/>
                  </a:lnTo>
                  <a:lnTo>
                    <a:pt x="289788" y="201218"/>
                  </a:lnTo>
                  <a:lnTo>
                    <a:pt x="327279" y="201218"/>
                  </a:lnTo>
                  <a:lnTo>
                    <a:pt x="327279" y="167093"/>
                  </a:lnTo>
                  <a:lnTo>
                    <a:pt x="323875" y="167093"/>
                  </a:lnTo>
                  <a:lnTo>
                    <a:pt x="320421" y="163715"/>
                  </a:lnTo>
                  <a:lnTo>
                    <a:pt x="313639" y="163715"/>
                  </a:lnTo>
                  <a:lnTo>
                    <a:pt x="306793" y="160350"/>
                  </a:lnTo>
                  <a:lnTo>
                    <a:pt x="300012" y="156870"/>
                  </a:lnTo>
                  <a:lnTo>
                    <a:pt x="289788" y="153492"/>
                  </a:lnTo>
                  <a:lnTo>
                    <a:pt x="276148" y="150088"/>
                  </a:lnTo>
                  <a:lnTo>
                    <a:pt x="265925" y="146646"/>
                  </a:lnTo>
                  <a:lnTo>
                    <a:pt x="238696" y="133007"/>
                  </a:lnTo>
                  <a:lnTo>
                    <a:pt x="224955" y="129628"/>
                  </a:lnTo>
                  <a:lnTo>
                    <a:pt x="211353" y="122783"/>
                  </a:lnTo>
                  <a:lnTo>
                    <a:pt x="194348" y="116001"/>
                  </a:lnTo>
                  <a:lnTo>
                    <a:pt x="180721" y="109143"/>
                  </a:lnTo>
                  <a:lnTo>
                    <a:pt x="163639" y="98882"/>
                  </a:lnTo>
                  <a:lnTo>
                    <a:pt x="149999" y="92036"/>
                  </a:lnTo>
                  <a:lnTo>
                    <a:pt x="132994" y="81914"/>
                  </a:lnTo>
                  <a:lnTo>
                    <a:pt x="119291" y="75018"/>
                  </a:lnTo>
                  <a:lnTo>
                    <a:pt x="102285" y="68173"/>
                  </a:lnTo>
                  <a:lnTo>
                    <a:pt x="88646" y="57950"/>
                  </a:lnTo>
                  <a:lnTo>
                    <a:pt x="75057" y="51168"/>
                  </a:lnTo>
                  <a:lnTo>
                    <a:pt x="64795" y="40932"/>
                  </a:lnTo>
                  <a:lnTo>
                    <a:pt x="51155" y="34086"/>
                  </a:lnTo>
                  <a:lnTo>
                    <a:pt x="20447" y="13601"/>
                  </a:lnTo>
                  <a:lnTo>
                    <a:pt x="13601" y="10223"/>
                  </a:lnTo>
                  <a:lnTo>
                    <a:pt x="6845" y="3365"/>
                  </a:lnTo>
                  <a:lnTo>
                    <a:pt x="3441" y="3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11465" y="3523662"/>
              <a:ext cx="327660" cy="170732"/>
            </a:xfrm>
            <a:custGeom>
              <a:avLst/>
              <a:gdLst/>
              <a:ahLst/>
              <a:cxnLst/>
              <a:rect l="l" t="t" r="r" b="b"/>
              <a:pathLst>
                <a:path w="327660" h="191135">
                  <a:moveTo>
                    <a:pt x="3441" y="0"/>
                  </a:moveTo>
                  <a:lnTo>
                    <a:pt x="0" y="0"/>
                  </a:lnTo>
                  <a:lnTo>
                    <a:pt x="0" y="177355"/>
                  </a:lnTo>
                  <a:lnTo>
                    <a:pt x="13601" y="177355"/>
                  </a:lnTo>
                  <a:lnTo>
                    <a:pt x="20447" y="180835"/>
                  </a:lnTo>
                  <a:lnTo>
                    <a:pt x="88646" y="180835"/>
                  </a:lnTo>
                  <a:lnTo>
                    <a:pt x="102285" y="184213"/>
                  </a:lnTo>
                  <a:lnTo>
                    <a:pt x="163639" y="184213"/>
                  </a:lnTo>
                  <a:lnTo>
                    <a:pt x="180721" y="187617"/>
                  </a:lnTo>
                  <a:lnTo>
                    <a:pt x="276148" y="187617"/>
                  </a:lnTo>
                  <a:lnTo>
                    <a:pt x="289788" y="191096"/>
                  </a:lnTo>
                  <a:lnTo>
                    <a:pt x="327279" y="191096"/>
                  </a:lnTo>
                  <a:lnTo>
                    <a:pt x="327279" y="156972"/>
                  </a:lnTo>
                  <a:lnTo>
                    <a:pt x="323875" y="156972"/>
                  </a:lnTo>
                  <a:lnTo>
                    <a:pt x="320421" y="153492"/>
                  </a:lnTo>
                  <a:lnTo>
                    <a:pt x="313639" y="153492"/>
                  </a:lnTo>
                  <a:lnTo>
                    <a:pt x="300012" y="146748"/>
                  </a:lnTo>
                  <a:lnTo>
                    <a:pt x="289788" y="143268"/>
                  </a:lnTo>
                  <a:lnTo>
                    <a:pt x="276148" y="139890"/>
                  </a:lnTo>
                  <a:lnTo>
                    <a:pt x="265925" y="136486"/>
                  </a:lnTo>
                  <a:lnTo>
                    <a:pt x="252298" y="129628"/>
                  </a:lnTo>
                  <a:lnTo>
                    <a:pt x="238696" y="126263"/>
                  </a:lnTo>
                  <a:lnTo>
                    <a:pt x="211353" y="112623"/>
                  </a:lnTo>
                  <a:lnTo>
                    <a:pt x="194348" y="105778"/>
                  </a:lnTo>
                  <a:lnTo>
                    <a:pt x="180721" y="98920"/>
                  </a:lnTo>
                  <a:lnTo>
                    <a:pt x="163639" y="92176"/>
                  </a:lnTo>
                  <a:lnTo>
                    <a:pt x="149999" y="85280"/>
                  </a:lnTo>
                  <a:lnTo>
                    <a:pt x="132994" y="78435"/>
                  </a:lnTo>
                  <a:lnTo>
                    <a:pt x="119291" y="71678"/>
                  </a:lnTo>
                  <a:lnTo>
                    <a:pt x="102285" y="61429"/>
                  </a:lnTo>
                  <a:lnTo>
                    <a:pt x="75057" y="47828"/>
                  </a:lnTo>
                  <a:lnTo>
                    <a:pt x="64795" y="37566"/>
                  </a:lnTo>
                  <a:lnTo>
                    <a:pt x="51155" y="30708"/>
                  </a:lnTo>
                  <a:lnTo>
                    <a:pt x="40932" y="23964"/>
                  </a:lnTo>
                  <a:lnTo>
                    <a:pt x="30708" y="17106"/>
                  </a:lnTo>
                  <a:lnTo>
                    <a:pt x="20447" y="13703"/>
                  </a:lnTo>
                  <a:lnTo>
                    <a:pt x="13601" y="6845"/>
                  </a:lnTo>
                  <a:lnTo>
                    <a:pt x="6845" y="3479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FFE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411465" y="3535899"/>
              <a:ext cx="327660" cy="161656"/>
            </a:xfrm>
            <a:custGeom>
              <a:avLst/>
              <a:gdLst/>
              <a:ahLst/>
              <a:cxnLst/>
              <a:rect l="l" t="t" r="r" b="b"/>
              <a:pathLst>
                <a:path w="327660" h="180975">
                  <a:moveTo>
                    <a:pt x="238696" y="177393"/>
                  </a:moveTo>
                  <a:lnTo>
                    <a:pt x="211353" y="177393"/>
                  </a:lnTo>
                  <a:lnTo>
                    <a:pt x="224955" y="180771"/>
                  </a:lnTo>
                  <a:lnTo>
                    <a:pt x="238696" y="177393"/>
                  </a:lnTo>
                  <a:close/>
                </a:path>
                <a:path w="327660" h="180975">
                  <a:moveTo>
                    <a:pt x="3441" y="0"/>
                  </a:moveTo>
                  <a:lnTo>
                    <a:pt x="0" y="0"/>
                  </a:lnTo>
                  <a:lnTo>
                    <a:pt x="0" y="177393"/>
                  </a:lnTo>
                  <a:lnTo>
                    <a:pt x="252298" y="177393"/>
                  </a:lnTo>
                  <a:lnTo>
                    <a:pt x="265925" y="180771"/>
                  </a:lnTo>
                  <a:lnTo>
                    <a:pt x="327279" y="180771"/>
                  </a:lnTo>
                  <a:lnTo>
                    <a:pt x="327279" y="146646"/>
                  </a:lnTo>
                  <a:lnTo>
                    <a:pt x="323875" y="143268"/>
                  </a:lnTo>
                  <a:lnTo>
                    <a:pt x="320421" y="143268"/>
                  </a:lnTo>
                  <a:lnTo>
                    <a:pt x="313639" y="139801"/>
                  </a:lnTo>
                  <a:lnTo>
                    <a:pt x="306793" y="139801"/>
                  </a:lnTo>
                  <a:lnTo>
                    <a:pt x="300012" y="136423"/>
                  </a:lnTo>
                  <a:lnTo>
                    <a:pt x="289788" y="133045"/>
                  </a:lnTo>
                  <a:lnTo>
                    <a:pt x="276148" y="129565"/>
                  </a:lnTo>
                  <a:lnTo>
                    <a:pt x="265925" y="126199"/>
                  </a:lnTo>
                  <a:lnTo>
                    <a:pt x="252298" y="122783"/>
                  </a:lnTo>
                  <a:lnTo>
                    <a:pt x="238696" y="115938"/>
                  </a:lnTo>
                  <a:lnTo>
                    <a:pt x="224955" y="112560"/>
                  </a:lnTo>
                  <a:lnTo>
                    <a:pt x="211353" y="105714"/>
                  </a:lnTo>
                  <a:lnTo>
                    <a:pt x="194348" y="98920"/>
                  </a:lnTo>
                  <a:lnTo>
                    <a:pt x="180721" y="92075"/>
                  </a:lnTo>
                  <a:lnTo>
                    <a:pt x="163639" y="85217"/>
                  </a:lnTo>
                  <a:lnTo>
                    <a:pt x="149999" y="78473"/>
                  </a:lnTo>
                  <a:lnTo>
                    <a:pt x="132994" y="71589"/>
                  </a:lnTo>
                  <a:lnTo>
                    <a:pt x="119291" y="64731"/>
                  </a:lnTo>
                  <a:lnTo>
                    <a:pt x="102285" y="57988"/>
                  </a:lnTo>
                  <a:lnTo>
                    <a:pt x="75057" y="44348"/>
                  </a:lnTo>
                  <a:lnTo>
                    <a:pt x="64795" y="37503"/>
                  </a:lnTo>
                  <a:lnTo>
                    <a:pt x="51155" y="30645"/>
                  </a:lnTo>
                  <a:lnTo>
                    <a:pt x="20447" y="10261"/>
                  </a:lnTo>
                  <a:lnTo>
                    <a:pt x="13601" y="6781"/>
                  </a:lnTo>
                  <a:lnTo>
                    <a:pt x="6845" y="3416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FFE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411465" y="3548082"/>
              <a:ext cx="327660" cy="158820"/>
            </a:xfrm>
            <a:custGeom>
              <a:avLst/>
              <a:gdLst/>
              <a:ahLst/>
              <a:cxnLst/>
              <a:rect l="l" t="t" r="r" b="b"/>
              <a:pathLst>
                <a:path w="327660" h="177800">
                  <a:moveTo>
                    <a:pt x="3441" y="0"/>
                  </a:moveTo>
                  <a:lnTo>
                    <a:pt x="0" y="0"/>
                  </a:lnTo>
                  <a:lnTo>
                    <a:pt x="0" y="177355"/>
                  </a:lnTo>
                  <a:lnTo>
                    <a:pt x="51155" y="177355"/>
                  </a:lnTo>
                  <a:lnTo>
                    <a:pt x="64795" y="173977"/>
                  </a:lnTo>
                  <a:lnTo>
                    <a:pt x="149999" y="173977"/>
                  </a:lnTo>
                  <a:lnTo>
                    <a:pt x="163639" y="170510"/>
                  </a:lnTo>
                  <a:lnTo>
                    <a:pt x="300012" y="170510"/>
                  </a:lnTo>
                  <a:lnTo>
                    <a:pt x="306793" y="167132"/>
                  </a:lnTo>
                  <a:lnTo>
                    <a:pt x="327279" y="167132"/>
                  </a:lnTo>
                  <a:lnTo>
                    <a:pt x="327279" y="133007"/>
                  </a:lnTo>
                  <a:lnTo>
                    <a:pt x="320421" y="133007"/>
                  </a:lnTo>
                  <a:lnTo>
                    <a:pt x="313639" y="129628"/>
                  </a:lnTo>
                  <a:lnTo>
                    <a:pt x="306793" y="129628"/>
                  </a:lnTo>
                  <a:lnTo>
                    <a:pt x="300012" y="126161"/>
                  </a:lnTo>
                  <a:lnTo>
                    <a:pt x="289788" y="122783"/>
                  </a:lnTo>
                  <a:lnTo>
                    <a:pt x="276148" y="119405"/>
                  </a:lnTo>
                  <a:lnTo>
                    <a:pt x="265925" y="115925"/>
                  </a:lnTo>
                  <a:lnTo>
                    <a:pt x="238696" y="109143"/>
                  </a:lnTo>
                  <a:lnTo>
                    <a:pt x="224955" y="102298"/>
                  </a:lnTo>
                  <a:lnTo>
                    <a:pt x="211353" y="98920"/>
                  </a:lnTo>
                  <a:lnTo>
                    <a:pt x="194348" y="92075"/>
                  </a:lnTo>
                  <a:lnTo>
                    <a:pt x="180721" y="85280"/>
                  </a:lnTo>
                  <a:lnTo>
                    <a:pt x="163639" y="78435"/>
                  </a:lnTo>
                  <a:lnTo>
                    <a:pt x="149999" y="71577"/>
                  </a:lnTo>
                  <a:lnTo>
                    <a:pt x="132994" y="68211"/>
                  </a:lnTo>
                  <a:lnTo>
                    <a:pt x="119291" y="61353"/>
                  </a:lnTo>
                  <a:lnTo>
                    <a:pt x="102285" y="54571"/>
                  </a:lnTo>
                  <a:lnTo>
                    <a:pt x="75057" y="40970"/>
                  </a:lnTo>
                  <a:lnTo>
                    <a:pt x="64795" y="34086"/>
                  </a:lnTo>
                  <a:lnTo>
                    <a:pt x="51155" y="27228"/>
                  </a:lnTo>
                  <a:lnTo>
                    <a:pt x="40932" y="20485"/>
                  </a:lnTo>
                  <a:lnTo>
                    <a:pt x="30708" y="17005"/>
                  </a:lnTo>
                  <a:lnTo>
                    <a:pt x="20447" y="10223"/>
                  </a:lnTo>
                  <a:lnTo>
                    <a:pt x="6845" y="3378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411465" y="3560259"/>
              <a:ext cx="327660" cy="158820"/>
            </a:xfrm>
            <a:custGeom>
              <a:avLst/>
              <a:gdLst/>
              <a:ahLst/>
              <a:cxnLst/>
              <a:rect l="l" t="t" r="r" b="b"/>
              <a:pathLst>
                <a:path w="327660" h="177800">
                  <a:moveTo>
                    <a:pt x="3441" y="0"/>
                  </a:moveTo>
                  <a:lnTo>
                    <a:pt x="0" y="0"/>
                  </a:lnTo>
                  <a:lnTo>
                    <a:pt x="0" y="177355"/>
                  </a:lnTo>
                  <a:lnTo>
                    <a:pt x="20447" y="177355"/>
                  </a:lnTo>
                  <a:lnTo>
                    <a:pt x="30708" y="173977"/>
                  </a:lnTo>
                  <a:lnTo>
                    <a:pt x="64795" y="173977"/>
                  </a:lnTo>
                  <a:lnTo>
                    <a:pt x="75057" y="170573"/>
                  </a:lnTo>
                  <a:lnTo>
                    <a:pt x="102285" y="170573"/>
                  </a:lnTo>
                  <a:lnTo>
                    <a:pt x="119291" y="167132"/>
                  </a:lnTo>
                  <a:lnTo>
                    <a:pt x="163639" y="167132"/>
                  </a:lnTo>
                  <a:lnTo>
                    <a:pt x="180721" y="163728"/>
                  </a:lnTo>
                  <a:lnTo>
                    <a:pt x="211353" y="163728"/>
                  </a:lnTo>
                  <a:lnTo>
                    <a:pt x="224955" y="160350"/>
                  </a:lnTo>
                  <a:lnTo>
                    <a:pt x="289788" y="160350"/>
                  </a:lnTo>
                  <a:lnTo>
                    <a:pt x="300012" y="156870"/>
                  </a:lnTo>
                  <a:lnTo>
                    <a:pt x="327279" y="156870"/>
                  </a:lnTo>
                  <a:lnTo>
                    <a:pt x="327279" y="122783"/>
                  </a:lnTo>
                  <a:lnTo>
                    <a:pt x="320421" y="122783"/>
                  </a:lnTo>
                  <a:lnTo>
                    <a:pt x="313639" y="119380"/>
                  </a:lnTo>
                  <a:lnTo>
                    <a:pt x="306793" y="119380"/>
                  </a:lnTo>
                  <a:lnTo>
                    <a:pt x="300012" y="116001"/>
                  </a:lnTo>
                  <a:lnTo>
                    <a:pt x="289788" y="112522"/>
                  </a:lnTo>
                  <a:lnTo>
                    <a:pt x="276148" y="109143"/>
                  </a:lnTo>
                  <a:lnTo>
                    <a:pt x="265925" y="105778"/>
                  </a:lnTo>
                  <a:lnTo>
                    <a:pt x="224955" y="95516"/>
                  </a:lnTo>
                  <a:lnTo>
                    <a:pt x="211353" y="88658"/>
                  </a:lnTo>
                  <a:lnTo>
                    <a:pt x="194348" y="85293"/>
                  </a:lnTo>
                  <a:lnTo>
                    <a:pt x="180721" y="78435"/>
                  </a:lnTo>
                  <a:lnTo>
                    <a:pt x="163639" y="71653"/>
                  </a:lnTo>
                  <a:lnTo>
                    <a:pt x="149999" y="68211"/>
                  </a:lnTo>
                  <a:lnTo>
                    <a:pt x="132994" y="61429"/>
                  </a:lnTo>
                  <a:lnTo>
                    <a:pt x="119291" y="54571"/>
                  </a:lnTo>
                  <a:lnTo>
                    <a:pt x="102285" y="47726"/>
                  </a:lnTo>
                  <a:lnTo>
                    <a:pt x="88646" y="40944"/>
                  </a:lnTo>
                  <a:lnTo>
                    <a:pt x="75057" y="37465"/>
                  </a:lnTo>
                  <a:lnTo>
                    <a:pt x="64795" y="30708"/>
                  </a:lnTo>
                  <a:lnTo>
                    <a:pt x="51155" y="23863"/>
                  </a:lnTo>
                  <a:lnTo>
                    <a:pt x="40932" y="20459"/>
                  </a:lnTo>
                  <a:lnTo>
                    <a:pt x="30708" y="13601"/>
                  </a:lnTo>
                  <a:lnTo>
                    <a:pt x="20447" y="10223"/>
                  </a:lnTo>
                  <a:lnTo>
                    <a:pt x="13601" y="6858"/>
                  </a:lnTo>
                  <a:lnTo>
                    <a:pt x="6845" y="3378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FFF7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11465" y="3572406"/>
              <a:ext cx="327660" cy="158820"/>
            </a:xfrm>
            <a:custGeom>
              <a:avLst/>
              <a:gdLst/>
              <a:ahLst/>
              <a:cxnLst/>
              <a:rect l="l" t="t" r="r" b="b"/>
              <a:pathLst>
                <a:path w="327660" h="177800">
                  <a:moveTo>
                    <a:pt x="3441" y="0"/>
                  </a:moveTo>
                  <a:lnTo>
                    <a:pt x="0" y="0"/>
                  </a:lnTo>
                  <a:lnTo>
                    <a:pt x="0" y="177393"/>
                  </a:lnTo>
                  <a:lnTo>
                    <a:pt x="6845" y="177393"/>
                  </a:lnTo>
                  <a:lnTo>
                    <a:pt x="13601" y="173989"/>
                  </a:lnTo>
                  <a:lnTo>
                    <a:pt x="30708" y="173989"/>
                  </a:lnTo>
                  <a:lnTo>
                    <a:pt x="40932" y="170611"/>
                  </a:lnTo>
                  <a:lnTo>
                    <a:pt x="64795" y="170611"/>
                  </a:lnTo>
                  <a:lnTo>
                    <a:pt x="75057" y="167131"/>
                  </a:lnTo>
                  <a:lnTo>
                    <a:pt x="88646" y="167131"/>
                  </a:lnTo>
                  <a:lnTo>
                    <a:pt x="102285" y="163753"/>
                  </a:lnTo>
                  <a:lnTo>
                    <a:pt x="119291" y="163753"/>
                  </a:lnTo>
                  <a:lnTo>
                    <a:pt x="132994" y="160388"/>
                  </a:lnTo>
                  <a:lnTo>
                    <a:pt x="163639" y="160388"/>
                  </a:lnTo>
                  <a:lnTo>
                    <a:pt x="180721" y="156971"/>
                  </a:lnTo>
                  <a:lnTo>
                    <a:pt x="194348" y="156971"/>
                  </a:lnTo>
                  <a:lnTo>
                    <a:pt x="211353" y="153530"/>
                  </a:lnTo>
                  <a:lnTo>
                    <a:pt x="238696" y="153530"/>
                  </a:lnTo>
                  <a:lnTo>
                    <a:pt x="252298" y="150126"/>
                  </a:lnTo>
                  <a:lnTo>
                    <a:pt x="289788" y="150126"/>
                  </a:lnTo>
                  <a:lnTo>
                    <a:pt x="300012" y="146748"/>
                  </a:lnTo>
                  <a:lnTo>
                    <a:pt x="327279" y="146748"/>
                  </a:lnTo>
                  <a:lnTo>
                    <a:pt x="327279" y="112661"/>
                  </a:lnTo>
                  <a:lnTo>
                    <a:pt x="323875" y="112661"/>
                  </a:lnTo>
                  <a:lnTo>
                    <a:pt x="320421" y="109181"/>
                  </a:lnTo>
                  <a:lnTo>
                    <a:pt x="313639" y="109181"/>
                  </a:lnTo>
                  <a:lnTo>
                    <a:pt x="306793" y="105778"/>
                  </a:lnTo>
                  <a:lnTo>
                    <a:pt x="300012" y="105778"/>
                  </a:lnTo>
                  <a:lnTo>
                    <a:pt x="289788" y="102400"/>
                  </a:lnTo>
                  <a:lnTo>
                    <a:pt x="276148" y="98920"/>
                  </a:lnTo>
                  <a:lnTo>
                    <a:pt x="265925" y="95554"/>
                  </a:lnTo>
                  <a:lnTo>
                    <a:pt x="211353" y="81914"/>
                  </a:lnTo>
                  <a:lnTo>
                    <a:pt x="194348" y="75069"/>
                  </a:lnTo>
                  <a:lnTo>
                    <a:pt x="180721" y="71691"/>
                  </a:lnTo>
                  <a:lnTo>
                    <a:pt x="163639" y="64833"/>
                  </a:lnTo>
                  <a:lnTo>
                    <a:pt x="149999" y="61467"/>
                  </a:lnTo>
                  <a:lnTo>
                    <a:pt x="132994" y="54609"/>
                  </a:lnTo>
                  <a:lnTo>
                    <a:pt x="119291" y="51206"/>
                  </a:lnTo>
                  <a:lnTo>
                    <a:pt x="102285" y="44348"/>
                  </a:lnTo>
                  <a:lnTo>
                    <a:pt x="88646" y="37604"/>
                  </a:lnTo>
                  <a:lnTo>
                    <a:pt x="75057" y="30721"/>
                  </a:lnTo>
                  <a:lnTo>
                    <a:pt x="64795" y="27343"/>
                  </a:lnTo>
                  <a:lnTo>
                    <a:pt x="51155" y="20485"/>
                  </a:lnTo>
                  <a:lnTo>
                    <a:pt x="30708" y="13741"/>
                  </a:lnTo>
                  <a:lnTo>
                    <a:pt x="20447" y="6857"/>
                  </a:lnTo>
                  <a:lnTo>
                    <a:pt x="13601" y="3479"/>
                  </a:lnTo>
                  <a:lnTo>
                    <a:pt x="6845" y="3479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411465" y="3584678"/>
              <a:ext cx="327660" cy="158820"/>
            </a:xfrm>
            <a:custGeom>
              <a:avLst/>
              <a:gdLst/>
              <a:ahLst/>
              <a:cxnLst/>
              <a:rect l="l" t="t" r="r" b="b"/>
              <a:pathLst>
                <a:path w="327660" h="177800">
                  <a:moveTo>
                    <a:pt x="6845" y="0"/>
                  </a:moveTo>
                  <a:lnTo>
                    <a:pt x="0" y="0"/>
                  </a:lnTo>
                  <a:lnTo>
                    <a:pt x="0" y="177355"/>
                  </a:lnTo>
                  <a:lnTo>
                    <a:pt x="6845" y="177355"/>
                  </a:lnTo>
                  <a:lnTo>
                    <a:pt x="13601" y="173875"/>
                  </a:lnTo>
                  <a:lnTo>
                    <a:pt x="20447" y="173875"/>
                  </a:lnTo>
                  <a:lnTo>
                    <a:pt x="30708" y="170510"/>
                  </a:lnTo>
                  <a:lnTo>
                    <a:pt x="40932" y="170510"/>
                  </a:lnTo>
                  <a:lnTo>
                    <a:pt x="51155" y="167093"/>
                  </a:lnTo>
                  <a:lnTo>
                    <a:pt x="64795" y="167093"/>
                  </a:lnTo>
                  <a:lnTo>
                    <a:pt x="75057" y="163652"/>
                  </a:lnTo>
                  <a:lnTo>
                    <a:pt x="88646" y="163652"/>
                  </a:lnTo>
                  <a:lnTo>
                    <a:pt x="102285" y="160248"/>
                  </a:lnTo>
                  <a:lnTo>
                    <a:pt x="119291" y="156870"/>
                  </a:lnTo>
                  <a:lnTo>
                    <a:pt x="132994" y="156870"/>
                  </a:lnTo>
                  <a:lnTo>
                    <a:pt x="149999" y="153390"/>
                  </a:lnTo>
                  <a:lnTo>
                    <a:pt x="163639" y="153390"/>
                  </a:lnTo>
                  <a:lnTo>
                    <a:pt x="180721" y="150025"/>
                  </a:lnTo>
                  <a:lnTo>
                    <a:pt x="194348" y="146646"/>
                  </a:lnTo>
                  <a:lnTo>
                    <a:pt x="211353" y="146646"/>
                  </a:lnTo>
                  <a:lnTo>
                    <a:pt x="224955" y="143243"/>
                  </a:lnTo>
                  <a:lnTo>
                    <a:pt x="252298" y="143243"/>
                  </a:lnTo>
                  <a:lnTo>
                    <a:pt x="265925" y="139788"/>
                  </a:lnTo>
                  <a:lnTo>
                    <a:pt x="289788" y="139788"/>
                  </a:lnTo>
                  <a:lnTo>
                    <a:pt x="300012" y="136385"/>
                  </a:lnTo>
                  <a:lnTo>
                    <a:pt x="327279" y="136385"/>
                  </a:lnTo>
                  <a:lnTo>
                    <a:pt x="327279" y="102298"/>
                  </a:lnTo>
                  <a:lnTo>
                    <a:pt x="323875" y="98920"/>
                  </a:lnTo>
                  <a:lnTo>
                    <a:pt x="313639" y="98920"/>
                  </a:lnTo>
                  <a:lnTo>
                    <a:pt x="306793" y="95440"/>
                  </a:lnTo>
                  <a:lnTo>
                    <a:pt x="300012" y="95440"/>
                  </a:lnTo>
                  <a:lnTo>
                    <a:pt x="289788" y="92036"/>
                  </a:lnTo>
                  <a:lnTo>
                    <a:pt x="276148" y="88658"/>
                  </a:lnTo>
                  <a:lnTo>
                    <a:pt x="265925" y="88658"/>
                  </a:lnTo>
                  <a:lnTo>
                    <a:pt x="224955" y="78435"/>
                  </a:lnTo>
                  <a:lnTo>
                    <a:pt x="211353" y="71589"/>
                  </a:lnTo>
                  <a:lnTo>
                    <a:pt x="194348" y="68173"/>
                  </a:lnTo>
                  <a:lnTo>
                    <a:pt x="180721" y="64731"/>
                  </a:lnTo>
                  <a:lnTo>
                    <a:pt x="163639" y="57950"/>
                  </a:lnTo>
                  <a:lnTo>
                    <a:pt x="149999" y="54470"/>
                  </a:lnTo>
                  <a:lnTo>
                    <a:pt x="132994" y="51104"/>
                  </a:lnTo>
                  <a:lnTo>
                    <a:pt x="119291" y="44310"/>
                  </a:lnTo>
                  <a:lnTo>
                    <a:pt x="102285" y="40868"/>
                  </a:lnTo>
                  <a:lnTo>
                    <a:pt x="75057" y="27241"/>
                  </a:lnTo>
                  <a:lnTo>
                    <a:pt x="64795" y="23863"/>
                  </a:lnTo>
                  <a:lnTo>
                    <a:pt x="51155" y="20383"/>
                  </a:lnTo>
                  <a:lnTo>
                    <a:pt x="40932" y="13601"/>
                  </a:lnTo>
                  <a:lnTo>
                    <a:pt x="30708" y="10121"/>
                  </a:lnTo>
                  <a:lnTo>
                    <a:pt x="20447" y="6756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411465" y="3593720"/>
              <a:ext cx="327660" cy="161656"/>
            </a:xfrm>
            <a:custGeom>
              <a:avLst/>
              <a:gdLst/>
              <a:ahLst/>
              <a:cxnLst/>
              <a:rect l="l" t="t" r="r" b="b"/>
              <a:pathLst>
                <a:path w="327660" h="180975">
                  <a:moveTo>
                    <a:pt x="0" y="0"/>
                  </a:moveTo>
                  <a:lnTo>
                    <a:pt x="0" y="180835"/>
                  </a:lnTo>
                  <a:lnTo>
                    <a:pt x="3441" y="177457"/>
                  </a:lnTo>
                  <a:lnTo>
                    <a:pt x="13601" y="177457"/>
                  </a:lnTo>
                  <a:lnTo>
                    <a:pt x="20447" y="173989"/>
                  </a:lnTo>
                  <a:lnTo>
                    <a:pt x="30708" y="173989"/>
                  </a:lnTo>
                  <a:lnTo>
                    <a:pt x="51155" y="167233"/>
                  </a:lnTo>
                  <a:lnTo>
                    <a:pt x="64795" y="167233"/>
                  </a:lnTo>
                  <a:lnTo>
                    <a:pt x="75057" y="163753"/>
                  </a:lnTo>
                  <a:lnTo>
                    <a:pt x="88646" y="160388"/>
                  </a:lnTo>
                  <a:lnTo>
                    <a:pt x="102285" y="160388"/>
                  </a:lnTo>
                  <a:lnTo>
                    <a:pt x="119291" y="156971"/>
                  </a:lnTo>
                  <a:lnTo>
                    <a:pt x="132994" y="153530"/>
                  </a:lnTo>
                  <a:lnTo>
                    <a:pt x="149999" y="150126"/>
                  </a:lnTo>
                  <a:lnTo>
                    <a:pt x="163639" y="150126"/>
                  </a:lnTo>
                  <a:lnTo>
                    <a:pt x="180721" y="146748"/>
                  </a:lnTo>
                  <a:lnTo>
                    <a:pt x="194348" y="143268"/>
                  </a:lnTo>
                  <a:lnTo>
                    <a:pt x="211353" y="139903"/>
                  </a:lnTo>
                  <a:lnTo>
                    <a:pt x="224955" y="139903"/>
                  </a:lnTo>
                  <a:lnTo>
                    <a:pt x="238696" y="136524"/>
                  </a:lnTo>
                  <a:lnTo>
                    <a:pt x="252298" y="136524"/>
                  </a:lnTo>
                  <a:lnTo>
                    <a:pt x="265925" y="133121"/>
                  </a:lnTo>
                  <a:lnTo>
                    <a:pt x="289788" y="133121"/>
                  </a:lnTo>
                  <a:lnTo>
                    <a:pt x="300012" y="129666"/>
                  </a:lnTo>
                  <a:lnTo>
                    <a:pt x="320421" y="129666"/>
                  </a:lnTo>
                  <a:lnTo>
                    <a:pt x="323875" y="126263"/>
                  </a:lnTo>
                  <a:lnTo>
                    <a:pt x="327279" y="126263"/>
                  </a:lnTo>
                  <a:lnTo>
                    <a:pt x="327279" y="92176"/>
                  </a:lnTo>
                  <a:lnTo>
                    <a:pt x="313639" y="92176"/>
                  </a:lnTo>
                  <a:lnTo>
                    <a:pt x="306793" y="88798"/>
                  </a:lnTo>
                  <a:lnTo>
                    <a:pt x="300012" y="88798"/>
                  </a:lnTo>
                  <a:lnTo>
                    <a:pt x="289788" y="85318"/>
                  </a:lnTo>
                  <a:lnTo>
                    <a:pt x="276148" y="81914"/>
                  </a:lnTo>
                  <a:lnTo>
                    <a:pt x="265925" y="81914"/>
                  </a:lnTo>
                  <a:lnTo>
                    <a:pt x="211353" y="68313"/>
                  </a:lnTo>
                  <a:lnTo>
                    <a:pt x="194348" y="64833"/>
                  </a:lnTo>
                  <a:lnTo>
                    <a:pt x="180721" y="61467"/>
                  </a:lnTo>
                  <a:lnTo>
                    <a:pt x="163639" y="54609"/>
                  </a:lnTo>
                  <a:lnTo>
                    <a:pt x="149999" y="51206"/>
                  </a:lnTo>
                  <a:lnTo>
                    <a:pt x="132994" y="47828"/>
                  </a:lnTo>
                  <a:lnTo>
                    <a:pt x="119291" y="40982"/>
                  </a:lnTo>
                  <a:lnTo>
                    <a:pt x="102285" y="37604"/>
                  </a:lnTo>
                  <a:lnTo>
                    <a:pt x="88646" y="34188"/>
                  </a:lnTo>
                  <a:lnTo>
                    <a:pt x="75057" y="27343"/>
                  </a:lnTo>
                  <a:lnTo>
                    <a:pt x="64795" y="23964"/>
                  </a:lnTo>
                  <a:lnTo>
                    <a:pt x="51155" y="20485"/>
                  </a:lnTo>
                  <a:lnTo>
                    <a:pt x="20447" y="10261"/>
                  </a:lnTo>
                  <a:lnTo>
                    <a:pt x="6845" y="3479"/>
                  </a:lnTo>
                  <a:lnTo>
                    <a:pt x="3441" y="3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411465" y="3605990"/>
              <a:ext cx="327660" cy="158820"/>
            </a:xfrm>
            <a:custGeom>
              <a:avLst/>
              <a:gdLst/>
              <a:ahLst/>
              <a:cxnLst/>
              <a:rect l="l" t="t" r="r" b="b"/>
              <a:pathLst>
                <a:path w="327660" h="177800">
                  <a:moveTo>
                    <a:pt x="3441" y="0"/>
                  </a:moveTo>
                  <a:lnTo>
                    <a:pt x="0" y="0"/>
                  </a:lnTo>
                  <a:lnTo>
                    <a:pt x="0" y="177355"/>
                  </a:lnTo>
                  <a:lnTo>
                    <a:pt x="6845" y="177355"/>
                  </a:lnTo>
                  <a:lnTo>
                    <a:pt x="13601" y="173888"/>
                  </a:lnTo>
                  <a:lnTo>
                    <a:pt x="20447" y="173888"/>
                  </a:lnTo>
                  <a:lnTo>
                    <a:pt x="40932" y="167106"/>
                  </a:lnTo>
                  <a:lnTo>
                    <a:pt x="51155" y="167106"/>
                  </a:lnTo>
                  <a:lnTo>
                    <a:pt x="64795" y="163728"/>
                  </a:lnTo>
                  <a:lnTo>
                    <a:pt x="75057" y="160248"/>
                  </a:lnTo>
                  <a:lnTo>
                    <a:pt x="102285" y="153504"/>
                  </a:lnTo>
                  <a:lnTo>
                    <a:pt x="119291" y="150025"/>
                  </a:lnTo>
                  <a:lnTo>
                    <a:pt x="132994" y="146646"/>
                  </a:lnTo>
                  <a:lnTo>
                    <a:pt x="149999" y="143243"/>
                  </a:lnTo>
                  <a:lnTo>
                    <a:pt x="163639" y="139801"/>
                  </a:lnTo>
                  <a:lnTo>
                    <a:pt x="180721" y="139801"/>
                  </a:lnTo>
                  <a:lnTo>
                    <a:pt x="194348" y="136385"/>
                  </a:lnTo>
                  <a:lnTo>
                    <a:pt x="211353" y="133007"/>
                  </a:lnTo>
                  <a:lnTo>
                    <a:pt x="224955" y="129540"/>
                  </a:lnTo>
                  <a:lnTo>
                    <a:pt x="238696" y="129540"/>
                  </a:lnTo>
                  <a:lnTo>
                    <a:pt x="265925" y="122783"/>
                  </a:lnTo>
                  <a:lnTo>
                    <a:pt x="289788" y="122783"/>
                  </a:lnTo>
                  <a:lnTo>
                    <a:pt x="300012" y="119380"/>
                  </a:lnTo>
                  <a:lnTo>
                    <a:pt x="313639" y="119380"/>
                  </a:lnTo>
                  <a:lnTo>
                    <a:pt x="320421" y="115938"/>
                  </a:lnTo>
                  <a:lnTo>
                    <a:pt x="327279" y="115938"/>
                  </a:lnTo>
                  <a:lnTo>
                    <a:pt x="327279" y="81813"/>
                  </a:lnTo>
                  <a:lnTo>
                    <a:pt x="320421" y="81813"/>
                  </a:lnTo>
                  <a:lnTo>
                    <a:pt x="313639" y="78435"/>
                  </a:lnTo>
                  <a:lnTo>
                    <a:pt x="300012" y="78435"/>
                  </a:lnTo>
                  <a:lnTo>
                    <a:pt x="289788" y="75069"/>
                  </a:lnTo>
                  <a:lnTo>
                    <a:pt x="276148" y="75069"/>
                  </a:lnTo>
                  <a:lnTo>
                    <a:pt x="265925" y="71589"/>
                  </a:lnTo>
                  <a:lnTo>
                    <a:pt x="211353" y="57950"/>
                  </a:lnTo>
                  <a:lnTo>
                    <a:pt x="194348" y="54571"/>
                  </a:lnTo>
                  <a:lnTo>
                    <a:pt x="180721" y="51104"/>
                  </a:lnTo>
                  <a:lnTo>
                    <a:pt x="163639" y="47726"/>
                  </a:lnTo>
                  <a:lnTo>
                    <a:pt x="149999" y="44323"/>
                  </a:lnTo>
                  <a:lnTo>
                    <a:pt x="132994" y="40868"/>
                  </a:lnTo>
                  <a:lnTo>
                    <a:pt x="119291" y="37465"/>
                  </a:lnTo>
                  <a:lnTo>
                    <a:pt x="102285" y="34086"/>
                  </a:lnTo>
                  <a:lnTo>
                    <a:pt x="88646" y="27241"/>
                  </a:lnTo>
                  <a:lnTo>
                    <a:pt x="75057" y="23863"/>
                  </a:lnTo>
                  <a:lnTo>
                    <a:pt x="64795" y="20459"/>
                  </a:lnTo>
                  <a:lnTo>
                    <a:pt x="51155" y="17018"/>
                  </a:lnTo>
                  <a:lnTo>
                    <a:pt x="20447" y="6756"/>
                  </a:lnTo>
                  <a:lnTo>
                    <a:pt x="13601" y="3378"/>
                  </a:lnTo>
                  <a:lnTo>
                    <a:pt x="6845" y="3378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FD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411465" y="3618137"/>
              <a:ext cx="327660" cy="158820"/>
            </a:xfrm>
            <a:custGeom>
              <a:avLst/>
              <a:gdLst/>
              <a:ahLst/>
              <a:cxnLst/>
              <a:rect l="l" t="t" r="r" b="b"/>
              <a:pathLst>
                <a:path w="327660" h="177800">
                  <a:moveTo>
                    <a:pt x="3441" y="0"/>
                  </a:moveTo>
                  <a:lnTo>
                    <a:pt x="0" y="0"/>
                  </a:lnTo>
                  <a:lnTo>
                    <a:pt x="0" y="177368"/>
                  </a:lnTo>
                  <a:lnTo>
                    <a:pt x="6845" y="177368"/>
                  </a:lnTo>
                  <a:lnTo>
                    <a:pt x="20447" y="170510"/>
                  </a:lnTo>
                  <a:lnTo>
                    <a:pt x="30708" y="170510"/>
                  </a:lnTo>
                  <a:lnTo>
                    <a:pt x="51155" y="163766"/>
                  </a:lnTo>
                  <a:lnTo>
                    <a:pt x="64795" y="160286"/>
                  </a:lnTo>
                  <a:lnTo>
                    <a:pt x="75057" y="156908"/>
                  </a:lnTo>
                  <a:lnTo>
                    <a:pt x="102285" y="150126"/>
                  </a:lnTo>
                  <a:lnTo>
                    <a:pt x="119291" y="146646"/>
                  </a:lnTo>
                  <a:lnTo>
                    <a:pt x="132994" y="143281"/>
                  </a:lnTo>
                  <a:lnTo>
                    <a:pt x="149999" y="139903"/>
                  </a:lnTo>
                  <a:lnTo>
                    <a:pt x="163639" y="133045"/>
                  </a:lnTo>
                  <a:lnTo>
                    <a:pt x="180721" y="129641"/>
                  </a:lnTo>
                  <a:lnTo>
                    <a:pt x="194348" y="129641"/>
                  </a:lnTo>
                  <a:lnTo>
                    <a:pt x="211353" y="126199"/>
                  </a:lnTo>
                  <a:lnTo>
                    <a:pt x="252298" y="115938"/>
                  </a:lnTo>
                  <a:lnTo>
                    <a:pt x="265925" y="115938"/>
                  </a:lnTo>
                  <a:lnTo>
                    <a:pt x="276148" y="112560"/>
                  </a:lnTo>
                  <a:lnTo>
                    <a:pt x="289788" y="112560"/>
                  </a:lnTo>
                  <a:lnTo>
                    <a:pt x="300012" y="109181"/>
                  </a:lnTo>
                  <a:lnTo>
                    <a:pt x="306793" y="109181"/>
                  </a:lnTo>
                  <a:lnTo>
                    <a:pt x="313639" y="105778"/>
                  </a:lnTo>
                  <a:lnTo>
                    <a:pt x="327279" y="105778"/>
                  </a:lnTo>
                  <a:lnTo>
                    <a:pt x="327279" y="71589"/>
                  </a:lnTo>
                  <a:lnTo>
                    <a:pt x="323875" y="71589"/>
                  </a:lnTo>
                  <a:lnTo>
                    <a:pt x="320421" y="68211"/>
                  </a:lnTo>
                  <a:lnTo>
                    <a:pt x="300012" y="68211"/>
                  </a:lnTo>
                  <a:lnTo>
                    <a:pt x="289788" y="64846"/>
                  </a:lnTo>
                  <a:lnTo>
                    <a:pt x="276148" y="64846"/>
                  </a:lnTo>
                  <a:lnTo>
                    <a:pt x="265925" y="61468"/>
                  </a:lnTo>
                  <a:lnTo>
                    <a:pt x="252298" y="57988"/>
                  </a:lnTo>
                  <a:lnTo>
                    <a:pt x="238696" y="57988"/>
                  </a:lnTo>
                  <a:lnTo>
                    <a:pt x="211353" y="51206"/>
                  </a:lnTo>
                  <a:lnTo>
                    <a:pt x="194348" y="47726"/>
                  </a:lnTo>
                  <a:lnTo>
                    <a:pt x="180721" y="44348"/>
                  </a:lnTo>
                  <a:lnTo>
                    <a:pt x="163639" y="40982"/>
                  </a:lnTo>
                  <a:lnTo>
                    <a:pt x="149999" y="37503"/>
                  </a:lnTo>
                  <a:lnTo>
                    <a:pt x="132994" y="34124"/>
                  </a:lnTo>
                  <a:lnTo>
                    <a:pt x="119291" y="30721"/>
                  </a:lnTo>
                  <a:lnTo>
                    <a:pt x="102285" y="27279"/>
                  </a:lnTo>
                  <a:lnTo>
                    <a:pt x="75057" y="20497"/>
                  </a:lnTo>
                  <a:lnTo>
                    <a:pt x="64795" y="17018"/>
                  </a:lnTo>
                  <a:lnTo>
                    <a:pt x="51155" y="13639"/>
                  </a:lnTo>
                  <a:lnTo>
                    <a:pt x="30708" y="6858"/>
                  </a:lnTo>
                  <a:lnTo>
                    <a:pt x="20447" y="6858"/>
                  </a:lnTo>
                  <a:lnTo>
                    <a:pt x="13601" y="3416"/>
                  </a:lnTo>
                  <a:lnTo>
                    <a:pt x="6845" y="3416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F6FE0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11465" y="3630318"/>
              <a:ext cx="327660" cy="158820"/>
            </a:xfrm>
            <a:custGeom>
              <a:avLst/>
              <a:gdLst/>
              <a:ahLst/>
              <a:cxnLst/>
              <a:rect l="l" t="t" r="r" b="b"/>
              <a:pathLst>
                <a:path w="327660" h="177800">
                  <a:moveTo>
                    <a:pt x="6845" y="0"/>
                  </a:moveTo>
                  <a:lnTo>
                    <a:pt x="0" y="0"/>
                  </a:lnTo>
                  <a:lnTo>
                    <a:pt x="0" y="177368"/>
                  </a:lnTo>
                  <a:lnTo>
                    <a:pt x="3441" y="177368"/>
                  </a:lnTo>
                  <a:lnTo>
                    <a:pt x="6845" y="173989"/>
                  </a:lnTo>
                  <a:lnTo>
                    <a:pt x="13601" y="173989"/>
                  </a:lnTo>
                  <a:lnTo>
                    <a:pt x="20447" y="170611"/>
                  </a:lnTo>
                  <a:lnTo>
                    <a:pt x="51155" y="160350"/>
                  </a:lnTo>
                  <a:lnTo>
                    <a:pt x="64795" y="156870"/>
                  </a:lnTo>
                  <a:lnTo>
                    <a:pt x="75057" y="153504"/>
                  </a:lnTo>
                  <a:lnTo>
                    <a:pt x="88646" y="150126"/>
                  </a:lnTo>
                  <a:lnTo>
                    <a:pt x="102285" y="143268"/>
                  </a:lnTo>
                  <a:lnTo>
                    <a:pt x="119291" y="139865"/>
                  </a:lnTo>
                  <a:lnTo>
                    <a:pt x="132994" y="136486"/>
                  </a:lnTo>
                  <a:lnTo>
                    <a:pt x="149999" y="133019"/>
                  </a:lnTo>
                  <a:lnTo>
                    <a:pt x="163639" y="129641"/>
                  </a:lnTo>
                  <a:lnTo>
                    <a:pt x="180721" y="122783"/>
                  </a:lnTo>
                  <a:lnTo>
                    <a:pt x="194348" y="119418"/>
                  </a:lnTo>
                  <a:lnTo>
                    <a:pt x="211353" y="116001"/>
                  </a:lnTo>
                  <a:lnTo>
                    <a:pt x="252298" y="105778"/>
                  </a:lnTo>
                  <a:lnTo>
                    <a:pt x="265925" y="105778"/>
                  </a:lnTo>
                  <a:lnTo>
                    <a:pt x="276148" y="102298"/>
                  </a:lnTo>
                  <a:lnTo>
                    <a:pt x="289788" y="102298"/>
                  </a:lnTo>
                  <a:lnTo>
                    <a:pt x="300012" y="98932"/>
                  </a:lnTo>
                  <a:lnTo>
                    <a:pt x="306793" y="98932"/>
                  </a:lnTo>
                  <a:lnTo>
                    <a:pt x="313639" y="95554"/>
                  </a:lnTo>
                  <a:lnTo>
                    <a:pt x="327279" y="95554"/>
                  </a:lnTo>
                  <a:lnTo>
                    <a:pt x="327279" y="57950"/>
                  </a:lnTo>
                  <a:lnTo>
                    <a:pt x="306793" y="57950"/>
                  </a:lnTo>
                  <a:lnTo>
                    <a:pt x="300012" y="54584"/>
                  </a:lnTo>
                  <a:lnTo>
                    <a:pt x="276148" y="54584"/>
                  </a:lnTo>
                  <a:lnTo>
                    <a:pt x="265925" y="51206"/>
                  </a:lnTo>
                  <a:lnTo>
                    <a:pt x="252298" y="51206"/>
                  </a:lnTo>
                  <a:lnTo>
                    <a:pt x="224955" y="44348"/>
                  </a:lnTo>
                  <a:lnTo>
                    <a:pt x="211353" y="44348"/>
                  </a:lnTo>
                  <a:lnTo>
                    <a:pt x="194348" y="40944"/>
                  </a:lnTo>
                  <a:lnTo>
                    <a:pt x="180721" y="37566"/>
                  </a:lnTo>
                  <a:lnTo>
                    <a:pt x="163639" y="34086"/>
                  </a:lnTo>
                  <a:lnTo>
                    <a:pt x="149999" y="34086"/>
                  </a:lnTo>
                  <a:lnTo>
                    <a:pt x="132994" y="30721"/>
                  </a:lnTo>
                  <a:lnTo>
                    <a:pt x="119291" y="27343"/>
                  </a:lnTo>
                  <a:lnTo>
                    <a:pt x="102285" y="23863"/>
                  </a:lnTo>
                  <a:lnTo>
                    <a:pt x="75057" y="17081"/>
                  </a:lnTo>
                  <a:lnTo>
                    <a:pt x="64795" y="13639"/>
                  </a:lnTo>
                  <a:lnTo>
                    <a:pt x="51155" y="10236"/>
                  </a:lnTo>
                  <a:lnTo>
                    <a:pt x="40932" y="10236"/>
                  </a:lnTo>
                  <a:lnTo>
                    <a:pt x="20447" y="3378"/>
                  </a:lnTo>
                  <a:lnTo>
                    <a:pt x="13601" y="3378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EAFB0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11465" y="3642502"/>
              <a:ext cx="327660" cy="158820"/>
            </a:xfrm>
            <a:custGeom>
              <a:avLst/>
              <a:gdLst/>
              <a:ahLst/>
              <a:cxnLst/>
              <a:rect l="l" t="t" r="r" b="b"/>
              <a:pathLst>
                <a:path w="327660" h="177800">
                  <a:moveTo>
                    <a:pt x="6845" y="0"/>
                  </a:moveTo>
                  <a:lnTo>
                    <a:pt x="0" y="0"/>
                  </a:lnTo>
                  <a:lnTo>
                    <a:pt x="0" y="177355"/>
                  </a:lnTo>
                  <a:lnTo>
                    <a:pt x="3441" y="177355"/>
                  </a:lnTo>
                  <a:lnTo>
                    <a:pt x="6845" y="173977"/>
                  </a:lnTo>
                  <a:lnTo>
                    <a:pt x="13601" y="173977"/>
                  </a:lnTo>
                  <a:lnTo>
                    <a:pt x="20447" y="170573"/>
                  </a:lnTo>
                  <a:lnTo>
                    <a:pt x="40932" y="163728"/>
                  </a:lnTo>
                  <a:lnTo>
                    <a:pt x="51155" y="156971"/>
                  </a:lnTo>
                  <a:lnTo>
                    <a:pt x="64795" y="153492"/>
                  </a:lnTo>
                  <a:lnTo>
                    <a:pt x="75057" y="150088"/>
                  </a:lnTo>
                  <a:lnTo>
                    <a:pt x="88646" y="143230"/>
                  </a:lnTo>
                  <a:lnTo>
                    <a:pt x="102285" y="139865"/>
                  </a:lnTo>
                  <a:lnTo>
                    <a:pt x="119291" y="136486"/>
                  </a:lnTo>
                  <a:lnTo>
                    <a:pt x="132994" y="129628"/>
                  </a:lnTo>
                  <a:lnTo>
                    <a:pt x="149999" y="126225"/>
                  </a:lnTo>
                  <a:lnTo>
                    <a:pt x="163639" y="122847"/>
                  </a:lnTo>
                  <a:lnTo>
                    <a:pt x="180721" y="116001"/>
                  </a:lnTo>
                  <a:lnTo>
                    <a:pt x="194348" y="112623"/>
                  </a:lnTo>
                  <a:lnTo>
                    <a:pt x="211353" y="109143"/>
                  </a:lnTo>
                  <a:lnTo>
                    <a:pt x="265925" y="95516"/>
                  </a:lnTo>
                  <a:lnTo>
                    <a:pt x="276148" y="92138"/>
                  </a:lnTo>
                  <a:lnTo>
                    <a:pt x="289788" y="92138"/>
                  </a:lnTo>
                  <a:lnTo>
                    <a:pt x="300012" y="88658"/>
                  </a:lnTo>
                  <a:lnTo>
                    <a:pt x="306793" y="85293"/>
                  </a:lnTo>
                  <a:lnTo>
                    <a:pt x="320421" y="85293"/>
                  </a:lnTo>
                  <a:lnTo>
                    <a:pt x="323875" y="81914"/>
                  </a:lnTo>
                  <a:lnTo>
                    <a:pt x="327279" y="81914"/>
                  </a:lnTo>
                  <a:lnTo>
                    <a:pt x="327279" y="47790"/>
                  </a:lnTo>
                  <a:lnTo>
                    <a:pt x="306793" y="47790"/>
                  </a:lnTo>
                  <a:lnTo>
                    <a:pt x="300012" y="44310"/>
                  </a:lnTo>
                  <a:lnTo>
                    <a:pt x="276148" y="44310"/>
                  </a:lnTo>
                  <a:lnTo>
                    <a:pt x="265925" y="40944"/>
                  </a:lnTo>
                  <a:lnTo>
                    <a:pt x="252298" y="40944"/>
                  </a:lnTo>
                  <a:lnTo>
                    <a:pt x="238696" y="37566"/>
                  </a:lnTo>
                  <a:lnTo>
                    <a:pt x="224955" y="37566"/>
                  </a:lnTo>
                  <a:lnTo>
                    <a:pt x="211353" y="34188"/>
                  </a:lnTo>
                  <a:lnTo>
                    <a:pt x="194348" y="34188"/>
                  </a:lnTo>
                  <a:lnTo>
                    <a:pt x="180721" y="30708"/>
                  </a:lnTo>
                  <a:lnTo>
                    <a:pt x="163639" y="27304"/>
                  </a:lnTo>
                  <a:lnTo>
                    <a:pt x="149999" y="27304"/>
                  </a:lnTo>
                  <a:lnTo>
                    <a:pt x="132994" y="23926"/>
                  </a:lnTo>
                  <a:lnTo>
                    <a:pt x="119291" y="20446"/>
                  </a:lnTo>
                  <a:lnTo>
                    <a:pt x="102285" y="20446"/>
                  </a:lnTo>
                  <a:lnTo>
                    <a:pt x="75057" y="13703"/>
                  </a:lnTo>
                  <a:lnTo>
                    <a:pt x="64795" y="10223"/>
                  </a:lnTo>
                  <a:lnTo>
                    <a:pt x="51155" y="10223"/>
                  </a:lnTo>
                  <a:lnTo>
                    <a:pt x="40932" y="6857"/>
                  </a:lnTo>
                  <a:lnTo>
                    <a:pt x="30708" y="6857"/>
                  </a:lnTo>
                  <a:lnTo>
                    <a:pt x="20447" y="3441"/>
                  </a:lnTo>
                  <a:lnTo>
                    <a:pt x="13601" y="3441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DAF807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11465" y="3654740"/>
              <a:ext cx="327660" cy="158820"/>
            </a:xfrm>
            <a:custGeom>
              <a:avLst/>
              <a:gdLst/>
              <a:ahLst/>
              <a:cxnLst/>
              <a:rect l="l" t="t" r="r" b="b"/>
              <a:pathLst>
                <a:path w="327660" h="177800">
                  <a:moveTo>
                    <a:pt x="13601" y="0"/>
                  </a:moveTo>
                  <a:lnTo>
                    <a:pt x="0" y="0"/>
                  </a:lnTo>
                  <a:lnTo>
                    <a:pt x="0" y="177355"/>
                  </a:lnTo>
                  <a:lnTo>
                    <a:pt x="3441" y="177355"/>
                  </a:lnTo>
                  <a:lnTo>
                    <a:pt x="6845" y="173888"/>
                  </a:lnTo>
                  <a:lnTo>
                    <a:pt x="20447" y="167131"/>
                  </a:lnTo>
                  <a:lnTo>
                    <a:pt x="51155" y="156870"/>
                  </a:lnTo>
                  <a:lnTo>
                    <a:pt x="64795" y="150025"/>
                  </a:lnTo>
                  <a:lnTo>
                    <a:pt x="75057" y="146646"/>
                  </a:lnTo>
                  <a:lnTo>
                    <a:pt x="88646" y="139788"/>
                  </a:lnTo>
                  <a:lnTo>
                    <a:pt x="102285" y="136385"/>
                  </a:lnTo>
                  <a:lnTo>
                    <a:pt x="119291" y="129539"/>
                  </a:lnTo>
                  <a:lnTo>
                    <a:pt x="132994" y="126161"/>
                  </a:lnTo>
                  <a:lnTo>
                    <a:pt x="149999" y="119303"/>
                  </a:lnTo>
                  <a:lnTo>
                    <a:pt x="163639" y="115938"/>
                  </a:lnTo>
                  <a:lnTo>
                    <a:pt x="180721" y="109156"/>
                  </a:lnTo>
                  <a:lnTo>
                    <a:pt x="194348" y="105676"/>
                  </a:lnTo>
                  <a:lnTo>
                    <a:pt x="211353" y="98920"/>
                  </a:lnTo>
                  <a:lnTo>
                    <a:pt x="224955" y="95440"/>
                  </a:lnTo>
                  <a:lnTo>
                    <a:pt x="265925" y="85216"/>
                  </a:lnTo>
                  <a:lnTo>
                    <a:pt x="276148" y="81813"/>
                  </a:lnTo>
                  <a:lnTo>
                    <a:pt x="289788" y="81813"/>
                  </a:lnTo>
                  <a:lnTo>
                    <a:pt x="300012" y="78435"/>
                  </a:lnTo>
                  <a:lnTo>
                    <a:pt x="306793" y="74955"/>
                  </a:lnTo>
                  <a:lnTo>
                    <a:pt x="320421" y="74955"/>
                  </a:lnTo>
                  <a:lnTo>
                    <a:pt x="323875" y="71589"/>
                  </a:lnTo>
                  <a:lnTo>
                    <a:pt x="327279" y="71589"/>
                  </a:lnTo>
                  <a:lnTo>
                    <a:pt x="327279" y="37464"/>
                  </a:lnTo>
                  <a:lnTo>
                    <a:pt x="306793" y="37464"/>
                  </a:lnTo>
                  <a:lnTo>
                    <a:pt x="300012" y="34086"/>
                  </a:lnTo>
                  <a:lnTo>
                    <a:pt x="265925" y="34086"/>
                  </a:lnTo>
                  <a:lnTo>
                    <a:pt x="252298" y="30619"/>
                  </a:lnTo>
                  <a:lnTo>
                    <a:pt x="238696" y="30619"/>
                  </a:lnTo>
                  <a:lnTo>
                    <a:pt x="224955" y="27241"/>
                  </a:lnTo>
                  <a:lnTo>
                    <a:pt x="211353" y="27241"/>
                  </a:lnTo>
                  <a:lnTo>
                    <a:pt x="194348" y="23863"/>
                  </a:lnTo>
                  <a:lnTo>
                    <a:pt x="180721" y="23863"/>
                  </a:lnTo>
                  <a:lnTo>
                    <a:pt x="163639" y="20485"/>
                  </a:lnTo>
                  <a:lnTo>
                    <a:pt x="149999" y="20485"/>
                  </a:lnTo>
                  <a:lnTo>
                    <a:pt x="132994" y="17005"/>
                  </a:lnTo>
                  <a:lnTo>
                    <a:pt x="119291" y="17005"/>
                  </a:lnTo>
                  <a:lnTo>
                    <a:pt x="102285" y="13601"/>
                  </a:lnTo>
                  <a:lnTo>
                    <a:pt x="88646" y="13601"/>
                  </a:lnTo>
                  <a:lnTo>
                    <a:pt x="75057" y="10223"/>
                  </a:lnTo>
                  <a:lnTo>
                    <a:pt x="64795" y="10223"/>
                  </a:lnTo>
                  <a:lnTo>
                    <a:pt x="51155" y="6756"/>
                  </a:lnTo>
                  <a:lnTo>
                    <a:pt x="40932" y="6756"/>
                  </a:lnTo>
                  <a:lnTo>
                    <a:pt x="30708" y="3378"/>
                  </a:lnTo>
                  <a:lnTo>
                    <a:pt x="20447" y="3378"/>
                  </a:lnTo>
                  <a:lnTo>
                    <a:pt x="13601" y="0"/>
                  </a:lnTo>
                  <a:close/>
                </a:path>
              </a:pathLst>
            </a:custGeom>
            <a:solidFill>
              <a:srgbClr val="C7F40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411465" y="3666895"/>
              <a:ext cx="327660" cy="158820"/>
            </a:xfrm>
            <a:custGeom>
              <a:avLst/>
              <a:gdLst/>
              <a:ahLst/>
              <a:cxnLst/>
              <a:rect l="l" t="t" r="r" b="b"/>
              <a:pathLst>
                <a:path w="327660" h="177800">
                  <a:moveTo>
                    <a:pt x="20447" y="0"/>
                  </a:moveTo>
                  <a:lnTo>
                    <a:pt x="0" y="0"/>
                  </a:lnTo>
                  <a:lnTo>
                    <a:pt x="0" y="177380"/>
                  </a:lnTo>
                  <a:lnTo>
                    <a:pt x="3441" y="177380"/>
                  </a:lnTo>
                  <a:lnTo>
                    <a:pt x="6845" y="173977"/>
                  </a:lnTo>
                  <a:lnTo>
                    <a:pt x="13601" y="170535"/>
                  </a:lnTo>
                  <a:lnTo>
                    <a:pt x="20447" y="167131"/>
                  </a:lnTo>
                  <a:lnTo>
                    <a:pt x="30708" y="163753"/>
                  </a:lnTo>
                  <a:lnTo>
                    <a:pt x="40932" y="160273"/>
                  </a:lnTo>
                  <a:lnTo>
                    <a:pt x="51155" y="153530"/>
                  </a:lnTo>
                  <a:lnTo>
                    <a:pt x="64795" y="146672"/>
                  </a:lnTo>
                  <a:lnTo>
                    <a:pt x="75057" y="143268"/>
                  </a:lnTo>
                  <a:lnTo>
                    <a:pt x="88646" y="136410"/>
                  </a:lnTo>
                  <a:lnTo>
                    <a:pt x="102285" y="129666"/>
                  </a:lnTo>
                  <a:lnTo>
                    <a:pt x="119291" y="126187"/>
                  </a:lnTo>
                  <a:lnTo>
                    <a:pt x="132994" y="119405"/>
                  </a:lnTo>
                  <a:lnTo>
                    <a:pt x="149999" y="112560"/>
                  </a:lnTo>
                  <a:lnTo>
                    <a:pt x="163639" y="109181"/>
                  </a:lnTo>
                  <a:lnTo>
                    <a:pt x="180721" y="102323"/>
                  </a:lnTo>
                  <a:lnTo>
                    <a:pt x="194348" y="98920"/>
                  </a:lnTo>
                  <a:lnTo>
                    <a:pt x="211353" y="92062"/>
                  </a:lnTo>
                  <a:lnTo>
                    <a:pt x="224955" y="88696"/>
                  </a:lnTo>
                  <a:lnTo>
                    <a:pt x="238696" y="81838"/>
                  </a:lnTo>
                  <a:lnTo>
                    <a:pt x="265925" y="75056"/>
                  </a:lnTo>
                  <a:lnTo>
                    <a:pt x="276148" y="71615"/>
                  </a:lnTo>
                  <a:lnTo>
                    <a:pt x="289788" y="71615"/>
                  </a:lnTo>
                  <a:lnTo>
                    <a:pt x="300012" y="68211"/>
                  </a:lnTo>
                  <a:lnTo>
                    <a:pt x="306793" y="64833"/>
                  </a:lnTo>
                  <a:lnTo>
                    <a:pt x="313639" y="64833"/>
                  </a:lnTo>
                  <a:lnTo>
                    <a:pt x="320421" y="61353"/>
                  </a:lnTo>
                  <a:lnTo>
                    <a:pt x="327279" y="61353"/>
                  </a:lnTo>
                  <a:lnTo>
                    <a:pt x="327279" y="27266"/>
                  </a:lnTo>
                  <a:lnTo>
                    <a:pt x="313639" y="27266"/>
                  </a:lnTo>
                  <a:lnTo>
                    <a:pt x="306793" y="23863"/>
                  </a:lnTo>
                  <a:lnTo>
                    <a:pt x="265925" y="23863"/>
                  </a:lnTo>
                  <a:lnTo>
                    <a:pt x="252298" y="20485"/>
                  </a:lnTo>
                  <a:lnTo>
                    <a:pt x="211353" y="20485"/>
                  </a:lnTo>
                  <a:lnTo>
                    <a:pt x="194348" y="17005"/>
                  </a:lnTo>
                  <a:lnTo>
                    <a:pt x="180721" y="17005"/>
                  </a:lnTo>
                  <a:lnTo>
                    <a:pt x="163639" y="13627"/>
                  </a:lnTo>
                  <a:lnTo>
                    <a:pt x="132994" y="13627"/>
                  </a:lnTo>
                  <a:lnTo>
                    <a:pt x="119291" y="10261"/>
                  </a:lnTo>
                  <a:lnTo>
                    <a:pt x="102285" y="10261"/>
                  </a:lnTo>
                  <a:lnTo>
                    <a:pt x="88646" y="6883"/>
                  </a:lnTo>
                  <a:lnTo>
                    <a:pt x="64795" y="6883"/>
                  </a:lnTo>
                  <a:lnTo>
                    <a:pt x="51155" y="3403"/>
                  </a:lnTo>
                  <a:lnTo>
                    <a:pt x="30708" y="3403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B1F00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411465" y="3679075"/>
              <a:ext cx="327660" cy="158820"/>
            </a:xfrm>
            <a:custGeom>
              <a:avLst/>
              <a:gdLst/>
              <a:ahLst/>
              <a:cxnLst/>
              <a:rect l="l" t="t" r="r" b="b"/>
              <a:pathLst>
                <a:path w="327660" h="177800">
                  <a:moveTo>
                    <a:pt x="40932" y="0"/>
                  </a:moveTo>
                  <a:lnTo>
                    <a:pt x="0" y="0"/>
                  </a:lnTo>
                  <a:lnTo>
                    <a:pt x="0" y="177355"/>
                  </a:lnTo>
                  <a:lnTo>
                    <a:pt x="3441" y="177355"/>
                  </a:lnTo>
                  <a:lnTo>
                    <a:pt x="6845" y="173977"/>
                  </a:lnTo>
                  <a:lnTo>
                    <a:pt x="20447" y="167131"/>
                  </a:lnTo>
                  <a:lnTo>
                    <a:pt x="30708" y="160337"/>
                  </a:lnTo>
                  <a:lnTo>
                    <a:pt x="40932" y="156895"/>
                  </a:lnTo>
                  <a:lnTo>
                    <a:pt x="51155" y="150113"/>
                  </a:lnTo>
                  <a:lnTo>
                    <a:pt x="64795" y="146634"/>
                  </a:lnTo>
                  <a:lnTo>
                    <a:pt x="75057" y="139890"/>
                  </a:lnTo>
                  <a:lnTo>
                    <a:pt x="102285" y="126250"/>
                  </a:lnTo>
                  <a:lnTo>
                    <a:pt x="119291" y="119405"/>
                  </a:lnTo>
                  <a:lnTo>
                    <a:pt x="132994" y="112547"/>
                  </a:lnTo>
                  <a:lnTo>
                    <a:pt x="149999" y="105765"/>
                  </a:lnTo>
                  <a:lnTo>
                    <a:pt x="163639" y="102285"/>
                  </a:lnTo>
                  <a:lnTo>
                    <a:pt x="180721" y="95542"/>
                  </a:lnTo>
                  <a:lnTo>
                    <a:pt x="194348" y="88696"/>
                  </a:lnTo>
                  <a:lnTo>
                    <a:pt x="211353" y="85280"/>
                  </a:lnTo>
                  <a:lnTo>
                    <a:pt x="224955" y="78435"/>
                  </a:lnTo>
                  <a:lnTo>
                    <a:pt x="265925" y="68198"/>
                  </a:lnTo>
                  <a:lnTo>
                    <a:pt x="276148" y="61417"/>
                  </a:lnTo>
                  <a:lnTo>
                    <a:pt x="289788" y="61417"/>
                  </a:lnTo>
                  <a:lnTo>
                    <a:pt x="300012" y="57975"/>
                  </a:lnTo>
                  <a:lnTo>
                    <a:pt x="306793" y="54571"/>
                  </a:lnTo>
                  <a:lnTo>
                    <a:pt x="313639" y="54571"/>
                  </a:lnTo>
                  <a:lnTo>
                    <a:pt x="320421" y="51193"/>
                  </a:lnTo>
                  <a:lnTo>
                    <a:pt x="327279" y="51193"/>
                  </a:lnTo>
                  <a:lnTo>
                    <a:pt x="327279" y="17106"/>
                  </a:lnTo>
                  <a:lnTo>
                    <a:pt x="323875" y="17106"/>
                  </a:lnTo>
                  <a:lnTo>
                    <a:pt x="320421" y="13627"/>
                  </a:lnTo>
                  <a:lnTo>
                    <a:pt x="238696" y="13627"/>
                  </a:lnTo>
                  <a:lnTo>
                    <a:pt x="224955" y="10223"/>
                  </a:lnTo>
                  <a:lnTo>
                    <a:pt x="163639" y="10223"/>
                  </a:lnTo>
                  <a:lnTo>
                    <a:pt x="149999" y="6845"/>
                  </a:lnTo>
                  <a:lnTo>
                    <a:pt x="102285" y="6845"/>
                  </a:lnTo>
                  <a:lnTo>
                    <a:pt x="88646" y="3365"/>
                  </a:lnTo>
                  <a:lnTo>
                    <a:pt x="51155" y="3365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99EB1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411465" y="3688208"/>
              <a:ext cx="327660" cy="161656"/>
            </a:xfrm>
            <a:custGeom>
              <a:avLst/>
              <a:gdLst/>
              <a:ahLst/>
              <a:cxnLst/>
              <a:rect l="l" t="t" r="r" b="b"/>
              <a:pathLst>
                <a:path w="327660" h="180975">
                  <a:moveTo>
                    <a:pt x="0" y="0"/>
                  </a:moveTo>
                  <a:lnTo>
                    <a:pt x="0" y="180759"/>
                  </a:lnTo>
                  <a:lnTo>
                    <a:pt x="3441" y="177393"/>
                  </a:lnTo>
                  <a:lnTo>
                    <a:pt x="6845" y="177393"/>
                  </a:lnTo>
                  <a:lnTo>
                    <a:pt x="13601" y="173977"/>
                  </a:lnTo>
                  <a:lnTo>
                    <a:pt x="20447" y="167131"/>
                  </a:lnTo>
                  <a:lnTo>
                    <a:pt x="30708" y="163753"/>
                  </a:lnTo>
                  <a:lnTo>
                    <a:pt x="40932" y="156908"/>
                  </a:lnTo>
                  <a:lnTo>
                    <a:pt x="51155" y="153530"/>
                  </a:lnTo>
                  <a:lnTo>
                    <a:pt x="64795" y="146672"/>
                  </a:lnTo>
                  <a:lnTo>
                    <a:pt x="75057" y="139890"/>
                  </a:lnTo>
                  <a:lnTo>
                    <a:pt x="102285" y="126187"/>
                  </a:lnTo>
                  <a:lnTo>
                    <a:pt x="119291" y="119405"/>
                  </a:lnTo>
                  <a:lnTo>
                    <a:pt x="132994" y="112560"/>
                  </a:lnTo>
                  <a:lnTo>
                    <a:pt x="149999" y="105803"/>
                  </a:lnTo>
                  <a:lnTo>
                    <a:pt x="163639" y="98920"/>
                  </a:lnTo>
                  <a:lnTo>
                    <a:pt x="180721" y="92062"/>
                  </a:lnTo>
                  <a:lnTo>
                    <a:pt x="194348" y="85318"/>
                  </a:lnTo>
                  <a:lnTo>
                    <a:pt x="211353" y="78473"/>
                  </a:lnTo>
                  <a:lnTo>
                    <a:pt x="224955" y="75056"/>
                  </a:lnTo>
                  <a:lnTo>
                    <a:pt x="238696" y="68211"/>
                  </a:lnTo>
                  <a:lnTo>
                    <a:pt x="265925" y="61455"/>
                  </a:lnTo>
                  <a:lnTo>
                    <a:pt x="276148" y="57975"/>
                  </a:lnTo>
                  <a:lnTo>
                    <a:pt x="289788" y="54609"/>
                  </a:lnTo>
                  <a:lnTo>
                    <a:pt x="300012" y="51193"/>
                  </a:lnTo>
                  <a:lnTo>
                    <a:pt x="306793" y="47751"/>
                  </a:lnTo>
                  <a:lnTo>
                    <a:pt x="313639" y="44348"/>
                  </a:lnTo>
                  <a:lnTo>
                    <a:pt x="323875" y="44348"/>
                  </a:lnTo>
                  <a:lnTo>
                    <a:pt x="327279" y="40970"/>
                  </a:lnTo>
                  <a:lnTo>
                    <a:pt x="327279" y="6883"/>
                  </a:lnTo>
                  <a:lnTo>
                    <a:pt x="163639" y="6883"/>
                  </a:lnTo>
                  <a:lnTo>
                    <a:pt x="149999" y="3403"/>
                  </a:lnTo>
                  <a:lnTo>
                    <a:pt x="3441" y="3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E619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411465" y="3697372"/>
              <a:ext cx="327660" cy="165060"/>
            </a:xfrm>
            <a:custGeom>
              <a:avLst/>
              <a:gdLst/>
              <a:ahLst/>
              <a:cxnLst/>
              <a:rect l="l" t="t" r="r" b="b"/>
              <a:pathLst>
                <a:path w="327660" h="184785">
                  <a:moveTo>
                    <a:pt x="327279" y="0"/>
                  </a:moveTo>
                  <a:lnTo>
                    <a:pt x="194348" y="0"/>
                  </a:lnTo>
                  <a:lnTo>
                    <a:pt x="180721" y="3378"/>
                  </a:lnTo>
                  <a:lnTo>
                    <a:pt x="0" y="3378"/>
                  </a:lnTo>
                  <a:lnTo>
                    <a:pt x="0" y="184213"/>
                  </a:lnTo>
                  <a:lnTo>
                    <a:pt x="3441" y="180733"/>
                  </a:lnTo>
                  <a:lnTo>
                    <a:pt x="6845" y="177355"/>
                  </a:lnTo>
                  <a:lnTo>
                    <a:pt x="20447" y="170510"/>
                  </a:lnTo>
                  <a:lnTo>
                    <a:pt x="30708" y="163728"/>
                  </a:lnTo>
                  <a:lnTo>
                    <a:pt x="40932" y="160350"/>
                  </a:lnTo>
                  <a:lnTo>
                    <a:pt x="51155" y="153492"/>
                  </a:lnTo>
                  <a:lnTo>
                    <a:pt x="64795" y="146646"/>
                  </a:lnTo>
                  <a:lnTo>
                    <a:pt x="75057" y="139865"/>
                  </a:lnTo>
                  <a:lnTo>
                    <a:pt x="88646" y="133007"/>
                  </a:lnTo>
                  <a:lnTo>
                    <a:pt x="102285" y="122783"/>
                  </a:lnTo>
                  <a:lnTo>
                    <a:pt x="119291" y="115925"/>
                  </a:lnTo>
                  <a:lnTo>
                    <a:pt x="132994" y="109143"/>
                  </a:lnTo>
                  <a:lnTo>
                    <a:pt x="149999" y="102298"/>
                  </a:lnTo>
                  <a:lnTo>
                    <a:pt x="163639" y="95542"/>
                  </a:lnTo>
                  <a:lnTo>
                    <a:pt x="180721" y="88658"/>
                  </a:lnTo>
                  <a:lnTo>
                    <a:pt x="194348" y="81813"/>
                  </a:lnTo>
                  <a:lnTo>
                    <a:pt x="211353" y="75057"/>
                  </a:lnTo>
                  <a:lnTo>
                    <a:pt x="224955" y="68211"/>
                  </a:lnTo>
                  <a:lnTo>
                    <a:pt x="238696" y="64795"/>
                  </a:lnTo>
                  <a:lnTo>
                    <a:pt x="252298" y="57950"/>
                  </a:lnTo>
                  <a:lnTo>
                    <a:pt x="265925" y="54571"/>
                  </a:lnTo>
                  <a:lnTo>
                    <a:pt x="276148" y="51193"/>
                  </a:lnTo>
                  <a:lnTo>
                    <a:pt x="289788" y="47726"/>
                  </a:lnTo>
                  <a:lnTo>
                    <a:pt x="300012" y="44348"/>
                  </a:lnTo>
                  <a:lnTo>
                    <a:pt x="313639" y="37490"/>
                  </a:lnTo>
                  <a:lnTo>
                    <a:pt x="320421" y="37490"/>
                  </a:lnTo>
                  <a:lnTo>
                    <a:pt x="323875" y="34086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66E11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411465" y="3700386"/>
              <a:ext cx="327660" cy="174135"/>
            </a:xfrm>
            <a:custGeom>
              <a:avLst/>
              <a:gdLst/>
              <a:ahLst/>
              <a:cxnLst/>
              <a:rect l="l" t="t" r="r" b="b"/>
              <a:pathLst>
                <a:path w="327660" h="194944">
                  <a:moveTo>
                    <a:pt x="327279" y="0"/>
                  </a:moveTo>
                  <a:lnTo>
                    <a:pt x="252298" y="0"/>
                  </a:lnTo>
                  <a:lnTo>
                    <a:pt x="238696" y="3479"/>
                  </a:lnTo>
                  <a:lnTo>
                    <a:pt x="180721" y="3479"/>
                  </a:lnTo>
                  <a:lnTo>
                    <a:pt x="163639" y="6845"/>
                  </a:lnTo>
                  <a:lnTo>
                    <a:pt x="119291" y="6845"/>
                  </a:lnTo>
                  <a:lnTo>
                    <a:pt x="102285" y="10261"/>
                  </a:lnTo>
                  <a:lnTo>
                    <a:pt x="51155" y="10261"/>
                  </a:lnTo>
                  <a:lnTo>
                    <a:pt x="40932" y="13703"/>
                  </a:lnTo>
                  <a:lnTo>
                    <a:pt x="0" y="13703"/>
                  </a:lnTo>
                  <a:lnTo>
                    <a:pt x="0" y="194475"/>
                  </a:lnTo>
                  <a:lnTo>
                    <a:pt x="3441" y="191096"/>
                  </a:lnTo>
                  <a:lnTo>
                    <a:pt x="6845" y="187617"/>
                  </a:lnTo>
                  <a:lnTo>
                    <a:pt x="13601" y="184213"/>
                  </a:lnTo>
                  <a:lnTo>
                    <a:pt x="20447" y="180835"/>
                  </a:lnTo>
                  <a:lnTo>
                    <a:pt x="51155" y="160350"/>
                  </a:lnTo>
                  <a:lnTo>
                    <a:pt x="64795" y="153492"/>
                  </a:lnTo>
                  <a:lnTo>
                    <a:pt x="75057" y="146748"/>
                  </a:lnTo>
                  <a:lnTo>
                    <a:pt x="88646" y="136486"/>
                  </a:lnTo>
                  <a:lnTo>
                    <a:pt x="102285" y="129628"/>
                  </a:lnTo>
                  <a:lnTo>
                    <a:pt x="119291" y="122783"/>
                  </a:lnTo>
                  <a:lnTo>
                    <a:pt x="132994" y="112560"/>
                  </a:lnTo>
                  <a:lnTo>
                    <a:pt x="149999" y="105778"/>
                  </a:lnTo>
                  <a:lnTo>
                    <a:pt x="163639" y="98920"/>
                  </a:lnTo>
                  <a:lnTo>
                    <a:pt x="180721" y="92176"/>
                  </a:lnTo>
                  <a:lnTo>
                    <a:pt x="194348" y="85280"/>
                  </a:lnTo>
                  <a:lnTo>
                    <a:pt x="211353" y="78435"/>
                  </a:lnTo>
                  <a:lnTo>
                    <a:pt x="252298" y="58051"/>
                  </a:lnTo>
                  <a:lnTo>
                    <a:pt x="265925" y="54571"/>
                  </a:lnTo>
                  <a:lnTo>
                    <a:pt x="276148" y="51193"/>
                  </a:lnTo>
                  <a:lnTo>
                    <a:pt x="289788" y="47828"/>
                  </a:lnTo>
                  <a:lnTo>
                    <a:pt x="300012" y="44348"/>
                  </a:lnTo>
                  <a:lnTo>
                    <a:pt x="313639" y="37566"/>
                  </a:lnTo>
                  <a:lnTo>
                    <a:pt x="320421" y="37566"/>
                  </a:lnTo>
                  <a:lnTo>
                    <a:pt x="323875" y="34124"/>
                  </a:lnTo>
                  <a:lnTo>
                    <a:pt x="327279" y="34124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4EDC23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411465" y="3703491"/>
              <a:ext cx="327660" cy="183210"/>
            </a:xfrm>
            <a:custGeom>
              <a:avLst/>
              <a:gdLst/>
              <a:ahLst/>
              <a:cxnLst/>
              <a:rect l="l" t="t" r="r" b="b"/>
              <a:pathLst>
                <a:path w="327660" h="205105">
                  <a:moveTo>
                    <a:pt x="327279" y="0"/>
                  </a:moveTo>
                  <a:lnTo>
                    <a:pt x="276148" y="0"/>
                  </a:lnTo>
                  <a:lnTo>
                    <a:pt x="265925" y="3378"/>
                  </a:lnTo>
                  <a:lnTo>
                    <a:pt x="224955" y="3378"/>
                  </a:lnTo>
                  <a:lnTo>
                    <a:pt x="211353" y="6781"/>
                  </a:lnTo>
                  <a:lnTo>
                    <a:pt x="180721" y="6781"/>
                  </a:lnTo>
                  <a:lnTo>
                    <a:pt x="163639" y="10223"/>
                  </a:lnTo>
                  <a:lnTo>
                    <a:pt x="132994" y="10223"/>
                  </a:lnTo>
                  <a:lnTo>
                    <a:pt x="119291" y="13639"/>
                  </a:lnTo>
                  <a:lnTo>
                    <a:pt x="102285" y="13639"/>
                  </a:lnTo>
                  <a:lnTo>
                    <a:pt x="88646" y="17005"/>
                  </a:lnTo>
                  <a:lnTo>
                    <a:pt x="64795" y="17005"/>
                  </a:lnTo>
                  <a:lnTo>
                    <a:pt x="51155" y="20383"/>
                  </a:lnTo>
                  <a:lnTo>
                    <a:pt x="30708" y="20383"/>
                  </a:lnTo>
                  <a:lnTo>
                    <a:pt x="20447" y="23863"/>
                  </a:lnTo>
                  <a:lnTo>
                    <a:pt x="0" y="23863"/>
                  </a:lnTo>
                  <a:lnTo>
                    <a:pt x="0" y="204597"/>
                  </a:lnTo>
                  <a:lnTo>
                    <a:pt x="3441" y="201218"/>
                  </a:lnTo>
                  <a:lnTo>
                    <a:pt x="6845" y="197840"/>
                  </a:lnTo>
                  <a:lnTo>
                    <a:pt x="13601" y="194360"/>
                  </a:lnTo>
                  <a:lnTo>
                    <a:pt x="20447" y="187617"/>
                  </a:lnTo>
                  <a:lnTo>
                    <a:pt x="30708" y="184137"/>
                  </a:lnTo>
                  <a:lnTo>
                    <a:pt x="40932" y="177355"/>
                  </a:lnTo>
                  <a:lnTo>
                    <a:pt x="51155" y="167132"/>
                  </a:lnTo>
                  <a:lnTo>
                    <a:pt x="64795" y="160274"/>
                  </a:lnTo>
                  <a:lnTo>
                    <a:pt x="75057" y="153492"/>
                  </a:lnTo>
                  <a:lnTo>
                    <a:pt x="88646" y="143268"/>
                  </a:lnTo>
                  <a:lnTo>
                    <a:pt x="102285" y="136410"/>
                  </a:lnTo>
                  <a:lnTo>
                    <a:pt x="119291" y="126161"/>
                  </a:lnTo>
                  <a:lnTo>
                    <a:pt x="132994" y="119303"/>
                  </a:lnTo>
                  <a:lnTo>
                    <a:pt x="149999" y="109080"/>
                  </a:lnTo>
                  <a:lnTo>
                    <a:pt x="163639" y="102298"/>
                  </a:lnTo>
                  <a:lnTo>
                    <a:pt x="180721" y="92075"/>
                  </a:lnTo>
                  <a:lnTo>
                    <a:pt x="194348" y="85217"/>
                  </a:lnTo>
                  <a:lnTo>
                    <a:pt x="211353" y="78435"/>
                  </a:lnTo>
                  <a:lnTo>
                    <a:pt x="238696" y="64731"/>
                  </a:lnTo>
                  <a:lnTo>
                    <a:pt x="252298" y="61353"/>
                  </a:lnTo>
                  <a:lnTo>
                    <a:pt x="265925" y="54571"/>
                  </a:lnTo>
                  <a:lnTo>
                    <a:pt x="276148" y="51092"/>
                  </a:lnTo>
                  <a:lnTo>
                    <a:pt x="289788" y="47726"/>
                  </a:lnTo>
                  <a:lnTo>
                    <a:pt x="300012" y="44348"/>
                  </a:lnTo>
                  <a:lnTo>
                    <a:pt x="306793" y="40868"/>
                  </a:lnTo>
                  <a:lnTo>
                    <a:pt x="320421" y="34086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38D827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411465" y="3703491"/>
              <a:ext cx="327660" cy="195122"/>
            </a:xfrm>
            <a:custGeom>
              <a:avLst/>
              <a:gdLst/>
              <a:ahLst/>
              <a:cxnLst/>
              <a:rect l="l" t="t" r="r" b="b"/>
              <a:pathLst>
                <a:path w="327660" h="218439">
                  <a:moveTo>
                    <a:pt x="320421" y="37490"/>
                  </a:moveTo>
                  <a:lnTo>
                    <a:pt x="0" y="37490"/>
                  </a:lnTo>
                  <a:lnTo>
                    <a:pt x="0" y="218224"/>
                  </a:lnTo>
                  <a:lnTo>
                    <a:pt x="6845" y="211480"/>
                  </a:lnTo>
                  <a:lnTo>
                    <a:pt x="13601" y="208000"/>
                  </a:lnTo>
                  <a:lnTo>
                    <a:pt x="20447" y="201218"/>
                  </a:lnTo>
                  <a:lnTo>
                    <a:pt x="51155" y="180733"/>
                  </a:lnTo>
                  <a:lnTo>
                    <a:pt x="64795" y="170510"/>
                  </a:lnTo>
                  <a:lnTo>
                    <a:pt x="75057" y="163652"/>
                  </a:lnTo>
                  <a:lnTo>
                    <a:pt x="102285" y="143268"/>
                  </a:lnTo>
                  <a:lnTo>
                    <a:pt x="119291" y="136410"/>
                  </a:lnTo>
                  <a:lnTo>
                    <a:pt x="132994" y="126161"/>
                  </a:lnTo>
                  <a:lnTo>
                    <a:pt x="149999" y="115925"/>
                  </a:lnTo>
                  <a:lnTo>
                    <a:pt x="163639" y="109080"/>
                  </a:lnTo>
                  <a:lnTo>
                    <a:pt x="180721" y="98920"/>
                  </a:lnTo>
                  <a:lnTo>
                    <a:pt x="194348" y="92075"/>
                  </a:lnTo>
                  <a:lnTo>
                    <a:pt x="211353" y="85217"/>
                  </a:lnTo>
                  <a:lnTo>
                    <a:pt x="265925" y="57950"/>
                  </a:lnTo>
                  <a:lnTo>
                    <a:pt x="276148" y="54571"/>
                  </a:lnTo>
                  <a:lnTo>
                    <a:pt x="289788" y="51092"/>
                  </a:lnTo>
                  <a:lnTo>
                    <a:pt x="300012" y="44348"/>
                  </a:lnTo>
                  <a:lnTo>
                    <a:pt x="306793" y="44348"/>
                  </a:lnTo>
                  <a:lnTo>
                    <a:pt x="313639" y="40868"/>
                  </a:lnTo>
                  <a:lnTo>
                    <a:pt x="320421" y="37490"/>
                  </a:lnTo>
                  <a:close/>
                </a:path>
                <a:path w="327660" h="218439">
                  <a:moveTo>
                    <a:pt x="327279" y="0"/>
                  </a:moveTo>
                  <a:lnTo>
                    <a:pt x="320421" y="0"/>
                  </a:lnTo>
                  <a:lnTo>
                    <a:pt x="313639" y="3378"/>
                  </a:lnTo>
                  <a:lnTo>
                    <a:pt x="276148" y="3378"/>
                  </a:lnTo>
                  <a:lnTo>
                    <a:pt x="265925" y="6781"/>
                  </a:lnTo>
                  <a:lnTo>
                    <a:pt x="238696" y="6781"/>
                  </a:lnTo>
                  <a:lnTo>
                    <a:pt x="224955" y="10223"/>
                  </a:lnTo>
                  <a:lnTo>
                    <a:pt x="211353" y="10223"/>
                  </a:lnTo>
                  <a:lnTo>
                    <a:pt x="194348" y="13639"/>
                  </a:lnTo>
                  <a:lnTo>
                    <a:pt x="180721" y="13639"/>
                  </a:lnTo>
                  <a:lnTo>
                    <a:pt x="163639" y="17005"/>
                  </a:lnTo>
                  <a:lnTo>
                    <a:pt x="149999" y="17005"/>
                  </a:lnTo>
                  <a:lnTo>
                    <a:pt x="132994" y="20383"/>
                  </a:lnTo>
                  <a:lnTo>
                    <a:pt x="119291" y="20383"/>
                  </a:lnTo>
                  <a:lnTo>
                    <a:pt x="102285" y="23863"/>
                  </a:lnTo>
                  <a:lnTo>
                    <a:pt x="88646" y="23863"/>
                  </a:lnTo>
                  <a:lnTo>
                    <a:pt x="75057" y="27241"/>
                  </a:lnTo>
                  <a:lnTo>
                    <a:pt x="64795" y="27241"/>
                  </a:lnTo>
                  <a:lnTo>
                    <a:pt x="51155" y="30645"/>
                  </a:lnTo>
                  <a:lnTo>
                    <a:pt x="40932" y="30645"/>
                  </a:lnTo>
                  <a:lnTo>
                    <a:pt x="30708" y="34086"/>
                  </a:lnTo>
                  <a:lnTo>
                    <a:pt x="20447" y="34086"/>
                  </a:lnTo>
                  <a:lnTo>
                    <a:pt x="13601" y="37490"/>
                  </a:lnTo>
                  <a:lnTo>
                    <a:pt x="323875" y="37490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25D42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411465" y="3706505"/>
              <a:ext cx="327660" cy="204198"/>
            </a:xfrm>
            <a:custGeom>
              <a:avLst/>
              <a:gdLst/>
              <a:ahLst/>
              <a:cxnLst/>
              <a:rect l="l" t="t" r="r" b="b"/>
              <a:pathLst>
                <a:path w="327660" h="228600">
                  <a:moveTo>
                    <a:pt x="306793" y="40970"/>
                  </a:moveTo>
                  <a:lnTo>
                    <a:pt x="30708" y="40970"/>
                  </a:lnTo>
                  <a:lnTo>
                    <a:pt x="20447" y="44348"/>
                  </a:lnTo>
                  <a:lnTo>
                    <a:pt x="13601" y="44348"/>
                  </a:lnTo>
                  <a:lnTo>
                    <a:pt x="6845" y="47726"/>
                  </a:lnTo>
                  <a:lnTo>
                    <a:pt x="0" y="47726"/>
                  </a:lnTo>
                  <a:lnTo>
                    <a:pt x="0" y="228561"/>
                  </a:lnTo>
                  <a:lnTo>
                    <a:pt x="6845" y="221703"/>
                  </a:lnTo>
                  <a:lnTo>
                    <a:pt x="13601" y="214858"/>
                  </a:lnTo>
                  <a:lnTo>
                    <a:pt x="20447" y="211480"/>
                  </a:lnTo>
                  <a:lnTo>
                    <a:pt x="30708" y="204622"/>
                  </a:lnTo>
                  <a:lnTo>
                    <a:pt x="40932" y="194475"/>
                  </a:lnTo>
                  <a:lnTo>
                    <a:pt x="51155" y="187617"/>
                  </a:lnTo>
                  <a:lnTo>
                    <a:pt x="64795" y="177355"/>
                  </a:lnTo>
                  <a:lnTo>
                    <a:pt x="75057" y="170510"/>
                  </a:lnTo>
                  <a:lnTo>
                    <a:pt x="102285" y="150114"/>
                  </a:lnTo>
                  <a:lnTo>
                    <a:pt x="119291" y="139890"/>
                  </a:lnTo>
                  <a:lnTo>
                    <a:pt x="132994" y="129628"/>
                  </a:lnTo>
                  <a:lnTo>
                    <a:pt x="149999" y="122783"/>
                  </a:lnTo>
                  <a:lnTo>
                    <a:pt x="163639" y="112560"/>
                  </a:lnTo>
                  <a:lnTo>
                    <a:pt x="180721" y="102323"/>
                  </a:lnTo>
                  <a:lnTo>
                    <a:pt x="194348" y="95542"/>
                  </a:lnTo>
                  <a:lnTo>
                    <a:pt x="211353" y="85318"/>
                  </a:lnTo>
                  <a:lnTo>
                    <a:pt x="252298" y="64833"/>
                  </a:lnTo>
                  <a:lnTo>
                    <a:pt x="265925" y="61353"/>
                  </a:lnTo>
                  <a:lnTo>
                    <a:pt x="276148" y="54571"/>
                  </a:lnTo>
                  <a:lnTo>
                    <a:pt x="289788" y="51193"/>
                  </a:lnTo>
                  <a:lnTo>
                    <a:pt x="300012" y="44348"/>
                  </a:lnTo>
                  <a:lnTo>
                    <a:pt x="306793" y="40970"/>
                  </a:lnTo>
                  <a:close/>
                </a:path>
                <a:path w="327660" h="228600">
                  <a:moveTo>
                    <a:pt x="327279" y="0"/>
                  </a:moveTo>
                  <a:lnTo>
                    <a:pt x="313639" y="0"/>
                  </a:lnTo>
                  <a:lnTo>
                    <a:pt x="306793" y="3403"/>
                  </a:lnTo>
                  <a:lnTo>
                    <a:pt x="289788" y="3403"/>
                  </a:lnTo>
                  <a:lnTo>
                    <a:pt x="276148" y="6858"/>
                  </a:lnTo>
                  <a:lnTo>
                    <a:pt x="252298" y="6858"/>
                  </a:lnTo>
                  <a:lnTo>
                    <a:pt x="238696" y="10261"/>
                  </a:lnTo>
                  <a:lnTo>
                    <a:pt x="224955" y="10261"/>
                  </a:lnTo>
                  <a:lnTo>
                    <a:pt x="211353" y="13639"/>
                  </a:lnTo>
                  <a:lnTo>
                    <a:pt x="194348" y="13639"/>
                  </a:lnTo>
                  <a:lnTo>
                    <a:pt x="180721" y="17005"/>
                  </a:lnTo>
                  <a:lnTo>
                    <a:pt x="163639" y="20485"/>
                  </a:lnTo>
                  <a:lnTo>
                    <a:pt x="149999" y="20485"/>
                  </a:lnTo>
                  <a:lnTo>
                    <a:pt x="132994" y="23863"/>
                  </a:lnTo>
                  <a:lnTo>
                    <a:pt x="119291" y="27266"/>
                  </a:lnTo>
                  <a:lnTo>
                    <a:pt x="102285" y="30708"/>
                  </a:lnTo>
                  <a:lnTo>
                    <a:pt x="88646" y="30708"/>
                  </a:lnTo>
                  <a:lnTo>
                    <a:pt x="75057" y="34124"/>
                  </a:lnTo>
                  <a:lnTo>
                    <a:pt x="64795" y="37490"/>
                  </a:lnTo>
                  <a:lnTo>
                    <a:pt x="51155" y="37490"/>
                  </a:lnTo>
                  <a:lnTo>
                    <a:pt x="40932" y="40970"/>
                  </a:lnTo>
                  <a:lnTo>
                    <a:pt x="313639" y="40970"/>
                  </a:lnTo>
                  <a:lnTo>
                    <a:pt x="320421" y="37490"/>
                  </a:lnTo>
                  <a:lnTo>
                    <a:pt x="323875" y="34124"/>
                  </a:lnTo>
                  <a:lnTo>
                    <a:pt x="327279" y="34124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15D12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411465" y="3709551"/>
              <a:ext cx="327660" cy="210437"/>
            </a:xfrm>
            <a:custGeom>
              <a:avLst/>
              <a:gdLst/>
              <a:ahLst/>
              <a:cxnLst/>
              <a:rect l="l" t="t" r="r" b="b"/>
              <a:pathLst>
                <a:path w="327660" h="235585">
                  <a:moveTo>
                    <a:pt x="327279" y="0"/>
                  </a:moveTo>
                  <a:lnTo>
                    <a:pt x="313639" y="0"/>
                  </a:lnTo>
                  <a:lnTo>
                    <a:pt x="306793" y="3441"/>
                  </a:lnTo>
                  <a:lnTo>
                    <a:pt x="289788" y="3441"/>
                  </a:lnTo>
                  <a:lnTo>
                    <a:pt x="276148" y="6845"/>
                  </a:lnTo>
                  <a:lnTo>
                    <a:pt x="265925" y="6845"/>
                  </a:lnTo>
                  <a:lnTo>
                    <a:pt x="252298" y="10223"/>
                  </a:lnTo>
                  <a:lnTo>
                    <a:pt x="238696" y="10223"/>
                  </a:lnTo>
                  <a:lnTo>
                    <a:pt x="224955" y="13601"/>
                  </a:lnTo>
                  <a:lnTo>
                    <a:pt x="211353" y="13601"/>
                  </a:lnTo>
                  <a:lnTo>
                    <a:pt x="194348" y="17081"/>
                  </a:lnTo>
                  <a:lnTo>
                    <a:pt x="180721" y="20447"/>
                  </a:lnTo>
                  <a:lnTo>
                    <a:pt x="163639" y="23863"/>
                  </a:lnTo>
                  <a:lnTo>
                    <a:pt x="149999" y="27305"/>
                  </a:lnTo>
                  <a:lnTo>
                    <a:pt x="132994" y="27305"/>
                  </a:lnTo>
                  <a:lnTo>
                    <a:pt x="119291" y="30708"/>
                  </a:lnTo>
                  <a:lnTo>
                    <a:pt x="102285" y="34086"/>
                  </a:lnTo>
                  <a:lnTo>
                    <a:pt x="75057" y="40944"/>
                  </a:lnTo>
                  <a:lnTo>
                    <a:pt x="64795" y="44310"/>
                  </a:lnTo>
                  <a:lnTo>
                    <a:pt x="51155" y="47790"/>
                  </a:lnTo>
                  <a:lnTo>
                    <a:pt x="40932" y="47790"/>
                  </a:lnTo>
                  <a:lnTo>
                    <a:pt x="20447" y="54571"/>
                  </a:lnTo>
                  <a:lnTo>
                    <a:pt x="13601" y="54571"/>
                  </a:lnTo>
                  <a:lnTo>
                    <a:pt x="6845" y="57950"/>
                  </a:lnTo>
                  <a:lnTo>
                    <a:pt x="0" y="57950"/>
                  </a:lnTo>
                  <a:lnTo>
                    <a:pt x="0" y="235407"/>
                  </a:lnTo>
                  <a:lnTo>
                    <a:pt x="3441" y="235407"/>
                  </a:lnTo>
                  <a:lnTo>
                    <a:pt x="6845" y="231927"/>
                  </a:lnTo>
                  <a:lnTo>
                    <a:pt x="20447" y="218300"/>
                  </a:lnTo>
                  <a:lnTo>
                    <a:pt x="40932" y="204698"/>
                  </a:lnTo>
                  <a:lnTo>
                    <a:pt x="51155" y="194437"/>
                  </a:lnTo>
                  <a:lnTo>
                    <a:pt x="64795" y="184213"/>
                  </a:lnTo>
                  <a:lnTo>
                    <a:pt x="75057" y="177355"/>
                  </a:lnTo>
                  <a:lnTo>
                    <a:pt x="102285" y="156870"/>
                  </a:lnTo>
                  <a:lnTo>
                    <a:pt x="119291" y="146710"/>
                  </a:lnTo>
                  <a:lnTo>
                    <a:pt x="132994" y="136486"/>
                  </a:lnTo>
                  <a:lnTo>
                    <a:pt x="149999" y="126225"/>
                  </a:lnTo>
                  <a:lnTo>
                    <a:pt x="163639" y="116001"/>
                  </a:lnTo>
                  <a:lnTo>
                    <a:pt x="180721" y="105778"/>
                  </a:lnTo>
                  <a:lnTo>
                    <a:pt x="194348" y="98920"/>
                  </a:lnTo>
                  <a:lnTo>
                    <a:pt x="211353" y="88658"/>
                  </a:lnTo>
                  <a:lnTo>
                    <a:pt x="224955" y="81915"/>
                  </a:lnTo>
                  <a:lnTo>
                    <a:pt x="238696" y="71653"/>
                  </a:lnTo>
                  <a:lnTo>
                    <a:pt x="252298" y="64795"/>
                  </a:lnTo>
                  <a:lnTo>
                    <a:pt x="265925" y="61429"/>
                  </a:lnTo>
                  <a:lnTo>
                    <a:pt x="276148" y="54571"/>
                  </a:lnTo>
                  <a:lnTo>
                    <a:pt x="289788" y="51168"/>
                  </a:lnTo>
                  <a:lnTo>
                    <a:pt x="300012" y="44310"/>
                  </a:lnTo>
                  <a:lnTo>
                    <a:pt x="313639" y="37566"/>
                  </a:lnTo>
                  <a:lnTo>
                    <a:pt x="320421" y="37566"/>
                  </a:lnTo>
                  <a:lnTo>
                    <a:pt x="323875" y="34086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9CE3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11465" y="3712627"/>
              <a:ext cx="327660" cy="219512"/>
            </a:xfrm>
            <a:custGeom>
              <a:avLst/>
              <a:gdLst/>
              <a:ahLst/>
              <a:cxnLst/>
              <a:rect l="l" t="t" r="r" b="b"/>
              <a:pathLst>
                <a:path w="327660" h="245744">
                  <a:moveTo>
                    <a:pt x="327279" y="0"/>
                  </a:moveTo>
                  <a:lnTo>
                    <a:pt x="306793" y="0"/>
                  </a:lnTo>
                  <a:lnTo>
                    <a:pt x="300012" y="3403"/>
                  </a:lnTo>
                  <a:lnTo>
                    <a:pt x="289788" y="3403"/>
                  </a:lnTo>
                  <a:lnTo>
                    <a:pt x="276148" y="6781"/>
                  </a:lnTo>
                  <a:lnTo>
                    <a:pt x="265925" y="6781"/>
                  </a:lnTo>
                  <a:lnTo>
                    <a:pt x="238696" y="13639"/>
                  </a:lnTo>
                  <a:lnTo>
                    <a:pt x="224955" y="13639"/>
                  </a:lnTo>
                  <a:lnTo>
                    <a:pt x="211353" y="17005"/>
                  </a:lnTo>
                  <a:lnTo>
                    <a:pt x="194348" y="20421"/>
                  </a:lnTo>
                  <a:lnTo>
                    <a:pt x="180721" y="23863"/>
                  </a:lnTo>
                  <a:lnTo>
                    <a:pt x="163639" y="27266"/>
                  </a:lnTo>
                  <a:lnTo>
                    <a:pt x="149999" y="30645"/>
                  </a:lnTo>
                  <a:lnTo>
                    <a:pt x="132994" y="34124"/>
                  </a:lnTo>
                  <a:lnTo>
                    <a:pt x="119291" y="37490"/>
                  </a:lnTo>
                  <a:lnTo>
                    <a:pt x="102285" y="40868"/>
                  </a:lnTo>
                  <a:lnTo>
                    <a:pt x="75057" y="47726"/>
                  </a:lnTo>
                  <a:lnTo>
                    <a:pt x="64795" y="51130"/>
                  </a:lnTo>
                  <a:lnTo>
                    <a:pt x="51155" y="54508"/>
                  </a:lnTo>
                  <a:lnTo>
                    <a:pt x="30708" y="61353"/>
                  </a:lnTo>
                  <a:lnTo>
                    <a:pt x="20447" y="61353"/>
                  </a:lnTo>
                  <a:lnTo>
                    <a:pt x="13601" y="64731"/>
                  </a:lnTo>
                  <a:lnTo>
                    <a:pt x="6845" y="64731"/>
                  </a:lnTo>
                  <a:lnTo>
                    <a:pt x="3441" y="68211"/>
                  </a:lnTo>
                  <a:lnTo>
                    <a:pt x="0" y="68211"/>
                  </a:lnTo>
                  <a:lnTo>
                    <a:pt x="0" y="245567"/>
                  </a:lnTo>
                  <a:lnTo>
                    <a:pt x="3441" y="245567"/>
                  </a:lnTo>
                  <a:lnTo>
                    <a:pt x="6845" y="238709"/>
                  </a:lnTo>
                  <a:lnTo>
                    <a:pt x="13601" y="235343"/>
                  </a:lnTo>
                  <a:lnTo>
                    <a:pt x="20447" y="228485"/>
                  </a:lnTo>
                  <a:lnTo>
                    <a:pt x="30708" y="221703"/>
                  </a:lnTo>
                  <a:lnTo>
                    <a:pt x="40932" y="211480"/>
                  </a:lnTo>
                  <a:lnTo>
                    <a:pt x="51155" y="204622"/>
                  </a:lnTo>
                  <a:lnTo>
                    <a:pt x="64795" y="194360"/>
                  </a:lnTo>
                  <a:lnTo>
                    <a:pt x="88646" y="170510"/>
                  </a:lnTo>
                  <a:lnTo>
                    <a:pt x="102285" y="160274"/>
                  </a:lnTo>
                  <a:lnTo>
                    <a:pt x="119291" y="150050"/>
                  </a:lnTo>
                  <a:lnTo>
                    <a:pt x="132994" y="139788"/>
                  </a:lnTo>
                  <a:lnTo>
                    <a:pt x="149999" y="129565"/>
                  </a:lnTo>
                  <a:lnTo>
                    <a:pt x="163639" y="119341"/>
                  </a:lnTo>
                  <a:lnTo>
                    <a:pt x="180721" y="109080"/>
                  </a:lnTo>
                  <a:lnTo>
                    <a:pt x="194348" y="98856"/>
                  </a:lnTo>
                  <a:lnTo>
                    <a:pt x="211353" y="92075"/>
                  </a:lnTo>
                  <a:lnTo>
                    <a:pt x="224955" y="81838"/>
                  </a:lnTo>
                  <a:lnTo>
                    <a:pt x="265925" y="61353"/>
                  </a:lnTo>
                  <a:lnTo>
                    <a:pt x="276148" y="54508"/>
                  </a:lnTo>
                  <a:lnTo>
                    <a:pt x="289788" y="51130"/>
                  </a:lnTo>
                  <a:lnTo>
                    <a:pt x="300012" y="44348"/>
                  </a:lnTo>
                  <a:lnTo>
                    <a:pt x="306793" y="40868"/>
                  </a:lnTo>
                  <a:lnTo>
                    <a:pt x="313639" y="37490"/>
                  </a:lnTo>
                  <a:lnTo>
                    <a:pt x="320421" y="37490"/>
                  </a:lnTo>
                  <a:lnTo>
                    <a:pt x="323875" y="34124"/>
                  </a:lnTo>
                  <a:lnTo>
                    <a:pt x="327279" y="34124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2CD3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11465" y="3712627"/>
              <a:ext cx="327660" cy="231991"/>
            </a:xfrm>
            <a:custGeom>
              <a:avLst/>
              <a:gdLst/>
              <a:ahLst/>
              <a:cxnLst/>
              <a:rect l="l" t="t" r="r" b="b"/>
              <a:pathLst>
                <a:path w="327660" h="259714">
                  <a:moveTo>
                    <a:pt x="327279" y="0"/>
                  </a:moveTo>
                  <a:lnTo>
                    <a:pt x="323875" y="0"/>
                  </a:lnTo>
                  <a:lnTo>
                    <a:pt x="320421" y="3403"/>
                  </a:lnTo>
                  <a:lnTo>
                    <a:pt x="306793" y="3403"/>
                  </a:lnTo>
                  <a:lnTo>
                    <a:pt x="300012" y="6781"/>
                  </a:lnTo>
                  <a:lnTo>
                    <a:pt x="289788" y="6781"/>
                  </a:lnTo>
                  <a:lnTo>
                    <a:pt x="276148" y="10160"/>
                  </a:lnTo>
                  <a:lnTo>
                    <a:pt x="265925" y="10160"/>
                  </a:lnTo>
                  <a:lnTo>
                    <a:pt x="211353" y="23863"/>
                  </a:lnTo>
                  <a:lnTo>
                    <a:pt x="194348" y="27266"/>
                  </a:lnTo>
                  <a:lnTo>
                    <a:pt x="180721" y="30645"/>
                  </a:lnTo>
                  <a:lnTo>
                    <a:pt x="163639" y="34124"/>
                  </a:lnTo>
                  <a:lnTo>
                    <a:pt x="149999" y="37490"/>
                  </a:lnTo>
                  <a:lnTo>
                    <a:pt x="132994" y="40868"/>
                  </a:lnTo>
                  <a:lnTo>
                    <a:pt x="119291" y="44348"/>
                  </a:lnTo>
                  <a:lnTo>
                    <a:pt x="102285" y="47726"/>
                  </a:lnTo>
                  <a:lnTo>
                    <a:pt x="88646" y="54508"/>
                  </a:lnTo>
                  <a:lnTo>
                    <a:pt x="75057" y="57975"/>
                  </a:lnTo>
                  <a:lnTo>
                    <a:pt x="64795" y="61353"/>
                  </a:lnTo>
                  <a:lnTo>
                    <a:pt x="51155" y="64731"/>
                  </a:lnTo>
                  <a:lnTo>
                    <a:pt x="20447" y="74993"/>
                  </a:lnTo>
                  <a:lnTo>
                    <a:pt x="13601" y="74993"/>
                  </a:lnTo>
                  <a:lnTo>
                    <a:pt x="6845" y="78473"/>
                  </a:lnTo>
                  <a:lnTo>
                    <a:pt x="3441" y="78473"/>
                  </a:lnTo>
                  <a:lnTo>
                    <a:pt x="0" y="81838"/>
                  </a:lnTo>
                  <a:lnTo>
                    <a:pt x="0" y="259194"/>
                  </a:lnTo>
                  <a:lnTo>
                    <a:pt x="3441" y="255828"/>
                  </a:lnTo>
                  <a:lnTo>
                    <a:pt x="6845" y="252349"/>
                  </a:lnTo>
                  <a:lnTo>
                    <a:pt x="20447" y="238709"/>
                  </a:lnTo>
                  <a:lnTo>
                    <a:pt x="30708" y="231965"/>
                  </a:lnTo>
                  <a:lnTo>
                    <a:pt x="40932" y="221703"/>
                  </a:lnTo>
                  <a:lnTo>
                    <a:pt x="51155" y="214858"/>
                  </a:lnTo>
                  <a:lnTo>
                    <a:pt x="64795" y="204622"/>
                  </a:lnTo>
                  <a:lnTo>
                    <a:pt x="75057" y="190995"/>
                  </a:lnTo>
                  <a:lnTo>
                    <a:pt x="102285" y="170510"/>
                  </a:lnTo>
                  <a:lnTo>
                    <a:pt x="119291" y="160274"/>
                  </a:lnTo>
                  <a:lnTo>
                    <a:pt x="132994" y="146646"/>
                  </a:lnTo>
                  <a:lnTo>
                    <a:pt x="149999" y="136423"/>
                  </a:lnTo>
                  <a:lnTo>
                    <a:pt x="163639" y="126187"/>
                  </a:lnTo>
                  <a:lnTo>
                    <a:pt x="180721" y="115925"/>
                  </a:lnTo>
                  <a:lnTo>
                    <a:pt x="194348" y="105702"/>
                  </a:lnTo>
                  <a:lnTo>
                    <a:pt x="211353" y="95478"/>
                  </a:lnTo>
                  <a:lnTo>
                    <a:pt x="224955" y="88696"/>
                  </a:lnTo>
                  <a:lnTo>
                    <a:pt x="238696" y="78473"/>
                  </a:lnTo>
                  <a:lnTo>
                    <a:pt x="265925" y="64731"/>
                  </a:lnTo>
                  <a:lnTo>
                    <a:pt x="276148" y="57975"/>
                  </a:lnTo>
                  <a:lnTo>
                    <a:pt x="289788" y="54508"/>
                  </a:lnTo>
                  <a:lnTo>
                    <a:pt x="300012" y="47726"/>
                  </a:lnTo>
                  <a:lnTo>
                    <a:pt x="306793" y="44348"/>
                  </a:lnTo>
                  <a:lnTo>
                    <a:pt x="313639" y="40868"/>
                  </a:lnTo>
                  <a:lnTo>
                    <a:pt x="320421" y="37490"/>
                  </a:lnTo>
                  <a:lnTo>
                    <a:pt x="323875" y="37490"/>
                  </a:lnTo>
                  <a:lnTo>
                    <a:pt x="327279" y="34124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0CC33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411465" y="3715672"/>
              <a:ext cx="327660" cy="241067"/>
            </a:xfrm>
            <a:custGeom>
              <a:avLst/>
              <a:gdLst/>
              <a:ahLst/>
              <a:cxnLst/>
              <a:rect l="l" t="t" r="r" b="b"/>
              <a:pathLst>
                <a:path w="327660" h="269875">
                  <a:moveTo>
                    <a:pt x="327279" y="0"/>
                  </a:moveTo>
                  <a:lnTo>
                    <a:pt x="320421" y="0"/>
                  </a:lnTo>
                  <a:lnTo>
                    <a:pt x="313639" y="3378"/>
                  </a:lnTo>
                  <a:lnTo>
                    <a:pt x="306793" y="3378"/>
                  </a:lnTo>
                  <a:lnTo>
                    <a:pt x="300012" y="6743"/>
                  </a:lnTo>
                  <a:lnTo>
                    <a:pt x="289788" y="6743"/>
                  </a:lnTo>
                  <a:lnTo>
                    <a:pt x="276148" y="10223"/>
                  </a:lnTo>
                  <a:lnTo>
                    <a:pt x="265925" y="10223"/>
                  </a:lnTo>
                  <a:lnTo>
                    <a:pt x="211353" y="23863"/>
                  </a:lnTo>
                  <a:lnTo>
                    <a:pt x="194348" y="27241"/>
                  </a:lnTo>
                  <a:lnTo>
                    <a:pt x="180721" y="30708"/>
                  </a:lnTo>
                  <a:lnTo>
                    <a:pt x="163639" y="37465"/>
                  </a:lnTo>
                  <a:lnTo>
                    <a:pt x="149999" y="40944"/>
                  </a:lnTo>
                  <a:lnTo>
                    <a:pt x="132994" y="44310"/>
                  </a:lnTo>
                  <a:lnTo>
                    <a:pt x="119291" y="51092"/>
                  </a:lnTo>
                  <a:lnTo>
                    <a:pt x="102285" y="54571"/>
                  </a:lnTo>
                  <a:lnTo>
                    <a:pt x="88646" y="57950"/>
                  </a:lnTo>
                  <a:lnTo>
                    <a:pt x="75057" y="64795"/>
                  </a:lnTo>
                  <a:lnTo>
                    <a:pt x="64795" y="68173"/>
                  </a:lnTo>
                  <a:lnTo>
                    <a:pt x="51155" y="71589"/>
                  </a:lnTo>
                  <a:lnTo>
                    <a:pt x="20447" y="81813"/>
                  </a:lnTo>
                  <a:lnTo>
                    <a:pt x="13601" y="85293"/>
                  </a:lnTo>
                  <a:lnTo>
                    <a:pt x="6845" y="88658"/>
                  </a:lnTo>
                  <a:lnTo>
                    <a:pt x="0" y="88658"/>
                  </a:lnTo>
                  <a:lnTo>
                    <a:pt x="0" y="269430"/>
                  </a:lnTo>
                  <a:lnTo>
                    <a:pt x="6845" y="262648"/>
                  </a:lnTo>
                  <a:lnTo>
                    <a:pt x="13601" y="255790"/>
                  </a:lnTo>
                  <a:lnTo>
                    <a:pt x="30708" y="238709"/>
                  </a:lnTo>
                  <a:lnTo>
                    <a:pt x="40932" y="231927"/>
                  </a:lnTo>
                  <a:lnTo>
                    <a:pt x="51155" y="221703"/>
                  </a:lnTo>
                  <a:lnTo>
                    <a:pt x="64795" y="211442"/>
                  </a:lnTo>
                  <a:lnTo>
                    <a:pt x="75057" y="197840"/>
                  </a:lnTo>
                  <a:lnTo>
                    <a:pt x="88646" y="187579"/>
                  </a:lnTo>
                  <a:lnTo>
                    <a:pt x="102285" y="173977"/>
                  </a:lnTo>
                  <a:lnTo>
                    <a:pt x="119291" y="163728"/>
                  </a:lnTo>
                  <a:lnTo>
                    <a:pt x="132994" y="150025"/>
                  </a:lnTo>
                  <a:lnTo>
                    <a:pt x="149999" y="139865"/>
                  </a:lnTo>
                  <a:lnTo>
                    <a:pt x="163639" y="129628"/>
                  </a:lnTo>
                  <a:lnTo>
                    <a:pt x="180721" y="119380"/>
                  </a:lnTo>
                  <a:lnTo>
                    <a:pt x="194348" y="109143"/>
                  </a:lnTo>
                  <a:lnTo>
                    <a:pt x="211353" y="98920"/>
                  </a:lnTo>
                  <a:lnTo>
                    <a:pt x="224955" y="88658"/>
                  </a:lnTo>
                  <a:lnTo>
                    <a:pt x="238696" y="78435"/>
                  </a:lnTo>
                  <a:lnTo>
                    <a:pt x="265925" y="64795"/>
                  </a:lnTo>
                  <a:lnTo>
                    <a:pt x="276148" y="57950"/>
                  </a:lnTo>
                  <a:lnTo>
                    <a:pt x="289788" y="54571"/>
                  </a:lnTo>
                  <a:lnTo>
                    <a:pt x="300012" y="47726"/>
                  </a:lnTo>
                  <a:lnTo>
                    <a:pt x="306793" y="44310"/>
                  </a:lnTo>
                  <a:lnTo>
                    <a:pt x="313639" y="40944"/>
                  </a:lnTo>
                  <a:lnTo>
                    <a:pt x="320421" y="37465"/>
                  </a:lnTo>
                  <a:lnTo>
                    <a:pt x="323875" y="34086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0CA3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11465" y="3718685"/>
              <a:ext cx="327660" cy="250142"/>
            </a:xfrm>
            <a:custGeom>
              <a:avLst/>
              <a:gdLst/>
              <a:ahLst/>
              <a:cxnLst/>
              <a:rect l="l" t="t" r="r" b="b"/>
              <a:pathLst>
                <a:path w="327660" h="280035">
                  <a:moveTo>
                    <a:pt x="327279" y="0"/>
                  </a:moveTo>
                  <a:lnTo>
                    <a:pt x="320421" y="0"/>
                  </a:lnTo>
                  <a:lnTo>
                    <a:pt x="313639" y="3378"/>
                  </a:lnTo>
                  <a:lnTo>
                    <a:pt x="306793" y="3378"/>
                  </a:lnTo>
                  <a:lnTo>
                    <a:pt x="300012" y="6845"/>
                  </a:lnTo>
                  <a:lnTo>
                    <a:pt x="289788" y="6845"/>
                  </a:lnTo>
                  <a:lnTo>
                    <a:pt x="276148" y="10223"/>
                  </a:lnTo>
                  <a:lnTo>
                    <a:pt x="265925" y="13639"/>
                  </a:lnTo>
                  <a:lnTo>
                    <a:pt x="252298" y="13639"/>
                  </a:lnTo>
                  <a:lnTo>
                    <a:pt x="238696" y="20485"/>
                  </a:lnTo>
                  <a:lnTo>
                    <a:pt x="211353" y="27343"/>
                  </a:lnTo>
                  <a:lnTo>
                    <a:pt x="194348" y="30708"/>
                  </a:lnTo>
                  <a:lnTo>
                    <a:pt x="180721" y="34086"/>
                  </a:lnTo>
                  <a:lnTo>
                    <a:pt x="163639" y="40944"/>
                  </a:lnTo>
                  <a:lnTo>
                    <a:pt x="149999" y="44348"/>
                  </a:lnTo>
                  <a:lnTo>
                    <a:pt x="132994" y="51193"/>
                  </a:lnTo>
                  <a:lnTo>
                    <a:pt x="119291" y="54571"/>
                  </a:lnTo>
                  <a:lnTo>
                    <a:pt x="102285" y="61429"/>
                  </a:lnTo>
                  <a:lnTo>
                    <a:pt x="88646" y="64795"/>
                  </a:lnTo>
                  <a:lnTo>
                    <a:pt x="75057" y="71691"/>
                  </a:lnTo>
                  <a:lnTo>
                    <a:pt x="64795" y="75057"/>
                  </a:lnTo>
                  <a:lnTo>
                    <a:pt x="51155" y="78435"/>
                  </a:lnTo>
                  <a:lnTo>
                    <a:pt x="40932" y="85280"/>
                  </a:lnTo>
                  <a:lnTo>
                    <a:pt x="20447" y="92075"/>
                  </a:lnTo>
                  <a:lnTo>
                    <a:pt x="6845" y="98920"/>
                  </a:lnTo>
                  <a:lnTo>
                    <a:pt x="0" y="98920"/>
                  </a:lnTo>
                  <a:lnTo>
                    <a:pt x="0" y="279755"/>
                  </a:lnTo>
                  <a:lnTo>
                    <a:pt x="3441" y="276275"/>
                  </a:lnTo>
                  <a:lnTo>
                    <a:pt x="6845" y="272897"/>
                  </a:lnTo>
                  <a:lnTo>
                    <a:pt x="13601" y="266052"/>
                  </a:lnTo>
                  <a:lnTo>
                    <a:pt x="51155" y="228561"/>
                  </a:lnTo>
                  <a:lnTo>
                    <a:pt x="64795" y="218325"/>
                  </a:lnTo>
                  <a:lnTo>
                    <a:pt x="75057" y="204698"/>
                  </a:lnTo>
                  <a:lnTo>
                    <a:pt x="88646" y="194475"/>
                  </a:lnTo>
                  <a:lnTo>
                    <a:pt x="102285" y="180835"/>
                  </a:lnTo>
                  <a:lnTo>
                    <a:pt x="119291" y="167132"/>
                  </a:lnTo>
                  <a:lnTo>
                    <a:pt x="132994" y="156870"/>
                  </a:lnTo>
                  <a:lnTo>
                    <a:pt x="149999" y="143268"/>
                  </a:lnTo>
                  <a:lnTo>
                    <a:pt x="163639" y="133007"/>
                  </a:lnTo>
                  <a:lnTo>
                    <a:pt x="180721" y="122783"/>
                  </a:lnTo>
                  <a:lnTo>
                    <a:pt x="194348" y="109143"/>
                  </a:lnTo>
                  <a:lnTo>
                    <a:pt x="211353" y="98920"/>
                  </a:lnTo>
                  <a:lnTo>
                    <a:pt x="224955" y="92075"/>
                  </a:lnTo>
                  <a:lnTo>
                    <a:pt x="238696" y="81915"/>
                  </a:lnTo>
                  <a:lnTo>
                    <a:pt x="252298" y="71691"/>
                  </a:lnTo>
                  <a:lnTo>
                    <a:pt x="265925" y="64795"/>
                  </a:lnTo>
                  <a:lnTo>
                    <a:pt x="276148" y="57950"/>
                  </a:lnTo>
                  <a:lnTo>
                    <a:pt x="289788" y="54571"/>
                  </a:lnTo>
                  <a:lnTo>
                    <a:pt x="300012" y="47726"/>
                  </a:lnTo>
                  <a:lnTo>
                    <a:pt x="320421" y="37566"/>
                  </a:lnTo>
                  <a:lnTo>
                    <a:pt x="323875" y="34086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0C53A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411465" y="3721703"/>
              <a:ext cx="327660" cy="259218"/>
            </a:xfrm>
            <a:custGeom>
              <a:avLst/>
              <a:gdLst/>
              <a:ahLst/>
              <a:cxnLst/>
              <a:rect l="l" t="t" r="r" b="b"/>
              <a:pathLst>
                <a:path w="327660" h="290194">
                  <a:moveTo>
                    <a:pt x="327279" y="0"/>
                  </a:moveTo>
                  <a:lnTo>
                    <a:pt x="313639" y="0"/>
                  </a:lnTo>
                  <a:lnTo>
                    <a:pt x="306793" y="3467"/>
                  </a:lnTo>
                  <a:lnTo>
                    <a:pt x="300012" y="3467"/>
                  </a:lnTo>
                  <a:lnTo>
                    <a:pt x="289788" y="6845"/>
                  </a:lnTo>
                  <a:lnTo>
                    <a:pt x="276148" y="10261"/>
                  </a:lnTo>
                  <a:lnTo>
                    <a:pt x="265925" y="13703"/>
                  </a:lnTo>
                  <a:lnTo>
                    <a:pt x="211353" y="27330"/>
                  </a:lnTo>
                  <a:lnTo>
                    <a:pt x="194348" y="34188"/>
                  </a:lnTo>
                  <a:lnTo>
                    <a:pt x="180721" y="37566"/>
                  </a:lnTo>
                  <a:lnTo>
                    <a:pt x="163639" y="44348"/>
                  </a:lnTo>
                  <a:lnTo>
                    <a:pt x="149999" y="47815"/>
                  </a:lnTo>
                  <a:lnTo>
                    <a:pt x="132994" y="54571"/>
                  </a:lnTo>
                  <a:lnTo>
                    <a:pt x="119291" y="61417"/>
                  </a:lnTo>
                  <a:lnTo>
                    <a:pt x="102285" y="64833"/>
                  </a:lnTo>
                  <a:lnTo>
                    <a:pt x="88646" y="71678"/>
                  </a:lnTo>
                  <a:lnTo>
                    <a:pt x="75057" y="75056"/>
                  </a:lnTo>
                  <a:lnTo>
                    <a:pt x="64795" y="81902"/>
                  </a:lnTo>
                  <a:lnTo>
                    <a:pt x="51155" y="88696"/>
                  </a:lnTo>
                  <a:lnTo>
                    <a:pt x="30708" y="95542"/>
                  </a:lnTo>
                  <a:lnTo>
                    <a:pt x="20447" y="102400"/>
                  </a:lnTo>
                  <a:lnTo>
                    <a:pt x="13601" y="105765"/>
                  </a:lnTo>
                  <a:lnTo>
                    <a:pt x="6845" y="105765"/>
                  </a:lnTo>
                  <a:lnTo>
                    <a:pt x="3441" y="109181"/>
                  </a:lnTo>
                  <a:lnTo>
                    <a:pt x="0" y="109181"/>
                  </a:lnTo>
                  <a:lnTo>
                    <a:pt x="0" y="290017"/>
                  </a:lnTo>
                  <a:lnTo>
                    <a:pt x="3441" y="286537"/>
                  </a:lnTo>
                  <a:lnTo>
                    <a:pt x="6845" y="279755"/>
                  </a:lnTo>
                  <a:lnTo>
                    <a:pt x="13601" y="276377"/>
                  </a:lnTo>
                  <a:lnTo>
                    <a:pt x="20447" y="266153"/>
                  </a:lnTo>
                  <a:lnTo>
                    <a:pt x="30708" y="259270"/>
                  </a:lnTo>
                  <a:lnTo>
                    <a:pt x="40932" y="249034"/>
                  </a:lnTo>
                  <a:lnTo>
                    <a:pt x="51155" y="235407"/>
                  </a:lnTo>
                  <a:lnTo>
                    <a:pt x="64795" y="225183"/>
                  </a:lnTo>
                  <a:lnTo>
                    <a:pt x="75057" y="211543"/>
                  </a:lnTo>
                  <a:lnTo>
                    <a:pt x="88646" y="201320"/>
                  </a:lnTo>
                  <a:lnTo>
                    <a:pt x="102285" y="187617"/>
                  </a:lnTo>
                  <a:lnTo>
                    <a:pt x="119291" y="173977"/>
                  </a:lnTo>
                  <a:lnTo>
                    <a:pt x="132994" y="160350"/>
                  </a:lnTo>
                  <a:lnTo>
                    <a:pt x="149999" y="146748"/>
                  </a:lnTo>
                  <a:lnTo>
                    <a:pt x="163639" y="136486"/>
                  </a:lnTo>
                  <a:lnTo>
                    <a:pt x="180721" y="122885"/>
                  </a:lnTo>
                  <a:lnTo>
                    <a:pt x="194348" y="112623"/>
                  </a:lnTo>
                  <a:lnTo>
                    <a:pt x="211353" y="102400"/>
                  </a:lnTo>
                  <a:lnTo>
                    <a:pt x="238696" y="81902"/>
                  </a:lnTo>
                  <a:lnTo>
                    <a:pt x="252298" y="75056"/>
                  </a:lnTo>
                  <a:lnTo>
                    <a:pt x="265925" y="64833"/>
                  </a:lnTo>
                  <a:lnTo>
                    <a:pt x="276148" y="58051"/>
                  </a:lnTo>
                  <a:lnTo>
                    <a:pt x="289788" y="54571"/>
                  </a:lnTo>
                  <a:lnTo>
                    <a:pt x="300012" y="47815"/>
                  </a:lnTo>
                  <a:lnTo>
                    <a:pt x="306793" y="44348"/>
                  </a:lnTo>
                  <a:lnTo>
                    <a:pt x="320421" y="37566"/>
                  </a:lnTo>
                  <a:lnTo>
                    <a:pt x="323875" y="34188"/>
                  </a:lnTo>
                  <a:lnTo>
                    <a:pt x="327279" y="34188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0BB4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411465" y="3721699"/>
              <a:ext cx="327660" cy="271696"/>
            </a:xfrm>
            <a:custGeom>
              <a:avLst/>
              <a:gdLst/>
              <a:ahLst/>
              <a:cxnLst/>
              <a:rect l="l" t="t" r="r" b="b"/>
              <a:pathLst>
                <a:path w="327660" h="304164">
                  <a:moveTo>
                    <a:pt x="327279" y="0"/>
                  </a:moveTo>
                  <a:lnTo>
                    <a:pt x="323875" y="0"/>
                  </a:lnTo>
                  <a:lnTo>
                    <a:pt x="320421" y="3479"/>
                  </a:lnTo>
                  <a:lnTo>
                    <a:pt x="313639" y="3479"/>
                  </a:lnTo>
                  <a:lnTo>
                    <a:pt x="306793" y="6858"/>
                  </a:lnTo>
                  <a:lnTo>
                    <a:pt x="300012" y="6858"/>
                  </a:lnTo>
                  <a:lnTo>
                    <a:pt x="289788" y="10261"/>
                  </a:lnTo>
                  <a:lnTo>
                    <a:pt x="276148" y="13703"/>
                  </a:lnTo>
                  <a:lnTo>
                    <a:pt x="265925" y="17106"/>
                  </a:lnTo>
                  <a:lnTo>
                    <a:pt x="238696" y="23964"/>
                  </a:lnTo>
                  <a:lnTo>
                    <a:pt x="224955" y="30708"/>
                  </a:lnTo>
                  <a:lnTo>
                    <a:pt x="211353" y="34188"/>
                  </a:lnTo>
                  <a:lnTo>
                    <a:pt x="194348" y="40970"/>
                  </a:lnTo>
                  <a:lnTo>
                    <a:pt x="180721" y="44348"/>
                  </a:lnTo>
                  <a:lnTo>
                    <a:pt x="163639" y="51206"/>
                  </a:lnTo>
                  <a:lnTo>
                    <a:pt x="149999" y="58051"/>
                  </a:lnTo>
                  <a:lnTo>
                    <a:pt x="132994" y="61429"/>
                  </a:lnTo>
                  <a:lnTo>
                    <a:pt x="119291" y="68313"/>
                  </a:lnTo>
                  <a:lnTo>
                    <a:pt x="102285" y="75057"/>
                  </a:lnTo>
                  <a:lnTo>
                    <a:pt x="88646" y="81915"/>
                  </a:lnTo>
                  <a:lnTo>
                    <a:pt x="75057" y="85318"/>
                  </a:lnTo>
                  <a:lnTo>
                    <a:pt x="64795" y="92176"/>
                  </a:lnTo>
                  <a:lnTo>
                    <a:pt x="51155" y="98920"/>
                  </a:lnTo>
                  <a:lnTo>
                    <a:pt x="40932" y="102400"/>
                  </a:lnTo>
                  <a:lnTo>
                    <a:pt x="30708" y="109181"/>
                  </a:lnTo>
                  <a:lnTo>
                    <a:pt x="20447" y="112623"/>
                  </a:lnTo>
                  <a:lnTo>
                    <a:pt x="6845" y="119405"/>
                  </a:lnTo>
                  <a:lnTo>
                    <a:pt x="3441" y="122885"/>
                  </a:lnTo>
                  <a:lnTo>
                    <a:pt x="0" y="122885"/>
                  </a:lnTo>
                  <a:lnTo>
                    <a:pt x="0" y="303618"/>
                  </a:lnTo>
                  <a:lnTo>
                    <a:pt x="3441" y="300240"/>
                  </a:lnTo>
                  <a:lnTo>
                    <a:pt x="6845" y="293395"/>
                  </a:lnTo>
                  <a:lnTo>
                    <a:pt x="13601" y="286537"/>
                  </a:lnTo>
                  <a:lnTo>
                    <a:pt x="64795" y="235407"/>
                  </a:lnTo>
                  <a:lnTo>
                    <a:pt x="75057" y="221805"/>
                  </a:lnTo>
                  <a:lnTo>
                    <a:pt x="102285" y="194475"/>
                  </a:lnTo>
                  <a:lnTo>
                    <a:pt x="119291" y="180835"/>
                  </a:lnTo>
                  <a:lnTo>
                    <a:pt x="132994" y="170611"/>
                  </a:lnTo>
                  <a:lnTo>
                    <a:pt x="149999" y="156972"/>
                  </a:lnTo>
                  <a:lnTo>
                    <a:pt x="163639" y="143268"/>
                  </a:lnTo>
                  <a:lnTo>
                    <a:pt x="180721" y="129641"/>
                  </a:lnTo>
                  <a:lnTo>
                    <a:pt x="194348" y="119405"/>
                  </a:lnTo>
                  <a:lnTo>
                    <a:pt x="211353" y="109181"/>
                  </a:lnTo>
                  <a:lnTo>
                    <a:pt x="224955" y="95542"/>
                  </a:lnTo>
                  <a:lnTo>
                    <a:pt x="238696" y="88696"/>
                  </a:lnTo>
                  <a:lnTo>
                    <a:pt x="252298" y="78536"/>
                  </a:lnTo>
                  <a:lnTo>
                    <a:pt x="265925" y="71691"/>
                  </a:lnTo>
                  <a:lnTo>
                    <a:pt x="276148" y="61429"/>
                  </a:lnTo>
                  <a:lnTo>
                    <a:pt x="289788" y="58051"/>
                  </a:lnTo>
                  <a:lnTo>
                    <a:pt x="300012" y="51206"/>
                  </a:lnTo>
                  <a:lnTo>
                    <a:pt x="306793" y="47828"/>
                  </a:lnTo>
                  <a:lnTo>
                    <a:pt x="313639" y="40970"/>
                  </a:lnTo>
                  <a:lnTo>
                    <a:pt x="320421" y="37566"/>
                  </a:lnTo>
                  <a:lnTo>
                    <a:pt x="323875" y="37566"/>
                  </a:lnTo>
                  <a:lnTo>
                    <a:pt x="327279" y="34188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411465" y="3724806"/>
              <a:ext cx="327660" cy="280772"/>
            </a:xfrm>
            <a:custGeom>
              <a:avLst/>
              <a:gdLst/>
              <a:ahLst/>
              <a:cxnLst/>
              <a:rect l="l" t="t" r="r" b="b"/>
              <a:pathLst>
                <a:path w="327660" h="314325">
                  <a:moveTo>
                    <a:pt x="327279" y="0"/>
                  </a:moveTo>
                  <a:lnTo>
                    <a:pt x="323875" y="0"/>
                  </a:lnTo>
                  <a:lnTo>
                    <a:pt x="320421" y="3378"/>
                  </a:lnTo>
                  <a:lnTo>
                    <a:pt x="313639" y="3378"/>
                  </a:lnTo>
                  <a:lnTo>
                    <a:pt x="306793" y="6781"/>
                  </a:lnTo>
                  <a:lnTo>
                    <a:pt x="300012" y="6781"/>
                  </a:lnTo>
                  <a:lnTo>
                    <a:pt x="289788" y="10223"/>
                  </a:lnTo>
                  <a:lnTo>
                    <a:pt x="276148" y="13639"/>
                  </a:lnTo>
                  <a:lnTo>
                    <a:pt x="265925" y="17005"/>
                  </a:lnTo>
                  <a:lnTo>
                    <a:pt x="252298" y="20485"/>
                  </a:lnTo>
                  <a:lnTo>
                    <a:pt x="238696" y="27241"/>
                  </a:lnTo>
                  <a:lnTo>
                    <a:pt x="224955" y="30708"/>
                  </a:lnTo>
                  <a:lnTo>
                    <a:pt x="211353" y="37490"/>
                  </a:lnTo>
                  <a:lnTo>
                    <a:pt x="194348" y="40868"/>
                  </a:lnTo>
                  <a:lnTo>
                    <a:pt x="180721" y="47726"/>
                  </a:lnTo>
                  <a:lnTo>
                    <a:pt x="163639" y="54571"/>
                  </a:lnTo>
                  <a:lnTo>
                    <a:pt x="149999" y="61353"/>
                  </a:lnTo>
                  <a:lnTo>
                    <a:pt x="132994" y="68211"/>
                  </a:lnTo>
                  <a:lnTo>
                    <a:pt x="119291" y="75057"/>
                  </a:lnTo>
                  <a:lnTo>
                    <a:pt x="102285" y="81838"/>
                  </a:lnTo>
                  <a:lnTo>
                    <a:pt x="88646" y="88696"/>
                  </a:lnTo>
                  <a:lnTo>
                    <a:pt x="75057" y="92075"/>
                  </a:lnTo>
                  <a:lnTo>
                    <a:pt x="64795" y="98920"/>
                  </a:lnTo>
                  <a:lnTo>
                    <a:pt x="51155" y="105702"/>
                  </a:lnTo>
                  <a:lnTo>
                    <a:pt x="40932" y="112560"/>
                  </a:lnTo>
                  <a:lnTo>
                    <a:pt x="30708" y="115938"/>
                  </a:lnTo>
                  <a:lnTo>
                    <a:pt x="20447" y="122783"/>
                  </a:lnTo>
                  <a:lnTo>
                    <a:pt x="13601" y="126161"/>
                  </a:lnTo>
                  <a:lnTo>
                    <a:pt x="6845" y="129628"/>
                  </a:lnTo>
                  <a:lnTo>
                    <a:pt x="3441" y="133007"/>
                  </a:lnTo>
                  <a:lnTo>
                    <a:pt x="0" y="133007"/>
                  </a:lnTo>
                  <a:lnTo>
                    <a:pt x="0" y="313778"/>
                  </a:lnTo>
                  <a:lnTo>
                    <a:pt x="3441" y="310400"/>
                  </a:lnTo>
                  <a:lnTo>
                    <a:pt x="6845" y="303555"/>
                  </a:lnTo>
                  <a:lnTo>
                    <a:pt x="30708" y="279654"/>
                  </a:lnTo>
                  <a:lnTo>
                    <a:pt x="40932" y="266052"/>
                  </a:lnTo>
                  <a:lnTo>
                    <a:pt x="64795" y="242189"/>
                  </a:lnTo>
                  <a:lnTo>
                    <a:pt x="75057" y="228485"/>
                  </a:lnTo>
                  <a:lnTo>
                    <a:pt x="102285" y="201218"/>
                  </a:lnTo>
                  <a:lnTo>
                    <a:pt x="119291" y="187617"/>
                  </a:lnTo>
                  <a:lnTo>
                    <a:pt x="132994" y="173977"/>
                  </a:lnTo>
                  <a:lnTo>
                    <a:pt x="149999" y="160274"/>
                  </a:lnTo>
                  <a:lnTo>
                    <a:pt x="163639" y="146646"/>
                  </a:lnTo>
                  <a:lnTo>
                    <a:pt x="180721" y="133007"/>
                  </a:lnTo>
                  <a:lnTo>
                    <a:pt x="194348" y="122783"/>
                  </a:lnTo>
                  <a:lnTo>
                    <a:pt x="211353" y="109143"/>
                  </a:lnTo>
                  <a:lnTo>
                    <a:pt x="252298" y="78435"/>
                  </a:lnTo>
                  <a:lnTo>
                    <a:pt x="265925" y="71589"/>
                  </a:lnTo>
                  <a:lnTo>
                    <a:pt x="276148" y="64833"/>
                  </a:lnTo>
                  <a:lnTo>
                    <a:pt x="289788" y="57950"/>
                  </a:lnTo>
                  <a:lnTo>
                    <a:pt x="300012" y="51092"/>
                  </a:lnTo>
                  <a:lnTo>
                    <a:pt x="306793" y="44348"/>
                  </a:lnTo>
                  <a:lnTo>
                    <a:pt x="313639" y="40868"/>
                  </a:lnTo>
                  <a:lnTo>
                    <a:pt x="320421" y="37490"/>
                  </a:lnTo>
                  <a:lnTo>
                    <a:pt x="323875" y="37490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09F6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411465" y="3727820"/>
              <a:ext cx="327660" cy="289847"/>
            </a:xfrm>
            <a:custGeom>
              <a:avLst/>
              <a:gdLst/>
              <a:ahLst/>
              <a:cxnLst/>
              <a:rect l="l" t="t" r="r" b="b"/>
              <a:pathLst>
                <a:path w="327660" h="324485">
                  <a:moveTo>
                    <a:pt x="327279" y="0"/>
                  </a:moveTo>
                  <a:lnTo>
                    <a:pt x="320421" y="0"/>
                  </a:lnTo>
                  <a:lnTo>
                    <a:pt x="306793" y="6845"/>
                  </a:lnTo>
                  <a:lnTo>
                    <a:pt x="300012" y="6845"/>
                  </a:lnTo>
                  <a:lnTo>
                    <a:pt x="289788" y="10261"/>
                  </a:lnTo>
                  <a:lnTo>
                    <a:pt x="276148" y="13639"/>
                  </a:lnTo>
                  <a:lnTo>
                    <a:pt x="265925" y="17106"/>
                  </a:lnTo>
                  <a:lnTo>
                    <a:pt x="252298" y="23863"/>
                  </a:lnTo>
                  <a:lnTo>
                    <a:pt x="238696" y="27343"/>
                  </a:lnTo>
                  <a:lnTo>
                    <a:pt x="224955" y="34124"/>
                  </a:lnTo>
                  <a:lnTo>
                    <a:pt x="211353" y="37490"/>
                  </a:lnTo>
                  <a:lnTo>
                    <a:pt x="194348" y="44348"/>
                  </a:lnTo>
                  <a:lnTo>
                    <a:pt x="180721" y="51193"/>
                  </a:lnTo>
                  <a:lnTo>
                    <a:pt x="163639" y="57988"/>
                  </a:lnTo>
                  <a:lnTo>
                    <a:pt x="149999" y="64833"/>
                  </a:lnTo>
                  <a:lnTo>
                    <a:pt x="132994" y="71691"/>
                  </a:lnTo>
                  <a:lnTo>
                    <a:pt x="119291" y="78473"/>
                  </a:lnTo>
                  <a:lnTo>
                    <a:pt x="102285" y="85318"/>
                  </a:lnTo>
                  <a:lnTo>
                    <a:pt x="75057" y="98920"/>
                  </a:lnTo>
                  <a:lnTo>
                    <a:pt x="64795" y="105778"/>
                  </a:lnTo>
                  <a:lnTo>
                    <a:pt x="51155" y="112560"/>
                  </a:lnTo>
                  <a:lnTo>
                    <a:pt x="30708" y="126263"/>
                  </a:lnTo>
                  <a:lnTo>
                    <a:pt x="20447" y="129628"/>
                  </a:lnTo>
                  <a:lnTo>
                    <a:pt x="13601" y="136423"/>
                  </a:lnTo>
                  <a:lnTo>
                    <a:pt x="6845" y="139890"/>
                  </a:lnTo>
                  <a:lnTo>
                    <a:pt x="3441" y="143268"/>
                  </a:lnTo>
                  <a:lnTo>
                    <a:pt x="0" y="143268"/>
                  </a:lnTo>
                  <a:lnTo>
                    <a:pt x="0" y="324040"/>
                  </a:lnTo>
                  <a:lnTo>
                    <a:pt x="3441" y="320624"/>
                  </a:lnTo>
                  <a:lnTo>
                    <a:pt x="6845" y="313880"/>
                  </a:lnTo>
                  <a:lnTo>
                    <a:pt x="13601" y="307022"/>
                  </a:lnTo>
                  <a:lnTo>
                    <a:pt x="20447" y="296760"/>
                  </a:lnTo>
                  <a:lnTo>
                    <a:pt x="40932" y="276275"/>
                  </a:lnTo>
                  <a:lnTo>
                    <a:pt x="51155" y="262674"/>
                  </a:lnTo>
                  <a:lnTo>
                    <a:pt x="64795" y="249047"/>
                  </a:lnTo>
                  <a:lnTo>
                    <a:pt x="75057" y="235343"/>
                  </a:lnTo>
                  <a:lnTo>
                    <a:pt x="132994" y="177355"/>
                  </a:lnTo>
                  <a:lnTo>
                    <a:pt x="149999" y="163753"/>
                  </a:lnTo>
                  <a:lnTo>
                    <a:pt x="163639" y="150126"/>
                  </a:lnTo>
                  <a:lnTo>
                    <a:pt x="180721" y="136423"/>
                  </a:lnTo>
                  <a:lnTo>
                    <a:pt x="194348" y="122783"/>
                  </a:lnTo>
                  <a:lnTo>
                    <a:pt x="211353" y="112560"/>
                  </a:lnTo>
                  <a:lnTo>
                    <a:pt x="224955" y="98920"/>
                  </a:lnTo>
                  <a:lnTo>
                    <a:pt x="252298" y="78473"/>
                  </a:lnTo>
                  <a:lnTo>
                    <a:pt x="265925" y="71691"/>
                  </a:lnTo>
                  <a:lnTo>
                    <a:pt x="276148" y="64833"/>
                  </a:lnTo>
                  <a:lnTo>
                    <a:pt x="289788" y="57988"/>
                  </a:lnTo>
                  <a:lnTo>
                    <a:pt x="300012" y="51193"/>
                  </a:lnTo>
                  <a:lnTo>
                    <a:pt x="306793" y="44348"/>
                  </a:lnTo>
                  <a:lnTo>
                    <a:pt x="313639" y="40970"/>
                  </a:lnTo>
                  <a:lnTo>
                    <a:pt x="320421" y="37490"/>
                  </a:lnTo>
                  <a:lnTo>
                    <a:pt x="323875" y="34124"/>
                  </a:lnTo>
                  <a:lnTo>
                    <a:pt x="327279" y="34124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08D7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411465" y="3730860"/>
              <a:ext cx="327660" cy="296087"/>
            </a:xfrm>
            <a:custGeom>
              <a:avLst/>
              <a:gdLst/>
              <a:ahLst/>
              <a:cxnLst/>
              <a:rect l="l" t="t" r="r" b="b"/>
              <a:pathLst>
                <a:path w="327660" h="331469">
                  <a:moveTo>
                    <a:pt x="327279" y="0"/>
                  </a:moveTo>
                  <a:lnTo>
                    <a:pt x="320421" y="0"/>
                  </a:lnTo>
                  <a:lnTo>
                    <a:pt x="313639" y="3441"/>
                  </a:lnTo>
                  <a:lnTo>
                    <a:pt x="306793" y="3441"/>
                  </a:lnTo>
                  <a:lnTo>
                    <a:pt x="300012" y="6858"/>
                  </a:lnTo>
                  <a:lnTo>
                    <a:pt x="289788" y="10236"/>
                  </a:lnTo>
                  <a:lnTo>
                    <a:pt x="276148" y="13703"/>
                  </a:lnTo>
                  <a:lnTo>
                    <a:pt x="265925" y="20459"/>
                  </a:lnTo>
                  <a:lnTo>
                    <a:pt x="238696" y="27305"/>
                  </a:lnTo>
                  <a:lnTo>
                    <a:pt x="224955" y="34086"/>
                  </a:lnTo>
                  <a:lnTo>
                    <a:pt x="211353" y="40944"/>
                  </a:lnTo>
                  <a:lnTo>
                    <a:pt x="194348" y="47790"/>
                  </a:lnTo>
                  <a:lnTo>
                    <a:pt x="180721" y="54584"/>
                  </a:lnTo>
                  <a:lnTo>
                    <a:pt x="163639" y="61429"/>
                  </a:lnTo>
                  <a:lnTo>
                    <a:pt x="149999" y="68287"/>
                  </a:lnTo>
                  <a:lnTo>
                    <a:pt x="132994" y="75069"/>
                  </a:lnTo>
                  <a:lnTo>
                    <a:pt x="119291" y="85293"/>
                  </a:lnTo>
                  <a:lnTo>
                    <a:pt x="102285" y="92138"/>
                  </a:lnTo>
                  <a:lnTo>
                    <a:pt x="75057" y="105778"/>
                  </a:lnTo>
                  <a:lnTo>
                    <a:pt x="64795" y="116001"/>
                  </a:lnTo>
                  <a:lnTo>
                    <a:pt x="51155" y="122859"/>
                  </a:lnTo>
                  <a:lnTo>
                    <a:pt x="30708" y="136486"/>
                  </a:lnTo>
                  <a:lnTo>
                    <a:pt x="20447" y="139865"/>
                  </a:lnTo>
                  <a:lnTo>
                    <a:pt x="13601" y="146723"/>
                  </a:lnTo>
                  <a:lnTo>
                    <a:pt x="6845" y="150088"/>
                  </a:lnTo>
                  <a:lnTo>
                    <a:pt x="3441" y="153504"/>
                  </a:lnTo>
                  <a:lnTo>
                    <a:pt x="0" y="153504"/>
                  </a:lnTo>
                  <a:lnTo>
                    <a:pt x="0" y="330860"/>
                  </a:lnTo>
                  <a:lnTo>
                    <a:pt x="3441" y="327482"/>
                  </a:lnTo>
                  <a:lnTo>
                    <a:pt x="6845" y="324078"/>
                  </a:lnTo>
                  <a:lnTo>
                    <a:pt x="13601" y="317220"/>
                  </a:lnTo>
                  <a:lnTo>
                    <a:pt x="20447" y="306997"/>
                  </a:lnTo>
                  <a:lnTo>
                    <a:pt x="30708" y="296773"/>
                  </a:lnTo>
                  <a:lnTo>
                    <a:pt x="51155" y="269494"/>
                  </a:lnTo>
                  <a:lnTo>
                    <a:pt x="64795" y="255905"/>
                  </a:lnTo>
                  <a:lnTo>
                    <a:pt x="75057" y="242163"/>
                  </a:lnTo>
                  <a:lnTo>
                    <a:pt x="88646" y="228561"/>
                  </a:lnTo>
                  <a:lnTo>
                    <a:pt x="102285" y="211556"/>
                  </a:lnTo>
                  <a:lnTo>
                    <a:pt x="119291" y="197853"/>
                  </a:lnTo>
                  <a:lnTo>
                    <a:pt x="163639" y="153504"/>
                  </a:lnTo>
                  <a:lnTo>
                    <a:pt x="180721" y="139865"/>
                  </a:lnTo>
                  <a:lnTo>
                    <a:pt x="194348" y="126225"/>
                  </a:lnTo>
                  <a:lnTo>
                    <a:pt x="211353" y="112636"/>
                  </a:lnTo>
                  <a:lnTo>
                    <a:pt x="265925" y="71653"/>
                  </a:lnTo>
                  <a:lnTo>
                    <a:pt x="276148" y="64808"/>
                  </a:lnTo>
                  <a:lnTo>
                    <a:pt x="289788" y="58051"/>
                  </a:lnTo>
                  <a:lnTo>
                    <a:pt x="300012" y="51168"/>
                  </a:lnTo>
                  <a:lnTo>
                    <a:pt x="306793" y="44323"/>
                  </a:lnTo>
                  <a:lnTo>
                    <a:pt x="320421" y="37566"/>
                  </a:lnTo>
                  <a:lnTo>
                    <a:pt x="323875" y="34086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07A8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411465" y="3730865"/>
              <a:ext cx="327660" cy="307998"/>
            </a:xfrm>
            <a:custGeom>
              <a:avLst/>
              <a:gdLst/>
              <a:ahLst/>
              <a:cxnLst/>
              <a:rect l="l" t="t" r="r" b="b"/>
              <a:pathLst>
                <a:path w="327660" h="344805">
                  <a:moveTo>
                    <a:pt x="327279" y="0"/>
                  </a:moveTo>
                  <a:lnTo>
                    <a:pt x="323875" y="3441"/>
                  </a:lnTo>
                  <a:lnTo>
                    <a:pt x="320421" y="3441"/>
                  </a:lnTo>
                  <a:lnTo>
                    <a:pt x="313639" y="6845"/>
                  </a:lnTo>
                  <a:lnTo>
                    <a:pt x="306793" y="6845"/>
                  </a:lnTo>
                  <a:lnTo>
                    <a:pt x="300012" y="10223"/>
                  </a:lnTo>
                  <a:lnTo>
                    <a:pt x="289788" y="13703"/>
                  </a:lnTo>
                  <a:lnTo>
                    <a:pt x="276148" y="17081"/>
                  </a:lnTo>
                  <a:lnTo>
                    <a:pt x="265925" y="23926"/>
                  </a:lnTo>
                  <a:lnTo>
                    <a:pt x="252298" y="27305"/>
                  </a:lnTo>
                  <a:lnTo>
                    <a:pt x="224955" y="40944"/>
                  </a:lnTo>
                  <a:lnTo>
                    <a:pt x="211353" y="44310"/>
                  </a:lnTo>
                  <a:lnTo>
                    <a:pt x="194348" y="54571"/>
                  </a:lnTo>
                  <a:lnTo>
                    <a:pt x="180721" y="61429"/>
                  </a:lnTo>
                  <a:lnTo>
                    <a:pt x="163639" y="68275"/>
                  </a:lnTo>
                  <a:lnTo>
                    <a:pt x="149999" y="75057"/>
                  </a:lnTo>
                  <a:lnTo>
                    <a:pt x="132994" y="85280"/>
                  </a:lnTo>
                  <a:lnTo>
                    <a:pt x="119291" y="92138"/>
                  </a:lnTo>
                  <a:lnTo>
                    <a:pt x="102285" y="102362"/>
                  </a:lnTo>
                  <a:lnTo>
                    <a:pt x="75057" y="116001"/>
                  </a:lnTo>
                  <a:lnTo>
                    <a:pt x="64795" y="126225"/>
                  </a:lnTo>
                  <a:lnTo>
                    <a:pt x="51155" y="133007"/>
                  </a:lnTo>
                  <a:lnTo>
                    <a:pt x="20447" y="153492"/>
                  </a:lnTo>
                  <a:lnTo>
                    <a:pt x="13601" y="156972"/>
                  </a:lnTo>
                  <a:lnTo>
                    <a:pt x="6845" y="163715"/>
                  </a:lnTo>
                  <a:lnTo>
                    <a:pt x="3441" y="163715"/>
                  </a:lnTo>
                  <a:lnTo>
                    <a:pt x="0" y="167195"/>
                  </a:lnTo>
                  <a:lnTo>
                    <a:pt x="0" y="344551"/>
                  </a:lnTo>
                  <a:lnTo>
                    <a:pt x="3441" y="341083"/>
                  </a:lnTo>
                  <a:lnTo>
                    <a:pt x="6845" y="337705"/>
                  </a:lnTo>
                  <a:lnTo>
                    <a:pt x="13601" y="327482"/>
                  </a:lnTo>
                  <a:lnTo>
                    <a:pt x="20447" y="320624"/>
                  </a:lnTo>
                  <a:lnTo>
                    <a:pt x="30708" y="306997"/>
                  </a:lnTo>
                  <a:lnTo>
                    <a:pt x="40932" y="296760"/>
                  </a:lnTo>
                  <a:lnTo>
                    <a:pt x="51155" y="283133"/>
                  </a:lnTo>
                  <a:lnTo>
                    <a:pt x="64795" y="269494"/>
                  </a:lnTo>
                  <a:lnTo>
                    <a:pt x="75057" y="252412"/>
                  </a:lnTo>
                  <a:lnTo>
                    <a:pt x="88646" y="238785"/>
                  </a:lnTo>
                  <a:lnTo>
                    <a:pt x="102285" y="221703"/>
                  </a:lnTo>
                  <a:lnTo>
                    <a:pt x="163639" y="160350"/>
                  </a:lnTo>
                  <a:lnTo>
                    <a:pt x="180721" y="146710"/>
                  </a:lnTo>
                  <a:lnTo>
                    <a:pt x="194348" y="133007"/>
                  </a:lnTo>
                  <a:lnTo>
                    <a:pt x="211353" y="119380"/>
                  </a:lnTo>
                  <a:lnTo>
                    <a:pt x="224955" y="105778"/>
                  </a:lnTo>
                  <a:lnTo>
                    <a:pt x="265925" y="75057"/>
                  </a:lnTo>
                  <a:lnTo>
                    <a:pt x="276148" y="68275"/>
                  </a:lnTo>
                  <a:lnTo>
                    <a:pt x="289788" y="61429"/>
                  </a:lnTo>
                  <a:lnTo>
                    <a:pt x="300012" y="54571"/>
                  </a:lnTo>
                  <a:lnTo>
                    <a:pt x="306793" y="47790"/>
                  </a:lnTo>
                  <a:lnTo>
                    <a:pt x="313639" y="44310"/>
                  </a:lnTo>
                  <a:lnTo>
                    <a:pt x="320421" y="40944"/>
                  </a:lnTo>
                  <a:lnTo>
                    <a:pt x="323875" y="37566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411465" y="3733940"/>
              <a:ext cx="327660" cy="317073"/>
            </a:xfrm>
            <a:custGeom>
              <a:avLst/>
              <a:gdLst/>
              <a:ahLst/>
              <a:cxnLst/>
              <a:rect l="l" t="t" r="r" b="b"/>
              <a:pathLst>
                <a:path w="327660" h="354964">
                  <a:moveTo>
                    <a:pt x="327279" y="0"/>
                  </a:moveTo>
                  <a:lnTo>
                    <a:pt x="323875" y="0"/>
                  </a:lnTo>
                  <a:lnTo>
                    <a:pt x="320421" y="3403"/>
                  </a:lnTo>
                  <a:lnTo>
                    <a:pt x="313639" y="3403"/>
                  </a:lnTo>
                  <a:lnTo>
                    <a:pt x="306793" y="6781"/>
                  </a:lnTo>
                  <a:lnTo>
                    <a:pt x="300012" y="10261"/>
                  </a:lnTo>
                  <a:lnTo>
                    <a:pt x="289788" y="13639"/>
                  </a:lnTo>
                  <a:lnTo>
                    <a:pt x="276148" y="17005"/>
                  </a:lnTo>
                  <a:lnTo>
                    <a:pt x="265925" y="23863"/>
                  </a:lnTo>
                  <a:lnTo>
                    <a:pt x="252298" y="27266"/>
                  </a:lnTo>
                  <a:lnTo>
                    <a:pt x="238696" y="34124"/>
                  </a:lnTo>
                  <a:lnTo>
                    <a:pt x="224955" y="40868"/>
                  </a:lnTo>
                  <a:lnTo>
                    <a:pt x="211353" y="47726"/>
                  </a:lnTo>
                  <a:lnTo>
                    <a:pt x="194348" y="54610"/>
                  </a:lnTo>
                  <a:lnTo>
                    <a:pt x="180721" y="64833"/>
                  </a:lnTo>
                  <a:lnTo>
                    <a:pt x="163639" y="71615"/>
                  </a:lnTo>
                  <a:lnTo>
                    <a:pt x="149999" y="78473"/>
                  </a:lnTo>
                  <a:lnTo>
                    <a:pt x="132994" y="88696"/>
                  </a:lnTo>
                  <a:lnTo>
                    <a:pt x="119291" y="98920"/>
                  </a:lnTo>
                  <a:lnTo>
                    <a:pt x="102285" y="105702"/>
                  </a:lnTo>
                  <a:lnTo>
                    <a:pt x="88646" y="115938"/>
                  </a:lnTo>
                  <a:lnTo>
                    <a:pt x="75057" y="122783"/>
                  </a:lnTo>
                  <a:lnTo>
                    <a:pt x="64795" y="133045"/>
                  </a:lnTo>
                  <a:lnTo>
                    <a:pt x="51155" y="139788"/>
                  </a:lnTo>
                  <a:lnTo>
                    <a:pt x="40932" y="150050"/>
                  </a:lnTo>
                  <a:lnTo>
                    <a:pt x="30708" y="156908"/>
                  </a:lnTo>
                  <a:lnTo>
                    <a:pt x="20447" y="160274"/>
                  </a:lnTo>
                  <a:lnTo>
                    <a:pt x="13601" y="167132"/>
                  </a:lnTo>
                  <a:lnTo>
                    <a:pt x="6845" y="170510"/>
                  </a:lnTo>
                  <a:lnTo>
                    <a:pt x="3441" y="173913"/>
                  </a:lnTo>
                  <a:lnTo>
                    <a:pt x="0" y="177393"/>
                  </a:lnTo>
                  <a:lnTo>
                    <a:pt x="0" y="354749"/>
                  </a:lnTo>
                  <a:lnTo>
                    <a:pt x="3441" y="351332"/>
                  </a:lnTo>
                  <a:lnTo>
                    <a:pt x="6845" y="344487"/>
                  </a:lnTo>
                  <a:lnTo>
                    <a:pt x="13601" y="337642"/>
                  </a:lnTo>
                  <a:lnTo>
                    <a:pt x="20447" y="327406"/>
                  </a:lnTo>
                  <a:lnTo>
                    <a:pt x="30708" y="317182"/>
                  </a:lnTo>
                  <a:lnTo>
                    <a:pt x="51155" y="289915"/>
                  </a:lnTo>
                  <a:lnTo>
                    <a:pt x="64795" y="276313"/>
                  </a:lnTo>
                  <a:lnTo>
                    <a:pt x="75057" y="259207"/>
                  </a:lnTo>
                  <a:lnTo>
                    <a:pt x="88646" y="242189"/>
                  </a:lnTo>
                  <a:lnTo>
                    <a:pt x="119291" y="211480"/>
                  </a:lnTo>
                  <a:lnTo>
                    <a:pt x="132994" y="194398"/>
                  </a:lnTo>
                  <a:lnTo>
                    <a:pt x="149999" y="180759"/>
                  </a:lnTo>
                  <a:lnTo>
                    <a:pt x="163639" y="163753"/>
                  </a:lnTo>
                  <a:lnTo>
                    <a:pt x="180721" y="150050"/>
                  </a:lnTo>
                  <a:lnTo>
                    <a:pt x="194348" y="136423"/>
                  </a:lnTo>
                  <a:lnTo>
                    <a:pt x="211353" y="122783"/>
                  </a:lnTo>
                  <a:lnTo>
                    <a:pt x="238696" y="95478"/>
                  </a:lnTo>
                  <a:lnTo>
                    <a:pt x="265925" y="74993"/>
                  </a:lnTo>
                  <a:lnTo>
                    <a:pt x="276148" y="68211"/>
                  </a:lnTo>
                  <a:lnTo>
                    <a:pt x="289788" y="61353"/>
                  </a:lnTo>
                  <a:lnTo>
                    <a:pt x="300012" y="54610"/>
                  </a:lnTo>
                  <a:lnTo>
                    <a:pt x="306793" y="47726"/>
                  </a:lnTo>
                  <a:lnTo>
                    <a:pt x="313639" y="44348"/>
                  </a:lnTo>
                  <a:lnTo>
                    <a:pt x="320421" y="37503"/>
                  </a:lnTo>
                  <a:lnTo>
                    <a:pt x="323875" y="37503"/>
                  </a:lnTo>
                  <a:lnTo>
                    <a:pt x="327279" y="34124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052AD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411465" y="3736985"/>
              <a:ext cx="327660" cy="326149"/>
            </a:xfrm>
            <a:custGeom>
              <a:avLst/>
              <a:gdLst/>
              <a:ahLst/>
              <a:cxnLst/>
              <a:rect l="l" t="t" r="r" b="b"/>
              <a:pathLst>
                <a:path w="327660" h="365125">
                  <a:moveTo>
                    <a:pt x="327279" y="0"/>
                  </a:moveTo>
                  <a:lnTo>
                    <a:pt x="323875" y="0"/>
                  </a:lnTo>
                  <a:lnTo>
                    <a:pt x="320421" y="3378"/>
                  </a:lnTo>
                  <a:lnTo>
                    <a:pt x="313639" y="3378"/>
                  </a:lnTo>
                  <a:lnTo>
                    <a:pt x="300012" y="10223"/>
                  </a:lnTo>
                  <a:lnTo>
                    <a:pt x="289788" y="13601"/>
                  </a:lnTo>
                  <a:lnTo>
                    <a:pt x="276148" y="20447"/>
                  </a:lnTo>
                  <a:lnTo>
                    <a:pt x="265925" y="23863"/>
                  </a:lnTo>
                  <a:lnTo>
                    <a:pt x="211353" y="51193"/>
                  </a:lnTo>
                  <a:lnTo>
                    <a:pt x="194348" y="57950"/>
                  </a:lnTo>
                  <a:lnTo>
                    <a:pt x="180721" y="64795"/>
                  </a:lnTo>
                  <a:lnTo>
                    <a:pt x="163639" y="75057"/>
                  </a:lnTo>
                  <a:lnTo>
                    <a:pt x="149999" y="85293"/>
                  </a:lnTo>
                  <a:lnTo>
                    <a:pt x="132994" y="92075"/>
                  </a:lnTo>
                  <a:lnTo>
                    <a:pt x="119291" y="102298"/>
                  </a:lnTo>
                  <a:lnTo>
                    <a:pt x="102285" y="112522"/>
                  </a:lnTo>
                  <a:lnTo>
                    <a:pt x="88646" y="122783"/>
                  </a:lnTo>
                  <a:lnTo>
                    <a:pt x="75057" y="129628"/>
                  </a:lnTo>
                  <a:lnTo>
                    <a:pt x="64795" y="139865"/>
                  </a:lnTo>
                  <a:lnTo>
                    <a:pt x="51155" y="150126"/>
                  </a:lnTo>
                  <a:lnTo>
                    <a:pt x="20447" y="170510"/>
                  </a:lnTo>
                  <a:lnTo>
                    <a:pt x="13601" y="177355"/>
                  </a:lnTo>
                  <a:lnTo>
                    <a:pt x="6845" y="180733"/>
                  </a:lnTo>
                  <a:lnTo>
                    <a:pt x="3441" y="184213"/>
                  </a:lnTo>
                  <a:lnTo>
                    <a:pt x="0" y="187579"/>
                  </a:lnTo>
                  <a:lnTo>
                    <a:pt x="0" y="364947"/>
                  </a:lnTo>
                  <a:lnTo>
                    <a:pt x="3441" y="361569"/>
                  </a:lnTo>
                  <a:lnTo>
                    <a:pt x="6845" y="354711"/>
                  </a:lnTo>
                  <a:lnTo>
                    <a:pt x="13601" y="347929"/>
                  </a:lnTo>
                  <a:lnTo>
                    <a:pt x="20447" y="337705"/>
                  </a:lnTo>
                  <a:lnTo>
                    <a:pt x="51155" y="296760"/>
                  </a:lnTo>
                  <a:lnTo>
                    <a:pt x="64795" y="283133"/>
                  </a:lnTo>
                  <a:lnTo>
                    <a:pt x="75057" y="266014"/>
                  </a:lnTo>
                  <a:lnTo>
                    <a:pt x="102285" y="231927"/>
                  </a:lnTo>
                  <a:lnTo>
                    <a:pt x="149999" y="184213"/>
                  </a:lnTo>
                  <a:lnTo>
                    <a:pt x="163639" y="167093"/>
                  </a:lnTo>
                  <a:lnTo>
                    <a:pt x="180721" y="153492"/>
                  </a:lnTo>
                  <a:lnTo>
                    <a:pt x="194348" y="136385"/>
                  </a:lnTo>
                  <a:lnTo>
                    <a:pt x="211353" y="122783"/>
                  </a:lnTo>
                  <a:lnTo>
                    <a:pt x="224955" y="109143"/>
                  </a:lnTo>
                  <a:lnTo>
                    <a:pt x="238696" y="98920"/>
                  </a:lnTo>
                  <a:lnTo>
                    <a:pt x="265925" y="78435"/>
                  </a:lnTo>
                  <a:lnTo>
                    <a:pt x="276148" y="68211"/>
                  </a:lnTo>
                  <a:lnTo>
                    <a:pt x="289788" y="61429"/>
                  </a:lnTo>
                  <a:lnTo>
                    <a:pt x="300012" y="54571"/>
                  </a:lnTo>
                  <a:lnTo>
                    <a:pt x="306793" y="47726"/>
                  </a:lnTo>
                  <a:lnTo>
                    <a:pt x="313639" y="40944"/>
                  </a:lnTo>
                  <a:lnTo>
                    <a:pt x="320421" y="37465"/>
                  </a:lnTo>
                  <a:lnTo>
                    <a:pt x="323875" y="34086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03FC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411465" y="3740003"/>
              <a:ext cx="327660" cy="335224"/>
            </a:xfrm>
            <a:custGeom>
              <a:avLst/>
              <a:gdLst/>
              <a:ahLst/>
              <a:cxnLst/>
              <a:rect l="l" t="t" r="r" b="b"/>
              <a:pathLst>
                <a:path w="327660" h="375285">
                  <a:moveTo>
                    <a:pt x="327279" y="0"/>
                  </a:moveTo>
                  <a:lnTo>
                    <a:pt x="320421" y="0"/>
                  </a:lnTo>
                  <a:lnTo>
                    <a:pt x="313639" y="3467"/>
                  </a:lnTo>
                  <a:lnTo>
                    <a:pt x="300012" y="10223"/>
                  </a:lnTo>
                  <a:lnTo>
                    <a:pt x="289788" y="13703"/>
                  </a:lnTo>
                  <a:lnTo>
                    <a:pt x="276148" y="20485"/>
                  </a:lnTo>
                  <a:lnTo>
                    <a:pt x="265925" y="23863"/>
                  </a:lnTo>
                  <a:lnTo>
                    <a:pt x="211353" y="51193"/>
                  </a:lnTo>
                  <a:lnTo>
                    <a:pt x="194348" y="61417"/>
                  </a:lnTo>
                  <a:lnTo>
                    <a:pt x="180721" y="68211"/>
                  </a:lnTo>
                  <a:lnTo>
                    <a:pt x="163639" y="78435"/>
                  </a:lnTo>
                  <a:lnTo>
                    <a:pt x="149999" y="88696"/>
                  </a:lnTo>
                  <a:lnTo>
                    <a:pt x="132994" y="98920"/>
                  </a:lnTo>
                  <a:lnTo>
                    <a:pt x="119291" y="109143"/>
                  </a:lnTo>
                  <a:lnTo>
                    <a:pt x="102285" y="119405"/>
                  </a:lnTo>
                  <a:lnTo>
                    <a:pt x="88646" y="126250"/>
                  </a:lnTo>
                  <a:lnTo>
                    <a:pt x="75057" y="136486"/>
                  </a:lnTo>
                  <a:lnTo>
                    <a:pt x="64795" y="146748"/>
                  </a:lnTo>
                  <a:lnTo>
                    <a:pt x="51155" y="156971"/>
                  </a:lnTo>
                  <a:lnTo>
                    <a:pt x="40932" y="163715"/>
                  </a:lnTo>
                  <a:lnTo>
                    <a:pt x="30708" y="173977"/>
                  </a:lnTo>
                  <a:lnTo>
                    <a:pt x="20447" y="180835"/>
                  </a:lnTo>
                  <a:lnTo>
                    <a:pt x="13601" y="187617"/>
                  </a:lnTo>
                  <a:lnTo>
                    <a:pt x="6845" y="191058"/>
                  </a:lnTo>
                  <a:lnTo>
                    <a:pt x="3441" y="194462"/>
                  </a:lnTo>
                  <a:lnTo>
                    <a:pt x="0" y="197840"/>
                  </a:lnTo>
                  <a:lnTo>
                    <a:pt x="0" y="375196"/>
                  </a:lnTo>
                  <a:lnTo>
                    <a:pt x="3441" y="371817"/>
                  </a:lnTo>
                  <a:lnTo>
                    <a:pt x="6845" y="364972"/>
                  </a:lnTo>
                  <a:lnTo>
                    <a:pt x="13601" y="358190"/>
                  </a:lnTo>
                  <a:lnTo>
                    <a:pt x="20447" y="344550"/>
                  </a:lnTo>
                  <a:lnTo>
                    <a:pt x="30708" y="334327"/>
                  </a:lnTo>
                  <a:lnTo>
                    <a:pt x="51155" y="306984"/>
                  </a:lnTo>
                  <a:lnTo>
                    <a:pt x="64795" y="289979"/>
                  </a:lnTo>
                  <a:lnTo>
                    <a:pt x="75057" y="272897"/>
                  </a:lnTo>
                  <a:lnTo>
                    <a:pt x="102285" y="238785"/>
                  </a:lnTo>
                  <a:lnTo>
                    <a:pt x="119291" y="221703"/>
                  </a:lnTo>
                  <a:lnTo>
                    <a:pt x="132994" y="204698"/>
                  </a:lnTo>
                  <a:lnTo>
                    <a:pt x="149999" y="187617"/>
                  </a:lnTo>
                  <a:lnTo>
                    <a:pt x="163639" y="170599"/>
                  </a:lnTo>
                  <a:lnTo>
                    <a:pt x="180721" y="156971"/>
                  </a:lnTo>
                  <a:lnTo>
                    <a:pt x="194348" y="139852"/>
                  </a:lnTo>
                  <a:lnTo>
                    <a:pt x="211353" y="126250"/>
                  </a:lnTo>
                  <a:lnTo>
                    <a:pt x="238696" y="98920"/>
                  </a:lnTo>
                  <a:lnTo>
                    <a:pt x="265925" y="78435"/>
                  </a:lnTo>
                  <a:lnTo>
                    <a:pt x="276148" y="68211"/>
                  </a:lnTo>
                  <a:lnTo>
                    <a:pt x="289788" y="61417"/>
                  </a:lnTo>
                  <a:lnTo>
                    <a:pt x="300012" y="54571"/>
                  </a:lnTo>
                  <a:lnTo>
                    <a:pt x="313639" y="40932"/>
                  </a:lnTo>
                  <a:lnTo>
                    <a:pt x="320421" y="37566"/>
                  </a:lnTo>
                  <a:lnTo>
                    <a:pt x="323875" y="34086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02DD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411465" y="3739999"/>
              <a:ext cx="327660" cy="347703"/>
            </a:xfrm>
            <a:custGeom>
              <a:avLst/>
              <a:gdLst/>
              <a:ahLst/>
              <a:cxnLst/>
              <a:rect l="l" t="t" r="r" b="b"/>
              <a:pathLst>
                <a:path w="327660" h="389255">
                  <a:moveTo>
                    <a:pt x="327279" y="0"/>
                  </a:moveTo>
                  <a:lnTo>
                    <a:pt x="323875" y="3479"/>
                  </a:lnTo>
                  <a:lnTo>
                    <a:pt x="320421" y="3479"/>
                  </a:lnTo>
                  <a:lnTo>
                    <a:pt x="306793" y="10223"/>
                  </a:lnTo>
                  <a:lnTo>
                    <a:pt x="300012" y="13703"/>
                  </a:lnTo>
                  <a:lnTo>
                    <a:pt x="289788" y="17081"/>
                  </a:lnTo>
                  <a:lnTo>
                    <a:pt x="276148" y="23863"/>
                  </a:lnTo>
                  <a:lnTo>
                    <a:pt x="265925" y="27343"/>
                  </a:lnTo>
                  <a:lnTo>
                    <a:pt x="238696" y="40944"/>
                  </a:lnTo>
                  <a:lnTo>
                    <a:pt x="224955" y="51206"/>
                  </a:lnTo>
                  <a:lnTo>
                    <a:pt x="211353" y="58051"/>
                  </a:lnTo>
                  <a:lnTo>
                    <a:pt x="194348" y="68211"/>
                  </a:lnTo>
                  <a:lnTo>
                    <a:pt x="180721" y="75057"/>
                  </a:lnTo>
                  <a:lnTo>
                    <a:pt x="163639" y="85293"/>
                  </a:lnTo>
                  <a:lnTo>
                    <a:pt x="149999" y="95542"/>
                  </a:lnTo>
                  <a:lnTo>
                    <a:pt x="132994" y="105778"/>
                  </a:lnTo>
                  <a:lnTo>
                    <a:pt x="119291" y="116001"/>
                  </a:lnTo>
                  <a:lnTo>
                    <a:pt x="102285" y="126263"/>
                  </a:lnTo>
                  <a:lnTo>
                    <a:pt x="75057" y="146748"/>
                  </a:lnTo>
                  <a:lnTo>
                    <a:pt x="64795" y="156972"/>
                  </a:lnTo>
                  <a:lnTo>
                    <a:pt x="51155" y="167132"/>
                  </a:lnTo>
                  <a:lnTo>
                    <a:pt x="40932" y="177355"/>
                  </a:lnTo>
                  <a:lnTo>
                    <a:pt x="20447" y="191058"/>
                  </a:lnTo>
                  <a:lnTo>
                    <a:pt x="13601" y="197840"/>
                  </a:lnTo>
                  <a:lnTo>
                    <a:pt x="6845" y="204698"/>
                  </a:lnTo>
                  <a:lnTo>
                    <a:pt x="0" y="211480"/>
                  </a:lnTo>
                  <a:lnTo>
                    <a:pt x="0" y="388899"/>
                  </a:lnTo>
                  <a:lnTo>
                    <a:pt x="3441" y="385457"/>
                  </a:lnTo>
                  <a:lnTo>
                    <a:pt x="6845" y="378675"/>
                  </a:lnTo>
                  <a:lnTo>
                    <a:pt x="13601" y="368452"/>
                  </a:lnTo>
                  <a:lnTo>
                    <a:pt x="20447" y="358190"/>
                  </a:lnTo>
                  <a:lnTo>
                    <a:pt x="51155" y="317246"/>
                  </a:lnTo>
                  <a:lnTo>
                    <a:pt x="64795" y="300240"/>
                  </a:lnTo>
                  <a:lnTo>
                    <a:pt x="75057" y="283133"/>
                  </a:lnTo>
                  <a:lnTo>
                    <a:pt x="88646" y="266052"/>
                  </a:lnTo>
                  <a:lnTo>
                    <a:pt x="102285" y="249047"/>
                  </a:lnTo>
                  <a:lnTo>
                    <a:pt x="119291" y="228561"/>
                  </a:lnTo>
                  <a:lnTo>
                    <a:pt x="132994" y="211480"/>
                  </a:lnTo>
                  <a:lnTo>
                    <a:pt x="149999" y="194475"/>
                  </a:lnTo>
                  <a:lnTo>
                    <a:pt x="163639" y="177355"/>
                  </a:lnTo>
                  <a:lnTo>
                    <a:pt x="224955" y="116001"/>
                  </a:lnTo>
                  <a:lnTo>
                    <a:pt x="238696" y="105778"/>
                  </a:lnTo>
                  <a:lnTo>
                    <a:pt x="252298" y="92138"/>
                  </a:lnTo>
                  <a:lnTo>
                    <a:pt x="265925" y="81915"/>
                  </a:lnTo>
                  <a:lnTo>
                    <a:pt x="276148" y="71691"/>
                  </a:lnTo>
                  <a:lnTo>
                    <a:pt x="289788" y="64833"/>
                  </a:lnTo>
                  <a:lnTo>
                    <a:pt x="300012" y="54571"/>
                  </a:lnTo>
                  <a:lnTo>
                    <a:pt x="306793" y="51206"/>
                  </a:lnTo>
                  <a:lnTo>
                    <a:pt x="313639" y="44348"/>
                  </a:lnTo>
                  <a:lnTo>
                    <a:pt x="320421" y="40944"/>
                  </a:lnTo>
                  <a:lnTo>
                    <a:pt x="323875" y="37566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01DE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411465" y="3743105"/>
              <a:ext cx="327660" cy="356779"/>
            </a:xfrm>
            <a:custGeom>
              <a:avLst/>
              <a:gdLst/>
              <a:ahLst/>
              <a:cxnLst/>
              <a:rect l="l" t="t" r="r" b="b"/>
              <a:pathLst>
                <a:path w="327660" h="399414">
                  <a:moveTo>
                    <a:pt x="327279" y="0"/>
                  </a:moveTo>
                  <a:lnTo>
                    <a:pt x="323875" y="0"/>
                  </a:lnTo>
                  <a:lnTo>
                    <a:pt x="320421" y="3378"/>
                  </a:lnTo>
                  <a:lnTo>
                    <a:pt x="313639" y="6743"/>
                  </a:lnTo>
                  <a:lnTo>
                    <a:pt x="306793" y="10223"/>
                  </a:lnTo>
                  <a:lnTo>
                    <a:pt x="300012" y="13601"/>
                  </a:lnTo>
                  <a:lnTo>
                    <a:pt x="289788" y="17005"/>
                  </a:lnTo>
                  <a:lnTo>
                    <a:pt x="276148" y="23863"/>
                  </a:lnTo>
                  <a:lnTo>
                    <a:pt x="265925" y="30607"/>
                  </a:lnTo>
                  <a:lnTo>
                    <a:pt x="252298" y="34086"/>
                  </a:lnTo>
                  <a:lnTo>
                    <a:pt x="238696" y="44348"/>
                  </a:lnTo>
                  <a:lnTo>
                    <a:pt x="224955" y="51092"/>
                  </a:lnTo>
                  <a:lnTo>
                    <a:pt x="211353" y="61353"/>
                  </a:lnTo>
                  <a:lnTo>
                    <a:pt x="194348" y="68211"/>
                  </a:lnTo>
                  <a:lnTo>
                    <a:pt x="180721" y="78435"/>
                  </a:lnTo>
                  <a:lnTo>
                    <a:pt x="163639" y="88658"/>
                  </a:lnTo>
                  <a:lnTo>
                    <a:pt x="149999" y="98920"/>
                  </a:lnTo>
                  <a:lnTo>
                    <a:pt x="132994" y="109143"/>
                  </a:lnTo>
                  <a:lnTo>
                    <a:pt x="119291" y="122783"/>
                  </a:lnTo>
                  <a:lnTo>
                    <a:pt x="102285" y="133007"/>
                  </a:lnTo>
                  <a:lnTo>
                    <a:pt x="75057" y="153492"/>
                  </a:lnTo>
                  <a:lnTo>
                    <a:pt x="64795" y="163652"/>
                  </a:lnTo>
                  <a:lnTo>
                    <a:pt x="51155" y="173875"/>
                  </a:lnTo>
                  <a:lnTo>
                    <a:pt x="30708" y="194373"/>
                  </a:lnTo>
                  <a:lnTo>
                    <a:pt x="20447" y="201218"/>
                  </a:lnTo>
                  <a:lnTo>
                    <a:pt x="13601" y="208000"/>
                  </a:lnTo>
                  <a:lnTo>
                    <a:pt x="6845" y="214858"/>
                  </a:lnTo>
                  <a:lnTo>
                    <a:pt x="3441" y="218224"/>
                  </a:lnTo>
                  <a:lnTo>
                    <a:pt x="0" y="221703"/>
                  </a:lnTo>
                  <a:lnTo>
                    <a:pt x="0" y="399059"/>
                  </a:lnTo>
                  <a:lnTo>
                    <a:pt x="3441" y="395579"/>
                  </a:lnTo>
                  <a:lnTo>
                    <a:pt x="6845" y="388835"/>
                  </a:lnTo>
                  <a:lnTo>
                    <a:pt x="13601" y="378574"/>
                  </a:lnTo>
                  <a:lnTo>
                    <a:pt x="20447" y="368350"/>
                  </a:lnTo>
                  <a:lnTo>
                    <a:pt x="40932" y="341083"/>
                  </a:lnTo>
                  <a:lnTo>
                    <a:pt x="51155" y="324002"/>
                  </a:lnTo>
                  <a:lnTo>
                    <a:pt x="64795" y="306920"/>
                  </a:lnTo>
                  <a:lnTo>
                    <a:pt x="75057" y="289915"/>
                  </a:lnTo>
                  <a:lnTo>
                    <a:pt x="88646" y="272796"/>
                  </a:lnTo>
                  <a:lnTo>
                    <a:pt x="102285" y="252412"/>
                  </a:lnTo>
                  <a:lnTo>
                    <a:pt x="119291" y="235305"/>
                  </a:lnTo>
                  <a:lnTo>
                    <a:pt x="132994" y="218224"/>
                  </a:lnTo>
                  <a:lnTo>
                    <a:pt x="149999" y="197840"/>
                  </a:lnTo>
                  <a:lnTo>
                    <a:pt x="163639" y="180733"/>
                  </a:lnTo>
                  <a:lnTo>
                    <a:pt x="224955" y="119303"/>
                  </a:lnTo>
                  <a:lnTo>
                    <a:pt x="252298" y="92075"/>
                  </a:lnTo>
                  <a:lnTo>
                    <a:pt x="265925" y="81813"/>
                  </a:lnTo>
                  <a:lnTo>
                    <a:pt x="276148" y="71589"/>
                  </a:lnTo>
                  <a:lnTo>
                    <a:pt x="289788" y="64731"/>
                  </a:lnTo>
                  <a:lnTo>
                    <a:pt x="300012" y="54571"/>
                  </a:lnTo>
                  <a:lnTo>
                    <a:pt x="306793" y="47726"/>
                  </a:lnTo>
                  <a:lnTo>
                    <a:pt x="313639" y="44348"/>
                  </a:lnTo>
                  <a:lnTo>
                    <a:pt x="320421" y="40868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010E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411465" y="3746120"/>
              <a:ext cx="327660" cy="365854"/>
            </a:xfrm>
            <a:custGeom>
              <a:avLst/>
              <a:gdLst/>
              <a:ahLst/>
              <a:cxnLst/>
              <a:rect l="l" t="t" r="r" b="b"/>
              <a:pathLst>
                <a:path w="327660" h="409575">
                  <a:moveTo>
                    <a:pt x="327279" y="0"/>
                  </a:moveTo>
                  <a:lnTo>
                    <a:pt x="323875" y="0"/>
                  </a:lnTo>
                  <a:lnTo>
                    <a:pt x="320421" y="3378"/>
                  </a:lnTo>
                  <a:lnTo>
                    <a:pt x="313639" y="6845"/>
                  </a:lnTo>
                  <a:lnTo>
                    <a:pt x="306793" y="10223"/>
                  </a:lnTo>
                  <a:lnTo>
                    <a:pt x="300012" y="13639"/>
                  </a:lnTo>
                  <a:lnTo>
                    <a:pt x="289788" y="17005"/>
                  </a:lnTo>
                  <a:lnTo>
                    <a:pt x="276148" y="23863"/>
                  </a:lnTo>
                  <a:lnTo>
                    <a:pt x="265925" y="30708"/>
                  </a:lnTo>
                  <a:lnTo>
                    <a:pt x="238696" y="44348"/>
                  </a:lnTo>
                  <a:lnTo>
                    <a:pt x="224955" y="54571"/>
                  </a:lnTo>
                  <a:lnTo>
                    <a:pt x="211353" y="61353"/>
                  </a:lnTo>
                  <a:lnTo>
                    <a:pt x="194348" y="71589"/>
                  </a:lnTo>
                  <a:lnTo>
                    <a:pt x="180721" y="81838"/>
                  </a:lnTo>
                  <a:lnTo>
                    <a:pt x="163639" y="92075"/>
                  </a:lnTo>
                  <a:lnTo>
                    <a:pt x="149999" y="102298"/>
                  </a:lnTo>
                  <a:lnTo>
                    <a:pt x="132994" y="115925"/>
                  </a:lnTo>
                  <a:lnTo>
                    <a:pt x="119291" y="126161"/>
                  </a:lnTo>
                  <a:lnTo>
                    <a:pt x="102285" y="139890"/>
                  </a:lnTo>
                  <a:lnTo>
                    <a:pt x="75057" y="160274"/>
                  </a:lnTo>
                  <a:lnTo>
                    <a:pt x="64795" y="173977"/>
                  </a:lnTo>
                  <a:lnTo>
                    <a:pt x="51155" y="184213"/>
                  </a:lnTo>
                  <a:lnTo>
                    <a:pt x="40932" y="194475"/>
                  </a:lnTo>
                  <a:lnTo>
                    <a:pt x="30708" y="201218"/>
                  </a:lnTo>
                  <a:lnTo>
                    <a:pt x="13601" y="218325"/>
                  </a:lnTo>
                  <a:lnTo>
                    <a:pt x="6845" y="221703"/>
                  </a:lnTo>
                  <a:lnTo>
                    <a:pt x="3441" y="228561"/>
                  </a:lnTo>
                  <a:lnTo>
                    <a:pt x="0" y="231927"/>
                  </a:lnTo>
                  <a:lnTo>
                    <a:pt x="0" y="409320"/>
                  </a:lnTo>
                  <a:lnTo>
                    <a:pt x="3441" y="405917"/>
                  </a:lnTo>
                  <a:lnTo>
                    <a:pt x="6845" y="399059"/>
                  </a:lnTo>
                  <a:lnTo>
                    <a:pt x="13601" y="388835"/>
                  </a:lnTo>
                  <a:lnTo>
                    <a:pt x="20447" y="375196"/>
                  </a:lnTo>
                  <a:lnTo>
                    <a:pt x="30708" y="364972"/>
                  </a:lnTo>
                  <a:lnTo>
                    <a:pt x="51155" y="330847"/>
                  </a:lnTo>
                  <a:lnTo>
                    <a:pt x="64795" y="313778"/>
                  </a:lnTo>
                  <a:lnTo>
                    <a:pt x="75057" y="296760"/>
                  </a:lnTo>
                  <a:lnTo>
                    <a:pt x="88646" y="279692"/>
                  </a:lnTo>
                  <a:lnTo>
                    <a:pt x="102285" y="259207"/>
                  </a:lnTo>
                  <a:lnTo>
                    <a:pt x="119291" y="238823"/>
                  </a:lnTo>
                  <a:lnTo>
                    <a:pt x="132994" y="221703"/>
                  </a:lnTo>
                  <a:lnTo>
                    <a:pt x="149999" y="204622"/>
                  </a:lnTo>
                  <a:lnTo>
                    <a:pt x="163639" y="184213"/>
                  </a:lnTo>
                  <a:lnTo>
                    <a:pt x="180721" y="167132"/>
                  </a:lnTo>
                  <a:lnTo>
                    <a:pt x="194348" y="150126"/>
                  </a:lnTo>
                  <a:lnTo>
                    <a:pt x="211353" y="136423"/>
                  </a:lnTo>
                  <a:lnTo>
                    <a:pt x="224955" y="119405"/>
                  </a:lnTo>
                  <a:lnTo>
                    <a:pt x="238696" y="105778"/>
                  </a:lnTo>
                  <a:lnTo>
                    <a:pt x="252298" y="95542"/>
                  </a:lnTo>
                  <a:lnTo>
                    <a:pt x="276148" y="71589"/>
                  </a:lnTo>
                  <a:lnTo>
                    <a:pt x="289788" y="64833"/>
                  </a:lnTo>
                  <a:lnTo>
                    <a:pt x="306793" y="47726"/>
                  </a:lnTo>
                  <a:lnTo>
                    <a:pt x="313639" y="44348"/>
                  </a:lnTo>
                  <a:lnTo>
                    <a:pt x="320421" y="37490"/>
                  </a:lnTo>
                  <a:lnTo>
                    <a:pt x="323875" y="37490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007F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411465" y="3749133"/>
              <a:ext cx="327660" cy="374929"/>
            </a:xfrm>
            <a:custGeom>
              <a:avLst/>
              <a:gdLst/>
              <a:ahLst/>
              <a:cxnLst/>
              <a:rect l="l" t="t" r="r" b="b"/>
              <a:pathLst>
                <a:path w="327660" h="419735">
                  <a:moveTo>
                    <a:pt x="327279" y="0"/>
                  </a:moveTo>
                  <a:lnTo>
                    <a:pt x="323875" y="0"/>
                  </a:lnTo>
                  <a:lnTo>
                    <a:pt x="320421" y="3479"/>
                  </a:lnTo>
                  <a:lnTo>
                    <a:pt x="313639" y="3479"/>
                  </a:lnTo>
                  <a:lnTo>
                    <a:pt x="306793" y="6858"/>
                  </a:lnTo>
                  <a:lnTo>
                    <a:pt x="300012" y="13639"/>
                  </a:lnTo>
                  <a:lnTo>
                    <a:pt x="289788" y="17106"/>
                  </a:lnTo>
                  <a:lnTo>
                    <a:pt x="276148" y="23863"/>
                  </a:lnTo>
                  <a:lnTo>
                    <a:pt x="265925" y="30708"/>
                  </a:lnTo>
                  <a:lnTo>
                    <a:pt x="252298" y="37604"/>
                  </a:lnTo>
                  <a:lnTo>
                    <a:pt x="238696" y="44348"/>
                  </a:lnTo>
                  <a:lnTo>
                    <a:pt x="211353" y="64833"/>
                  </a:lnTo>
                  <a:lnTo>
                    <a:pt x="194348" y="75057"/>
                  </a:lnTo>
                  <a:lnTo>
                    <a:pt x="180721" y="85318"/>
                  </a:lnTo>
                  <a:lnTo>
                    <a:pt x="163639" y="95542"/>
                  </a:lnTo>
                  <a:lnTo>
                    <a:pt x="149999" y="109181"/>
                  </a:lnTo>
                  <a:lnTo>
                    <a:pt x="132994" y="119405"/>
                  </a:lnTo>
                  <a:lnTo>
                    <a:pt x="119291" y="133045"/>
                  </a:lnTo>
                  <a:lnTo>
                    <a:pt x="102285" y="143268"/>
                  </a:lnTo>
                  <a:lnTo>
                    <a:pt x="88646" y="156908"/>
                  </a:lnTo>
                  <a:lnTo>
                    <a:pt x="75057" y="167132"/>
                  </a:lnTo>
                  <a:lnTo>
                    <a:pt x="64795" y="180835"/>
                  </a:lnTo>
                  <a:lnTo>
                    <a:pt x="51155" y="191096"/>
                  </a:lnTo>
                  <a:lnTo>
                    <a:pt x="30708" y="211480"/>
                  </a:lnTo>
                  <a:lnTo>
                    <a:pt x="20447" y="218325"/>
                  </a:lnTo>
                  <a:lnTo>
                    <a:pt x="13601" y="228561"/>
                  </a:lnTo>
                  <a:lnTo>
                    <a:pt x="6845" y="231965"/>
                  </a:lnTo>
                  <a:lnTo>
                    <a:pt x="3441" y="238823"/>
                  </a:lnTo>
                  <a:lnTo>
                    <a:pt x="0" y="238823"/>
                  </a:lnTo>
                  <a:lnTo>
                    <a:pt x="0" y="419544"/>
                  </a:lnTo>
                  <a:lnTo>
                    <a:pt x="3441" y="416179"/>
                  </a:lnTo>
                  <a:lnTo>
                    <a:pt x="6845" y="405942"/>
                  </a:lnTo>
                  <a:lnTo>
                    <a:pt x="13601" y="399097"/>
                  </a:lnTo>
                  <a:lnTo>
                    <a:pt x="20447" y="385457"/>
                  </a:lnTo>
                  <a:lnTo>
                    <a:pt x="40932" y="358228"/>
                  </a:lnTo>
                  <a:lnTo>
                    <a:pt x="51155" y="341109"/>
                  </a:lnTo>
                  <a:lnTo>
                    <a:pt x="64795" y="320624"/>
                  </a:lnTo>
                  <a:lnTo>
                    <a:pt x="75057" y="303618"/>
                  </a:lnTo>
                  <a:lnTo>
                    <a:pt x="88646" y="283171"/>
                  </a:lnTo>
                  <a:lnTo>
                    <a:pt x="102285" y="266052"/>
                  </a:lnTo>
                  <a:lnTo>
                    <a:pt x="119291" y="245668"/>
                  </a:lnTo>
                  <a:lnTo>
                    <a:pt x="132994" y="225183"/>
                  </a:lnTo>
                  <a:lnTo>
                    <a:pt x="149999" y="208102"/>
                  </a:lnTo>
                  <a:lnTo>
                    <a:pt x="163639" y="187617"/>
                  </a:lnTo>
                  <a:lnTo>
                    <a:pt x="180721" y="170611"/>
                  </a:lnTo>
                  <a:lnTo>
                    <a:pt x="194348" y="153492"/>
                  </a:lnTo>
                  <a:lnTo>
                    <a:pt x="211353" y="136525"/>
                  </a:lnTo>
                  <a:lnTo>
                    <a:pt x="224955" y="122783"/>
                  </a:lnTo>
                  <a:lnTo>
                    <a:pt x="238696" y="109181"/>
                  </a:lnTo>
                  <a:lnTo>
                    <a:pt x="252298" y="95542"/>
                  </a:lnTo>
                  <a:lnTo>
                    <a:pt x="265925" y="85318"/>
                  </a:lnTo>
                  <a:lnTo>
                    <a:pt x="276148" y="71691"/>
                  </a:lnTo>
                  <a:lnTo>
                    <a:pt x="289788" y="64833"/>
                  </a:lnTo>
                  <a:lnTo>
                    <a:pt x="306793" y="47828"/>
                  </a:lnTo>
                  <a:lnTo>
                    <a:pt x="313639" y="44348"/>
                  </a:lnTo>
                  <a:lnTo>
                    <a:pt x="320421" y="37604"/>
                  </a:lnTo>
                  <a:lnTo>
                    <a:pt x="323875" y="34124"/>
                  </a:lnTo>
                  <a:lnTo>
                    <a:pt x="327279" y="34124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001F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411465" y="3749134"/>
              <a:ext cx="327660" cy="387408"/>
            </a:xfrm>
            <a:custGeom>
              <a:avLst/>
              <a:gdLst/>
              <a:ahLst/>
              <a:cxnLst/>
              <a:rect l="l" t="t" r="r" b="b"/>
              <a:pathLst>
                <a:path w="327660" h="433705">
                  <a:moveTo>
                    <a:pt x="327279" y="0"/>
                  </a:moveTo>
                  <a:lnTo>
                    <a:pt x="323875" y="3479"/>
                  </a:lnTo>
                  <a:lnTo>
                    <a:pt x="320421" y="3479"/>
                  </a:lnTo>
                  <a:lnTo>
                    <a:pt x="306793" y="10261"/>
                  </a:lnTo>
                  <a:lnTo>
                    <a:pt x="300012" y="17106"/>
                  </a:lnTo>
                  <a:lnTo>
                    <a:pt x="289788" y="20485"/>
                  </a:lnTo>
                  <a:lnTo>
                    <a:pt x="276148" y="27343"/>
                  </a:lnTo>
                  <a:lnTo>
                    <a:pt x="265925" y="34124"/>
                  </a:lnTo>
                  <a:lnTo>
                    <a:pt x="252298" y="40970"/>
                  </a:lnTo>
                  <a:lnTo>
                    <a:pt x="238696" y="51193"/>
                  </a:lnTo>
                  <a:lnTo>
                    <a:pt x="224955" y="57988"/>
                  </a:lnTo>
                  <a:lnTo>
                    <a:pt x="211353" y="68211"/>
                  </a:lnTo>
                  <a:lnTo>
                    <a:pt x="194348" y="78473"/>
                  </a:lnTo>
                  <a:lnTo>
                    <a:pt x="180721" y="92176"/>
                  </a:lnTo>
                  <a:lnTo>
                    <a:pt x="163639" y="102400"/>
                  </a:lnTo>
                  <a:lnTo>
                    <a:pt x="149999" y="116039"/>
                  </a:lnTo>
                  <a:lnTo>
                    <a:pt x="132994" y="126263"/>
                  </a:lnTo>
                  <a:lnTo>
                    <a:pt x="119291" y="139890"/>
                  </a:lnTo>
                  <a:lnTo>
                    <a:pt x="102285" y="153492"/>
                  </a:lnTo>
                  <a:lnTo>
                    <a:pt x="88646" y="163753"/>
                  </a:lnTo>
                  <a:lnTo>
                    <a:pt x="75057" y="177393"/>
                  </a:lnTo>
                  <a:lnTo>
                    <a:pt x="64795" y="191096"/>
                  </a:lnTo>
                  <a:lnTo>
                    <a:pt x="51155" y="201256"/>
                  </a:lnTo>
                  <a:lnTo>
                    <a:pt x="13601" y="238823"/>
                  </a:lnTo>
                  <a:lnTo>
                    <a:pt x="6845" y="245668"/>
                  </a:lnTo>
                  <a:lnTo>
                    <a:pt x="3441" y="249047"/>
                  </a:lnTo>
                  <a:lnTo>
                    <a:pt x="0" y="252425"/>
                  </a:lnTo>
                  <a:lnTo>
                    <a:pt x="0" y="433247"/>
                  </a:lnTo>
                  <a:lnTo>
                    <a:pt x="3441" y="426402"/>
                  </a:lnTo>
                  <a:lnTo>
                    <a:pt x="6845" y="419544"/>
                  </a:lnTo>
                  <a:lnTo>
                    <a:pt x="13601" y="409320"/>
                  </a:lnTo>
                  <a:lnTo>
                    <a:pt x="20447" y="399097"/>
                  </a:lnTo>
                  <a:lnTo>
                    <a:pt x="30708" y="382092"/>
                  </a:lnTo>
                  <a:lnTo>
                    <a:pt x="40932" y="368452"/>
                  </a:lnTo>
                  <a:lnTo>
                    <a:pt x="51155" y="351345"/>
                  </a:lnTo>
                  <a:lnTo>
                    <a:pt x="64795" y="330885"/>
                  </a:lnTo>
                  <a:lnTo>
                    <a:pt x="75057" y="313880"/>
                  </a:lnTo>
                  <a:lnTo>
                    <a:pt x="102285" y="272910"/>
                  </a:lnTo>
                  <a:lnTo>
                    <a:pt x="119291" y="252425"/>
                  </a:lnTo>
                  <a:lnTo>
                    <a:pt x="132994" y="231965"/>
                  </a:lnTo>
                  <a:lnTo>
                    <a:pt x="149999" y="214960"/>
                  </a:lnTo>
                  <a:lnTo>
                    <a:pt x="163639" y="194475"/>
                  </a:lnTo>
                  <a:lnTo>
                    <a:pt x="180721" y="177393"/>
                  </a:lnTo>
                  <a:lnTo>
                    <a:pt x="194348" y="160388"/>
                  </a:lnTo>
                  <a:lnTo>
                    <a:pt x="211353" y="143268"/>
                  </a:lnTo>
                  <a:lnTo>
                    <a:pt x="224955" y="126263"/>
                  </a:lnTo>
                  <a:lnTo>
                    <a:pt x="252298" y="98920"/>
                  </a:lnTo>
                  <a:lnTo>
                    <a:pt x="265925" y="88696"/>
                  </a:lnTo>
                  <a:lnTo>
                    <a:pt x="276148" y="75057"/>
                  </a:lnTo>
                  <a:lnTo>
                    <a:pt x="289788" y="68211"/>
                  </a:lnTo>
                  <a:lnTo>
                    <a:pt x="313639" y="44348"/>
                  </a:lnTo>
                  <a:lnTo>
                    <a:pt x="320421" y="40970"/>
                  </a:lnTo>
                  <a:lnTo>
                    <a:pt x="323875" y="37604"/>
                  </a:lnTo>
                  <a:lnTo>
                    <a:pt x="327279" y="34124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411465" y="3752240"/>
              <a:ext cx="327660" cy="393080"/>
            </a:xfrm>
            <a:custGeom>
              <a:avLst/>
              <a:gdLst/>
              <a:ahLst/>
              <a:cxnLst/>
              <a:rect l="l" t="t" r="r" b="b"/>
              <a:pathLst>
                <a:path w="327660" h="440055">
                  <a:moveTo>
                    <a:pt x="327279" y="0"/>
                  </a:moveTo>
                  <a:lnTo>
                    <a:pt x="323875" y="0"/>
                  </a:lnTo>
                  <a:lnTo>
                    <a:pt x="320421" y="3378"/>
                  </a:lnTo>
                  <a:lnTo>
                    <a:pt x="306793" y="10160"/>
                  </a:lnTo>
                  <a:lnTo>
                    <a:pt x="300012" y="17005"/>
                  </a:lnTo>
                  <a:lnTo>
                    <a:pt x="289788" y="20383"/>
                  </a:lnTo>
                  <a:lnTo>
                    <a:pt x="276148" y="27241"/>
                  </a:lnTo>
                  <a:lnTo>
                    <a:pt x="265925" y="34124"/>
                  </a:lnTo>
                  <a:lnTo>
                    <a:pt x="252298" y="40868"/>
                  </a:lnTo>
                  <a:lnTo>
                    <a:pt x="211353" y="71589"/>
                  </a:lnTo>
                  <a:lnTo>
                    <a:pt x="194348" y="81838"/>
                  </a:lnTo>
                  <a:lnTo>
                    <a:pt x="180721" y="92075"/>
                  </a:lnTo>
                  <a:lnTo>
                    <a:pt x="163639" y="105702"/>
                  </a:lnTo>
                  <a:lnTo>
                    <a:pt x="149999" y="119303"/>
                  </a:lnTo>
                  <a:lnTo>
                    <a:pt x="132994" y="133045"/>
                  </a:lnTo>
                  <a:lnTo>
                    <a:pt x="119291" y="143268"/>
                  </a:lnTo>
                  <a:lnTo>
                    <a:pt x="102285" y="156908"/>
                  </a:lnTo>
                  <a:lnTo>
                    <a:pt x="75057" y="184137"/>
                  </a:lnTo>
                  <a:lnTo>
                    <a:pt x="64795" y="197777"/>
                  </a:lnTo>
                  <a:lnTo>
                    <a:pt x="51155" y="208000"/>
                  </a:lnTo>
                  <a:lnTo>
                    <a:pt x="40932" y="221703"/>
                  </a:lnTo>
                  <a:lnTo>
                    <a:pt x="30708" y="231965"/>
                  </a:lnTo>
                  <a:lnTo>
                    <a:pt x="20447" y="238721"/>
                  </a:lnTo>
                  <a:lnTo>
                    <a:pt x="13601" y="248945"/>
                  </a:lnTo>
                  <a:lnTo>
                    <a:pt x="6845" y="255828"/>
                  </a:lnTo>
                  <a:lnTo>
                    <a:pt x="3441" y="259207"/>
                  </a:lnTo>
                  <a:lnTo>
                    <a:pt x="0" y="262572"/>
                  </a:lnTo>
                  <a:lnTo>
                    <a:pt x="0" y="439928"/>
                  </a:lnTo>
                  <a:lnTo>
                    <a:pt x="3441" y="436562"/>
                  </a:lnTo>
                  <a:lnTo>
                    <a:pt x="6845" y="429780"/>
                  </a:lnTo>
                  <a:lnTo>
                    <a:pt x="13601" y="419544"/>
                  </a:lnTo>
                  <a:lnTo>
                    <a:pt x="20447" y="405841"/>
                  </a:lnTo>
                  <a:lnTo>
                    <a:pt x="30708" y="392214"/>
                  </a:lnTo>
                  <a:lnTo>
                    <a:pt x="51155" y="358127"/>
                  </a:lnTo>
                  <a:lnTo>
                    <a:pt x="64795" y="337642"/>
                  </a:lnTo>
                  <a:lnTo>
                    <a:pt x="75057" y="320624"/>
                  </a:lnTo>
                  <a:lnTo>
                    <a:pt x="102285" y="279692"/>
                  </a:lnTo>
                  <a:lnTo>
                    <a:pt x="119291" y="259207"/>
                  </a:lnTo>
                  <a:lnTo>
                    <a:pt x="132994" y="238721"/>
                  </a:lnTo>
                  <a:lnTo>
                    <a:pt x="149999" y="218224"/>
                  </a:lnTo>
                  <a:lnTo>
                    <a:pt x="163639" y="197777"/>
                  </a:lnTo>
                  <a:lnTo>
                    <a:pt x="180721" y="180771"/>
                  </a:lnTo>
                  <a:lnTo>
                    <a:pt x="194348" y="160274"/>
                  </a:lnTo>
                  <a:lnTo>
                    <a:pt x="224955" y="129565"/>
                  </a:lnTo>
                  <a:lnTo>
                    <a:pt x="238696" y="112560"/>
                  </a:lnTo>
                  <a:lnTo>
                    <a:pt x="252298" y="98920"/>
                  </a:lnTo>
                  <a:lnTo>
                    <a:pt x="265925" y="88696"/>
                  </a:lnTo>
                  <a:lnTo>
                    <a:pt x="276148" y="74993"/>
                  </a:lnTo>
                  <a:lnTo>
                    <a:pt x="289788" y="68211"/>
                  </a:lnTo>
                  <a:lnTo>
                    <a:pt x="300012" y="57988"/>
                  </a:lnTo>
                  <a:lnTo>
                    <a:pt x="306793" y="51130"/>
                  </a:lnTo>
                  <a:lnTo>
                    <a:pt x="313639" y="44348"/>
                  </a:lnTo>
                  <a:lnTo>
                    <a:pt x="320421" y="40868"/>
                  </a:lnTo>
                  <a:lnTo>
                    <a:pt x="323875" y="37503"/>
                  </a:lnTo>
                  <a:lnTo>
                    <a:pt x="327279" y="34124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100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411465" y="3755253"/>
              <a:ext cx="327660" cy="402723"/>
            </a:xfrm>
            <a:custGeom>
              <a:avLst/>
              <a:gdLst/>
              <a:ahLst/>
              <a:cxnLst/>
              <a:rect l="l" t="t" r="r" b="b"/>
              <a:pathLst>
                <a:path w="327660" h="450850">
                  <a:moveTo>
                    <a:pt x="327279" y="0"/>
                  </a:moveTo>
                  <a:lnTo>
                    <a:pt x="323875" y="0"/>
                  </a:lnTo>
                  <a:lnTo>
                    <a:pt x="320421" y="3403"/>
                  </a:lnTo>
                  <a:lnTo>
                    <a:pt x="313639" y="6781"/>
                  </a:lnTo>
                  <a:lnTo>
                    <a:pt x="306793" y="10261"/>
                  </a:lnTo>
                  <a:lnTo>
                    <a:pt x="300012" y="13639"/>
                  </a:lnTo>
                  <a:lnTo>
                    <a:pt x="289788" y="20485"/>
                  </a:lnTo>
                  <a:lnTo>
                    <a:pt x="276148" y="27266"/>
                  </a:lnTo>
                  <a:lnTo>
                    <a:pt x="265925" y="34124"/>
                  </a:lnTo>
                  <a:lnTo>
                    <a:pt x="252298" y="44348"/>
                  </a:lnTo>
                  <a:lnTo>
                    <a:pt x="238696" y="51130"/>
                  </a:lnTo>
                  <a:lnTo>
                    <a:pt x="224955" y="61353"/>
                  </a:lnTo>
                  <a:lnTo>
                    <a:pt x="211353" y="71615"/>
                  </a:lnTo>
                  <a:lnTo>
                    <a:pt x="194348" y="85318"/>
                  </a:lnTo>
                  <a:lnTo>
                    <a:pt x="180721" y="95542"/>
                  </a:lnTo>
                  <a:lnTo>
                    <a:pt x="163639" y="109181"/>
                  </a:lnTo>
                  <a:lnTo>
                    <a:pt x="149999" y="122783"/>
                  </a:lnTo>
                  <a:lnTo>
                    <a:pt x="132994" y="136423"/>
                  </a:lnTo>
                  <a:lnTo>
                    <a:pt x="119291" y="150050"/>
                  </a:lnTo>
                  <a:lnTo>
                    <a:pt x="102285" y="163753"/>
                  </a:lnTo>
                  <a:lnTo>
                    <a:pt x="75057" y="190995"/>
                  </a:lnTo>
                  <a:lnTo>
                    <a:pt x="64795" y="204622"/>
                  </a:lnTo>
                  <a:lnTo>
                    <a:pt x="51155" y="214858"/>
                  </a:lnTo>
                  <a:lnTo>
                    <a:pt x="40932" y="228587"/>
                  </a:lnTo>
                  <a:lnTo>
                    <a:pt x="20447" y="248970"/>
                  </a:lnTo>
                  <a:lnTo>
                    <a:pt x="13601" y="255828"/>
                  </a:lnTo>
                  <a:lnTo>
                    <a:pt x="6845" y="262674"/>
                  </a:lnTo>
                  <a:lnTo>
                    <a:pt x="3441" y="269455"/>
                  </a:lnTo>
                  <a:lnTo>
                    <a:pt x="0" y="272910"/>
                  </a:lnTo>
                  <a:lnTo>
                    <a:pt x="0" y="450291"/>
                  </a:lnTo>
                  <a:lnTo>
                    <a:pt x="3441" y="446824"/>
                  </a:lnTo>
                  <a:lnTo>
                    <a:pt x="6845" y="440029"/>
                  </a:lnTo>
                  <a:lnTo>
                    <a:pt x="13601" y="426402"/>
                  </a:lnTo>
                  <a:lnTo>
                    <a:pt x="20447" y="416179"/>
                  </a:lnTo>
                  <a:lnTo>
                    <a:pt x="30708" y="399097"/>
                  </a:lnTo>
                  <a:lnTo>
                    <a:pt x="40932" y="385457"/>
                  </a:lnTo>
                  <a:lnTo>
                    <a:pt x="51155" y="364972"/>
                  </a:lnTo>
                  <a:lnTo>
                    <a:pt x="64795" y="347891"/>
                  </a:lnTo>
                  <a:lnTo>
                    <a:pt x="75057" y="327482"/>
                  </a:lnTo>
                  <a:lnTo>
                    <a:pt x="88646" y="307022"/>
                  </a:lnTo>
                  <a:lnTo>
                    <a:pt x="102285" y="283159"/>
                  </a:lnTo>
                  <a:lnTo>
                    <a:pt x="119291" y="262674"/>
                  </a:lnTo>
                  <a:lnTo>
                    <a:pt x="132994" y="242189"/>
                  </a:lnTo>
                  <a:lnTo>
                    <a:pt x="149999" y="221703"/>
                  </a:lnTo>
                  <a:lnTo>
                    <a:pt x="163639" y="201256"/>
                  </a:lnTo>
                  <a:lnTo>
                    <a:pt x="180721" y="184238"/>
                  </a:lnTo>
                  <a:lnTo>
                    <a:pt x="194348" y="163753"/>
                  </a:lnTo>
                  <a:lnTo>
                    <a:pt x="211353" y="146646"/>
                  </a:lnTo>
                  <a:lnTo>
                    <a:pt x="224955" y="129667"/>
                  </a:lnTo>
                  <a:lnTo>
                    <a:pt x="276148" y="78473"/>
                  </a:lnTo>
                  <a:lnTo>
                    <a:pt x="289788" y="68211"/>
                  </a:lnTo>
                  <a:lnTo>
                    <a:pt x="300012" y="57988"/>
                  </a:lnTo>
                  <a:lnTo>
                    <a:pt x="306793" y="51130"/>
                  </a:lnTo>
                  <a:lnTo>
                    <a:pt x="313639" y="44348"/>
                  </a:lnTo>
                  <a:lnTo>
                    <a:pt x="320421" y="40970"/>
                  </a:lnTo>
                  <a:lnTo>
                    <a:pt x="323875" y="37490"/>
                  </a:lnTo>
                  <a:lnTo>
                    <a:pt x="327279" y="34124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0701F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411465" y="3758294"/>
              <a:ext cx="327660" cy="411798"/>
            </a:xfrm>
            <a:custGeom>
              <a:avLst/>
              <a:gdLst/>
              <a:ahLst/>
              <a:cxnLst/>
              <a:rect l="l" t="t" r="r" b="b"/>
              <a:pathLst>
                <a:path w="327660" h="461010">
                  <a:moveTo>
                    <a:pt x="327279" y="0"/>
                  </a:moveTo>
                  <a:lnTo>
                    <a:pt x="323875" y="0"/>
                  </a:lnTo>
                  <a:lnTo>
                    <a:pt x="320421" y="3378"/>
                  </a:lnTo>
                  <a:lnTo>
                    <a:pt x="313639" y="6858"/>
                  </a:lnTo>
                  <a:lnTo>
                    <a:pt x="300012" y="13601"/>
                  </a:lnTo>
                  <a:lnTo>
                    <a:pt x="289788" y="20459"/>
                  </a:lnTo>
                  <a:lnTo>
                    <a:pt x="276148" y="27343"/>
                  </a:lnTo>
                  <a:lnTo>
                    <a:pt x="265925" y="34086"/>
                  </a:lnTo>
                  <a:lnTo>
                    <a:pt x="224955" y="64808"/>
                  </a:lnTo>
                  <a:lnTo>
                    <a:pt x="211353" y="75069"/>
                  </a:lnTo>
                  <a:lnTo>
                    <a:pt x="194348" y="88671"/>
                  </a:lnTo>
                  <a:lnTo>
                    <a:pt x="180721" y="98933"/>
                  </a:lnTo>
                  <a:lnTo>
                    <a:pt x="163639" y="112522"/>
                  </a:lnTo>
                  <a:lnTo>
                    <a:pt x="149999" y="126263"/>
                  </a:lnTo>
                  <a:lnTo>
                    <a:pt x="132994" y="139865"/>
                  </a:lnTo>
                  <a:lnTo>
                    <a:pt x="75057" y="197853"/>
                  </a:lnTo>
                  <a:lnTo>
                    <a:pt x="64795" y="211455"/>
                  </a:lnTo>
                  <a:lnTo>
                    <a:pt x="40932" y="235407"/>
                  </a:lnTo>
                  <a:lnTo>
                    <a:pt x="30708" y="249047"/>
                  </a:lnTo>
                  <a:lnTo>
                    <a:pt x="13601" y="266052"/>
                  </a:lnTo>
                  <a:lnTo>
                    <a:pt x="6845" y="272910"/>
                  </a:lnTo>
                  <a:lnTo>
                    <a:pt x="3441" y="279755"/>
                  </a:lnTo>
                  <a:lnTo>
                    <a:pt x="0" y="283133"/>
                  </a:lnTo>
                  <a:lnTo>
                    <a:pt x="0" y="460489"/>
                  </a:lnTo>
                  <a:lnTo>
                    <a:pt x="3441" y="457123"/>
                  </a:lnTo>
                  <a:lnTo>
                    <a:pt x="6845" y="446887"/>
                  </a:lnTo>
                  <a:lnTo>
                    <a:pt x="13601" y="436626"/>
                  </a:lnTo>
                  <a:lnTo>
                    <a:pt x="20447" y="422998"/>
                  </a:lnTo>
                  <a:lnTo>
                    <a:pt x="30708" y="409295"/>
                  </a:lnTo>
                  <a:lnTo>
                    <a:pt x="40932" y="392277"/>
                  </a:lnTo>
                  <a:lnTo>
                    <a:pt x="51155" y="371830"/>
                  </a:lnTo>
                  <a:lnTo>
                    <a:pt x="64795" y="354723"/>
                  </a:lnTo>
                  <a:lnTo>
                    <a:pt x="75057" y="334238"/>
                  </a:lnTo>
                  <a:lnTo>
                    <a:pt x="88646" y="310375"/>
                  </a:lnTo>
                  <a:lnTo>
                    <a:pt x="102285" y="289915"/>
                  </a:lnTo>
                  <a:lnTo>
                    <a:pt x="119291" y="269506"/>
                  </a:lnTo>
                  <a:lnTo>
                    <a:pt x="132994" y="245567"/>
                  </a:lnTo>
                  <a:lnTo>
                    <a:pt x="149999" y="225183"/>
                  </a:lnTo>
                  <a:lnTo>
                    <a:pt x="163639" y="204698"/>
                  </a:lnTo>
                  <a:lnTo>
                    <a:pt x="180721" y="184213"/>
                  </a:lnTo>
                  <a:lnTo>
                    <a:pt x="194348" y="167132"/>
                  </a:lnTo>
                  <a:lnTo>
                    <a:pt x="211353" y="150126"/>
                  </a:lnTo>
                  <a:lnTo>
                    <a:pt x="224955" y="133019"/>
                  </a:lnTo>
                  <a:lnTo>
                    <a:pt x="238696" y="116001"/>
                  </a:lnTo>
                  <a:lnTo>
                    <a:pt x="276148" y="78435"/>
                  </a:lnTo>
                  <a:lnTo>
                    <a:pt x="289788" y="68211"/>
                  </a:lnTo>
                  <a:lnTo>
                    <a:pt x="323875" y="34086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1004F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411465" y="3758299"/>
              <a:ext cx="327660" cy="423710"/>
            </a:xfrm>
            <a:custGeom>
              <a:avLst/>
              <a:gdLst/>
              <a:ahLst/>
              <a:cxnLst/>
              <a:rect l="l" t="t" r="r" b="b"/>
              <a:pathLst>
                <a:path w="327660" h="474344">
                  <a:moveTo>
                    <a:pt x="327279" y="0"/>
                  </a:moveTo>
                  <a:lnTo>
                    <a:pt x="323875" y="3378"/>
                  </a:lnTo>
                  <a:lnTo>
                    <a:pt x="320421" y="6845"/>
                  </a:lnTo>
                  <a:lnTo>
                    <a:pt x="306793" y="13601"/>
                  </a:lnTo>
                  <a:lnTo>
                    <a:pt x="300012" y="17081"/>
                  </a:lnTo>
                  <a:lnTo>
                    <a:pt x="289788" y="23863"/>
                  </a:lnTo>
                  <a:lnTo>
                    <a:pt x="276148" y="30708"/>
                  </a:lnTo>
                  <a:lnTo>
                    <a:pt x="265925" y="40944"/>
                  </a:lnTo>
                  <a:lnTo>
                    <a:pt x="252298" y="47726"/>
                  </a:lnTo>
                  <a:lnTo>
                    <a:pt x="224955" y="68211"/>
                  </a:lnTo>
                  <a:lnTo>
                    <a:pt x="211353" y="81915"/>
                  </a:lnTo>
                  <a:lnTo>
                    <a:pt x="194348" y="92138"/>
                  </a:lnTo>
                  <a:lnTo>
                    <a:pt x="180721" y="105778"/>
                  </a:lnTo>
                  <a:lnTo>
                    <a:pt x="163639" y="119380"/>
                  </a:lnTo>
                  <a:lnTo>
                    <a:pt x="132994" y="150126"/>
                  </a:lnTo>
                  <a:lnTo>
                    <a:pt x="119291" y="163728"/>
                  </a:lnTo>
                  <a:lnTo>
                    <a:pt x="102285" y="177355"/>
                  </a:lnTo>
                  <a:lnTo>
                    <a:pt x="88646" y="194437"/>
                  </a:lnTo>
                  <a:lnTo>
                    <a:pt x="75057" y="208064"/>
                  </a:lnTo>
                  <a:lnTo>
                    <a:pt x="64795" y="221703"/>
                  </a:lnTo>
                  <a:lnTo>
                    <a:pt x="51155" y="235407"/>
                  </a:lnTo>
                  <a:lnTo>
                    <a:pt x="40932" y="249047"/>
                  </a:lnTo>
                  <a:lnTo>
                    <a:pt x="20447" y="269494"/>
                  </a:lnTo>
                  <a:lnTo>
                    <a:pt x="13601" y="279755"/>
                  </a:lnTo>
                  <a:lnTo>
                    <a:pt x="6845" y="286499"/>
                  </a:lnTo>
                  <a:lnTo>
                    <a:pt x="3441" y="293357"/>
                  </a:lnTo>
                  <a:lnTo>
                    <a:pt x="0" y="296760"/>
                  </a:lnTo>
                  <a:lnTo>
                    <a:pt x="0" y="474129"/>
                  </a:lnTo>
                  <a:lnTo>
                    <a:pt x="3441" y="470750"/>
                  </a:lnTo>
                  <a:lnTo>
                    <a:pt x="6845" y="460489"/>
                  </a:lnTo>
                  <a:lnTo>
                    <a:pt x="13601" y="450265"/>
                  </a:lnTo>
                  <a:lnTo>
                    <a:pt x="20447" y="436626"/>
                  </a:lnTo>
                  <a:lnTo>
                    <a:pt x="51155" y="385432"/>
                  </a:lnTo>
                  <a:lnTo>
                    <a:pt x="64795" y="364972"/>
                  </a:lnTo>
                  <a:lnTo>
                    <a:pt x="75057" y="344487"/>
                  </a:lnTo>
                  <a:lnTo>
                    <a:pt x="88646" y="320624"/>
                  </a:lnTo>
                  <a:lnTo>
                    <a:pt x="102285" y="300139"/>
                  </a:lnTo>
                  <a:lnTo>
                    <a:pt x="119291" y="276275"/>
                  </a:lnTo>
                  <a:lnTo>
                    <a:pt x="132994" y="255790"/>
                  </a:lnTo>
                  <a:lnTo>
                    <a:pt x="149999" y="231927"/>
                  </a:lnTo>
                  <a:lnTo>
                    <a:pt x="163639" y="211442"/>
                  </a:lnTo>
                  <a:lnTo>
                    <a:pt x="180721" y="190995"/>
                  </a:lnTo>
                  <a:lnTo>
                    <a:pt x="194348" y="173977"/>
                  </a:lnTo>
                  <a:lnTo>
                    <a:pt x="211353" y="153492"/>
                  </a:lnTo>
                  <a:lnTo>
                    <a:pt x="238696" y="119380"/>
                  </a:lnTo>
                  <a:lnTo>
                    <a:pt x="276148" y="81915"/>
                  </a:lnTo>
                  <a:lnTo>
                    <a:pt x="289788" y="71653"/>
                  </a:lnTo>
                  <a:lnTo>
                    <a:pt x="300012" y="61429"/>
                  </a:lnTo>
                  <a:lnTo>
                    <a:pt x="306793" y="54571"/>
                  </a:lnTo>
                  <a:lnTo>
                    <a:pt x="320421" y="40944"/>
                  </a:lnTo>
                  <a:lnTo>
                    <a:pt x="323875" y="37566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1D07F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411465" y="3761314"/>
              <a:ext cx="327660" cy="432785"/>
            </a:xfrm>
            <a:custGeom>
              <a:avLst/>
              <a:gdLst/>
              <a:ahLst/>
              <a:cxnLst/>
              <a:rect l="l" t="t" r="r" b="b"/>
              <a:pathLst>
                <a:path w="327660" h="484505">
                  <a:moveTo>
                    <a:pt x="327279" y="0"/>
                  </a:moveTo>
                  <a:lnTo>
                    <a:pt x="323875" y="3479"/>
                  </a:lnTo>
                  <a:lnTo>
                    <a:pt x="320421" y="3479"/>
                  </a:lnTo>
                  <a:lnTo>
                    <a:pt x="313639" y="6858"/>
                  </a:lnTo>
                  <a:lnTo>
                    <a:pt x="306793" y="13703"/>
                  </a:lnTo>
                  <a:lnTo>
                    <a:pt x="300012" y="17081"/>
                  </a:lnTo>
                  <a:lnTo>
                    <a:pt x="289788" y="23964"/>
                  </a:lnTo>
                  <a:lnTo>
                    <a:pt x="276148" y="30708"/>
                  </a:lnTo>
                  <a:lnTo>
                    <a:pt x="265925" y="40970"/>
                  </a:lnTo>
                  <a:lnTo>
                    <a:pt x="252298" y="47828"/>
                  </a:lnTo>
                  <a:lnTo>
                    <a:pt x="238696" y="61429"/>
                  </a:lnTo>
                  <a:lnTo>
                    <a:pt x="211353" y="81915"/>
                  </a:lnTo>
                  <a:lnTo>
                    <a:pt x="194348" y="95542"/>
                  </a:lnTo>
                  <a:lnTo>
                    <a:pt x="180721" y="109143"/>
                  </a:lnTo>
                  <a:lnTo>
                    <a:pt x="163639" y="122885"/>
                  </a:lnTo>
                  <a:lnTo>
                    <a:pt x="88646" y="197840"/>
                  </a:lnTo>
                  <a:lnTo>
                    <a:pt x="75057" y="214922"/>
                  </a:lnTo>
                  <a:lnTo>
                    <a:pt x="64795" y="228561"/>
                  </a:lnTo>
                  <a:lnTo>
                    <a:pt x="51155" y="242189"/>
                  </a:lnTo>
                  <a:lnTo>
                    <a:pt x="30708" y="269532"/>
                  </a:lnTo>
                  <a:lnTo>
                    <a:pt x="20447" y="279755"/>
                  </a:lnTo>
                  <a:lnTo>
                    <a:pt x="13601" y="289979"/>
                  </a:lnTo>
                  <a:lnTo>
                    <a:pt x="6845" y="296760"/>
                  </a:lnTo>
                  <a:lnTo>
                    <a:pt x="3441" y="303618"/>
                  </a:lnTo>
                  <a:lnTo>
                    <a:pt x="0" y="306997"/>
                  </a:lnTo>
                  <a:lnTo>
                    <a:pt x="0" y="484378"/>
                  </a:lnTo>
                  <a:lnTo>
                    <a:pt x="3441" y="480974"/>
                  </a:lnTo>
                  <a:lnTo>
                    <a:pt x="6845" y="470750"/>
                  </a:lnTo>
                  <a:lnTo>
                    <a:pt x="13601" y="460489"/>
                  </a:lnTo>
                  <a:lnTo>
                    <a:pt x="20447" y="446887"/>
                  </a:lnTo>
                  <a:lnTo>
                    <a:pt x="40932" y="412762"/>
                  </a:lnTo>
                  <a:lnTo>
                    <a:pt x="51155" y="392315"/>
                  </a:lnTo>
                  <a:lnTo>
                    <a:pt x="64795" y="371830"/>
                  </a:lnTo>
                  <a:lnTo>
                    <a:pt x="75057" y="351345"/>
                  </a:lnTo>
                  <a:lnTo>
                    <a:pt x="102285" y="303618"/>
                  </a:lnTo>
                  <a:lnTo>
                    <a:pt x="119291" y="283133"/>
                  </a:lnTo>
                  <a:lnTo>
                    <a:pt x="132994" y="259270"/>
                  </a:lnTo>
                  <a:lnTo>
                    <a:pt x="149999" y="238785"/>
                  </a:lnTo>
                  <a:lnTo>
                    <a:pt x="163639" y="214922"/>
                  </a:lnTo>
                  <a:lnTo>
                    <a:pt x="180721" y="194475"/>
                  </a:lnTo>
                  <a:lnTo>
                    <a:pt x="194348" y="173977"/>
                  </a:lnTo>
                  <a:lnTo>
                    <a:pt x="211353" y="156972"/>
                  </a:lnTo>
                  <a:lnTo>
                    <a:pt x="224955" y="139865"/>
                  </a:lnTo>
                  <a:lnTo>
                    <a:pt x="238696" y="122885"/>
                  </a:lnTo>
                  <a:lnTo>
                    <a:pt x="252298" y="105778"/>
                  </a:lnTo>
                  <a:lnTo>
                    <a:pt x="276148" y="81915"/>
                  </a:lnTo>
                  <a:lnTo>
                    <a:pt x="289788" y="71691"/>
                  </a:lnTo>
                  <a:lnTo>
                    <a:pt x="300012" y="61429"/>
                  </a:lnTo>
                  <a:lnTo>
                    <a:pt x="306793" y="51193"/>
                  </a:lnTo>
                  <a:lnTo>
                    <a:pt x="313639" y="47828"/>
                  </a:lnTo>
                  <a:lnTo>
                    <a:pt x="320421" y="40970"/>
                  </a:lnTo>
                  <a:lnTo>
                    <a:pt x="327279" y="34188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2D0BF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411465" y="3764419"/>
              <a:ext cx="327660" cy="441861"/>
            </a:xfrm>
            <a:custGeom>
              <a:avLst/>
              <a:gdLst/>
              <a:ahLst/>
              <a:cxnLst/>
              <a:rect l="l" t="t" r="r" b="b"/>
              <a:pathLst>
                <a:path w="327660" h="494664">
                  <a:moveTo>
                    <a:pt x="327279" y="0"/>
                  </a:moveTo>
                  <a:lnTo>
                    <a:pt x="323875" y="0"/>
                  </a:lnTo>
                  <a:lnTo>
                    <a:pt x="320421" y="3378"/>
                  </a:lnTo>
                  <a:lnTo>
                    <a:pt x="313639" y="6743"/>
                  </a:lnTo>
                  <a:lnTo>
                    <a:pt x="306793" y="13601"/>
                  </a:lnTo>
                  <a:lnTo>
                    <a:pt x="300012" y="17005"/>
                  </a:lnTo>
                  <a:lnTo>
                    <a:pt x="289788" y="23863"/>
                  </a:lnTo>
                  <a:lnTo>
                    <a:pt x="276148" y="30708"/>
                  </a:lnTo>
                  <a:lnTo>
                    <a:pt x="265925" y="40868"/>
                  </a:lnTo>
                  <a:lnTo>
                    <a:pt x="224955" y="71589"/>
                  </a:lnTo>
                  <a:lnTo>
                    <a:pt x="211353" y="85280"/>
                  </a:lnTo>
                  <a:lnTo>
                    <a:pt x="194348" y="98920"/>
                  </a:lnTo>
                  <a:lnTo>
                    <a:pt x="180721" y="112522"/>
                  </a:lnTo>
                  <a:lnTo>
                    <a:pt x="163639" y="126161"/>
                  </a:lnTo>
                  <a:lnTo>
                    <a:pt x="149999" y="143268"/>
                  </a:lnTo>
                  <a:lnTo>
                    <a:pt x="132994" y="156870"/>
                  </a:lnTo>
                  <a:lnTo>
                    <a:pt x="119291" y="173977"/>
                  </a:lnTo>
                  <a:lnTo>
                    <a:pt x="88646" y="204597"/>
                  </a:lnTo>
                  <a:lnTo>
                    <a:pt x="75057" y="221703"/>
                  </a:lnTo>
                  <a:lnTo>
                    <a:pt x="64795" y="235305"/>
                  </a:lnTo>
                  <a:lnTo>
                    <a:pt x="51155" y="252412"/>
                  </a:lnTo>
                  <a:lnTo>
                    <a:pt x="40932" y="266052"/>
                  </a:lnTo>
                  <a:lnTo>
                    <a:pt x="30708" y="276275"/>
                  </a:lnTo>
                  <a:lnTo>
                    <a:pt x="20447" y="289915"/>
                  </a:lnTo>
                  <a:lnTo>
                    <a:pt x="13601" y="296760"/>
                  </a:lnTo>
                  <a:lnTo>
                    <a:pt x="6845" y="306997"/>
                  </a:lnTo>
                  <a:lnTo>
                    <a:pt x="3441" y="313778"/>
                  </a:lnTo>
                  <a:lnTo>
                    <a:pt x="0" y="317220"/>
                  </a:lnTo>
                  <a:lnTo>
                    <a:pt x="0" y="494614"/>
                  </a:lnTo>
                  <a:lnTo>
                    <a:pt x="3441" y="487756"/>
                  </a:lnTo>
                  <a:lnTo>
                    <a:pt x="6845" y="480910"/>
                  </a:lnTo>
                  <a:lnTo>
                    <a:pt x="13601" y="470649"/>
                  </a:lnTo>
                  <a:lnTo>
                    <a:pt x="20447" y="453631"/>
                  </a:lnTo>
                  <a:lnTo>
                    <a:pt x="30708" y="440029"/>
                  </a:lnTo>
                  <a:lnTo>
                    <a:pt x="51155" y="399059"/>
                  </a:lnTo>
                  <a:lnTo>
                    <a:pt x="64795" y="378574"/>
                  </a:lnTo>
                  <a:lnTo>
                    <a:pt x="75057" y="358127"/>
                  </a:lnTo>
                  <a:lnTo>
                    <a:pt x="102285" y="310362"/>
                  </a:lnTo>
                  <a:lnTo>
                    <a:pt x="119291" y="286512"/>
                  </a:lnTo>
                  <a:lnTo>
                    <a:pt x="132994" y="262648"/>
                  </a:lnTo>
                  <a:lnTo>
                    <a:pt x="149999" y="242189"/>
                  </a:lnTo>
                  <a:lnTo>
                    <a:pt x="163639" y="218325"/>
                  </a:lnTo>
                  <a:lnTo>
                    <a:pt x="180721" y="197840"/>
                  </a:lnTo>
                  <a:lnTo>
                    <a:pt x="194348" y="177355"/>
                  </a:lnTo>
                  <a:lnTo>
                    <a:pt x="211353" y="156870"/>
                  </a:lnTo>
                  <a:lnTo>
                    <a:pt x="224955" y="139788"/>
                  </a:lnTo>
                  <a:lnTo>
                    <a:pt x="238696" y="122783"/>
                  </a:lnTo>
                  <a:lnTo>
                    <a:pt x="265925" y="95440"/>
                  </a:lnTo>
                  <a:lnTo>
                    <a:pt x="276148" y="81813"/>
                  </a:lnTo>
                  <a:lnTo>
                    <a:pt x="289788" y="71589"/>
                  </a:lnTo>
                  <a:lnTo>
                    <a:pt x="300012" y="61353"/>
                  </a:lnTo>
                  <a:lnTo>
                    <a:pt x="306793" y="51092"/>
                  </a:lnTo>
                  <a:lnTo>
                    <a:pt x="313639" y="44348"/>
                  </a:lnTo>
                  <a:lnTo>
                    <a:pt x="320421" y="40868"/>
                  </a:lnTo>
                  <a:lnTo>
                    <a:pt x="323875" y="37490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3E0FF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411465" y="3767437"/>
              <a:ext cx="327660" cy="451503"/>
            </a:xfrm>
            <a:custGeom>
              <a:avLst/>
              <a:gdLst/>
              <a:ahLst/>
              <a:cxnLst/>
              <a:rect l="l" t="t" r="r" b="b"/>
              <a:pathLst>
                <a:path w="327660" h="505460">
                  <a:moveTo>
                    <a:pt x="327279" y="0"/>
                  </a:moveTo>
                  <a:lnTo>
                    <a:pt x="323875" y="0"/>
                  </a:lnTo>
                  <a:lnTo>
                    <a:pt x="320421" y="3365"/>
                  </a:lnTo>
                  <a:lnTo>
                    <a:pt x="313639" y="6845"/>
                  </a:lnTo>
                  <a:lnTo>
                    <a:pt x="306793" y="10223"/>
                  </a:lnTo>
                  <a:lnTo>
                    <a:pt x="300012" y="17106"/>
                  </a:lnTo>
                  <a:lnTo>
                    <a:pt x="289788" y="23863"/>
                  </a:lnTo>
                  <a:lnTo>
                    <a:pt x="276148" y="34112"/>
                  </a:lnTo>
                  <a:lnTo>
                    <a:pt x="265925" y="40970"/>
                  </a:lnTo>
                  <a:lnTo>
                    <a:pt x="238696" y="61417"/>
                  </a:lnTo>
                  <a:lnTo>
                    <a:pt x="224955" y="75056"/>
                  </a:lnTo>
                  <a:lnTo>
                    <a:pt x="211353" y="88696"/>
                  </a:lnTo>
                  <a:lnTo>
                    <a:pt x="194348" y="102298"/>
                  </a:lnTo>
                  <a:lnTo>
                    <a:pt x="180721" y="116027"/>
                  </a:lnTo>
                  <a:lnTo>
                    <a:pt x="163639" y="129628"/>
                  </a:lnTo>
                  <a:lnTo>
                    <a:pt x="149999" y="146646"/>
                  </a:lnTo>
                  <a:lnTo>
                    <a:pt x="132994" y="163753"/>
                  </a:lnTo>
                  <a:lnTo>
                    <a:pt x="119291" y="177355"/>
                  </a:lnTo>
                  <a:lnTo>
                    <a:pt x="102285" y="194462"/>
                  </a:lnTo>
                  <a:lnTo>
                    <a:pt x="75057" y="228549"/>
                  </a:lnTo>
                  <a:lnTo>
                    <a:pt x="64795" y="242188"/>
                  </a:lnTo>
                  <a:lnTo>
                    <a:pt x="51155" y="259270"/>
                  </a:lnTo>
                  <a:lnTo>
                    <a:pt x="30708" y="286537"/>
                  </a:lnTo>
                  <a:lnTo>
                    <a:pt x="20447" y="296760"/>
                  </a:lnTo>
                  <a:lnTo>
                    <a:pt x="13601" y="306984"/>
                  </a:lnTo>
                  <a:lnTo>
                    <a:pt x="6845" y="317245"/>
                  </a:lnTo>
                  <a:lnTo>
                    <a:pt x="3441" y="320624"/>
                  </a:lnTo>
                  <a:lnTo>
                    <a:pt x="0" y="327469"/>
                  </a:lnTo>
                  <a:lnTo>
                    <a:pt x="0" y="504837"/>
                  </a:lnTo>
                  <a:lnTo>
                    <a:pt x="6845" y="491235"/>
                  </a:lnTo>
                  <a:lnTo>
                    <a:pt x="13601" y="477532"/>
                  </a:lnTo>
                  <a:lnTo>
                    <a:pt x="20447" y="463892"/>
                  </a:lnTo>
                  <a:lnTo>
                    <a:pt x="30708" y="446887"/>
                  </a:lnTo>
                  <a:lnTo>
                    <a:pt x="40932" y="429767"/>
                  </a:lnTo>
                  <a:lnTo>
                    <a:pt x="51155" y="409320"/>
                  </a:lnTo>
                  <a:lnTo>
                    <a:pt x="64795" y="385457"/>
                  </a:lnTo>
                  <a:lnTo>
                    <a:pt x="75057" y="361594"/>
                  </a:lnTo>
                  <a:lnTo>
                    <a:pt x="88646" y="341109"/>
                  </a:lnTo>
                  <a:lnTo>
                    <a:pt x="102285" y="317245"/>
                  </a:lnTo>
                  <a:lnTo>
                    <a:pt x="119291" y="293382"/>
                  </a:lnTo>
                  <a:lnTo>
                    <a:pt x="132994" y="269532"/>
                  </a:lnTo>
                  <a:lnTo>
                    <a:pt x="149999" y="245567"/>
                  </a:lnTo>
                  <a:lnTo>
                    <a:pt x="163639" y="221703"/>
                  </a:lnTo>
                  <a:lnTo>
                    <a:pt x="180721" y="201218"/>
                  </a:lnTo>
                  <a:lnTo>
                    <a:pt x="194348" y="180759"/>
                  </a:lnTo>
                  <a:lnTo>
                    <a:pt x="211353" y="160350"/>
                  </a:lnTo>
                  <a:lnTo>
                    <a:pt x="224955" y="143268"/>
                  </a:lnTo>
                  <a:lnTo>
                    <a:pt x="238696" y="126250"/>
                  </a:lnTo>
                  <a:lnTo>
                    <a:pt x="252298" y="109143"/>
                  </a:lnTo>
                  <a:lnTo>
                    <a:pt x="265925" y="95542"/>
                  </a:lnTo>
                  <a:lnTo>
                    <a:pt x="276148" y="81902"/>
                  </a:lnTo>
                  <a:lnTo>
                    <a:pt x="289788" y="71678"/>
                  </a:lnTo>
                  <a:lnTo>
                    <a:pt x="300012" y="61417"/>
                  </a:lnTo>
                  <a:lnTo>
                    <a:pt x="306793" y="51193"/>
                  </a:lnTo>
                  <a:lnTo>
                    <a:pt x="313639" y="44348"/>
                  </a:lnTo>
                  <a:lnTo>
                    <a:pt x="320421" y="40970"/>
                  </a:lnTo>
                  <a:lnTo>
                    <a:pt x="323875" y="34112"/>
                  </a:lnTo>
                  <a:lnTo>
                    <a:pt x="327279" y="34112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5214E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411465" y="3767434"/>
              <a:ext cx="327660" cy="463415"/>
            </a:xfrm>
            <a:custGeom>
              <a:avLst/>
              <a:gdLst/>
              <a:ahLst/>
              <a:cxnLst/>
              <a:rect l="l" t="t" r="r" b="b"/>
              <a:pathLst>
                <a:path w="327660" h="518794">
                  <a:moveTo>
                    <a:pt x="327279" y="0"/>
                  </a:moveTo>
                  <a:lnTo>
                    <a:pt x="323875" y="3378"/>
                  </a:lnTo>
                  <a:lnTo>
                    <a:pt x="320421" y="6845"/>
                  </a:lnTo>
                  <a:lnTo>
                    <a:pt x="306793" y="13639"/>
                  </a:lnTo>
                  <a:lnTo>
                    <a:pt x="300012" y="20485"/>
                  </a:lnTo>
                  <a:lnTo>
                    <a:pt x="289788" y="27343"/>
                  </a:lnTo>
                  <a:lnTo>
                    <a:pt x="276148" y="37490"/>
                  </a:lnTo>
                  <a:lnTo>
                    <a:pt x="265925" y="44348"/>
                  </a:lnTo>
                  <a:lnTo>
                    <a:pt x="252298" y="54571"/>
                  </a:lnTo>
                  <a:lnTo>
                    <a:pt x="238696" y="68211"/>
                  </a:lnTo>
                  <a:lnTo>
                    <a:pt x="224955" y="78435"/>
                  </a:lnTo>
                  <a:lnTo>
                    <a:pt x="211353" y="92075"/>
                  </a:lnTo>
                  <a:lnTo>
                    <a:pt x="194348" y="105778"/>
                  </a:lnTo>
                  <a:lnTo>
                    <a:pt x="180721" y="122783"/>
                  </a:lnTo>
                  <a:lnTo>
                    <a:pt x="163639" y="136410"/>
                  </a:lnTo>
                  <a:lnTo>
                    <a:pt x="149999" y="153492"/>
                  </a:lnTo>
                  <a:lnTo>
                    <a:pt x="132994" y="170611"/>
                  </a:lnTo>
                  <a:lnTo>
                    <a:pt x="119291" y="187617"/>
                  </a:lnTo>
                  <a:lnTo>
                    <a:pt x="102285" y="204698"/>
                  </a:lnTo>
                  <a:lnTo>
                    <a:pt x="88646" y="221703"/>
                  </a:lnTo>
                  <a:lnTo>
                    <a:pt x="75057" y="238810"/>
                  </a:lnTo>
                  <a:lnTo>
                    <a:pt x="64795" y="255828"/>
                  </a:lnTo>
                  <a:lnTo>
                    <a:pt x="51155" y="269532"/>
                  </a:lnTo>
                  <a:lnTo>
                    <a:pt x="20447" y="310400"/>
                  </a:lnTo>
                  <a:lnTo>
                    <a:pt x="13601" y="320624"/>
                  </a:lnTo>
                  <a:lnTo>
                    <a:pt x="6845" y="327482"/>
                  </a:lnTo>
                  <a:lnTo>
                    <a:pt x="3441" y="334264"/>
                  </a:lnTo>
                  <a:lnTo>
                    <a:pt x="0" y="337743"/>
                  </a:lnTo>
                  <a:lnTo>
                    <a:pt x="0" y="518464"/>
                  </a:lnTo>
                  <a:lnTo>
                    <a:pt x="6845" y="504837"/>
                  </a:lnTo>
                  <a:lnTo>
                    <a:pt x="13601" y="491236"/>
                  </a:lnTo>
                  <a:lnTo>
                    <a:pt x="20447" y="477532"/>
                  </a:lnTo>
                  <a:lnTo>
                    <a:pt x="30708" y="460514"/>
                  </a:lnTo>
                  <a:lnTo>
                    <a:pt x="51155" y="419544"/>
                  </a:lnTo>
                  <a:lnTo>
                    <a:pt x="64795" y="395681"/>
                  </a:lnTo>
                  <a:lnTo>
                    <a:pt x="75057" y="371830"/>
                  </a:lnTo>
                  <a:lnTo>
                    <a:pt x="88646" y="351332"/>
                  </a:lnTo>
                  <a:lnTo>
                    <a:pt x="102285" y="324002"/>
                  </a:lnTo>
                  <a:lnTo>
                    <a:pt x="119291" y="300139"/>
                  </a:lnTo>
                  <a:lnTo>
                    <a:pt x="132994" y="276275"/>
                  </a:lnTo>
                  <a:lnTo>
                    <a:pt x="149999" y="252412"/>
                  </a:lnTo>
                  <a:lnTo>
                    <a:pt x="163639" y="228549"/>
                  </a:lnTo>
                  <a:lnTo>
                    <a:pt x="180721" y="208064"/>
                  </a:lnTo>
                  <a:lnTo>
                    <a:pt x="194348" y="187617"/>
                  </a:lnTo>
                  <a:lnTo>
                    <a:pt x="211353" y="167132"/>
                  </a:lnTo>
                  <a:lnTo>
                    <a:pt x="224955" y="146646"/>
                  </a:lnTo>
                  <a:lnTo>
                    <a:pt x="238696" y="129628"/>
                  </a:lnTo>
                  <a:lnTo>
                    <a:pt x="252298" y="112560"/>
                  </a:lnTo>
                  <a:lnTo>
                    <a:pt x="265925" y="98920"/>
                  </a:lnTo>
                  <a:lnTo>
                    <a:pt x="276148" y="85280"/>
                  </a:lnTo>
                  <a:lnTo>
                    <a:pt x="289788" y="75057"/>
                  </a:lnTo>
                  <a:lnTo>
                    <a:pt x="300012" y="64833"/>
                  </a:lnTo>
                  <a:lnTo>
                    <a:pt x="306793" y="54571"/>
                  </a:lnTo>
                  <a:lnTo>
                    <a:pt x="323875" y="37490"/>
                  </a:lnTo>
                  <a:lnTo>
                    <a:pt x="327279" y="34124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6619E6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411465" y="3770449"/>
              <a:ext cx="327660" cy="472491"/>
            </a:xfrm>
            <a:custGeom>
              <a:avLst/>
              <a:gdLst/>
              <a:ahLst/>
              <a:cxnLst/>
              <a:rect l="l" t="t" r="r" b="b"/>
              <a:pathLst>
                <a:path w="327660" h="528955">
                  <a:moveTo>
                    <a:pt x="327279" y="0"/>
                  </a:moveTo>
                  <a:lnTo>
                    <a:pt x="323875" y="3479"/>
                  </a:lnTo>
                  <a:lnTo>
                    <a:pt x="320421" y="6845"/>
                  </a:lnTo>
                  <a:lnTo>
                    <a:pt x="306793" y="13741"/>
                  </a:lnTo>
                  <a:lnTo>
                    <a:pt x="300012" y="20485"/>
                  </a:lnTo>
                  <a:lnTo>
                    <a:pt x="289788" y="27343"/>
                  </a:lnTo>
                  <a:lnTo>
                    <a:pt x="276148" y="37604"/>
                  </a:lnTo>
                  <a:lnTo>
                    <a:pt x="265925" y="47828"/>
                  </a:lnTo>
                  <a:lnTo>
                    <a:pt x="238696" y="68313"/>
                  </a:lnTo>
                  <a:lnTo>
                    <a:pt x="224955" y="81915"/>
                  </a:lnTo>
                  <a:lnTo>
                    <a:pt x="211353" y="95542"/>
                  </a:lnTo>
                  <a:lnTo>
                    <a:pt x="194348" y="109181"/>
                  </a:lnTo>
                  <a:lnTo>
                    <a:pt x="180721" y="126263"/>
                  </a:lnTo>
                  <a:lnTo>
                    <a:pt x="163639" y="139890"/>
                  </a:lnTo>
                  <a:lnTo>
                    <a:pt x="149999" y="156972"/>
                  </a:lnTo>
                  <a:lnTo>
                    <a:pt x="132994" y="173977"/>
                  </a:lnTo>
                  <a:lnTo>
                    <a:pt x="119291" y="191096"/>
                  </a:lnTo>
                  <a:lnTo>
                    <a:pt x="102285" y="211582"/>
                  </a:lnTo>
                  <a:lnTo>
                    <a:pt x="88646" y="228561"/>
                  </a:lnTo>
                  <a:lnTo>
                    <a:pt x="75057" y="245668"/>
                  </a:lnTo>
                  <a:lnTo>
                    <a:pt x="64795" y="262674"/>
                  </a:lnTo>
                  <a:lnTo>
                    <a:pt x="51155" y="276313"/>
                  </a:lnTo>
                  <a:lnTo>
                    <a:pt x="40932" y="293395"/>
                  </a:lnTo>
                  <a:lnTo>
                    <a:pt x="20447" y="320624"/>
                  </a:lnTo>
                  <a:lnTo>
                    <a:pt x="13601" y="330885"/>
                  </a:lnTo>
                  <a:lnTo>
                    <a:pt x="6845" y="337743"/>
                  </a:lnTo>
                  <a:lnTo>
                    <a:pt x="3441" y="344589"/>
                  </a:lnTo>
                  <a:lnTo>
                    <a:pt x="0" y="347967"/>
                  </a:lnTo>
                  <a:lnTo>
                    <a:pt x="0" y="528726"/>
                  </a:lnTo>
                  <a:lnTo>
                    <a:pt x="3441" y="521944"/>
                  </a:lnTo>
                  <a:lnTo>
                    <a:pt x="6845" y="511721"/>
                  </a:lnTo>
                  <a:lnTo>
                    <a:pt x="13601" y="501459"/>
                  </a:lnTo>
                  <a:lnTo>
                    <a:pt x="20447" y="484378"/>
                  </a:lnTo>
                  <a:lnTo>
                    <a:pt x="30708" y="467372"/>
                  </a:lnTo>
                  <a:lnTo>
                    <a:pt x="51155" y="426402"/>
                  </a:lnTo>
                  <a:lnTo>
                    <a:pt x="64795" y="402539"/>
                  </a:lnTo>
                  <a:lnTo>
                    <a:pt x="75057" y="378675"/>
                  </a:lnTo>
                  <a:lnTo>
                    <a:pt x="102285" y="330885"/>
                  </a:lnTo>
                  <a:lnTo>
                    <a:pt x="119291" y="307022"/>
                  </a:lnTo>
                  <a:lnTo>
                    <a:pt x="132994" y="279755"/>
                  </a:lnTo>
                  <a:lnTo>
                    <a:pt x="149999" y="255892"/>
                  </a:lnTo>
                  <a:lnTo>
                    <a:pt x="163639" y="231965"/>
                  </a:lnTo>
                  <a:lnTo>
                    <a:pt x="180721" y="211582"/>
                  </a:lnTo>
                  <a:lnTo>
                    <a:pt x="194348" y="187617"/>
                  </a:lnTo>
                  <a:lnTo>
                    <a:pt x="211353" y="167233"/>
                  </a:lnTo>
                  <a:lnTo>
                    <a:pt x="224955" y="150126"/>
                  </a:lnTo>
                  <a:lnTo>
                    <a:pt x="238696" y="129628"/>
                  </a:lnTo>
                  <a:lnTo>
                    <a:pt x="252298" y="112661"/>
                  </a:lnTo>
                  <a:lnTo>
                    <a:pt x="265925" y="98920"/>
                  </a:lnTo>
                  <a:lnTo>
                    <a:pt x="276148" y="85318"/>
                  </a:lnTo>
                  <a:lnTo>
                    <a:pt x="289788" y="75057"/>
                  </a:lnTo>
                  <a:lnTo>
                    <a:pt x="300012" y="64833"/>
                  </a:lnTo>
                  <a:lnTo>
                    <a:pt x="306793" y="54610"/>
                  </a:lnTo>
                  <a:lnTo>
                    <a:pt x="313639" y="47828"/>
                  </a:lnTo>
                  <a:lnTo>
                    <a:pt x="320421" y="40970"/>
                  </a:lnTo>
                  <a:lnTo>
                    <a:pt x="323875" y="37604"/>
                  </a:lnTo>
                  <a:lnTo>
                    <a:pt x="327279" y="34124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7A1EE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411465" y="3773554"/>
              <a:ext cx="327660" cy="481566"/>
            </a:xfrm>
            <a:custGeom>
              <a:avLst/>
              <a:gdLst/>
              <a:ahLst/>
              <a:cxnLst/>
              <a:rect l="l" t="t" r="r" b="b"/>
              <a:pathLst>
                <a:path w="327660" h="539114">
                  <a:moveTo>
                    <a:pt x="327279" y="0"/>
                  </a:moveTo>
                  <a:lnTo>
                    <a:pt x="323875" y="0"/>
                  </a:lnTo>
                  <a:lnTo>
                    <a:pt x="320421" y="3378"/>
                  </a:lnTo>
                  <a:lnTo>
                    <a:pt x="313639" y="10261"/>
                  </a:lnTo>
                  <a:lnTo>
                    <a:pt x="306793" y="13639"/>
                  </a:lnTo>
                  <a:lnTo>
                    <a:pt x="300012" y="20485"/>
                  </a:lnTo>
                  <a:lnTo>
                    <a:pt x="289788" y="27266"/>
                  </a:lnTo>
                  <a:lnTo>
                    <a:pt x="276148" y="37490"/>
                  </a:lnTo>
                  <a:lnTo>
                    <a:pt x="265925" y="47726"/>
                  </a:lnTo>
                  <a:lnTo>
                    <a:pt x="238696" y="68211"/>
                  </a:lnTo>
                  <a:lnTo>
                    <a:pt x="224955" y="81838"/>
                  </a:lnTo>
                  <a:lnTo>
                    <a:pt x="163639" y="143268"/>
                  </a:lnTo>
                  <a:lnTo>
                    <a:pt x="149999" y="160274"/>
                  </a:lnTo>
                  <a:lnTo>
                    <a:pt x="132994" y="180759"/>
                  </a:lnTo>
                  <a:lnTo>
                    <a:pt x="119291" y="197840"/>
                  </a:lnTo>
                  <a:lnTo>
                    <a:pt x="102285" y="214858"/>
                  </a:lnTo>
                  <a:lnTo>
                    <a:pt x="88646" y="235343"/>
                  </a:lnTo>
                  <a:lnTo>
                    <a:pt x="75057" y="252412"/>
                  </a:lnTo>
                  <a:lnTo>
                    <a:pt x="64795" y="269430"/>
                  </a:lnTo>
                  <a:lnTo>
                    <a:pt x="51155" y="286537"/>
                  </a:lnTo>
                  <a:lnTo>
                    <a:pt x="20447" y="327406"/>
                  </a:lnTo>
                  <a:lnTo>
                    <a:pt x="13601" y="337642"/>
                  </a:lnTo>
                  <a:lnTo>
                    <a:pt x="6845" y="347891"/>
                  </a:lnTo>
                  <a:lnTo>
                    <a:pt x="3441" y="354749"/>
                  </a:lnTo>
                  <a:lnTo>
                    <a:pt x="0" y="358127"/>
                  </a:lnTo>
                  <a:lnTo>
                    <a:pt x="0" y="538962"/>
                  </a:lnTo>
                  <a:lnTo>
                    <a:pt x="3441" y="532104"/>
                  </a:lnTo>
                  <a:lnTo>
                    <a:pt x="6845" y="521843"/>
                  </a:lnTo>
                  <a:lnTo>
                    <a:pt x="13601" y="511619"/>
                  </a:lnTo>
                  <a:lnTo>
                    <a:pt x="20447" y="494614"/>
                  </a:lnTo>
                  <a:lnTo>
                    <a:pt x="30708" y="477532"/>
                  </a:lnTo>
                  <a:lnTo>
                    <a:pt x="40932" y="457047"/>
                  </a:lnTo>
                  <a:lnTo>
                    <a:pt x="51155" y="433184"/>
                  </a:lnTo>
                  <a:lnTo>
                    <a:pt x="64795" y="412699"/>
                  </a:lnTo>
                  <a:lnTo>
                    <a:pt x="75057" y="385457"/>
                  </a:lnTo>
                  <a:lnTo>
                    <a:pt x="88646" y="361492"/>
                  </a:lnTo>
                  <a:lnTo>
                    <a:pt x="102285" y="337642"/>
                  </a:lnTo>
                  <a:lnTo>
                    <a:pt x="119291" y="310400"/>
                  </a:lnTo>
                  <a:lnTo>
                    <a:pt x="132994" y="286537"/>
                  </a:lnTo>
                  <a:lnTo>
                    <a:pt x="149999" y="262674"/>
                  </a:lnTo>
                  <a:lnTo>
                    <a:pt x="163639" y="235343"/>
                  </a:lnTo>
                  <a:lnTo>
                    <a:pt x="180721" y="214858"/>
                  </a:lnTo>
                  <a:lnTo>
                    <a:pt x="194348" y="190995"/>
                  </a:lnTo>
                  <a:lnTo>
                    <a:pt x="211353" y="170510"/>
                  </a:lnTo>
                  <a:lnTo>
                    <a:pt x="224955" y="150050"/>
                  </a:lnTo>
                  <a:lnTo>
                    <a:pt x="238696" y="133045"/>
                  </a:lnTo>
                  <a:lnTo>
                    <a:pt x="252298" y="115925"/>
                  </a:lnTo>
                  <a:lnTo>
                    <a:pt x="265925" y="98920"/>
                  </a:lnTo>
                  <a:lnTo>
                    <a:pt x="276148" y="85217"/>
                  </a:lnTo>
                  <a:lnTo>
                    <a:pt x="289788" y="75057"/>
                  </a:lnTo>
                  <a:lnTo>
                    <a:pt x="300012" y="64833"/>
                  </a:lnTo>
                  <a:lnTo>
                    <a:pt x="306793" y="54571"/>
                  </a:lnTo>
                  <a:lnTo>
                    <a:pt x="313639" y="47726"/>
                  </a:lnTo>
                  <a:lnTo>
                    <a:pt x="320421" y="40868"/>
                  </a:lnTo>
                  <a:lnTo>
                    <a:pt x="323875" y="37490"/>
                  </a:lnTo>
                  <a:lnTo>
                    <a:pt x="327279" y="34124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8D23DC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411465" y="3776572"/>
              <a:ext cx="327660" cy="490641"/>
            </a:xfrm>
            <a:custGeom>
              <a:avLst/>
              <a:gdLst/>
              <a:ahLst/>
              <a:cxnLst/>
              <a:rect l="l" t="t" r="r" b="b"/>
              <a:pathLst>
                <a:path w="327660" h="549275">
                  <a:moveTo>
                    <a:pt x="327279" y="0"/>
                  </a:moveTo>
                  <a:lnTo>
                    <a:pt x="323875" y="0"/>
                  </a:lnTo>
                  <a:lnTo>
                    <a:pt x="320421" y="3403"/>
                  </a:lnTo>
                  <a:lnTo>
                    <a:pt x="313639" y="6883"/>
                  </a:lnTo>
                  <a:lnTo>
                    <a:pt x="306793" y="13627"/>
                  </a:lnTo>
                  <a:lnTo>
                    <a:pt x="300012" y="20485"/>
                  </a:lnTo>
                  <a:lnTo>
                    <a:pt x="289788" y="27266"/>
                  </a:lnTo>
                  <a:lnTo>
                    <a:pt x="276148" y="37490"/>
                  </a:lnTo>
                  <a:lnTo>
                    <a:pt x="265925" y="47751"/>
                  </a:lnTo>
                  <a:lnTo>
                    <a:pt x="252298" y="57975"/>
                  </a:lnTo>
                  <a:lnTo>
                    <a:pt x="163639" y="146672"/>
                  </a:lnTo>
                  <a:lnTo>
                    <a:pt x="149999" y="167131"/>
                  </a:lnTo>
                  <a:lnTo>
                    <a:pt x="132994" y="184238"/>
                  </a:lnTo>
                  <a:lnTo>
                    <a:pt x="119291" y="201244"/>
                  </a:lnTo>
                  <a:lnTo>
                    <a:pt x="102285" y="221703"/>
                  </a:lnTo>
                  <a:lnTo>
                    <a:pt x="88646" y="238810"/>
                  </a:lnTo>
                  <a:lnTo>
                    <a:pt x="75057" y="259295"/>
                  </a:lnTo>
                  <a:lnTo>
                    <a:pt x="64795" y="276313"/>
                  </a:lnTo>
                  <a:lnTo>
                    <a:pt x="51155" y="293382"/>
                  </a:lnTo>
                  <a:lnTo>
                    <a:pt x="40932" y="310400"/>
                  </a:lnTo>
                  <a:lnTo>
                    <a:pt x="20447" y="337731"/>
                  </a:lnTo>
                  <a:lnTo>
                    <a:pt x="13601" y="347954"/>
                  </a:lnTo>
                  <a:lnTo>
                    <a:pt x="6845" y="358114"/>
                  </a:lnTo>
                  <a:lnTo>
                    <a:pt x="3441" y="364972"/>
                  </a:lnTo>
                  <a:lnTo>
                    <a:pt x="0" y="368376"/>
                  </a:lnTo>
                  <a:lnTo>
                    <a:pt x="0" y="549211"/>
                  </a:lnTo>
                  <a:lnTo>
                    <a:pt x="3441" y="542328"/>
                  </a:lnTo>
                  <a:lnTo>
                    <a:pt x="6845" y="532104"/>
                  </a:lnTo>
                  <a:lnTo>
                    <a:pt x="13601" y="518464"/>
                  </a:lnTo>
                  <a:lnTo>
                    <a:pt x="30708" y="484377"/>
                  </a:lnTo>
                  <a:lnTo>
                    <a:pt x="51155" y="443407"/>
                  </a:lnTo>
                  <a:lnTo>
                    <a:pt x="64795" y="419544"/>
                  </a:lnTo>
                  <a:lnTo>
                    <a:pt x="75057" y="392302"/>
                  </a:lnTo>
                  <a:lnTo>
                    <a:pt x="88646" y="368376"/>
                  </a:lnTo>
                  <a:lnTo>
                    <a:pt x="102285" y="341109"/>
                  </a:lnTo>
                  <a:lnTo>
                    <a:pt x="119291" y="317245"/>
                  </a:lnTo>
                  <a:lnTo>
                    <a:pt x="132994" y="289915"/>
                  </a:lnTo>
                  <a:lnTo>
                    <a:pt x="149999" y="266052"/>
                  </a:lnTo>
                  <a:lnTo>
                    <a:pt x="163639" y="238810"/>
                  </a:lnTo>
                  <a:lnTo>
                    <a:pt x="180721" y="218325"/>
                  </a:lnTo>
                  <a:lnTo>
                    <a:pt x="194348" y="194462"/>
                  </a:lnTo>
                  <a:lnTo>
                    <a:pt x="211353" y="173977"/>
                  </a:lnTo>
                  <a:lnTo>
                    <a:pt x="224955" y="153530"/>
                  </a:lnTo>
                  <a:lnTo>
                    <a:pt x="238696" y="133032"/>
                  </a:lnTo>
                  <a:lnTo>
                    <a:pt x="265925" y="98920"/>
                  </a:lnTo>
                  <a:lnTo>
                    <a:pt x="276148" y="85318"/>
                  </a:lnTo>
                  <a:lnTo>
                    <a:pt x="289788" y="75056"/>
                  </a:lnTo>
                  <a:lnTo>
                    <a:pt x="300012" y="61455"/>
                  </a:lnTo>
                  <a:lnTo>
                    <a:pt x="306793" y="54597"/>
                  </a:lnTo>
                  <a:lnTo>
                    <a:pt x="327279" y="34112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9F27D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411465" y="3776569"/>
              <a:ext cx="327660" cy="503120"/>
            </a:xfrm>
            <a:custGeom>
              <a:avLst/>
              <a:gdLst/>
              <a:ahLst/>
              <a:cxnLst/>
              <a:rect l="l" t="t" r="r" b="b"/>
              <a:pathLst>
                <a:path w="327660" h="563244">
                  <a:moveTo>
                    <a:pt x="327279" y="0"/>
                  </a:moveTo>
                  <a:lnTo>
                    <a:pt x="320421" y="6883"/>
                  </a:lnTo>
                  <a:lnTo>
                    <a:pt x="313639" y="10261"/>
                  </a:lnTo>
                  <a:lnTo>
                    <a:pt x="300012" y="23901"/>
                  </a:lnTo>
                  <a:lnTo>
                    <a:pt x="289788" y="30746"/>
                  </a:lnTo>
                  <a:lnTo>
                    <a:pt x="276148" y="40970"/>
                  </a:lnTo>
                  <a:lnTo>
                    <a:pt x="265925" y="51193"/>
                  </a:lnTo>
                  <a:lnTo>
                    <a:pt x="252298" y="61455"/>
                  </a:lnTo>
                  <a:lnTo>
                    <a:pt x="224955" y="88696"/>
                  </a:lnTo>
                  <a:lnTo>
                    <a:pt x="211353" y="105803"/>
                  </a:lnTo>
                  <a:lnTo>
                    <a:pt x="194348" y="119405"/>
                  </a:lnTo>
                  <a:lnTo>
                    <a:pt x="180721" y="136423"/>
                  </a:lnTo>
                  <a:lnTo>
                    <a:pt x="163639" y="153530"/>
                  </a:lnTo>
                  <a:lnTo>
                    <a:pt x="149999" y="173977"/>
                  </a:lnTo>
                  <a:lnTo>
                    <a:pt x="132994" y="190995"/>
                  </a:lnTo>
                  <a:lnTo>
                    <a:pt x="119291" y="211480"/>
                  </a:lnTo>
                  <a:lnTo>
                    <a:pt x="102285" y="231965"/>
                  </a:lnTo>
                  <a:lnTo>
                    <a:pt x="88646" y="249047"/>
                  </a:lnTo>
                  <a:lnTo>
                    <a:pt x="75057" y="269455"/>
                  </a:lnTo>
                  <a:lnTo>
                    <a:pt x="64795" y="286537"/>
                  </a:lnTo>
                  <a:lnTo>
                    <a:pt x="51155" y="303618"/>
                  </a:lnTo>
                  <a:lnTo>
                    <a:pt x="40932" y="320624"/>
                  </a:lnTo>
                  <a:lnTo>
                    <a:pt x="30708" y="337743"/>
                  </a:lnTo>
                  <a:lnTo>
                    <a:pt x="20447" y="351370"/>
                  </a:lnTo>
                  <a:lnTo>
                    <a:pt x="13601" y="361594"/>
                  </a:lnTo>
                  <a:lnTo>
                    <a:pt x="6845" y="371830"/>
                  </a:lnTo>
                  <a:lnTo>
                    <a:pt x="3441" y="378612"/>
                  </a:lnTo>
                  <a:lnTo>
                    <a:pt x="0" y="382092"/>
                  </a:lnTo>
                  <a:lnTo>
                    <a:pt x="0" y="562813"/>
                  </a:lnTo>
                  <a:lnTo>
                    <a:pt x="3441" y="555967"/>
                  </a:lnTo>
                  <a:lnTo>
                    <a:pt x="6845" y="545744"/>
                  </a:lnTo>
                  <a:lnTo>
                    <a:pt x="13601" y="532104"/>
                  </a:lnTo>
                  <a:lnTo>
                    <a:pt x="20447" y="515099"/>
                  </a:lnTo>
                  <a:lnTo>
                    <a:pt x="30708" y="498017"/>
                  </a:lnTo>
                  <a:lnTo>
                    <a:pt x="40932" y="477532"/>
                  </a:lnTo>
                  <a:lnTo>
                    <a:pt x="51155" y="453669"/>
                  </a:lnTo>
                  <a:lnTo>
                    <a:pt x="64795" y="429806"/>
                  </a:lnTo>
                  <a:lnTo>
                    <a:pt x="75057" y="402539"/>
                  </a:lnTo>
                  <a:lnTo>
                    <a:pt x="88646" y="378612"/>
                  </a:lnTo>
                  <a:lnTo>
                    <a:pt x="102285" y="351370"/>
                  </a:lnTo>
                  <a:lnTo>
                    <a:pt x="119291" y="324040"/>
                  </a:lnTo>
                  <a:lnTo>
                    <a:pt x="132994" y="296760"/>
                  </a:lnTo>
                  <a:lnTo>
                    <a:pt x="149999" y="272910"/>
                  </a:lnTo>
                  <a:lnTo>
                    <a:pt x="163639" y="249047"/>
                  </a:lnTo>
                  <a:lnTo>
                    <a:pt x="180721" y="221703"/>
                  </a:lnTo>
                  <a:lnTo>
                    <a:pt x="194348" y="201256"/>
                  </a:lnTo>
                  <a:lnTo>
                    <a:pt x="211353" y="177393"/>
                  </a:lnTo>
                  <a:lnTo>
                    <a:pt x="224955" y="156908"/>
                  </a:lnTo>
                  <a:lnTo>
                    <a:pt x="238696" y="136423"/>
                  </a:lnTo>
                  <a:lnTo>
                    <a:pt x="252298" y="119405"/>
                  </a:lnTo>
                  <a:lnTo>
                    <a:pt x="265925" y="105803"/>
                  </a:lnTo>
                  <a:lnTo>
                    <a:pt x="276148" y="88696"/>
                  </a:lnTo>
                  <a:lnTo>
                    <a:pt x="289788" y="78473"/>
                  </a:lnTo>
                  <a:lnTo>
                    <a:pt x="300012" y="64833"/>
                  </a:lnTo>
                  <a:lnTo>
                    <a:pt x="306793" y="57988"/>
                  </a:lnTo>
                  <a:lnTo>
                    <a:pt x="313639" y="47752"/>
                  </a:lnTo>
                  <a:lnTo>
                    <a:pt x="320421" y="44348"/>
                  </a:lnTo>
                  <a:lnTo>
                    <a:pt x="323875" y="37490"/>
                  </a:lnTo>
                  <a:lnTo>
                    <a:pt x="327279" y="34124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AF2BD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411465" y="3779612"/>
              <a:ext cx="327660" cy="509360"/>
            </a:xfrm>
            <a:custGeom>
              <a:avLst/>
              <a:gdLst/>
              <a:ahLst/>
              <a:cxnLst/>
              <a:rect l="l" t="t" r="r" b="b"/>
              <a:pathLst>
                <a:path w="327660" h="570230">
                  <a:moveTo>
                    <a:pt x="327279" y="0"/>
                  </a:moveTo>
                  <a:lnTo>
                    <a:pt x="323875" y="3479"/>
                  </a:lnTo>
                  <a:lnTo>
                    <a:pt x="320421" y="6858"/>
                  </a:lnTo>
                  <a:lnTo>
                    <a:pt x="313639" y="10223"/>
                  </a:lnTo>
                  <a:lnTo>
                    <a:pt x="300012" y="23863"/>
                  </a:lnTo>
                  <a:lnTo>
                    <a:pt x="289788" y="30708"/>
                  </a:lnTo>
                  <a:lnTo>
                    <a:pt x="276148" y="40944"/>
                  </a:lnTo>
                  <a:lnTo>
                    <a:pt x="194348" y="122783"/>
                  </a:lnTo>
                  <a:lnTo>
                    <a:pt x="180721" y="139865"/>
                  </a:lnTo>
                  <a:lnTo>
                    <a:pt x="163639" y="156972"/>
                  </a:lnTo>
                  <a:lnTo>
                    <a:pt x="149999" y="177355"/>
                  </a:lnTo>
                  <a:lnTo>
                    <a:pt x="132994" y="197840"/>
                  </a:lnTo>
                  <a:lnTo>
                    <a:pt x="119291" y="214922"/>
                  </a:lnTo>
                  <a:lnTo>
                    <a:pt x="102285" y="235407"/>
                  </a:lnTo>
                  <a:lnTo>
                    <a:pt x="75057" y="276275"/>
                  </a:lnTo>
                  <a:lnTo>
                    <a:pt x="64795" y="293357"/>
                  </a:lnTo>
                  <a:lnTo>
                    <a:pt x="51155" y="313842"/>
                  </a:lnTo>
                  <a:lnTo>
                    <a:pt x="40932" y="330847"/>
                  </a:lnTo>
                  <a:lnTo>
                    <a:pt x="30708" y="344551"/>
                  </a:lnTo>
                  <a:lnTo>
                    <a:pt x="20447" y="358190"/>
                  </a:lnTo>
                  <a:lnTo>
                    <a:pt x="13601" y="371830"/>
                  </a:lnTo>
                  <a:lnTo>
                    <a:pt x="6845" y="382054"/>
                  </a:lnTo>
                  <a:lnTo>
                    <a:pt x="3441" y="388899"/>
                  </a:lnTo>
                  <a:lnTo>
                    <a:pt x="0" y="392277"/>
                  </a:lnTo>
                  <a:lnTo>
                    <a:pt x="0" y="569671"/>
                  </a:lnTo>
                  <a:lnTo>
                    <a:pt x="3441" y="566267"/>
                  </a:lnTo>
                  <a:lnTo>
                    <a:pt x="6845" y="556031"/>
                  </a:lnTo>
                  <a:lnTo>
                    <a:pt x="13601" y="542328"/>
                  </a:lnTo>
                  <a:lnTo>
                    <a:pt x="20447" y="525322"/>
                  </a:lnTo>
                  <a:lnTo>
                    <a:pt x="40932" y="484352"/>
                  </a:lnTo>
                  <a:lnTo>
                    <a:pt x="51155" y="460489"/>
                  </a:lnTo>
                  <a:lnTo>
                    <a:pt x="64795" y="436626"/>
                  </a:lnTo>
                  <a:lnTo>
                    <a:pt x="75057" y="409282"/>
                  </a:lnTo>
                  <a:lnTo>
                    <a:pt x="88646" y="385432"/>
                  </a:lnTo>
                  <a:lnTo>
                    <a:pt x="102285" y="358190"/>
                  </a:lnTo>
                  <a:lnTo>
                    <a:pt x="119291" y="330847"/>
                  </a:lnTo>
                  <a:lnTo>
                    <a:pt x="132994" y="303618"/>
                  </a:lnTo>
                  <a:lnTo>
                    <a:pt x="149999" y="276275"/>
                  </a:lnTo>
                  <a:lnTo>
                    <a:pt x="163639" y="252412"/>
                  </a:lnTo>
                  <a:lnTo>
                    <a:pt x="180721" y="225183"/>
                  </a:lnTo>
                  <a:lnTo>
                    <a:pt x="194348" y="201320"/>
                  </a:lnTo>
                  <a:lnTo>
                    <a:pt x="211353" y="180835"/>
                  </a:lnTo>
                  <a:lnTo>
                    <a:pt x="224955" y="160350"/>
                  </a:lnTo>
                  <a:lnTo>
                    <a:pt x="238696" y="139865"/>
                  </a:lnTo>
                  <a:lnTo>
                    <a:pt x="265925" y="105778"/>
                  </a:lnTo>
                  <a:lnTo>
                    <a:pt x="276148" y="92138"/>
                  </a:lnTo>
                  <a:lnTo>
                    <a:pt x="289788" y="78435"/>
                  </a:lnTo>
                  <a:lnTo>
                    <a:pt x="300012" y="64795"/>
                  </a:lnTo>
                  <a:lnTo>
                    <a:pt x="306793" y="58051"/>
                  </a:lnTo>
                  <a:lnTo>
                    <a:pt x="313639" y="47790"/>
                  </a:lnTo>
                  <a:lnTo>
                    <a:pt x="320421" y="40944"/>
                  </a:lnTo>
                  <a:lnTo>
                    <a:pt x="323875" y="37566"/>
                  </a:lnTo>
                  <a:lnTo>
                    <a:pt x="327279" y="34086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BB2ED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11465" y="3785733"/>
              <a:ext cx="327660" cy="475327"/>
            </a:xfrm>
            <a:custGeom>
              <a:avLst/>
              <a:gdLst/>
              <a:ahLst/>
              <a:cxnLst/>
              <a:rect l="l" t="t" r="r" b="b"/>
              <a:pathLst>
                <a:path w="327660" h="532130">
                  <a:moveTo>
                    <a:pt x="327279" y="0"/>
                  </a:moveTo>
                  <a:lnTo>
                    <a:pt x="313639" y="13639"/>
                  </a:lnTo>
                  <a:lnTo>
                    <a:pt x="306793" y="17005"/>
                  </a:lnTo>
                  <a:lnTo>
                    <a:pt x="300012" y="27241"/>
                  </a:lnTo>
                  <a:lnTo>
                    <a:pt x="289788" y="34086"/>
                  </a:lnTo>
                  <a:lnTo>
                    <a:pt x="276148" y="44348"/>
                  </a:lnTo>
                  <a:lnTo>
                    <a:pt x="265925" y="57950"/>
                  </a:lnTo>
                  <a:lnTo>
                    <a:pt x="252298" y="68211"/>
                  </a:lnTo>
                  <a:lnTo>
                    <a:pt x="238696" y="85280"/>
                  </a:lnTo>
                  <a:lnTo>
                    <a:pt x="224955" y="98920"/>
                  </a:lnTo>
                  <a:lnTo>
                    <a:pt x="211353" y="115925"/>
                  </a:lnTo>
                  <a:lnTo>
                    <a:pt x="194348" y="133007"/>
                  </a:lnTo>
                  <a:lnTo>
                    <a:pt x="180721" y="153492"/>
                  </a:lnTo>
                  <a:lnTo>
                    <a:pt x="163639" y="170510"/>
                  </a:lnTo>
                  <a:lnTo>
                    <a:pt x="149999" y="190995"/>
                  </a:lnTo>
                  <a:lnTo>
                    <a:pt x="132994" y="214858"/>
                  </a:lnTo>
                  <a:lnTo>
                    <a:pt x="119291" y="235343"/>
                  </a:lnTo>
                  <a:lnTo>
                    <a:pt x="102285" y="255790"/>
                  </a:lnTo>
                  <a:lnTo>
                    <a:pt x="75057" y="296760"/>
                  </a:lnTo>
                  <a:lnTo>
                    <a:pt x="64795" y="317246"/>
                  </a:lnTo>
                  <a:lnTo>
                    <a:pt x="51155" y="337705"/>
                  </a:lnTo>
                  <a:lnTo>
                    <a:pt x="40932" y="358127"/>
                  </a:lnTo>
                  <a:lnTo>
                    <a:pt x="30708" y="375196"/>
                  </a:lnTo>
                  <a:lnTo>
                    <a:pt x="20447" y="388835"/>
                  </a:lnTo>
                  <a:lnTo>
                    <a:pt x="13601" y="402437"/>
                  </a:lnTo>
                  <a:lnTo>
                    <a:pt x="6845" y="412699"/>
                  </a:lnTo>
                  <a:lnTo>
                    <a:pt x="3441" y="419544"/>
                  </a:lnTo>
                  <a:lnTo>
                    <a:pt x="0" y="426402"/>
                  </a:lnTo>
                  <a:lnTo>
                    <a:pt x="0" y="532066"/>
                  </a:lnTo>
                  <a:lnTo>
                    <a:pt x="3441" y="528701"/>
                  </a:lnTo>
                  <a:lnTo>
                    <a:pt x="6845" y="518464"/>
                  </a:lnTo>
                  <a:lnTo>
                    <a:pt x="13601" y="504837"/>
                  </a:lnTo>
                  <a:lnTo>
                    <a:pt x="20447" y="487756"/>
                  </a:lnTo>
                  <a:lnTo>
                    <a:pt x="30708" y="470750"/>
                  </a:lnTo>
                  <a:lnTo>
                    <a:pt x="51155" y="429768"/>
                  </a:lnTo>
                  <a:lnTo>
                    <a:pt x="64795" y="405917"/>
                  </a:lnTo>
                  <a:lnTo>
                    <a:pt x="75057" y="378574"/>
                  </a:lnTo>
                  <a:lnTo>
                    <a:pt x="88646" y="354711"/>
                  </a:lnTo>
                  <a:lnTo>
                    <a:pt x="102285" y="327482"/>
                  </a:lnTo>
                  <a:lnTo>
                    <a:pt x="119291" y="303517"/>
                  </a:lnTo>
                  <a:lnTo>
                    <a:pt x="132994" y="276275"/>
                  </a:lnTo>
                  <a:lnTo>
                    <a:pt x="149999" y="252412"/>
                  </a:lnTo>
                  <a:lnTo>
                    <a:pt x="163639" y="228561"/>
                  </a:lnTo>
                  <a:lnTo>
                    <a:pt x="180721" y="204698"/>
                  </a:lnTo>
                  <a:lnTo>
                    <a:pt x="194348" y="180733"/>
                  </a:lnTo>
                  <a:lnTo>
                    <a:pt x="211353" y="160274"/>
                  </a:lnTo>
                  <a:lnTo>
                    <a:pt x="224955" y="139865"/>
                  </a:lnTo>
                  <a:lnTo>
                    <a:pt x="265925" y="88658"/>
                  </a:lnTo>
                  <a:lnTo>
                    <a:pt x="276148" y="75057"/>
                  </a:lnTo>
                  <a:lnTo>
                    <a:pt x="300012" y="51193"/>
                  </a:lnTo>
                  <a:lnTo>
                    <a:pt x="306793" y="40932"/>
                  </a:lnTo>
                  <a:lnTo>
                    <a:pt x="313639" y="34086"/>
                  </a:lnTo>
                  <a:lnTo>
                    <a:pt x="320421" y="30708"/>
                  </a:lnTo>
                  <a:lnTo>
                    <a:pt x="323875" y="23863"/>
                  </a:lnTo>
                  <a:lnTo>
                    <a:pt x="327279" y="20485"/>
                  </a:lnTo>
                  <a:lnTo>
                    <a:pt x="327279" y="0"/>
                  </a:lnTo>
                  <a:close/>
                </a:path>
              </a:pathLst>
            </a:custGeom>
            <a:solidFill>
              <a:srgbClr val="CC33CC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267159" y="3468853"/>
              <a:ext cx="106045" cy="441861"/>
            </a:xfrm>
            <a:custGeom>
              <a:avLst/>
              <a:gdLst/>
              <a:ahLst/>
              <a:cxnLst/>
              <a:rect l="l" t="t" r="r" b="b"/>
              <a:pathLst>
                <a:path w="106045" h="494664">
                  <a:moveTo>
                    <a:pt x="40868" y="0"/>
                  </a:moveTo>
                  <a:lnTo>
                    <a:pt x="0" y="3403"/>
                  </a:lnTo>
                  <a:lnTo>
                    <a:pt x="13601" y="6781"/>
                  </a:lnTo>
                  <a:lnTo>
                    <a:pt x="27228" y="20485"/>
                  </a:lnTo>
                  <a:lnTo>
                    <a:pt x="47713" y="75057"/>
                  </a:lnTo>
                  <a:lnTo>
                    <a:pt x="54470" y="112560"/>
                  </a:lnTo>
                  <a:lnTo>
                    <a:pt x="61315" y="153530"/>
                  </a:lnTo>
                  <a:lnTo>
                    <a:pt x="64731" y="197840"/>
                  </a:lnTo>
                  <a:lnTo>
                    <a:pt x="68173" y="248970"/>
                  </a:lnTo>
                  <a:lnTo>
                    <a:pt x="61315" y="344487"/>
                  </a:lnTo>
                  <a:lnTo>
                    <a:pt x="54470" y="385457"/>
                  </a:lnTo>
                  <a:lnTo>
                    <a:pt x="47713" y="422960"/>
                  </a:lnTo>
                  <a:lnTo>
                    <a:pt x="27228" y="474154"/>
                  </a:lnTo>
                  <a:lnTo>
                    <a:pt x="0" y="494614"/>
                  </a:lnTo>
                  <a:lnTo>
                    <a:pt x="40868" y="491172"/>
                  </a:lnTo>
                  <a:lnTo>
                    <a:pt x="54470" y="484378"/>
                  </a:lnTo>
                  <a:lnTo>
                    <a:pt x="64731" y="470674"/>
                  </a:lnTo>
                  <a:lnTo>
                    <a:pt x="78320" y="446824"/>
                  </a:lnTo>
                  <a:lnTo>
                    <a:pt x="85178" y="419544"/>
                  </a:lnTo>
                  <a:lnTo>
                    <a:pt x="95440" y="381990"/>
                  </a:lnTo>
                  <a:lnTo>
                    <a:pt x="102184" y="341109"/>
                  </a:lnTo>
                  <a:lnTo>
                    <a:pt x="105664" y="293319"/>
                  </a:lnTo>
                  <a:lnTo>
                    <a:pt x="105664" y="194398"/>
                  </a:lnTo>
                  <a:lnTo>
                    <a:pt x="102184" y="150050"/>
                  </a:lnTo>
                  <a:lnTo>
                    <a:pt x="95440" y="109181"/>
                  </a:lnTo>
                  <a:lnTo>
                    <a:pt x="85178" y="71615"/>
                  </a:lnTo>
                  <a:lnTo>
                    <a:pt x="78320" y="40970"/>
                  </a:lnTo>
                  <a:lnTo>
                    <a:pt x="64731" y="17005"/>
                  </a:lnTo>
                  <a:lnTo>
                    <a:pt x="54470" y="3403"/>
                  </a:lnTo>
                  <a:lnTo>
                    <a:pt x="40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08027" y="3468852"/>
              <a:ext cx="13970" cy="3403"/>
            </a:xfrm>
            <a:custGeom>
              <a:avLst/>
              <a:gdLst/>
              <a:ahLst/>
              <a:cxnLst/>
              <a:rect l="l" t="t" r="r" b="b"/>
              <a:pathLst>
                <a:path w="13970" h="3810">
                  <a:moveTo>
                    <a:pt x="0" y="0"/>
                  </a:moveTo>
                  <a:lnTo>
                    <a:pt x="13599" y="3408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21627" y="347189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321628" y="3471898"/>
              <a:ext cx="10795" cy="12479"/>
            </a:xfrm>
            <a:custGeom>
              <a:avLst/>
              <a:gdLst/>
              <a:ahLst/>
              <a:cxnLst/>
              <a:rect l="l" t="t" r="r" b="b"/>
              <a:pathLst>
                <a:path w="10795" h="13969">
                  <a:moveTo>
                    <a:pt x="0" y="0"/>
                  </a:moveTo>
                  <a:lnTo>
                    <a:pt x="10259" y="1360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331886" y="348404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331886" y="3484047"/>
              <a:ext cx="13970" cy="21554"/>
            </a:xfrm>
            <a:custGeom>
              <a:avLst/>
              <a:gdLst/>
              <a:ahLst/>
              <a:cxnLst/>
              <a:rect l="l" t="t" r="r" b="b"/>
              <a:pathLst>
                <a:path w="13970" h="24130">
                  <a:moveTo>
                    <a:pt x="0" y="0"/>
                  </a:moveTo>
                  <a:lnTo>
                    <a:pt x="13599" y="23963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345486" y="35054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345487" y="3505453"/>
              <a:ext cx="6985" cy="27794"/>
            </a:xfrm>
            <a:custGeom>
              <a:avLst/>
              <a:gdLst/>
              <a:ahLst/>
              <a:cxnLst/>
              <a:rect l="l" t="t" r="r" b="b"/>
              <a:pathLst>
                <a:path w="6985" h="31114">
                  <a:moveTo>
                    <a:pt x="0" y="0"/>
                  </a:moveTo>
                  <a:lnTo>
                    <a:pt x="6851" y="30644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352337" y="35328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352338" y="3532825"/>
              <a:ext cx="10795" cy="34033"/>
            </a:xfrm>
            <a:custGeom>
              <a:avLst/>
              <a:gdLst/>
              <a:ahLst/>
              <a:cxnLst/>
              <a:rect l="l" t="t" r="r" b="b"/>
              <a:pathLst>
                <a:path w="10795" h="38100">
                  <a:moveTo>
                    <a:pt x="0" y="0"/>
                  </a:moveTo>
                  <a:lnTo>
                    <a:pt x="10259" y="37564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362597" y="356638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362598" y="3566381"/>
              <a:ext cx="6985" cy="36869"/>
            </a:xfrm>
            <a:custGeom>
              <a:avLst/>
              <a:gdLst/>
              <a:ahLst/>
              <a:cxnLst/>
              <a:rect l="l" t="t" r="r" b="b"/>
              <a:pathLst>
                <a:path w="6985" h="41275">
                  <a:moveTo>
                    <a:pt x="0" y="0"/>
                  </a:moveTo>
                  <a:lnTo>
                    <a:pt x="6748" y="4087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369345" y="360288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69345" y="3602888"/>
              <a:ext cx="3810" cy="39705"/>
            </a:xfrm>
            <a:custGeom>
              <a:avLst/>
              <a:gdLst/>
              <a:ahLst/>
              <a:cxnLst/>
              <a:rect l="l" t="t" r="r" b="b"/>
              <a:pathLst>
                <a:path w="3810" h="44450">
                  <a:moveTo>
                    <a:pt x="0" y="0"/>
                  </a:moveTo>
                  <a:lnTo>
                    <a:pt x="3476" y="44347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372822" y="3642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372822" y="3642503"/>
              <a:ext cx="0" cy="45944"/>
            </a:xfrm>
            <a:custGeom>
              <a:avLst/>
              <a:gdLst/>
              <a:ahLst/>
              <a:cxnLst/>
              <a:rect l="l" t="t" r="r" b="b"/>
              <a:pathLst>
                <a:path h="51435">
                  <a:moveTo>
                    <a:pt x="0" y="0"/>
                  </a:moveTo>
                  <a:lnTo>
                    <a:pt x="0" y="51165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372822" y="368820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372822" y="368820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372822" y="368820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372822" y="3688205"/>
              <a:ext cx="0" cy="43108"/>
            </a:xfrm>
            <a:custGeom>
              <a:avLst/>
              <a:gdLst/>
              <a:ahLst/>
              <a:cxnLst/>
              <a:rect l="l" t="t" r="r" b="b"/>
              <a:pathLst>
                <a:path h="48260">
                  <a:moveTo>
                    <a:pt x="0" y="0"/>
                  </a:moveTo>
                  <a:lnTo>
                    <a:pt x="0" y="47756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372822" y="37308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369345" y="3730864"/>
              <a:ext cx="3810" cy="43108"/>
            </a:xfrm>
            <a:custGeom>
              <a:avLst/>
              <a:gdLst/>
              <a:ahLst/>
              <a:cxnLst/>
              <a:rect l="l" t="t" r="r" b="b"/>
              <a:pathLst>
                <a:path w="3810" h="48260">
                  <a:moveTo>
                    <a:pt x="3476" y="0"/>
                  </a:moveTo>
                  <a:lnTo>
                    <a:pt x="0" y="4779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362598" y="3773554"/>
              <a:ext cx="6985" cy="36869"/>
            </a:xfrm>
            <a:custGeom>
              <a:avLst/>
              <a:gdLst/>
              <a:ahLst/>
              <a:cxnLst/>
              <a:rect l="l" t="t" r="r" b="b"/>
              <a:pathLst>
                <a:path w="6985" h="41275">
                  <a:moveTo>
                    <a:pt x="6748" y="0"/>
                  </a:moveTo>
                  <a:lnTo>
                    <a:pt x="0" y="4087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362597" y="381006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352338" y="3810062"/>
              <a:ext cx="10795" cy="34033"/>
            </a:xfrm>
            <a:custGeom>
              <a:avLst/>
              <a:gdLst/>
              <a:ahLst/>
              <a:cxnLst/>
              <a:rect l="l" t="t" r="r" b="b"/>
              <a:pathLst>
                <a:path w="10795" h="38100">
                  <a:moveTo>
                    <a:pt x="10259" y="0"/>
                  </a:moveTo>
                  <a:lnTo>
                    <a:pt x="0" y="37564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352337" y="384361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345487" y="3843617"/>
              <a:ext cx="6985" cy="24390"/>
            </a:xfrm>
            <a:custGeom>
              <a:avLst/>
              <a:gdLst/>
              <a:ahLst/>
              <a:cxnLst/>
              <a:rect l="l" t="t" r="r" b="b"/>
              <a:pathLst>
                <a:path w="6985" h="27305">
                  <a:moveTo>
                    <a:pt x="6851" y="0"/>
                  </a:moveTo>
                  <a:lnTo>
                    <a:pt x="0" y="27269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345486" y="38679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331886" y="3867975"/>
              <a:ext cx="13970" cy="21554"/>
            </a:xfrm>
            <a:custGeom>
              <a:avLst/>
              <a:gdLst/>
              <a:ahLst/>
              <a:cxnLst/>
              <a:rect l="l" t="t" r="r" b="b"/>
              <a:pathLst>
                <a:path w="13970" h="24130">
                  <a:moveTo>
                    <a:pt x="13599" y="0"/>
                  </a:moveTo>
                  <a:lnTo>
                    <a:pt x="0" y="23861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331886" y="388928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321628" y="3889289"/>
              <a:ext cx="10795" cy="12479"/>
            </a:xfrm>
            <a:custGeom>
              <a:avLst/>
              <a:gdLst/>
              <a:ahLst/>
              <a:cxnLst/>
              <a:rect l="l" t="t" r="r" b="b"/>
              <a:pathLst>
                <a:path w="10795" h="13969">
                  <a:moveTo>
                    <a:pt x="10259" y="0"/>
                  </a:moveTo>
                  <a:lnTo>
                    <a:pt x="0" y="13703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21627" y="39015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08027" y="3901530"/>
              <a:ext cx="13970" cy="6239"/>
            </a:xfrm>
            <a:custGeom>
              <a:avLst/>
              <a:gdLst/>
              <a:ahLst/>
              <a:cxnLst/>
              <a:rect l="l" t="t" r="r" b="b"/>
              <a:pathLst>
                <a:path w="13970" h="6985">
                  <a:moveTo>
                    <a:pt x="13599" y="0"/>
                  </a:moveTo>
                  <a:lnTo>
                    <a:pt x="0" y="6783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08027" y="390758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08027" y="390758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08027" y="390758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267160" y="3907589"/>
              <a:ext cx="41275" cy="3403"/>
            </a:xfrm>
            <a:custGeom>
              <a:avLst/>
              <a:gdLst/>
              <a:ahLst/>
              <a:cxnLst/>
              <a:rect l="l" t="t" r="r" b="b"/>
              <a:pathLst>
                <a:path w="41275" h="3810">
                  <a:moveTo>
                    <a:pt x="40867" y="0"/>
                  </a:moveTo>
                  <a:lnTo>
                    <a:pt x="0" y="3442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267159" y="39106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267159" y="39106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267159" y="39106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267159" y="3904545"/>
              <a:ext cx="13970" cy="6239"/>
            </a:xfrm>
            <a:custGeom>
              <a:avLst/>
              <a:gdLst/>
              <a:ahLst/>
              <a:cxnLst/>
              <a:rect l="l" t="t" r="r" b="b"/>
              <a:pathLst>
                <a:path w="13970" h="6985">
                  <a:moveTo>
                    <a:pt x="0" y="6851"/>
                  </a:moveTo>
                  <a:lnTo>
                    <a:pt x="13599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280759" y="390454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280759" y="3892395"/>
              <a:ext cx="13970" cy="12479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0" y="13600"/>
                  </a:moveTo>
                  <a:lnTo>
                    <a:pt x="13633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294393" y="38923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294394" y="3871081"/>
              <a:ext cx="10795" cy="21554"/>
            </a:xfrm>
            <a:custGeom>
              <a:avLst/>
              <a:gdLst/>
              <a:ahLst/>
              <a:cxnLst/>
              <a:rect l="l" t="t" r="r" b="b"/>
              <a:pathLst>
                <a:path w="10795" h="24130">
                  <a:moveTo>
                    <a:pt x="0" y="23861"/>
                  </a:moveTo>
                  <a:lnTo>
                    <a:pt x="10225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04618" y="387108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04619" y="3846661"/>
              <a:ext cx="10795" cy="24957"/>
            </a:xfrm>
            <a:custGeom>
              <a:avLst/>
              <a:gdLst/>
              <a:ahLst/>
              <a:cxnLst/>
              <a:rect l="l" t="t" r="r" b="b"/>
              <a:pathLst>
                <a:path w="10795" h="27939">
                  <a:moveTo>
                    <a:pt x="0" y="27338"/>
                  </a:moveTo>
                  <a:lnTo>
                    <a:pt x="10259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314878" y="384666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314879" y="3813167"/>
              <a:ext cx="6985" cy="34033"/>
            </a:xfrm>
            <a:custGeom>
              <a:avLst/>
              <a:gdLst/>
              <a:ahLst/>
              <a:cxnLst/>
              <a:rect l="l" t="t" r="r" b="b"/>
              <a:pathLst>
                <a:path w="6985" h="38100">
                  <a:moveTo>
                    <a:pt x="0" y="37496"/>
                  </a:moveTo>
                  <a:lnTo>
                    <a:pt x="6748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321627" y="381316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321628" y="3776568"/>
              <a:ext cx="6985" cy="36869"/>
            </a:xfrm>
            <a:custGeom>
              <a:avLst/>
              <a:gdLst/>
              <a:ahLst/>
              <a:cxnLst/>
              <a:rect l="l" t="t" r="r" b="b"/>
              <a:pathLst>
                <a:path w="6985" h="41275">
                  <a:moveTo>
                    <a:pt x="0" y="40973"/>
                  </a:moveTo>
                  <a:lnTo>
                    <a:pt x="6851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328478" y="3733940"/>
              <a:ext cx="3810" cy="43108"/>
            </a:xfrm>
            <a:custGeom>
              <a:avLst/>
              <a:gdLst/>
              <a:ahLst/>
              <a:cxnLst/>
              <a:rect l="l" t="t" r="r" b="b"/>
              <a:pathLst>
                <a:path w="3810" h="48260">
                  <a:moveTo>
                    <a:pt x="0" y="47722"/>
                  </a:moveTo>
                  <a:lnTo>
                    <a:pt x="3408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31886" y="37339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31886" y="3691250"/>
              <a:ext cx="3810" cy="43108"/>
            </a:xfrm>
            <a:custGeom>
              <a:avLst/>
              <a:gdLst/>
              <a:ahLst/>
              <a:cxnLst/>
              <a:rect l="l" t="t" r="r" b="b"/>
              <a:pathLst>
                <a:path w="3810" h="48260">
                  <a:moveTo>
                    <a:pt x="0" y="47790"/>
                  </a:moveTo>
                  <a:lnTo>
                    <a:pt x="3442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35329" y="369125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35329" y="369125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35329" y="369125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31886" y="3645578"/>
              <a:ext cx="3810" cy="45944"/>
            </a:xfrm>
            <a:custGeom>
              <a:avLst/>
              <a:gdLst/>
              <a:ahLst/>
              <a:cxnLst/>
              <a:rect l="l" t="t" r="r" b="b"/>
              <a:pathLst>
                <a:path w="3810" h="51435">
                  <a:moveTo>
                    <a:pt x="3442" y="51131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31886" y="364557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28478" y="3605994"/>
              <a:ext cx="3810" cy="39705"/>
            </a:xfrm>
            <a:custGeom>
              <a:avLst/>
              <a:gdLst/>
              <a:ahLst/>
              <a:cxnLst/>
              <a:rect l="l" t="t" r="r" b="b"/>
              <a:pathLst>
                <a:path w="3810" h="44450">
                  <a:moveTo>
                    <a:pt x="3408" y="44313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28478" y="36059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21628" y="3569395"/>
              <a:ext cx="6985" cy="36869"/>
            </a:xfrm>
            <a:custGeom>
              <a:avLst/>
              <a:gdLst/>
              <a:ahLst/>
              <a:cxnLst/>
              <a:rect l="l" t="t" r="r" b="b"/>
              <a:pathLst>
                <a:path w="6985" h="41275">
                  <a:moveTo>
                    <a:pt x="6851" y="40973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21627" y="35693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14879" y="3535901"/>
              <a:ext cx="6985" cy="34033"/>
            </a:xfrm>
            <a:custGeom>
              <a:avLst/>
              <a:gdLst/>
              <a:ahLst/>
              <a:cxnLst/>
              <a:rect l="l" t="t" r="r" b="b"/>
              <a:pathLst>
                <a:path w="6985" h="38100">
                  <a:moveTo>
                    <a:pt x="6748" y="37496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14878" y="35359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304619" y="3508467"/>
              <a:ext cx="10795" cy="27794"/>
            </a:xfrm>
            <a:custGeom>
              <a:avLst/>
              <a:gdLst/>
              <a:ahLst/>
              <a:cxnLst/>
              <a:rect l="l" t="t" r="r" b="b"/>
              <a:pathLst>
                <a:path w="10795" h="31114">
                  <a:moveTo>
                    <a:pt x="10259" y="30712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304618" y="350846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294394" y="3487153"/>
              <a:ext cx="10795" cy="21554"/>
            </a:xfrm>
            <a:custGeom>
              <a:avLst/>
              <a:gdLst/>
              <a:ahLst/>
              <a:cxnLst/>
              <a:rect l="l" t="t" r="r" b="b"/>
              <a:pathLst>
                <a:path w="10795" h="24130">
                  <a:moveTo>
                    <a:pt x="10225" y="23861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294393" y="348715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280759" y="3474912"/>
              <a:ext cx="13970" cy="12479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3633" y="13703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280759" y="347491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267159" y="3471898"/>
              <a:ext cx="13970" cy="3403"/>
            </a:xfrm>
            <a:custGeom>
              <a:avLst/>
              <a:gdLst/>
              <a:ahLst/>
              <a:cxnLst/>
              <a:rect l="l" t="t" r="r" b="b"/>
              <a:pathLst>
                <a:path w="13970" h="3810">
                  <a:moveTo>
                    <a:pt x="13599" y="3374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267159" y="347189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267159" y="347189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267159" y="347189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267160" y="3468852"/>
              <a:ext cx="41275" cy="3403"/>
            </a:xfrm>
            <a:custGeom>
              <a:avLst/>
              <a:gdLst/>
              <a:ahLst/>
              <a:cxnLst/>
              <a:rect l="l" t="t" r="r" b="b"/>
              <a:pathLst>
                <a:path w="41275" h="3810">
                  <a:moveTo>
                    <a:pt x="0" y="3408"/>
                  </a:moveTo>
                  <a:lnTo>
                    <a:pt x="40867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202326" y="3468849"/>
              <a:ext cx="106045" cy="441861"/>
            </a:xfrm>
            <a:custGeom>
              <a:avLst/>
              <a:gdLst/>
              <a:ahLst/>
              <a:cxnLst/>
              <a:rect l="l" t="t" r="r" b="b"/>
              <a:pathLst>
                <a:path w="106045" h="494664">
                  <a:moveTo>
                    <a:pt x="105702" y="0"/>
                  </a:moveTo>
                  <a:lnTo>
                    <a:pt x="64833" y="3416"/>
                  </a:lnTo>
                  <a:lnTo>
                    <a:pt x="27343" y="44348"/>
                  </a:lnTo>
                  <a:lnTo>
                    <a:pt x="10236" y="112560"/>
                  </a:lnTo>
                  <a:lnTo>
                    <a:pt x="3479" y="153530"/>
                  </a:lnTo>
                  <a:lnTo>
                    <a:pt x="0" y="197853"/>
                  </a:lnTo>
                  <a:lnTo>
                    <a:pt x="0" y="296773"/>
                  </a:lnTo>
                  <a:lnTo>
                    <a:pt x="3479" y="344500"/>
                  </a:lnTo>
                  <a:lnTo>
                    <a:pt x="10236" y="385470"/>
                  </a:lnTo>
                  <a:lnTo>
                    <a:pt x="17119" y="422960"/>
                  </a:lnTo>
                  <a:lnTo>
                    <a:pt x="40970" y="474167"/>
                  </a:lnTo>
                  <a:lnTo>
                    <a:pt x="64833" y="494614"/>
                  </a:lnTo>
                  <a:lnTo>
                    <a:pt x="105702" y="491172"/>
                  </a:lnTo>
                  <a:lnTo>
                    <a:pt x="92062" y="484390"/>
                  </a:lnTo>
                  <a:lnTo>
                    <a:pt x="78435" y="470687"/>
                  </a:lnTo>
                  <a:lnTo>
                    <a:pt x="57988" y="419557"/>
                  </a:lnTo>
                  <a:lnTo>
                    <a:pt x="51193" y="381990"/>
                  </a:lnTo>
                  <a:lnTo>
                    <a:pt x="44348" y="341122"/>
                  </a:lnTo>
                  <a:lnTo>
                    <a:pt x="40970" y="293331"/>
                  </a:lnTo>
                  <a:lnTo>
                    <a:pt x="37566" y="245567"/>
                  </a:lnTo>
                  <a:lnTo>
                    <a:pt x="40970" y="194411"/>
                  </a:lnTo>
                  <a:lnTo>
                    <a:pt x="44348" y="150063"/>
                  </a:lnTo>
                  <a:lnTo>
                    <a:pt x="51193" y="109194"/>
                  </a:lnTo>
                  <a:lnTo>
                    <a:pt x="57988" y="71628"/>
                  </a:lnTo>
                  <a:lnTo>
                    <a:pt x="78435" y="17018"/>
                  </a:lnTo>
                  <a:lnTo>
                    <a:pt x="92062" y="3416"/>
                  </a:lnTo>
                  <a:lnTo>
                    <a:pt x="105702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00639" y="3467341"/>
              <a:ext cx="109081" cy="4448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239891" y="3468852"/>
              <a:ext cx="133350" cy="439025"/>
            </a:xfrm>
            <a:custGeom>
              <a:avLst/>
              <a:gdLst/>
              <a:ahLst/>
              <a:cxnLst/>
              <a:rect l="l" t="t" r="r" b="b"/>
              <a:pathLst>
                <a:path w="133350" h="491489">
                  <a:moveTo>
                    <a:pt x="68135" y="0"/>
                  </a:moveTo>
                  <a:lnTo>
                    <a:pt x="30645" y="40970"/>
                  </a:lnTo>
                  <a:lnTo>
                    <a:pt x="13627" y="109181"/>
                  </a:lnTo>
                  <a:lnTo>
                    <a:pt x="6781" y="150050"/>
                  </a:lnTo>
                  <a:lnTo>
                    <a:pt x="3403" y="194398"/>
                  </a:lnTo>
                  <a:lnTo>
                    <a:pt x="0" y="245567"/>
                  </a:lnTo>
                  <a:lnTo>
                    <a:pt x="3403" y="293319"/>
                  </a:lnTo>
                  <a:lnTo>
                    <a:pt x="6781" y="341109"/>
                  </a:lnTo>
                  <a:lnTo>
                    <a:pt x="13627" y="381990"/>
                  </a:lnTo>
                  <a:lnTo>
                    <a:pt x="20421" y="419544"/>
                  </a:lnTo>
                  <a:lnTo>
                    <a:pt x="40868" y="470674"/>
                  </a:lnTo>
                  <a:lnTo>
                    <a:pt x="68135" y="491172"/>
                  </a:lnTo>
                  <a:lnTo>
                    <a:pt x="81737" y="484378"/>
                  </a:lnTo>
                  <a:lnTo>
                    <a:pt x="91998" y="470674"/>
                  </a:lnTo>
                  <a:lnTo>
                    <a:pt x="105587" y="446824"/>
                  </a:lnTo>
                  <a:lnTo>
                    <a:pt x="112445" y="419544"/>
                  </a:lnTo>
                  <a:lnTo>
                    <a:pt x="122707" y="381990"/>
                  </a:lnTo>
                  <a:lnTo>
                    <a:pt x="129451" y="341109"/>
                  </a:lnTo>
                  <a:lnTo>
                    <a:pt x="132930" y="293319"/>
                  </a:lnTo>
                  <a:lnTo>
                    <a:pt x="132930" y="194398"/>
                  </a:lnTo>
                  <a:lnTo>
                    <a:pt x="129451" y="150050"/>
                  </a:lnTo>
                  <a:lnTo>
                    <a:pt x="122707" y="109181"/>
                  </a:lnTo>
                  <a:lnTo>
                    <a:pt x="112445" y="71615"/>
                  </a:lnTo>
                  <a:lnTo>
                    <a:pt x="105587" y="40970"/>
                  </a:lnTo>
                  <a:lnTo>
                    <a:pt x="91998" y="17005"/>
                  </a:lnTo>
                  <a:lnTo>
                    <a:pt x="81737" y="3403"/>
                  </a:lnTo>
                  <a:lnTo>
                    <a:pt x="6813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239892" y="3642503"/>
              <a:ext cx="3810" cy="45944"/>
            </a:xfrm>
            <a:custGeom>
              <a:avLst/>
              <a:gdLst/>
              <a:ahLst/>
              <a:cxnLst/>
              <a:rect l="l" t="t" r="r" b="b"/>
              <a:pathLst>
                <a:path w="3810" h="51435">
                  <a:moveTo>
                    <a:pt x="0" y="51165"/>
                  </a:moveTo>
                  <a:lnTo>
                    <a:pt x="3408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243300" y="3642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243300" y="3602888"/>
              <a:ext cx="3810" cy="39705"/>
            </a:xfrm>
            <a:custGeom>
              <a:avLst/>
              <a:gdLst/>
              <a:ahLst/>
              <a:cxnLst/>
              <a:rect l="l" t="t" r="r" b="b"/>
              <a:pathLst>
                <a:path w="3810" h="44450">
                  <a:moveTo>
                    <a:pt x="0" y="44347"/>
                  </a:moveTo>
                  <a:lnTo>
                    <a:pt x="3374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246675" y="360288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246676" y="3566381"/>
              <a:ext cx="6985" cy="36869"/>
            </a:xfrm>
            <a:custGeom>
              <a:avLst/>
              <a:gdLst/>
              <a:ahLst/>
              <a:cxnLst/>
              <a:rect l="l" t="t" r="r" b="b"/>
              <a:pathLst>
                <a:path w="6985" h="41275">
                  <a:moveTo>
                    <a:pt x="0" y="40870"/>
                  </a:moveTo>
                  <a:lnTo>
                    <a:pt x="6851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253525" y="356638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253526" y="3532825"/>
              <a:ext cx="6985" cy="34033"/>
            </a:xfrm>
            <a:custGeom>
              <a:avLst/>
              <a:gdLst/>
              <a:ahLst/>
              <a:cxnLst/>
              <a:rect l="l" t="t" r="r" b="b"/>
              <a:pathLst>
                <a:path w="6985" h="38100">
                  <a:moveTo>
                    <a:pt x="0" y="37564"/>
                  </a:moveTo>
                  <a:lnTo>
                    <a:pt x="6782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260308" y="35328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260309" y="3505453"/>
              <a:ext cx="10795" cy="27794"/>
            </a:xfrm>
            <a:custGeom>
              <a:avLst/>
              <a:gdLst/>
              <a:ahLst/>
              <a:cxnLst/>
              <a:rect l="l" t="t" r="r" b="b"/>
              <a:pathLst>
                <a:path w="10795" h="31114">
                  <a:moveTo>
                    <a:pt x="0" y="30644"/>
                  </a:moveTo>
                  <a:lnTo>
                    <a:pt x="10225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270534" y="35054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270535" y="3484047"/>
              <a:ext cx="10795" cy="21554"/>
            </a:xfrm>
            <a:custGeom>
              <a:avLst/>
              <a:gdLst/>
              <a:ahLst/>
              <a:cxnLst/>
              <a:rect l="l" t="t" r="r" b="b"/>
              <a:pathLst>
                <a:path w="10795" h="24130">
                  <a:moveTo>
                    <a:pt x="0" y="23963"/>
                  </a:moveTo>
                  <a:lnTo>
                    <a:pt x="10225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280759" y="348404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280759" y="3471898"/>
              <a:ext cx="13970" cy="12479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0" y="13600"/>
                  </a:moveTo>
                  <a:lnTo>
                    <a:pt x="13633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294393" y="347189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294393" y="3468852"/>
              <a:ext cx="13970" cy="3403"/>
            </a:xfrm>
            <a:custGeom>
              <a:avLst/>
              <a:gdLst/>
              <a:ahLst/>
              <a:cxnLst/>
              <a:rect l="l" t="t" r="r" b="b"/>
              <a:pathLst>
                <a:path w="13970" h="3810">
                  <a:moveTo>
                    <a:pt x="0" y="3408"/>
                  </a:moveTo>
                  <a:lnTo>
                    <a:pt x="13633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308027" y="34688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308027" y="34688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308027" y="34688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308027" y="3468852"/>
              <a:ext cx="13970" cy="3403"/>
            </a:xfrm>
            <a:custGeom>
              <a:avLst/>
              <a:gdLst/>
              <a:ahLst/>
              <a:cxnLst/>
              <a:rect l="l" t="t" r="r" b="b"/>
              <a:pathLst>
                <a:path w="13970" h="3810">
                  <a:moveTo>
                    <a:pt x="0" y="0"/>
                  </a:moveTo>
                  <a:lnTo>
                    <a:pt x="13599" y="3408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321627" y="347189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321628" y="3471898"/>
              <a:ext cx="10795" cy="12479"/>
            </a:xfrm>
            <a:custGeom>
              <a:avLst/>
              <a:gdLst/>
              <a:ahLst/>
              <a:cxnLst/>
              <a:rect l="l" t="t" r="r" b="b"/>
              <a:pathLst>
                <a:path w="10795" h="13969">
                  <a:moveTo>
                    <a:pt x="0" y="0"/>
                  </a:moveTo>
                  <a:lnTo>
                    <a:pt x="10259" y="1360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331886" y="348404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331886" y="3484047"/>
              <a:ext cx="13970" cy="21554"/>
            </a:xfrm>
            <a:custGeom>
              <a:avLst/>
              <a:gdLst/>
              <a:ahLst/>
              <a:cxnLst/>
              <a:rect l="l" t="t" r="r" b="b"/>
              <a:pathLst>
                <a:path w="13970" h="24130">
                  <a:moveTo>
                    <a:pt x="0" y="0"/>
                  </a:moveTo>
                  <a:lnTo>
                    <a:pt x="13599" y="23963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345486" y="35054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345487" y="3505453"/>
              <a:ext cx="6985" cy="27794"/>
            </a:xfrm>
            <a:custGeom>
              <a:avLst/>
              <a:gdLst/>
              <a:ahLst/>
              <a:cxnLst/>
              <a:rect l="l" t="t" r="r" b="b"/>
              <a:pathLst>
                <a:path w="6985" h="31114">
                  <a:moveTo>
                    <a:pt x="0" y="0"/>
                  </a:moveTo>
                  <a:lnTo>
                    <a:pt x="6851" y="30644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352337" y="35328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352338" y="3532825"/>
              <a:ext cx="10795" cy="34033"/>
            </a:xfrm>
            <a:custGeom>
              <a:avLst/>
              <a:gdLst/>
              <a:ahLst/>
              <a:cxnLst/>
              <a:rect l="l" t="t" r="r" b="b"/>
              <a:pathLst>
                <a:path w="10795" h="38100">
                  <a:moveTo>
                    <a:pt x="0" y="0"/>
                  </a:moveTo>
                  <a:lnTo>
                    <a:pt x="10259" y="37564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362597" y="356638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5362598" y="3566381"/>
              <a:ext cx="6985" cy="36869"/>
            </a:xfrm>
            <a:custGeom>
              <a:avLst/>
              <a:gdLst/>
              <a:ahLst/>
              <a:cxnLst/>
              <a:rect l="l" t="t" r="r" b="b"/>
              <a:pathLst>
                <a:path w="6985" h="41275">
                  <a:moveTo>
                    <a:pt x="0" y="0"/>
                  </a:moveTo>
                  <a:lnTo>
                    <a:pt x="6748" y="4087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369345" y="360288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369345" y="3602888"/>
              <a:ext cx="3810" cy="39705"/>
            </a:xfrm>
            <a:custGeom>
              <a:avLst/>
              <a:gdLst/>
              <a:ahLst/>
              <a:cxnLst/>
              <a:rect l="l" t="t" r="r" b="b"/>
              <a:pathLst>
                <a:path w="3810" h="44450">
                  <a:moveTo>
                    <a:pt x="0" y="0"/>
                  </a:moveTo>
                  <a:lnTo>
                    <a:pt x="3476" y="44347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372822" y="3642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372822" y="3642503"/>
              <a:ext cx="0" cy="45944"/>
            </a:xfrm>
            <a:custGeom>
              <a:avLst/>
              <a:gdLst/>
              <a:ahLst/>
              <a:cxnLst/>
              <a:rect l="l" t="t" r="r" b="b"/>
              <a:pathLst>
                <a:path h="51435">
                  <a:moveTo>
                    <a:pt x="0" y="0"/>
                  </a:moveTo>
                  <a:lnTo>
                    <a:pt x="0" y="51165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372822" y="368820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372822" y="368820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372822" y="368820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372822" y="3688205"/>
              <a:ext cx="0" cy="43108"/>
            </a:xfrm>
            <a:custGeom>
              <a:avLst/>
              <a:gdLst/>
              <a:ahLst/>
              <a:cxnLst/>
              <a:rect l="l" t="t" r="r" b="b"/>
              <a:pathLst>
                <a:path h="48260">
                  <a:moveTo>
                    <a:pt x="0" y="0"/>
                  </a:moveTo>
                  <a:lnTo>
                    <a:pt x="0" y="47756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372822" y="37308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369345" y="3730864"/>
              <a:ext cx="3810" cy="43108"/>
            </a:xfrm>
            <a:custGeom>
              <a:avLst/>
              <a:gdLst/>
              <a:ahLst/>
              <a:cxnLst/>
              <a:rect l="l" t="t" r="r" b="b"/>
              <a:pathLst>
                <a:path w="3810" h="48260">
                  <a:moveTo>
                    <a:pt x="3476" y="0"/>
                  </a:moveTo>
                  <a:lnTo>
                    <a:pt x="0" y="4779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362598" y="3773554"/>
              <a:ext cx="6985" cy="36869"/>
            </a:xfrm>
            <a:custGeom>
              <a:avLst/>
              <a:gdLst/>
              <a:ahLst/>
              <a:cxnLst/>
              <a:rect l="l" t="t" r="r" b="b"/>
              <a:pathLst>
                <a:path w="6985" h="41275">
                  <a:moveTo>
                    <a:pt x="6748" y="0"/>
                  </a:moveTo>
                  <a:lnTo>
                    <a:pt x="0" y="4087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362597" y="381006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352338" y="3810062"/>
              <a:ext cx="10795" cy="34033"/>
            </a:xfrm>
            <a:custGeom>
              <a:avLst/>
              <a:gdLst/>
              <a:ahLst/>
              <a:cxnLst/>
              <a:rect l="l" t="t" r="r" b="b"/>
              <a:pathLst>
                <a:path w="10795" h="38100">
                  <a:moveTo>
                    <a:pt x="10259" y="0"/>
                  </a:moveTo>
                  <a:lnTo>
                    <a:pt x="0" y="37564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352337" y="384361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345487" y="3843617"/>
              <a:ext cx="6985" cy="24390"/>
            </a:xfrm>
            <a:custGeom>
              <a:avLst/>
              <a:gdLst/>
              <a:ahLst/>
              <a:cxnLst/>
              <a:rect l="l" t="t" r="r" b="b"/>
              <a:pathLst>
                <a:path w="6985" h="27305">
                  <a:moveTo>
                    <a:pt x="6851" y="0"/>
                  </a:moveTo>
                  <a:lnTo>
                    <a:pt x="0" y="27269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345486" y="38679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331886" y="3867975"/>
              <a:ext cx="13970" cy="21554"/>
            </a:xfrm>
            <a:custGeom>
              <a:avLst/>
              <a:gdLst/>
              <a:ahLst/>
              <a:cxnLst/>
              <a:rect l="l" t="t" r="r" b="b"/>
              <a:pathLst>
                <a:path w="13970" h="24130">
                  <a:moveTo>
                    <a:pt x="13599" y="0"/>
                  </a:moveTo>
                  <a:lnTo>
                    <a:pt x="0" y="23861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331886" y="388928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321628" y="3889289"/>
              <a:ext cx="10795" cy="12479"/>
            </a:xfrm>
            <a:custGeom>
              <a:avLst/>
              <a:gdLst/>
              <a:ahLst/>
              <a:cxnLst/>
              <a:rect l="l" t="t" r="r" b="b"/>
              <a:pathLst>
                <a:path w="10795" h="13969">
                  <a:moveTo>
                    <a:pt x="10259" y="0"/>
                  </a:moveTo>
                  <a:lnTo>
                    <a:pt x="0" y="13703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5321627" y="39015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308027" y="3901530"/>
              <a:ext cx="13970" cy="6239"/>
            </a:xfrm>
            <a:custGeom>
              <a:avLst/>
              <a:gdLst/>
              <a:ahLst/>
              <a:cxnLst/>
              <a:rect l="l" t="t" r="r" b="b"/>
              <a:pathLst>
                <a:path w="13970" h="6985">
                  <a:moveTo>
                    <a:pt x="13599" y="0"/>
                  </a:moveTo>
                  <a:lnTo>
                    <a:pt x="0" y="6783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308027" y="390758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308027" y="390758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308027" y="390758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294393" y="3901530"/>
              <a:ext cx="13970" cy="6239"/>
            </a:xfrm>
            <a:custGeom>
              <a:avLst/>
              <a:gdLst/>
              <a:ahLst/>
              <a:cxnLst/>
              <a:rect l="l" t="t" r="r" b="b"/>
              <a:pathLst>
                <a:path w="13970" h="6985">
                  <a:moveTo>
                    <a:pt x="13633" y="6783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5294393" y="39015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280759" y="3889289"/>
              <a:ext cx="13970" cy="12479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3633" y="13703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5280759" y="388928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5270535" y="3867975"/>
              <a:ext cx="10795" cy="21554"/>
            </a:xfrm>
            <a:custGeom>
              <a:avLst/>
              <a:gdLst/>
              <a:ahLst/>
              <a:cxnLst/>
              <a:rect l="l" t="t" r="r" b="b"/>
              <a:pathLst>
                <a:path w="10795" h="24130">
                  <a:moveTo>
                    <a:pt x="10225" y="23861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5270534" y="38679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260309" y="3843617"/>
              <a:ext cx="10795" cy="24390"/>
            </a:xfrm>
            <a:custGeom>
              <a:avLst/>
              <a:gdLst/>
              <a:ahLst/>
              <a:cxnLst/>
              <a:rect l="l" t="t" r="r" b="b"/>
              <a:pathLst>
                <a:path w="10795" h="27305">
                  <a:moveTo>
                    <a:pt x="10225" y="27269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5260308" y="384361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253526" y="3810062"/>
              <a:ext cx="6985" cy="34033"/>
            </a:xfrm>
            <a:custGeom>
              <a:avLst/>
              <a:gdLst/>
              <a:ahLst/>
              <a:cxnLst/>
              <a:rect l="l" t="t" r="r" b="b"/>
              <a:pathLst>
                <a:path w="6985" h="38100">
                  <a:moveTo>
                    <a:pt x="6782" y="37564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253525" y="381006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5246676" y="3773554"/>
              <a:ext cx="6985" cy="36869"/>
            </a:xfrm>
            <a:custGeom>
              <a:avLst/>
              <a:gdLst/>
              <a:ahLst/>
              <a:cxnLst/>
              <a:rect l="l" t="t" r="r" b="b"/>
              <a:pathLst>
                <a:path w="6985" h="41275">
                  <a:moveTo>
                    <a:pt x="6851" y="4087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246675" y="377355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5243300" y="3730864"/>
              <a:ext cx="3810" cy="43108"/>
            </a:xfrm>
            <a:custGeom>
              <a:avLst/>
              <a:gdLst/>
              <a:ahLst/>
              <a:cxnLst/>
              <a:rect l="l" t="t" r="r" b="b"/>
              <a:pathLst>
                <a:path w="3810" h="48260">
                  <a:moveTo>
                    <a:pt x="3374" y="4779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5243300" y="37308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239892" y="3688205"/>
              <a:ext cx="3810" cy="43108"/>
            </a:xfrm>
            <a:custGeom>
              <a:avLst/>
              <a:gdLst/>
              <a:ahLst/>
              <a:cxnLst/>
              <a:rect l="l" t="t" r="r" b="b"/>
              <a:pathLst>
                <a:path w="3810" h="48260">
                  <a:moveTo>
                    <a:pt x="3408" y="47756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5308028" y="364559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A2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308028" y="364861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A8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308028" y="364861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B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308028" y="365163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308028" y="365472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308028" y="3657745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5308028" y="3657757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5308028" y="366078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E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308028" y="366389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E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5308028" y="3666912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5308028" y="3666900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FFF7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5308028" y="366992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308028" y="367303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308028" y="367604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308028" y="367604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D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308028" y="367909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6FE0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308028" y="368209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188"/>
                  </a:moveTo>
                  <a:lnTo>
                    <a:pt x="552272" y="34188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EAFB0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27" name="object 327"/>
            <p:cNvSpPr/>
            <p:nvPr/>
          </p:nvSpPr>
          <p:spPr>
            <a:xfrm>
              <a:off x="5308028" y="368521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DAF807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28" name="object 328"/>
            <p:cNvSpPr/>
            <p:nvPr/>
          </p:nvSpPr>
          <p:spPr>
            <a:xfrm>
              <a:off x="5308028" y="368521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C7F40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5308028" y="3688227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B1F00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5308028" y="369123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99EB1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5308028" y="3694342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7FE619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308028" y="3694331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66E11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33" name="object 333"/>
            <p:cNvSpPr/>
            <p:nvPr/>
          </p:nvSpPr>
          <p:spPr>
            <a:xfrm>
              <a:off x="5308028" y="369736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4EDC23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5308028" y="370040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38D827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5308028" y="370347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25D42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5308028" y="3703497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15D12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5308028" y="370652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9CE3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5308028" y="370954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2CD3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5308028" y="371264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CC33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40" name="object 340"/>
            <p:cNvSpPr/>
            <p:nvPr/>
          </p:nvSpPr>
          <p:spPr>
            <a:xfrm>
              <a:off x="5308028" y="371264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CA3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5308028" y="371565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C53A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42" name="object 342"/>
            <p:cNvSpPr/>
            <p:nvPr/>
          </p:nvSpPr>
          <p:spPr>
            <a:xfrm>
              <a:off x="5308028" y="371867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BB4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43" name="object 343"/>
            <p:cNvSpPr/>
            <p:nvPr/>
          </p:nvSpPr>
          <p:spPr>
            <a:xfrm>
              <a:off x="5308028" y="3721706"/>
              <a:ext cx="552450" cy="27794"/>
            </a:xfrm>
            <a:custGeom>
              <a:avLst/>
              <a:gdLst/>
              <a:ahLst/>
              <a:cxnLst/>
              <a:rect l="l" t="t" r="r" b="b"/>
              <a:pathLst>
                <a:path w="552450" h="31114">
                  <a:moveTo>
                    <a:pt x="0" y="30734"/>
                  </a:moveTo>
                  <a:lnTo>
                    <a:pt x="552272" y="30734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0734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308028" y="3721706"/>
              <a:ext cx="552450" cy="27794"/>
            </a:xfrm>
            <a:custGeom>
              <a:avLst/>
              <a:gdLst/>
              <a:ahLst/>
              <a:cxnLst/>
              <a:rect l="l" t="t" r="r" b="b"/>
              <a:pathLst>
                <a:path w="552450" h="31114">
                  <a:moveTo>
                    <a:pt x="0" y="30734"/>
                  </a:moveTo>
                  <a:lnTo>
                    <a:pt x="552272" y="30734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0734"/>
                  </a:lnTo>
                  <a:close/>
                </a:path>
              </a:pathLst>
            </a:custGeom>
            <a:solidFill>
              <a:srgbClr val="009F6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5308028" y="3724791"/>
              <a:ext cx="552450" cy="24390"/>
            </a:xfrm>
            <a:custGeom>
              <a:avLst/>
              <a:gdLst/>
              <a:ahLst/>
              <a:cxnLst/>
              <a:rect l="l" t="t" r="r" b="b"/>
              <a:pathLst>
                <a:path w="552450" h="27305">
                  <a:moveTo>
                    <a:pt x="0" y="27279"/>
                  </a:moveTo>
                  <a:lnTo>
                    <a:pt x="552272" y="2727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27279"/>
                  </a:lnTo>
                  <a:close/>
                </a:path>
              </a:pathLst>
            </a:custGeom>
            <a:solidFill>
              <a:srgbClr val="008D7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46" name="object 346"/>
            <p:cNvSpPr/>
            <p:nvPr/>
          </p:nvSpPr>
          <p:spPr>
            <a:xfrm>
              <a:off x="5308028" y="3727842"/>
              <a:ext cx="552450" cy="21554"/>
            </a:xfrm>
            <a:custGeom>
              <a:avLst/>
              <a:gdLst/>
              <a:ahLst/>
              <a:cxnLst/>
              <a:rect l="l" t="t" r="r" b="b"/>
              <a:pathLst>
                <a:path w="552450" h="24130">
                  <a:moveTo>
                    <a:pt x="0" y="23863"/>
                  </a:moveTo>
                  <a:lnTo>
                    <a:pt x="552272" y="23863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23863"/>
                  </a:lnTo>
                  <a:close/>
                </a:path>
              </a:pathLst>
            </a:custGeom>
            <a:solidFill>
              <a:srgbClr val="007A8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308028" y="3730849"/>
              <a:ext cx="552450" cy="18718"/>
            </a:xfrm>
            <a:custGeom>
              <a:avLst/>
              <a:gdLst/>
              <a:ahLst/>
              <a:cxnLst/>
              <a:rect l="l" t="t" r="r" b="b"/>
              <a:pathLst>
                <a:path w="552450" h="20955">
                  <a:moveTo>
                    <a:pt x="0" y="20497"/>
                  </a:moveTo>
                  <a:lnTo>
                    <a:pt x="552272" y="20497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20497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308028" y="3730861"/>
              <a:ext cx="552450" cy="18718"/>
            </a:xfrm>
            <a:custGeom>
              <a:avLst/>
              <a:gdLst/>
              <a:ahLst/>
              <a:cxnLst/>
              <a:rect l="l" t="t" r="r" b="b"/>
              <a:pathLst>
                <a:path w="552450" h="20955">
                  <a:moveTo>
                    <a:pt x="0" y="20485"/>
                  </a:moveTo>
                  <a:lnTo>
                    <a:pt x="552272" y="20485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20485"/>
                  </a:lnTo>
                  <a:close/>
                </a:path>
              </a:pathLst>
            </a:custGeom>
            <a:solidFill>
              <a:srgbClr val="0052AD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308028" y="3733957"/>
              <a:ext cx="552450" cy="15315"/>
            </a:xfrm>
            <a:custGeom>
              <a:avLst/>
              <a:gdLst/>
              <a:ahLst/>
              <a:cxnLst/>
              <a:rect l="l" t="t" r="r" b="b"/>
              <a:pathLst>
                <a:path w="552450" h="17144">
                  <a:moveTo>
                    <a:pt x="0" y="17018"/>
                  </a:moveTo>
                  <a:lnTo>
                    <a:pt x="552272" y="17018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17018"/>
                  </a:lnTo>
                  <a:close/>
                </a:path>
              </a:pathLst>
            </a:custGeom>
            <a:solidFill>
              <a:srgbClr val="003FC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50" name="object 350"/>
            <p:cNvSpPr/>
            <p:nvPr/>
          </p:nvSpPr>
          <p:spPr>
            <a:xfrm>
              <a:off x="5308028" y="3736974"/>
              <a:ext cx="552450" cy="12479"/>
            </a:xfrm>
            <a:custGeom>
              <a:avLst/>
              <a:gdLst/>
              <a:ahLst/>
              <a:cxnLst/>
              <a:rect l="l" t="t" r="r" b="b"/>
              <a:pathLst>
                <a:path w="552450" h="13969">
                  <a:moveTo>
                    <a:pt x="0" y="13639"/>
                  </a:moveTo>
                  <a:lnTo>
                    <a:pt x="552272" y="1363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13639"/>
                  </a:lnTo>
                  <a:close/>
                </a:path>
              </a:pathLst>
            </a:custGeom>
            <a:solidFill>
              <a:srgbClr val="002DD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5308028" y="3744575"/>
              <a:ext cx="552450" cy="0"/>
            </a:xfrm>
            <a:custGeom>
              <a:avLst/>
              <a:gdLst/>
              <a:ahLst/>
              <a:cxnLst/>
              <a:rect l="l" t="t" r="r" b="b"/>
              <a:pathLst>
                <a:path w="552450">
                  <a:moveTo>
                    <a:pt x="0" y="0"/>
                  </a:moveTo>
                  <a:lnTo>
                    <a:pt x="552272" y="0"/>
                  </a:lnTo>
                </a:path>
              </a:pathLst>
            </a:custGeom>
            <a:ln w="10261">
              <a:solidFill>
                <a:srgbClr val="001DE2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5308028" y="3744580"/>
              <a:ext cx="552450" cy="0"/>
            </a:xfrm>
            <a:custGeom>
              <a:avLst/>
              <a:gdLst/>
              <a:ahLst/>
              <a:cxnLst/>
              <a:rect l="l" t="t" r="r" b="b"/>
              <a:pathLst>
                <a:path w="552450">
                  <a:moveTo>
                    <a:pt x="0" y="0"/>
                  </a:moveTo>
                  <a:lnTo>
                    <a:pt x="552272" y="0"/>
                  </a:lnTo>
                </a:path>
              </a:pathLst>
            </a:custGeom>
            <a:ln w="10248">
              <a:solidFill>
                <a:srgbClr val="0010EF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308028" y="3746129"/>
              <a:ext cx="552450" cy="0"/>
            </a:xfrm>
            <a:custGeom>
              <a:avLst/>
              <a:gdLst/>
              <a:ahLst/>
              <a:cxnLst/>
              <a:rect l="l" t="t" r="r" b="b"/>
              <a:pathLst>
                <a:path w="552450">
                  <a:moveTo>
                    <a:pt x="0" y="0"/>
                  </a:moveTo>
                  <a:lnTo>
                    <a:pt x="552272" y="0"/>
                  </a:lnTo>
                </a:path>
              </a:pathLst>
            </a:custGeom>
            <a:ln w="6781">
              <a:solidFill>
                <a:srgbClr val="0007F8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308028" y="3747632"/>
              <a:ext cx="552450" cy="0"/>
            </a:xfrm>
            <a:custGeom>
              <a:avLst/>
              <a:gdLst/>
              <a:ahLst/>
              <a:cxnLst/>
              <a:rect l="l" t="t" r="r" b="b"/>
              <a:pathLst>
                <a:path w="552450">
                  <a:moveTo>
                    <a:pt x="0" y="0"/>
                  </a:moveTo>
                  <a:lnTo>
                    <a:pt x="552272" y="0"/>
                  </a:lnTo>
                </a:path>
              </a:pathLst>
            </a:custGeom>
            <a:ln w="3416">
              <a:solidFill>
                <a:srgbClr val="0001FE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5308028" y="374915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100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56" name="object 356"/>
            <p:cNvSpPr/>
            <p:nvPr/>
          </p:nvSpPr>
          <p:spPr>
            <a:xfrm>
              <a:off x="5308028" y="3752255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701F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57" name="object 357"/>
            <p:cNvSpPr/>
            <p:nvPr/>
          </p:nvSpPr>
          <p:spPr>
            <a:xfrm>
              <a:off x="5308028" y="3755272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1004F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58" name="object 358"/>
            <p:cNvSpPr/>
            <p:nvPr/>
          </p:nvSpPr>
          <p:spPr>
            <a:xfrm>
              <a:off x="5308028" y="375829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1D07F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59" name="object 359"/>
            <p:cNvSpPr/>
            <p:nvPr/>
          </p:nvSpPr>
          <p:spPr>
            <a:xfrm>
              <a:off x="5308028" y="375829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2D0BF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308028" y="376131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188"/>
                  </a:moveTo>
                  <a:lnTo>
                    <a:pt x="552272" y="34188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3E0FF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61" name="object 361"/>
            <p:cNvSpPr/>
            <p:nvPr/>
          </p:nvSpPr>
          <p:spPr>
            <a:xfrm>
              <a:off x="5308028" y="3764405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5214E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308028" y="376745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6619E6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308028" y="3767433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7A1EE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308028" y="3770462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8D23DC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65" name="object 365"/>
            <p:cNvSpPr/>
            <p:nvPr/>
          </p:nvSpPr>
          <p:spPr>
            <a:xfrm>
              <a:off x="5308028" y="377357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9F27D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308028" y="377658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AF2BD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308028" y="3776577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BB2ED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308028" y="3785744"/>
              <a:ext cx="552450" cy="18718"/>
            </a:xfrm>
            <a:custGeom>
              <a:avLst/>
              <a:gdLst/>
              <a:ahLst/>
              <a:cxnLst/>
              <a:rect l="l" t="t" r="r" b="b"/>
              <a:pathLst>
                <a:path w="552450" h="20955">
                  <a:moveTo>
                    <a:pt x="0" y="20472"/>
                  </a:moveTo>
                  <a:lnTo>
                    <a:pt x="552272" y="20472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20472"/>
                  </a:lnTo>
                  <a:close/>
                </a:path>
              </a:pathLst>
            </a:custGeom>
            <a:solidFill>
              <a:srgbClr val="CC33CC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69" name="object 369"/>
            <p:cNvSpPr txBox="1"/>
            <p:nvPr/>
          </p:nvSpPr>
          <p:spPr>
            <a:xfrm>
              <a:off x="3570368" y="3073610"/>
              <a:ext cx="806450" cy="137857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spcBef>
                  <a:spcPts val="114"/>
                </a:spcBef>
              </a:pPr>
              <a:r>
                <a:rPr sz="800" b="1" spc="10" dirty="0">
                  <a:latin typeface="Arial"/>
                  <a:cs typeface="Arial"/>
                </a:rPr>
                <a:t>LONG</a:t>
              </a:r>
              <a:r>
                <a:rPr sz="800" b="1" spc="-60" dirty="0">
                  <a:latin typeface="Arial"/>
                  <a:cs typeface="Arial"/>
                </a:rPr>
                <a:t> </a:t>
              </a:r>
              <a:r>
                <a:rPr sz="600" b="1" dirty="0">
                  <a:latin typeface="Arial"/>
                  <a:cs typeface="Arial"/>
                </a:rPr>
                <a:t>(700nm)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370" name="object 370"/>
            <p:cNvSpPr txBox="1"/>
            <p:nvPr/>
          </p:nvSpPr>
          <p:spPr>
            <a:xfrm>
              <a:off x="6546405" y="3981578"/>
              <a:ext cx="1172210" cy="375744"/>
            </a:xfrm>
            <a:prstGeom prst="rect">
              <a:avLst/>
            </a:prstGeom>
          </p:spPr>
          <p:txBody>
            <a:bodyPr vert="horz" wrap="square" lIns="0" tIns="41910" rIns="0" bIns="0" rtlCol="0">
              <a:spAutoFit/>
            </a:bodyPr>
            <a:lstStyle/>
            <a:p>
              <a:pPr marL="288290" marR="5080" indent="-276225">
                <a:lnSpc>
                  <a:spcPts val="1320"/>
                </a:lnSpc>
                <a:spcBef>
                  <a:spcPts val="330"/>
                </a:spcBef>
              </a:pPr>
              <a:r>
                <a:rPr sz="1100" b="1" spc="15" dirty="0">
                  <a:latin typeface="Arial"/>
                  <a:cs typeface="Arial"/>
                </a:rPr>
                <a:t>550 Long</a:t>
              </a:r>
              <a:r>
                <a:rPr sz="1100" b="1" spc="-60" dirty="0">
                  <a:latin typeface="Arial"/>
                  <a:cs typeface="Arial"/>
                </a:rPr>
                <a:t> </a:t>
              </a:r>
              <a:r>
                <a:rPr sz="1100" b="1" spc="25" dirty="0">
                  <a:latin typeface="Arial"/>
                  <a:cs typeface="Arial"/>
                </a:rPr>
                <a:t>Pass  </a:t>
              </a:r>
              <a:r>
                <a:rPr sz="1100" b="1" spc="20" dirty="0">
                  <a:latin typeface="Arial"/>
                  <a:cs typeface="Arial"/>
                </a:rPr>
                <a:t>(650LP)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371" name="object 371"/>
            <p:cNvSpPr txBox="1"/>
            <p:nvPr/>
          </p:nvSpPr>
          <p:spPr>
            <a:xfrm>
              <a:off x="4746568" y="3981578"/>
              <a:ext cx="1199515" cy="375744"/>
            </a:xfrm>
            <a:prstGeom prst="rect">
              <a:avLst/>
            </a:prstGeom>
          </p:spPr>
          <p:txBody>
            <a:bodyPr vert="horz" wrap="square" lIns="0" tIns="41910" rIns="0" bIns="0" rtlCol="0">
              <a:spAutoFit/>
            </a:bodyPr>
            <a:lstStyle/>
            <a:p>
              <a:pPr marL="298450" marR="5080" indent="-286385">
                <a:lnSpc>
                  <a:spcPts val="1320"/>
                </a:lnSpc>
                <a:spcBef>
                  <a:spcPts val="330"/>
                </a:spcBef>
              </a:pPr>
              <a:r>
                <a:rPr sz="1100" b="1" spc="15" dirty="0">
                  <a:latin typeface="Arial"/>
                  <a:cs typeface="Arial"/>
                </a:rPr>
                <a:t>650 Short</a:t>
              </a:r>
              <a:r>
                <a:rPr sz="1100" b="1" spc="-70" dirty="0">
                  <a:latin typeface="Arial"/>
                  <a:cs typeface="Arial"/>
                </a:rPr>
                <a:t> </a:t>
              </a:r>
              <a:r>
                <a:rPr sz="1100" b="1" spc="25" dirty="0">
                  <a:latin typeface="Arial"/>
                  <a:cs typeface="Arial"/>
                </a:rPr>
                <a:t>Pass  </a:t>
              </a:r>
              <a:r>
                <a:rPr sz="1100" b="1" spc="15" dirty="0">
                  <a:latin typeface="Arial"/>
                  <a:cs typeface="Arial"/>
                </a:rPr>
                <a:t>(600SP)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372" name="object 372"/>
            <p:cNvSpPr txBox="1"/>
            <p:nvPr/>
          </p:nvSpPr>
          <p:spPr>
            <a:xfrm>
              <a:off x="3529501" y="4219214"/>
              <a:ext cx="881380" cy="137857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spcBef>
                  <a:spcPts val="114"/>
                </a:spcBef>
              </a:pPr>
              <a:r>
                <a:rPr sz="800" b="1" spc="10" dirty="0">
                  <a:latin typeface="Arial"/>
                  <a:cs typeface="Arial"/>
                </a:rPr>
                <a:t>SHORT</a:t>
              </a:r>
              <a:r>
                <a:rPr sz="800" b="1" spc="-60" dirty="0">
                  <a:latin typeface="Arial"/>
                  <a:cs typeface="Arial"/>
                </a:rPr>
                <a:t> </a:t>
              </a:r>
              <a:r>
                <a:rPr sz="600" b="1" dirty="0">
                  <a:latin typeface="Arial"/>
                  <a:cs typeface="Arial"/>
                </a:rPr>
                <a:t>(500nm)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374" name="object 374"/>
            <p:cNvSpPr/>
            <p:nvPr/>
          </p:nvSpPr>
          <p:spPr>
            <a:xfrm>
              <a:off x="6552361" y="359371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188"/>
                  </a:moveTo>
                  <a:lnTo>
                    <a:pt x="552272" y="34188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EE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6552361" y="360287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EF01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6552361" y="360598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EF05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6552361" y="360899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00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6552361" y="361203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116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6552361" y="361203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221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80" name="object 380"/>
            <p:cNvSpPr/>
            <p:nvPr/>
          </p:nvSpPr>
          <p:spPr>
            <a:xfrm>
              <a:off x="6552361" y="361511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42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6552361" y="3618165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53D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6552361" y="362117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74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83" name="object 383"/>
            <p:cNvSpPr/>
            <p:nvPr/>
          </p:nvSpPr>
          <p:spPr>
            <a:xfrm>
              <a:off x="6552361" y="3621182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566"/>
                  </a:moveTo>
                  <a:lnTo>
                    <a:pt x="552272" y="37566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566"/>
                  </a:lnTo>
                  <a:close/>
                </a:path>
              </a:pathLst>
            </a:custGeom>
            <a:solidFill>
              <a:srgbClr val="F95B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84" name="object 384"/>
            <p:cNvSpPr/>
            <p:nvPr/>
          </p:nvSpPr>
          <p:spPr>
            <a:xfrm>
              <a:off x="6552361" y="362427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A6A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6552361" y="3627297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C77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6552361" y="3630315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D83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6552361" y="3630326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566"/>
                  </a:moveTo>
                  <a:lnTo>
                    <a:pt x="552272" y="37566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566"/>
                  </a:lnTo>
                  <a:close/>
                </a:path>
              </a:pathLst>
            </a:custGeom>
            <a:solidFill>
              <a:srgbClr val="FE8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6552361" y="363334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188"/>
                  </a:moveTo>
                  <a:lnTo>
                    <a:pt x="552272" y="34188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6552361" y="363642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98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90" name="object 390"/>
            <p:cNvSpPr/>
            <p:nvPr/>
          </p:nvSpPr>
          <p:spPr>
            <a:xfrm>
              <a:off x="6552361" y="363948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91" name="object 391"/>
            <p:cNvSpPr/>
            <p:nvPr/>
          </p:nvSpPr>
          <p:spPr>
            <a:xfrm>
              <a:off x="6552361" y="363948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9A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92" name="object 392"/>
            <p:cNvSpPr/>
            <p:nvPr/>
          </p:nvSpPr>
          <p:spPr>
            <a:xfrm>
              <a:off x="6552361" y="364249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188"/>
                  </a:moveTo>
                  <a:lnTo>
                    <a:pt x="552272" y="34188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93" name="object 393"/>
            <p:cNvSpPr/>
            <p:nvPr/>
          </p:nvSpPr>
          <p:spPr>
            <a:xfrm>
              <a:off x="6552361" y="364559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A2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94" name="object 394"/>
            <p:cNvSpPr/>
            <p:nvPr/>
          </p:nvSpPr>
          <p:spPr>
            <a:xfrm>
              <a:off x="6552361" y="364861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A8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95" name="object 395"/>
            <p:cNvSpPr/>
            <p:nvPr/>
          </p:nvSpPr>
          <p:spPr>
            <a:xfrm>
              <a:off x="6552361" y="364861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B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96" name="object 396"/>
            <p:cNvSpPr/>
            <p:nvPr/>
          </p:nvSpPr>
          <p:spPr>
            <a:xfrm>
              <a:off x="6552361" y="365163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97" name="object 397"/>
            <p:cNvSpPr/>
            <p:nvPr/>
          </p:nvSpPr>
          <p:spPr>
            <a:xfrm>
              <a:off x="6552361" y="365472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98" name="object 398"/>
            <p:cNvSpPr/>
            <p:nvPr/>
          </p:nvSpPr>
          <p:spPr>
            <a:xfrm>
              <a:off x="6552361" y="3657745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99" name="object 399"/>
            <p:cNvSpPr/>
            <p:nvPr/>
          </p:nvSpPr>
          <p:spPr>
            <a:xfrm>
              <a:off x="6552361" y="3657757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00" name="object 400"/>
            <p:cNvSpPr/>
            <p:nvPr/>
          </p:nvSpPr>
          <p:spPr>
            <a:xfrm>
              <a:off x="6552361" y="366078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E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01" name="object 401"/>
            <p:cNvSpPr/>
            <p:nvPr/>
          </p:nvSpPr>
          <p:spPr>
            <a:xfrm>
              <a:off x="6552361" y="366389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E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02" name="object 402"/>
            <p:cNvSpPr/>
            <p:nvPr/>
          </p:nvSpPr>
          <p:spPr>
            <a:xfrm>
              <a:off x="6552361" y="3666912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03" name="object 403"/>
            <p:cNvSpPr/>
            <p:nvPr/>
          </p:nvSpPr>
          <p:spPr>
            <a:xfrm>
              <a:off x="6552361" y="3666900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FFF7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04" name="object 404"/>
            <p:cNvSpPr/>
            <p:nvPr/>
          </p:nvSpPr>
          <p:spPr>
            <a:xfrm>
              <a:off x="6552361" y="366992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05" name="object 405"/>
            <p:cNvSpPr/>
            <p:nvPr/>
          </p:nvSpPr>
          <p:spPr>
            <a:xfrm>
              <a:off x="6552361" y="367303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06" name="object 406"/>
            <p:cNvSpPr/>
            <p:nvPr/>
          </p:nvSpPr>
          <p:spPr>
            <a:xfrm>
              <a:off x="6552361" y="367604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07" name="object 407"/>
            <p:cNvSpPr/>
            <p:nvPr/>
          </p:nvSpPr>
          <p:spPr>
            <a:xfrm>
              <a:off x="6552361" y="367604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D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08" name="object 408"/>
            <p:cNvSpPr/>
            <p:nvPr/>
          </p:nvSpPr>
          <p:spPr>
            <a:xfrm>
              <a:off x="6552361" y="367909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6FE0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09" name="object 409"/>
            <p:cNvSpPr/>
            <p:nvPr/>
          </p:nvSpPr>
          <p:spPr>
            <a:xfrm>
              <a:off x="6552361" y="368209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188"/>
                  </a:moveTo>
                  <a:lnTo>
                    <a:pt x="552272" y="34188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EAFB0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10" name="object 410"/>
            <p:cNvSpPr/>
            <p:nvPr/>
          </p:nvSpPr>
          <p:spPr>
            <a:xfrm>
              <a:off x="6552361" y="368521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DAF807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11" name="object 411"/>
            <p:cNvSpPr/>
            <p:nvPr/>
          </p:nvSpPr>
          <p:spPr>
            <a:xfrm>
              <a:off x="6552361" y="368521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C7F40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12" name="object 412"/>
            <p:cNvSpPr/>
            <p:nvPr/>
          </p:nvSpPr>
          <p:spPr>
            <a:xfrm>
              <a:off x="6552361" y="3688227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B1F00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13" name="object 413"/>
            <p:cNvSpPr/>
            <p:nvPr/>
          </p:nvSpPr>
          <p:spPr>
            <a:xfrm>
              <a:off x="6552361" y="369123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99EB1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14" name="object 414"/>
            <p:cNvSpPr/>
            <p:nvPr/>
          </p:nvSpPr>
          <p:spPr>
            <a:xfrm>
              <a:off x="6552361" y="3694342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7FE619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15" name="object 415"/>
            <p:cNvSpPr/>
            <p:nvPr/>
          </p:nvSpPr>
          <p:spPr>
            <a:xfrm>
              <a:off x="6552361" y="3694331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66E11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16" name="object 416"/>
            <p:cNvSpPr/>
            <p:nvPr/>
          </p:nvSpPr>
          <p:spPr>
            <a:xfrm>
              <a:off x="6552361" y="369736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4EDC23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17" name="object 417"/>
            <p:cNvSpPr/>
            <p:nvPr/>
          </p:nvSpPr>
          <p:spPr>
            <a:xfrm>
              <a:off x="6552361" y="370040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38D827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18" name="object 418"/>
            <p:cNvSpPr/>
            <p:nvPr/>
          </p:nvSpPr>
          <p:spPr>
            <a:xfrm>
              <a:off x="6552361" y="370347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25D42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19" name="object 419"/>
            <p:cNvSpPr/>
            <p:nvPr/>
          </p:nvSpPr>
          <p:spPr>
            <a:xfrm>
              <a:off x="6552361" y="3703497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15D12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20" name="object 420"/>
            <p:cNvSpPr/>
            <p:nvPr/>
          </p:nvSpPr>
          <p:spPr>
            <a:xfrm>
              <a:off x="6552361" y="370652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9CE3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21" name="object 421"/>
            <p:cNvSpPr/>
            <p:nvPr/>
          </p:nvSpPr>
          <p:spPr>
            <a:xfrm>
              <a:off x="6552361" y="370954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2CD3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22" name="object 422"/>
            <p:cNvSpPr/>
            <p:nvPr/>
          </p:nvSpPr>
          <p:spPr>
            <a:xfrm>
              <a:off x="6552361" y="371264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CC33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23" name="object 423"/>
            <p:cNvSpPr/>
            <p:nvPr/>
          </p:nvSpPr>
          <p:spPr>
            <a:xfrm>
              <a:off x="6552361" y="371264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CA3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24" name="object 424"/>
            <p:cNvSpPr/>
            <p:nvPr/>
          </p:nvSpPr>
          <p:spPr>
            <a:xfrm>
              <a:off x="6552361" y="371565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C53A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25" name="object 425"/>
            <p:cNvSpPr/>
            <p:nvPr/>
          </p:nvSpPr>
          <p:spPr>
            <a:xfrm>
              <a:off x="6552361" y="371867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BB4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26" name="object 426"/>
            <p:cNvSpPr/>
            <p:nvPr/>
          </p:nvSpPr>
          <p:spPr>
            <a:xfrm>
              <a:off x="6552361" y="3721706"/>
              <a:ext cx="552450" cy="27794"/>
            </a:xfrm>
            <a:custGeom>
              <a:avLst/>
              <a:gdLst/>
              <a:ahLst/>
              <a:cxnLst/>
              <a:rect l="l" t="t" r="r" b="b"/>
              <a:pathLst>
                <a:path w="552450" h="31114">
                  <a:moveTo>
                    <a:pt x="0" y="30734"/>
                  </a:moveTo>
                  <a:lnTo>
                    <a:pt x="552272" y="30734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0734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27" name="object 427"/>
            <p:cNvSpPr/>
            <p:nvPr/>
          </p:nvSpPr>
          <p:spPr>
            <a:xfrm>
              <a:off x="6552361" y="3721706"/>
              <a:ext cx="552450" cy="27794"/>
            </a:xfrm>
            <a:custGeom>
              <a:avLst/>
              <a:gdLst/>
              <a:ahLst/>
              <a:cxnLst/>
              <a:rect l="l" t="t" r="r" b="b"/>
              <a:pathLst>
                <a:path w="552450" h="31114">
                  <a:moveTo>
                    <a:pt x="0" y="30734"/>
                  </a:moveTo>
                  <a:lnTo>
                    <a:pt x="552272" y="30734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0734"/>
                  </a:lnTo>
                  <a:close/>
                </a:path>
              </a:pathLst>
            </a:custGeom>
            <a:solidFill>
              <a:srgbClr val="009F6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28" name="object 428"/>
            <p:cNvSpPr/>
            <p:nvPr/>
          </p:nvSpPr>
          <p:spPr>
            <a:xfrm>
              <a:off x="6552361" y="3724791"/>
              <a:ext cx="552450" cy="24390"/>
            </a:xfrm>
            <a:custGeom>
              <a:avLst/>
              <a:gdLst/>
              <a:ahLst/>
              <a:cxnLst/>
              <a:rect l="l" t="t" r="r" b="b"/>
              <a:pathLst>
                <a:path w="552450" h="27305">
                  <a:moveTo>
                    <a:pt x="0" y="27279"/>
                  </a:moveTo>
                  <a:lnTo>
                    <a:pt x="552272" y="2727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27279"/>
                  </a:lnTo>
                  <a:close/>
                </a:path>
              </a:pathLst>
            </a:custGeom>
            <a:solidFill>
              <a:srgbClr val="008D7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29" name="object 429"/>
            <p:cNvSpPr/>
            <p:nvPr/>
          </p:nvSpPr>
          <p:spPr>
            <a:xfrm>
              <a:off x="6552361" y="3727842"/>
              <a:ext cx="552450" cy="21554"/>
            </a:xfrm>
            <a:custGeom>
              <a:avLst/>
              <a:gdLst/>
              <a:ahLst/>
              <a:cxnLst/>
              <a:rect l="l" t="t" r="r" b="b"/>
              <a:pathLst>
                <a:path w="552450" h="24130">
                  <a:moveTo>
                    <a:pt x="0" y="23863"/>
                  </a:moveTo>
                  <a:lnTo>
                    <a:pt x="552272" y="23863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23863"/>
                  </a:lnTo>
                  <a:close/>
                </a:path>
              </a:pathLst>
            </a:custGeom>
            <a:solidFill>
              <a:srgbClr val="007A8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30" name="object 430"/>
            <p:cNvSpPr/>
            <p:nvPr/>
          </p:nvSpPr>
          <p:spPr>
            <a:xfrm>
              <a:off x="6552361" y="3730849"/>
              <a:ext cx="552450" cy="18718"/>
            </a:xfrm>
            <a:custGeom>
              <a:avLst/>
              <a:gdLst/>
              <a:ahLst/>
              <a:cxnLst/>
              <a:rect l="l" t="t" r="r" b="b"/>
              <a:pathLst>
                <a:path w="552450" h="20955">
                  <a:moveTo>
                    <a:pt x="0" y="20497"/>
                  </a:moveTo>
                  <a:lnTo>
                    <a:pt x="552272" y="20497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20497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31" name="object 431"/>
            <p:cNvSpPr/>
            <p:nvPr/>
          </p:nvSpPr>
          <p:spPr>
            <a:xfrm>
              <a:off x="6552361" y="3730861"/>
              <a:ext cx="552450" cy="18718"/>
            </a:xfrm>
            <a:custGeom>
              <a:avLst/>
              <a:gdLst/>
              <a:ahLst/>
              <a:cxnLst/>
              <a:rect l="l" t="t" r="r" b="b"/>
              <a:pathLst>
                <a:path w="552450" h="20955">
                  <a:moveTo>
                    <a:pt x="0" y="20485"/>
                  </a:moveTo>
                  <a:lnTo>
                    <a:pt x="552272" y="20485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20485"/>
                  </a:lnTo>
                  <a:close/>
                </a:path>
              </a:pathLst>
            </a:custGeom>
            <a:solidFill>
              <a:srgbClr val="0052AD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32" name="object 432"/>
            <p:cNvSpPr/>
            <p:nvPr/>
          </p:nvSpPr>
          <p:spPr>
            <a:xfrm>
              <a:off x="6552361" y="3733957"/>
              <a:ext cx="552450" cy="15315"/>
            </a:xfrm>
            <a:custGeom>
              <a:avLst/>
              <a:gdLst/>
              <a:ahLst/>
              <a:cxnLst/>
              <a:rect l="l" t="t" r="r" b="b"/>
              <a:pathLst>
                <a:path w="552450" h="17144">
                  <a:moveTo>
                    <a:pt x="0" y="17018"/>
                  </a:moveTo>
                  <a:lnTo>
                    <a:pt x="552272" y="17018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17018"/>
                  </a:lnTo>
                  <a:close/>
                </a:path>
              </a:pathLst>
            </a:custGeom>
            <a:solidFill>
              <a:srgbClr val="003FC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33" name="object 433"/>
            <p:cNvSpPr/>
            <p:nvPr/>
          </p:nvSpPr>
          <p:spPr>
            <a:xfrm>
              <a:off x="6552361" y="3736974"/>
              <a:ext cx="552450" cy="12479"/>
            </a:xfrm>
            <a:custGeom>
              <a:avLst/>
              <a:gdLst/>
              <a:ahLst/>
              <a:cxnLst/>
              <a:rect l="l" t="t" r="r" b="b"/>
              <a:pathLst>
                <a:path w="552450" h="13969">
                  <a:moveTo>
                    <a:pt x="0" y="13639"/>
                  </a:moveTo>
                  <a:lnTo>
                    <a:pt x="552272" y="1363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13639"/>
                  </a:lnTo>
                  <a:close/>
                </a:path>
              </a:pathLst>
            </a:custGeom>
            <a:solidFill>
              <a:srgbClr val="002DD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34" name="object 434"/>
            <p:cNvSpPr/>
            <p:nvPr/>
          </p:nvSpPr>
          <p:spPr>
            <a:xfrm>
              <a:off x="6552361" y="3744575"/>
              <a:ext cx="552450" cy="0"/>
            </a:xfrm>
            <a:custGeom>
              <a:avLst/>
              <a:gdLst/>
              <a:ahLst/>
              <a:cxnLst/>
              <a:rect l="l" t="t" r="r" b="b"/>
              <a:pathLst>
                <a:path w="552450">
                  <a:moveTo>
                    <a:pt x="0" y="0"/>
                  </a:moveTo>
                  <a:lnTo>
                    <a:pt x="552272" y="0"/>
                  </a:lnTo>
                </a:path>
              </a:pathLst>
            </a:custGeom>
            <a:ln w="10261">
              <a:solidFill>
                <a:srgbClr val="001DE2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35" name="object 435"/>
            <p:cNvSpPr/>
            <p:nvPr/>
          </p:nvSpPr>
          <p:spPr>
            <a:xfrm>
              <a:off x="6552361" y="3744580"/>
              <a:ext cx="552450" cy="0"/>
            </a:xfrm>
            <a:custGeom>
              <a:avLst/>
              <a:gdLst/>
              <a:ahLst/>
              <a:cxnLst/>
              <a:rect l="l" t="t" r="r" b="b"/>
              <a:pathLst>
                <a:path w="552450">
                  <a:moveTo>
                    <a:pt x="0" y="0"/>
                  </a:moveTo>
                  <a:lnTo>
                    <a:pt x="552272" y="0"/>
                  </a:lnTo>
                </a:path>
              </a:pathLst>
            </a:custGeom>
            <a:ln w="10248">
              <a:solidFill>
                <a:srgbClr val="0010EF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36" name="object 436"/>
            <p:cNvSpPr/>
            <p:nvPr/>
          </p:nvSpPr>
          <p:spPr>
            <a:xfrm>
              <a:off x="6552361" y="3746129"/>
              <a:ext cx="552450" cy="0"/>
            </a:xfrm>
            <a:custGeom>
              <a:avLst/>
              <a:gdLst/>
              <a:ahLst/>
              <a:cxnLst/>
              <a:rect l="l" t="t" r="r" b="b"/>
              <a:pathLst>
                <a:path w="552450">
                  <a:moveTo>
                    <a:pt x="0" y="0"/>
                  </a:moveTo>
                  <a:lnTo>
                    <a:pt x="552272" y="0"/>
                  </a:lnTo>
                </a:path>
              </a:pathLst>
            </a:custGeom>
            <a:ln w="6781">
              <a:solidFill>
                <a:srgbClr val="0007F8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37" name="object 437"/>
            <p:cNvSpPr/>
            <p:nvPr/>
          </p:nvSpPr>
          <p:spPr>
            <a:xfrm>
              <a:off x="6552361" y="3747632"/>
              <a:ext cx="552450" cy="0"/>
            </a:xfrm>
            <a:custGeom>
              <a:avLst/>
              <a:gdLst/>
              <a:ahLst/>
              <a:cxnLst/>
              <a:rect l="l" t="t" r="r" b="b"/>
              <a:pathLst>
                <a:path w="552450">
                  <a:moveTo>
                    <a:pt x="0" y="0"/>
                  </a:moveTo>
                  <a:lnTo>
                    <a:pt x="552272" y="0"/>
                  </a:lnTo>
                </a:path>
              </a:pathLst>
            </a:custGeom>
            <a:ln w="3416">
              <a:solidFill>
                <a:srgbClr val="0001FE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38" name="object 438"/>
            <p:cNvSpPr/>
            <p:nvPr/>
          </p:nvSpPr>
          <p:spPr>
            <a:xfrm>
              <a:off x="6552361" y="374915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100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39" name="object 439"/>
            <p:cNvSpPr/>
            <p:nvPr/>
          </p:nvSpPr>
          <p:spPr>
            <a:xfrm>
              <a:off x="6552361" y="3752255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701F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40" name="object 440"/>
            <p:cNvSpPr/>
            <p:nvPr/>
          </p:nvSpPr>
          <p:spPr>
            <a:xfrm>
              <a:off x="6552361" y="3755272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1004F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41" name="object 441"/>
            <p:cNvSpPr/>
            <p:nvPr/>
          </p:nvSpPr>
          <p:spPr>
            <a:xfrm>
              <a:off x="6552361" y="375829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1D07F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42" name="object 442"/>
            <p:cNvSpPr/>
            <p:nvPr/>
          </p:nvSpPr>
          <p:spPr>
            <a:xfrm>
              <a:off x="6552361" y="375829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2D0BF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43" name="object 443"/>
            <p:cNvSpPr/>
            <p:nvPr/>
          </p:nvSpPr>
          <p:spPr>
            <a:xfrm>
              <a:off x="6552361" y="376131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188"/>
                  </a:moveTo>
                  <a:lnTo>
                    <a:pt x="552272" y="34188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3E0FF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44" name="object 444"/>
            <p:cNvSpPr/>
            <p:nvPr/>
          </p:nvSpPr>
          <p:spPr>
            <a:xfrm>
              <a:off x="6552361" y="3764405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5214E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45" name="object 445"/>
            <p:cNvSpPr/>
            <p:nvPr/>
          </p:nvSpPr>
          <p:spPr>
            <a:xfrm>
              <a:off x="6552361" y="376745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6619E6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46" name="object 446"/>
            <p:cNvSpPr/>
            <p:nvPr/>
          </p:nvSpPr>
          <p:spPr>
            <a:xfrm>
              <a:off x="6552361" y="3767433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7A1EE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47" name="object 447"/>
            <p:cNvSpPr/>
            <p:nvPr/>
          </p:nvSpPr>
          <p:spPr>
            <a:xfrm>
              <a:off x="6552361" y="3770462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8D23DC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48" name="object 448"/>
            <p:cNvSpPr/>
            <p:nvPr/>
          </p:nvSpPr>
          <p:spPr>
            <a:xfrm>
              <a:off x="6552361" y="377357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9F27D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49" name="object 449"/>
            <p:cNvSpPr/>
            <p:nvPr/>
          </p:nvSpPr>
          <p:spPr>
            <a:xfrm>
              <a:off x="6552361" y="377658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272" y="34099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AF2BD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50" name="object 450"/>
            <p:cNvSpPr/>
            <p:nvPr/>
          </p:nvSpPr>
          <p:spPr>
            <a:xfrm>
              <a:off x="6552361" y="3776577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272" y="37490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BB2ED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51" name="object 451"/>
            <p:cNvSpPr/>
            <p:nvPr/>
          </p:nvSpPr>
          <p:spPr>
            <a:xfrm>
              <a:off x="6552361" y="3785744"/>
              <a:ext cx="552450" cy="18718"/>
            </a:xfrm>
            <a:custGeom>
              <a:avLst/>
              <a:gdLst/>
              <a:ahLst/>
              <a:cxnLst/>
              <a:rect l="l" t="t" r="r" b="b"/>
              <a:pathLst>
                <a:path w="552450" h="20955">
                  <a:moveTo>
                    <a:pt x="0" y="20472"/>
                  </a:moveTo>
                  <a:lnTo>
                    <a:pt x="552272" y="20472"/>
                  </a:lnTo>
                  <a:lnTo>
                    <a:pt x="552272" y="0"/>
                  </a:lnTo>
                  <a:lnTo>
                    <a:pt x="0" y="0"/>
                  </a:lnTo>
                  <a:lnTo>
                    <a:pt x="0" y="20472"/>
                  </a:lnTo>
                  <a:close/>
                </a:path>
              </a:pathLst>
            </a:custGeom>
            <a:solidFill>
              <a:srgbClr val="CC33CC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52" name="object 452"/>
            <p:cNvSpPr/>
            <p:nvPr/>
          </p:nvSpPr>
          <p:spPr>
            <a:xfrm>
              <a:off x="7108005" y="3474913"/>
              <a:ext cx="106045" cy="441861"/>
            </a:xfrm>
            <a:custGeom>
              <a:avLst/>
              <a:gdLst/>
              <a:ahLst/>
              <a:cxnLst/>
              <a:rect l="l" t="t" r="r" b="b"/>
              <a:pathLst>
                <a:path w="106045" h="494664">
                  <a:moveTo>
                    <a:pt x="40868" y="0"/>
                  </a:moveTo>
                  <a:lnTo>
                    <a:pt x="0" y="3479"/>
                  </a:lnTo>
                  <a:lnTo>
                    <a:pt x="13601" y="6845"/>
                  </a:lnTo>
                  <a:lnTo>
                    <a:pt x="27228" y="20485"/>
                  </a:lnTo>
                  <a:lnTo>
                    <a:pt x="47713" y="75057"/>
                  </a:lnTo>
                  <a:lnTo>
                    <a:pt x="54571" y="112623"/>
                  </a:lnTo>
                  <a:lnTo>
                    <a:pt x="61353" y="153492"/>
                  </a:lnTo>
                  <a:lnTo>
                    <a:pt x="64731" y="197840"/>
                  </a:lnTo>
                  <a:lnTo>
                    <a:pt x="68199" y="249047"/>
                  </a:lnTo>
                  <a:lnTo>
                    <a:pt x="64731" y="296760"/>
                  </a:lnTo>
                  <a:lnTo>
                    <a:pt x="61353" y="344589"/>
                  </a:lnTo>
                  <a:lnTo>
                    <a:pt x="54571" y="385457"/>
                  </a:lnTo>
                  <a:lnTo>
                    <a:pt x="47713" y="423024"/>
                  </a:lnTo>
                  <a:lnTo>
                    <a:pt x="27228" y="474116"/>
                  </a:lnTo>
                  <a:lnTo>
                    <a:pt x="0" y="494614"/>
                  </a:lnTo>
                  <a:lnTo>
                    <a:pt x="40868" y="491236"/>
                  </a:lnTo>
                  <a:lnTo>
                    <a:pt x="74955" y="446887"/>
                  </a:lnTo>
                  <a:lnTo>
                    <a:pt x="95440" y="382054"/>
                  </a:lnTo>
                  <a:lnTo>
                    <a:pt x="98806" y="341109"/>
                  </a:lnTo>
                  <a:lnTo>
                    <a:pt x="105664" y="293395"/>
                  </a:lnTo>
                  <a:lnTo>
                    <a:pt x="105664" y="194475"/>
                  </a:lnTo>
                  <a:lnTo>
                    <a:pt x="98806" y="150114"/>
                  </a:lnTo>
                  <a:lnTo>
                    <a:pt x="95440" y="109143"/>
                  </a:lnTo>
                  <a:lnTo>
                    <a:pt x="85217" y="71691"/>
                  </a:lnTo>
                  <a:lnTo>
                    <a:pt x="74955" y="40970"/>
                  </a:lnTo>
                  <a:lnTo>
                    <a:pt x="64731" y="17081"/>
                  </a:lnTo>
                  <a:lnTo>
                    <a:pt x="51092" y="3479"/>
                  </a:lnTo>
                  <a:lnTo>
                    <a:pt x="40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53" name="object 453"/>
            <p:cNvSpPr/>
            <p:nvPr/>
          </p:nvSpPr>
          <p:spPr>
            <a:xfrm>
              <a:off x="7106314" y="3473400"/>
              <a:ext cx="109047" cy="4448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54" name="object 454"/>
            <p:cNvSpPr/>
            <p:nvPr/>
          </p:nvSpPr>
          <p:spPr>
            <a:xfrm>
              <a:off x="7043172" y="3474912"/>
              <a:ext cx="106045" cy="441861"/>
            </a:xfrm>
            <a:custGeom>
              <a:avLst/>
              <a:gdLst/>
              <a:ahLst/>
              <a:cxnLst/>
              <a:rect l="l" t="t" r="r" b="b"/>
              <a:pathLst>
                <a:path w="106045" h="494664">
                  <a:moveTo>
                    <a:pt x="105702" y="0"/>
                  </a:moveTo>
                  <a:lnTo>
                    <a:pt x="64833" y="3479"/>
                  </a:lnTo>
                  <a:lnTo>
                    <a:pt x="27343" y="44348"/>
                  </a:lnTo>
                  <a:lnTo>
                    <a:pt x="10261" y="112623"/>
                  </a:lnTo>
                  <a:lnTo>
                    <a:pt x="3479" y="153492"/>
                  </a:lnTo>
                  <a:lnTo>
                    <a:pt x="0" y="197840"/>
                  </a:lnTo>
                  <a:lnTo>
                    <a:pt x="0" y="296760"/>
                  </a:lnTo>
                  <a:lnTo>
                    <a:pt x="3479" y="344589"/>
                  </a:lnTo>
                  <a:lnTo>
                    <a:pt x="10261" y="385457"/>
                  </a:lnTo>
                  <a:lnTo>
                    <a:pt x="17119" y="423024"/>
                  </a:lnTo>
                  <a:lnTo>
                    <a:pt x="37566" y="474129"/>
                  </a:lnTo>
                  <a:lnTo>
                    <a:pt x="64833" y="494614"/>
                  </a:lnTo>
                  <a:lnTo>
                    <a:pt x="105702" y="491236"/>
                  </a:lnTo>
                  <a:lnTo>
                    <a:pt x="92062" y="484378"/>
                  </a:lnTo>
                  <a:lnTo>
                    <a:pt x="78435" y="470750"/>
                  </a:lnTo>
                  <a:lnTo>
                    <a:pt x="68211" y="446887"/>
                  </a:lnTo>
                  <a:lnTo>
                    <a:pt x="57988" y="419544"/>
                  </a:lnTo>
                  <a:lnTo>
                    <a:pt x="47726" y="382054"/>
                  </a:lnTo>
                  <a:lnTo>
                    <a:pt x="44348" y="341109"/>
                  </a:lnTo>
                  <a:lnTo>
                    <a:pt x="37566" y="293395"/>
                  </a:lnTo>
                  <a:lnTo>
                    <a:pt x="37566" y="194475"/>
                  </a:lnTo>
                  <a:lnTo>
                    <a:pt x="44348" y="150126"/>
                  </a:lnTo>
                  <a:lnTo>
                    <a:pt x="47726" y="109143"/>
                  </a:lnTo>
                  <a:lnTo>
                    <a:pt x="57988" y="71691"/>
                  </a:lnTo>
                  <a:lnTo>
                    <a:pt x="68211" y="40970"/>
                  </a:lnTo>
                  <a:lnTo>
                    <a:pt x="78435" y="17081"/>
                  </a:lnTo>
                  <a:lnTo>
                    <a:pt x="92062" y="3479"/>
                  </a:lnTo>
                  <a:lnTo>
                    <a:pt x="105702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55" name="object 455"/>
            <p:cNvSpPr/>
            <p:nvPr/>
          </p:nvSpPr>
          <p:spPr>
            <a:xfrm>
              <a:off x="7041485" y="3473400"/>
              <a:ext cx="109081" cy="4448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56" name="object 456"/>
            <p:cNvSpPr/>
            <p:nvPr/>
          </p:nvSpPr>
          <p:spPr>
            <a:xfrm>
              <a:off x="7080737" y="3474911"/>
              <a:ext cx="133350" cy="439025"/>
            </a:xfrm>
            <a:custGeom>
              <a:avLst/>
              <a:gdLst/>
              <a:ahLst/>
              <a:cxnLst/>
              <a:rect l="l" t="t" r="r" b="b"/>
              <a:pathLst>
                <a:path w="133350" h="491489">
                  <a:moveTo>
                    <a:pt x="68135" y="0"/>
                  </a:moveTo>
                  <a:lnTo>
                    <a:pt x="30645" y="40970"/>
                  </a:lnTo>
                  <a:lnTo>
                    <a:pt x="10160" y="109143"/>
                  </a:lnTo>
                  <a:lnTo>
                    <a:pt x="6781" y="150126"/>
                  </a:lnTo>
                  <a:lnTo>
                    <a:pt x="0" y="194475"/>
                  </a:lnTo>
                  <a:lnTo>
                    <a:pt x="0" y="293395"/>
                  </a:lnTo>
                  <a:lnTo>
                    <a:pt x="6781" y="341109"/>
                  </a:lnTo>
                  <a:lnTo>
                    <a:pt x="10160" y="382054"/>
                  </a:lnTo>
                  <a:lnTo>
                    <a:pt x="20421" y="419544"/>
                  </a:lnTo>
                  <a:lnTo>
                    <a:pt x="40868" y="470750"/>
                  </a:lnTo>
                  <a:lnTo>
                    <a:pt x="68135" y="491235"/>
                  </a:lnTo>
                  <a:lnTo>
                    <a:pt x="78359" y="484377"/>
                  </a:lnTo>
                  <a:lnTo>
                    <a:pt x="102222" y="446887"/>
                  </a:lnTo>
                  <a:lnTo>
                    <a:pt x="122707" y="382054"/>
                  </a:lnTo>
                  <a:lnTo>
                    <a:pt x="126085" y="341109"/>
                  </a:lnTo>
                  <a:lnTo>
                    <a:pt x="132930" y="293395"/>
                  </a:lnTo>
                  <a:lnTo>
                    <a:pt x="132930" y="194475"/>
                  </a:lnTo>
                  <a:lnTo>
                    <a:pt x="126085" y="150126"/>
                  </a:lnTo>
                  <a:lnTo>
                    <a:pt x="122707" y="109143"/>
                  </a:lnTo>
                  <a:lnTo>
                    <a:pt x="112483" y="71691"/>
                  </a:lnTo>
                  <a:lnTo>
                    <a:pt x="102222" y="40970"/>
                  </a:lnTo>
                  <a:lnTo>
                    <a:pt x="91998" y="17081"/>
                  </a:lnTo>
                  <a:lnTo>
                    <a:pt x="78359" y="3479"/>
                  </a:lnTo>
                  <a:lnTo>
                    <a:pt x="6813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57" name="object 457"/>
            <p:cNvSpPr/>
            <p:nvPr/>
          </p:nvSpPr>
          <p:spPr>
            <a:xfrm>
              <a:off x="7079045" y="3473401"/>
              <a:ext cx="136314" cy="4418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58" name="object 458"/>
            <p:cNvSpPr/>
            <p:nvPr/>
          </p:nvSpPr>
          <p:spPr>
            <a:xfrm>
              <a:off x="7152347" y="359371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188"/>
                  </a:moveTo>
                  <a:lnTo>
                    <a:pt x="552170" y="34188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EE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152347" y="360287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EF01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60" name="object 460"/>
            <p:cNvSpPr/>
            <p:nvPr/>
          </p:nvSpPr>
          <p:spPr>
            <a:xfrm>
              <a:off x="7152347" y="360598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EF05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61" name="object 461"/>
            <p:cNvSpPr/>
            <p:nvPr/>
          </p:nvSpPr>
          <p:spPr>
            <a:xfrm>
              <a:off x="7152347" y="360899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00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62" name="object 462"/>
            <p:cNvSpPr/>
            <p:nvPr/>
          </p:nvSpPr>
          <p:spPr>
            <a:xfrm>
              <a:off x="7152347" y="361203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116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63" name="object 463"/>
            <p:cNvSpPr/>
            <p:nvPr/>
          </p:nvSpPr>
          <p:spPr>
            <a:xfrm>
              <a:off x="7152347" y="361203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221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64" name="object 464"/>
            <p:cNvSpPr/>
            <p:nvPr/>
          </p:nvSpPr>
          <p:spPr>
            <a:xfrm>
              <a:off x="7152347" y="361511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42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65" name="object 465"/>
            <p:cNvSpPr/>
            <p:nvPr/>
          </p:nvSpPr>
          <p:spPr>
            <a:xfrm>
              <a:off x="7152347" y="3618165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53D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66" name="object 466"/>
            <p:cNvSpPr/>
            <p:nvPr/>
          </p:nvSpPr>
          <p:spPr>
            <a:xfrm>
              <a:off x="7152347" y="362117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74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152347" y="3621182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566"/>
                  </a:moveTo>
                  <a:lnTo>
                    <a:pt x="552170" y="37566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7566"/>
                  </a:lnTo>
                  <a:close/>
                </a:path>
              </a:pathLst>
            </a:custGeom>
            <a:solidFill>
              <a:srgbClr val="F95B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152347" y="362427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A6A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69" name="object 469"/>
            <p:cNvSpPr/>
            <p:nvPr/>
          </p:nvSpPr>
          <p:spPr>
            <a:xfrm>
              <a:off x="7152347" y="3627297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C77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70" name="object 470"/>
            <p:cNvSpPr/>
            <p:nvPr/>
          </p:nvSpPr>
          <p:spPr>
            <a:xfrm>
              <a:off x="7152347" y="3630315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D83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71" name="object 471"/>
            <p:cNvSpPr/>
            <p:nvPr/>
          </p:nvSpPr>
          <p:spPr>
            <a:xfrm>
              <a:off x="7152347" y="3630326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566"/>
                  </a:moveTo>
                  <a:lnTo>
                    <a:pt x="552170" y="37566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7566"/>
                  </a:lnTo>
                  <a:close/>
                </a:path>
              </a:pathLst>
            </a:custGeom>
            <a:solidFill>
              <a:srgbClr val="FE8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72" name="object 472"/>
            <p:cNvSpPr/>
            <p:nvPr/>
          </p:nvSpPr>
          <p:spPr>
            <a:xfrm>
              <a:off x="7152347" y="363334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188"/>
                  </a:moveTo>
                  <a:lnTo>
                    <a:pt x="552170" y="34188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73" name="object 473"/>
            <p:cNvSpPr/>
            <p:nvPr/>
          </p:nvSpPr>
          <p:spPr>
            <a:xfrm>
              <a:off x="7152347" y="363642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98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74" name="object 474"/>
            <p:cNvSpPr/>
            <p:nvPr/>
          </p:nvSpPr>
          <p:spPr>
            <a:xfrm>
              <a:off x="7152347" y="363948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75" name="object 475"/>
            <p:cNvSpPr/>
            <p:nvPr/>
          </p:nvSpPr>
          <p:spPr>
            <a:xfrm>
              <a:off x="7152347" y="363948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9A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76" name="object 476"/>
            <p:cNvSpPr/>
            <p:nvPr/>
          </p:nvSpPr>
          <p:spPr>
            <a:xfrm>
              <a:off x="7152347" y="364249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188"/>
                  </a:moveTo>
                  <a:lnTo>
                    <a:pt x="552170" y="34188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77" name="object 477"/>
            <p:cNvSpPr/>
            <p:nvPr/>
          </p:nvSpPr>
          <p:spPr>
            <a:xfrm>
              <a:off x="7152347" y="364559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A2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78" name="object 478"/>
            <p:cNvSpPr/>
            <p:nvPr/>
          </p:nvSpPr>
          <p:spPr>
            <a:xfrm>
              <a:off x="7152347" y="364861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A8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79" name="object 479"/>
            <p:cNvSpPr/>
            <p:nvPr/>
          </p:nvSpPr>
          <p:spPr>
            <a:xfrm>
              <a:off x="7152347" y="364861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B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80" name="object 480"/>
            <p:cNvSpPr/>
            <p:nvPr/>
          </p:nvSpPr>
          <p:spPr>
            <a:xfrm>
              <a:off x="7152347" y="3651631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81" name="object 481"/>
            <p:cNvSpPr/>
            <p:nvPr/>
          </p:nvSpPr>
          <p:spPr>
            <a:xfrm>
              <a:off x="7152347" y="365472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152347" y="3657745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83" name="object 483"/>
            <p:cNvSpPr/>
            <p:nvPr/>
          </p:nvSpPr>
          <p:spPr>
            <a:xfrm>
              <a:off x="7152347" y="3657757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170" y="37490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84" name="object 484"/>
            <p:cNvSpPr/>
            <p:nvPr/>
          </p:nvSpPr>
          <p:spPr>
            <a:xfrm>
              <a:off x="7152347" y="366078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E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85" name="object 485"/>
            <p:cNvSpPr/>
            <p:nvPr/>
          </p:nvSpPr>
          <p:spPr>
            <a:xfrm>
              <a:off x="7152347" y="366389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E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86" name="object 486"/>
            <p:cNvSpPr/>
            <p:nvPr/>
          </p:nvSpPr>
          <p:spPr>
            <a:xfrm>
              <a:off x="7152347" y="3666912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87" name="object 487"/>
            <p:cNvSpPr/>
            <p:nvPr/>
          </p:nvSpPr>
          <p:spPr>
            <a:xfrm>
              <a:off x="7152347" y="3666900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170" y="37490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FFF7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88" name="object 488"/>
            <p:cNvSpPr/>
            <p:nvPr/>
          </p:nvSpPr>
          <p:spPr>
            <a:xfrm>
              <a:off x="7152347" y="3669929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89" name="object 489"/>
            <p:cNvSpPr/>
            <p:nvPr/>
          </p:nvSpPr>
          <p:spPr>
            <a:xfrm>
              <a:off x="7152347" y="367303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90" name="object 490"/>
            <p:cNvSpPr/>
            <p:nvPr/>
          </p:nvSpPr>
          <p:spPr>
            <a:xfrm>
              <a:off x="7152347" y="367604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91" name="object 491"/>
            <p:cNvSpPr/>
            <p:nvPr/>
          </p:nvSpPr>
          <p:spPr>
            <a:xfrm>
              <a:off x="7152347" y="367604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D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92" name="object 492"/>
            <p:cNvSpPr/>
            <p:nvPr/>
          </p:nvSpPr>
          <p:spPr>
            <a:xfrm>
              <a:off x="7152347" y="367909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6FE0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93" name="object 493"/>
            <p:cNvSpPr/>
            <p:nvPr/>
          </p:nvSpPr>
          <p:spPr>
            <a:xfrm>
              <a:off x="7152347" y="368209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188"/>
                  </a:moveTo>
                  <a:lnTo>
                    <a:pt x="552170" y="34188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EAFB0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94" name="object 494"/>
            <p:cNvSpPr/>
            <p:nvPr/>
          </p:nvSpPr>
          <p:spPr>
            <a:xfrm>
              <a:off x="7152347" y="368521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DAF807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95" name="object 495"/>
            <p:cNvSpPr/>
            <p:nvPr/>
          </p:nvSpPr>
          <p:spPr>
            <a:xfrm>
              <a:off x="7152347" y="368521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C7F40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96" name="object 496"/>
            <p:cNvSpPr/>
            <p:nvPr/>
          </p:nvSpPr>
          <p:spPr>
            <a:xfrm>
              <a:off x="7152347" y="3688227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B1F00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97" name="object 497"/>
            <p:cNvSpPr/>
            <p:nvPr/>
          </p:nvSpPr>
          <p:spPr>
            <a:xfrm>
              <a:off x="7152347" y="369123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99EB1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98" name="object 498"/>
            <p:cNvSpPr/>
            <p:nvPr/>
          </p:nvSpPr>
          <p:spPr>
            <a:xfrm>
              <a:off x="7152347" y="3694342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7FE619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499" name="object 499"/>
            <p:cNvSpPr/>
            <p:nvPr/>
          </p:nvSpPr>
          <p:spPr>
            <a:xfrm>
              <a:off x="7152347" y="3694331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170" y="37490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66E11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00" name="object 500"/>
            <p:cNvSpPr/>
            <p:nvPr/>
          </p:nvSpPr>
          <p:spPr>
            <a:xfrm>
              <a:off x="7152347" y="369736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4EDC23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01" name="object 501"/>
            <p:cNvSpPr/>
            <p:nvPr/>
          </p:nvSpPr>
          <p:spPr>
            <a:xfrm>
              <a:off x="7152347" y="370040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38D827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02" name="object 502"/>
            <p:cNvSpPr/>
            <p:nvPr/>
          </p:nvSpPr>
          <p:spPr>
            <a:xfrm>
              <a:off x="7152347" y="3703474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25D42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03" name="object 503"/>
            <p:cNvSpPr/>
            <p:nvPr/>
          </p:nvSpPr>
          <p:spPr>
            <a:xfrm>
              <a:off x="7152347" y="3703497"/>
              <a:ext cx="552450" cy="34033"/>
            </a:xfrm>
            <a:custGeom>
              <a:avLst/>
              <a:gdLst/>
              <a:ahLst/>
              <a:cxnLst/>
              <a:rect l="l" t="t" r="r" b="b"/>
              <a:pathLst>
                <a:path w="552450" h="38100">
                  <a:moveTo>
                    <a:pt x="0" y="37490"/>
                  </a:moveTo>
                  <a:lnTo>
                    <a:pt x="552170" y="37490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15D12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04" name="object 504"/>
            <p:cNvSpPr/>
            <p:nvPr/>
          </p:nvSpPr>
          <p:spPr>
            <a:xfrm>
              <a:off x="7152347" y="3706526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9CE3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05" name="object 505"/>
            <p:cNvSpPr/>
            <p:nvPr/>
          </p:nvSpPr>
          <p:spPr>
            <a:xfrm>
              <a:off x="7152347" y="3709543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2CD3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06" name="object 506"/>
            <p:cNvSpPr/>
            <p:nvPr/>
          </p:nvSpPr>
          <p:spPr>
            <a:xfrm>
              <a:off x="7152347" y="371264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CC33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07" name="object 507"/>
            <p:cNvSpPr/>
            <p:nvPr/>
          </p:nvSpPr>
          <p:spPr>
            <a:xfrm>
              <a:off x="7152347" y="3712640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CA3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08" name="object 508"/>
            <p:cNvSpPr/>
            <p:nvPr/>
          </p:nvSpPr>
          <p:spPr>
            <a:xfrm>
              <a:off x="7152347" y="3715658"/>
              <a:ext cx="552450" cy="30630"/>
            </a:xfrm>
            <a:custGeom>
              <a:avLst/>
              <a:gdLst/>
              <a:ahLst/>
              <a:cxnLst/>
              <a:rect l="l" t="t" r="r" b="b"/>
              <a:pathLst>
                <a:path w="552450" h="34289">
                  <a:moveTo>
                    <a:pt x="0" y="34099"/>
                  </a:moveTo>
                  <a:lnTo>
                    <a:pt x="552170" y="34099"/>
                  </a:lnTo>
                  <a:lnTo>
                    <a:pt x="55217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C53A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09" name="object 509"/>
            <p:cNvSpPr/>
            <p:nvPr/>
          </p:nvSpPr>
          <p:spPr>
            <a:xfrm>
              <a:off x="8526132" y="3593718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188"/>
                  </a:moveTo>
                  <a:lnTo>
                    <a:pt x="555650" y="34188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EE0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10" name="object 510"/>
            <p:cNvSpPr/>
            <p:nvPr/>
          </p:nvSpPr>
          <p:spPr>
            <a:xfrm>
              <a:off x="8526132" y="3602873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EF01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11" name="object 511"/>
            <p:cNvSpPr/>
            <p:nvPr/>
          </p:nvSpPr>
          <p:spPr>
            <a:xfrm>
              <a:off x="8526132" y="3605981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EF05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12" name="object 512"/>
            <p:cNvSpPr/>
            <p:nvPr/>
          </p:nvSpPr>
          <p:spPr>
            <a:xfrm>
              <a:off x="8526132" y="3608999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00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13" name="object 513"/>
            <p:cNvSpPr/>
            <p:nvPr/>
          </p:nvSpPr>
          <p:spPr>
            <a:xfrm>
              <a:off x="8526132" y="3612039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116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14" name="object 514"/>
            <p:cNvSpPr/>
            <p:nvPr/>
          </p:nvSpPr>
          <p:spPr>
            <a:xfrm>
              <a:off x="8526132" y="3612039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221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15" name="object 515"/>
            <p:cNvSpPr/>
            <p:nvPr/>
          </p:nvSpPr>
          <p:spPr>
            <a:xfrm>
              <a:off x="8526132" y="3615114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42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16" name="object 516"/>
            <p:cNvSpPr/>
            <p:nvPr/>
          </p:nvSpPr>
          <p:spPr>
            <a:xfrm>
              <a:off x="8526132" y="3618165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53D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17" name="object 517"/>
            <p:cNvSpPr/>
            <p:nvPr/>
          </p:nvSpPr>
          <p:spPr>
            <a:xfrm>
              <a:off x="8526132" y="3621171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74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18" name="object 518"/>
            <p:cNvSpPr/>
            <p:nvPr/>
          </p:nvSpPr>
          <p:spPr>
            <a:xfrm>
              <a:off x="8526132" y="3621182"/>
              <a:ext cx="556260" cy="34033"/>
            </a:xfrm>
            <a:custGeom>
              <a:avLst/>
              <a:gdLst/>
              <a:ahLst/>
              <a:cxnLst/>
              <a:rect l="l" t="t" r="r" b="b"/>
              <a:pathLst>
                <a:path w="556259" h="38100">
                  <a:moveTo>
                    <a:pt x="0" y="37566"/>
                  </a:moveTo>
                  <a:lnTo>
                    <a:pt x="555650" y="37566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7566"/>
                  </a:lnTo>
                  <a:close/>
                </a:path>
              </a:pathLst>
            </a:custGeom>
            <a:solidFill>
              <a:srgbClr val="F95B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19" name="object 519"/>
            <p:cNvSpPr/>
            <p:nvPr/>
          </p:nvSpPr>
          <p:spPr>
            <a:xfrm>
              <a:off x="8526132" y="3624279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A6A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20" name="object 520"/>
            <p:cNvSpPr/>
            <p:nvPr/>
          </p:nvSpPr>
          <p:spPr>
            <a:xfrm>
              <a:off x="8526132" y="3627297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C77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526132" y="3630315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D83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22" name="object 522"/>
            <p:cNvSpPr/>
            <p:nvPr/>
          </p:nvSpPr>
          <p:spPr>
            <a:xfrm>
              <a:off x="8526132" y="3630326"/>
              <a:ext cx="556260" cy="34033"/>
            </a:xfrm>
            <a:custGeom>
              <a:avLst/>
              <a:gdLst/>
              <a:ahLst/>
              <a:cxnLst/>
              <a:rect l="l" t="t" r="r" b="b"/>
              <a:pathLst>
                <a:path w="556259" h="38100">
                  <a:moveTo>
                    <a:pt x="0" y="37566"/>
                  </a:moveTo>
                  <a:lnTo>
                    <a:pt x="555650" y="37566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7566"/>
                  </a:lnTo>
                  <a:close/>
                </a:path>
              </a:pathLst>
            </a:custGeom>
            <a:solidFill>
              <a:srgbClr val="FE8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23" name="object 523"/>
            <p:cNvSpPr/>
            <p:nvPr/>
          </p:nvSpPr>
          <p:spPr>
            <a:xfrm>
              <a:off x="8526132" y="3633344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188"/>
                  </a:moveTo>
                  <a:lnTo>
                    <a:pt x="555650" y="34188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24" name="object 524"/>
            <p:cNvSpPr/>
            <p:nvPr/>
          </p:nvSpPr>
          <p:spPr>
            <a:xfrm>
              <a:off x="8526132" y="3636429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98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25" name="object 525"/>
            <p:cNvSpPr/>
            <p:nvPr/>
          </p:nvSpPr>
          <p:spPr>
            <a:xfrm>
              <a:off x="8526132" y="3639481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26" name="object 526"/>
            <p:cNvSpPr/>
            <p:nvPr/>
          </p:nvSpPr>
          <p:spPr>
            <a:xfrm>
              <a:off x="8526132" y="3639481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9A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27" name="object 527"/>
            <p:cNvSpPr/>
            <p:nvPr/>
          </p:nvSpPr>
          <p:spPr>
            <a:xfrm>
              <a:off x="8526132" y="3642498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188"/>
                  </a:moveTo>
                  <a:lnTo>
                    <a:pt x="555650" y="34188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FF9D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28" name="object 528"/>
            <p:cNvSpPr/>
            <p:nvPr/>
          </p:nvSpPr>
          <p:spPr>
            <a:xfrm>
              <a:off x="8526132" y="3645596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A2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29" name="object 529"/>
            <p:cNvSpPr/>
            <p:nvPr/>
          </p:nvSpPr>
          <p:spPr>
            <a:xfrm>
              <a:off x="8526132" y="3648613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A8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30" name="object 530"/>
            <p:cNvSpPr/>
            <p:nvPr/>
          </p:nvSpPr>
          <p:spPr>
            <a:xfrm>
              <a:off x="8526132" y="3648613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B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31" name="object 531"/>
            <p:cNvSpPr/>
            <p:nvPr/>
          </p:nvSpPr>
          <p:spPr>
            <a:xfrm>
              <a:off x="8526132" y="3651631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32" name="object 532"/>
            <p:cNvSpPr/>
            <p:nvPr/>
          </p:nvSpPr>
          <p:spPr>
            <a:xfrm>
              <a:off x="8526132" y="3654728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33" name="object 533"/>
            <p:cNvSpPr/>
            <p:nvPr/>
          </p:nvSpPr>
          <p:spPr>
            <a:xfrm>
              <a:off x="8526132" y="3657745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34" name="object 534"/>
            <p:cNvSpPr/>
            <p:nvPr/>
          </p:nvSpPr>
          <p:spPr>
            <a:xfrm>
              <a:off x="8526132" y="3657757"/>
              <a:ext cx="556260" cy="34033"/>
            </a:xfrm>
            <a:custGeom>
              <a:avLst/>
              <a:gdLst/>
              <a:ahLst/>
              <a:cxnLst/>
              <a:rect l="l" t="t" r="r" b="b"/>
              <a:pathLst>
                <a:path w="556259" h="38100">
                  <a:moveTo>
                    <a:pt x="0" y="37490"/>
                  </a:moveTo>
                  <a:lnTo>
                    <a:pt x="555650" y="37490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35" name="object 535"/>
            <p:cNvSpPr/>
            <p:nvPr/>
          </p:nvSpPr>
          <p:spPr>
            <a:xfrm>
              <a:off x="8526132" y="3660786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E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36" name="object 536"/>
            <p:cNvSpPr/>
            <p:nvPr/>
          </p:nvSpPr>
          <p:spPr>
            <a:xfrm>
              <a:off x="8526132" y="3663894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E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37" name="object 537"/>
            <p:cNvSpPr/>
            <p:nvPr/>
          </p:nvSpPr>
          <p:spPr>
            <a:xfrm>
              <a:off x="8526132" y="3666912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38" name="object 538"/>
            <p:cNvSpPr/>
            <p:nvPr/>
          </p:nvSpPr>
          <p:spPr>
            <a:xfrm>
              <a:off x="8526132" y="3666900"/>
              <a:ext cx="556260" cy="34033"/>
            </a:xfrm>
            <a:custGeom>
              <a:avLst/>
              <a:gdLst/>
              <a:ahLst/>
              <a:cxnLst/>
              <a:rect l="l" t="t" r="r" b="b"/>
              <a:pathLst>
                <a:path w="556259" h="38100">
                  <a:moveTo>
                    <a:pt x="0" y="37490"/>
                  </a:moveTo>
                  <a:lnTo>
                    <a:pt x="555650" y="37490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FFF7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39" name="object 539"/>
            <p:cNvSpPr/>
            <p:nvPr/>
          </p:nvSpPr>
          <p:spPr>
            <a:xfrm>
              <a:off x="8526132" y="3669929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40" name="object 540"/>
            <p:cNvSpPr/>
            <p:nvPr/>
          </p:nvSpPr>
          <p:spPr>
            <a:xfrm>
              <a:off x="8526132" y="3673038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41" name="object 541"/>
            <p:cNvSpPr/>
            <p:nvPr/>
          </p:nvSpPr>
          <p:spPr>
            <a:xfrm>
              <a:off x="8526132" y="3676043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42" name="object 542"/>
            <p:cNvSpPr/>
            <p:nvPr/>
          </p:nvSpPr>
          <p:spPr>
            <a:xfrm>
              <a:off x="8526132" y="3676043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D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43" name="object 543"/>
            <p:cNvSpPr/>
            <p:nvPr/>
          </p:nvSpPr>
          <p:spPr>
            <a:xfrm>
              <a:off x="8526132" y="3679096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6FE0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44" name="object 544"/>
            <p:cNvSpPr/>
            <p:nvPr/>
          </p:nvSpPr>
          <p:spPr>
            <a:xfrm>
              <a:off x="8526132" y="3682090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188"/>
                  </a:moveTo>
                  <a:lnTo>
                    <a:pt x="555650" y="34188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EAFB0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45" name="object 545"/>
            <p:cNvSpPr/>
            <p:nvPr/>
          </p:nvSpPr>
          <p:spPr>
            <a:xfrm>
              <a:off x="8526132" y="3685210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DAF807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46" name="object 546"/>
            <p:cNvSpPr/>
            <p:nvPr/>
          </p:nvSpPr>
          <p:spPr>
            <a:xfrm>
              <a:off x="8526132" y="3685210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C7F40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47" name="object 547"/>
            <p:cNvSpPr/>
            <p:nvPr/>
          </p:nvSpPr>
          <p:spPr>
            <a:xfrm>
              <a:off x="8526132" y="3688227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B1F00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48" name="object 548"/>
            <p:cNvSpPr/>
            <p:nvPr/>
          </p:nvSpPr>
          <p:spPr>
            <a:xfrm>
              <a:off x="8526132" y="3691234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99EB1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49" name="object 549"/>
            <p:cNvSpPr/>
            <p:nvPr/>
          </p:nvSpPr>
          <p:spPr>
            <a:xfrm>
              <a:off x="8526132" y="3694342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7FE619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50" name="object 550"/>
            <p:cNvSpPr/>
            <p:nvPr/>
          </p:nvSpPr>
          <p:spPr>
            <a:xfrm>
              <a:off x="8526132" y="3694331"/>
              <a:ext cx="556260" cy="34033"/>
            </a:xfrm>
            <a:custGeom>
              <a:avLst/>
              <a:gdLst/>
              <a:ahLst/>
              <a:cxnLst/>
              <a:rect l="l" t="t" r="r" b="b"/>
              <a:pathLst>
                <a:path w="556259" h="38100">
                  <a:moveTo>
                    <a:pt x="0" y="37490"/>
                  </a:moveTo>
                  <a:lnTo>
                    <a:pt x="555650" y="37490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66E11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51" name="object 551"/>
            <p:cNvSpPr/>
            <p:nvPr/>
          </p:nvSpPr>
          <p:spPr>
            <a:xfrm>
              <a:off x="8526132" y="3697360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4EDC23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52" name="object 552"/>
            <p:cNvSpPr/>
            <p:nvPr/>
          </p:nvSpPr>
          <p:spPr>
            <a:xfrm>
              <a:off x="8526132" y="3700400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38D827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53" name="object 553"/>
            <p:cNvSpPr/>
            <p:nvPr/>
          </p:nvSpPr>
          <p:spPr>
            <a:xfrm>
              <a:off x="8526132" y="3703474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25D42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54" name="object 554"/>
            <p:cNvSpPr/>
            <p:nvPr/>
          </p:nvSpPr>
          <p:spPr>
            <a:xfrm>
              <a:off x="8526132" y="3703497"/>
              <a:ext cx="556260" cy="34033"/>
            </a:xfrm>
            <a:custGeom>
              <a:avLst/>
              <a:gdLst/>
              <a:ahLst/>
              <a:cxnLst/>
              <a:rect l="l" t="t" r="r" b="b"/>
              <a:pathLst>
                <a:path w="556259" h="38100">
                  <a:moveTo>
                    <a:pt x="0" y="37490"/>
                  </a:moveTo>
                  <a:lnTo>
                    <a:pt x="555650" y="37490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15D12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55" name="object 555"/>
            <p:cNvSpPr/>
            <p:nvPr/>
          </p:nvSpPr>
          <p:spPr>
            <a:xfrm>
              <a:off x="8526132" y="3706526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9CE3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56" name="object 556"/>
            <p:cNvSpPr/>
            <p:nvPr/>
          </p:nvSpPr>
          <p:spPr>
            <a:xfrm>
              <a:off x="8526132" y="3709543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2CD3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57" name="object 557"/>
            <p:cNvSpPr/>
            <p:nvPr/>
          </p:nvSpPr>
          <p:spPr>
            <a:xfrm>
              <a:off x="8526132" y="3712640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CC33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58" name="object 558"/>
            <p:cNvSpPr/>
            <p:nvPr/>
          </p:nvSpPr>
          <p:spPr>
            <a:xfrm>
              <a:off x="8526132" y="3712640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CA3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59" name="object 559"/>
            <p:cNvSpPr/>
            <p:nvPr/>
          </p:nvSpPr>
          <p:spPr>
            <a:xfrm>
              <a:off x="8526132" y="3715658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C53A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60" name="object 560"/>
            <p:cNvSpPr/>
            <p:nvPr/>
          </p:nvSpPr>
          <p:spPr>
            <a:xfrm>
              <a:off x="8526132" y="3718676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0BB4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61" name="object 561"/>
            <p:cNvSpPr/>
            <p:nvPr/>
          </p:nvSpPr>
          <p:spPr>
            <a:xfrm>
              <a:off x="8526132" y="3721706"/>
              <a:ext cx="556260" cy="27794"/>
            </a:xfrm>
            <a:custGeom>
              <a:avLst/>
              <a:gdLst/>
              <a:ahLst/>
              <a:cxnLst/>
              <a:rect l="l" t="t" r="r" b="b"/>
              <a:pathLst>
                <a:path w="556259" h="31114">
                  <a:moveTo>
                    <a:pt x="0" y="30734"/>
                  </a:moveTo>
                  <a:lnTo>
                    <a:pt x="555650" y="30734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0734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62" name="object 562"/>
            <p:cNvSpPr/>
            <p:nvPr/>
          </p:nvSpPr>
          <p:spPr>
            <a:xfrm>
              <a:off x="8526132" y="3721706"/>
              <a:ext cx="556260" cy="27794"/>
            </a:xfrm>
            <a:custGeom>
              <a:avLst/>
              <a:gdLst/>
              <a:ahLst/>
              <a:cxnLst/>
              <a:rect l="l" t="t" r="r" b="b"/>
              <a:pathLst>
                <a:path w="556259" h="31114">
                  <a:moveTo>
                    <a:pt x="0" y="30734"/>
                  </a:moveTo>
                  <a:lnTo>
                    <a:pt x="555650" y="30734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0734"/>
                  </a:lnTo>
                  <a:close/>
                </a:path>
              </a:pathLst>
            </a:custGeom>
            <a:solidFill>
              <a:srgbClr val="009F6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63" name="object 563"/>
            <p:cNvSpPr/>
            <p:nvPr/>
          </p:nvSpPr>
          <p:spPr>
            <a:xfrm>
              <a:off x="8526132" y="3724791"/>
              <a:ext cx="556260" cy="24390"/>
            </a:xfrm>
            <a:custGeom>
              <a:avLst/>
              <a:gdLst/>
              <a:ahLst/>
              <a:cxnLst/>
              <a:rect l="l" t="t" r="r" b="b"/>
              <a:pathLst>
                <a:path w="556259" h="27305">
                  <a:moveTo>
                    <a:pt x="0" y="27279"/>
                  </a:moveTo>
                  <a:lnTo>
                    <a:pt x="555650" y="2727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27279"/>
                  </a:lnTo>
                  <a:close/>
                </a:path>
              </a:pathLst>
            </a:custGeom>
            <a:solidFill>
              <a:srgbClr val="008D7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64" name="object 564"/>
            <p:cNvSpPr/>
            <p:nvPr/>
          </p:nvSpPr>
          <p:spPr>
            <a:xfrm>
              <a:off x="8526132" y="3727842"/>
              <a:ext cx="556260" cy="21554"/>
            </a:xfrm>
            <a:custGeom>
              <a:avLst/>
              <a:gdLst/>
              <a:ahLst/>
              <a:cxnLst/>
              <a:rect l="l" t="t" r="r" b="b"/>
              <a:pathLst>
                <a:path w="556259" h="24130">
                  <a:moveTo>
                    <a:pt x="0" y="23863"/>
                  </a:moveTo>
                  <a:lnTo>
                    <a:pt x="555650" y="23863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23863"/>
                  </a:lnTo>
                  <a:close/>
                </a:path>
              </a:pathLst>
            </a:custGeom>
            <a:solidFill>
              <a:srgbClr val="007A8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65" name="object 565"/>
            <p:cNvSpPr/>
            <p:nvPr/>
          </p:nvSpPr>
          <p:spPr>
            <a:xfrm>
              <a:off x="8526132" y="3730849"/>
              <a:ext cx="556260" cy="18718"/>
            </a:xfrm>
            <a:custGeom>
              <a:avLst/>
              <a:gdLst/>
              <a:ahLst/>
              <a:cxnLst/>
              <a:rect l="l" t="t" r="r" b="b"/>
              <a:pathLst>
                <a:path w="556259" h="20955">
                  <a:moveTo>
                    <a:pt x="0" y="20497"/>
                  </a:moveTo>
                  <a:lnTo>
                    <a:pt x="555650" y="20497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20497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66" name="object 566"/>
            <p:cNvSpPr/>
            <p:nvPr/>
          </p:nvSpPr>
          <p:spPr>
            <a:xfrm>
              <a:off x="8526132" y="3730861"/>
              <a:ext cx="556260" cy="18718"/>
            </a:xfrm>
            <a:custGeom>
              <a:avLst/>
              <a:gdLst/>
              <a:ahLst/>
              <a:cxnLst/>
              <a:rect l="l" t="t" r="r" b="b"/>
              <a:pathLst>
                <a:path w="556259" h="20955">
                  <a:moveTo>
                    <a:pt x="0" y="20485"/>
                  </a:moveTo>
                  <a:lnTo>
                    <a:pt x="555650" y="20485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20485"/>
                  </a:lnTo>
                  <a:close/>
                </a:path>
              </a:pathLst>
            </a:custGeom>
            <a:solidFill>
              <a:srgbClr val="0052AD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67" name="object 567"/>
            <p:cNvSpPr/>
            <p:nvPr/>
          </p:nvSpPr>
          <p:spPr>
            <a:xfrm>
              <a:off x="8526132" y="3733957"/>
              <a:ext cx="556260" cy="15315"/>
            </a:xfrm>
            <a:custGeom>
              <a:avLst/>
              <a:gdLst/>
              <a:ahLst/>
              <a:cxnLst/>
              <a:rect l="l" t="t" r="r" b="b"/>
              <a:pathLst>
                <a:path w="556259" h="17144">
                  <a:moveTo>
                    <a:pt x="0" y="17018"/>
                  </a:moveTo>
                  <a:lnTo>
                    <a:pt x="555650" y="17018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17018"/>
                  </a:lnTo>
                  <a:close/>
                </a:path>
              </a:pathLst>
            </a:custGeom>
            <a:solidFill>
              <a:srgbClr val="003FC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68" name="object 568"/>
            <p:cNvSpPr/>
            <p:nvPr/>
          </p:nvSpPr>
          <p:spPr>
            <a:xfrm>
              <a:off x="8526132" y="3736974"/>
              <a:ext cx="556260" cy="12479"/>
            </a:xfrm>
            <a:custGeom>
              <a:avLst/>
              <a:gdLst/>
              <a:ahLst/>
              <a:cxnLst/>
              <a:rect l="l" t="t" r="r" b="b"/>
              <a:pathLst>
                <a:path w="556259" h="13969">
                  <a:moveTo>
                    <a:pt x="0" y="13639"/>
                  </a:moveTo>
                  <a:lnTo>
                    <a:pt x="555650" y="1363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13639"/>
                  </a:lnTo>
                  <a:close/>
                </a:path>
              </a:pathLst>
            </a:custGeom>
            <a:solidFill>
              <a:srgbClr val="002DD2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69" name="object 569"/>
            <p:cNvSpPr/>
            <p:nvPr/>
          </p:nvSpPr>
          <p:spPr>
            <a:xfrm>
              <a:off x="8526132" y="3744575"/>
              <a:ext cx="556260" cy="0"/>
            </a:xfrm>
            <a:custGeom>
              <a:avLst/>
              <a:gdLst/>
              <a:ahLst/>
              <a:cxnLst/>
              <a:rect l="l" t="t" r="r" b="b"/>
              <a:pathLst>
                <a:path w="556259">
                  <a:moveTo>
                    <a:pt x="0" y="0"/>
                  </a:moveTo>
                  <a:lnTo>
                    <a:pt x="555650" y="0"/>
                  </a:lnTo>
                </a:path>
              </a:pathLst>
            </a:custGeom>
            <a:ln w="10261">
              <a:solidFill>
                <a:srgbClr val="001DE2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70" name="object 570"/>
            <p:cNvSpPr/>
            <p:nvPr/>
          </p:nvSpPr>
          <p:spPr>
            <a:xfrm>
              <a:off x="8526132" y="3744580"/>
              <a:ext cx="556260" cy="0"/>
            </a:xfrm>
            <a:custGeom>
              <a:avLst/>
              <a:gdLst/>
              <a:ahLst/>
              <a:cxnLst/>
              <a:rect l="l" t="t" r="r" b="b"/>
              <a:pathLst>
                <a:path w="556259">
                  <a:moveTo>
                    <a:pt x="0" y="0"/>
                  </a:moveTo>
                  <a:lnTo>
                    <a:pt x="555650" y="0"/>
                  </a:lnTo>
                </a:path>
              </a:pathLst>
            </a:custGeom>
            <a:ln w="10248">
              <a:solidFill>
                <a:srgbClr val="0010EF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71" name="object 571"/>
            <p:cNvSpPr/>
            <p:nvPr/>
          </p:nvSpPr>
          <p:spPr>
            <a:xfrm>
              <a:off x="8526132" y="3746129"/>
              <a:ext cx="556260" cy="0"/>
            </a:xfrm>
            <a:custGeom>
              <a:avLst/>
              <a:gdLst/>
              <a:ahLst/>
              <a:cxnLst/>
              <a:rect l="l" t="t" r="r" b="b"/>
              <a:pathLst>
                <a:path w="556259">
                  <a:moveTo>
                    <a:pt x="0" y="0"/>
                  </a:moveTo>
                  <a:lnTo>
                    <a:pt x="555650" y="0"/>
                  </a:lnTo>
                </a:path>
              </a:pathLst>
            </a:custGeom>
            <a:ln w="6781">
              <a:solidFill>
                <a:srgbClr val="0007F8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72" name="object 572"/>
            <p:cNvSpPr/>
            <p:nvPr/>
          </p:nvSpPr>
          <p:spPr>
            <a:xfrm>
              <a:off x="8526132" y="3747632"/>
              <a:ext cx="556260" cy="0"/>
            </a:xfrm>
            <a:custGeom>
              <a:avLst/>
              <a:gdLst/>
              <a:ahLst/>
              <a:cxnLst/>
              <a:rect l="l" t="t" r="r" b="b"/>
              <a:pathLst>
                <a:path w="556259">
                  <a:moveTo>
                    <a:pt x="0" y="0"/>
                  </a:moveTo>
                  <a:lnTo>
                    <a:pt x="555650" y="0"/>
                  </a:lnTo>
                </a:path>
              </a:pathLst>
            </a:custGeom>
            <a:ln w="3416">
              <a:solidFill>
                <a:srgbClr val="0001FE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73" name="object 573"/>
            <p:cNvSpPr/>
            <p:nvPr/>
          </p:nvSpPr>
          <p:spPr>
            <a:xfrm>
              <a:off x="8526132" y="3749158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100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74" name="object 574"/>
            <p:cNvSpPr/>
            <p:nvPr/>
          </p:nvSpPr>
          <p:spPr>
            <a:xfrm>
              <a:off x="8526132" y="3752255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0701F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75" name="object 575"/>
            <p:cNvSpPr/>
            <p:nvPr/>
          </p:nvSpPr>
          <p:spPr>
            <a:xfrm>
              <a:off x="8526132" y="3755272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1004F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76" name="object 576"/>
            <p:cNvSpPr/>
            <p:nvPr/>
          </p:nvSpPr>
          <p:spPr>
            <a:xfrm>
              <a:off x="8526132" y="3758290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1D07F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77" name="object 577"/>
            <p:cNvSpPr/>
            <p:nvPr/>
          </p:nvSpPr>
          <p:spPr>
            <a:xfrm>
              <a:off x="8526132" y="3758290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2D0BF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78" name="object 578"/>
            <p:cNvSpPr/>
            <p:nvPr/>
          </p:nvSpPr>
          <p:spPr>
            <a:xfrm>
              <a:off x="8526132" y="3761319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188"/>
                  </a:moveTo>
                  <a:lnTo>
                    <a:pt x="555650" y="34188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3E0FF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79" name="object 579"/>
            <p:cNvSpPr/>
            <p:nvPr/>
          </p:nvSpPr>
          <p:spPr>
            <a:xfrm>
              <a:off x="8526132" y="3764405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5214E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80" name="object 580"/>
            <p:cNvSpPr/>
            <p:nvPr/>
          </p:nvSpPr>
          <p:spPr>
            <a:xfrm>
              <a:off x="8526132" y="3767456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6619E6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81" name="object 581"/>
            <p:cNvSpPr/>
            <p:nvPr/>
          </p:nvSpPr>
          <p:spPr>
            <a:xfrm>
              <a:off x="8526132" y="3767433"/>
              <a:ext cx="556260" cy="34033"/>
            </a:xfrm>
            <a:custGeom>
              <a:avLst/>
              <a:gdLst/>
              <a:ahLst/>
              <a:cxnLst/>
              <a:rect l="l" t="t" r="r" b="b"/>
              <a:pathLst>
                <a:path w="556259" h="38100">
                  <a:moveTo>
                    <a:pt x="0" y="37490"/>
                  </a:moveTo>
                  <a:lnTo>
                    <a:pt x="555650" y="37490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7A1EE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82" name="object 582"/>
            <p:cNvSpPr/>
            <p:nvPr/>
          </p:nvSpPr>
          <p:spPr>
            <a:xfrm>
              <a:off x="8526132" y="3770462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8D23DC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83" name="object 583"/>
            <p:cNvSpPr/>
            <p:nvPr/>
          </p:nvSpPr>
          <p:spPr>
            <a:xfrm>
              <a:off x="8526132" y="3773571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9F27D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84" name="object 584"/>
            <p:cNvSpPr/>
            <p:nvPr/>
          </p:nvSpPr>
          <p:spPr>
            <a:xfrm>
              <a:off x="8526132" y="3776588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AF2BD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85" name="object 585"/>
            <p:cNvSpPr/>
            <p:nvPr/>
          </p:nvSpPr>
          <p:spPr>
            <a:xfrm>
              <a:off x="8526132" y="3776577"/>
              <a:ext cx="556260" cy="34033"/>
            </a:xfrm>
            <a:custGeom>
              <a:avLst/>
              <a:gdLst/>
              <a:ahLst/>
              <a:cxnLst/>
              <a:rect l="l" t="t" r="r" b="b"/>
              <a:pathLst>
                <a:path w="556259" h="38100">
                  <a:moveTo>
                    <a:pt x="0" y="37490"/>
                  </a:moveTo>
                  <a:lnTo>
                    <a:pt x="555650" y="37490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BB2ED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86" name="object 586"/>
            <p:cNvSpPr/>
            <p:nvPr/>
          </p:nvSpPr>
          <p:spPr>
            <a:xfrm>
              <a:off x="8526132" y="3785744"/>
              <a:ext cx="556260" cy="18718"/>
            </a:xfrm>
            <a:custGeom>
              <a:avLst/>
              <a:gdLst/>
              <a:ahLst/>
              <a:cxnLst/>
              <a:rect l="l" t="t" r="r" b="b"/>
              <a:pathLst>
                <a:path w="556259" h="20955">
                  <a:moveTo>
                    <a:pt x="0" y="20472"/>
                  </a:moveTo>
                  <a:lnTo>
                    <a:pt x="555650" y="20472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20472"/>
                  </a:lnTo>
                  <a:close/>
                </a:path>
              </a:pathLst>
            </a:custGeom>
            <a:solidFill>
              <a:srgbClr val="CC33CC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87" name="object 587"/>
            <p:cNvSpPr/>
            <p:nvPr/>
          </p:nvSpPr>
          <p:spPr>
            <a:xfrm>
              <a:off x="9081786" y="3474913"/>
              <a:ext cx="106045" cy="441861"/>
            </a:xfrm>
            <a:custGeom>
              <a:avLst/>
              <a:gdLst/>
              <a:ahLst/>
              <a:cxnLst/>
              <a:rect l="l" t="t" r="r" b="b"/>
              <a:pathLst>
                <a:path w="106045" h="494664">
                  <a:moveTo>
                    <a:pt x="40932" y="0"/>
                  </a:moveTo>
                  <a:lnTo>
                    <a:pt x="0" y="3479"/>
                  </a:lnTo>
                  <a:lnTo>
                    <a:pt x="13627" y="6845"/>
                  </a:lnTo>
                  <a:lnTo>
                    <a:pt x="27330" y="20485"/>
                  </a:lnTo>
                  <a:lnTo>
                    <a:pt x="47713" y="75057"/>
                  </a:lnTo>
                  <a:lnTo>
                    <a:pt x="54559" y="112623"/>
                  </a:lnTo>
                  <a:lnTo>
                    <a:pt x="61353" y="153492"/>
                  </a:lnTo>
                  <a:lnTo>
                    <a:pt x="64795" y="197840"/>
                  </a:lnTo>
                  <a:lnTo>
                    <a:pt x="68198" y="249047"/>
                  </a:lnTo>
                  <a:lnTo>
                    <a:pt x="64795" y="296760"/>
                  </a:lnTo>
                  <a:lnTo>
                    <a:pt x="61353" y="344589"/>
                  </a:lnTo>
                  <a:lnTo>
                    <a:pt x="54559" y="385457"/>
                  </a:lnTo>
                  <a:lnTo>
                    <a:pt x="47713" y="423024"/>
                  </a:lnTo>
                  <a:lnTo>
                    <a:pt x="27330" y="474116"/>
                  </a:lnTo>
                  <a:lnTo>
                    <a:pt x="0" y="494614"/>
                  </a:lnTo>
                  <a:lnTo>
                    <a:pt x="40932" y="491236"/>
                  </a:lnTo>
                  <a:lnTo>
                    <a:pt x="78422" y="446887"/>
                  </a:lnTo>
                  <a:lnTo>
                    <a:pt x="95427" y="382054"/>
                  </a:lnTo>
                  <a:lnTo>
                    <a:pt x="102285" y="341109"/>
                  </a:lnTo>
                  <a:lnTo>
                    <a:pt x="105663" y="293395"/>
                  </a:lnTo>
                  <a:lnTo>
                    <a:pt x="105663" y="194475"/>
                  </a:lnTo>
                  <a:lnTo>
                    <a:pt x="102285" y="150114"/>
                  </a:lnTo>
                  <a:lnTo>
                    <a:pt x="95427" y="109143"/>
                  </a:lnTo>
                  <a:lnTo>
                    <a:pt x="78422" y="40970"/>
                  </a:lnTo>
                  <a:lnTo>
                    <a:pt x="54559" y="3479"/>
                  </a:lnTo>
                  <a:lnTo>
                    <a:pt x="409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88" name="object 588"/>
            <p:cNvSpPr/>
            <p:nvPr/>
          </p:nvSpPr>
          <p:spPr>
            <a:xfrm>
              <a:off x="9080090" y="3473400"/>
              <a:ext cx="109047" cy="4448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89" name="object 589"/>
            <p:cNvSpPr/>
            <p:nvPr/>
          </p:nvSpPr>
          <p:spPr>
            <a:xfrm>
              <a:off x="9017054" y="3474912"/>
              <a:ext cx="106045" cy="441861"/>
            </a:xfrm>
            <a:custGeom>
              <a:avLst/>
              <a:gdLst/>
              <a:ahLst/>
              <a:cxnLst/>
              <a:rect l="l" t="t" r="r" b="b"/>
              <a:pathLst>
                <a:path w="106045" h="494664">
                  <a:moveTo>
                    <a:pt x="105664" y="0"/>
                  </a:moveTo>
                  <a:lnTo>
                    <a:pt x="64731" y="3479"/>
                  </a:lnTo>
                  <a:lnTo>
                    <a:pt x="27228" y="44348"/>
                  </a:lnTo>
                  <a:lnTo>
                    <a:pt x="20383" y="75057"/>
                  </a:lnTo>
                  <a:lnTo>
                    <a:pt x="10223" y="112623"/>
                  </a:lnTo>
                  <a:lnTo>
                    <a:pt x="3378" y="153492"/>
                  </a:lnTo>
                  <a:lnTo>
                    <a:pt x="0" y="197840"/>
                  </a:lnTo>
                  <a:lnTo>
                    <a:pt x="0" y="296760"/>
                  </a:lnTo>
                  <a:lnTo>
                    <a:pt x="3378" y="344589"/>
                  </a:lnTo>
                  <a:lnTo>
                    <a:pt x="10223" y="385457"/>
                  </a:lnTo>
                  <a:lnTo>
                    <a:pt x="20383" y="423024"/>
                  </a:lnTo>
                  <a:lnTo>
                    <a:pt x="27228" y="450265"/>
                  </a:lnTo>
                  <a:lnTo>
                    <a:pt x="40868" y="474129"/>
                  </a:lnTo>
                  <a:lnTo>
                    <a:pt x="51092" y="487832"/>
                  </a:lnTo>
                  <a:lnTo>
                    <a:pt x="64731" y="494614"/>
                  </a:lnTo>
                  <a:lnTo>
                    <a:pt x="105664" y="491236"/>
                  </a:lnTo>
                  <a:lnTo>
                    <a:pt x="92062" y="484378"/>
                  </a:lnTo>
                  <a:lnTo>
                    <a:pt x="78359" y="470750"/>
                  </a:lnTo>
                  <a:lnTo>
                    <a:pt x="57950" y="419544"/>
                  </a:lnTo>
                  <a:lnTo>
                    <a:pt x="51092" y="382054"/>
                  </a:lnTo>
                  <a:lnTo>
                    <a:pt x="44246" y="341109"/>
                  </a:lnTo>
                  <a:lnTo>
                    <a:pt x="37465" y="245668"/>
                  </a:lnTo>
                  <a:lnTo>
                    <a:pt x="40868" y="194475"/>
                  </a:lnTo>
                  <a:lnTo>
                    <a:pt x="44246" y="150126"/>
                  </a:lnTo>
                  <a:lnTo>
                    <a:pt x="51092" y="109143"/>
                  </a:lnTo>
                  <a:lnTo>
                    <a:pt x="68199" y="40970"/>
                  </a:lnTo>
                  <a:lnTo>
                    <a:pt x="92062" y="3479"/>
                  </a:lnTo>
                  <a:lnTo>
                    <a:pt x="105664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90" name="object 590"/>
            <p:cNvSpPr/>
            <p:nvPr/>
          </p:nvSpPr>
          <p:spPr>
            <a:xfrm>
              <a:off x="9015363" y="3473400"/>
              <a:ext cx="109047" cy="4448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91" name="object 591"/>
            <p:cNvSpPr/>
            <p:nvPr/>
          </p:nvSpPr>
          <p:spPr>
            <a:xfrm>
              <a:off x="9054513" y="3474911"/>
              <a:ext cx="133350" cy="439025"/>
            </a:xfrm>
            <a:custGeom>
              <a:avLst/>
              <a:gdLst/>
              <a:ahLst/>
              <a:cxnLst/>
              <a:rect l="l" t="t" r="r" b="b"/>
              <a:pathLst>
                <a:path w="133350" h="491489">
                  <a:moveTo>
                    <a:pt x="68199" y="0"/>
                  </a:moveTo>
                  <a:lnTo>
                    <a:pt x="30746" y="40970"/>
                  </a:lnTo>
                  <a:lnTo>
                    <a:pt x="13627" y="109143"/>
                  </a:lnTo>
                  <a:lnTo>
                    <a:pt x="6781" y="150126"/>
                  </a:lnTo>
                  <a:lnTo>
                    <a:pt x="3403" y="194475"/>
                  </a:lnTo>
                  <a:lnTo>
                    <a:pt x="0" y="245668"/>
                  </a:lnTo>
                  <a:lnTo>
                    <a:pt x="6781" y="341109"/>
                  </a:lnTo>
                  <a:lnTo>
                    <a:pt x="13627" y="382054"/>
                  </a:lnTo>
                  <a:lnTo>
                    <a:pt x="20485" y="419544"/>
                  </a:lnTo>
                  <a:lnTo>
                    <a:pt x="40906" y="470750"/>
                  </a:lnTo>
                  <a:lnTo>
                    <a:pt x="68199" y="491235"/>
                  </a:lnTo>
                  <a:lnTo>
                    <a:pt x="81838" y="484377"/>
                  </a:lnTo>
                  <a:lnTo>
                    <a:pt x="105702" y="446887"/>
                  </a:lnTo>
                  <a:lnTo>
                    <a:pt x="122707" y="382054"/>
                  </a:lnTo>
                  <a:lnTo>
                    <a:pt x="129552" y="341109"/>
                  </a:lnTo>
                  <a:lnTo>
                    <a:pt x="132930" y="293395"/>
                  </a:lnTo>
                  <a:lnTo>
                    <a:pt x="132930" y="194475"/>
                  </a:lnTo>
                  <a:lnTo>
                    <a:pt x="129552" y="150126"/>
                  </a:lnTo>
                  <a:lnTo>
                    <a:pt x="122707" y="109143"/>
                  </a:lnTo>
                  <a:lnTo>
                    <a:pt x="105702" y="40970"/>
                  </a:lnTo>
                  <a:lnTo>
                    <a:pt x="81838" y="3479"/>
                  </a:lnTo>
                  <a:lnTo>
                    <a:pt x="6819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92" name="object 592"/>
            <p:cNvSpPr/>
            <p:nvPr/>
          </p:nvSpPr>
          <p:spPr>
            <a:xfrm>
              <a:off x="9052822" y="3473401"/>
              <a:ext cx="136315" cy="4418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93" name="object 593"/>
            <p:cNvSpPr/>
            <p:nvPr/>
          </p:nvSpPr>
          <p:spPr>
            <a:xfrm>
              <a:off x="9129496" y="3642498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188"/>
                  </a:moveTo>
                  <a:lnTo>
                    <a:pt x="555650" y="34188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FFA2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94" name="object 594"/>
            <p:cNvSpPr/>
            <p:nvPr/>
          </p:nvSpPr>
          <p:spPr>
            <a:xfrm>
              <a:off x="9129496" y="3645596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A8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95" name="object 595"/>
            <p:cNvSpPr/>
            <p:nvPr/>
          </p:nvSpPr>
          <p:spPr>
            <a:xfrm>
              <a:off x="9129496" y="3645596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B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96" name="object 596"/>
            <p:cNvSpPr/>
            <p:nvPr/>
          </p:nvSpPr>
          <p:spPr>
            <a:xfrm>
              <a:off x="9129496" y="3648613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97" name="object 597"/>
            <p:cNvSpPr/>
            <p:nvPr/>
          </p:nvSpPr>
          <p:spPr>
            <a:xfrm>
              <a:off x="9129496" y="3651631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98" name="object 598"/>
            <p:cNvSpPr/>
            <p:nvPr/>
          </p:nvSpPr>
          <p:spPr>
            <a:xfrm>
              <a:off x="9129496" y="3654728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99" name="object 599"/>
            <p:cNvSpPr/>
            <p:nvPr/>
          </p:nvSpPr>
          <p:spPr>
            <a:xfrm>
              <a:off x="9129496" y="3654716"/>
              <a:ext cx="556260" cy="34033"/>
            </a:xfrm>
            <a:custGeom>
              <a:avLst/>
              <a:gdLst/>
              <a:ahLst/>
              <a:cxnLst/>
              <a:rect l="l" t="t" r="r" b="b"/>
              <a:pathLst>
                <a:path w="556259" h="38100">
                  <a:moveTo>
                    <a:pt x="0" y="37490"/>
                  </a:moveTo>
                  <a:lnTo>
                    <a:pt x="555650" y="37490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00" name="object 600"/>
            <p:cNvSpPr/>
            <p:nvPr/>
          </p:nvSpPr>
          <p:spPr>
            <a:xfrm>
              <a:off x="9129496" y="3657745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E0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01" name="object 601"/>
            <p:cNvSpPr/>
            <p:nvPr/>
          </p:nvSpPr>
          <p:spPr>
            <a:xfrm>
              <a:off x="9129496" y="3660786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E9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02" name="object 602"/>
            <p:cNvSpPr/>
            <p:nvPr/>
          </p:nvSpPr>
          <p:spPr>
            <a:xfrm>
              <a:off x="9129496" y="3663894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03" name="object 603"/>
            <p:cNvSpPr/>
            <p:nvPr/>
          </p:nvSpPr>
          <p:spPr>
            <a:xfrm>
              <a:off x="9129496" y="3663883"/>
              <a:ext cx="556260" cy="34033"/>
            </a:xfrm>
            <a:custGeom>
              <a:avLst/>
              <a:gdLst/>
              <a:ahLst/>
              <a:cxnLst/>
              <a:rect l="l" t="t" r="r" b="b"/>
              <a:pathLst>
                <a:path w="556259" h="38100">
                  <a:moveTo>
                    <a:pt x="0" y="37490"/>
                  </a:moveTo>
                  <a:lnTo>
                    <a:pt x="555650" y="37490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7490"/>
                  </a:lnTo>
                  <a:close/>
                </a:path>
              </a:pathLst>
            </a:custGeom>
            <a:solidFill>
              <a:srgbClr val="FFF7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04" name="object 604"/>
            <p:cNvSpPr/>
            <p:nvPr/>
          </p:nvSpPr>
          <p:spPr>
            <a:xfrm>
              <a:off x="9129496" y="3666912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C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05" name="object 605"/>
            <p:cNvSpPr/>
            <p:nvPr/>
          </p:nvSpPr>
          <p:spPr>
            <a:xfrm>
              <a:off x="9129496" y="3669929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06" name="object 606"/>
            <p:cNvSpPr/>
            <p:nvPr/>
          </p:nvSpPr>
          <p:spPr>
            <a:xfrm>
              <a:off x="9129496" y="3673038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07" name="object 607"/>
            <p:cNvSpPr/>
            <p:nvPr/>
          </p:nvSpPr>
          <p:spPr>
            <a:xfrm>
              <a:off x="9129496" y="3673038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DFF00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08" name="object 608"/>
            <p:cNvSpPr/>
            <p:nvPr/>
          </p:nvSpPr>
          <p:spPr>
            <a:xfrm>
              <a:off x="9129496" y="3676043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F6FE01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09" name="object 609"/>
            <p:cNvSpPr/>
            <p:nvPr/>
          </p:nvSpPr>
          <p:spPr>
            <a:xfrm>
              <a:off x="9129496" y="3679096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EAFB0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10" name="object 610"/>
            <p:cNvSpPr/>
            <p:nvPr/>
          </p:nvSpPr>
          <p:spPr>
            <a:xfrm>
              <a:off x="9129496" y="3682090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188"/>
                  </a:moveTo>
                  <a:lnTo>
                    <a:pt x="555650" y="34188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DAF807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11" name="object 611"/>
            <p:cNvSpPr/>
            <p:nvPr/>
          </p:nvSpPr>
          <p:spPr>
            <a:xfrm>
              <a:off x="9129496" y="3682090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188"/>
                  </a:moveTo>
                  <a:lnTo>
                    <a:pt x="555650" y="34188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188"/>
                  </a:lnTo>
                  <a:close/>
                </a:path>
              </a:pathLst>
            </a:custGeom>
            <a:solidFill>
              <a:srgbClr val="C7F40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12" name="object 612"/>
            <p:cNvSpPr/>
            <p:nvPr/>
          </p:nvSpPr>
          <p:spPr>
            <a:xfrm>
              <a:off x="9129496" y="3685210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B1F00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13" name="object 613"/>
            <p:cNvSpPr/>
            <p:nvPr/>
          </p:nvSpPr>
          <p:spPr>
            <a:xfrm>
              <a:off x="9129496" y="3688227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99EB1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14" name="object 614"/>
            <p:cNvSpPr/>
            <p:nvPr/>
          </p:nvSpPr>
          <p:spPr>
            <a:xfrm>
              <a:off x="9129496" y="3691234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7FE619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15" name="object 615"/>
            <p:cNvSpPr/>
            <p:nvPr/>
          </p:nvSpPr>
          <p:spPr>
            <a:xfrm>
              <a:off x="9129496" y="3691245"/>
              <a:ext cx="556260" cy="34033"/>
            </a:xfrm>
            <a:custGeom>
              <a:avLst/>
              <a:gdLst/>
              <a:ahLst/>
              <a:cxnLst/>
              <a:rect l="l" t="t" r="r" b="b"/>
              <a:pathLst>
                <a:path w="556259" h="38100">
                  <a:moveTo>
                    <a:pt x="0" y="37566"/>
                  </a:moveTo>
                  <a:lnTo>
                    <a:pt x="555650" y="37566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7566"/>
                  </a:lnTo>
                  <a:close/>
                </a:path>
              </a:pathLst>
            </a:custGeom>
            <a:solidFill>
              <a:srgbClr val="66E11E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16" name="object 616"/>
            <p:cNvSpPr/>
            <p:nvPr/>
          </p:nvSpPr>
          <p:spPr>
            <a:xfrm>
              <a:off x="9129496" y="3694342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4EDC23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17" name="object 617"/>
            <p:cNvSpPr/>
            <p:nvPr/>
          </p:nvSpPr>
          <p:spPr>
            <a:xfrm>
              <a:off x="9129496" y="3697360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38D827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18" name="object 618"/>
            <p:cNvSpPr/>
            <p:nvPr/>
          </p:nvSpPr>
          <p:spPr>
            <a:xfrm>
              <a:off x="9129496" y="3700400"/>
              <a:ext cx="556260" cy="30630"/>
            </a:xfrm>
            <a:custGeom>
              <a:avLst/>
              <a:gdLst/>
              <a:ahLst/>
              <a:cxnLst/>
              <a:rect l="l" t="t" r="r" b="b"/>
              <a:pathLst>
                <a:path w="556259" h="34289">
                  <a:moveTo>
                    <a:pt x="0" y="34099"/>
                  </a:moveTo>
                  <a:lnTo>
                    <a:pt x="555650" y="34099"/>
                  </a:lnTo>
                  <a:lnTo>
                    <a:pt x="555650" y="0"/>
                  </a:lnTo>
                  <a:lnTo>
                    <a:pt x="0" y="0"/>
                  </a:lnTo>
                  <a:lnTo>
                    <a:pt x="0" y="34099"/>
                  </a:lnTo>
                  <a:close/>
                </a:path>
              </a:pathLst>
            </a:custGeom>
            <a:solidFill>
              <a:srgbClr val="25D42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619" name="object 619"/>
            <p:cNvSpPr txBox="1"/>
            <p:nvPr/>
          </p:nvSpPr>
          <p:spPr>
            <a:xfrm>
              <a:off x="3491939" y="4426402"/>
              <a:ext cx="963294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spcBef>
                  <a:spcPts val="140"/>
                </a:spcBef>
              </a:pPr>
              <a:r>
                <a:rPr sz="1100" b="1" spc="15" dirty="0">
                  <a:latin typeface="Arial"/>
                  <a:cs typeface="Arial"/>
                </a:rPr>
                <a:t>Transmitted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620" name="object 620"/>
            <p:cNvSpPr txBox="1"/>
            <p:nvPr/>
          </p:nvSpPr>
          <p:spPr>
            <a:xfrm>
              <a:off x="5002147" y="4426402"/>
              <a:ext cx="681990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spcBef>
                  <a:spcPts val="140"/>
                </a:spcBef>
              </a:pPr>
              <a:r>
                <a:rPr sz="1100" b="1" spc="15" dirty="0">
                  <a:latin typeface="Arial"/>
                  <a:cs typeface="Arial"/>
                </a:rPr>
                <a:t>&lt;650</a:t>
              </a:r>
              <a:r>
                <a:rPr sz="1100" b="1" spc="-35" dirty="0">
                  <a:latin typeface="Arial"/>
                  <a:cs typeface="Arial"/>
                </a:rPr>
                <a:t> </a:t>
              </a:r>
              <a:r>
                <a:rPr sz="1100" b="1" spc="5" dirty="0">
                  <a:latin typeface="Arial"/>
                  <a:cs typeface="Arial"/>
                </a:rPr>
                <a:t>nm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621" name="object 621"/>
            <p:cNvSpPr txBox="1"/>
            <p:nvPr/>
          </p:nvSpPr>
          <p:spPr>
            <a:xfrm>
              <a:off x="6788560" y="4426402"/>
              <a:ext cx="681990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spcBef>
                  <a:spcPts val="140"/>
                </a:spcBef>
              </a:pPr>
              <a:r>
                <a:rPr sz="1100" b="1" spc="15" dirty="0">
                  <a:latin typeface="Arial"/>
                  <a:cs typeface="Arial"/>
                </a:rPr>
                <a:t>&gt;550</a:t>
              </a:r>
              <a:r>
                <a:rPr sz="1100" b="1" spc="-35" dirty="0">
                  <a:latin typeface="Arial"/>
                  <a:cs typeface="Arial"/>
                </a:rPr>
                <a:t> </a:t>
              </a:r>
              <a:r>
                <a:rPr sz="1100" b="1" spc="5" dirty="0">
                  <a:latin typeface="Arial"/>
                  <a:cs typeface="Arial"/>
                </a:rPr>
                <a:t>nm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623" name="object 623"/>
            <p:cNvSpPr txBox="1"/>
            <p:nvPr/>
          </p:nvSpPr>
          <p:spPr>
            <a:xfrm>
              <a:off x="3641913" y="4752417"/>
              <a:ext cx="663575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spcBef>
                  <a:spcPts val="140"/>
                </a:spcBef>
              </a:pPr>
              <a:r>
                <a:rPr sz="1100" b="1" spc="30" dirty="0">
                  <a:latin typeface="Arial"/>
                  <a:cs typeface="Arial"/>
                </a:rPr>
                <a:t>B</a:t>
              </a:r>
              <a:r>
                <a:rPr sz="1100" b="1" spc="5" dirty="0">
                  <a:latin typeface="Arial"/>
                  <a:cs typeface="Arial"/>
                </a:rPr>
                <a:t>lo</a:t>
              </a:r>
              <a:r>
                <a:rPr sz="1100" b="1" spc="25" dirty="0">
                  <a:latin typeface="Arial"/>
                  <a:cs typeface="Arial"/>
                </a:rPr>
                <a:t>cke</a:t>
              </a:r>
              <a:r>
                <a:rPr sz="1100" b="1" spc="20" dirty="0">
                  <a:latin typeface="Arial"/>
                  <a:cs typeface="Arial"/>
                </a:rPr>
                <a:t>d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624" name="object 624"/>
            <p:cNvSpPr txBox="1"/>
            <p:nvPr/>
          </p:nvSpPr>
          <p:spPr>
            <a:xfrm>
              <a:off x="5001983" y="4752417"/>
              <a:ext cx="681990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spcBef>
                  <a:spcPts val="140"/>
                </a:spcBef>
              </a:pPr>
              <a:r>
                <a:rPr sz="1100" b="1" spc="15" dirty="0">
                  <a:latin typeface="Arial"/>
                  <a:cs typeface="Arial"/>
                </a:rPr>
                <a:t>&gt;650</a:t>
              </a:r>
              <a:r>
                <a:rPr sz="1100" b="1" spc="-35" dirty="0">
                  <a:latin typeface="Arial"/>
                  <a:cs typeface="Arial"/>
                </a:rPr>
                <a:t> </a:t>
              </a:r>
              <a:r>
                <a:rPr sz="1100" b="1" spc="5" dirty="0">
                  <a:latin typeface="Arial"/>
                  <a:cs typeface="Arial"/>
                </a:rPr>
                <a:t>nm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625" name="object 625"/>
            <p:cNvSpPr txBox="1"/>
            <p:nvPr/>
          </p:nvSpPr>
          <p:spPr>
            <a:xfrm>
              <a:off x="6788396" y="4752417"/>
              <a:ext cx="681990" cy="18723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spcBef>
                  <a:spcPts val="140"/>
                </a:spcBef>
              </a:pPr>
              <a:r>
                <a:rPr sz="1100" b="1" spc="15" dirty="0">
                  <a:latin typeface="Arial"/>
                  <a:cs typeface="Arial"/>
                </a:rPr>
                <a:t>&lt;550</a:t>
              </a:r>
              <a:r>
                <a:rPr sz="1100" b="1" spc="-35" dirty="0">
                  <a:latin typeface="Arial"/>
                  <a:cs typeface="Arial"/>
                </a:rPr>
                <a:t> </a:t>
              </a:r>
              <a:r>
                <a:rPr sz="1100" b="1" spc="5" dirty="0">
                  <a:latin typeface="Arial"/>
                  <a:cs typeface="Arial"/>
                </a:rPr>
                <a:t>nm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626" name="object 626"/>
            <p:cNvSpPr txBox="1"/>
            <p:nvPr/>
          </p:nvSpPr>
          <p:spPr>
            <a:xfrm>
              <a:off x="8332658" y="3981577"/>
              <a:ext cx="1550670" cy="1032334"/>
            </a:xfrm>
            <a:prstGeom prst="rect">
              <a:avLst/>
            </a:prstGeom>
          </p:spPr>
          <p:txBody>
            <a:bodyPr vert="horz" wrap="square" lIns="0" tIns="41910" rIns="0" bIns="0" rtlCol="0">
              <a:spAutoFit/>
            </a:bodyPr>
            <a:lstStyle/>
            <a:p>
              <a:pPr marL="40005" marR="31750" algn="ctr">
                <a:lnSpc>
                  <a:spcPts val="1320"/>
                </a:lnSpc>
                <a:spcBef>
                  <a:spcPts val="330"/>
                </a:spcBef>
              </a:pPr>
              <a:r>
                <a:rPr sz="1100" b="1" spc="15" dirty="0">
                  <a:latin typeface="Arial"/>
                  <a:cs typeface="Arial"/>
                </a:rPr>
                <a:t>600/100 </a:t>
              </a:r>
              <a:r>
                <a:rPr sz="1100" b="1" spc="20" dirty="0">
                  <a:latin typeface="Arial"/>
                  <a:cs typeface="Arial"/>
                </a:rPr>
                <a:t>Band</a:t>
              </a:r>
              <a:r>
                <a:rPr sz="1100" b="1" spc="-60" dirty="0">
                  <a:latin typeface="Arial"/>
                  <a:cs typeface="Arial"/>
                </a:rPr>
                <a:t> </a:t>
              </a:r>
              <a:r>
                <a:rPr sz="1100" b="1" spc="15" dirty="0">
                  <a:latin typeface="Arial"/>
                  <a:cs typeface="Arial"/>
                </a:rPr>
                <a:t>Pass  (600/100)</a:t>
              </a:r>
              <a:endParaRPr sz="1100" dirty="0">
                <a:latin typeface="Arial"/>
                <a:cs typeface="Arial"/>
              </a:endParaRPr>
            </a:p>
            <a:p>
              <a:pPr marL="3175" algn="ctr">
                <a:lnSpc>
                  <a:spcPts val="1410"/>
                </a:lnSpc>
                <a:spcBef>
                  <a:spcPts val="445"/>
                </a:spcBef>
              </a:pPr>
              <a:r>
                <a:rPr sz="1100" b="1" spc="15" dirty="0">
                  <a:latin typeface="Arial"/>
                  <a:cs typeface="Arial"/>
                </a:rPr>
                <a:t>550 </a:t>
              </a:r>
              <a:r>
                <a:rPr sz="1100" b="1" spc="10" dirty="0">
                  <a:latin typeface="Arial"/>
                  <a:cs typeface="Arial"/>
                </a:rPr>
                <a:t>- </a:t>
              </a:r>
              <a:r>
                <a:rPr sz="1100" b="1" spc="25" dirty="0">
                  <a:latin typeface="Arial"/>
                  <a:cs typeface="Arial"/>
                </a:rPr>
                <a:t>650</a:t>
              </a:r>
              <a:r>
                <a:rPr sz="1100" b="1" spc="-45" dirty="0">
                  <a:latin typeface="Arial"/>
                  <a:cs typeface="Arial"/>
                </a:rPr>
                <a:t> </a:t>
              </a:r>
              <a:r>
                <a:rPr sz="1100" b="1" spc="35" dirty="0">
                  <a:latin typeface="Arial"/>
                  <a:cs typeface="Arial"/>
                </a:rPr>
                <a:t>nm</a:t>
              </a:r>
              <a:endParaRPr sz="1100" dirty="0">
                <a:latin typeface="Arial"/>
                <a:cs typeface="Arial"/>
              </a:endParaRPr>
            </a:p>
            <a:p>
              <a:pPr marL="1270" algn="ctr">
                <a:lnSpc>
                  <a:spcPts val="1410"/>
                </a:lnSpc>
              </a:pPr>
              <a:r>
                <a:rPr sz="1100" b="1" spc="15" dirty="0">
                  <a:latin typeface="Arial"/>
                  <a:cs typeface="Arial"/>
                </a:rPr>
                <a:t>(600±50)</a:t>
              </a:r>
              <a:endParaRPr sz="1100" dirty="0">
                <a:latin typeface="Arial"/>
                <a:cs typeface="Arial"/>
              </a:endParaRPr>
            </a:p>
            <a:p>
              <a:pPr algn="ctr">
                <a:spcBef>
                  <a:spcPts val="595"/>
                </a:spcBef>
              </a:pPr>
              <a:r>
                <a:rPr sz="1100" b="1" spc="15" dirty="0">
                  <a:latin typeface="Arial"/>
                  <a:cs typeface="Arial"/>
                </a:rPr>
                <a:t>&lt;550 </a:t>
              </a:r>
              <a:r>
                <a:rPr sz="1100" b="1" spc="5" dirty="0">
                  <a:latin typeface="Arial"/>
                  <a:cs typeface="Arial"/>
                </a:rPr>
                <a:t>nm </a:t>
              </a:r>
              <a:r>
                <a:rPr sz="1100" b="1" spc="25" dirty="0">
                  <a:latin typeface="Arial"/>
                  <a:cs typeface="Arial"/>
                </a:rPr>
                <a:t>&amp; </a:t>
              </a:r>
              <a:r>
                <a:rPr sz="1100" b="1" spc="15" dirty="0">
                  <a:latin typeface="Arial"/>
                  <a:cs typeface="Arial"/>
                </a:rPr>
                <a:t>&gt;650</a:t>
              </a:r>
              <a:r>
                <a:rPr sz="1100" b="1" spc="-20" dirty="0">
                  <a:latin typeface="Arial"/>
                  <a:cs typeface="Arial"/>
                </a:rPr>
                <a:t> </a:t>
              </a:r>
              <a:r>
                <a:rPr sz="1100" b="1" spc="20" dirty="0">
                  <a:latin typeface="Arial"/>
                  <a:cs typeface="Arial"/>
                </a:rPr>
                <a:t>nm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627" name="object 627"/>
            <p:cNvSpPr txBox="1"/>
            <p:nvPr/>
          </p:nvSpPr>
          <p:spPr>
            <a:xfrm>
              <a:off x="4797624" y="3174153"/>
              <a:ext cx="1092835" cy="19877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spcBef>
                  <a:spcPts val="110"/>
                </a:spcBef>
              </a:pPr>
              <a:r>
                <a:rPr sz="1200" b="1" spc="5" dirty="0">
                  <a:latin typeface="Arial"/>
                  <a:cs typeface="Arial"/>
                </a:rPr>
                <a:t>Short</a:t>
              </a:r>
              <a:r>
                <a:rPr sz="1200" b="1" spc="-60" dirty="0">
                  <a:latin typeface="Arial"/>
                  <a:cs typeface="Arial"/>
                </a:rPr>
                <a:t> </a:t>
              </a:r>
              <a:r>
                <a:rPr sz="1200" b="1" spc="-5" dirty="0">
                  <a:latin typeface="Arial"/>
                  <a:cs typeface="Arial"/>
                </a:rPr>
                <a:t>Pass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628" name="object 628"/>
            <p:cNvSpPr txBox="1"/>
            <p:nvPr/>
          </p:nvSpPr>
          <p:spPr>
            <a:xfrm>
              <a:off x="6601043" y="3174153"/>
              <a:ext cx="1059180" cy="19877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spcBef>
                  <a:spcPts val="110"/>
                </a:spcBef>
              </a:pPr>
              <a:r>
                <a:rPr sz="1200" b="1" dirty="0">
                  <a:latin typeface="Arial"/>
                  <a:cs typeface="Arial"/>
                </a:rPr>
                <a:t>Long</a:t>
              </a:r>
              <a:r>
                <a:rPr sz="1200" b="1" spc="-70" dirty="0">
                  <a:latin typeface="Arial"/>
                  <a:cs typeface="Arial"/>
                </a:rPr>
                <a:t> </a:t>
              </a:r>
              <a:r>
                <a:rPr sz="1200" b="1" spc="5" dirty="0">
                  <a:latin typeface="Arial"/>
                  <a:cs typeface="Arial"/>
                </a:rPr>
                <a:t>Pass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629" name="object 629"/>
            <p:cNvSpPr txBox="1"/>
            <p:nvPr/>
          </p:nvSpPr>
          <p:spPr>
            <a:xfrm>
              <a:off x="8571482" y="3174153"/>
              <a:ext cx="1072515" cy="198772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spcBef>
                  <a:spcPts val="110"/>
                </a:spcBef>
              </a:pPr>
              <a:r>
                <a:rPr sz="1200" b="1" dirty="0">
                  <a:latin typeface="Arial"/>
                  <a:cs typeface="Arial"/>
                </a:rPr>
                <a:t>Band</a:t>
              </a:r>
              <a:r>
                <a:rPr sz="1200" b="1" spc="-80" dirty="0">
                  <a:latin typeface="Arial"/>
                  <a:cs typeface="Arial"/>
                </a:rPr>
                <a:t> </a:t>
              </a:r>
              <a:r>
                <a:rPr sz="1200" b="1" spc="10" dirty="0">
                  <a:latin typeface="Arial"/>
                  <a:cs typeface="Arial"/>
                </a:rPr>
                <a:t>Pass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333" name="Rectangle 1332">
              <a:extLst>
                <a:ext uri="{FF2B5EF4-FFF2-40B4-BE49-F238E27FC236}">
                  <a16:creationId xmlns:a16="http://schemas.microsoft.com/office/drawing/2014/main" id="{420846A7-CAEF-4E45-92BF-F0EBEB687B60}"/>
                </a:ext>
              </a:extLst>
            </p:cNvPr>
            <p:cNvSpPr/>
            <p:nvPr/>
          </p:nvSpPr>
          <p:spPr>
            <a:xfrm>
              <a:off x="2861733" y="3070937"/>
              <a:ext cx="7015172" cy="20504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1" name="Straight Arrow Connector 1330">
              <a:extLst>
                <a:ext uri="{FF2B5EF4-FFF2-40B4-BE49-F238E27FC236}">
                  <a16:creationId xmlns:a16="http://schemas.microsoft.com/office/drawing/2014/main" id="{7148A076-3ACD-47E1-B218-705B92801681}"/>
                </a:ext>
              </a:extLst>
            </p:cNvPr>
            <p:cNvCxnSpPr>
              <a:stCxn id="372" idx="0"/>
            </p:cNvCxnSpPr>
            <p:nvPr/>
          </p:nvCxnSpPr>
          <p:spPr>
            <a:xfrm flipV="1">
              <a:off x="3970191" y="3276600"/>
              <a:ext cx="676" cy="942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7" name="TextBox 1336">
              <a:extLst>
                <a:ext uri="{FF2B5EF4-FFF2-40B4-BE49-F238E27FC236}">
                  <a16:creationId xmlns:a16="http://schemas.microsoft.com/office/drawing/2014/main" id="{81480D66-6684-4FA6-A797-D2A8AA57D0D7}"/>
                </a:ext>
              </a:extLst>
            </p:cNvPr>
            <p:cNvSpPr txBox="1"/>
            <p:nvPr/>
          </p:nvSpPr>
          <p:spPr>
            <a:xfrm>
              <a:off x="2852035" y="2997970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Filtri</a:t>
              </a:r>
              <a:endParaRPr lang="en-US" dirty="0"/>
            </a:p>
          </p:txBody>
        </p:sp>
      </p:grpSp>
      <p:grpSp>
        <p:nvGrpSpPr>
          <p:cNvPr id="1335" name="Group 1334">
            <a:extLst>
              <a:ext uri="{FF2B5EF4-FFF2-40B4-BE49-F238E27FC236}">
                <a16:creationId xmlns:a16="http://schemas.microsoft.com/office/drawing/2014/main" id="{F0AE6D07-317A-458E-80D2-F0E6F4D1AB54}"/>
              </a:ext>
            </a:extLst>
          </p:cNvPr>
          <p:cNvGrpSpPr/>
          <p:nvPr/>
        </p:nvGrpSpPr>
        <p:grpSpPr>
          <a:xfrm>
            <a:off x="3063705" y="5038435"/>
            <a:ext cx="6097692" cy="1777230"/>
            <a:chOff x="2868971" y="5080770"/>
            <a:chExt cx="6097692" cy="1777230"/>
          </a:xfrm>
        </p:grpSpPr>
        <p:pic>
          <p:nvPicPr>
            <p:cNvPr id="21508" name="Picture 4" descr="Risultati immagini per laser">
              <a:extLst>
                <a:ext uri="{FF2B5EF4-FFF2-40B4-BE49-F238E27FC236}">
                  <a16:creationId xmlns:a16="http://schemas.microsoft.com/office/drawing/2014/main" id="{A42976C4-AD05-4BAA-B6F6-8DCD768E3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168" y="5287467"/>
              <a:ext cx="1826462" cy="136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0" name="Picture 6" descr="Risultati immagini per laser spectrum">
              <a:extLst>
                <a:ext uri="{FF2B5EF4-FFF2-40B4-BE49-F238E27FC236}">
                  <a16:creationId xmlns:a16="http://schemas.microsoft.com/office/drawing/2014/main" id="{803AB438-46CB-4739-9F2D-D639FE9D0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864" y="5242781"/>
              <a:ext cx="2348519" cy="1557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4" name="Rectangle 1333">
              <a:extLst>
                <a:ext uri="{FF2B5EF4-FFF2-40B4-BE49-F238E27FC236}">
                  <a16:creationId xmlns:a16="http://schemas.microsoft.com/office/drawing/2014/main" id="{7AA3B382-9F00-4E0D-8781-58137AE4944E}"/>
                </a:ext>
              </a:extLst>
            </p:cNvPr>
            <p:cNvSpPr/>
            <p:nvPr/>
          </p:nvSpPr>
          <p:spPr>
            <a:xfrm>
              <a:off x="2901143" y="5120640"/>
              <a:ext cx="6065520" cy="17373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TextBox 1338">
              <a:extLst>
                <a:ext uri="{FF2B5EF4-FFF2-40B4-BE49-F238E27FC236}">
                  <a16:creationId xmlns:a16="http://schemas.microsoft.com/office/drawing/2014/main" id="{EFCD0374-28FD-4139-A018-9CC379AEE971}"/>
                </a:ext>
              </a:extLst>
            </p:cNvPr>
            <p:cNvSpPr txBox="1"/>
            <p:nvPr/>
          </p:nvSpPr>
          <p:spPr>
            <a:xfrm>
              <a:off x="2868971" y="5080770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Laser</a:t>
              </a:r>
            </a:p>
          </p:txBody>
        </p:sp>
      </p:grpSp>
      <p:sp>
        <p:nvSpPr>
          <p:cNvPr id="1336" name="Flowchart: Merge 1335">
            <a:extLst>
              <a:ext uri="{FF2B5EF4-FFF2-40B4-BE49-F238E27FC236}">
                <a16:creationId xmlns:a16="http://schemas.microsoft.com/office/drawing/2014/main" id="{395CA4EA-27B4-4781-869D-C668022702AB}"/>
              </a:ext>
            </a:extLst>
          </p:cNvPr>
          <p:cNvSpPr/>
          <p:nvPr/>
        </p:nvSpPr>
        <p:spPr>
          <a:xfrm rot="10800000">
            <a:off x="10668000" y="973667"/>
            <a:ext cx="609600" cy="5417608"/>
          </a:xfrm>
          <a:prstGeom prst="flowChartMerge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3" name="Flowchart: Merge 1342">
            <a:extLst>
              <a:ext uri="{FF2B5EF4-FFF2-40B4-BE49-F238E27FC236}">
                <a16:creationId xmlns:a16="http://schemas.microsoft.com/office/drawing/2014/main" id="{F7C191DF-8A76-4D57-B4CE-773EED35BFC7}"/>
              </a:ext>
            </a:extLst>
          </p:cNvPr>
          <p:cNvSpPr/>
          <p:nvPr/>
        </p:nvSpPr>
        <p:spPr>
          <a:xfrm>
            <a:off x="10153650" y="973668"/>
            <a:ext cx="609600" cy="5379508"/>
          </a:xfrm>
          <a:prstGeom prst="flowChartMerge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" name="TextBox 1337">
            <a:extLst>
              <a:ext uri="{FF2B5EF4-FFF2-40B4-BE49-F238E27FC236}">
                <a16:creationId xmlns:a16="http://schemas.microsoft.com/office/drawing/2014/main" id="{686E9B61-4FCC-43FF-9E97-F0CBF4AAAF07}"/>
              </a:ext>
            </a:extLst>
          </p:cNvPr>
          <p:cNvSpPr txBox="1"/>
          <p:nvPr/>
        </p:nvSpPr>
        <p:spPr>
          <a:xfrm>
            <a:off x="9991725" y="571500"/>
            <a:ext cx="116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Versatilita</a:t>
            </a:r>
            <a:r>
              <a:rPr lang="en-US" dirty="0"/>
              <a:t>’</a:t>
            </a:r>
          </a:p>
        </p:txBody>
      </p:sp>
      <p:sp>
        <p:nvSpPr>
          <p:cNvPr id="1345" name="TextBox 1344">
            <a:extLst>
              <a:ext uri="{FF2B5EF4-FFF2-40B4-BE49-F238E27FC236}">
                <a16:creationId xmlns:a16="http://schemas.microsoft.com/office/drawing/2014/main" id="{00C043AB-2622-448D-B7FA-338C83FD7CA2}"/>
              </a:ext>
            </a:extLst>
          </p:cNvPr>
          <p:cNvSpPr txBox="1"/>
          <p:nvPr/>
        </p:nvSpPr>
        <p:spPr>
          <a:xfrm>
            <a:off x="10210800" y="6488668"/>
            <a:ext cx="93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Potenza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object 1325"/>
          <p:cNvSpPr txBox="1">
            <a:spLocks noGrp="1"/>
          </p:cNvSpPr>
          <p:nvPr>
            <p:ph type="title"/>
          </p:nvPr>
        </p:nvSpPr>
        <p:spPr>
          <a:xfrm>
            <a:off x="3299199" y="281126"/>
            <a:ext cx="5593602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5" dirty="0" err="1"/>
              <a:t>Combinare</a:t>
            </a:r>
            <a:r>
              <a:rPr lang="en-US" spc="-15" dirty="0"/>
              <a:t> </a:t>
            </a:r>
            <a:r>
              <a:rPr lang="en-US" spc="-15" dirty="0" err="1"/>
              <a:t>i</a:t>
            </a:r>
            <a:r>
              <a:rPr lang="en-US" spc="-15" dirty="0"/>
              <a:t> </a:t>
            </a:r>
            <a:r>
              <a:rPr lang="en-US" spc="-15" dirty="0" err="1"/>
              <a:t>fluorofori</a:t>
            </a:r>
            <a:endParaRPr spc="-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FDCA5-54A8-4209-BAD1-B624B11F4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55" y="1333202"/>
            <a:ext cx="6525536" cy="4267796"/>
          </a:xfrm>
          <a:prstGeom prst="rect">
            <a:avLst/>
          </a:prstGeom>
        </p:spPr>
      </p:pic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AEB555B2-2C8E-4D04-BA89-741D63AC8AFA}"/>
              </a:ext>
            </a:extLst>
          </p:cNvPr>
          <p:cNvCxnSpPr/>
          <p:nvPr/>
        </p:nvCxnSpPr>
        <p:spPr>
          <a:xfrm>
            <a:off x="1723292" y="1805354"/>
            <a:ext cx="0" cy="31417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2" name="Rectangle 621">
            <a:extLst>
              <a:ext uri="{FF2B5EF4-FFF2-40B4-BE49-F238E27FC236}">
                <a16:creationId xmlns:a16="http://schemas.microsoft.com/office/drawing/2014/main" id="{26942256-68E7-4873-B5A7-71A3A8F8FEF1}"/>
              </a:ext>
            </a:extLst>
          </p:cNvPr>
          <p:cNvSpPr/>
          <p:nvPr/>
        </p:nvSpPr>
        <p:spPr>
          <a:xfrm>
            <a:off x="2257425" y="1828800"/>
            <a:ext cx="4438650" cy="3133725"/>
          </a:xfrm>
          <a:prstGeom prst="rect">
            <a:avLst/>
          </a:prstGeom>
          <a:solidFill>
            <a:schemeClr val="tx1">
              <a:lumMod val="50000"/>
              <a:lumOff val="5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0" name="Picture 629">
            <a:extLst>
              <a:ext uri="{FF2B5EF4-FFF2-40B4-BE49-F238E27FC236}">
                <a16:creationId xmlns:a16="http://schemas.microsoft.com/office/drawing/2014/main" id="{CBD4D419-8EE7-4918-88DB-82ABBB54A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719262"/>
            <a:ext cx="4210050" cy="3495675"/>
          </a:xfrm>
          <a:prstGeom prst="rect">
            <a:avLst/>
          </a:prstGeom>
        </p:spPr>
      </p:pic>
      <p:sp>
        <p:nvSpPr>
          <p:cNvPr id="631" name="TextBox 630">
            <a:extLst>
              <a:ext uri="{FF2B5EF4-FFF2-40B4-BE49-F238E27FC236}">
                <a16:creationId xmlns:a16="http://schemas.microsoft.com/office/drawing/2014/main" id="{D2D993CE-FD10-44B1-913D-2D2B8698CE36}"/>
              </a:ext>
            </a:extLst>
          </p:cNvPr>
          <p:cNvSpPr txBox="1"/>
          <p:nvPr/>
        </p:nvSpPr>
        <p:spPr>
          <a:xfrm>
            <a:off x="1590675" y="5848350"/>
            <a:ext cx="936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combinazione</a:t>
            </a:r>
            <a:r>
              <a:rPr lang="en-US" dirty="0"/>
              <a:t> di </a:t>
            </a:r>
            <a:r>
              <a:rPr lang="en-US" dirty="0" err="1"/>
              <a:t>molti</a:t>
            </a:r>
            <a:r>
              <a:rPr lang="en-US" dirty="0"/>
              <a:t> </a:t>
            </a:r>
            <a:r>
              <a:rPr lang="en-US" dirty="0" err="1"/>
              <a:t>fluorofori</a:t>
            </a:r>
            <a:r>
              <a:rPr lang="en-US" dirty="0"/>
              <a:t> </a:t>
            </a:r>
            <a:r>
              <a:rPr lang="en-US" dirty="0" err="1"/>
              <a:t>richiede</a:t>
            </a:r>
            <a:r>
              <a:rPr lang="en-US" dirty="0"/>
              <a:t> una </a:t>
            </a:r>
            <a:r>
              <a:rPr lang="en-US" dirty="0" err="1"/>
              <a:t>precisa</a:t>
            </a:r>
            <a:r>
              <a:rPr lang="en-US" dirty="0"/>
              <a:t> </a:t>
            </a:r>
            <a:r>
              <a:rPr lang="en-US" dirty="0" err="1"/>
              <a:t>selezione</a:t>
            </a:r>
            <a:r>
              <a:rPr lang="en-US" dirty="0"/>
              <a:t> </a:t>
            </a:r>
            <a:r>
              <a:rPr lang="en-US" dirty="0" err="1"/>
              <a:t>dell’eccitazione</a:t>
            </a:r>
            <a:r>
              <a:rPr lang="en-US" dirty="0"/>
              <a:t> e </a:t>
            </a:r>
            <a:r>
              <a:rPr lang="en-US" dirty="0" err="1"/>
              <a:t>dell’emissione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89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object 1325"/>
          <p:cNvSpPr txBox="1">
            <a:spLocks noGrp="1"/>
          </p:cNvSpPr>
          <p:nvPr>
            <p:ph type="title"/>
          </p:nvPr>
        </p:nvSpPr>
        <p:spPr>
          <a:xfrm>
            <a:off x="3299199" y="281126"/>
            <a:ext cx="5593602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5" dirty="0" err="1"/>
              <a:t>Combinare</a:t>
            </a:r>
            <a:r>
              <a:rPr lang="en-US" spc="-15" dirty="0"/>
              <a:t> </a:t>
            </a:r>
            <a:r>
              <a:rPr lang="en-US" spc="-15" dirty="0" err="1"/>
              <a:t>i</a:t>
            </a:r>
            <a:r>
              <a:rPr lang="en-US" spc="-15" dirty="0"/>
              <a:t> </a:t>
            </a:r>
            <a:r>
              <a:rPr lang="en-US" spc="-15" dirty="0" err="1"/>
              <a:t>fluorofori</a:t>
            </a:r>
            <a:endParaRPr spc="-5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B045E2-0A3D-4B13-972C-067F582F5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33" y="1162979"/>
            <a:ext cx="3070375" cy="2304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327B5B-EF4C-49AF-8440-4753D1644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45" y="3990118"/>
            <a:ext cx="2913917" cy="2419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5A93FA-AD62-4800-A21A-4ED0BB52C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565" y="967903"/>
            <a:ext cx="3354870" cy="2654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0A8539-0629-42FE-AA22-954B700EB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698" y="3960202"/>
            <a:ext cx="2925640" cy="2429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3C8C2-BB63-4483-94CD-34BF477F8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0954" y="1063481"/>
            <a:ext cx="3239997" cy="2531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6414FC-F479-48EA-B495-FC5013EFC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4329" y="3951128"/>
            <a:ext cx="2902194" cy="240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object 1325"/>
          <p:cNvSpPr txBox="1">
            <a:spLocks noGrp="1"/>
          </p:cNvSpPr>
          <p:nvPr>
            <p:ph type="title"/>
          </p:nvPr>
        </p:nvSpPr>
        <p:spPr>
          <a:xfrm>
            <a:off x="3299199" y="281126"/>
            <a:ext cx="5593602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5" dirty="0" err="1"/>
              <a:t>Combinare</a:t>
            </a:r>
            <a:r>
              <a:rPr lang="en-US" spc="-15" dirty="0"/>
              <a:t> </a:t>
            </a:r>
            <a:r>
              <a:rPr lang="en-US" spc="-15" dirty="0" err="1"/>
              <a:t>i</a:t>
            </a:r>
            <a:r>
              <a:rPr lang="en-US" spc="-15" dirty="0"/>
              <a:t> </a:t>
            </a:r>
            <a:r>
              <a:rPr lang="en-US" spc="-15" dirty="0" err="1"/>
              <a:t>fluorofori</a:t>
            </a:r>
            <a:endParaRPr spc="-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189BF-1318-4197-A421-EBD671641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719262"/>
            <a:ext cx="4210050" cy="3495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FF120F-04D0-4051-A2E6-FB4210C89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1719262"/>
            <a:ext cx="4210050" cy="3495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3891EE-9ACC-40B6-8FE8-4E40ACBB6FFB}"/>
              </a:ext>
            </a:extLst>
          </p:cNvPr>
          <p:cNvSpPr txBox="1"/>
          <p:nvPr/>
        </p:nvSpPr>
        <p:spPr>
          <a:xfrm>
            <a:off x="1628775" y="1390650"/>
            <a:ext cx="135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Molto bene!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EAEAF1-CE0E-426E-A9F1-BE21FBE08334}"/>
              </a:ext>
            </a:extLst>
          </p:cNvPr>
          <p:cNvSpPr txBox="1"/>
          <p:nvPr/>
        </p:nvSpPr>
        <p:spPr>
          <a:xfrm>
            <a:off x="6248400" y="1371600"/>
            <a:ext cx="13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Molto male!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C981BE-2F3E-4AA1-91F7-ABD7880F302F}"/>
              </a:ext>
            </a:extLst>
          </p:cNvPr>
          <p:cNvSpPr txBox="1"/>
          <p:nvPr/>
        </p:nvSpPr>
        <p:spPr>
          <a:xfrm>
            <a:off x="9344025" y="2035939"/>
            <a:ext cx="2676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Le </a:t>
            </a:r>
            <a:r>
              <a:rPr lang="en-US" i="1" dirty="0" err="1"/>
              <a:t>proprieta</a:t>
            </a:r>
            <a:r>
              <a:rPr lang="en-US" i="1" dirty="0"/>
              <a:t>’ </a:t>
            </a:r>
            <a:r>
              <a:rPr lang="en-US" i="1" dirty="0" err="1"/>
              <a:t>spettrali</a:t>
            </a:r>
            <a:r>
              <a:rPr lang="en-US" i="1" dirty="0"/>
              <a:t> </a:t>
            </a:r>
            <a:r>
              <a:rPr lang="en-US" i="1" dirty="0" err="1"/>
              <a:t>permetto</a:t>
            </a:r>
            <a:r>
              <a:rPr lang="en-US" i="1" dirty="0"/>
              <a:t> </a:t>
            </a:r>
            <a:r>
              <a:rPr lang="en-US" i="1" dirty="0" err="1"/>
              <a:t>alla</a:t>
            </a:r>
            <a:r>
              <a:rPr lang="en-US" i="1" dirty="0"/>
              <a:t> </a:t>
            </a:r>
            <a:r>
              <a:rPr lang="en-US" i="1" dirty="0" err="1"/>
              <a:t>fluorescenza</a:t>
            </a:r>
            <a:r>
              <a:rPr lang="en-US" i="1" dirty="0"/>
              <a:t> di </a:t>
            </a:r>
            <a:r>
              <a:rPr lang="en-US" i="1" dirty="0" err="1"/>
              <a:t>sviluppare</a:t>
            </a:r>
            <a:r>
              <a:rPr lang="en-US" i="1" dirty="0"/>
              <a:t> </a:t>
            </a:r>
            <a:r>
              <a:rPr lang="en-US" i="1" dirty="0" err="1"/>
              <a:t>analisi</a:t>
            </a:r>
            <a:r>
              <a:rPr lang="en-US" i="1" dirty="0"/>
              <a:t> </a:t>
            </a:r>
            <a:r>
              <a:rPr lang="en-US" i="1" dirty="0" err="1"/>
              <a:t>multiparametriche</a:t>
            </a:r>
            <a:r>
              <a:rPr lang="en-US" i="1" dirty="0"/>
              <a:t> molto </a:t>
            </a:r>
            <a:r>
              <a:rPr lang="en-US" i="1" dirty="0" err="1"/>
              <a:t>potenti</a:t>
            </a:r>
            <a:r>
              <a:rPr lang="en-US" i="1" dirty="0"/>
              <a:t> </a:t>
            </a:r>
            <a:r>
              <a:rPr lang="en-US" i="1" dirty="0" err="1"/>
              <a:t>nel</a:t>
            </a:r>
            <a:r>
              <a:rPr lang="en-US" i="1" dirty="0"/>
              <a:t> </a:t>
            </a:r>
            <a:r>
              <a:rPr lang="en-US" i="1" dirty="0" err="1"/>
              <a:t>risolvere</a:t>
            </a:r>
            <a:r>
              <a:rPr lang="en-US" i="1" dirty="0"/>
              <a:t> </a:t>
            </a:r>
            <a:r>
              <a:rPr lang="en-US" i="1" dirty="0" err="1"/>
              <a:t>fenomeni</a:t>
            </a:r>
            <a:r>
              <a:rPr lang="en-US" i="1" dirty="0"/>
              <a:t> </a:t>
            </a:r>
            <a:r>
              <a:rPr lang="en-US" i="1" dirty="0" err="1"/>
              <a:t>biologici</a:t>
            </a:r>
            <a:r>
              <a:rPr lang="en-US" i="1" dirty="0"/>
              <a:t> </a:t>
            </a:r>
            <a:r>
              <a:rPr lang="en-US" i="1" dirty="0" err="1"/>
              <a:t>complessi</a:t>
            </a:r>
            <a:r>
              <a:rPr lang="en-US" i="1" dirty="0"/>
              <a:t>.</a:t>
            </a:r>
          </a:p>
          <a:p>
            <a:endParaRPr lang="en-US" i="1" dirty="0"/>
          </a:p>
          <a:p>
            <a:r>
              <a:rPr lang="en-US" i="1" dirty="0"/>
              <a:t>Ma solo se </a:t>
            </a:r>
            <a:r>
              <a:rPr lang="en-US" i="1" dirty="0" err="1"/>
              <a:t>utilizzata</a:t>
            </a:r>
            <a:r>
              <a:rPr lang="en-US" i="1" dirty="0"/>
              <a:t> </a:t>
            </a:r>
            <a:r>
              <a:rPr lang="en-US" i="1" dirty="0" err="1"/>
              <a:t>correttamente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07801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9A6811-1C34-4408-8B05-5A5145B10BD7}"/>
              </a:ext>
            </a:extLst>
          </p:cNvPr>
          <p:cNvSpPr txBox="1"/>
          <p:nvPr/>
        </p:nvSpPr>
        <p:spPr>
          <a:xfrm>
            <a:off x="4613991" y="3282434"/>
            <a:ext cx="296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Citofluorimetria</a:t>
            </a:r>
            <a:r>
              <a:rPr lang="en-US" dirty="0"/>
              <a:t> e Cell Sorting</a:t>
            </a:r>
          </a:p>
        </p:txBody>
      </p:sp>
    </p:spTree>
    <p:extLst>
      <p:ext uri="{BB962C8B-B14F-4D97-AF65-F5344CB8AC3E}">
        <p14:creationId xmlns:p14="http://schemas.microsoft.com/office/powerpoint/2010/main" val="2096245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4254" y="439068"/>
            <a:ext cx="5643492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Cos’è </a:t>
            </a:r>
            <a:r>
              <a:rPr spc="-5" dirty="0"/>
              <a:t>la</a:t>
            </a:r>
            <a:r>
              <a:rPr spc="-20" dirty="0"/>
              <a:t> </a:t>
            </a:r>
            <a:r>
              <a:rPr lang="en-US" spc="-5" dirty="0" err="1"/>
              <a:t>c</a:t>
            </a:r>
            <a:r>
              <a:rPr spc="-5" dirty="0" err="1"/>
              <a:t>itofluorimetria</a:t>
            </a:r>
            <a:r>
              <a:rPr spc="-5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7201" y="1520414"/>
            <a:ext cx="7577455" cy="474027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dirty="0">
                <a:latin typeface="Arial"/>
                <a:cs typeface="Arial"/>
              </a:rPr>
              <a:t>Misura delle </a:t>
            </a:r>
            <a:r>
              <a:rPr sz="2400" spc="-5" dirty="0">
                <a:latin typeface="Arial"/>
                <a:cs typeface="Arial"/>
              </a:rPr>
              <a:t>caratteristiche fisico/chimiche </a:t>
            </a:r>
            <a:r>
              <a:rPr sz="2400" dirty="0">
                <a:latin typeface="Arial"/>
                <a:cs typeface="Arial"/>
              </a:rPr>
              <a:t>di cellule o  </a:t>
            </a:r>
            <a:r>
              <a:rPr sz="2400" spc="-5" dirty="0">
                <a:latin typeface="Arial"/>
                <a:cs typeface="Arial"/>
              </a:rPr>
              <a:t>altre particelle </a:t>
            </a:r>
            <a:r>
              <a:rPr sz="2400" dirty="0">
                <a:latin typeface="Arial"/>
                <a:cs typeface="Arial"/>
              </a:rPr>
              <a:t>biologiche, </a:t>
            </a:r>
            <a:r>
              <a:rPr sz="2400" spc="-5" dirty="0">
                <a:latin typeface="Arial"/>
                <a:cs typeface="Arial"/>
              </a:rPr>
              <a:t>all’interno </a:t>
            </a:r>
            <a:r>
              <a:rPr sz="2400" dirty="0">
                <a:latin typeface="Arial"/>
                <a:cs typeface="Arial"/>
              </a:rPr>
              <a:t>di una sospensione  </a:t>
            </a:r>
            <a:r>
              <a:rPr sz="2400" spc="-5" dirty="0">
                <a:latin typeface="Arial"/>
                <a:cs typeface="Arial"/>
              </a:rPr>
              <a:t>eterogenea.</a:t>
            </a:r>
            <a:endParaRPr sz="2400" dirty="0">
              <a:latin typeface="Arial"/>
              <a:cs typeface="Arial"/>
            </a:endParaRPr>
          </a:p>
          <a:p>
            <a:pPr marL="2438400">
              <a:spcBef>
                <a:spcPts val="1625"/>
              </a:spcBef>
            </a:pPr>
            <a:r>
              <a:rPr sz="2200" b="1" spc="-5" dirty="0">
                <a:latin typeface="Arial"/>
                <a:cs typeface="Arial"/>
              </a:rPr>
              <a:t>PRINCIPIO BASE</a:t>
            </a:r>
            <a:endParaRPr sz="2200" dirty="0">
              <a:latin typeface="Arial"/>
              <a:cs typeface="Arial"/>
            </a:endParaRPr>
          </a:p>
          <a:p>
            <a:pPr marL="1155065" marR="1549400" indent="-456565">
              <a:lnSpc>
                <a:spcPct val="100400"/>
              </a:lnSpc>
              <a:spcBef>
                <a:spcPts val="1180"/>
              </a:spcBef>
              <a:buAutoNum type="arabicPeriod"/>
              <a:tabLst>
                <a:tab pos="1155065" algn="l"/>
                <a:tab pos="1155700" algn="l"/>
              </a:tabLst>
            </a:pPr>
            <a:r>
              <a:rPr sz="2200" spc="-5" dirty="0">
                <a:latin typeface="Arial"/>
                <a:cs typeface="Arial"/>
              </a:rPr>
              <a:t>Sangue intero, colture cellulari, </a:t>
            </a:r>
            <a:r>
              <a:rPr sz="2200" dirty="0">
                <a:latin typeface="Arial"/>
                <a:cs typeface="Arial"/>
              </a:rPr>
              <a:t>tessuti  </a:t>
            </a:r>
            <a:r>
              <a:rPr sz="2200" spc="-5" dirty="0">
                <a:latin typeface="Arial"/>
                <a:cs typeface="Arial"/>
              </a:rPr>
              <a:t>dissociati, nuclei, batteri/lieviti/parassiti,  alge </a:t>
            </a:r>
            <a:r>
              <a:rPr sz="2200" dirty="0">
                <a:latin typeface="Arial"/>
                <a:cs typeface="Arial"/>
              </a:rPr>
              <a:t>e </a:t>
            </a:r>
            <a:r>
              <a:rPr sz="2200" spc="-5" dirty="0">
                <a:latin typeface="Arial"/>
                <a:cs typeface="Arial"/>
              </a:rPr>
              <a:t>plancton</a:t>
            </a:r>
            <a:endParaRPr sz="2200" dirty="0">
              <a:latin typeface="Arial"/>
              <a:cs typeface="Arial"/>
            </a:endParaRPr>
          </a:p>
          <a:p>
            <a:pPr marL="1155065" marR="1252855" indent="-457200">
              <a:spcBef>
                <a:spcPts val="1195"/>
              </a:spcBef>
              <a:buAutoNum type="arabicPeriod"/>
              <a:tabLst>
                <a:tab pos="1155065" algn="l"/>
                <a:tab pos="1155700" algn="l"/>
              </a:tabLst>
            </a:pPr>
            <a:r>
              <a:rPr sz="2200" spc="-5" dirty="0">
                <a:latin typeface="Arial"/>
                <a:cs typeface="Arial"/>
              </a:rPr>
              <a:t>Segnale delle singole particelle </a:t>
            </a:r>
            <a:r>
              <a:rPr sz="2200" dirty="0">
                <a:latin typeface="Arial"/>
                <a:cs typeface="Arial"/>
              </a:rPr>
              <a:t>è  </a:t>
            </a:r>
            <a:r>
              <a:rPr sz="2200" spc="-5" dirty="0">
                <a:latin typeface="Arial"/>
                <a:cs typeface="Arial"/>
              </a:rPr>
              <a:t>registrato </a:t>
            </a:r>
            <a:r>
              <a:rPr sz="2200" dirty="0">
                <a:latin typeface="Arial"/>
                <a:cs typeface="Arial"/>
              </a:rPr>
              <a:t>nel momento </a:t>
            </a:r>
            <a:r>
              <a:rPr sz="2200" spc="-5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cui sono </a:t>
            </a:r>
            <a:r>
              <a:rPr sz="2200" spc="-5" dirty="0">
                <a:latin typeface="Arial"/>
                <a:cs typeface="Arial"/>
              </a:rPr>
              <a:t>colpite  </a:t>
            </a:r>
            <a:r>
              <a:rPr sz="2200" dirty="0">
                <a:latin typeface="Arial"/>
                <a:cs typeface="Arial"/>
              </a:rPr>
              <a:t>da un</a:t>
            </a:r>
            <a:r>
              <a:rPr sz="2200" spc="-5" dirty="0">
                <a:latin typeface="Arial"/>
                <a:cs typeface="Arial"/>
              </a:rPr>
              <a:t> laser</a:t>
            </a:r>
            <a:endParaRPr sz="2200" dirty="0">
              <a:latin typeface="Arial"/>
              <a:cs typeface="Arial"/>
            </a:endParaRPr>
          </a:p>
          <a:p>
            <a:pPr marL="1155065" marR="1702435" indent="-457200">
              <a:spcBef>
                <a:spcPts val="1215"/>
              </a:spcBef>
              <a:buAutoNum type="arabicPeriod"/>
              <a:tabLst>
                <a:tab pos="1155065" algn="l"/>
                <a:tab pos="1155700" algn="l"/>
              </a:tabLst>
            </a:pPr>
            <a:r>
              <a:rPr sz="2200" dirty="0">
                <a:latin typeface="Arial"/>
                <a:cs typeface="Arial"/>
              </a:rPr>
              <a:t>I dati sono mostrati come eventi su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  </a:t>
            </a:r>
            <a:r>
              <a:rPr sz="2200" spc="-5" dirty="0">
                <a:latin typeface="Arial"/>
                <a:cs typeface="Arial"/>
              </a:rPr>
              <a:t>istogramma/dot plots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472320"/>
            <a:ext cx="794261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Spettri</a:t>
            </a:r>
            <a:r>
              <a:rPr lang="en-US" spc="-5" dirty="0"/>
              <a:t> </a:t>
            </a:r>
            <a:r>
              <a:rPr lang="en-US" spc="-5" dirty="0" err="1"/>
              <a:t>assorbimento</a:t>
            </a:r>
            <a:r>
              <a:rPr lang="en-US" spc="-5" dirty="0"/>
              <a:t> ed </a:t>
            </a:r>
            <a:r>
              <a:rPr lang="en-US" spc="-5" dirty="0" err="1"/>
              <a:t>emissione</a:t>
            </a:r>
            <a:endParaRPr spc="-5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A08CD62-09A0-4CB5-A156-90AB3AA41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7"/>
          <a:stretch/>
        </p:blipFill>
        <p:spPr bwMode="auto">
          <a:xfrm>
            <a:off x="275670" y="1578612"/>
            <a:ext cx="3830412" cy="438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8BA931D-12F2-465F-AD6B-1D8D9FB16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92"/>
          <a:stretch/>
        </p:blipFill>
        <p:spPr bwMode="auto">
          <a:xfrm>
            <a:off x="7433718" y="1693000"/>
            <a:ext cx="3228975" cy="276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quinine in tonic water appears clear in normal light (left) but glows under a black light (right), a property some bartenders take advantage of.">
            <a:extLst>
              <a:ext uri="{FF2B5EF4-FFF2-40B4-BE49-F238E27FC236}">
                <a16:creationId xmlns:a16="http://schemas.microsoft.com/office/drawing/2014/main" id="{82B9B13F-06D6-444A-AFBF-E86AF62E7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4569543"/>
            <a:ext cx="2860814" cy="21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BB9DAE-E661-445D-A602-860AE1320145}"/>
              </a:ext>
            </a:extLst>
          </p:cNvPr>
          <p:cNvSpPr txBox="1"/>
          <p:nvPr/>
        </p:nvSpPr>
        <p:spPr>
          <a:xfrm>
            <a:off x="4143375" y="2345293"/>
            <a:ext cx="1990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HOMO</a:t>
            </a:r>
          </a:p>
          <a:p>
            <a:r>
              <a:rPr lang="en-US" dirty="0"/>
              <a:t>(Highest occupied molecular orbital)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0DD0DF-80F6-4AE1-A3DF-3BCBB4E6FAD9}"/>
              </a:ext>
            </a:extLst>
          </p:cNvPr>
          <p:cNvSpPr txBox="1"/>
          <p:nvPr/>
        </p:nvSpPr>
        <p:spPr>
          <a:xfrm>
            <a:off x="4076700" y="5764768"/>
            <a:ext cx="2247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LUMO</a:t>
            </a:r>
          </a:p>
          <a:p>
            <a:r>
              <a:rPr lang="en-US" dirty="0"/>
              <a:t>(Lowest unoccupied molecular orbital)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99475" y="4628922"/>
            <a:ext cx="477520" cy="1973580"/>
          </a:xfrm>
          <a:custGeom>
            <a:avLst/>
            <a:gdLst/>
            <a:ahLst/>
            <a:cxnLst/>
            <a:rect l="l" t="t" r="r" b="b"/>
            <a:pathLst>
              <a:path w="477520" h="1973579">
                <a:moveTo>
                  <a:pt x="14897" y="0"/>
                </a:moveTo>
                <a:lnTo>
                  <a:pt x="0" y="2222"/>
                </a:lnTo>
                <a:lnTo>
                  <a:pt x="347" y="81894"/>
                </a:lnTo>
                <a:lnTo>
                  <a:pt x="1059" y="160733"/>
                </a:lnTo>
                <a:lnTo>
                  <a:pt x="2128" y="238682"/>
                </a:lnTo>
                <a:lnTo>
                  <a:pt x="3548" y="315683"/>
                </a:lnTo>
                <a:lnTo>
                  <a:pt x="5310" y="391678"/>
                </a:lnTo>
                <a:lnTo>
                  <a:pt x="7409" y="466611"/>
                </a:lnTo>
                <a:lnTo>
                  <a:pt x="9837" y="540423"/>
                </a:lnTo>
                <a:lnTo>
                  <a:pt x="12587" y="613058"/>
                </a:lnTo>
                <a:lnTo>
                  <a:pt x="15653" y="684458"/>
                </a:lnTo>
                <a:lnTo>
                  <a:pt x="19027" y="754565"/>
                </a:lnTo>
                <a:lnTo>
                  <a:pt x="22703" y="823323"/>
                </a:lnTo>
                <a:lnTo>
                  <a:pt x="26673" y="890673"/>
                </a:lnTo>
                <a:lnTo>
                  <a:pt x="30931" y="956558"/>
                </a:lnTo>
                <a:lnTo>
                  <a:pt x="35469" y="1020921"/>
                </a:lnTo>
                <a:lnTo>
                  <a:pt x="40281" y="1083705"/>
                </a:lnTo>
                <a:lnTo>
                  <a:pt x="45360" y="1144851"/>
                </a:lnTo>
                <a:lnTo>
                  <a:pt x="50698" y="1204303"/>
                </a:lnTo>
                <a:lnTo>
                  <a:pt x="56289" y="1262004"/>
                </a:lnTo>
                <a:lnTo>
                  <a:pt x="62126" y="1317894"/>
                </a:lnTo>
                <a:lnTo>
                  <a:pt x="68202" y="1371918"/>
                </a:lnTo>
                <a:lnTo>
                  <a:pt x="74510" y="1424018"/>
                </a:lnTo>
                <a:lnTo>
                  <a:pt x="81043" y="1474136"/>
                </a:lnTo>
                <a:lnTo>
                  <a:pt x="87793" y="1522215"/>
                </a:lnTo>
                <a:lnTo>
                  <a:pt x="94755" y="1568198"/>
                </a:lnTo>
                <a:lnTo>
                  <a:pt x="101921" y="1612027"/>
                </a:lnTo>
                <a:lnTo>
                  <a:pt x="109284" y="1653644"/>
                </a:lnTo>
                <a:lnTo>
                  <a:pt x="116838" y="1692993"/>
                </a:lnTo>
                <a:lnTo>
                  <a:pt x="132487" y="1764654"/>
                </a:lnTo>
                <a:lnTo>
                  <a:pt x="148813" y="1826551"/>
                </a:lnTo>
                <a:lnTo>
                  <a:pt x="165762" y="1878224"/>
                </a:lnTo>
                <a:lnTo>
                  <a:pt x="183276" y="1919214"/>
                </a:lnTo>
                <a:lnTo>
                  <a:pt x="210487" y="1959663"/>
                </a:lnTo>
                <a:lnTo>
                  <a:pt x="238658" y="1973491"/>
                </a:lnTo>
                <a:lnTo>
                  <a:pt x="248142" y="1971935"/>
                </a:lnTo>
                <a:lnTo>
                  <a:pt x="285080" y="1935559"/>
                </a:lnTo>
                <a:lnTo>
                  <a:pt x="302854" y="1900083"/>
                </a:lnTo>
                <a:lnTo>
                  <a:pt x="320091" y="1853694"/>
                </a:lnTo>
                <a:lnTo>
                  <a:pt x="321758" y="1848307"/>
                </a:lnTo>
                <a:lnTo>
                  <a:pt x="238632" y="1848307"/>
                </a:lnTo>
                <a:lnTo>
                  <a:pt x="229288" y="1846695"/>
                </a:lnTo>
                <a:lnTo>
                  <a:pt x="192949" y="1809060"/>
                </a:lnTo>
                <a:lnTo>
                  <a:pt x="175510" y="1772405"/>
                </a:lnTo>
                <a:lnTo>
                  <a:pt x="158638" y="1724526"/>
                </a:lnTo>
                <a:lnTo>
                  <a:pt x="142393" y="1665925"/>
                </a:lnTo>
                <a:lnTo>
                  <a:pt x="126838" y="1597101"/>
                </a:lnTo>
                <a:lnTo>
                  <a:pt x="119338" y="1559012"/>
                </a:lnTo>
                <a:lnTo>
                  <a:pt x="112032" y="1518555"/>
                </a:lnTo>
                <a:lnTo>
                  <a:pt x="104929" y="1475793"/>
                </a:lnTo>
                <a:lnTo>
                  <a:pt x="98036" y="1430789"/>
                </a:lnTo>
                <a:lnTo>
                  <a:pt x="91361" y="1383605"/>
                </a:lnTo>
                <a:lnTo>
                  <a:pt x="84911" y="1334303"/>
                </a:lnTo>
                <a:lnTo>
                  <a:pt x="78694" y="1282946"/>
                </a:lnTo>
                <a:lnTo>
                  <a:pt x="72718" y="1229597"/>
                </a:lnTo>
                <a:lnTo>
                  <a:pt x="66989" y="1174319"/>
                </a:lnTo>
                <a:lnTo>
                  <a:pt x="61516" y="1117173"/>
                </a:lnTo>
                <a:lnTo>
                  <a:pt x="56306" y="1058223"/>
                </a:lnTo>
                <a:lnTo>
                  <a:pt x="51367" y="997531"/>
                </a:lnTo>
                <a:lnTo>
                  <a:pt x="46706" y="935160"/>
                </a:lnTo>
                <a:lnTo>
                  <a:pt x="42332" y="871172"/>
                </a:lnTo>
                <a:lnTo>
                  <a:pt x="38250" y="805630"/>
                </a:lnTo>
                <a:lnTo>
                  <a:pt x="34470" y="738596"/>
                </a:lnTo>
                <a:lnTo>
                  <a:pt x="30999" y="670134"/>
                </a:lnTo>
                <a:lnTo>
                  <a:pt x="27843" y="600305"/>
                </a:lnTo>
                <a:lnTo>
                  <a:pt x="25012" y="529173"/>
                </a:lnTo>
                <a:lnTo>
                  <a:pt x="22512" y="456799"/>
                </a:lnTo>
                <a:lnTo>
                  <a:pt x="20351" y="383247"/>
                </a:lnTo>
                <a:lnTo>
                  <a:pt x="18537" y="308579"/>
                </a:lnTo>
                <a:lnTo>
                  <a:pt x="17076" y="232858"/>
                </a:lnTo>
                <a:lnTo>
                  <a:pt x="15978" y="156146"/>
                </a:lnTo>
                <a:lnTo>
                  <a:pt x="15249" y="78505"/>
                </a:lnTo>
                <a:lnTo>
                  <a:pt x="14897" y="0"/>
                </a:lnTo>
                <a:close/>
              </a:path>
              <a:path w="477520" h="1973579">
                <a:moveTo>
                  <a:pt x="462406" y="0"/>
                </a:moveTo>
                <a:lnTo>
                  <a:pt x="462054" y="78505"/>
                </a:lnTo>
                <a:lnTo>
                  <a:pt x="461325" y="156146"/>
                </a:lnTo>
                <a:lnTo>
                  <a:pt x="460227" y="232858"/>
                </a:lnTo>
                <a:lnTo>
                  <a:pt x="458767" y="308579"/>
                </a:lnTo>
                <a:lnTo>
                  <a:pt x="456952" y="383247"/>
                </a:lnTo>
                <a:lnTo>
                  <a:pt x="454791" y="456799"/>
                </a:lnTo>
                <a:lnTo>
                  <a:pt x="452291" y="529173"/>
                </a:lnTo>
                <a:lnTo>
                  <a:pt x="449459" y="600305"/>
                </a:lnTo>
                <a:lnTo>
                  <a:pt x="446304" y="670134"/>
                </a:lnTo>
                <a:lnTo>
                  <a:pt x="442832" y="738596"/>
                </a:lnTo>
                <a:lnTo>
                  <a:pt x="439052" y="805630"/>
                </a:lnTo>
                <a:lnTo>
                  <a:pt x="434970" y="871172"/>
                </a:lnTo>
                <a:lnTo>
                  <a:pt x="430595" y="935160"/>
                </a:lnTo>
                <a:lnTo>
                  <a:pt x="425934" y="997531"/>
                </a:lnTo>
                <a:lnTo>
                  <a:pt x="420995" y="1058223"/>
                </a:lnTo>
                <a:lnTo>
                  <a:pt x="415784" y="1117173"/>
                </a:lnTo>
                <a:lnTo>
                  <a:pt x="410311" y="1174319"/>
                </a:lnTo>
                <a:lnTo>
                  <a:pt x="404582" y="1229597"/>
                </a:lnTo>
                <a:lnTo>
                  <a:pt x="398604" y="1282946"/>
                </a:lnTo>
                <a:lnTo>
                  <a:pt x="392387" y="1334303"/>
                </a:lnTo>
                <a:lnTo>
                  <a:pt x="385936" y="1383605"/>
                </a:lnTo>
                <a:lnTo>
                  <a:pt x="379260" y="1430789"/>
                </a:lnTo>
                <a:lnTo>
                  <a:pt x="372366" y="1475793"/>
                </a:lnTo>
                <a:lnTo>
                  <a:pt x="365262" y="1518555"/>
                </a:lnTo>
                <a:lnTo>
                  <a:pt x="357955" y="1559012"/>
                </a:lnTo>
                <a:lnTo>
                  <a:pt x="350454" y="1597101"/>
                </a:lnTo>
                <a:lnTo>
                  <a:pt x="334896" y="1665925"/>
                </a:lnTo>
                <a:lnTo>
                  <a:pt x="318648" y="1724526"/>
                </a:lnTo>
                <a:lnTo>
                  <a:pt x="301772" y="1772405"/>
                </a:lnTo>
                <a:lnTo>
                  <a:pt x="284329" y="1809060"/>
                </a:lnTo>
                <a:lnTo>
                  <a:pt x="257231" y="1841902"/>
                </a:lnTo>
                <a:lnTo>
                  <a:pt x="238632" y="1848307"/>
                </a:lnTo>
                <a:lnTo>
                  <a:pt x="321758" y="1848307"/>
                </a:lnTo>
                <a:lnTo>
                  <a:pt x="336734" y="1796852"/>
                </a:lnTo>
                <a:lnTo>
                  <a:pt x="352727" y="1730015"/>
                </a:lnTo>
                <a:lnTo>
                  <a:pt x="368016" y="1653644"/>
                </a:lnTo>
                <a:lnTo>
                  <a:pt x="375379" y="1612027"/>
                </a:lnTo>
                <a:lnTo>
                  <a:pt x="382545" y="1568198"/>
                </a:lnTo>
                <a:lnTo>
                  <a:pt x="389507" y="1522215"/>
                </a:lnTo>
                <a:lnTo>
                  <a:pt x="396257" y="1474136"/>
                </a:lnTo>
                <a:lnTo>
                  <a:pt x="402790" y="1424018"/>
                </a:lnTo>
                <a:lnTo>
                  <a:pt x="409098" y="1371918"/>
                </a:lnTo>
                <a:lnTo>
                  <a:pt x="415174" y="1317894"/>
                </a:lnTo>
                <a:lnTo>
                  <a:pt x="421011" y="1262004"/>
                </a:lnTo>
                <a:lnTo>
                  <a:pt x="426602" y="1204303"/>
                </a:lnTo>
                <a:lnTo>
                  <a:pt x="431941" y="1144851"/>
                </a:lnTo>
                <a:lnTo>
                  <a:pt x="437020" y="1083705"/>
                </a:lnTo>
                <a:lnTo>
                  <a:pt x="441832" y="1020921"/>
                </a:lnTo>
                <a:lnTo>
                  <a:pt x="446370" y="956558"/>
                </a:lnTo>
                <a:lnTo>
                  <a:pt x="450628" y="890673"/>
                </a:lnTo>
                <a:lnTo>
                  <a:pt x="454599" y="823323"/>
                </a:lnTo>
                <a:lnTo>
                  <a:pt x="458274" y="754565"/>
                </a:lnTo>
                <a:lnTo>
                  <a:pt x="461649" y="684458"/>
                </a:lnTo>
                <a:lnTo>
                  <a:pt x="464715" y="613058"/>
                </a:lnTo>
                <a:lnTo>
                  <a:pt x="467465" y="540423"/>
                </a:lnTo>
                <a:lnTo>
                  <a:pt x="469894" y="466611"/>
                </a:lnTo>
                <a:lnTo>
                  <a:pt x="471992" y="391678"/>
                </a:lnTo>
                <a:lnTo>
                  <a:pt x="473755" y="315683"/>
                </a:lnTo>
                <a:lnTo>
                  <a:pt x="475174" y="238682"/>
                </a:lnTo>
                <a:lnTo>
                  <a:pt x="476244" y="160733"/>
                </a:lnTo>
                <a:lnTo>
                  <a:pt x="476956" y="81894"/>
                </a:lnTo>
                <a:lnTo>
                  <a:pt x="477304" y="2222"/>
                </a:lnTo>
                <a:lnTo>
                  <a:pt x="462406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99716" y="4629929"/>
            <a:ext cx="477520" cy="1972945"/>
          </a:xfrm>
          <a:custGeom>
            <a:avLst/>
            <a:gdLst/>
            <a:ahLst/>
            <a:cxnLst/>
            <a:rect l="l" t="t" r="r" b="b"/>
            <a:pathLst>
              <a:path w="477520" h="1972945">
                <a:moveTo>
                  <a:pt x="462173" y="0"/>
                </a:moveTo>
                <a:lnTo>
                  <a:pt x="461820" y="78465"/>
                </a:lnTo>
                <a:lnTo>
                  <a:pt x="461091" y="156066"/>
                </a:lnTo>
                <a:lnTo>
                  <a:pt x="459993" y="232740"/>
                </a:lnTo>
                <a:lnTo>
                  <a:pt x="458534" y="308422"/>
                </a:lnTo>
                <a:lnTo>
                  <a:pt x="456720" y="383053"/>
                </a:lnTo>
                <a:lnTo>
                  <a:pt x="454560" y="456567"/>
                </a:lnTo>
                <a:lnTo>
                  <a:pt x="452061" y="528904"/>
                </a:lnTo>
                <a:lnTo>
                  <a:pt x="449231" y="600001"/>
                </a:lnTo>
                <a:lnTo>
                  <a:pt x="446077" y="669794"/>
                </a:lnTo>
                <a:lnTo>
                  <a:pt x="442607" y="738222"/>
                </a:lnTo>
                <a:lnTo>
                  <a:pt x="438829" y="805221"/>
                </a:lnTo>
                <a:lnTo>
                  <a:pt x="434749" y="870730"/>
                </a:lnTo>
                <a:lnTo>
                  <a:pt x="430376" y="934685"/>
                </a:lnTo>
                <a:lnTo>
                  <a:pt x="425718" y="997025"/>
                </a:lnTo>
                <a:lnTo>
                  <a:pt x="420781" y="1057686"/>
                </a:lnTo>
                <a:lnTo>
                  <a:pt x="415573" y="1116606"/>
                </a:lnTo>
                <a:lnTo>
                  <a:pt x="410103" y="1173723"/>
                </a:lnTo>
                <a:lnTo>
                  <a:pt x="404377" y="1228974"/>
                </a:lnTo>
                <a:lnTo>
                  <a:pt x="398403" y="1282296"/>
                </a:lnTo>
                <a:lnTo>
                  <a:pt x="392188" y="1333626"/>
                </a:lnTo>
                <a:lnTo>
                  <a:pt x="385741" y="1382903"/>
                </a:lnTo>
                <a:lnTo>
                  <a:pt x="379069" y="1430064"/>
                </a:lnTo>
                <a:lnTo>
                  <a:pt x="372179" y="1475046"/>
                </a:lnTo>
                <a:lnTo>
                  <a:pt x="365079" y="1517786"/>
                </a:lnTo>
                <a:lnTo>
                  <a:pt x="357776" y="1558222"/>
                </a:lnTo>
                <a:lnTo>
                  <a:pt x="350278" y="1596291"/>
                </a:lnTo>
                <a:lnTo>
                  <a:pt x="334729" y="1665081"/>
                </a:lnTo>
                <a:lnTo>
                  <a:pt x="318491" y="1723653"/>
                </a:lnTo>
                <a:lnTo>
                  <a:pt x="301624" y="1771507"/>
                </a:lnTo>
                <a:lnTo>
                  <a:pt x="284190" y="1808143"/>
                </a:lnTo>
                <a:lnTo>
                  <a:pt x="257107" y="1840969"/>
                </a:lnTo>
                <a:lnTo>
                  <a:pt x="238519" y="1847371"/>
                </a:lnTo>
                <a:lnTo>
                  <a:pt x="229179" y="1845760"/>
                </a:lnTo>
                <a:lnTo>
                  <a:pt x="192856" y="1808143"/>
                </a:lnTo>
                <a:lnTo>
                  <a:pt x="175424" y="1771507"/>
                </a:lnTo>
                <a:lnTo>
                  <a:pt x="158560" y="1723653"/>
                </a:lnTo>
                <a:lnTo>
                  <a:pt x="142323" y="1665081"/>
                </a:lnTo>
                <a:lnTo>
                  <a:pt x="126775" y="1596291"/>
                </a:lnTo>
                <a:lnTo>
                  <a:pt x="119279" y="1558222"/>
                </a:lnTo>
                <a:lnTo>
                  <a:pt x="111977" y="1517786"/>
                </a:lnTo>
                <a:lnTo>
                  <a:pt x="104877" y="1475046"/>
                </a:lnTo>
                <a:lnTo>
                  <a:pt x="97988" y="1430064"/>
                </a:lnTo>
                <a:lnTo>
                  <a:pt x="91316" y="1382903"/>
                </a:lnTo>
                <a:lnTo>
                  <a:pt x="84869" y="1333626"/>
                </a:lnTo>
                <a:lnTo>
                  <a:pt x="78655" y="1282296"/>
                </a:lnTo>
                <a:lnTo>
                  <a:pt x="72681" y="1228974"/>
                </a:lnTo>
                <a:lnTo>
                  <a:pt x="66956" y="1173723"/>
                </a:lnTo>
                <a:lnTo>
                  <a:pt x="61485" y="1116606"/>
                </a:lnTo>
                <a:lnTo>
                  <a:pt x="56278" y="1057686"/>
                </a:lnTo>
                <a:lnTo>
                  <a:pt x="51341" y="997025"/>
                </a:lnTo>
                <a:lnTo>
                  <a:pt x="46683" y="934685"/>
                </a:lnTo>
                <a:lnTo>
                  <a:pt x="42310" y="870730"/>
                </a:lnTo>
                <a:lnTo>
                  <a:pt x="38231" y="805221"/>
                </a:lnTo>
                <a:lnTo>
                  <a:pt x="34453" y="738222"/>
                </a:lnTo>
                <a:lnTo>
                  <a:pt x="30983" y="669794"/>
                </a:lnTo>
                <a:lnTo>
                  <a:pt x="27829" y="600001"/>
                </a:lnTo>
                <a:lnTo>
                  <a:pt x="24999" y="528904"/>
                </a:lnTo>
                <a:lnTo>
                  <a:pt x="22500" y="456567"/>
                </a:lnTo>
                <a:lnTo>
                  <a:pt x="20340" y="383053"/>
                </a:lnTo>
                <a:lnTo>
                  <a:pt x="18527" y="308422"/>
                </a:lnTo>
                <a:lnTo>
                  <a:pt x="17067" y="232740"/>
                </a:lnTo>
                <a:lnTo>
                  <a:pt x="15969" y="156066"/>
                </a:lnTo>
                <a:lnTo>
                  <a:pt x="15240" y="78465"/>
                </a:lnTo>
                <a:lnTo>
                  <a:pt x="14888" y="0"/>
                </a:lnTo>
                <a:lnTo>
                  <a:pt x="0" y="2227"/>
                </a:lnTo>
                <a:lnTo>
                  <a:pt x="347" y="81859"/>
                </a:lnTo>
                <a:lnTo>
                  <a:pt x="1058" y="160657"/>
                </a:lnTo>
                <a:lnTo>
                  <a:pt x="2127" y="238566"/>
                </a:lnTo>
                <a:lnTo>
                  <a:pt x="3545" y="315527"/>
                </a:lnTo>
                <a:lnTo>
                  <a:pt x="5307" y="391483"/>
                </a:lnTo>
                <a:lnTo>
                  <a:pt x="7404" y="466377"/>
                </a:lnTo>
                <a:lnTo>
                  <a:pt x="9831" y="540152"/>
                </a:lnTo>
                <a:lnTo>
                  <a:pt x="12580" y="612750"/>
                </a:lnTo>
                <a:lnTo>
                  <a:pt x="15644" y="684113"/>
                </a:lnTo>
                <a:lnTo>
                  <a:pt x="19017" y="754184"/>
                </a:lnTo>
                <a:lnTo>
                  <a:pt x="22691" y="822906"/>
                </a:lnTo>
                <a:lnTo>
                  <a:pt x="26659" y="890222"/>
                </a:lnTo>
                <a:lnTo>
                  <a:pt x="30915" y="956073"/>
                </a:lnTo>
                <a:lnTo>
                  <a:pt x="35451" y="1020404"/>
                </a:lnTo>
                <a:lnTo>
                  <a:pt x="40261" y="1083155"/>
                </a:lnTo>
                <a:lnTo>
                  <a:pt x="45337" y="1144270"/>
                </a:lnTo>
                <a:lnTo>
                  <a:pt x="50673" y="1203692"/>
                </a:lnTo>
                <a:lnTo>
                  <a:pt x="56261" y="1261362"/>
                </a:lnTo>
                <a:lnTo>
                  <a:pt x="62096" y="1317224"/>
                </a:lnTo>
                <a:lnTo>
                  <a:pt x="68169" y="1371220"/>
                </a:lnTo>
                <a:lnTo>
                  <a:pt x="74473" y="1423294"/>
                </a:lnTo>
                <a:lnTo>
                  <a:pt x="81003" y="1473386"/>
                </a:lnTo>
                <a:lnTo>
                  <a:pt x="87751" y="1521440"/>
                </a:lnTo>
                <a:lnTo>
                  <a:pt x="94709" y="1567400"/>
                </a:lnTo>
                <a:lnTo>
                  <a:pt x="101872" y="1611206"/>
                </a:lnTo>
                <a:lnTo>
                  <a:pt x="109231" y="1652802"/>
                </a:lnTo>
                <a:lnTo>
                  <a:pt x="116781" y="1692130"/>
                </a:lnTo>
                <a:lnTo>
                  <a:pt x="132423" y="1763755"/>
                </a:lnTo>
                <a:lnTo>
                  <a:pt x="148741" y="1825620"/>
                </a:lnTo>
                <a:lnTo>
                  <a:pt x="165681" y="1877266"/>
                </a:lnTo>
                <a:lnTo>
                  <a:pt x="183187" y="1918235"/>
                </a:lnTo>
                <a:lnTo>
                  <a:pt x="210384" y="1958664"/>
                </a:lnTo>
                <a:lnTo>
                  <a:pt x="238541" y="1972484"/>
                </a:lnTo>
                <a:lnTo>
                  <a:pt x="248020" y="1970929"/>
                </a:lnTo>
                <a:lnTo>
                  <a:pt x="284941" y="1934572"/>
                </a:lnTo>
                <a:lnTo>
                  <a:pt x="302706" y="1899114"/>
                </a:lnTo>
                <a:lnTo>
                  <a:pt x="319934" y="1852749"/>
                </a:lnTo>
                <a:lnTo>
                  <a:pt x="336568" y="1795936"/>
                </a:lnTo>
                <a:lnTo>
                  <a:pt x="352553" y="1729134"/>
                </a:lnTo>
                <a:lnTo>
                  <a:pt x="367835" y="1652802"/>
                </a:lnTo>
                <a:lnTo>
                  <a:pt x="375193" y="1611206"/>
                </a:lnTo>
                <a:lnTo>
                  <a:pt x="382355" y="1567400"/>
                </a:lnTo>
                <a:lnTo>
                  <a:pt x="389313" y="1521440"/>
                </a:lnTo>
                <a:lnTo>
                  <a:pt x="396061" y="1473386"/>
                </a:lnTo>
                <a:lnTo>
                  <a:pt x="402590" y="1423294"/>
                </a:lnTo>
                <a:lnTo>
                  <a:pt x="408894" y="1371220"/>
                </a:lnTo>
                <a:lnTo>
                  <a:pt x="414967" y="1317224"/>
                </a:lnTo>
                <a:lnTo>
                  <a:pt x="420801" y="1261362"/>
                </a:lnTo>
                <a:lnTo>
                  <a:pt x="426389" y="1203692"/>
                </a:lnTo>
                <a:lnTo>
                  <a:pt x="431725" y="1144270"/>
                </a:lnTo>
                <a:lnTo>
                  <a:pt x="436801" y="1083155"/>
                </a:lnTo>
                <a:lnTo>
                  <a:pt x="441610" y="1020404"/>
                </a:lnTo>
                <a:lnTo>
                  <a:pt x="446146" y="956073"/>
                </a:lnTo>
                <a:lnTo>
                  <a:pt x="450402" y="890222"/>
                </a:lnTo>
                <a:lnTo>
                  <a:pt x="454370" y="822906"/>
                </a:lnTo>
                <a:lnTo>
                  <a:pt x="458044" y="754184"/>
                </a:lnTo>
                <a:lnTo>
                  <a:pt x="461416" y="684113"/>
                </a:lnTo>
                <a:lnTo>
                  <a:pt x="464480" y="612750"/>
                </a:lnTo>
                <a:lnTo>
                  <a:pt x="467229" y="540152"/>
                </a:lnTo>
                <a:lnTo>
                  <a:pt x="469656" y="466377"/>
                </a:lnTo>
                <a:lnTo>
                  <a:pt x="471754" y="391483"/>
                </a:lnTo>
                <a:lnTo>
                  <a:pt x="473515" y="315527"/>
                </a:lnTo>
                <a:lnTo>
                  <a:pt x="474933" y="238566"/>
                </a:lnTo>
                <a:lnTo>
                  <a:pt x="476002" y="160657"/>
                </a:lnTo>
                <a:lnTo>
                  <a:pt x="476713" y="81859"/>
                </a:lnTo>
                <a:lnTo>
                  <a:pt x="477061" y="2227"/>
                </a:lnTo>
                <a:lnTo>
                  <a:pt x="462173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78992" y="5690683"/>
            <a:ext cx="318135" cy="0"/>
          </a:xfrm>
          <a:custGeom>
            <a:avLst/>
            <a:gdLst/>
            <a:ahLst/>
            <a:cxnLst/>
            <a:rect l="l" t="t" r="r" b="b"/>
            <a:pathLst>
              <a:path w="318135">
                <a:moveTo>
                  <a:pt x="0" y="0"/>
                </a:moveTo>
                <a:lnTo>
                  <a:pt x="318084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8028" y="2743201"/>
            <a:ext cx="10160" cy="3274695"/>
          </a:xfrm>
          <a:custGeom>
            <a:avLst/>
            <a:gdLst/>
            <a:ahLst/>
            <a:cxnLst/>
            <a:rect l="l" t="t" r="r" b="b"/>
            <a:pathLst>
              <a:path w="10160" h="3274695">
                <a:moveTo>
                  <a:pt x="0" y="0"/>
                </a:moveTo>
                <a:lnTo>
                  <a:pt x="10079" y="3274322"/>
                </a:lnTo>
              </a:path>
            </a:pathLst>
          </a:custGeom>
          <a:ln w="28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0250" y="2456726"/>
            <a:ext cx="158750" cy="182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0250" y="2132877"/>
            <a:ext cx="158750" cy="18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40250" y="1801088"/>
            <a:ext cx="158750" cy="182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3946" y="2313853"/>
            <a:ext cx="555625" cy="182880"/>
          </a:xfrm>
          <a:custGeom>
            <a:avLst/>
            <a:gdLst/>
            <a:ahLst/>
            <a:cxnLst/>
            <a:rect l="l" t="t" r="r" b="b"/>
            <a:pathLst>
              <a:path w="555625" h="182880">
                <a:moveTo>
                  <a:pt x="555341" y="0"/>
                </a:moveTo>
                <a:lnTo>
                  <a:pt x="0" y="182468"/>
                </a:lnTo>
              </a:path>
            </a:pathLst>
          </a:custGeom>
          <a:ln w="31733">
            <a:solidFill>
              <a:srgbClr val="15B6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3946" y="2223365"/>
            <a:ext cx="555625" cy="0"/>
          </a:xfrm>
          <a:custGeom>
            <a:avLst/>
            <a:gdLst/>
            <a:ahLst/>
            <a:cxnLst/>
            <a:rect l="l" t="t" r="r" b="b"/>
            <a:pathLst>
              <a:path w="555625">
                <a:moveTo>
                  <a:pt x="555341" y="0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8234" y="2036087"/>
            <a:ext cx="557530" cy="90805"/>
          </a:xfrm>
          <a:custGeom>
            <a:avLst/>
            <a:gdLst/>
            <a:ahLst/>
            <a:cxnLst/>
            <a:rect l="l" t="t" r="r" b="b"/>
            <a:pathLst>
              <a:path w="557530" h="90805">
                <a:moveTo>
                  <a:pt x="556927" y="90441"/>
                </a:moveTo>
                <a:lnTo>
                  <a:pt x="0" y="0"/>
                </a:lnTo>
              </a:path>
            </a:pathLst>
          </a:custGeom>
          <a:ln w="28560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3008" y="2668326"/>
            <a:ext cx="556895" cy="820419"/>
          </a:xfrm>
          <a:custGeom>
            <a:avLst/>
            <a:gdLst/>
            <a:ahLst/>
            <a:cxnLst/>
            <a:rect l="l" t="t" r="r" b="b"/>
            <a:pathLst>
              <a:path w="556895" h="820420">
                <a:moveTo>
                  <a:pt x="556647" y="820138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62722" y="2212274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455632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28420" y="2668326"/>
            <a:ext cx="556895" cy="820419"/>
          </a:xfrm>
          <a:custGeom>
            <a:avLst/>
            <a:gdLst/>
            <a:ahLst/>
            <a:cxnLst/>
            <a:rect l="l" t="t" r="r" b="b"/>
            <a:pathLst>
              <a:path w="556894" h="820420">
                <a:moveTo>
                  <a:pt x="0" y="820138"/>
                </a:moveTo>
                <a:lnTo>
                  <a:pt x="556647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85351" y="2212274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455632"/>
                </a:move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43377" y="2132265"/>
            <a:ext cx="3023870" cy="182880"/>
          </a:xfrm>
          <a:custGeom>
            <a:avLst/>
            <a:gdLst/>
            <a:ahLst/>
            <a:cxnLst/>
            <a:rect l="l" t="t" r="r" b="b"/>
            <a:pathLst>
              <a:path w="3023870" h="182880">
                <a:moveTo>
                  <a:pt x="3023349" y="0"/>
                </a:moveTo>
                <a:lnTo>
                  <a:pt x="0" y="45593"/>
                </a:lnTo>
                <a:lnTo>
                  <a:pt x="0" y="136753"/>
                </a:lnTo>
                <a:lnTo>
                  <a:pt x="3023349" y="182346"/>
                </a:lnTo>
                <a:lnTo>
                  <a:pt x="302334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4922" y="2132265"/>
            <a:ext cx="3021965" cy="182880"/>
          </a:xfrm>
          <a:custGeom>
            <a:avLst/>
            <a:gdLst/>
            <a:ahLst/>
            <a:cxnLst/>
            <a:rect l="l" t="t" r="r" b="b"/>
            <a:pathLst>
              <a:path w="3021965" h="182880">
                <a:moveTo>
                  <a:pt x="3021805" y="0"/>
                </a:moveTo>
                <a:lnTo>
                  <a:pt x="0" y="45563"/>
                </a:lnTo>
                <a:lnTo>
                  <a:pt x="0" y="136689"/>
                </a:lnTo>
                <a:lnTo>
                  <a:pt x="3021805" y="182253"/>
                </a:lnTo>
                <a:lnTo>
                  <a:pt x="3021805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19500" y="1562100"/>
            <a:ext cx="393700" cy="1375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38200" y="215176"/>
            <a:ext cx="10515600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Meccanismo di funzionamento di un  Citofluorimetro (Semplificato)</a:t>
            </a:r>
          </a:p>
        </p:txBody>
      </p:sp>
      <p:sp>
        <p:nvSpPr>
          <p:cNvPr id="20" name="object 20"/>
          <p:cNvSpPr/>
          <p:nvPr/>
        </p:nvSpPr>
        <p:spPr>
          <a:xfrm>
            <a:off x="9405142" y="1828793"/>
            <a:ext cx="191770" cy="765810"/>
          </a:xfrm>
          <a:custGeom>
            <a:avLst/>
            <a:gdLst/>
            <a:ahLst/>
            <a:cxnLst/>
            <a:rect l="l" t="t" r="r" b="b"/>
            <a:pathLst>
              <a:path w="191770" h="765810">
                <a:moveTo>
                  <a:pt x="191300" y="0"/>
                </a:moveTo>
                <a:lnTo>
                  <a:pt x="0" y="191300"/>
                </a:lnTo>
                <a:lnTo>
                  <a:pt x="0" y="765187"/>
                </a:lnTo>
                <a:lnTo>
                  <a:pt x="191300" y="573887"/>
                </a:lnTo>
                <a:lnTo>
                  <a:pt x="191300" y="0"/>
                </a:lnTo>
                <a:close/>
              </a:path>
            </a:pathLst>
          </a:custGeom>
          <a:solidFill>
            <a:srgbClr val="525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24799" y="1828793"/>
            <a:ext cx="1671955" cy="191770"/>
          </a:xfrm>
          <a:custGeom>
            <a:avLst/>
            <a:gdLst/>
            <a:ahLst/>
            <a:cxnLst/>
            <a:rect l="l" t="t" r="r" b="b"/>
            <a:pathLst>
              <a:path w="1671954" h="191769">
                <a:moveTo>
                  <a:pt x="1671637" y="0"/>
                </a:moveTo>
                <a:lnTo>
                  <a:pt x="191287" y="0"/>
                </a:lnTo>
                <a:lnTo>
                  <a:pt x="0" y="191300"/>
                </a:lnTo>
                <a:lnTo>
                  <a:pt x="1480337" y="191300"/>
                </a:lnTo>
                <a:lnTo>
                  <a:pt x="1671637" y="0"/>
                </a:lnTo>
                <a:close/>
              </a:path>
            </a:pathLst>
          </a:custGeom>
          <a:solidFill>
            <a:srgbClr val="84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24798" y="1828801"/>
            <a:ext cx="1671320" cy="765175"/>
          </a:xfrm>
          <a:custGeom>
            <a:avLst/>
            <a:gdLst/>
            <a:ahLst/>
            <a:cxnLst/>
            <a:rect l="l" t="t" r="r" b="b"/>
            <a:pathLst>
              <a:path w="1671320" h="765175">
                <a:moveTo>
                  <a:pt x="0" y="191195"/>
                </a:moveTo>
                <a:lnTo>
                  <a:pt x="191195" y="0"/>
                </a:lnTo>
                <a:lnTo>
                  <a:pt x="1670784" y="0"/>
                </a:lnTo>
                <a:lnTo>
                  <a:pt x="1670784" y="573589"/>
                </a:lnTo>
                <a:lnTo>
                  <a:pt x="1479589" y="764784"/>
                </a:lnTo>
                <a:lnTo>
                  <a:pt x="0" y="764784"/>
                </a:lnTo>
                <a:lnTo>
                  <a:pt x="0" y="191195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4798" y="1828800"/>
            <a:ext cx="1671320" cy="191770"/>
          </a:xfrm>
          <a:custGeom>
            <a:avLst/>
            <a:gdLst/>
            <a:ahLst/>
            <a:cxnLst/>
            <a:rect l="l" t="t" r="r" b="b"/>
            <a:pathLst>
              <a:path w="1671320" h="191769">
                <a:moveTo>
                  <a:pt x="0" y="191195"/>
                </a:moveTo>
                <a:lnTo>
                  <a:pt x="1479589" y="191195"/>
                </a:lnTo>
                <a:lnTo>
                  <a:pt x="1670784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04387" y="2019995"/>
            <a:ext cx="0" cy="574040"/>
          </a:xfrm>
          <a:custGeom>
            <a:avLst/>
            <a:gdLst/>
            <a:ahLst/>
            <a:cxnLst/>
            <a:rect l="l" t="t" r="r" b="b"/>
            <a:pathLst>
              <a:path h="574039">
                <a:moveTo>
                  <a:pt x="0" y="0"/>
                </a:moveTo>
                <a:lnTo>
                  <a:pt x="0" y="573589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924801" y="2020088"/>
            <a:ext cx="1475105" cy="378309"/>
          </a:xfrm>
          <a:prstGeom prst="rect">
            <a:avLst/>
          </a:prstGeom>
          <a:solidFill>
            <a:srgbClr val="6666FF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266700"/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488nm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LASER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98140" y="2848165"/>
            <a:ext cx="10090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Rilevatore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39332" y="3765328"/>
            <a:ext cx="1600200" cy="369570"/>
          </a:xfrm>
          <a:custGeom>
            <a:avLst/>
            <a:gdLst/>
            <a:ahLst/>
            <a:cxnLst/>
            <a:rect l="l" t="t" r="r" b="b"/>
            <a:pathLst>
              <a:path w="1600200" h="369570">
                <a:moveTo>
                  <a:pt x="1600200" y="0"/>
                </a:moveTo>
                <a:lnTo>
                  <a:pt x="170256" y="0"/>
                </a:lnTo>
                <a:lnTo>
                  <a:pt x="0" y="184670"/>
                </a:lnTo>
                <a:lnTo>
                  <a:pt x="170256" y="369341"/>
                </a:lnTo>
                <a:lnTo>
                  <a:pt x="1600200" y="369341"/>
                </a:lnTo>
                <a:lnTo>
                  <a:pt x="1600200" y="0"/>
                </a:lnTo>
                <a:close/>
              </a:path>
            </a:pathLst>
          </a:custGeom>
          <a:solidFill>
            <a:srgbClr val="FFE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39333" y="3765333"/>
            <a:ext cx="1599565" cy="369570"/>
          </a:xfrm>
          <a:custGeom>
            <a:avLst/>
            <a:gdLst/>
            <a:ahLst/>
            <a:cxnLst/>
            <a:rect l="l" t="t" r="r" b="b"/>
            <a:pathLst>
              <a:path w="1599565" h="369570">
                <a:moveTo>
                  <a:pt x="0" y="184571"/>
                </a:moveTo>
                <a:lnTo>
                  <a:pt x="170163" y="0"/>
                </a:lnTo>
                <a:lnTo>
                  <a:pt x="1599383" y="0"/>
                </a:lnTo>
                <a:lnTo>
                  <a:pt x="1599383" y="369143"/>
                </a:lnTo>
                <a:lnTo>
                  <a:pt x="170163" y="369143"/>
                </a:lnTo>
                <a:lnTo>
                  <a:pt x="0" y="184571"/>
                </a:lnTo>
                <a:close/>
              </a:path>
            </a:pathLst>
          </a:custGeom>
          <a:ln w="9520">
            <a:solidFill>
              <a:srgbClr val="849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88009" y="3795884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O</a:t>
            </a:r>
            <a:r>
              <a:rPr b="1" dirty="0">
                <a:latin typeface="Arial"/>
                <a:cs typeface="Arial"/>
              </a:rPr>
              <a:t>tt</a:t>
            </a:r>
            <a:r>
              <a:rPr b="1" spc="-5" dirty="0">
                <a:latin typeface="Arial"/>
                <a:cs typeface="Arial"/>
              </a:rPr>
              <a:t>ica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39332" y="2622328"/>
            <a:ext cx="1600200" cy="369570"/>
          </a:xfrm>
          <a:custGeom>
            <a:avLst/>
            <a:gdLst/>
            <a:ahLst/>
            <a:cxnLst/>
            <a:rect l="l" t="t" r="r" b="b"/>
            <a:pathLst>
              <a:path w="1600200" h="369569">
                <a:moveTo>
                  <a:pt x="1600200" y="0"/>
                </a:moveTo>
                <a:lnTo>
                  <a:pt x="170256" y="0"/>
                </a:lnTo>
                <a:lnTo>
                  <a:pt x="0" y="184670"/>
                </a:lnTo>
                <a:lnTo>
                  <a:pt x="170256" y="369341"/>
                </a:lnTo>
                <a:lnTo>
                  <a:pt x="1600200" y="369341"/>
                </a:lnTo>
                <a:lnTo>
                  <a:pt x="160020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39333" y="2622333"/>
            <a:ext cx="1599565" cy="369570"/>
          </a:xfrm>
          <a:custGeom>
            <a:avLst/>
            <a:gdLst/>
            <a:ahLst/>
            <a:cxnLst/>
            <a:rect l="l" t="t" r="r" b="b"/>
            <a:pathLst>
              <a:path w="1599565" h="369569">
                <a:moveTo>
                  <a:pt x="0" y="184571"/>
                </a:moveTo>
                <a:lnTo>
                  <a:pt x="170163" y="0"/>
                </a:lnTo>
                <a:lnTo>
                  <a:pt x="1599383" y="0"/>
                </a:lnTo>
                <a:lnTo>
                  <a:pt x="1599383" y="369143"/>
                </a:lnTo>
                <a:lnTo>
                  <a:pt x="170163" y="369143"/>
                </a:lnTo>
                <a:lnTo>
                  <a:pt x="0" y="184571"/>
                </a:lnTo>
                <a:close/>
              </a:path>
            </a:pathLst>
          </a:custGeom>
          <a:ln w="9520">
            <a:solidFill>
              <a:srgbClr val="849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80059" y="2652884"/>
            <a:ext cx="889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Fluidica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72670" y="4984531"/>
            <a:ext cx="1600200" cy="369570"/>
          </a:xfrm>
          <a:custGeom>
            <a:avLst/>
            <a:gdLst/>
            <a:ahLst/>
            <a:cxnLst/>
            <a:rect l="l" t="t" r="r" b="b"/>
            <a:pathLst>
              <a:path w="1600200" h="369570">
                <a:moveTo>
                  <a:pt x="1600200" y="0"/>
                </a:moveTo>
                <a:lnTo>
                  <a:pt x="170256" y="0"/>
                </a:lnTo>
                <a:lnTo>
                  <a:pt x="0" y="184670"/>
                </a:lnTo>
                <a:lnTo>
                  <a:pt x="170256" y="369341"/>
                </a:lnTo>
                <a:lnTo>
                  <a:pt x="1600200" y="369341"/>
                </a:lnTo>
                <a:lnTo>
                  <a:pt x="1600200" y="0"/>
                </a:lnTo>
                <a:close/>
              </a:path>
            </a:pathLst>
          </a:custGeom>
          <a:solidFill>
            <a:srgbClr val="F004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2671" y="4984535"/>
            <a:ext cx="1599565" cy="369570"/>
          </a:xfrm>
          <a:custGeom>
            <a:avLst/>
            <a:gdLst/>
            <a:ahLst/>
            <a:cxnLst/>
            <a:rect l="l" t="t" r="r" b="b"/>
            <a:pathLst>
              <a:path w="1599565" h="369570">
                <a:moveTo>
                  <a:pt x="0" y="184571"/>
                </a:moveTo>
                <a:lnTo>
                  <a:pt x="170163" y="0"/>
                </a:lnTo>
                <a:lnTo>
                  <a:pt x="1599383" y="0"/>
                </a:lnTo>
                <a:lnTo>
                  <a:pt x="1599383" y="369143"/>
                </a:lnTo>
                <a:lnTo>
                  <a:pt x="170163" y="369143"/>
                </a:lnTo>
                <a:lnTo>
                  <a:pt x="0" y="184571"/>
                </a:lnTo>
                <a:close/>
              </a:path>
            </a:pathLst>
          </a:custGeom>
          <a:ln w="9520">
            <a:solidFill>
              <a:srgbClr val="849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54645" y="5015088"/>
            <a:ext cx="120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Elettronica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93511" y="2250940"/>
            <a:ext cx="5634355" cy="69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7965">
              <a:spcBef>
                <a:spcPts val="100"/>
              </a:spcBef>
              <a:buClr>
                <a:srgbClr val="DCE6F2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Le </a:t>
            </a:r>
            <a:r>
              <a:rPr sz="2200" spc="-5" dirty="0">
                <a:latin typeface="Arial"/>
                <a:cs typeface="Arial"/>
              </a:rPr>
              <a:t>particelle in </a:t>
            </a:r>
            <a:r>
              <a:rPr sz="2200" dirty="0">
                <a:latin typeface="Arial"/>
                <a:cs typeface="Arial"/>
              </a:rPr>
              <a:t>sospensione sono portate </a:t>
            </a:r>
            <a:r>
              <a:rPr sz="2200" spc="-5" dirty="0">
                <a:latin typeface="Arial"/>
                <a:cs typeface="Arial"/>
              </a:rPr>
              <a:t>in  singola </a:t>
            </a:r>
            <a:r>
              <a:rPr sz="2200" dirty="0">
                <a:latin typeface="Arial"/>
                <a:cs typeface="Arial"/>
              </a:rPr>
              <a:t>fila per essere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intercettate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93510" y="3389773"/>
            <a:ext cx="5441950" cy="1033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marR="5080" indent="-227965">
              <a:lnSpc>
                <a:spcPct val="100400"/>
              </a:lnSpc>
              <a:spcBef>
                <a:spcPts val="90"/>
              </a:spcBef>
              <a:buClr>
                <a:srgbClr val="FFE90B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da un </a:t>
            </a:r>
            <a:r>
              <a:rPr sz="2200" spc="-5" dirty="0">
                <a:latin typeface="Arial"/>
                <a:cs typeface="Arial"/>
              </a:rPr>
              <a:t>laser il quale </a:t>
            </a:r>
            <a:r>
              <a:rPr sz="2200" dirty="0">
                <a:latin typeface="Arial"/>
                <a:cs typeface="Arial"/>
              </a:rPr>
              <a:t>farà emettere un  </a:t>
            </a:r>
            <a:r>
              <a:rPr sz="2200" spc="-5" dirty="0">
                <a:latin typeface="Arial"/>
                <a:cs typeface="Arial"/>
              </a:rPr>
              <a:t>segnale </a:t>
            </a:r>
            <a:r>
              <a:rPr sz="2200" dirty="0">
                <a:latin typeface="Arial"/>
                <a:cs typeface="Arial"/>
              </a:rPr>
              <a:t>di </a:t>
            </a:r>
            <a:r>
              <a:rPr sz="2200" spc="-5" dirty="0">
                <a:latin typeface="Arial"/>
                <a:cs typeface="Arial"/>
              </a:rPr>
              <a:t>luce </a:t>
            </a:r>
            <a:r>
              <a:rPr sz="2200" spc="-10" dirty="0">
                <a:latin typeface="Arial"/>
                <a:cs typeface="Arial"/>
              </a:rPr>
              <a:t>diffusa </a:t>
            </a:r>
            <a:r>
              <a:rPr sz="2200" dirty="0">
                <a:latin typeface="Arial"/>
                <a:cs typeface="Arial"/>
              </a:rPr>
              <a:t>e fluorescenza che  sarà filtrato e</a:t>
            </a:r>
            <a:r>
              <a:rPr sz="2200" spc="-5" dirty="0">
                <a:latin typeface="Arial"/>
                <a:cs typeface="Arial"/>
              </a:rPr>
              <a:t> collezionato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93511" y="4867242"/>
            <a:ext cx="5727065" cy="69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7965">
              <a:spcBef>
                <a:spcPts val="100"/>
              </a:spcBef>
              <a:buClr>
                <a:srgbClr val="F00406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per poi essere </a:t>
            </a:r>
            <a:r>
              <a:rPr sz="2200" spc="-5" dirty="0">
                <a:latin typeface="Arial"/>
                <a:cs typeface="Arial"/>
              </a:rPr>
              <a:t>digitalizzato </a:t>
            </a:r>
            <a:r>
              <a:rPr sz="2200" dirty="0">
                <a:latin typeface="Arial"/>
                <a:cs typeface="Arial"/>
              </a:rPr>
              <a:t>e </a:t>
            </a:r>
            <a:r>
              <a:rPr sz="2200" spc="-5" dirty="0">
                <a:latin typeface="Arial"/>
                <a:cs typeface="Arial"/>
              </a:rPr>
              <a:t>registrato in </a:t>
            </a:r>
            <a:r>
              <a:rPr sz="2200" dirty="0">
                <a:latin typeface="Arial"/>
                <a:cs typeface="Arial"/>
              </a:rPr>
              <a:t>un  file per </a:t>
            </a:r>
            <a:r>
              <a:rPr sz="2200" spc="-5" dirty="0">
                <a:latin typeface="Arial"/>
                <a:cs typeface="Arial"/>
              </a:rPr>
              <a:t>la </a:t>
            </a:r>
            <a:r>
              <a:rPr sz="2200" dirty="0">
                <a:latin typeface="Arial"/>
                <a:cs typeface="Arial"/>
              </a:rPr>
              <a:t>successiva</a:t>
            </a:r>
            <a:r>
              <a:rPr sz="2200" spc="-5" dirty="0">
                <a:latin typeface="Arial"/>
                <a:cs typeface="Arial"/>
              </a:rPr>
              <a:t> analisi.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94905" y="813812"/>
            <a:ext cx="5840730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Funzionamento </a:t>
            </a:r>
            <a:r>
              <a:rPr spc="-50" dirty="0"/>
              <a:t>di un</a:t>
            </a:r>
            <a:r>
              <a:rPr spc="-520" dirty="0"/>
              <a:t> </a:t>
            </a:r>
            <a:r>
              <a:rPr spc="-95" dirty="0"/>
              <a:t>Citofluorimetro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95249" y="3760685"/>
            <a:ext cx="1724164" cy="216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5246" y="3760694"/>
            <a:ext cx="1723389" cy="2168525"/>
          </a:xfrm>
          <a:custGeom>
            <a:avLst/>
            <a:gdLst/>
            <a:ahLst/>
            <a:cxnLst/>
            <a:rect l="l" t="t" r="r" b="b"/>
            <a:pathLst>
              <a:path w="1723390" h="2168525">
                <a:moveTo>
                  <a:pt x="0" y="0"/>
                </a:moveTo>
                <a:lnTo>
                  <a:pt x="1723279" y="0"/>
                </a:lnTo>
                <a:lnTo>
                  <a:pt x="1723279" y="2168352"/>
                </a:lnTo>
                <a:lnTo>
                  <a:pt x="0" y="2168352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8401" y="1295400"/>
            <a:ext cx="7099477" cy="394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8401" y="1295601"/>
            <a:ext cx="7096125" cy="394335"/>
          </a:xfrm>
          <a:custGeom>
            <a:avLst/>
            <a:gdLst/>
            <a:ahLst/>
            <a:cxnLst/>
            <a:rect l="l" t="t" r="r" b="b"/>
            <a:pathLst>
              <a:path w="7096125" h="394335">
                <a:moveTo>
                  <a:pt x="0" y="394245"/>
                </a:moveTo>
                <a:lnTo>
                  <a:pt x="536131" y="0"/>
                </a:lnTo>
                <a:lnTo>
                  <a:pt x="6559727" y="0"/>
                </a:lnTo>
                <a:lnTo>
                  <a:pt x="7095858" y="394245"/>
                </a:lnTo>
                <a:lnTo>
                  <a:pt x="0" y="394245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8400" y="1689849"/>
            <a:ext cx="7099934" cy="295910"/>
          </a:xfrm>
          <a:custGeom>
            <a:avLst/>
            <a:gdLst/>
            <a:ahLst/>
            <a:cxnLst/>
            <a:rect l="l" t="t" r="r" b="b"/>
            <a:pathLst>
              <a:path w="7099934" h="295910">
                <a:moveTo>
                  <a:pt x="0" y="295833"/>
                </a:moveTo>
                <a:lnTo>
                  <a:pt x="7099477" y="295833"/>
                </a:lnTo>
                <a:lnTo>
                  <a:pt x="7099477" y="0"/>
                </a:lnTo>
                <a:lnTo>
                  <a:pt x="0" y="0"/>
                </a:lnTo>
                <a:lnTo>
                  <a:pt x="0" y="295833"/>
                </a:lnTo>
                <a:close/>
              </a:path>
            </a:pathLst>
          </a:custGeom>
          <a:solidFill>
            <a:srgbClr val="FFF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8401" y="1689846"/>
            <a:ext cx="7096125" cy="295910"/>
          </a:xfrm>
          <a:custGeom>
            <a:avLst/>
            <a:gdLst/>
            <a:ahLst/>
            <a:cxnLst/>
            <a:rect l="l" t="t" r="r" b="b"/>
            <a:pathLst>
              <a:path w="7096125" h="295910">
                <a:moveTo>
                  <a:pt x="0" y="0"/>
                </a:moveTo>
                <a:lnTo>
                  <a:pt x="7095858" y="0"/>
                </a:lnTo>
                <a:lnTo>
                  <a:pt x="7095858" y="295684"/>
                </a:lnTo>
                <a:lnTo>
                  <a:pt x="0" y="295684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8401" y="1985684"/>
            <a:ext cx="4056849" cy="2070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8400" y="1985681"/>
            <a:ext cx="4055110" cy="2070100"/>
          </a:xfrm>
          <a:custGeom>
            <a:avLst/>
            <a:gdLst/>
            <a:ahLst/>
            <a:cxnLst/>
            <a:rect l="l" t="t" r="r" b="b"/>
            <a:pathLst>
              <a:path w="4055110" h="2070100">
                <a:moveTo>
                  <a:pt x="0" y="0"/>
                </a:moveTo>
                <a:lnTo>
                  <a:pt x="4054776" y="0"/>
                </a:lnTo>
                <a:lnTo>
                  <a:pt x="4054776" y="2069790"/>
                </a:lnTo>
                <a:lnTo>
                  <a:pt x="0" y="2069790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5249" y="1591233"/>
            <a:ext cx="1724164" cy="24652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95246" y="1591236"/>
            <a:ext cx="1723389" cy="2464435"/>
          </a:xfrm>
          <a:custGeom>
            <a:avLst/>
            <a:gdLst/>
            <a:ahLst/>
            <a:cxnLst/>
            <a:rect l="l" t="t" r="r" b="b"/>
            <a:pathLst>
              <a:path w="1723390" h="2464435">
                <a:moveTo>
                  <a:pt x="0" y="0"/>
                </a:moveTo>
                <a:lnTo>
                  <a:pt x="1723279" y="0"/>
                </a:lnTo>
                <a:lnTo>
                  <a:pt x="1723279" y="2464036"/>
                </a:lnTo>
                <a:lnTo>
                  <a:pt x="0" y="2464036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19403" y="1985684"/>
            <a:ext cx="1318475" cy="20708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19404" y="1985681"/>
            <a:ext cx="1318260" cy="2070100"/>
          </a:xfrm>
          <a:custGeom>
            <a:avLst/>
            <a:gdLst/>
            <a:ahLst/>
            <a:cxnLst/>
            <a:rect l="l" t="t" r="r" b="b"/>
            <a:pathLst>
              <a:path w="1318259" h="2070100">
                <a:moveTo>
                  <a:pt x="0" y="0"/>
                </a:moveTo>
                <a:lnTo>
                  <a:pt x="1317802" y="0"/>
                </a:lnTo>
                <a:lnTo>
                  <a:pt x="1317802" y="2069790"/>
                </a:lnTo>
                <a:lnTo>
                  <a:pt x="0" y="2069790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8401" y="4056520"/>
            <a:ext cx="4056849" cy="14791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8400" y="4056529"/>
            <a:ext cx="4055110" cy="1478915"/>
          </a:xfrm>
          <a:custGeom>
            <a:avLst/>
            <a:gdLst/>
            <a:ahLst/>
            <a:cxnLst/>
            <a:rect l="l" t="t" r="r" b="b"/>
            <a:pathLst>
              <a:path w="4055110" h="1478914">
                <a:moveTo>
                  <a:pt x="0" y="0"/>
                </a:moveTo>
                <a:lnTo>
                  <a:pt x="4054776" y="0"/>
                </a:lnTo>
                <a:lnTo>
                  <a:pt x="4054776" y="1478421"/>
                </a:lnTo>
                <a:lnTo>
                  <a:pt x="0" y="1478421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19403" y="4845419"/>
            <a:ext cx="1318475" cy="6902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19404" y="4845425"/>
            <a:ext cx="1318260" cy="690245"/>
          </a:xfrm>
          <a:custGeom>
            <a:avLst/>
            <a:gdLst/>
            <a:ahLst/>
            <a:cxnLst/>
            <a:rect l="l" t="t" r="r" b="b"/>
            <a:pathLst>
              <a:path w="1318259" h="690245">
                <a:moveTo>
                  <a:pt x="0" y="0"/>
                </a:moveTo>
                <a:lnTo>
                  <a:pt x="1317802" y="0"/>
                </a:lnTo>
                <a:lnTo>
                  <a:pt x="1317802" y="689929"/>
                </a:lnTo>
                <a:lnTo>
                  <a:pt x="0" y="689929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99504" y="4056533"/>
            <a:ext cx="1115631" cy="1992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99507" y="4056528"/>
            <a:ext cx="1115060" cy="199390"/>
          </a:xfrm>
          <a:custGeom>
            <a:avLst/>
            <a:gdLst/>
            <a:ahLst/>
            <a:cxnLst/>
            <a:rect l="l" t="t" r="r" b="b"/>
            <a:pathLst>
              <a:path w="1115060" h="199389">
                <a:moveTo>
                  <a:pt x="0" y="0"/>
                </a:moveTo>
                <a:lnTo>
                  <a:pt x="282998" y="199176"/>
                </a:lnTo>
                <a:lnTo>
                  <a:pt x="832064" y="199176"/>
                </a:lnTo>
                <a:lnTo>
                  <a:pt x="1115063" y="0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39823" y="5535701"/>
            <a:ext cx="3955427" cy="7888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39821" y="5535706"/>
            <a:ext cx="3953510" cy="788670"/>
          </a:xfrm>
          <a:custGeom>
            <a:avLst/>
            <a:gdLst/>
            <a:ahLst/>
            <a:cxnLst/>
            <a:rect l="l" t="t" r="r" b="b"/>
            <a:pathLst>
              <a:path w="3953510" h="788670">
                <a:moveTo>
                  <a:pt x="0" y="0"/>
                </a:moveTo>
                <a:lnTo>
                  <a:pt x="3953406" y="0"/>
                </a:lnTo>
                <a:lnTo>
                  <a:pt x="3953406" y="788491"/>
                </a:lnTo>
                <a:lnTo>
                  <a:pt x="0" y="788491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16557" y="4056533"/>
            <a:ext cx="202844" cy="22680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16665" y="4056528"/>
            <a:ext cx="203200" cy="2266950"/>
          </a:xfrm>
          <a:custGeom>
            <a:avLst/>
            <a:gdLst/>
            <a:ahLst/>
            <a:cxnLst/>
            <a:rect l="l" t="t" r="r" b="b"/>
            <a:pathLst>
              <a:path w="203200" h="2266950">
                <a:moveTo>
                  <a:pt x="202738" y="2266914"/>
                </a:moveTo>
                <a:lnTo>
                  <a:pt x="0" y="1830969"/>
                </a:lnTo>
                <a:lnTo>
                  <a:pt x="0" y="0"/>
                </a:lnTo>
                <a:lnTo>
                  <a:pt x="202738" y="0"/>
                </a:lnTo>
                <a:lnTo>
                  <a:pt x="202738" y="2266914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95250" y="4056533"/>
            <a:ext cx="202831" cy="22680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95245" y="4056528"/>
            <a:ext cx="203200" cy="2266950"/>
          </a:xfrm>
          <a:custGeom>
            <a:avLst/>
            <a:gdLst/>
            <a:ahLst/>
            <a:cxnLst/>
            <a:rect l="l" t="t" r="r" b="b"/>
            <a:pathLst>
              <a:path w="203200" h="2266950">
                <a:moveTo>
                  <a:pt x="0" y="2266914"/>
                </a:moveTo>
                <a:lnTo>
                  <a:pt x="202738" y="1830969"/>
                </a:lnTo>
                <a:lnTo>
                  <a:pt x="202738" y="0"/>
                </a:lnTo>
                <a:lnTo>
                  <a:pt x="0" y="0"/>
                </a:lnTo>
                <a:lnTo>
                  <a:pt x="0" y="2266914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17979" y="4056533"/>
            <a:ext cx="1521320" cy="6902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17984" y="4056881"/>
            <a:ext cx="1520825" cy="690245"/>
          </a:xfrm>
          <a:custGeom>
            <a:avLst/>
            <a:gdLst/>
            <a:ahLst/>
            <a:cxnLst/>
            <a:rect l="l" t="t" r="r" b="b"/>
            <a:pathLst>
              <a:path w="1520825" h="690245">
                <a:moveTo>
                  <a:pt x="0" y="689929"/>
                </a:moveTo>
                <a:lnTo>
                  <a:pt x="103410" y="0"/>
                </a:lnTo>
                <a:lnTo>
                  <a:pt x="1417129" y="0"/>
                </a:lnTo>
                <a:lnTo>
                  <a:pt x="1520541" y="689929"/>
                </a:lnTo>
                <a:lnTo>
                  <a:pt x="0" y="689929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17979" y="4746815"/>
            <a:ext cx="1521320" cy="986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17984" y="4746811"/>
            <a:ext cx="1520825" cy="99060"/>
          </a:xfrm>
          <a:custGeom>
            <a:avLst/>
            <a:gdLst/>
            <a:ahLst/>
            <a:cxnLst/>
            <a:rect l="l" t="t" r="r" b="b"/>
            <a:pathLst>
              <a:path w="1520825" h="99060">
                <a:moveTo>
                  <a:pt x="0" y="0"/>
                </a:moveTo>
                <a:lnTo>
                  <a:pt x="106156" y="98561"/>
                </a:lnTo>
                <a:lnTo>
                  <a:pt x="1414384" y="98561"/>
                </a:lnTo>
                <a:lnTo>
                  <a:pt x="1520541" y="0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19403" y="5535701"/>
            <a:ext cx="1318475" cy="7888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19404" y="5535706"/>
            <a:ext cx="1318260" cy="788670"/>
          </a:xfrm>
          <a:custGeom>
            <a:avLst/>
            <a:gdLst/>
            <a:ahLst/>
            <a:cxnLst/>
            <a:rect l="l" t="t" r="r" b="b"/>
            <a:pathLst>
              <a:path w="1318259" h="788670">
                <a:moveTo>
                  <a:pt x="0" y="0"/>
                </a:moveTo>
                <a:lnTo>
                  <a:pt x="1317802" y="0"/>
                </a:lnTo>
                <a:lnTo>
                  <a:pt x="1317802" y="788491"/>
                </a:lnTo>
                <a:lnTo>
                  <a:pt x="0" y="788491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95250" y="5042649"/>
            <a:ext cx="202831" cy="12819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95245" y="5042646"/>
            <a:ext cx="203200" cy="1281430"/>
          </a:xfrm>
          <a:custGeom>
            <a:avLst/>
            <a:gdLst/>
            <a:ahLst/>
            <a:cxnLst/>
            <a:rect l="l" t="t" r="r" b="b"/>
            <a:pathLst>
              <a:path w="203200" h="1281429">
                <a:moveTo>
                  <a:pt x="0" y="492807"/>
                </a:moveTo>
                <a:lnTo>
                  <a:pt x="202738" y="0"/>
                </a:lnTo>
                <a:lnTo>
                  <a:pt x="202738" y="887053"/>
                </a:lnTo>
                <a:lnTo>
                  <a:pt x="0" y="1281299"/>
                </a:lnTo>
                <a:lnTo>
                  <a:pt x="0" y="492807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98082" y="5042650"/>
            <a:ext cx="1318475" cy="8875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98086" y="5042646"/>
            <a:ext cx="1318260" cy="887094"/>
          </a:xfrm>
          <a:custGeom>
            <a:avLst/>
            <a:gdLst/>
            <a:ahLst/>
            <a:cxnLst/>
            <a:rect l="l" t="t" r="r" b="b"/>
            <a:pathLst>
              <a:path w="1318260" h="887095">
                <a:moveTo>
                  <a:pt x="0" y="0"/>
                </a:moveTo>
                <a:lnTo>
                  <a:pt x="1317802" y="0"/>
                </a:lnTo>
                <a:lnTo>
                  <a:pt x="1317802" y="887053"/>
                </a:lnTo>
                <a:lnTo>
                  <a:pt x="0" y="887053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16557" y="5042649"/>
            <a:ext cx="202844" cy="12819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16665" y="5042646"/>
            <a:ext cx="203200" cy="1281430"/>
          </a:xfrm>
          <a:custGeom>
            <a:avLst/>
            <a:gdLst/>
            <a:ahLst/>
            <a:cxnLst/>
            <a:rect l="l" t="t" r="r" b="b"/>
            <a:pathLst>
              <a:path w="203200" h="1281429">
                <a:moveTo>
                  <a:pt x="202738" y="492807"/>
                </a:moveTo>
                <a:lnTo>
                  <a:pt x="0" y="0"/>
                </a:lnTo>
                <a:lnTo>
                  <a:pt x="0" y="887053"/>
                </a:lnTo>
                <a:lnTo>
                  <a:pt x="202738" y="1281299"/>
                </a:lnTo>
                <a:lnTo>
                  <a:pt x="202738" y="492807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05192" y="4253751"/>
            <a:ext cx="304266" cy="87874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05193" y="4253753"/>
            <a:ext cx="304165" cy="878840"/>
          </a:xfrm>
          <a:custGeom>
            <a:avLst/>
            <a:gdLst/>
            <a:ahLst/>
            <a:cxnLst/>
            <a:rect l="l" t="t" r="r" b="b"/>
            <a:pathLst>
              <a:path w="304164" h="878839">
                <a:moveTo>
                  <a:pt x="20403" y="779239"/>
                </a:moveTo>
                <a:lnTo>
                  <a:pt x="27675" y="806727"/>
                </a:lnTo>
                <a:lnTo>
                  <a:pt x="38499" y="828873"/>
                </a:lnTo>
                <a:lnTo>
                  <a:pt x="56063" y="845924"/>
                </a:lnTo>
                <a:lnTo>
                  <a:pt x="83556" y="858127"/>
                </a:lnTo>
                <a:lnTo>
                  <a:pt x="114070" y="873384"/>
                </a:lnTo>
                <a:lnTo>
                  <a:pt x="138937" y="878288"/>
                </a:lnTo>
                <a:lnTo>
                  <a:pt x="167447" y="876617"/>
                </a:lnTo>
                <a:lnTo>
                  <a:pt x="208891" y="872152"/>
                </a:lnTo>
                <a:lnTo>
                  <a:pt x="235079" y="865290"/>
                </a:lnTo>
                <a:lnTo>
                  <a:pt x="233303" y="865249"/>
                </a:lnTo>
                <a:lnTo>
                  <a:pt x="227337" y="861428"/>
                </a:lnTo>
                <a:lnTo>
                  <a:pt x="253569" y="833666"/>
                </a:lnTo>
                <a:lnTo>
                  <a:pt x="287590" y="815177"/>
                </a:lnTo>
                <a:lnTo>
                  <a:pt x="291537" y="790237"/>
                </a:lnTo>
                <a:lnTo>
                  <a:pt x="292205" y="779349"/>
                </a:lnTo>
                <a:lnTo>
                  <a:pt x="294695" y="773884"/>
                </a:lnTo>
                <a:lnTo>
                  <a:pt x="304107" y="765215"/>
                </a:lnTo>
                <a:lnTo>
                  <a:pt x="279818" y="0"/>
                </a:lnTo>
                <a:lnTo>
                  <a:pt x="0" y="0"/>
                </a:lnTo>
                <a:lnTo>
                  <a:pt x="20403" y="779239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05192" y="5141252"/>
            <a:ext cx="304800" cy="99060"/>
          </a:xfrm>
          <a:custGeom>
            <a:avLst/>
            <a:gdLst/>
            <a:ahLst/>
            <a:cxnLst/>
            <a:rect l="l" t="t" r="r" b="b"/>
            <a:pathLst>
              <a:path w="304800" h="99060">
                <a:moveTo>
                  <a:pt x="0" y="98615"/>
                </a:moveTo>
                <a:lnTo>
                  <a:pt x="304266" y="98615"/>
                </a:lnTo>
                <a:lnTo>
                  <a:pt x="304266" y="0"/>
                </a:lnTo>
                <a:lnTo>
                  <a:pt x="0" y="0"/>
                </a:lnTo>
                <a:lnTo>
                  <a:pt x="0" y="98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05193" y="5141258"/>
            <a:ext cx="304165" cy="99060"/>
          </a:xfrm>
          <a:custGeom>
            <a:avLst/>
            <a:gdLst/>
            <a:ahLst/>
            <a:cxnLst/>
            <a:rect l="l" t="t" r="r" b="b"/>
            <a:pathLst>
              <a:path w="304164" h="99060">
                <a:moveTo>
                  <a:pt x="0" y="0"/>
                </a:moveTo>
                <a:lnTo>
                  <a:pt x="304107" y="0"/>
                </a:lnTo>
                <a:lnTo>
                  <a:pt x="304107" y="98561"/>
                </a:lnTo>
                <a:lnTo>
                  <a:pt x="0" y="98561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06614" y="4253763"/>
            <a:ext cx="101600" cy="887730"/>
          </a:xfrm>
          <a:custGeom>
            <a:avLst/>
            <a:gdLst/>
            <a:ahLst/>
            <a:cxnLst/>
            <a:rect l="l" t="t" r="r" b="b"/>
            <a:pathLst>
              <a:path w="101600" h="887729">
                <a:moveTo>
                  <a:pt x="0" y="887501"/>
                </a:moveTo>
                <a:lnTo>
                  <a:pt x="101422" y="887501"/>
                </a:lnTo>
                <a:lnTo>
                  <a:pt x="101422" y="0"/>
                </a:lnTo>
                <a:lnTo>
                  <a:pt x="0" y="0"/>
                </a:lnTo>
                <a:lnTo>
                  <a:pt x="0" y="887501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06613" y="4253753"/>
            <a:ext cx="101600" cy="887094"/>
          </a:xfrm>
          <a:custGeom>
            <a:avLst/>
            <a:gdLst/>
            <a:ahLst/>
            <a:cxnLst/>
            <a:rect l="l" t="t" r="r" b="b"/>
            <a:pathLst>
              <a:path w="101600" h="887095">
                <a:moveTo>
                  <a:pt x="0" y="0"/>
                </a:moveTo>
                <a:lnTo>
                  <a:pt x="101369" y="0"/>
                </a:lnTo>
                <a:lnTo>
                  <a:pt x="101369" y="887053"/>
                </a:lnTo>
                <a:lnTo>
                  <a:pt x="0" y="887053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88943" y="2433641"/>
            <a:ext cx="91306" cy="856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98084" y="2433641"/>
            <a:ext cx="91306" cy="856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307226" y="2433641"/>
            <a:ext cx="91306" cy="856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88943" y="3576640"/>
            <a:ext cx="91306" cy="856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98084" y="3576640"/>
            <a:ext cx="91306" cy="856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307226" y="3576640"/>
            <a:ext cx="91306" cy="856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88943" y="3043241"/>
            <a:ext cx="91306" cy="856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98084" y="3043241"/>
            <a:ext cx="91306" cy="856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07226" y="3043241"/>
            <a:ext cx="91306" cy="856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488944" y="4186240"/>
            <a:ext cx="173093" cy="8568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16257" y="4186240"/>
            <a:ext cx="173093" cy="8568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143570" y="4186240"/>
            <a:ext cx="173093" cy="8568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88944" y="4491040"/>
            <a:ext cx="173093" cy="8568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816257" y="4491040"/>
            <a:ext cx="173093" cy="8568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143570" y="4491040"/>
            <a:ext cx="173093" cy="8568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24200" y="1939925"/>
            <a:ext cx="4032250" cy="2070100"/>
          </a:xfrm>
          <a:custGeom>
            <a:avLst/>
            <a:gdLst/>
            <a:ahLst/>
            <a:cxnLst/>
            <a:rect l="l" t="t" r="r" b="b"/>
            <a:pathLst>
              <a:path w="4032250" h="2070100">
                <a:moveTo>
                  <a:pt x="0" y="2070100"/>
                </a:moveTo>
                <a:lnTo>
                  <a:pt x="4032250" y="2070100"/>
                </a:lnTo>
                <a:lnTo>
                  <a:pt x="4032250" y="0"/>
                </a:lnTo>
                <a:lnTo>
                  <a:pt x="0" y="0"/>
                </a:lnTo>
                <a:lnTo>
                  <a:pt x="0" y="207010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24201" y="1939925"/>
            <a:ext cx="4030345" cy="2069464"/>
          </a:xfrm>
          <a:custGeom>
            <a:avLst/>
            <a:gdLst/>
            <a:ahLst/>
            <a:cxnLst/>
            <a:rect l="l" t="t" r="r" b="b"/>
            <a:pathLst>
              <a:path w="4030345" h="2069464">
                <a:moveTo>
                  <a:pt x="0" y="0"/>
                </a:moveTo>
                <a:lnTo>
                  <a:pt x="4030193" y="0"/>
                </a:lnTo>
                <a:lnTo>
                  <a:pt x="4030193" y="2069044"/>
                </a:lnTo>
                <a:lnTo>
                  <a:pt x="0" y="2069044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64852" y="3457357"/>
            <a:ext cx="170180" cy="41910"/>
          </a:xfrm>
          <a:custGeom>
            <a:avLst/>
            <a:gdLst/>
            <a:ahLst/>
            <a:cxnLst/>
            <a:rect l="l" t="t" r="r" b="b"/>
            <a:pathLst>
              <a:path w="170179" h="41910">
                <a:moveTo>
                  <a:pt x="0" y="0"/>
                </a:moveTo>
                <a:lnTo>
                  <a:pt x="169967" y="41790"/>
                </a:lnTo>
              </a:path>
            </a:pathLst>
          </a:custGeom>
          <a:ln w="2856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51136" y="2200178"/>
            <a:ext cx="132715" cy="630555"/>
          </a:xfrm>
          <a:custGeom>
            <a:avLst/>
            <a:gdLst/>
            <a:ahLst/>
            <a:cxnLst/>
            <a:rect l="l" t="t" r="r" b="b"/>
            <a:pathLst>
              <a:path w="132714" h="630555">
                <a:moveTo>
                  <a:pt x="0" y="630290"/>
                </a:moveTo>
                <a:lnTo>
                  <a:pt x="132428" y="0"/>
                </a:lnTo>
              </a:path>
            </a:pathLst>
          </a:custGeom>
          <a:ln w="28580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15572" y="2296815"/>
            <a:ext cx="245110" cy="554990"/>
          </a:xfrm>
          <a:custGeom>
            <a:avLst/>
            <a:gdLst/>
            <a:ahLst/>
            <a:cxnLst/>
            <a:rect l="l" t="t" r="r" b="b"/>
            <a:pathLst>
              <a:path w="245110" h="554989">
                <a:moveTo>
                  <a:pt x="0" y="0"/>
                </a:moveTo>
                <a:lnTo>
                  <a:pt x="244968" y="554706"/>
                </a:lnTo>
              </a:path>
            </a:pathLst>
          </a:custGeom>
          <a:ln w="3277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48355" y="2354177"/>
            <a:ext cx="584200" cy="438784"/>
          </a:xfrm>
          <a:custGeom>
            <a:avLst/>
            <a:gdLst/>
            <a:ahLst/>
            <a:cxnLst/>
            <a:rect l="l" t="t" r="r" b="b"/>
            <a:pathLst>
              <a:path w="584200" h="438785">
                <a:moveTo>
                  <a:pt x="583813" y="438317"/>
                </a:moveTo>
                <a:lnTo>
                  <a:pt x="0" y="0"/>
                </a:lnTo>
              </a:path>
            </a:pathLst>
          </a:custGeom>
          <a:ln w="2858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16981" y="1794980"/>
            <a:ext cx="247230" cy="43374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16984" y="1794978"/>
            <a:ext cx="247650" cy="92710"/>
          </a:xfrm>
          <a:custGeom>
            <a:avLst/>
            <a:gdLst/>
            <a:ahLst/>
            <a:cxnLst/>
            <a:rect l="l" t="t" r="r" b="b"/>
            <a:pathLst>
              <a:path w="247650" h="92710">
                <a:moveTo>
                  <a:pt x="247101" y="46331"/>
                </a:moveTo>
                <a:lnTo>
                  <a:pt x="237392" y="64365"/>
                </a:lnTo>
                <a:lnTo>
                  <a:pt x="210914" y="79092"/>
                </a:lnTo>
                <a:lnTo>
                  <a:pt x="171642" y="89022"/>
                </a:lnTo>
                <a:lnTo>
                  <a:pt x="123550" y="92663"/>
                </a:lnTo>
                <a:lnTo>
                  <a:pt x="75459" y="89022"/>
                </a:lnTo>
                <a:lnTo>
                  <a:pt x="36187" y="79092"/>
                </a:lnTo>
                <a:lnTo>
                  <a:pt x="9709" y="64365"/>
                </a:lnTo>
                <a:lnTo>
                  <a:pt x="0" y="46331"/>
                </a:lnTo>
                <a:lnTo>
                  <a:pt x="9709" y="28297"/>
                </a:lnTo>
                <a:lnTo>
                  <a:pt x="36187" y="13570"/>
                </a:lnTo>
                <a:lnTo>
                  <a:pt x="75459" y="3640"/>
                </a:lnTo>
                <a:lnTo>
                  <a:pt x="123550" y="0"/>
                </a:lnTo>
                <a:lnTo>
                  <a:pt x="171642" y="3640"/>
                </a:lnTo>
                <a:lnTo>
                  <a:pt x="210914" y="13570"/>
                </a:lnTo>
                <a:lnTo>
                  <a:pt x="237392" y="28297"/>
                </a:lnTo>
                <a:lnTo>
                  <a:pt x="247101" y="46331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16984" y="1841310"/>
            <a:ext cx="247650" cy="387350"/>
          </a:xfrm>
          <a:custGeom>
            <a:avLst/>
            <a:gdLst/>
            <a:ahLst/>
            <a:cxnLst/>
            <a:rect l="l" t="t" r="r" b="b"/>
            <a:pathLst>
              <a:path w="247650" h="387350">
                <a:moveTo>
                  <a:pt x="247101" y="0"/>
                </a:moveTo>
                <a:lnTo>
                  <a:pt x="247101" y="340854"/>
                </a:lnTo>
                <a:lnTo>
                  <a:pt x="237392" y="358889"/>
                </a:lnTo>
                <a:lnTo>
                  <a:pt x="210914" y="373616"/>
                </a:lnTo>
                <a:lnTo>
                  <a:pt x="171642" y="383545"/>
                </a:lnTo>
                <a:lnTo>
                  <a:pt x="123550" y="387186"/>
                </a:lnTo>
                <a:lnTo>
                  <a:pt x="75459" y="383545"/>
                </a:lnTo>
                <a:lnTo>
                  <a:pt x="36187" y="373616"/>
                </a:lnTo>
                <a:lnTo>
                  <a:pt x="9709" y="358889"/>
                </a:lnTo>
                <a:lnTo>
                  <a:pt x="0" y="340854"/>
                </a:ln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58192" y="1646238"/>
            <a:ext cx="164820" cy="19970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53430" y="1641478"/>
            <a:ext cx="174254" cy="20912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74907" y="1862583"/>
            <a:ext cx="236931" cy="4493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70151" y="1857828"/>
            <a:ext cx="246325" cy="9832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74910" y="1906989"/>
            <a:ext cx="236854" cy="405130"/>
          </a:xfrm>
          <a:custGeom>
            <a:avLst/>
            <a:gdLst/>
            <a:ahLst/>
            <a:cxnLst/>
            <a:rect l="l" t="t" r="r" b="b"/>
            <a:pathLst>
              <a:path w="236854" h="405130">
                <a:moveTo>
                  <a:pt x="236805" y="0"/>
                </a:moveTo>
                <a:lnTo>
                  <a:pt x="236805" y="360310"/>
                </a:lnTo>
                <a:lnTo>
                  <a:pt x="227500" y="377593"/>
                </a:lnTo>
                <a:lnTo>
                  <a:pt x="202125" y="391707"/>
                </a:lnTo>
                <a:lnTo>
                  <a:pt x="164490" y="401222"/>
                </a:lnTo>
                <a:lnTo>
                  <a:pt x="118402" y="404711"/>
                </a:lnTo>
                <a:lnTo>
                  <a:pt x="72314" y="401222"/>
                </a:lnTo>
                <a:lnTo>
                  <a:pt x="34679" y="391707"/>
                </a:lnTo>
                <a:lnTo>
                  <a:pt x="9304" y="377593"/>
                </a:lnTo>
                <a:lnTo>
                  <a:pt x="0" y="360310"/>
                </a:ln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10962" y="1712812"/>
            <a:ext cx="164820" cy="19970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06204" y="1708048"/>
            <a:ext cx="174254" cy="20912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60721" y="1862583"/>
            <a:ext cx="247230" cy="4493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60725" y="1862588"/>
            <a:ext cx="247650" cy="92710"/>
          </a:xfrm>
          <a:custGeom>
            <a:avLst/>
            <a:gdLst/>
            <a:ahLst/>
            <a:cxnLst/>
            <a:rect l="l" t="t" r="r" b="b"/>
            <a:pathLst>
              <a:path w="247650" h="92710">
                <a:moveTo>
                  <a:pt x="247100" y="46331"/>
                </a:moveTo>
                <a:lnTo>
                  <a:pt x="237391" y="64365"/>
                </a:lnTo>
                <a:lnTo>
                  <a:pt x="210913" y="79092"/>
                </a:lnTo>
                <a:lnTo>
                  <a:pt x="171641" y="89021"/>
                </a:lnTo>
                <a:lnTo>
                  <a:pt x="123550" y="92662"/>
                </a:lnTo>
                <a:lnTo>
                  <a:pt x="75459" y="89021"/>
                </a:lnTo>
                <a:lnTo>
                  <a:pt x="36187" y="79092"/>
                </a:lnTo>
                <a:lnTo>
                  <a:pt x="9709" y="64365"/>
                </a:lnTo>
                <a:lnTo>
                  <a:pt x="0" y="46331"/>
                </a:lnTo>
                <a:lnTo>
                  <a:pt x="9709" y="28297"/>
                </a:lnTo>
                <a:lnTo>
                  <a:pt x="36187" y="13570"/>
                </a:lnTo>
                <a:lnTo>
                  <a:pt x="75459" y="3640"/>
                </a:lnTo>
                <a:lnTo>
                  <a:pt x="123550" y="0"/>
                </a:lnTo>
                <a:lnTo>
                  <a:pt x="171641" y="3640"/>
                </a:lnTo>
                <a:lnTo>
                  <a:pt x="210913" y="13570"/>
                </a:lnTo>
                <a:lnTo>
                  <a:pt x="237391" y="28297"/>
                </a:lnTo>
                <a:lnTo>
                  <a:pt x="247100" y="46331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60725" y="1908920"/>
            <a:ext cx="247650" cy="403225"/>
          </a:xfrm>
          <a:custGeom>
            <a:avLst/>
            <a:gdLst/>
            <a:ahLst/>
            <a:cxnLst/>
            <a:rect l="l" t="t" r="r" b="b"/>
            <a:pathLst>
              <a:path w="247650" h="403225">
                <a:moveTo>
                  <a:pt x="247100" y="0"/>
                </a:moveTo>
                <a:lnTo>
                  <a:pt x="247100" y="356450"/>
                </a:lnTo>
                <a:lnTo>
                  <a:pt x="237391" y="374484"/>
                </a:lnTo>
                <a:lnTo>
                  <a:pt x="210913" y="389211"/>
                </a:lnTo>
                <a:lnTo>
                  <a:pt x="171641" y="399140"/>
                </a:lnTo>
                <a:lnTo>
                  <a:pt x="123550" y="402781"/>
                </a:lnTo>
                <a:lnTo>
                  <a:pt x="75459" y="399140"/>
                </a:lnTo>
                <a:lnTo>
                  <a:pt x="36187" y="389211"/>
                </a:lnTo>
                <a:lnTo>
                  <a:pt x="9709" y="374484"/>
                </a:lnTo>
                <a:lnTo>
                  <a:pt x="0" y="356450"/>
                </a:ln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01933" y="1712812"/>
            <a:ext cx="164820" cy="19970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97170" y="1708048"/>
            <a:ext cx="174254" cy="20912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37112" y="2195436"/>
            <a:ext cx="247230" cy="44933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37112" y="2195433"/>
            <a:ext cx="247650" cy="92710"/>
          </a:xfrm>
          <a:custGeom>
            <a:avLst/>
            <a:gdLst/>
            <a:ahLst/>
            <a:cxnLst/>
            <a:rect l="l" t="t" r="r" b="b"/>
            <a:pathLst>
              <a:path w="247650" h="92710">
                <a:moveTo>
                  <a:pt x="247100" y="46331"/>
                </a:moveTo>
                <a:lnTo>
                  <a:pt x="237391" y="64365"/>
                </a:lnTo>
                <a:lnTo>
                  <a:pt x="210913" y="79092"/>
                </a:lnTo>
                <a:lnTo>
                  <a:pt x="171641" y="89021"/>
                </a:lnTo>
                <a:lnTo>
                  <a:pt x="123550" y="92662"/>
                </a:lnTo>
                <a:lnTo>
                  <a:pt x="75459" y="89021"/>
                </a:lnTo>
                <a:lnTo>
                  <a:pt x="36187" y="79092"/>
                </a:lnTo>
                <a:lnTo>
                  <a:pt x="9709" y="64365"/>
                </a:lnTo>
                <a:lnTo>
                  <a:pt x="0" y="46331"/>
                </a:lnTo>
                <a:lnTo>
                  <a:pt x="9709" y="28297"/>
                </a:lnTo>
                <a:lnTo>
                  <a:pt x="36187" y="13570"/>
                </a:lnTo>
                <a:lnTo>
                  <a:pt x="75459" y="3640"/>
                </a:lnTo>
                <a:lnTo>
                  <a:pt x="123550" y="0"/>
                </a:lnTo>
                <a:lnTo>
                  <a:pt x="171641" y="3640"/>
                </a:lnTo>
                <a:lnTo>
                  <a:pt x="210913" y="13570"/>
                </a:lnTo>
                <a:lnTo>
                  <a:pt x="237391" y="28297"/>
                </a:lnTo>
                <a:lnTo>
                  <a:pt x="247100" y="46331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37112" y="2241765"/>
            <a:ext cx="247650" cy="403225"/>
          </a:xfrm>
          <a:custGeom>
            <a:avLst/>
            <a:gdLst/>
            <a:ahLst/>
            <a:cxnLst/>
            <a:rect l="l" t="t" r="r" b="b"/>
            <a:pathLst>
              <a:path w="247650" h="403225">
                <a:moveTo>
                  <a:pt x="247100" y="0"/>
                </a:moveTo>
                <a:lnTo>
                  <a:pt x="247100" y="356450"/>
                </a:lnTo>
                <a:lnTo>
                  <a:pt x="237391" y="374484"/>
                </a:lnTo>
                <a:lnTo>
                  <a:pt x="210913" y="389211"/>
                </a:lnTo>
                <a:lnTo>
                  <a:pt x="171641" y="399140"/>
                </a:lnTo>
                <a:lnTo>
                  <a:pt x="123550" y="402781"/>
                </a:lnTo>
                <a:lnTo>
                  <a:pt x="75459" y="399140"/>
                </a:lnTo>
                <a:lnTo>
                  <a:pt x="36187" y="389211"/>
                </a:lnTo>
                <a:lnTo>
                  <a:pt x="9709" y="374484"/>
                </a:lnTo>
                <a:lnTo>
                  <a:pt x="0" y="356450"/>
                </a:ln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78324" y="2045653"/>
            <a:ext cx="164807" cy="19970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873557" y="2040893"/>
            <a:ext cx="174254" cy="20912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14081" y="3163881"/>
            <a:ext cx="191770" cy="765810"/>
          </a:xfrm>
          <a:custGeom>
            <a:avLst/>
            <a:gdLst/>
            <a:ahLst/>
            <a:cxnLst/>
            <a:rect l="l" t="t" r="r" b="b"/>
            <a:pathLst>
              <a:path w="191770" h="765810">
                <a:moveTo>
                  <a:pt x="191300" y="0"/>
                </a:moveTo>
                <a:lnTo>
                  <a:pt x="0" y="191300"/>
                </a:lnTo>
                <a:lnTo>
                  <a:pt x="0" y="765187"/>
                </a:lnTo>
                <a:lnTo>
                  <a:pt x="191300" y="573887"/>
                </a:lnTo>
                <a:lnTo>
                  <a:pt x="191300" y="0"/>
                </a:lnTo>
                <a:close/>
              </a:path>
            </a:pathLst>
          </a:custGeom>
          <a:solidFill>
            <a:srgbClr val="525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33738" y="3163881"/>
            <a:ext cx="1671955" cy="191770"/>
          </a:xfrm>
          <a:custGeom>
            <a:avLst/>
            <a:gdLst/>
            <a:ahLst/>
            <a:cxnLst/>
            <a:rect l="l" t="t" r="r" b="b"/>
            <a:pathLst>
              <a:path w="1671954" h="191770">
                <a:moveTo>
                  <a:pt x="1671637" y="0"/>
                </a:moveTo>
                <a:lnTo>
                  <a:pt x="191300" y="0"/>
                </a:lnTo>
                <a:lnTo>
                  <a:pt x="0" y="191300"/>
                </a:lnTo>
                <a:lnTo>
                  <a:pt x="1480350" y="191300"/>
                </a:lnTo>
                <a:lnTo>
                  <a:pt x="1671637" y="0"/>
                </a:lnTo>
                <a:close/>
              </a:path>
            </a:pathLst>
          </a:custGeom>
          <a:solidFill>
            <a:srgbClr val="84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33737" y="3163888"/>
            <a:ext cx="1671320" cy="765175"/>
          </a:xfrm>
          <a:custGeom>
            <a:avLst/>
            <a:gdLst/>
            <a:ahLst/>
            <a:cxnLst/>
            <a:rect l="l" t="t" r="r" b="b"/>
            <a:pathLst>
              <a:path w="1671320" h="765175">
                <a:moveTo>
                  <a:pt x="0" y="191195"/>
                </a:moveTo>
                <a:lnTo>
                  <a:pt x="191195" y="0"/>
                </a:lnTo>
                <a:lnTo>
                  <a:pt x="1670784" y="0"/>
                </a:lnTo>
                <a:lnTo>
                  <a:pt x="1670784" y="573589"/>
                </a:lnTo>
                <a:lnTo>
                  <a:pt x="1479589" y="764784"/>
                </a:lnTo>
                <a:lnTo>
                  <a:pt x="0" y="764784"/>
                </a:lnTo>
                <a:lnTo>
                  <a:pt x="0" y="191195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33737" y="3163887"/>
            <a:ext cx="1671320" cy="191770"/>
          </a:xfrm>
          <a:custGeom>
            <a:avLst/>
            <a:gdLst/>
            <a:ahLst/>
            <a:cxnLst/>
            <a:rect l="l" t="t" r="r" b="b"/>
            <a:pathLst>
              <a:path w="1671320" h="191770">
                <a:moveTo>
                  <a:pt x="0" y="191195"/>
                </a:moveTo>
                <a:lnTo>
                  <a:pt x="1479589" y="191195"/>
                </a:lnTo>
                <a:lnTo>
                  <a:pt x="1670784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13326" y="3355083"/>
            <a:ext cx="0" cy="574040"/>
          </a:xfrm>
          <a:custGeom>
            <a:avLst/>
            <a:gdLst/>
            <a:ahLst/>
            <a:cxnLst/>
            <a:rect l="l" t="t" r="r" b="b"/>
            <a:pathLst>
              <a:path h="574039">
                <a:moveTo>
                  <a:pt x="0" y="0"/>
                </a:moveTo>
                <a:lnTo>
                  <a:pt x="0" y="573589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3233738" y="3355175"/>
            <a:ext cx="1475105" cy="378950"/>
          </a:xfrm>
          <a:prstGeom prst="rect">
            <a:avLst/>
          </a:prstGeom>
          <a:solidFill>
            <a:srgbClr val="6666FF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203200"/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488nm LASER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486400" y="3595688"/>
            <a:ext cx="0" cy="179705"/>
          </a:xfrm>
          <a:custGeom>
            <a:avLst/>
            <a:gdLst/>
            <a:ahLst/>
            <a:cxnLst/>
            <a:rect l="l" t="t" r="r" b="b"/>
            <a:pathLst>
              <a:path h="179704">
                <a:moveTo>
                  <a:pt x="0" y="0"/>
                </a:moveTo>
                <a:lnTo>
                  <a:pt x="0" y="179295"/>
                </a:lnTo>
              </a:path>
            </a:pathLst>
          </a:custGeom>
          <a:ln w="28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00688" y="3581404"/>
            <a:ext cx="1814195" cy="8255"/>
          </a:xfrm>
          <a:custGeom>
            <a:avLst/>
            <a:gdLst/>
            <a:ahLst/>
            <a:cxnLst/>
            <a:rect l="l" t="t" r="r" b="b"/>
            <a:pathLst>
              <a:path w="1814195" h="8254">
                <a:moveTo>
                  <a:pt x="0" y="7933"/>
                </a:moveTo>
                <a:lnTo>
                  <a:pt x="1813586" y="0"/>
                </a:lnTo>
              </a:path>
            </a:pathLst>
          </a:custGeom>
          <a:ln w="285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84802" y="3751265"/>
            <a:ext cx="249110" cy="26656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5222875" y="4097686"/>
            <a:ext cx="11582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635nm LASER</a:t>
            </a:r>
            <a:r>
              <a:rPr sz="12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088275" y="2681194"/>
            <a:ext cx="2226945" cy="824230"/>
          </a:xfrm>
          <a:custGeom>
            <a:avLst/>
            <a:gdLst/>
            <a:ahLst/>
            <a:cxnLst/>
            <a:rect l="l" t="t" r="r" b="b"/>
            <a:pathLst>
              <a:path w="2226945" h="824229">
                <a:moveTo>
                  <a:pt x="2226925" y="824004"/>
                </a:moveTo>
                <a:lnTo>
                  <a:pt x="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115654" y="2826992"/>
            <a:ext cx="487680" cy="264795"/>
          </a:xfrm>
          <a:custGeom>
            <a:avLst/>
            <a:gdLst/>
            <a:ahLst/>
            <a:cxnLst/>
            <a:rect l="l" t="t" r="r" b="b"/>
            <a:pathLst>
              <a:path w="487679" h="264794">
                <a:moveTo>
                  <a:pt x="0" y="264483"/>
                </a:moveTo>
                <a:lnTo>
                  <a:pt x="487353" y="0"/>
                </a:lnTo>
              </a:path>
            </a:pathLst>
          </a:custGeom>
          <a:ln w="32753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40301" y="2673351"/>
            <a:ext cx="304799" cy="51434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40300" y="2673350"/>
            <a:ext cx="304800" cy="114300"/>
          </a:xfrm>
          <a:custGeom>
            <a:avLst/>
            <a:gdLst/>
            <a:ahLst/>
            <a:cxnLst/>
            <a:rect l="l" t="t" r="r" b="b"/>
            <a:pathLst>
              <a:path w="304800" h="114300">
                <a:moveTo>
                  <a:pt x="304644" y="57120"/>
                </a:moveTo>
                <a:lnTo>
                  <a:pt x="292674" y="79354"/>
                </a:lnTo>
                <a:lnTo>
                  <a:pt x="260030" y="97511"/>
                </a:lnTo>
                <a:lnTo>
                  <a:pt x="211612" y="109752"/>
                </a:lnTo>
                <a:lnTo>
                  <a:pt x="152322" y="114241"/>
                </a:lnTo>
                <a:lnTo>
                  <a:pt x="93031" y="109752"/>
                </a:lnTo>
                <a:lnTo>
                  <a:pt x="44614" y="97511"/>
                </a:lnTo>
                <a:lnTo>
                  <a:pt x="11970" y="79354"/>
                </a:lnTo>
                <a:lnTo>
                  <a:pt x="0" y="57120"/>
                </a:lnTo>
                <a:lnTo>
                  <a:pt x="11970" y="34886"/>
                </a:lnTo>
                <a:lnTo>
                  <a:pt x="44614" y="16730"/>
                </a:lnTo>
                <a:lnTo>
                  <a:pt x="93031" y="4488"/>
                </a:lnTo>
                <a:lnTo>
                  <a:pt x="152322" y="0"/>
                </a:lnTo>
                <a:lnTo>
                  <a:pt x="211612" y="4488"/>
                </a:lnTo>
                <a:lnTo>
                  <a:pt x="260030" y="16730"/>
                </a:lnTo>
                <a:lnTo>
                  <a:pt x="292674" y="34886"/>
                </a:lnTo>
                <a:lnTo>
                  <a:pt x="304644" y="5712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40300" y="273047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644" y="0"/>
                </a:moveTo>
                <a:lnTo>
                  <a:pt x="304644" y="399845"/>
                </a:lnTo>
                <a:lnTo>
                  <a:pt x="292674" y="422080"/>
                </a:lnTo>
                <a:lnTo>
                  <a:pt x="260030" y="440236"/>
                </a:lnTo>
                <a:lnTo>
                  <a:pt x="211612" y="452478"/>
                </a:lnTo>
                <a:lnTo>
                  <a:pt x="152322" y="456966"/>
                </a:lnTo>
                <a:lnTo>
                  <a:pt x="93031" y="452478"/>
                </a:lnTo>
                <a:lnTo>
                  <a:pt x="44614" y="440236"/>
                </a:lnTo>
                <a:lnTo>
                  <a:pt x="11970" y="422080"/>
                </a:lnTo>
                <a:lnTo>
                  <a:pt x="0" y="399845"/>
                </a:ln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91100" y="2501901"/>
            <a:ext cx="203199" cy="22859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986339" y="2497141"/>
            <a:ext cx="212616" cy="23800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910137" y="3454400"/>
            <a:ext cx="228600" cy="17780"/>
          </a:xfrm>
          <a:custGeom>
            <a:avLst/>
            <a:gdLst/>
            <a:ahLst/>
            <a:cxnLst/>
            <a:rect l="l" t="t" r="r" b="b"/>
            <a:pathLst>
              <a:path w="228600" h="17779">
                <a:moveTo>
                  <a:pt x="0" y="0"/>
                </a:moveTo>
                <a:lnTo>
                  <a:pt x="228483" y="17454"/>
                </a:lnTo>
              </a:path>
            </a:pathLst>
          </a:custGeom>
          <a:ln w="285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19738" y="3505201"/>
            <a:ext cx="1795145" cy="5080"/>
          </a:xfrm>
          <a:custGeom>
            <a:avLst/>
            <a:gdLst/>
            <a:ahLst/>
            <a:cxnLst/>
            <a:rect l="l" t="t" r="r" b="b"/>
            <a:pathLst>
              <a:path w="1795145" h="5079">
                <a:moveTo>
                  <a:pt x="0" y="4760"/>
                </a:moveTo>
                <a:lnTo>
                  <a:pt x="1794546" y="0"/>
                </a:lnTo>
              </a:path>
            </a:pathLst>
          </a:custGeom>
          <a:ln w="285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315201" y="3124394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0" y="380805"/>
                </a:moveTo>
                <a:lnTo>
                  <a:pt x="1066255" y="0"/>
                </a:lnTo>
              </a:path>
            </a:pathLst>
          </a:custGeom>
          <a:ln w="285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92703" y="3375028"/>
            <a:ext cx="238003" cy="23800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78453" y="3413244"/>
            <a:ext cx="238003" cy="23800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366126" y="2860823"/>
            <a:ext cx="71755" cy="288925"/>
          </a:xfrm>
          <a:custGeom>
            <a:avLst/>
            <a:gdLst/>
            <a:ahLst/>
            <a:cxnLst/>
            <a:rect l="l" t="t" r="r" b="b"/>
            <a:pathLst>
              <a:path w="71754" h="288925">
                <a:moveTo>
                  <a:pt x="0" y="288777"/>
                </a:moveTo>
                <a:lnTo>
                  <a:pt x="71401" y="0"/>
                </a:lnTo>
              </a:path>
            </a:pathLst>
          </a:custGeom>
          <a:ln w="285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81988" y="2501901"/>
            <a:ext cx="228599" cy="45719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77228" y="2840099"/>
            <a:ext cx="238003" cy="12376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281987" y="2502133"/>
            <a:ext cx="228600" cy="400050"/>
          </a:xfrm>
          <a:custGeom>
            <a:avLst/>
            <a:gdLst/>
            <a:ahLst/>
            <a:cxnLst/>
            <a:rect l="l" t="t" r="r" b="b"/>
            <a:pathLst>
              <a:path w="228600" h="400050">
                <a:moveTo>
                  <a:pt x="228483" y="399845"/>
                </a:moveTo>
                <a:lnTo>
                  <a:pt x="228483" y="57120"/>
                </a:lnTo>
                <a:lnTo>
                  <a:pt x="219505" y="34886"/>
                </a:lnTo>
                <a:lnTo>
                  <a:pt x="195022" y="16730"/>
                </a:lnTo>
                <a:lnTo>
                  <a:pt x="158709" y="4488"/>
                </a:lnTo>
                <a:lnTo>
                  <a:pt x="114241" y="0"/>
                </a:lnTo>
                <a:lnTo>
                  <a:pt x="69773" y="4488"/>
                </a:lnTo>
                <a:lnTo>
                  <a:pt x="33460" y="16730"/>
                </a:lnTo>
                <a:lnTo>
                  <a:pt x="8977" y="34886"/>
                </a:lnTo>
                <a:lnTo>
                  <a:pt x="0" y="57120"/>
                </a:lnTo>
                <a:lnTo>
                  <a:pt x="0" y="399845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>
            <a:spLocks noGrp="1"/>
          </p:cNvSpPr>
          <p:nvPr>
            <p:ph type="title"/>
          </p:nvPr>
        </p:nvSpPr>
        <p:spPr>
          <a:xfrm>
            <a:off x="997226" y="385278"/>
            <a:ext cx="10197547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Componente</a:t>
            </a:r>
            <a:r>
              <a:rPr lang="en-US" spc="-5" dirty="0"/>
              <a:t> </a:t>
            </a:r>
            <a:r>
              <a:rPr spc="-5" dirty="0" err="1"/>
              <a:t>O</a:t>
            </a:r>
            <a:r>
              <a:rPr spc="5" dirty="0" err="1"/>
              <a:t>tt</a:t>
            </a:r>
            <a:r>
              <a:rPr spc="-5" dirty="0" err="1"/>
              <a:t>i</a:t>
            </a:r>
            <a:r>
              <a:rPr spc="5" dirty="0" err="1"/>
              <a:t>c</a:t>
            </a:r>
            <a:r>
              <a:rPr dirty="0" err="1"/>
              <a:t>a</a:t>
            </a:r>
            <a:r>
              <a:rPr lang="en-US" dirty="0"/>
              <a:t> (</a:t>
            </a:r>
            <a:r>
              <a:rPr lang="en-US" dirty="0" err="1"/>
              <a:t>rivelazione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segnali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2509681" y="6336246"/>
            <a:ext cx="1297301" cy="46388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>
            <a:spLocks noGrp="1"/>
          </p:cNvSpPr>
          <p:nvPr>
            <p:ph type="sldNum" sz="quarter" idx="7"/>
          </p:nvPr>
        </p:nvSpPr>
        <p:spPr>
          <a:xfrm>
            <a:off x="8096369" y="6354459"/>
            <a:ext cx="523240" cy="286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89898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930">
              <a:lnSpc>
                <a:spcPts val="1425"/>
              </a:lnSpc>
            </a:pPr>
            <a:fld id="{81D60167-4931-47E6-BA6A-407CBD079E47}" type="slidenum">
              <a:rPr lang="en-US" smtClean="0"/>
              <a:pPr marL="328930">
                <a:lnSpc>
                  <a:spcPts val="1425"/>
                </a:lnSpc>
              </a:pPr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853689" y="5781761"/>
            <a:ext cx="457200" cy="640080"/>
          </a:xfrm>
          <a:custGeom>
            <a:avLst/>
            <a:gdLst/>
            <a:ahLst/>
            <a:cxnLst/>
            <a:rect l="l" t="t" r="r" b="b"/>
            <a:pathLst>
              <a:path w="457200" h="640079">
                <a:moveTo>
                  <a:pt x="228600" y="0"/>
                </a:moveTo>
                <a:lnTo>
                  <a:pt x="167829" y="3810"/>
                </a:lnTo>
                <a:lnTo>
                  <a:pt x="113221" y="14565"/>
                </a:lnTo>
                <a:lnTo>
                  <a:pt x="66955" y="31246"/>
                </a:lnTo>
                <a:lnTo>
                  <a:pt x="31210" y="52837"/>
                </a:lnTo>
                <a:lnTo>
                  <a:pt x="0" y="106680"/>
                </a:lnTo>
                <a:lnTo>
                  <a:pt x="0" y="533400"/>
                </a:lnTo>
                <a:lnTo>
                  <a:pt x="31210" y="587242"/>
                </a:lnTo>
                <a:lnTo>
                  <a:pt x="66955" y="608833"/>
                </a:lnTo>
                <a:lnTo>
                  <a:pt x="113221" y="625514"/>
                </a:lnTo>
                <a:lnTo>
                  <a:pt x="167829" y="636269"/>
                </a:lnTo>
                <a:lnTo>
                  <a:pt x="228600" y="640080"/>
                </a:lnTo>
                <a:lnTo>
                  <a:pt x="289370" y="636269"/>
                </a:lnTo>
                <a:lnTo>
                  <a:pt x="343978" y="625514"/>
                </a:lnTo>
                <a:lnTo>
                  <a:pt x="390244" y="608833"/>
                </a:lnTo>
                <a:lnTo>
                  <a:pt x="425989" y="587242"/>
                </a:lnTo>
                <a:lnTo>
                  <a:pt x="457200" y="533400"/>
                </a:lnTo>
                <a:lnTo>
                  <a:pt x="457200" y="106680"/>
                </a:lnTo>
                <a:lnTo>
                  <a:pt x="425989" y="52837"/>
                </a:lnTo>
                <a:lnTo>
                  <a:pt x="390244" y="31246"/>
                </a:lnTo>
                <a:lnTo>
                  <a:pt x="343978" y="14565"/>
                </a:lnTo>
                <a:lnTo>
                  <a:pt x="289370" y="3810"/>
                </a:lnTo>
                <a:lnTo>
                  <a:pt x="2286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3689" y="5888387"/>
            <a:ext cx="457200" cy="106680"/>
          </a:xfrm>
          <a:custGeom>
            <a:avLst/>
            <a:gdLst/>
            <a:ahLst/>
            <a:cxnLst/>
            <a:rect l="l" t="t" r="r" b="b"/>
            <a:pathLst>
              <a:path w="457200" h="106679">
                <a:moveTo>
                  <a:pt x="456966" y="0"/>
                </a:moveTo>
                <a:lnTo>
                  <a:pt x="425772" y="53815"/>
                </a:lnTo>
                <a:lnTo>
                  <a:pt x="390045" y="75395"/>
                </a:lnTo>
                <a:lnTo>
                  <a:pt x="343803" y="92068"/>
                </a:lnTo>
                <a:lnTo>
                  <a:pt x="289223" y="102816"/>
                </a:lnTo>
                <a:lnTo>
                  <a:pt x="228483" y="106625"/>
                </a:lnTo>
                <a:lnTo>
                  <a:pt x="167743" y="102816"/>
                </a:lnTo>
                <a:lnTo>
                  <a:pt x="113163" y="92068"/>
                </a:lnTo>
                <a:lnTo>
                  <a:pt x="66921" y="75395"/>
                </a:lnTo>
                <a:lnTo>
                  <a:pt x="31194" y="53815"/>
                </a:lnTo>
                <a:lnTo>
                  <a:pt x="8161" y="28345"/>
                </a:lnTo>
                <a:lnTo>
                  <a:pt x="0" y="0"/>
                </a:lnTo>
              </a:path>
            </a:pathLst>
          </a:custGeom>
          <a:ln w="952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3689" y="5781761"/>
            <a:ext cx="457200" cy="640080"/>
          </a:xfrm>
          <a:custGeom>
            <a:avLst/>
            <a:gdLst/>
            <a:ahLst/>
            <a:cxnLst/>
            <a:rect l="l" t="t" r="r" b="b"/>
            <a:pathLst>
              <a:path w="457200" h="640079">
                <a:moveTo>
                  <a:pt x="0" y="106625"/>
                </a:moveTo>
                <a:lnTo>
                  <a:pt x="31194" y="52809"/>
                </a:lnTo>
                <a:lnTo>
                  <a:pt x="66921" y="31229"/>
                </a:lnTo>
                <a:lnTo>
                  <a:pt x="113163" y="14557"/>
                </a:lnTo>
                <a:lnTo>
                  <a:pt x="167743" y="3808"/>
                </a:lnTo>
                <a:lnTo>
                  <a:pt x="228483" y="0"/>
                </a:lnTo>
                <a:lnTo>
                  <a:pt x="289223" y="3808"/>
                </a:lnTo>
                <a:lnTo>
                  <a:pt x="343803" y="14557"/>
                </a:lnTo>
                <a:lnTo>
                  <a:pt x="390045" y="31229"/>
                </a:lnTo>
                <a:lnTo>
                  <a:pt x="425772" y="52809"/>
                </a:lnTo>
                <a:lnTo>
                  <a:pt x="456966" y="106625"/>
                </a:lnTo>
                <a:lnTo>
                  <a:pt x="456966" y="533127"/>
                </a:lnTo>
                <a:lnTo>
                  <a:pt x="425772" y="586943"/>
                </a:lnTo>
                <a:lnTo>
                  <a:pt x="390045" y="608523"/>
                </a:lnTo>
                <a:lnTo>
                  <a:pt x="343803" y="625196"/>
                </a:lnTo>
                <a:lnTo>
                  <a:pt x="289223" y="635944"/>
                </a:lnTo>
                <a:lnTo>
                  <a:pt x="228483" y="639753"/>
                </a:lnTo>
                <a:lnTo>
                  <a:pt x="167743" y="635944"/>
                </a:lnTo>
                <a:lnTo>
                  <a:pt x="113163" y="625196"/>
                </a:lnTo>
                <a:lnTo>
                  <a:pt x="66921" y="608523"/>
                </a:lnTo>
                <a:lnTo>
                  <a:pt x="31194" y="586943"/>
                </a:lnTo>
                <a:lnTo>
                  <a:pt x="0" y="533127"/>
                </a:lnTo>
                <a:lnTo>
                  <a:pt x="0" y="106625"/>
                </a:lnTo>
                <a:close/>
              </a:path>
            </a:pathLst>
          </a:custGeom>
          <a:ln w="952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6560" y="2364189"/>
            <a:ext cx="365760" cy="457200"/>
          </a:xfrm>
          <a:custGeom>
            <a:avLst/>
            <a:gdLst/>
            <a:ahLst/>
            <a:cxnLst/>
            <a:rect l="l" t="t" r="r" b="b"/>
            <a:pathLst>
              <a:path w="365760" h="457200">
                <a:moveTo>
                  <a:pt x="291960" y="195795"/>
                </a:moveTo>
                <a:lnTo>
                  <a:pt x="291960" y="261404"/>
                </a:lnTo>
                <a:lnTo>
                  <a:pt x="365759" y="228600"/>
                </a:lnTo>
                <a:lnTo>
                  <a:pt x="291960" y="195795"/>
                </a:lnTo>
                <a:close/>
              </a:path>
              <a:path w="365760" h="457200">
                <a:moveTo>
                  <a:pt x="209118" y="364947"/>
                </a:moveTo>
                <a:lnTo>
                  <a:pt x="156629" y="364947"/>
                </a:lnTo>
                <a:lnTo>
                  <a:pt x="182879" y="457200"/>
                </a:lnTo>
                <a:lnTo>
                  <a:pt x="209118" y="364947"/>
                </a:lnTo>
                <a:close/>
              </a:path>
              <a:path w="365760" h="457200">
                <a:moveTo>
                  <a:pt x="87198" y="301815"/>
                </a:moveTo>
                <a:lnTo>
                  <a:pt x="53555" y="390232"/>
                </a:lnTo>
                <a:lnTo>
                  <a:pt x="124307" y="348208"/>
                </a:lnTo>
                <a:lnTo>
                  <a:pt x="87198" y="301815"/>
                </a:lnTo>
                <a:close/>
              </a:path>
              <a:path w="365760" h="457200">
                <a:moveTo>
                  <a:pt x="278561" y="301815"/>
                </a:moveTo>
                <a:lnTo>
                  <a:pt x="241452" y="348208"/>
                </a:lnTo>
                <a:lnTo>
                  <a:pt x="312178" y="390232"/>
                </a:lnTo>
                <a:lnTo>
                  <a:pt x="278561" y="301815"/>
                </a:lnTo>
                <a:close/>
              </a:path>
              <a:path w="365760" h="457200">
                <a:moveTo>
                  <a:pt x="182879" y="114300"/>
                </a:moveTo>
                <a:lnTo>
                  <a:pt x="147284" y="123281"/>
                </a:lnTo>
                <a:lnTo>
                  <a:pt x="118219" y="147775"/>
                </a:lnTo>
                <a:lnTo>
                  <a:pt x="98624" y="184106"/>
                </a:lnTo>
                <a:lnTo>
                  <a:pt x="91439" y="228600"/>
                </a:lnTo>
                <a:lnTo>
                  <a:pt x="98624" y="273087"/>
                </a:lnTo>
                <a:lnTo>
                  <a:pt x="118219" y="309419"/>
                </a:lnTo>
                <a:lnTo>
                  <a:pt x="147284" y="333916"/>
                </a:lnTo>
                <a:lnTo>
                  <a:pt x="182879" y="342900"/>
                </a:lnTo>
                <a:lnTo>
                  <a:pt x="218470" y="333916"/>
                </a:lnTo>
                <a:lnTo>
                  <a:pt x="247535" y="309419"/>
                </a:lnTo>
                <a:lnTo>
                  <a:pt x="267133" y="273087"/>
                </a:lnTo>
                <a:lnTo>
                  <a:pt x="274320" y="228600"/>
                </a:lnTo>
                <a:lnTo>
                  <a:pt x="267133" y="184106"/>
                </a:lnTo>
                <a:lnTo>
                  <a:pt x="247535" y="147775"/>
                </a:lnTo>
                <a:lnTo>
                  <a:pt x="218470" y="123281"/>
                </a:lnTo>
                <a:lnTo>
                  <a:pt x="182879" y="114300"/>
                </a:lnTo>
                <a:close/>
              </a:path>
              <a:path w="365760" h="457200">
                <a:moveTo>
                  <a:pt x="73799" y="195795"/>
                </a:moveTo>
                <a:lnTo>
                  <a:pt x="0" y="228600"/>
                </a:lnTo>
                <a:lnTo>
                  <a:pt x="73799" y="261404"/>
                </a:lnTo>
                <a:lnTo>
                  <a:pt x="73799" y="195795"/>
                </a:lnTo>
                <a:close/>
              </a:path>
              <a:path w="365760" h="457200">
                <a:moveTo>
                  <a:pt x="53555" y="66954"/>
                </a:moveTo>
                <a:lnTo>
                  <a:pt x="87198" y="155384"/>
                </a:lnTo>
                <a:lnTo>
                  <a:pt x="124307" y="108991"/>
                </a:lnTo>
                <a:lnTo>
                  <a:pt x="53555" y="66954"/>
                </a:lnTo>
                <a:close/>
              </a:path>
              <a:path w="365760" h="457200">
                <a:moveTo>
                  <a:pt x="312178" y="66954"/>
                </a:moveTo>
                <a:lnTo>
                  <a:pt x="241452" y="108991"/>
                </a:lnTo>
                <a:lnTo>
                  <a:pt x="278561" y="155384"/>
                </a:lnTo>
                <a:lnTo>
                  <a:pt x="312178" y="66954"/>
                </a:lnTo>
                <a:close/>
              </a:path>
              <a:path w="365760" h="457200">
                <a:moveTo>
                  <a:pt x="182879" y="0"/>
                </a:moveTo>
                <a:lnTo>
                  <a:pt x="156629" y="92252"/>
                </a:lnTo>
                <a:lnTo>
                  <a:pt x="209118" y="92252"/>
                </a:lnTo>
                <a:lnTo>
                  <a:pt x="182879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1800" y="2359429"/>
            <a:ext cx="375093" cy="466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14559" y="4741629"/>
            <a:ext cx="640080" cy="457200"/>
          </a:xfrm>
          <a:custGeom>
            <a:avLst/>
            <a:gdLst/>
            <a:ahLst/>
            <a:cxnLst/>
            <a:rect l="l" t="t" r="r" b="b"/>
            <a:pathLst>
              <a:path w="640079" h="457200">
                <a:moveTo>
                  <a:pt x="533399" y="0"/>
                </a:moveTo>
                <a:lnTo>
                  <a:pt x="106679" y="0"/>
                </a:lnTo>
                <a:lnTo>
                  <a:pt x="78321" y="8165"/>
                </a:lnTo>
                <a:lnTo>
                  <a:pt x="31246" y="66955"/>
                </a:lnTo>
                <a:lnTo>
                  <a:pt x="14565" y="113221"/>
                </a:lnTo>
                <a:lnTo>
                  <a:pt x="3810" y="167829"/>
                </a:lnTo>
                <a:lnTo>
                  <a:pt x="0" y="228600"/>
                </a:lnTo>
                <a:lnTo>
                  <a:pt x="3810" y="289370"/>
                </a:lnTo>
                <a:lnTo>
                  <a:pt x="14565" y="343978"/>
                </a:lnTo>
                <a:lnTo>
                  <a:pt x="31246" y="390244"/>
                </a:lnTo>
                <a:lnTo>
                  <a:pt x="52837" y="425989"/>
                </a:lnTo>
                <a:lnTo>
                  <a:pt x="106679" y="457200"/>
                </a:lnTo>
                <a:lnTo>
                  <a:pt x="533399" y="457200"/>
                </a:lnTo>
                <a:lnTo>
                  <a:pt x="587242" y="425989"/>
                </a:lnTo>
                <a:lnTo>
                  <a:pt x="608833" y="390244"/>
                </a:lnTo>
                <a:lnTo>
                  <a:pt x="625514" y="343978"/>
                </a:lnTo>
                <a:lnTo>
                  <a:pt x="636269" y="289370"/>
                </a:lnTo>
                <a:lnTo>
                  <a:pt x="640079" y="228600"/>
                </a:lnTo>
                <a:lnTo>
                  <a:pt x="636269" y="167829"/>
                </a:lnTo>
                <a:lnTo>
                  <a:pt x="625514" y="113221"/>
                </a:lnTo>
                <a:lnTo>
                  <a:pt x="608833" y="66955"/>
                </a:lnTo>
                <a:lnTo>
                  <a:pt x="587242" y="31210"/>
                </a:lnTo>
                <a:lnTo>
                  <a:pt x="533399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1185" y="4741862"/>
            <a:ext cx="106680" cy="457200"/>
          </a:xfrm>
          <a:custGeom>
            <a:avLst/>
            <a:gdLst/>
            <a:ahLst/>
            <a:cxnLst/>
            <a:rect l="l" t="t" r="r" b="b"/>
            <a:pathLst>
              <a:path w="106679" h="457200">
                <a:moveTo>
                  <a:pt x="0" y="0"/>
                </a:moveTo>
                <a:lnTo>
                  <a:pt x="53815" y="31194"/>
                </a:lnTo>
                <a:lnTo>
                  <a:pt x="75395" y="66921"/>
                </a:lnTo>
                <a:lnTo>
                  <a:pt x="92068" y="113163"/>
                </a:lnTo>
                <a:lnTo>
                  <a:pt x="102816" y="167743"/>
                </a:lnTo>
                <a:lnTo>
                  <a:pt x="106625" y="228483"/>
                </a:lnTo>
                <a:lnTo>
                  <a:pt x="102816" y="289223"/>
                </a:lnTo>
                <a:lnTo>
                  <a:pt x="92068" y="343803"/>
                </a:lnTo>
                <a:lnTo>
                  <a:pt x="75395" y="390045"/>
                </a:lnTo>
                <a:lnTo>
                  <a:pt x="53815" y="425772"/>
                </a:lnTo>
                <a:lnTo>
                  <a:pt x="28345" y="448805"/>
                </a:lnTo>
                <a:lnTo>
                  <a:pt x="0" y="456966"/>
                </a:lnTo>
              </a:path>
            </a:pathLst>
          </a:custGeom>
          <a:ln w="32751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14559" y="4741862"/>
            <a:ext cx="640080" cy="457200"/>
          </a:xfrm>
          <a:custGeom>
            <a:avLst/>
            <a:gdLst/>
            <a:ahLst/>
            <a:cxnLst/>
            <a:rect l="l" t="t" r="r" b="b"/>
            <a:pathLst>
              <a:path w="640079" h="457200">
                <a:moveTo>
                  <a:pt x="106625" y="456966"/>
                </a:moveTo>
                <a:lnTo>
                  <a:pt x="52809" y="425772"/>
                </a:lnTo>
                <a:lnTo>
                  <a:pt x="31229" y="390045"/>
                </a:lnTo>
                <a:lnTo>
                  <a:pt x="14557" y="343803"/>
                </a:lnTo>
                <a:lnTo>
                  <a:pt x="3808" y="289223"/>
                </a:lnTo>
                <a:lnTo>
                  <a:pt x="0" y="228483"/>
                </a:lnTo>
                <a:lnTo>
                  <a:pt x="3808" y="167743"/>
                </a:lnTo>
                <a:lnTo>
                  <a:pt x="14557" y="113163"/>
                </a:lnTo>
                <a:lnTo>
                  <a:pt x="31229" y="66921"/>
                </a:lnTo>
                <a:lnTo>
                  <a:pt x="52809" y="31194"/>
                </a:lnTo>
                <a:lnTo>
                  <a:pt x="106625" y="0"/>
                </a:lnTo>
                <a:lnTo>
                  <a:pt x="533127" y="0"/>
                </a:lnTo>
                <a:lnTo>
                  <a:pt x="586943" y="31194"/>
                </a:lnTo>
                <a:lnTo>
                  <a:pt x="608523" y="66921"/>
                </a:lnTo>
                <a:lnTo>
                  <a:pt x="625196" y="113163"/>
                </a:lnTo>
                <a:lnTo>
                  <a:pt x="635944" y="167743"/>
                </a:lnTo>
                <a:lnTo>
                  <a:pt x="639753" y="228483"/>
                </a:lnTo>
                <a:lnTo>
                  <a:pt x="635944" y="289223"/>
                </a:lnTo>
                <a:lnTo>
                  <a:pt x="625196" y="343803"/>
                </a:lnTo>
                <a:lnTo>
                  <a:pt x="608523" y="390045"/>
                </a:lnTo>
                <a:lnTo>
                  <a:pt x="586943" y="425772"/>
                </a:lnTo>
                <a:lnTo>
                  <a:pt x="533127" y="456966"/>
                </a:lnTo>
                <a:lnTo>
                  <a:pt x="106625" y="456966"/>
                </a:lnTo>
                <a:close/>
              </a:path>
            </a:pathLst>
          </a:custGeom>
          <a:ln w="32751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3920" y="1358348"/>
            <a:ext cx="457200" cy="640080"/>
          </a:xfrm>
          <a:custGeom>
            <a:avLst/>
            <a:gdLst/>
            <a:ahLst/>
            <a:cxnLst/>
            <a:rect l="l" t="t" r="r" b="b"/>
            <a:pathLst>
              <a:path w="457200" h="640080">
                <a:moveTo>
                  <a:pt x="228600" y="0"/>
                </a:moveTo>
                <a:lnTo>
                  <a:pt x="167829" y="3810"/>
                </a:lnTo>
                <a:lnTo>
                  <a:pt x="113221" y="14565"/>
                </a:lnTo>
                <a:lnTo>
                  <a:pt x="66955" y="31246"/>
                </a:lnTo>
                <a:lnTo>
                  <a:pt x="31210" y="52837"/>
                </a:lnTo>
                <a:lnTo>
                  <a:pt x="0" y="106679"/>
                </a:lnTo>
                <a:lnTo>
                  <a:pt x="0" y="533399"/>
                </a:lnTo>
                <a:lnTo>
                  <a:pt x="31210" y="587242"/>
                </a:lnTo>
                <a:lnTo>
                  <a:pt x="66955" y="608833"/>
                </a:lnTo>
                <a:lnTo>
                  <a:pt x="113221" y="625514"/>
                </a:lnTo>
                <a:lnTo>
                  <a:pt x="167829" y="636269"/>
                </a:lnTo>
                <a:lnTo>
                  <a:pt x="228600" y="640079"/>
                </a:lnTo>
                <a:lnTo>
                  <a:pt x="289370" y="636269"/>
                </a:lnTo>
                <a:lnTo>
                  <a:pt x="343978" y="625514"/>
                </a:lnTo>
                <a:lnTo>
                  <a:pt x="390244" y="608833"/>
                </a:lnTo>
                <a:lnTo>
                  <a:pt x="425989" y="587242"/>
                </a:lnTo>
                <a:lnTo>
                  <a:pt x="457200" y="533399"/>
                </a:lnTo>
                <a:lnTo>
                  <a:pt x="457200" y="106679"/>
                </a:lnTo>
                <a:lnTo>
                  <a:pt x="425989" y="52837"/>
                </a:lnTo>
                <a:lnTo>
                  <a:pt x="390244" y="31246"/>
                </a:lnTo>
                <a:lnTo>
                  <a:pt x="343978" y="14565"/>
                </a:lnTo>
                <a:lnTo>
                  <a:pt x="289370" y="3810"/>
                </a:lnTo>
                <a:lnTo>
                  <a:pt x="2286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93920" y="1464973"/>
            <a:ext cx="457200" cy="106680"/>
          </a:xfrm>
          <a:custGeom>
            <a:avLst/>
            <a:gdLst/>
            <a:ahLst/>
            <a:cxnLst/>
            <a:rect l="l" t="t" r="r" b="b"/>
            <a:pathLst>
              <a:path w="457200" h="106680">
                <a:moveTo>
                  <a:pt x="456966" y="0"/>
                </a:moveTo>
                <a:lnTo>
                  <a:pt x="425772" y="53815"/>
                </a:lnTo>
                <a:lnTo>
                  <a:pt x="390045" y="75395"/>
                </a:lnTo>
                <a:lnTo>
                  <a:pt x="343803" y="92068"/>
                </a:lnTo>
                <a:lnTo>
                  <a:pt x="289223" y="102816"/>
                </a:lnTo>
                <a:lnTo>
                  <a:pt x="228483" y="106625"/>
                </a:lnTo>
                <a:lnTo>
                  <a:pt x="167743" y="102816"/>
                </a:lnTo>
                <a:lnTo>
                  <a:pt x="113163" y="92068"/>
                </a:lnTo>
                <a:lnTo>
                  <a:pt x="66921" y="75395"/>
                </a:lnTo>
                <a:lnTo>
                  <a:pt x="31194" y="53815"/>
                </a:lnTo>
                <a:lnTo>
                  <a:pt x="8161" y="28345"/>
                </a:lnTo>
                <a:lnTo>
                  <a:pt x="0" y="0"/>
                </a:lnTo>
              </a:path>
            </a:pathLst>
          </a:custGeom>
          <a:ln w="327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3920" y="1358348"/>
            <a:ext cx="457200" cy="640080"/>
          </a:xfrm>
          <a:custGeom>
            <a:avLst/>
            <a:gdLst/>
            <a:ahLst/>
            <a:cxnLst/>
            <a:rect l="l" t="t" r="r" b="b"/>
            <a:pathLst>
              <a:path w="457200" h="640080">
                <a:moveTo>
                  <a:pt x="0" y="106625"/>
                </a:moveTo>
                <a:lnTo>
                  <a:pt x="31194" y="52809"/>
                </a:lnTo>
                <a:lnTo>
                  <a:pt x="66921" y="31229"/>
                </a:lnTo>
                <a:lnTo>
                  <a:pt x="113163" y="14557"/>
                </a:lnTo>
                <a:lnTo>
                  <a:pt x="167743" y="3808"/>
                </a:lnTo>
                <a:lnTo>
                  <a:pt x="228483" y="0"/>
                </a:lnTo>
                <a:lnTo>
                  <a:pt x="289223" y="3808"/>
                </a:lnTo>
                <a:lnTo>
                  <a:pt x="343803" y="14557"/>
                </a:lnTo>
                <a:lnTo>
                  <a:pt x="390045" y="31229"/>
                </a:lnTo>
                <a:lnTo>
                  <a:pt x="425772" y="52809"/>
                </a:lnTo>
                <a:lnTo>
                  <a:pt x="456966" y="106625"/>
                </a:lnTo>
                <a:lnTo>
                  <a:pt x="456966" y="533127"/>
                </a:lnTo>
                <a:lnTo>
                  <a:pt x="425772" y="586943"/>
                </a:lnTo>
                <a:lnTo>
                  <a:pt x="390045" y="608523"/>
                </a:lnTo>
                <a:lnTo>
                  <a:pt x="343803" y="625196"/>
                </a:lnTo>
                <a:lnTo>
                  <a:pt x="289223" y="635944"/>
                </a:lnTo>
                <a:lnTo>
                  <a:pt x="228483" y="639753"/>
                </a:lnTo>
                <a:lnTo>
                  <a:pt x="167743" y="635944"/>
                </a:lnTo>
                <a:lnTo>
                  <a:pt x="113163" y="625196"/>
                </a:lnTo>
                <a:lnTo>
                  <a:pt x="66921" y="608523"/>
                </a:lnTo>
                <a:lnTo>
                  <a:pt x="31194" y="586943"/>
                </a:lnTo>
                <a:lnTo>
                  <a:pt x="0" y="533127"/>
                </a:lnTo>
                <a:lnTo>
                  <a:pt x="0" y="106625"/>
                </a:lnTo>
                <a:close/>
              </a:path>
            </a:pathLst>
          </a:custGeom>
          <a:ln w="327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076180" y="4861836"/>
            <a:ext cx="337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FL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72660" y="1661436"/>
            <a:ext cx="337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FL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48800" y="4867360"/>
            <a:ext cx="365760" cy="114300"/>
          </a:xfrm>
          <a:custGeom>
            <a:avLst/>
            <a:gdLst/>
            <a:ahLst/>
            <a:cxnLst/>
            <a:rect l="l" t="t" r="r" b="b"/>
            <a:pathLst>
              <a:path w="365759" h="114300">
                <a:moveTo>
                  <a:pt x="251460" y="0"/>
                </a:moveTo>
                <a:lnTo>
                  <a:pt x="251460" y="38099"/>
                </a:lnTo>
                <a:lnTo>
                  <a:pt x="0" y="38099"/>
                </a:lnTo>
                <a:lnTo>
                  <a:pt x="0" y="76199"/>
                </a:lnTo>
                <a:lnTo>
                  <a:pt x="251460" y="76199"/>
                </a:lnTo>
                <a:lnTo>
                  <a:pt x="251460" y="114299"/>
                </a:lnTo>
                <a:lnTo>
                  <a:pt x="365760" y="57149"/>
                </a:lnTo>
                <a:lnTo>
                  <a:pt x="25146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19650" y="1998428"/>
            <a:ext cx="114300" cy="365760"/>
          </a:xfrm>
          <a:custGeom>
            <a:avLst/>
            <a:gdLst/>
            <a:ahLst/>
            <a:cxnLst/>
            <a:rect l="l" t="t" r="r" b="b"/>
            <a:pathLst>
              <a:path w="114300" h="365760">
                <a:moveTo>
                  <a:pt x="76200" y="114300"/>
                </a:moveTo>
                <a:lnTo>
                  <a:pt x="38100" y="114300"/>
                </a:lnTo>
                <a:lnTo>
                  <a:pt x="38100" y="365760"/>
                </a:lnTo>
                <a:lnTo>
                  <a:pt x="76200" y="365760"/>
                </a:lnTo>
                <a:lnTo>
                  <a:pt x="76200" y="114300"/>
                </a:lnTo>
                <a:close/>
              </a:path>
              <a:path w="114300" h="36576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978900" y="5299986"/>
            <a:ext cx="7429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530/30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12740" y="4256046"/>
            <a:ext cx="7429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585/42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BP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09871" y="2232936"/>
            <a:ext cx="5162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670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LP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2551" y="5107110"/>
            <a:ext cx="114300" cy="777875"/>
          </a:xfrm>
          <a:custGeom>
            <a:avLst/>
            <a:gdLst/>
            <a:ahLst/>
            <a:cxnLst/>
            <a:rect l="l" t="t" r="r" b="b"/>
            <a:pathLst>
              <a:path w="114300" h="777875">
                <a:moveTo>
                  <a:pt x="0" y="662393"/>
                </a:moveTo>
                <a:lnTo>
                  <a:pt x="55460" y="777519"/>
                </a:lnTo>
                <a:lnTo>
                  <a:pt x="114287" y="664070"/>
                </a:lnTo>
                <a:lnTo>
                  <a:pt x="76187" y="663511"/>
                </a:lnTo>
                <a:lnTo>
                  <a:pt x="76195" y="662952"/>
                </a:lnTo>
                <a:lnTo>
                  <a:pt x="38087" y="662952"/>
                </a:lnTo>
                <a:lnTo>
                  <a:pt x="0" y="662393"/>
                </a:lnTo>
                <a:close/>
              </a:path>
              <a:path w="114300" h="777875">
                <a:moveTo>
                  <a:pt x="47840" y="0"/>
                </a:moveTo>
                <a:lnTo>
                  <a:pt x="38087" y="662952"/>
                </a:lnTo>
                <a:lnTo>
                  <a:pt x="76195" y="662952"/>
                </a:lnTo>
                <a:lnTo>
                  <a:pt x="85940" y="558"/>
                </a:lnTo>
                <a:lnTo>
                  <a:pt x="47840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43861" y="6084845"/>
            <a:ext cx="3308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51270" y="3653875"/>
            <a:ext cx="640080" cy="457200"/>
          </a:xfrm>
          <a:custGeom>
            <a:avLst/>
            <a:gdLst/>
            <a:ahLst/>
            <a:cxnLst/>
            <a:rect l="l" t="t" r="r" b="b"/>
            <a:pathLst>
              <a:path w="640079" h="457200">
                <a:moveTo>
                  <a:pt x="533399" y="0"/>
                </a:moveTo>
                <a:lnTo>
                  <a:pt x="106679" y="0"/>
                </a:lnTo>
                <a:lnTo>
                  <a:pt x="78321" y="8165"/>
                </a:lnTo>
                <a:lnTo>
                  <a:pt x="31246" y="66955"/>
                </a:lnTo>
                <a:lnTo>
                  <a:pt x="14565" y="113221"/>
                </a:lnTo>
                <a:lnTo>
                  <a:pt x="3810" y="167829"/>
                </a:lnTo>
                <a:lnTo>
                  <a:pt x="0" y="228600"/>
                </a:lnTo>
                <a:lnTo>
                  <a:pt x="3810" y="289370"/>
                </a:lnTo>
                <a:lnTo>
                  <a:pt x="14565" y="343978"/>
                </a:lnTo>
                <a:lnTo>
                  <a:pt x="31246" y="390244"/>
                </a:lnTo>
                <a:lnTo>
                  <a:pt x="52837" y="425989"/>
                </a:lnTo>
                <a:lnTo>
                  <a:pt x="106679" y="457200"/>
                </a:lnTo>
                <a:lnTo>
                  <a:pt x="533399" y="457200"/>
                </a:lnTo>
                <a:lnTo>
                  <a:pt x="587242" y="425989"/>
                </a:lnTo>
                <a:lnTo>
                  <a:pt x="608833" y="390244"/>
                </a:lnTo>
                <a:lnTo>
                  <a:pt x="625514" y="343978"/>
                </a:lnTo>
                <a:lnTo>
                  <a:pt x="636269" y="289370"/>
                </a:lnTo>
                <a:lnTo>
                  <a:pt x="640079" y="228600"/>
                </a:lnTo>
                <a:lnTo>
                  <a:pt x="636269" y="167829"/>
                </a:lnTo>
                <a:lnTo>
                  <a:pt x="625514" y="113221"/>
                </a:lnTo>
                <a:lnTo>
                  <a:pt x="608833" y="66955"/>
                </a:lnTo>
                <a:lnTo>
                  <a:pt x="587242" y="31210"/>
                </a:lnTo>
                <a:lnTo>
                  <a:pt x="533399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57895" y="3654108"/>
            <a:ext cx="106680" cy="457200"/>
          </a:xfrm>
          <a:custGeom>
            <a:avLst/>
            <a:gdLst/>
            <a:ahLst/>
            <a:cxnLst/>
            <a:rect l="l" t="t" r="r" b="b"/>
            <a:pathLst>
              <a:path w="106679" h="457200">
                <a:moveTo>
                  <a:pt x="0" y="0"/>
                </a:moveTo>
                <a:lnTo>
                  <a:pt x="53815" y="31194"/>
                </a:lnTo>
                <a:lnTo>
                  <a:pt x="75395" y="66921"/>
                </a:lnTo>
                <a:lnTo>
                  <a:pt x="92068" y="113163"/>
                </a:lnTo>
                <a:lnTo>
                  <a:pt x="102816" y="167743"/>
                </a:lnTo>
                <a:lnTo>
                  <a:pt x="106625" y="228483"/>
                </a:lnTo>
                <a:lnTo>
                  <a:pt x="102816" y="289223"/>
                </a:lnTo>
                <a:lnTo>
                  <a:pt x="92068" y="343803"/>
                </a:lnTo>
                <a:lnTo>
                  <a:pt x="75395" y="390045"/>
                </a:lnTo>
                <a:lnTo>
                  <a:pt x="53815" y="425772"/>
                </a:lnTo>
                <a:lnTo>
                  <a:pt x="28345" y="448805"/>
                </a:lnTo>
                <a:lnTo>
                  <a:pt x="0" y="456966"/>
                </a:lnTo>
              </a:path>
            </a:pathLst>
          </a:custGeom>
          <a:ln w="32751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51270" y="3654108"/>
            <a:ext cx="640080" cy="457200"/>
          </a:xfrm>
          <a:custGeom>
            <a:avLst/>
            <a:gdLst/>
            <a:ahLst/>
            <a:cxnLst/>
            <a:rect l="l" t="t" r="r" b="b"/>
            <a:pathLst>
              <a:path w="640079" h="457200">
                <a:moveTo>
                  <a:pt x="106625" y="456966"/>
                </a:moveTo>
                <a:lnTo>
                  <a:pt x="52809" y="425772"/>
                </a:lnTo>
                <a:lnTo>
                  <a:pt x="31229" y="390045"/>
                </a:lnTo>
                <a:lnTo>
                  <a:pt x="14557" y="343803"/>
                </a:lnTo>
                <a:lnTo>
                  <a:pt x="3808" y="289223"/>
                </a:lnTo>
                <a:lnTo>
                  <a:pt x="0" y="228483"/>
                </a:lnTo>
                <a:lnTo>
                  <a:pt x="3808" y="167743"/>
                </a:lnTo>
                <a:lnTo>
                  <a:pt x="14557" y="113163"/>
                </a:lnTo>
                <a:lnTo>
                  <a:pt x="31229" y="66921"/>
                </a:lnTo>
                <a:lnTo>
                  <a:pt x="52809" y="31194"/>
                </a:lnTo>
                <a:lnTo>
                  <a:pt x="106625" y="0"/>
                </a:lnTo>
                <a:lnTo>
                  <a:pt x="533127" y="0"/>
                </a:lnTo>
                <a:lnTo>
                  <a:pt x="586943" y="31194"/>
                </a:lnTo>
                <a:lnTo>
                  <a:pt x="608523" y="66921"/>
                </a:lnTo>
                <a:lnTo>
                  <a:pt x="625196" y="113163"/>
                </a:lnTo>
                <a:lnTo>
                  <a:pt x="635944" y="167743"/>
                </a:lnTo>
                <a:lnTo>
                  <a:pt x="639753" y="228483"/>
                </a:lnTo>
                <a:lnTo>
                  <a:pt x="635944" y="289223"/>
                </a:lnTo>
                <a:lnTo>
                  <a:pt x="625196" y="343803"/>
                </a:lnTo>
                <a:lnTo>
                  <a:pt x="608523" y="390045"/>
                </a:lnTo>
                <a:lnTo>
                  <a:pt x="586943" y="425772"/>
                </a:lnTo>
                <a:lnTo>
                  <a:pt x="533127" y="456966"/>
                </a:lnTo>
                <a:lnTo>
                  <a:pt x="106625" y="456966"/>
                </a:lnTo>
                <a:close/>
              </a:path>
            </a:pathLst>
          </a:custGeom>
          <a:ln w="32751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12890" y="3774081"/>
            <a:ext cx="337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FL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750818" y="462924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350401" y="496735"/>
                </a:moveTo>
                <a:lnTo>
                  <a:pt x="209297" y="496735"/>
                </a:lnTo>
                <a:lnTo>
                  <a:pt x="218539" y="512469"/>
                </a:lnTo>
                <a:lnTo>
                  <a:pt x="229533" y="525718"/>
                </a:lnTo>
                <a:lnTo>
                  <a:pt x="242021" y="536217"/>
                </a:lnTo>
                <a:lnTo>
                  <a:pt x="255741" y="543700"/>
                </a:lnTo>
                <a:lnTo>
                  <a:pt x="289639" y="548100"/>
                </a:lnTo>
                <a:lnTo>
                  <a:pt x="321051" y="534877"/>
                </a:lnTo>
                <a:lnTo>
                  <a:pt x="346538" y="506542"/>
                </a:lnTo>
                <a:lnTo>
                  <a:pt x="350401" y="496735"/>
                </a:lnTo>
                <a:close/>
              </a:path>
              <a:path w="548639" h="548639">
                <a:moveTo>
                  <a:pt x="137228" y="48194"/>
                </a:moveTo>
                <a:lnTo>
                  <a:pt x="90783" y="64412"/>
                </a:lnTo>
                <a:lnTo>
                  <a:pt x="66248" y="94198"/>
                </a:lnTo>
                <a:lnTo>
                  <a:pt x="51709" y="134330"/>
                </a:lnTo>
                <a:lnTo>
                  <a:pt x="49531" y="180582"/>
                </a:lnTo>
                <a:lnTo>
                  <a:pt x="49074" y="182283"/>
                </a:lnTo>
                <a:lnTo>
                  <a:pt x="14956" y="205054"/>
                </a:lnTo>
                <a:lnTo>
                  <a:pt x="0" y="247597"/>
                </a:lnTo>
                <a:lnTo>
                  <a:pt x="1341" y="276482"/>
                </a:lnTo>
                <a:lnTo>
                  <a:pt x="10503" y="302572"/>
                </a:lnTo>
                <a:lnTo>
                  <a:pt x="26849" y="322542"/>
                </a:lnTo>
                <a:lnTo>
                  <a:pt x="19601" y="335662"/>
                </a:lnTo>
                <a:lnTo>
                  <a:pt x="14668" y="350422"/>
                </a:lnTo>
                <a:lnTo>
                  <a:pt x="12181" y="366273"/>
                </a:lnTo>
                <a:lnTo>
                  <a:pt x="12270" y="382664"/>
                </a:lnTo>
                <a:lnTo>
                  <a:pt x="19106" y="411031"/>
                </a:lnTo>
                <a:lnTo>
                  <a:pt x="32944" y="432881"/>
                </a:lnTo>
                <a:lnTo>
                  <a:pt x="51809" y="446095"/>
                </a:lnTo>
                <a:lnTo>
                  <a:pt x="73725" y="448552"/>
                </a:lnTo>
                <a:lnTo>
                  <a:pt x="74766" y="450965"/>
                </a:lnTo>
                <a:lnTo>
                  <a:pt x="101027" y="490210"/>
                </a:lnTo>
                <a:lnTo>
                  <a:pt x="135088" y="511902"/>
                </a:lnTo>
                <a:lnTo>
                  <a:pt x="172621" y="514569"/>
                </a:lnTo>
                <a:lnTo>
                  <a:pt x="209297" y="496735"/>
                </a:lnTo>
                <a:lnTo>
                  <a:pt x="350401" y="496735"/>
                </a:lnTo>
                <a:lnTo>
                  <a:pt x="362663" y="465608"/>
                </a:lnTo>
                <a:lnTo>
                  <a:pt x="438080" y="465608"/>
                </a:lnTo>
                <a:lnTo>
                  <a:pt x="453103" y="452071"/>
                </a:lnTo>
                <a:lnTo>
                  <a:pt x="469034" y="420487"/>
                </a:lnTo>
                <a:lnTo>
                  <a:pt x="475032" y="381661"/>
                </a:lnTo>
                <a:lnTo>
                  <a:pt x="485846" y="378582"/>
                </a:lnTo>
                <a:lnTo>
                  <a:pt x="537712" y="323548"/>
                </a:lnTo>
                <a:lnTo>
                  <a:pt x="548172" y="280975"/>
                </a:lnTo>
                <a:lnTo>
                  <a:pt x="546134" y="236173"/>
                </a:lnTo>
                <a:lnTo>
                  <a:pt x="531090" y="194425"/>
                </a:lnTo>
                <a:lnTo>
                  <a:pt x="532335" y="190475"/>
                </a:lnTo>
                <a:lnTo>
                  <a:pt x="533376" y="186424"/>
                </a:lnTo>
                <a:lnTo>
                  <a:pt x="534202" y="182283"/>
                </a:lnTo>
                <a:lnTo>
                  <a:pt x="535987" y="145690"/>
                </a:lnTo>
                <a:lnTo>
                  <a:pt x="527637" y="112160"/>
                </a:lnTo>
                <a:lnTo>
                  <a:pt x="510679" y="85346"/>
                </a:lnTo>
                <a:lnTo>
                  <a:pt x="486640" y="68898"/>
                </a:lnTo>
                <a:lnTo>
                  <a:pt x="485692" y="64148"/>
                </a:lnTo>
                <a:lnTo>
                  <a:pt x="177865" y="64148"/>
                </a:lnTo>
                <a:lnTo>
                  <a:pt x="164973" y="55746"/>
                </a:lnTo>
                <a:lnTo>
                  <a:pt x="151332" y="50402"/>
                </a:lnTo>
                <a:lnTo>
                  <a:pt x="137228" y="48194"/>
                </a:lnTo>
                <a:close/>
              </a:path>
              <a:path w="548639" h="548639">
                <a:moveTo>
                  <a:pt x="438080" y="465608"/>
                </a:moveTo>
                <a:lnTo>
                  <a:pt x="362663" y="465608"/>
                </a:lnTo>
                <a:lnTo>
                  <a:pt x="371598" y="472076"/>
                </a:lnTo>
                <a:lnTo>
                  <a:pt x="381054" y="476795"/>
                </a:lnTo>
                <a:lnTo>
                  <a:pt x="390893" y="479711"/>
                </a:lnTo>
                <a:lnTo>
                  <a:pt x="400979" y="480771"/>
                </a:lnTo>
                <a:lnTo>
                  <a:pt x="429623" y="473227"/>
                </a:lnTo>
                <a:lnTo>
                  <a:pt x="438080" y="465608"/>
                </a:lnTo>
                <a:close/>
              </a:path>
              <a:path w="548639" h="548639">
                <a:moveTo>
                  <a:pt x="243673" y="15487"/>
                </a:moveTo>
                <a:lnTo>
                  <a:pt x="217851" y="19195"/>
                </a:lnTo>
                <a:lnTo>
                  <a:pt x="194934" y="35826"/>
                </a:lnTo>
                <a:lnTo>
                  <a:pt x="177865" y="64148"/>
                </a:lnTo>
                <a:lnTo>
                  <a:pt x="485692" y="64148"/>
                </a:lnTo>
                <a:lnTo>
                  <a:pt x="483852" y="54928"/>
                </a:lnTo>
                <a:lnTo>
                  <a:pt x="479376" y="41912"/>
                </a:lnTo>
                <a:lnTo>
                  <a:pt x="479251" y="41669"/>
                </a:lnTo>
                <a:lnTo>
                  <a:pt x="285193" y="41669"/>
                </a:lnTo>
                <a:lnTo>
                  <a:pt x="280532" y="35421"/>
                </a:lnTo>
                <a:lnTo>
                  <a:pt x="275223" y="30112"/>
                </a:lnTo>
                <a:lnTo>
                  <a:pt x="269457" y="25934"/>
                </a:lnTo>
                <a:lnTo>
                  <a:pt x="243673" y="15487"/>
                </a:lnTo>
                <a:close/>
              </a:path>
              <a:path w="548639" h="548639">
                <a:moveTo>
                  <a:pt x="338287" y="0"/>
                </a:moveTo>
                <a:lnTo>
                  <a:pt x="317217" y="3766"/>
                </a:lnTo>
                <a:lnTo>
                  <a:pt x="298722" y="18019"/>
                </a:lnTo>
                <a:lnTo>
                  <a:pt x="285193" y="41669"/>
                </a:lnTo>
                <a:lnTo>
                  <a:pt x="479251" y="41669"/>
                </a:lnTo>
                <a:lnTo>
                  <a:pt x="473317" y="30112"/>
                </a:lnTo>
                <a:lnTo>
                  <a:pt x="472937" y="29591"/>
                </a:lnTo>
                <a:lnTo>
                  <a:pt x="378881" y="29591"/>
                </a:lnTo>
                <a:lnTo>
                  <a:pt x="374755" y="23039"/>
                </a:lnTo>
                <a:lnTo>
                  <a:pt x="370124" y="17191"/>
                </a:lnTo>
                <a:lnTo>
                  <a:pt x="365036" y="12098"/>
                </a:lnTo>
                <a:lnTo>
                  <a:pt x="359538" y="7811"/>
                </a:lnTo>
                <a:lnTo>
                  <a:pt x="338287" y="0"/>
                </a:lnTo>
                <a:close/>
              </a:path>
              <a:path w="548639" h="548639">
                <a:moveTo>
                  <a:pt x="420862" y="270"/>
                </a:moveTo>
                <a:lnTo>
                  <a:pt x="398100" y="8974"/>
                </a:lnTo>
                <a:lnTo>
                  <a:pt x="378881" y="29591"/>
                </a:lnTo>
                <a:lnTo>
                  <a:pt x="472937" y="29591"/>
                </a:lnTo>
                <a:lnTo>
                  <a:pt x="465825" y="19850"/>
                </a:lnTo>
                <a:lnTo>
                  <a:pt x="444369" y="3792"/>
                </a:lnTo>
                <a:lnTo>
                  <a:pt x="420862" y="270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91634" y="5078623"/>
            <a:ext cx="101719" cy="108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50819" y="4629249"/>
            <a:ext cx="548005" cy="548005"/>
          </a:xfrm>
          <a:custGeom>
            <a:avLst/>
            <a:gdLst/>
            <a:ahLst/>
            <a:cxnLst/>
            <a:rect l="l" t="t" r="r" b="b"/>
            <a:pathLst>
              <a:path w="548005" h="548004">
                <a:moveTo>
                  <a:pt x="49506" y="180488"/>
                </a:moveTo>
                <a:lnTo>
                  <a:pt x="51684" y="134260"/>
                </a:lnTo>
                <a:lnTo>
                  <a:pt x="66214" y="94149"/>
                </a:lnTo>
                <a:lnTo>
                  <a:pt x="90736" y="64379"/>
                </a:lnTo>
                <a:lnTo>
                  <a:pt x="137157" y="48170"/>
                </a:lnTo>
                <a:lnTo>
                  <a:pt x="151254" y="50377"/>
                </a:lnTo>
                <a:lnTo>
                  <a:pt x="164890" y="55718"/>
                </a:lnTo>
                <a:lnTo>
                  <a:pt x="177776" y="64114"/>
                </a:lnTo>
                <a:lnTo>
                  <a:pt x="194835" y="35805"/>
                </a:lnTo>
                <a:lnTo>
                  <a:pt x="217741" y="19184"/>
                </a:lnTo>
                <a:lnTo>
                  <a:pt x="243550" y="15481"/>
                </a:lnTo>
                <a:lnTo>
                  <a:pt x="269316" y="25922"/>
                </a:lnTo>
                <a:lnTo>
                  <a:pt x="275089" y="30101"/>
                </a:lnTo>
                <a:lnTo>
                  <a:pt x="280388" y="35398"/>
                </a:lnTo>
                <a:lnTo>
                  <a:pt x="285047" y="41647"/>
                </a:lnTo>
                <a:lnTo>
                  <a:pt x="298571" y="18009"/>
                </a:lnTo>
                <a:lnTo>
                  <a:pt x="317058" y="3764"/>
                </a:lnTo>
                <a:lnTo>
                  <a:pt x="338118" y="0"/>
                </a:lnTo>
                <a:lnTo>
                  <a:pt x="359361" y="7805"/>
                </a:lnTo>
                <a:lnTo>
                  <a:pt x="364855" y="12088"/>
                </a:lnTo>
                <a:lnTo>
                  <a:pt x="369940" y="17180"/>
                </a:lnTo>
                <a:lnTo>
                  <a:pt x="374566" y="23026"/>
                </a:lnTo>
                <a:lnTo>
                  <a:pt x="378686" y="29573"/>
                </a:lnTo>
                <a:lnTo>
                  <a:pt x="397899" y="8970"/>
                </a:lnTo>
                <a:lnTo>
                  <a:pt x="420650" y="271"/>
                </a:lnTo>
                <a:lnTo>
                  <a:pt x="444142" y="3791"/>
                </a:lnTo>
                <a:lnTo>
                  <a:pt x="465581" y="19842"/>
                </a:lnTo>
                <a:lnTo>
                  <a:pt x="473082" y="30113"/>
                </a:lnTo>
                <a:lnTo>
                  <a:pt x="479129" y="41892"/>
                </a:lnTo>
                <a:lnTo>
                  <a:pt x="483606" y="54901"/>
                </a:lnTo>
                <a:lnTo>
                  <a:pt x="486393" y="68861"/>
                </a:lnTo>
                <a:lnTo>
                  <a:pt x="510419" y="85302"/>
                </a:lnTo>
                <a:lnTo>
                  <a:pt x="527370" y="112102"/>
                </a:lnTo>
                <a:lnTo>
                  <a:pt x="535714" y="145614"/>
                </a:lnTo>
                <a:lnTo>
                  <a:pt x="533924" y="182193"/>
                </a:lnTo>
                <a:lnTo>
                  <a:pt x="533099" y="186328"/>
                </a:lnTo>
                <a:lnTo>
                  <a:pt x="532063" y="190381"/>
                </a:lnTo>
                <a:lnTo>
                  <a:pt x="530824" y="194320"/>
                </a:lnTo>
                <a:lnTo>
                  <a:pt x="545855" y="236051"/>
                </a:lnTo>
                <a:lnTo>
                  <a:pt x="547889" y="280832"/>
                </a:lnTo>
                <a:lnTo>
                  <a:pt x="537436" y="323383"/>
                </a:lnTo>
                <a:lnTo>
                  <a:pt x="515005" y="358426"/>
                </a:lnTo>
                <a:lnTo>
                  <a:pt x="474794" y="381465"/>
                </a:lnTo>
                <a:lnTo>
                  <a:pt x="468795" y="420271"/>
                </a:lnTo>
                <a:lnTo>
                  <a:pt x="452871" y="451840"/>
                </a:lnTo>
                <a:lnTo>
                  <a:pt x="429404" y="472985"/>
                </a:lnTo>
                <a:lnTo>
                  <a:pt x="400776" y="480521"/>
                </a:lnTo>
                <a:lnTo>
                  <a:pt x="390692" y="479464"/>
                </a:lnTo>
                <a:lnTo>
                  <a:pt x="380856" y="476550"/>
                </a:lnTo>
                <a:lnTo>
                  <a:pt x="371405" y="471835"/>
                </a:lnTo>
                <a:lnTo>
                  <a:pt x="362478" y="465372"/>
                </a:lnTo>
                <a:lnTo>
                  <a:pt x="346364" y="506285"/>
                </a:lnTo>
                <a:lnTo>
                  <a:pt x="320890" y="534606"/>
                </a:lnTo>
                <a:lnTo>
                  <a:pt x="289493" y="547824"/>
                </a:lnTo>
                <a:lnTo>
                  <a:pt x="255612" y="543427"/>
                </a:lnTo>
                <a:lnTo>
                  <a:pt x="241900" y="535948"/>
                </a:lnTo>
                <a:lnTo>
                  <a:pt x="229419" y="525453"/>
                </a:lnTo>
                <a:lnTo>
                  <a:pt x="218430" y="512210"/>
                </a:lnTo>
                <a:lnTo>
                  <a:pt x="209197" y="496483"/>
                </a:lnTo>
                <a:lnTo>
                  <a:pt x="172537" y="514307"/>
                </a:lnTo>
                <a:lnTo>
                  <a:pt x="100974" y="489959"/>
                </a:lnTo>
                <a:lnTo>
                  <a:pt x="74722" y="450731"/>
                </a:lnTo>
                <a:lnTo>
                  <a:pt x="73686" y="448321"/>
                </a:lnTo>
                <a:lnTo>
                  <a:pt x="51784" y="445867"/>
                </a:lnTo>
                <a:lnTo>
                  <a:pt x="32930" y="432661"/>
                </a:lnTo>
                <a:lnTo>
                  <a:pt x="19099" y="410823"/>
                </a:lnTo>
                <a:lnTo>
                  <a:pt x="12269" y="382470"/>
                </a:lnTo>
                <a:lnTo>
                  <a:pt x="12177" y="366086"/>
                </a:lnTo>
                <a:lnTo>
                  <a:pt x="14662" y="350243"/>
                </a:lnTo>
                <a:lnTo>
                  <a:pt x="19591" y="335491"/>
                </a:lnTo>
                <a:lnTo>
                  <a:pt x="26830" y="322379"/>
                </a:lnTo>
                <a:lnTo>
                  <a:pt x="10495" y="302418"/>
                </a:lnTo>
                <a:lnTo>
                  <a:pt x="1340" y="276341"/>
                </a:lnTo>
                <a:lnTo>
                  <a:pt x="0" y="247470"/>
                </a:lnTo>
                <a:lnTo>
                  <a:pt x="7108" y="219126"/>
                </a:lnTo>
                <a:lnTo>
                  <a:pt x="14949" y="204949"/>
                </a:lnTo>
                <a:lnTo>
                  <a:pt x="24851" y="193805"/>
                </a:lnTo>
                <a:lnTo>
                  <a:pt x="36366" y="186089"/>
                </a:lnTo>
                <a:lnTo>
                  <a:pt x="49044" y="182196"/>
                </a:lnTo>
                <a:lnTo>
                  <a:pt x="49506" y="180488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00327" y="514903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30464" y="15232"/>
                </a:moveTo>
                <a:lnTo>
                  <a:pt x="30464" y="23644"/>
                </a:lnTo>
                <a:lnTo>
                  <a:pt x="23644" y="30464"/>
                </a:lnTo>
                <a:lnTo>
                  <a:pt x="15232" y="30464"/>
                </a:lnTo>
                <a:lnTo>
                  <a:pt x="6819" y="30464"/>
                </a:lnTo>
                <a:lnTo>
                  <a:pt x="0" y="23644"/>
                </a:lnTo>
                <a:lnTo>
                  <a:pt x="0" y="15232"/>
                </a:lnTo>
                <a:lnTo>
                  <a:pt x="0" y="6819"/>
                </a:lnTo>
                <a:lnTo>
                  <a:pt x="6819" y="0"/>
                </a:lnTo>
                <a:lnTo>
                  <a:pt x="15232" y="0"/>
                </a:lnTo>
                <a:lnTo>
                  <a:pt x="23644" y="0"/>
                </a:lnTo>
                <a:lnTo>
                  <a:pt x="30464" y="6819"/>
                </a:lnTo>
                <a:lnTo>
                  <a:pt x="30464" y="15232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91612" y="5125626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928" y="30464"/>
                </a:moveTo>
                <a:lnTo>
                  <a:pt x="58534" y="42322"/>
                </a:lnTo>
                <a:lnTo>
                  <a:pt x="52006" y="52006"/>
                </a:lnTo>
                <a:lnTo>
                  <a:pt x="42322" y="58534"/>
                </a:lnTo>
                <a:lnTo>
                  <a:pt x="30464" y="60928"/>
                </a:lnTo>
                <a:lnTo>
                  <a:pt x="18606" y="58534"/>
                </a:lnTo>
                <a:lnTo>
                  <a:pt x="8922" y="52006"/>
                </a:lnTo>
                <a:lnTo>
                  <a:pt x="2394" y="42322"/>
                </a:lnTo>
                <a:lnTo>
                  <a:pt x="0" y="30464"/>
                </a:lnTo>
                <a:lnTo>
                  <a:pt x="2394" y="18606"/>
                </a:lnTo>
                <a:lnTo>
                  <a:pt x="8922" y="8922"/>
                </a:lnTo>
                <a:lnTo>
                  <a:pt x="18606" y="2394"/>
                </a:lnTo>
                <a:lnTo>
                  <a:pt x="30464" y="0"/>
                </a:lnTo>
                <a:lnTo>
                  <a:pt x="42322" y="2394"/>
                </a:lnTo>
                <a:lnTo>
                  <a:pt x="52006" y="8922"/>
                </a:lnTo>
                <a:lnTo>
                  <a:pt x="58534" y="18606"/>
                </a:lnTo>
                <a:lnTo>
                  <a:pt x="60928" y="30464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01887" y="5078394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91393" y="45696"/>
                </a:moveTo>
                <a:lnTo>
                  <a:pt x="87802" y="63483"/>
                </a:lnTo>
                <a:lnTo>
                  <a:pt x="78009" y="78009"/>
                </a:lnTo>
                <a:lnTo>
                  <a:pt x="63483" y="87802"/>
                </a:lnTo>
                <a:lnTo>
                  <a:pt x="45696" y="91393"/>
                </a:lnTo>
                <a:lnTo>
                  <a:pt x="27909" y="87802"/>
                </a:lnTo>
                <a:lnTo>
                  <a:pt x="13384" y="78009"/>
                </a:lnTo>
                <a:lnTo>
                  <a:pt x="3591" y="63483"/>
                </a:lnTo>
                <a:lnTo>
                  <a:pt x="0" y="45696"/>
                </a:lnTo>
                <a:lnTo>
                  <a:pt x="3591" y="27909"/>
                </a:lnTo>
                <a:lnTo>
                  <a:pt x="13384" y="13384"/>
                </a:lnTo>
                <a:lnTo>
                  <a:pt x="27909" y="3591"/>
                </a:lnTo>
                <a:lnTo>
                  <a:pt x="45696" y="0"/>
                </a:lnTo>
                <a:lnTo>
                  <a:pt x="63483" y="3591"/>
                </a:lnTo>
                <a:lnTo>
                  <a:pt x="78009" y="13384"/>
                </a:lnTo>
                <a:lnTo>
                  <a:pt x="87802" y="27909"/>
                </a:lnTo>
                <a:lnTo>
                  <a:pt x="91393" y="45696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78236" y="4949491"/>
            <a:ext cx="32384" cy="10160"/>
          </a:xfrm>
          <a:custGeom>
            <a:avLst/>
            <a:gdLst/>
            <a:ahLst/>
            <a:cxnLst/>
            <a:rect l="l" t="t" r="r" b="b"/>
            <a:pathLst>
              <a:path w="32384" h="10160">
                <a:moveTo>
                  <a:pt x="32154" y="10116"/>
                </a:moveTo>
                <a:lnTo>
                  <a:pt x="23761" y="10134"/>
                </a:lnTo>
                <a:lnTo>
                  <a:pt x="15511" y="8425"/>
                </a:lnTo>
                <a:lnTo>
                  <a:pt x="7543" y="5032"/>
                </a:ln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24692" y="5070321"/>
            <a:ext cx="14604" cy="5080"/>
          </a:xfrm>
          <a:custGeom>
            <a:avLst/>
            <a:gdLst/>
            <a:ahLst/>
            <a:cxnLst/>
            <a:rect l="l" t="t" r="r" b="b"/>
            <a:pathLst>
              <a:path w="14605" h="5079">
                <a:moveTo>
                  <a:pt x="14068" y="0"/>
                </a:moveTo>
                <a:lnTo>
                  <a:pt x="9555" y="2445"/>
                </a:lnTo>
                <a:lnTo>
                  <a:pt x="4825" y="4073"/>
                </a:lnTo>
                <a:lnTo>
                  <a:pt x="0" y="4841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51507" y="5101434"/>
            <a:ext cx="8890" cy="22225"/>
          </a:xfrm>
          <a:custGeom>
            <a:avLst/>
            <a:gdLst/>
            <a:ahLst/>
            <a:cxnLst/>
            <a:rect l="l" t="t" r="r" b="b"/>
            <a:pathLst>
              <a:path w="8890" h="22225">
                <a:moveTo>
                  <a:pt x="8476" y="22086"/>
                </a:moveTo>
                <a:lnTo>
                  <a:pt x="5082" y="15157"/>
                </a:lnTo>
                <a:lnTo>
                  <a:pt x="2240" y="7753"/>
                </a:ln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13351" y="5068444"/>
            <a:ext cx="3810" cy="24765"/>
          </a:xfrm>
          <a:custGeom>
            <a:avLst/>
            <a:gdLst/>
            <a:ahLst/>
            <a:cxnLst/>
            <a:rect l="l" t="t" r="r" b="b"/>
            <a:pathLst>
              <a:path w="3809" h="24764">
                <a:moveTo>
                  <a:pt x="3384" y="0"/>
                </a:moveTo>
                <a:lnTo>
                  <a:pt x="2885" y="8218"/>
                </a:lnTo>
                <a:lnTo>
                  <a:pt x="1751" y="16342"/>
                </a:lnTo>
                <a:lnTo>
                  <a:pt x="0" y="24235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84038" y="4918698"/>
            <a:ext cx="41275" cy="90805"/>
          </a:xfrm>
          <a:custGeom>
            <a:avLst/>
            <a:gdLst/>
            <a:ahLst/>
            <a:cxnLst/>
            <a:rect l="l" t="t" r="r" b="b"/>
            <a:pathLst>
              <a:path w="41275" h="90804">
                <a:moveTo>
                  <a:pt x="0" y="0"/>
                </a:moveTo>
                <a:lnTo>
                  <a:pt x="17214" y="15850"/>
                </a:lnTo>
                <a:lnTo>
                  <a:pt x="30262" y="37176"/>
                </a:lnTo>
                <a:lnTo>
                  <a:pt x="38496" y="62557"/>
                </a:lnTo>
                <a:lnTo>
                  <a:pt x="41271" y="90576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63007" y="4822226"/>
            <a:ext cx="18415" cy="34290"/>
          </a:xfrm>
          <a:custGeom>
            <a:avLst/>
            <a:gdLst/>
            <a:ahLst/>
            <a:cxnLst/>
            <a:rect l="l" t="t" r="r" b="b"/>
            <a:pathLst>
              <a:path w="18414" h="34289">
                <a:moveTo>
                  <a:pt x="18377" y="0"/>
                </a:moveTo>
                <a:lnTo>
                  <a:pt x="14888" y="9536"/>
                </a:lnTo>
                <a:lnTo>
                  <a:pt x="10631" y="18433"/>
                </a:lnTo>
                <a:lnTo>
                  <a:pt x="5653" y="26604"/>
                </a:lnTo>
                <a:lnTo>
                  <a:pt x="0" y="33963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37286" y="4696205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702" y="5292"/>
                </a:lnTo>
                <a:lnTo>
                  <a:pt x="1026" y="10663"/>
                </a:lnTo>
                <a:lnTo>
                  <a:pt x="970" y="1604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19923" y="4657040"/>
            <a:ext cx="9525" cy="20955"/>
          </a:xfrm>
          <a:custGeom>
            <a:avLst/>
            <a:gdLst/>
            <a:ahLst/>
            <a:cxnLst/>
            <a:rect l="l" t="t" r="r" b="b"/>
            <a:pathLst>
              <a:path w="9525" h="20954">
                <a:moveTo>
                  <a:pt x="0" y="20456"/>
                </a:moveTo>
                <a:lnTo>
                  <a:pt x="2394" y="13056"/>
                </a:lnTo>
                <a:lnTo>
                  <a:pt x="5565" y="6165"/>
                </a:lnTo>
                <a:lnTo>
                  <a:pt x="9414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31867" y="4669602"/>
            <a:ext cx="5080" cy="17780"/>
          </a:xfrm>
          <a:custGeom>
            <a:avLst/>
            <a:gdLst/>
            <a:ahLst/>
            <a:cxnLst/>
            <a:rect l="l" t="t" r="r" b="b"/>
            <a:pathLst>
              <a:path w="5080" h="17779">
                <a:moveTo>
                  <a:pt x="0" y="17641"/>
                </a:moveTo>
                <a:lnTo>
                  <a:pt x="976" y="11526"/>
                </a:lnTo>
                <a:lnTo>
                  <a:pt x="2508" y="5600"/>
                </a:lnTo>
                <a:lnTo>
                  <a:pt x="4559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28529" y="4693236"/>
            <a:ext cx="16510" cy="17145"/>
          </a:xfrm>
          <a:custGeom>
            <a:avLst/>
            <a:gdLst/>
            <a:ahLst/>
            <a:cxnLst/>
            <a:rect l="l" t="t" r="r" b="b"/>
            <a:pathLst>
              <a:path w="16509" h="17145">
                <a:moveTo>
                  <a:pt x="0" y="0"/>
                </a:moveTo>
                <a:lnTo>
                  <a:pt x="5988" y="4775"/>
                </a:lnTo>
                <a:lnTo>
                  <a:pt x="11529" y="10522"/>
                </a:lnTo>
                <a:lnTo>
                  <a:pt x="16499" y="17115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00327" y="4809741"/>
            <a:ext cx="3175" cy="18415"/>
          </a:xfrm>
          <a:custGeom>
            <a:avLst/>
            <a:gdLst/>
            <a:ahLst/>
            <a:cxnLst/>
            <a:rect l="l" t="t" r="r" b="b"/>
            <a:pathLst>
              <a:path w="3175" h="18414">
                <a:moveTo>
                  <a:pt x="2879" y="18007"/>
                </a:moveTo>
                <a:lnTo>
                  <a:pt x="1572" y="12117"/>
                </a:lnTo>
                <a:lnTo>
                  <a:pt x="609" y="6096"/>
                </a:ln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88680" y="3621489"/>
            <a:ext cx="457200" cy="640080"/>
          </a:xfrm>
          <a:custGeom>
            <a:avLst/>
            <a:gdLst/>
            <a:ahLst/>
            <a:cxnLst/>
            <a:rect l="l" t="t" r="r" b="b"/>
            <a:pathLst>
              <a:path w="457200" h="640079">
                <a:moveTo>
                  <a:pt x="228600" y="0"/>
                </a:moveTo>
                <a:lnTo>
                  <a:pt x="167829" y="3810"/>
                </a:lnTo>
                <a:lnTo>
                  <a:pt x="113221" y="14565"/>
                </a:lnTo>
                <a:lnTo>
                  <a:pt x="66955" y="31246"/>
                </a:lnTo>
                <a:lnTo>
                  <a:pt x="31210" y="52837"/>
                </a:lnTo>
                <a:lnTo>
                  <a:pt x="0" y="106679"/>
                </a:lnTo>
                <a:lnTo>
                  <a:pt x="0" y="533399"/>
                </a:lnTo>
                <a:lnTo>
                  <a:pt x="31210" y="587242"/>
                </a:lnTo>
                <a:lnTo>
                  <a:pt x="66955" y="608833"/>
                </a:lnTo>
                <a:lnTo>
                  <a:pt x="113221" y="625514"/>
                </a:lnTo>
                <a:lnTo>
                  <a:pt x="167829" y="636269"/>
                </a:lnTo>
                <a:lnTo>
                  <a:pt x="228600" y="640079"/>
                </a:lnTo>
                <a:lnTo>
                  <a:pt x="289370" y="636269"/>
                </a:lnTo>
                <a:lnTo>
                  <a:pt x="343978" y="625514"/>
                </a:lnTo>
                <a:lnTo>
                  <a:pt x="390244" y="608833"/>
                </a:lnTo>
                <a:lnTo>
                  <a:pt x="425989" y="587242"/>
                </a:lnTo>
                <a:lnTo>
                  <a:pt x="457200" y="533399"/>
                </a:lnTo>
                <a:lnTo>
                  <a:pt x="457200" y="106679"/>
                </a:lnTo>
                <a:lnTo>
                  <a:pt x="425989" y="52837"/>
                </a:lnTo>
                <a:lnTo>
                  <a:pt x="390244" y="31246"/>
                </a:lnTo>
                <a:lnTo>
                  <a:pt x="343978" y="14565"/>
                </a:lnTo>
                <a:lnTo>
                  <a:pt x="289370" y="3810"/>
                </a:lnTo>
                <a:lnTo>
                  <a:pt x="2286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488680" y="3728114"/>
            <a:ext cx="457200" cy="106680"/>
          </a:xfrm>
          <a:custGeom>
            <a:avLst/>
            <a:gdLst/>
            <a:ahLst/>
            <a:cxnLst/>
            <a:rect l="l" t="t" r="r" b="b"/>
            <a:pathLst>
              <a:path w="457200" h="106680">
                <a:moveTo>
                  <a:pt x="456966" y="0"/>
                </a:moveTo>
                <a:lnTo>
                  <a:pt x="425772" y="53815"/>
                </a:lnTo>
                <a:lnTo>
                  <a:pt x="390045" y="75395"/>
                </a:lnTo>
                <a:lnTo>
                  <a:pt x="343803" y="92068"/>
                </a:lnTo>
                <a:lnTo>
                  <a:pt x="289223" y="102816"/>
                </a:lnTo>
                <a:lnTo>
                  <a:pt x="228483" y="106625"/>
                </a:lnTo>
                <a:lnTo>
                  <a:pt x="167743" y="102816"/>
                </a:lnTo>
                <a:lnTo>
                  <a:pt x="113163" y="92068"/>
                </a:lnTo>
                <a:lnTo>
                  <a:pt x="66921" y="75395"/>
                </a:lnTo>
                <a:lnTo>
                  <a:pt x="31194" y="53815"/>
                </a:lnTo>
                <a:lnTo>
                  <a:pt x="8161" y="28345"/>
                </a:lnTo>
                <a:lnTo>
                  <a:pt x="0" y="0"/>
                </a:lnTo>
              </a:path>
            </a:pathLst>
          </a:custGeom>
          <a:ln w="31733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88680" y="3621489"/>
            <a:ext cx="457200" cy="640080"/>
          </a:xfrm>
          <a:custGeom>
            <a:avLst/>
            <a:gdLst/>
            <a:ahLst/>
            <a:cxnLst/>
            <a:rect l="l" t="t" r="r" b="b"/>
            <a:pathLst>
              <a:path w="457200" h="640079">
                <a:moveTo>
                  <a:pt x="0" y="106625"/>
                </a:moveTo>
                <a:lnTo>
                  <a:pt x="31194" y="52809"/>
                </a:lnTo>
                <a:lnTo>
                  <a:pt x="66921" y="31229"/>
                </a:lnTo>
                <a:lnTo>
                  <a:pt x="113163" y="14557"/>
                </a:lnTo>
                <a:lnTo>
                  <a:pt x="167743" y="3808"/>
                </a:lnTo>
                <a:lnTo>
                  <a:pt x="228483" y="0"/>
                </a:lnTo>
                <a:lnTo>
                  <a:pt x="289223" y="3808"/>
                </a:lnTo>
                <a:lnTo>
                  <a:pt x="343803" y="14557"/>
                </a:lnTo>
                <a:lnTo>
                  <a:pt x="390045" y="31229"/>
                </a:lnTo>
                <a:lnTo>
                  <a:pt x="425772" y="52809"/>
                </a:lnTo>
                <a:lnTo>
                  <a:pt x="456966" y="106625"/>
                </a:lnTo>
                <a:lnTo>
                  <a:pt x="456966" y="533127"/>
                </a:lnTo>
                <a:lnTo>
                  <a:pt x="425772" y="586943"/>
                </a:lnTo>
                <a:lnTo>
                  <a:pt x="390045" y="608523"/>
                </a:lnTo>
                <a:lnTo>
                  <a:pt x="343803" y="625196"/>
                </a:lnTo>
                <a:lnTo>
                  <a:pt x="289223" y="635944"/>
                </a:lnTo>
                <a:lnTo>
                  <a:pt x="228483" y="639753"/>
                </a:lnTo>
                <a:lnTo>
                  <a:pt x="167743" y="635944"/>
                </a:lnTo>
                <a:lnTo>
                  <a:pt x="113163" y="625196"/>
                </a:lnTo>
                <a:lnTo>
                  <a:pt x="66921" y="608523"/>
                </a:lnTo>
                <a:lnTo>
                  <a:pt x="31194" y="586943"/>
                </a:lnTo>
                <a:lnTo>
                  <a:pt x="0" y="533127"/>
                </a:lnTo>
                <a:lnTo>
                  <a:pt x="0" y="106625"/>
                </a:lnTo>
                <a:close/>
              </a:path>
            </a:pathLst>
          </a:custGeom>
          <a:ln w="31733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567419" y="3924574"/>
            <a:ext cx="3390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SSC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940369" y="4805450"/>
            <a:ext cx="192306" cy="192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59680" y="4970229"/>
            <a:ext cx="3656329" cy="0"/>
          </a:xfrm>
          <a:custGeom>
            <a:avLst/>
            <a:gdLst/>
            <a:ahLst/>
            <a:cxnLst/>
            <a:rect l="l" t="t" r="r" b="b"/>
            <a:pathLst>
              <a:path w="3656329">
                <a:moveTo>
                  <a:pt x="0" y="0"/>
                </a:moveTo>
                <a:lnTo>
                  <a:pt x="3655734" y="0"/>
                </a:lnTo>
              </a:path>
            </a:pathLst>
          </a:custGeom>
          <a:ln w="32751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51121" y="4924510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>
                <a:moveTo>
                  <a:pt x="0" y="0"/>
                </a:moveTo>
                <a:lnTo>
                  <a:pt x="3838521" y="0"/>
                </a:lnTo>
              </a:path>
            </a:pathLst>
          </a:custGeom>
          <a:ln w="32751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91600" y="4924509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360" y="0"/>
                </a:lnTo>
              </a:path>
            </a:pathLst>
          </a:custGeom>
          <a:ln w="32751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60130" y="4276811"/>
            <a:ext cx="114300" cy="687705"/>
          </a:xfrm>
          <a:custGeom>
            <a:avLst/>
            <a:gdLst/>
            <a:ahLst/>
            <a:cxnLst/>
            <a:rect l="l" t="t" r="r" b="b"/>
            <a:pathLst>
              <a:path w="114300" h="687704">
                <a:moveTo>
                  <a:pt x="76200" y="114299"/>
                </a:moveTo>
                <a:lnTo>
                  <a:pt x="38100" y="114299"/>
                </a:lnTo>
                <a:lnTo>
                  <a:pt x="38100" y="687704"/>
                </a:lnTo>
                <a:lnTo>
                  <a:pt x="76200" y="687704"/>
                </a:lnTo>
                <a:lnTo>
                  <a:pt x="76200" y="114299"/>
                </a:lnTo>
                <a:close/>
              </a:path>
              <a:path w="114300" h="687704">
                <a:moveTo>
                  <a:pt x="57150" y="0"/>
                </a:moveTo>
                <a:lnTo>
                  <a:pt x="0" y="114299"/>
                </a:lnTo>
                <a:lnTo>
                  <a:pt x="114300" y="114299"/>
                </a:lnTo>
                <a:lnTo>
                  <a:pt x="57150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76800" y="3644978"/>
            <a:ext cx="0" cy="1234440"/>
          </a:xfrm>
          <a:custGeom>
            <a:avLst/>
            <a:gdLst/>
            <a:ahLst/>
            <a:cxnLst/>
            <a:rect l="l" t="t" r="r" b="b"/>
            <a:pathLst>
              <a:path h="1234439">
                <a:moveTo>
                  <a:pt x="0" y="1233811"/>
                </a:moveTo>
                <a:lnTo>
                  <a:pt x="0" y="0"/>
                </a:lnTo>
              </a:path>
            </a:pathLst>
          </a:custGeom>
          <a:ln w="327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76800" y="2090755"/>
            <a:ext cx="0" cy="1736725"/>
          </a:xfrm>
          <a:custGeom>
            <a:avLst/>
            <a:gdLst/>
            <a:ahLst/>
            <a:cxnLst/>
            <a:rect l="l" t="t" r="r" b="b"/>
            <a:pathLst>
              <a:path h="1736725">
                <a:moveTo>
                  <a:pt x="0" y="1736475"/>
                </a:moveTo>
                <a:lnTo>
                  <a:pt x="0" y="0"/>
                </a:lnTo>
              </a:path>
            </a:pathLst>
          </a:custGeom>
          <a:ln w="327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42311" y="4981689"/>
            <a:ext cx="1816735" cy="57150"/>
          </a:xfrm>
          <a:custGeom>
            <a:avLst/>
            <a:gdLst/>
            <a:ahLst/>
            <a:cxnLst/>
            <a:rect l="l" t="t" r="r" b="b"/>
            <a:pathLst>
              <a:path w="1816735" h="57150">
                <a:moveTo>
                  <a:pt x="0" y="57120"/>
                </a:moveTo>
                <a:lnTo>
                  <a:pt x="1816443" y="0"/>
                </a:lnTo>
              </a:path>
            </a:pathLst>
          </a:custGeom>
          <a:ln w="3275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99461" y="4878813"/>
            <a:ext cx="1576705" cy="45720"/>
          </a:xfrm>
          <a:custGeom>
            <a:avLst/>
            <a:gdLst/>
            <a:ahLst/>
            <a:cxnLst/>
            <a:rect l="l" t="t" r="r" b="b"/>
            <a:pathLst>
              <a:path w="1576704" h="45720">
                <a:moveTo>
                  <a:pt x="0" y="45696"/>
                </a:moveTo>
                <a:lnTo>
                  <a:pt x="1576535" y="0"/>
                </a:lnTo>
              </a:path>
            </a:pathLst>
          </a:custGeom>
          <a:ln w="327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05176" y="4833090"/>
            <a:ext cx="1662430" cy="40005"/>
          </a:xfrm>
          <a:custGeom>
            <a:avLst/>
            <a:gdLst/>
            <a:ahLst/>
            <a:cxnLst/>
            <a:rect l="l" t="t" r="r" b="b"/>
            <a:pathLst>
              <a:path w="1662429" h="40004">
                <a:moveTo>
                  <a:pt x="0" y="39985"/>
                </a:moveTo>
                <a:lnTo>
                  <a:pt x="1662215" y="0"/>
                </a:lnTo>
              </a:path>
            </a:pathLst>
          </a:custGeom>
          <a:ln w="32751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65170" y="4924542"/>
            <a:ext cx="1885314" cy="62865"/>
          </a:xfrm>
          <a:custGeom>
            <a:avLst/>
            <a:gdLst/>
            <a:ahLst/>
            <a:cxnLst/>
            <a:rect l="l" t="t" r="r" b="b"/>
            <a:pathLst>
              <a:path w="1885314" h="62864">
                <a:moveTo>
                  <a:pt x="0" y="62833"/>
                </a:moveTo>
                <a:lnTo>
                  <a:pt x="1884988" y="0"/>
                </a:lnTo>
              </a:path>
            </a:pathLst>
          </a:custGeom>
          <a:ln w="32751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58439" y="510739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19" h="365760">
                <a:moveTo>
                  <a:pt x="137160" y="0"/>
                </a:moveTo>
                <a:lnTo>
                  <a:pt x="93805" y="9323"/>
                </a:lnTo>
                <a:lnTo>
                  <a:pt x="56153" y="35284"/>
                </a:lnTo>
                <a:lnTo>
                  <a:pt x="26462" y="74872"/>
                </a:lnTo>
                <a:lnTo>
                  <a:pt x="6992" y="125075"/>
                </a:lnTo>
                <a:lnTo>
                  <a:pt x="0" y="182880"/>
                </a:lnTo>
                <a:lnTo>
                  <a:pt x="6992" y="240684"/>
                </a:lnTo>
                <a:lnTo>
                  <a:pt x="26462" y="290887"/>
                </a:lnTo>
                <a:lnTo>
                  <a:pt x="56153" y="330475"/>
                </a:lnTo>
                <a:lnTo>
                  <a:pt x="93805" y="356436"/>
                </a:lnTo>
                <a:lnTo>
                  <a:pt x="137160" y="365760"/>
                </a:lnTo>
                <a:lnTo>
                  <a:pt x="180514" y="356436"/>
                </a:lnTo>
                <a:lnTo>
                  <a:pt x="218166" y="330475"/>
                </a:lnTo>
                <a:lnTo>
                  <a:pt x="247857" y="290887"/>
                </a:lnTo>
                <a:lnTo>
                  <a:pt x="267327" y="240684"/>
                </a:lnTo>
                <a:lnTo>
                  <a:pt x="274320" y="182880"/>
                </a:lnTo>
                <a:lnTo>
                  <a:pt x="267327" y="125075"/>
                </a:lnTo>
                <a:lnTo>
                  <a:pt x="247857" y="74872"/>
                </a:lnTo>
                <a:lnTo>
                  <a:pt x="218166" y="35284"/>
                </a:lnTo>
                <a:lnTo>
                  <a:pt x="180514" y="9323"/>
                </a:lnTo>
                <a:lnTo>
                  <a:pt x="137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58439" y="510739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19" h="365760">
                <a:moveTo>
                  <a:pt x="0" y="182786"/>
                </a:moveTo>
                <a:lnTo>
                  <a:pt x="6988" y="125011"/>
                </a:lnTo>
                <a:lnTo>
                  <a:pt x="26450" y="74835"/>
                </a:lnTo>
                <a:lnTo>
                  <a:pt x="56126" y="35267"/>
                </a:lnTo>
                <a:lnTo>
                  <a:pt x="93758" y="9318"/>
                </a:lnTo>
                <a:lnTo>
                  <a:pt x="137090" y="0"/>
                </a:lnTo>
                <a:lnTo>
                  <a:pt x="180421" y="9318"/>
                </a:lnTo>
                <a:lnTo>
                  <a:pt x="218053" y="35267"/>
                </a:lnTo>
                <a:lnTo>
                  <a:pt x="247729" y="74835"/>
                </a:lnTo>
                <a:lnTo>
                  <a:pt x="267191" y="125011"/>
                </a:lnTo>
                <a:lnTo>
                  <a:pt x="274180" y="182786"/>
                </a:lnTo>
                <a:lnTo>
                  <a:pt x="267191" y="240561"/>
                </a:lnTo>
                <a:lnTo>
                  <a:pt x="247729" y="290738"/>
                </a:lnTo>
                <a:lnTo>
                  <a:pt x="218053" y="330306"/>
                </a:lnTo>
                <a:lnTo>
                  <a:pt x="180421" y="356254"/>
                </a:lnTo>
                <a:lnTo>
                  <a:pt x="137090" y="365573"/>
                </a:lnTo>
                <a:lnTo>
                  <a:pt x="93758" y="356254"/>
                </a:lnTo>
                <a:lnTo>
                  <a:pt x="56126" y="330306"/>
                </a:lnTo>
                <a:lnTo>
                  <a:pt x="26450" y="290738"/>
                </a:lnTo>
                <a:lnTo>
                  <a:pt x="6988" y="240561"/>
                </a:lnTo>
                <a:lnTo>
                  <a:pt x="0" y="182786"/>
                </a:lnTo>
                <a:close/>
              </a:path>
            </a:pathLst>
          </a:custGeom>
          <a:ln w="95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60359" y="5011190"/>
            <a:ext cx="192306" cy="1923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93920" y="2295609"/>
            <a:ext cx="457200" cy="160020"/>
          </a:xfrm>
          <a:custGeom>
            <a:avLst/>
            <a:gdLst/>
            <a:ahLst/>
            <a:cxnLst/>
            <a:rect l="l" t="t" r="r" b="b"/>
            <a:pathLst>
              <a:path w="457200" h="160019">
                <a:moveTo>
                  <a:pt x="0" y="0"/>
                </a:moveTo>
                <a:lnTo>
                  <a:pt x="0" y="137160"/>
                </a:lnTo>
                <a:lnTo>
                  <a:pt x="11654" y="144384"/>
                </a:lnTo>
                <a:lnTo>
                  <a:pt x="44106" y="150660"/>
                </a:lnTo>
                <a:lnTo>
                  <a:pt x="93592" y="155608"/>
                </a:lnTo>
                <a:lnTo>
                  <a:pt x="156345" y="158854"/>
                </a:lnTo>
                <a:lnTo>
                  <a:pt x="228600" y="160020"/>
                </a:lnTo>
                <a:lnTo>
                  <a:pt x="300854" y="158854"/>
                </a:lnTo>
                <a:lnTo>
                  <a:pt x="363607" y="155608"/>
                </a:lnTo>
                <a:lnTo>
                  <a:pt x="413093" y="150660"/>
                </a:lnTo>
                <a:lnTo>
                  <a:pt x="445545" y="144384"/>
                </a:lnTo>
                <a:lnTo>
                  <a:pt x="457200" y="137160"/>
                </a:lnTo>
                <a:lnTo>
                  <a:pt x="457200" y="22860"/>
                </a:lnTo>
                <a:lnTo>
                  <a:pt x="228600" y="22860"/>
                </a:lnTo>
                <a:lnTo>
                  <a:pt x="156345" y="21694"/>
                </a:lnTo>
                <a:lnTo>
                  <a:pt x="93592" y="18448"/>
                </a:lnTo>
                <a:lnTo>
                  <a:pt x="44106" y="13500"/>
                </a:lnTo>
                <a:lnTo>
                  <a:pt x="11654" y="7224"/>
                </a:lnTo>
                <a:lnTo>
                  <a:pt x="0" y="0"/>
                </a:lnTo>
                <a:close/>
              </a:path>
              <a:path w="457200" h="160019">
                <a:moveTo>
                  <a:pt x="457200" y="0"/>
                </a:moveTo>
                <a:lnTo>
                  <a:pt x="413093" y="13500"/>
                </a:lnTo>
                <a:lnTo>
                  <a:pt x="363607" y="18448"/>
                </a:lnTo>
                <a:lnTo>
                  <a:pt x="300854" y="21694"/>
                </a:lnTo>
                <a:lnTo>
                  <a:pt x="228600" y="22860"/>
                </a:lnTo>
                <a:lnTo>
                  <a:pt x="457200" y="22860"/>
                </a:lnTo>
                <a:lnTo>
                  <a:pt x="457200" y="0"/>
                </a:lnTo>
                <a:close/>
              </a:path>
            </a:pathLst>
          </a:custGeom>
          <a:solidFill>
            <a:srgbClr val="FF0000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93920" y="2272749"/>
            <a:ext cx="457200" cy="45720"/>
          </a:xfrm>
          <a:custGeom>
            <a:avLst/>
            <a:gdLst/>
            <a:ahLst/>
            <a:cxnLst/>
            <a:rect l="l" t="t" r="r" b="b"/>
            <a:pathLst>
              <a:path w="457200" h="45719">
                <a:moveTo>
                  <a:pt x="228600" y="0"/>
                </a:moveTo>
                <a:lnTo>
                  <a:pt x="156345" y="1165"/>
                </a:lnTo>
                <a:lnTo>
                  <a:pt x="93592" y="4411"/>
                </a:lnTo>
                <a:lnTo>
                  <a:pt x="44106" y="9359"/>
                </a:lnTo>
                <a:lnTo>
                  <a:pt x="0" y="22860"/>
                </a:lnTo>
                <a:lnTo>
                  <a:pt x="11654" y="30084"/>
                </a:lnTo>
                <a:lnTo>
                  <a:pt x="44106" y="36360"/>
                </a:lnTo>
                <a:lnTo>
                  <a:pt x="93592" y="41308"/>
                </a:lnTo>
                <a:lnTo>
                  <a:pt x="156345" y="44554"/>
                </a:lnTo>
                <a:lnTo>
                  <a:pt x="228600" y="45720"/>
                </a:lnTo>
                <a:lnTo>
                  <a:pt x="300854" y="44554"/>
                </a:lnTo>
                <a:lnTo>
                  <a:pt x="363607" y="41308"/>
                </a:lnTo>
                <a:lnTo>
                  <a:pt x="413093" y="36360"/>
                </a:lnTo>
                <a:lnTo>
                  <a:pt x="445545" y="30084"/>
                </a:lnTo>
                <a:lnTo>
                  <a:pt x="457200" y="22860"/>
                </a:lnTo>
                <a:lnTo>
                  <a:pt x="445545" y="15635"/>
                </a:lnTo>
                <a:lnTo>
                  <a:pt x="413093" y="9359"/>
                </a:lnTo>
                <a:lnTo>
                  <a:pt x="363607" y="4411"/>
                </a:lnTo>
                <a:lnTo>
                  <a:pt x="300854" y="1165"/>
                </a:lnTo>
                <a:lnTo>
                  <a:pt x="228600" y="0"/>
                </a:lnTo>
                <a:close/>
              </a:path>
            </a:pathLst>
          </a:custGeom>
          <a:solidFill>
            <a:srgbClr val="FF6666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93920" y="2272749"/>
            <a:ext cx="457200" cy="45720"/>
          </a:xfrm>
          <a:custGeom>
            <a:avLst/>
            <a:gdLst/>
            <a:ahLst/>
            <a:cxnLst/>
            <a:rect l="l" t="t" r="r" b="b"/>
            <a:pathLst>
              <a:path w="457200" h="45719">
                <a:moveTo>
                  <a:pt x="456966" y="22848"/>
                </a:moveTo>
                <a:lnTo>
                  <a:pt x="412882" y="36342"/>
                </a:lnTo>
                <a:lnTo>
                  <a:pt x="363422" y="41288"/>
                </a:lnTo>
                <a:lnTo>
                  <a:pt x="300701" y="44531"/>
                </a:lnTo>
                <a:lnTo>
                  <a:pt x="228483" y="45696"/>
                </a:lnTo>
                <a:lnTo>
                  <a:pt x="156264" y="44531"/>
                </a:lnTo>
                <a:lnTo>
                  <a:pt x="93544" y="41288"/>
                </a:lnTo>
                <a:lnTo>
                  <a:pt x="44084" y="36342"/>
                </a:lnTo>
                <a:lnTo>
                  <a:pt x="11648" y="30070"/>
                </a:lnTo>
                <a:lnTo>
                  <a:pt x="0" y="22848"/>
                </a:lnTo>
                <a:lnTo>
                  <a:pt x="11648" y="15626"/>
                </a:lnTo>
                <a:lnTo>
                  <a:pt x="44084" y="9354"/>
                </a:lnTo>
                <a:lnTo>
                  <a:pt x="93544" y="4408"/>
                </a:lnTo>
                <a:lnTo>
                  <a:pt x="156264" y="1164"/>
                </a:lnTo>
                <a:lnTo>
                  <a:pt x="228483" y="0"/>
                </a:lnTo>
                <a:lnTo>
                  <a:pt x="300701" y="1164"/>
                </a:lnTo>
                <a:lnTo>
                  <a:pt x="363422" y="4408"/>
                </a:lnTo>
                <a:lnTo>
                  <a:pt x="412882" y="9354"/>
                </a:lnTo>
                <a:lnTo>
                  <a:pt x="445318" y="15626"/>
                </a:lnTo>
                <a:lnTo>
                  <a:pt x="456966" y="22848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93920" y="2295597"/>
            <a:ext cx="457200" cy="160020"/>
          </a:xfrm>
          <a:custGeom>
            <a:avLst/>
            <a:gdLst/>
            <a:ahLst/>
            <a:cxnLst/>
            <a:rect l="l" t="t" r="r" b="b"/>
            <a:pathLst>
              <a:path w="457200" h="160019">
                <a:moveTo>
                  <a:pt x="456966" y="0"/>
                </a:moveTo>
                <a:lnTo>
                  <a:pt x="456966" y="137090"/>
                </a:lnTo>
                <a:lnTo>
                  <a:pt x="445318" y="144311"/>
                </a:lnTo>
                <a:lnTo>
                  <a:pt x="412882" y="150583"/>
                </a:lnTo>
                <a:lnTo>
                  <a:pt x="363422" y="155529"/>
                </a:lnTo>
                <a:lnTo>
                  <a:pt x="300701" y="158773"/>
                </a:lnTo>
                <a:lnTo>
                  <a:pt x="228483" y="159938"/>
                </a:lnTo>
                <a:lnTo>
                  <a:pt x="156264" y="158773"/>
                </a:lnTo>
                <a:lnTo>
                  <a:pt x="93544" y="155529"/>
                </a:lnTo>
                <a:lnTo>
                  <a:pt x="44084" y="150583"/>
                </a:lnTo>
                <a:lnTo>
                  <a:pt x="11648" y="144311"/>
                </a:lnTo>
                <a:lnTo>
                  <a:pt x="0" y="137090"/>
                </a:ln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82289" y="2796624"/>
            <a:ext cx="114300" cy="1828800"/>
          </a:xfrm>
          <a:custGeom>
            <a:avLst/>
            <a:gdLst/>
            <a:ahLst/>
            <a:cxnLst/>
            <a:rect l="l" t="t" r="r" b="b"/>
            <a:pathLst>
              <a:path w="114300" h="1828800">
                <a:moveTo>
                  <a:pt x="114300" y="1714500"/>
                </a:moveTo>
                <a:lnTo>
                  <a:pt x="0" y="1714500"/>
                </a:lnTo>
                <a:lnTo>
                  <a:pt x="57150" y="1828800"/>
                </a:lnTo>
                <a:lnTo>
                  <a:pt x="114300" y="1714500"/>
                </a:lnTo>
                <a:close/>
              </a:path>
              <a:path w="114300" h="1828800">
                <a:moveTo>
                  <a:pt x="76200" y="0"/>
                </a:moveTo>
                <a:lnTo>
                  <a:pt x="38100" y="0"/>
                </a:lnTo>
                <a:lnTo>
                  <a:pt x="38100" y="1714500"/>
                </a:lnTo>
                <a:lnTo>
                  <a:pt x="76200" y="1714500"/>
                </a:lnTo>
                <a:lnTo>
                  <a:pt x="76200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16353" y="4668865"/>
            <a:ext cx="399415" cy="427990"/>
          </a:xfrm>
          <a:custGeom>
            <a:avLst/>
            <a:gdLst/>
            <a:ahLst/>
            <a:cxnLst/>
            <a:rect l="l" t="t" r="r" b="b"/>
            <a:pathLst>
              <a:path w="399414" h="427989">
                <a:moveTo>
                  <a:pt x="305917" y="0"/>
                </a:moveTo>
                <a:lnTo>
                  <a:pt x="262659" y="21075"/>
                </a:lnTo>
                <a:lnTo>
                  <a:pt x="224509" y="53933"/>
                </a:lnTo>
                <a:lnTo>
                  <a:pt x="179215" y="98338"/>
                </a:lnTo>
                <a:lnTo>
                  <a:pt x="129679" y="151790"/>
                </a:lnTo>
                <a:lnTo>
                  <a:pt x="82518" y="207348"/>
                </a:lnTo>
                <a:lnTo>
                  <a:pt x="43835" y="257616"/>
                </a:lnTo>
                <a:lnTo>
                  <a:pt x="15764" y="299414"/>
                </a:lnTo>
                <a:lnTo>
                  <a:pt x="0" y="344881"/>
                </a:lnTo>
                <a:lnTo>
                  <a:pt x="93103" y="427469"/>
                </a:lnTo>
                <a:lnTo>
                  <a:pt x="136361" y="406394"/>
                </a:lnTo>
                <a:lnTo>
                  <a:pt x="174511" y="373536"/>
                </a:lnTo>
                <a:lnTo>
                  <a:pt x="219806" y="329131"/>
                </a:lnTo>
                <a:lnTo>
                  <a:pt x="269341" y="275678"/>
                </a:lnTo>
                <a:lnTo>
                  <a:pt x="316503" y="220121"/>
                </a:lnTo>
                <a:lnTo>
                  <a:pt x="355189" y="169852"/>
                </a:lnTo>
                <a:lnTo>
                  <a:pt x="383262" y="128054"/>
                </a:lnTo>
                <a:lnTo>
                  <a:pt x="399021" y="82588"/>
                </a:lnTo>
                <a:lnTo>
                  <a:pt x="305917" y="0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09162" y="4751552"/>
            <a:ext cx="306705" cy="345440"/>
          </a:xfrm>
          <a:custGeom>
            <a:avLst/>
            <a:gdLst/>
            <a:ahLst/>
            <a:cxnLst/>
            <a:rect l="l" t="t" r="r" b="b"/>
            <a:pathLst>
              <a:path w="306704" h="345439">
                <a:moveTo>
                  <a:pt x="0" y="344849"/>
                </a:moveTo>
                <a:lnTo>
                  <a:pt x="15794" y="299375"/>
                </a:lnTo>
                <a:lnTo>
                  <a:pt x="43898" y="257577"/>
                </a:lnTo>
                <a:lnTo>
                  <a:pt x="82622" y="207310"/>
                </a:lnTo>
                <a:lnTo>
                  <a:pt x="129828" y="151757"/>
                </a:lnTo>
                <a:lnTo>
                  <a:pt x="179407" y="98311"/>
                </a:lnTo>
                <a:lnTo>
                  <a:pt x="224740" y="53913"/>
                </a:lnTo>
                <a:lnTo>
                  <a:pt x="262921" y="21062"/>
                </a:lnTo>
                <a:lnTo>
                  <a:pt x="291045" y="2257"/>
                </a:lnTo>
                <a:lnTo>
                  <a:pt x="306207" y="0"/>
                </a:lnTo>
              </a:path>
            </a:pathLst>
          </a:custGeom>
          <a:ln w="9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16062" y="4668885"/>
            <a:ext cx="399415" cy="427990"/>
          </a:xfrm>
          <a:custGeom>
            <a:avLst/>
            <a:gdLst/>
            <a:ahLst/>
            <a:cxnLst/>
            <a:rect l="l" t="t" r="r" b="b"/>
            <a:pathLst>
              <a:path w="399414" h="427989">
                <a:moveTo>
                  <a:pt x="306207" y="0"/>
                </a:moveTo>
                <a:lnTo>
                  <a:pt x="399307" y="82667"/>
                </a:lnTo>
                <a:lnTo>
                  <a:pt x="398858" y="97990"/>
                </a:lnTo>
                <a:lnTo>
                  <a:pt x="383513" y="128141"/>
                </a:lnTo>
                <a:lnTo>
                  <a:pt x="355408" y="169939"/>
                </a:lnTo>
                <a:lnTo>
                  <a:pt x="316684" y="220205"/>
                </a:lnTo>
                <a:lnTo>
                  <a:pt x="269478" y="275759"/>
                </a:lnTo>
                <a:lnTo>
                  <a:pt x="219899" y="329205"/>
                </a:lnTo>
                <a:lnTo>
                  <a:pt x="174566" y="373603"/>
                </a:lnTo>
                <a:lnTo>
                  <a:pt x="136385" y="406454"/>
                </a:lnTo>
                <a:lnTo>
                  <a:pt x="93099" y="427516"/>
                </a:lnTo>
                <a:lnTo>
                  <a:pt x="0" y="344849"/>
                </a:lnTo>
                <a:lnTo>
                  <a:pt x="15794" y="299375"/>
                </a:lnTo>
                <a:lnTo>
                  <a:pt x="43898" y="257577"/>
                </a:lnTo>
                <a:lnTo>
                  <a:pt x="82622" y="207310"/>
                </a:lnTo>
                <a:lnTo>
                  <a:pt x="129828" y="151757"/>
                </a:lnTo>
                <a:lnTo>
                  <a:pt x="179407" y="98311"/>
                </a:lnTo>
                <a:lnTo>
                  <a:pt x="224740" y="53913"/>
                </a:lnTo>
                <a:lnTo>
                  <a:pt x="262921" y="21062"/>
                </a:lnTo>
                <a:lnTo>
                  <a:pt x="306207" y="0"/>
                </a:lnTo>
                <a:close/>
              </a:path>
            </a:pathLst>
          </a:custGeom>
          <a:ln w="9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265923" y="4741417"/>
            <a:ext cx="182880" cy="457834"/>
          </a:xfrm>
          <a:custGeom>
            <a:avLst/>
            <a:gdLst/>
            <a:ahLst/>
            <a:cxnLst/>
            <a:rect l="l" t="t" r="r" b="b"/>
            <a:pathLst>
              <a:path w="182879" h="457835">
                <a:moveTo>
                  <a:pt x="151599" y="0"/>
                </a:moveTo>
                <a:lnTo>
                  <a:pt x="29679" y="419"/>
                </a:lnTo>
                <a:lnTo>
                  <a:pt x="11835" y="44593"/>
                </a:lnTo>
                <a:lnTo>
                  <a:pt x="5408" y="94103"/>
                </a:lnTo>
                <a:lnTo>
                  <a:pt x="1300" y="156872"/>
                </a:lnTo>
                <a:lnTo>
                  <a:pt x="0" y="229133"/>
                </a:lnTo>
                <a:lnTo>
                  <a:pt x="1802" y="301382"/>
                </a:lnTo>
                <a:lnTo>
                  <a:pt x="6346" y="364118"/>
                </a:lnTo>
                <a:lnTo>
                  <a:pt x="13116" y="413579"/>
                </a:lnTo>
                <a:lnTo>
                  <a:pt x="21595" y="446001"/>
                </a:lnTo>
                <a:lnTo>
                  <a:pt x="31267" y="457619"/>
                </a:lnTo>
                <a:lnTo>
                  <a:pt x="153187" y="457200"/>
                </a:lnTo>
                <a:lnTo>
                  <a:pt x="171038" y="413029"/>
                </a:lnTo>
                <a:lnTo>
                  <a:pt x="177464" y="363523"/>
                </a:lnTo>
                <a:lnTo>
                  <a:pt x="181574" y="300757"/>
                </a:lnTo>
                <a:lnTo>
                  <a:pt x="182880" y="228498"/>
                </a:lnTo>
                <a:lnTo>
                  <a:pt x="181072" y="156249"/>
                </a:lnTo>
                <a:lnTo>
                  <a:pt x="176527" y="93512"/>
                </a:lnTo>
                <a:lnTo>
                  <a:pt x="169757" y="44049"/>
                </a:lnTo>
                <a:lnTo>
                  <a:pt x="161276" y="11624"/>
                </a:lnTo>
                <a:lnTo>
                  <a:pt x="151599" y="0"/>
                </a:lnTo>
                <a:close/>
              </a:path>
            </a:pathLst>
          </a:custGeom>
          <a:solidFill>
            <a:srgbClr val="00FF00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297268" y="4741544"/>
            <a:ext cx="30480" cy="457200"/>
          </a:xfrm>
          <a:custGeom>
            <a:avLst/>
            <a:gdLst/>
            <a:ahLst/>
            <a:cxnLst/>
            <a:rect l="l" t="t" r="r" b="b"/>
            <a:pathLst>
              <a:path w="30479" h="457200">
                <a:moveTo>
                  <a:pt x="0" y="0"/>
                </a:moveTo>
                <a:lnTo>
                  <a:pt x="17991" y="44084"/>
                </a:lnTo>
                <a:lnTo>
                  <a:pt x="24586" y="93544"/>
                </a:lnTo>
                <a:lnTo>
                  <a:pt x="28911" y="156264"/>
                </a:lnTo>
                <a:lnTo>
                  <a:pt x="30464" y="228483"/>
                </a:lnTo>
                <a:lnTo>
                  <a:pt x="28911" y="300701"/>
                </a:lnTo>
                <a:lnTo>
                  <a:pt x="24586" y="363422"/>
                </a:lnTo>
                <a:lnTo>
                  <a:pt x="17991" y="412882"/>
                </a:lnTo>
                <a:lnTo>
                  <a:pt x="9629" y="445318"/>
                </a:lnTo>
                <a:lnTo>
                  <a:pt x="0" y="456966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266804" y="4741544"/>
            <a:ext cx="182880" cy="457200"/>
          </a:xfrm>
          <a:custGeom>
            <a:avLst/>
            <a:gdLst/>
            <a:ahLst/>
            <a:cxnLst/>
            <a:rect l="l" t="t" r="r" b="b"/>
            <a:pathLst>
              <a:path w="182879" h="457200">
                <a:moveTo>
                  <a:pt x="152322" y="456966"/>
                </a:moveTo>
                <a:lnTo>
                  <a:pt x="30464" y="456966"/>
                </a:lnTo>
                <a:lnTo>
                  <a:pt x="20835" y="445318"/>
                </a:lnTo>
                <a:lnTo>
                  <a:pt x="12472" y="412882"/>
                </a:lnTo>
                <a:lnTo>
                  <a:pt x="5877" y="363422"/>
                </a:lnTo>
                <a:lnTo>
                  <a:pt x="1553" y="300701"/>
                </a:lnTo>
                <a:lnTo>
                  <a:pt x="0" y="228483"/>
                </a:lnTo>
                <a:lnTo>
                  <a:pt x="1553" y="156264"/>
                </a:lnTo>
                <a:lnTo>
                  <a:pt x="5877" y="93544"/>
                </a:lnTo>
                <a:lnTo>
                  <a:pt x="12472" y="44084"/>
                </a:lnTo>
                <a:lnTo>
                  <a:pt x="20835" y="11648"/>
                </a:lnTo>
                <a:lnTo>
                  <a:pt x="30464" y="0"/>
                </a:lnTo>
                <a:lnTo>
                  <a:pt x="152322" y="0"/>
                </a:lnTo>
                <a:lnTo>
                  <a:pt x="170314" y="44084"/>
                </a:lnTo>
                <a:lnTo>
                  <a:pt x="176908" y="93544"/>
                </a:lnTo>
                <a:lnTo>
                  <a:pt x="181233" y="156264"/>
                </a:lnTo>
                <a:lnTo>
                  <a:pt x="182786" y="228483"/>
                </a:lnTo>
                <a:lnTo>
                  <a:pt x="181233" y="300701"/>
                </a:lnTo>
                <a:lnTo>
                  <a:pt x="176908" y="363422"/>
                </a:lnTo>
                <a:lnTo>
                  <a:pt x="170314" y="412882"/>
                </a:lnTo>
                <a:lnTo>
                  <a:pt x="161951" y="445318"/>
                </a:lnTo>
                <a:lnTo>
                  <a:pt x="152322" y="456966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11421" y="4758763"/>
            <a:ext cx="394970" cy="423545"/>
          </a:xfrm>
          <a:custGeom>
            <a:avLst/>
            <a:gdLst/>
            <a:ahLst/>
            <a:cxnLst/>
            <a:rect l="l" t="t" r="r" b="b"/>
            <a:pathLst>
              <a:path w="394970" h="423545">
                <a:moveTo>
                  <a:pt x="303390" y="0"/>
                </a:moveTo>
                <a:lnTo>
                  <a:pt x="260653" y="21047"/>
                </a:lnTo>
                <a:lnTo>
                  <a:pt x="222881" y="53688"/>
                </a:lnTo>
                <a:lnTo>
                  <a:pt x="178002" y="97763"/>
                </a:lnTo>
                <a:lnTo>
                  <a:pt x="128892" y="150787"/>
                </a:lnTo>
                <a:lnTo>
                  <a:pt x="82105" y="205872"/>
                </a:lnTo>
                <a:lnTo>
                  <a:pt x="43700" y="255689"/>
                </a:lnTo>
                <a:lnTo>
                  <a:pt x="15798" y="297087"/>
                </a:lnTo>
                <a:lnTo>
                  <a:pt x="0" y="342023"/>
                </a:lnTo>
                <a:lnTo>
                  <a:pt x="91211" y="422935"/>
                </a:lnTo>
                <a:lnTo>
                  <a:pt x="133942" y="401882"/>
                </a:lnTo>
                <a:lnTo>
                  <a:pt x="171717" y="369242"/>
                </a:lnTo>
                <a:lnTo>
                  <a:pt x="216597" y="325170"/>
                </a:lnTo>
                <a:lnTo>
                  <a:pt x="265709" y="272148"/>
                </a:lnTo>
                <a:lnTo>
                  <a:pt x="312489" y="217062"/>
                </a:lnTo>
                <a:lnTo>
                  <a:pt x="350892" y="167244"/>
                </a:lnTo>
                <a:lnTo>
                  <a:pt x="378794" y="125845"/>
                </a:lnTo>
                <a:lnTo>
                  <a:pt x="394601" y="80899"/>
                </a:lnTo>
                <a:lnTo>
                  <a:pt x="303390" y="0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702333" y="4839763"/>
            <a:ext cx="304165" cy="342265"/>
          </a:xfrm>
          <a:custGeom>
            <a:avLst/>
            <a:gdLst/>
            <a:ahLst/>
            <a:cxnLst/>
            <a:rect l="l" t="t" r="r" b="b"/>
            <a:pathLst>
              <a:path w="304165" h="342264">
                <a:moveTo>
                  <a:pt x="0" y="341999"/>
                </a:moveTo>
                <a:lnTo>
                  <a:pt x="15830" y="297049"/>
                </a:lnTo>
                <a:lnTo>
                  <a:pt x="43763" y="255650"/>
                </a:lnTo>
                <a:lnTo>
                  <a:pt x="82208" y="205835"/>
                </a:lnTo>
                <a:lnTo>
                  <a:pt x="129038" y="150754"/>
                </a:lnTo>
                <a:lnTo>
                  <a:pt x="178193" y="97737"/>
                </a:lnTo>
                <a:lnTo>
                  <a:pt x="223111" y="53670"/>
                </a:lnTo>
                <a:lnTo>
                  <a:pt x="260915" y="21036"/>
                </a:lnTo>
                <a:lnTo>
                  <a:pt x="288729" y="2318"/>
                </a:lnTo>
                <a:lnTo>
                  <a:pt x="303676" y="0"/>
                </a:lnTo>
              </a:path>
            </a:pathLst>
          </a:custGeom>
          <a:ln w="9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11132" y="4758782"/>
            <a:ext cx="394970" cy="423545"/>
          </a:xfrm>
          <a:custGeom>
            <a:avLst/>
            <a:gdLst/>
            <a:ahLst/>
            <a:cxnLst/>
            <a:rect l="l" t="t" r="r" b="b"/>
            <a:pathLst>
              <a:path w="394970" h="423545">
                <a:moveTo>
                  <a:pt x="303676" y="0"/>
                </a:moveTo>
                <a:lnTo>
                  <a:pt x="394876" y="80980"/>
                </a:lnTo>
                <a:lnTo>
                  <a:pt x="394342" y="96097"/>
                </a:lnTo>
                <a:lnTo>
                  <a:pt x="379045" y="125929"/>
                </a:lnTo>
                <a:lnTo>
                  <a:pt x="351112" y="167328"/>
                </a:lnTo>
                <a:lnTo>
                  <a:pt x="312668" y="217144"/>
                </a:lnTo>
                <a:lnTo>
                  <a:pt x="265838" y="272225"/>
                </a:lnTo>
                <a:lnTo>
                  <a:pt x="216683" y="325242"/>
                </a:lnTo>
                <a:lnTo>
                  <a:pt x="171765" y="369309"/>
                </a:lnTo>
                <a:lnTo>
                  <a:pt x="133961" y="401943"/>
                </a:lnTo>
                <a:lnTo>
                  <a:pt x="91199" y="422979"/>
                </a:lnTo>
                <a:lnTo>
                  <a:pt x="0" y="341999"/>
                </a:lnTo>
                <a:lnTo>
                  <a:pt x="15830" y="297049"/>
                </a:lnTo>
                <a:lnTo>
                  <a:pt x="43763" y="255650"/>
                </a:lnTo>
                <a:lnTo>
                  <a:pt x="82208" y="205835"/>
                </a:lnTo>
                <a:lnTo>
                  <a:pt x="129038" y="150754"/>
                </a:lnTo>
                <a:lnTo>
                  <a:pt x="178193" y="97737"/>
                </a:lnTo>
                <a:lnTo>
                  <a:pt x="223111" y="53670"/>
                </a:lnTo>
                <a:lnTo>
                  <a:pt x="260915" y="21036"/>
                </a:lnTo>
                <a:lnTo>
                  <a:pt x="303676" y="0"/>
                </a:lnTo>
                <a:close/>
              </a:path>
            </a:pathLst>
          </a:custGeom>
          <a:ln w="9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79501" y="2672788"/>
            <a:ext cx="394970" cy="423545"/>
          </a:xfrm>
          <a:custGeom>
            <a:avLst/>
            <a:gdLst/>
            <a:ahLst/>
            <a:cxnLst/>
            <a:rect l="l" t="t" r="r" b="b"/>
            <a:pathLst>
              <a:path w="394970" h="423544">
                <a:moveTo>
                  <a:pt x="303390" y="0"/>
                </a:moveTo>
                <a:lnTo>
                  <a:pt x="260653" y="21047"/>
                </a:lnTo>
                <a:lnTo>
                  <a:pt x="222881" y="53688"/>
                </a:lnTo>
                <a:lnTo>
                  <a:pt x="178002" y="97763"/>
                </a:lnTo>
                <a:lnTo>
                  <a:pt x="128892" y="150787"/>
                </a:lnTo>
                <a:lnTo>
                  <a:pt x="82105" y="205872"/>
                </a:lnTo>
                <a:lnTo>
                  <a:pt x="43700" y="255690"/>
                </a:lnTo>
                <a:lnTo>
                  <a:pt x="15798" y="297090"/>
                </a:lnTo>
                <a:lnTo>
                  <a:pt x="0" y="342036"/>
                </a:lnTo>
                <a:lnTo>
                  <a:pt x="91211" y="422935"/>
                </a:lnTo>
                <a:lnTo>
                  <a:pt x="133942" y="401887"/>
                </a:lnTo>
                <a:lnTo>
                  <a:pt x="171717" y="369246"/>
                </a:lnTo>
                <a:lnTo>
                  <a:pt x="216597" y="325171"/>
                </a:lnTo>
                <a:lnTo>
                  <a:pt x="265709" y="272148"/>
                </a:lnTo>
                <a:lnTo>
                  <a:pt x="312489" y="217062"/>
                </a:lnTo>
                <a:lnTo>
                  <a:pt x="350892" y="167244"/>
                </a:lnTo>
                <a:lnTo>
                  <a:pt x="378794" y="125845"/>
                </a:lnTo>
                <a:lnTo>
                  <a:pt x="394601" y="80899"/>
                </a:lnTo>
                <a:lnTo>
                  <a:pt x="303390" y="0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770413" y="2753788"/>
            <a:ext cx="304165" cy="342265"/>
          </a:xfrm>
          <a:custGeom>
            <a:avLst/>
            <a:gdLst/>
            <a:ahLst/>
            <a:cxnLst/>
            <a:rect l="l" t="t" r="r" b="b"/>
            <a:pathLst>
              <a:path w="304164" h="342264">
                <a:moveTo>
                  <a:pt x="0" y="342000"/>
                </a:moveTo>
                <a:lnTo>
                  <a:pt x="15830" y="297050"/>
                </a:lnTo>
                <a:lnTo>
                  <a:pt x="43763" y="255651"/>
                </a:lnTo>
                <a:lnTo>
                  <a:pt x="82208" y="205836"/>
                </a:lnTo>
                <a:lnTo>
                  <a:pt x="129038" y="150754"/>
                </a:lnTo>
                <a:lnTo>
                  <a:pt x="178193" y="97737"/>
                </a:lnTo>
                <a:lnTo>
                  <a:pt x="223111" y="53670"/>
                </a:lnTo>
                <a:lnTo>
                  <a:pt x="260916" y="21036"/>
                </a:lnTo>
                <a:lnTo>
                  <a:pt x="288730" y="2318"/>
                </a:lnTo>
                <a:lnTo>
                  <a:pt x="303677" y="0"/>
                </a:lnTo>
              </a:path>
            </a:pathLst>
          </a:custGeom>
          <a:ln w="9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79212" y="2672807"/>
            <a:ext cx="394970" cy="423545"/>
          </a:xfrm>
          <a:custGeom>
            <a:avLst/>
            <a:gdLst/>
            <a:ahLst/>
            <a:cxnLst/>
            <a:rect l="l" t="t" r="r" b="b"/>
            <a:pathLst>
              <a:path w="394970" h="423544">
                <a:moveTo>
                  <a:pt x="303677" y="0"/>
                </a:moveTo>
                <a:lnTo>
                  <a:pt x="394877" y="80980"/>
                </a:lnTo>
                <a:lnTo>
                  <a:pt x="394343" y="96097"/>
                </a:lnTo>
                <a:lnTo>
                  <a:pt x="379046" y="125930"/>
                </a:lnTo>
                <a:lnTo>
                  <a:pt x="351113" y="167329"/>
                </a:lnTo>
                <a:lnTo>
                  <a:pt x="312668" y="217144"/>
                </a:lnTo>
                <a:lnTo>
                  <a:pt x="265838" y="272225"/>
                </a:lnTo>
                <a:lnTo>
                  <a:pt x="216683" y="325242"/>
                </a:lnTo>
                <a:lnTo>
                  <a:pt x="171765" y="369309"/>
                </a:lnTo>
                <a:lnTo>
                  <a:pt x="133961" y="401943"/>
                </a:lnTo>
                <a:lnTo>
                  <a:pt x="91199" y="422980"/>
                </a:lnTo>
                <a:lnTo>
                  <a:pt x="0" y="342000"/>
                </a:lnTo>
                <a:lnTo>
                  <a:pt x="15830" y="297050"/>
                </a:lnTo>
                <a:lnTo>
                  <a:pt x="43763" y="255651"/>
                </a:lnTo>
                <a:lnTo>
                  <a:pt x="82208" y="205836"/>
                </a:lnTo>
                <a:lnTo>
                  <a:pt x="129038" y="150754"/>
                </a:lnTo>
                <a:lnTo>
                  <a:pt x="178193" y="97737"/>
                </a:lnTo>
                <a:lnTo>
                  <a:pt x="223111" y="53670"/>
                </a:lnTo>
                <a:lnTo>
                  <a:pt x="260916" y="21036"/>
                </a:lnTo>
                <a:lnTo>
                  <a:pt x="303677" y="0"/>
                </a:lnTo>
                <a:close/>
              </a:path>
            </a:pathLst>
          </a:custGeom>
          <a:ln w="9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377940" y="2655656"/>
            <a:ext cx="640080" cy="457200"/>
          </a:xfrm>
          <a:custGeom>
            <a:avLst/>
            <a:gdLst/>
            <a:ahLst/>
            <a:cxnLst/>
            <a:rect l="l" t="t" r="r" b="b"/>
            <a:pathLst>
              <a:path w="640079" h="457200">
                <a:moveTo>
                  <a:pt x="533399" y="0"/>
                </a:moveTo>
                <a:lnTo>
                  <a:pt x="106679" y="0"/>
                </a:lnTo>
                <a:lnTo>
                  <a:pt x="78321" y="8165"/>
                </a:lnTo>
                <a:lnTo>
                  <a:pt x="31246" y="66955"/>
                </a:lnTo>
                <a:lnTo>
                  <a:pt x="14565" y="113221"/>
                </a:lnTo>
                <a:lnTo>
                  <a:pt x="3810" y="167829"/>
                </a:lnTo>
                <a:lnTo>
                  <a:pt x="0" y="228600"/>
                </a:lnTo>
                <a:lnTo>
                  <a:pt x="3810" y="289370"/>
                </a:lnTo>
                <a:lnTo>
                  <a:pt x="14565" y="343978"/>
                </a:lnTo>
                <a:lnTo>
                  <a:pt x="31246" y="390244"/>
                </a:lnTo>
                <a:lnTo>
                  <a:pt x="52837" y="425989"/>
                </a:lnTo>
                <a:lnTo>
                  <a:pt x="106679" y="457200"/>
                </a:lnTo>
                <a:lnTo>
                  <a:pt x="533399" y="457200"/>
                </a:lnTo>
                <a:lnTo>
                  <a:pt x="587242" y="425989"/>
                </a:lnTo>
                <a:lnTo>
                  <a:pt x="608833" y="390244"/>
                </a:lnTo>
                <a:lnTo>
                  <a:pt x="625514" y="343978"/>
                </a:lnTo>
                <a:lnTo>
                  <a:pt x="636269" y="289370"/>
                </a:lnTo>
                <a:lnTo>
                  <a:pt x="640079" y="228600"/>
                </a:lnTo>
                <a:lnTo>
                  <a:pt x="636269" y="167829"/>
                </a:lnTo>
                <a:lnTo>
                  <a:pt x="625514" y="113221"/>
                </a:lnTo>
                <a:lnTo>
                  <a:pt x="608833" y="66955"/>
                </a:lnTo>
                <a:lnTo>
                  <a:pt x="587242" y="31210"/>
                </a:lnTo>
                <a:lnTo>
                  <a:pt x="533399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84565" y="2655888"/>
            <a:ext cx="106680" cy="457200"/>
          </a:xfrm>
          <a:custGeom>
            <a:avLst/>
            <a:gdLst/>
            <a:ahLst/>
            <a:cxnLst/>
            <a:rect l="l" t="t" r="r" b="b"/>
            <a:pathLst>
              <a:path w="106679" h="457200">
                <a:moveTo>
                  <a:pt x="0" y="0"/>
                </a:moveTo>
                <a:lnTo>
                  <a:pt x="53815" y="31194"/>
                </a:lnTo>
                <a:lnTo>
                  <a:pt x="75395" y="66921"/>
                </a:lnTo>
                <a:lnTo>
                  <a:pt x="92068" y="113163"/>
                </a:lnTo>
                <a:lnTo>
                  <a:pt x="102816" y="167743"/>
                </a:lnTo>
                <a:lnTo>
                  <a:pt x="106625" y="228483"/>
                </a:lnTo>
                <a:lnTo>
                  <a:pt x="102816" y="289224"/>
                </a:lnTo>
                <a:lnTo>
                  <a:pt x="92068" y="343804"/>
                </a:lnTo>
                <a:lnTo>
                  <a:pt x="75395" y="390046"/>
                </a:lnTo>
                <a:lnTo>
                  <a:pt x="53815" y="425773"/>
                </a:lnTo>
                <a:lnTo>
                  <a:pt x="28345" y="448806"/>
                </a:lnTo>
                <a:lnTo>
                  <a:pt x="0" y="456967"/>
                </a:lnTo>
              </a:path>
            </a:pathLst>
          </a:custGeom>
          <a:ln w="32751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77940" y="2655888"/>
            <a:ext cx="640080" cy="457200"/>
          </a:xfrm>
          <a:custGeom>
            <a:avLst/>
            <a:gdLst/>
            <a:ahLst/>
            <a:cxnLst/>
            <a:rect l="l" t="t" r="r" b="b"/>
            <a:pathLst>
              <a:path w="640079" h="457200">
                <a:moveTo>
                  <a:pt x="106625" y="456967"/>
                </a:moveTo>
                <a:lnTo>
                  <a:pt x="52809" y="425773"/>
                </a:lnTo>
                <a:lnTo>
                  <a:pt x="31229" y="390046"/>
                </a:lnTo>
                <a:lnTo>
                  <a:pt x="14557" y="343804"/>
                </a:lnTo>
                <a:lnTo>
                  <a:pt x="3808" y="289224"/>
                </a:lnTo>
                <a:lnTo>
                  <a:pt x="0" y="228483"/>
                </a:lnTo>
                <a:lnTo>
                  <a:pt x="3808" y="167743"/>
                </a:lnTo>
                <a:lnTo>
                  <a:pt x="14557" y="113163"/>
                </a:lnTo>
                <a:lnTo>
                  <a:pt x="31229" y="66921"/>
                </a:lnTo>
                <a:lnTo>
                  <a:pt x="52809" y="31194"/>
                </a:lnTo>
                <a:lnTo>
                  <a:pt x="106625" y="0"/>
                </a:lnTo>
                <a:lnTo>
                  <a:pt x="533127" y="0"/>
                </a:lnTo>
                <a:lnTo>
                  <a:pt x="586943" y="31194"/>
                </a:lnTo>
                <a:lnTo>
                  <a:pt x="608523" y="66921"/>
                </a:lnTo>
                <a:lnTo>
                  <a:pt x="625196" y="113163"/>
                </a:lnTo>
                <a:lnTo>
                  <a:pt x="635944" y="167743"/>
                </a:lnTo>
                <a:lnTo>
                  <a:pt x="639753" y="228483"/>
                </a:lnTo>
                <a:lnTo>
                  <a:pt x="635944" y="289224"/>
                </a:lnTo>
                <a:lnTo>
                  <a:pt x="625196" y="343804"/>
                </a:lnTo>
                <a:lnTo>
                  <a:pt x="608523" y="390046"/>
                </a:lnTo>
                <a:lnTo>
                  <a:pt x="586943" y="425773"/>
                </a:lnTo>
                <a:lnTo>
                  <a:pt x="533127" y="456967"/>
                </a:lnTo>
                <a:lnTo>
                  <a:pt x="106625" y="456967"/>
                </a:lnTo>
                <a:close/>
              </a:path>
            </a:pathLst>
          </a:custGeom>
          <a:ln w="32751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22468" y="2843948"/>
            <a:ext cx="1440815" cy="114300"/>
          </a:xfrm>
          <a:custGeom>
            <a:avLst/>
            <a:gdLst/>
            <a:ahLst/>
            <a:cxnLst/>
            <a:rect l="l" t="t" r="r" b="b"/>
            <a:pathLst>
              <a:path w="1440814" h="114300">
                <a:moveTo>
                  <a:pt x="101" y="34594"/>
                </a:moveTo>
                <a:lnTo>
                  <a:pt x="0" y="72694"/>
                </a:lnTo>
                <a:lnTo>
                  <a:pt x="1325880" y="76200"/>
                </a:lnTo>
                <a:lnTo>
                  <a:pt x="1325778" y="114300"/>
                </a:lnTo>
                <a:lnTo>
                  <a:pt x="1440230" y="57454"/>
                </a:lnTo>
                <a:lnTo>
                  <a:pt x="1401777" y="38100"/>
                </a:lnTo>
                <a:lnTo>
                  <a:pt x="1325981" y="38100"/>
                </a:lnTo>
                <a:lnTo>
                  <a:pt x="101" y="34594"/>
                </a:lnTo>
                <a:close/>
              </a:path>
              <a:path w="1440814" h="114300">
                <a:moveTo>
                  <a:pt x="1326083" y="0"/>
                </a:moveTo>
                <a:lnTo>
                  <a:pt x="1325981" y="38100"/>
                </a:lnTo>
                <a:lnTo>
                  <a:pt x="1401777" y="38100"/>
                </a:lnTo>
                <a:lnTo>
                  <a:pt x="1326083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29307" y="2674497"/>
            <a:ext cx="180975" cy="436880"/>
          </a:xfrm>
          <a:custGeom>
            <a:avLst/>
            <a:gdLst/>
            <a:ahLst/>
            <a:cxnLst/>
            <a:rect l="l" t="t" r="r" b="b"/>
            <a:pathLst>
              <a:path w="180975" h="436880">
                <a:moveTo>
                  <a:pt x="150050" y="0"/>
                </a:moveTo>
                <a:lnTo>
                  <a:pt x="29400" y="419"/>
                </a:lnTo>
                <a:lnTo>
                  <a:pt x="11732" y="42563"/>
                </a:lnTo>
                <a:lnTo>
                  <a:pt x="5369" y="89804"/>
                </a:lnTo>
                <a:lnTo>
                  <a:pt x="1297" y="149696"/>
                </a:lnTo>
                <a:lnTo>
                  <a:pt x="0" y="218643"/>
                </a:lnTo>
                <a:lnTo>
                  <a:pt x="1771" y="287583"/>
                </a:lnTo>
                <a:lnTo>
                  <a:pt x="6257" y="347445"/>
                </a:lnTo>
                <a:lnTo>
                  <a:pt x="12949" y="394638"/>
                </a:lnTo>
                <a:lnTo>
                  <a:pt x="21337" y="425574"/>
                </a:lnTo>
                <a:lnTo>
                  <a:pt x="30911" y="436664"/>
                </a:lnTo>
                <a:lnTo>
                  <a:pt x="151561" y="436245"/>
                </a:lnTo>
                <a:lnTo>
                  <a:pt x="169229" y="394095"/>
                </a:lnTo>
                <a:lnTo>
                  <a:pt x="175593" y="346855"/>
                </a:lnTo>
                <a:lnTo>
                  <a:pt x="179665" y="286966"/>
                </a:lnTo>
                <a:lnTo>
                  <a:pt x="180962" y="218020"/>
                </a:lnTo>
                <a:lnTo>
                  <a:pt x="179191" y="149080"/>
                </a:lnTo>
                <a:lnTo>
                  <a:pt x="174704" y="89218"/>
                </a:lnTo>
                <a:lnTo>
                  <a:pt x="168012" y="42025"/>
                </a:lnTo>
                <a:lnTo>
                  <a:pt x="159624" y="11089"/>
                </a:lnTo>
                <a:lnTo>
                  <a:pt x="150050" y="0"/>
                </a:lnTo>
                <a:close/>
              </a:path>
            </a:pathLst>
          </a:custGeom>
          <a:solidFill>
            <a:srgbClr val="FF0000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60293" y="2674614"/>
            <a:ext cx="30480" cy="436245"/>
          </a:xfrm>
          <a:custGeom>
            <a:avLst/>
            <a:gdLst/>
            <a:ahLst/>
            <a:cxnLst/>
            <a:rect l="l" t="t" r="r" b="b"/>
            <a:pathLst>
              <a:path w="30479" h="436244">
                <a:moveTo>
                  <a:pt x="0" y="0"/>
                </a:moveTo>
                <a:lnTo>
                  <a:pt x="17804" y="42063"/>
                </a:lnTo>
                <a:lnTo>
                  <a:pt x="24330" y="89256"/>
                </a:lnTo>
                <a:lnTo>
                  <a:pt x="28610" y="149103"/>
                </a:lnTo>
                <a:lnTo>
                  <a:pt x="30147" y="218011"/>
                </a:lnTo>
                <a:lnTo>
                  <a:pt x="28610" y="286920"/>
                </a:lnTo>
                <a:lnTo>
                  <a:pt x="24330" y="346766"/>
                </a:lnTo>
                <a:lnTo>
                  <a:pt x="17804" y="393959"/>
                </a:lnTo>
                <a:lnTo>
                  <a:pt x="9528" y="424909"/>
                </a:lnTo>
                <a:lnTo>
                  <a:pt x="0" y="436023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30147" y="2674614"/>
            <a:ext cx="180975" cy="436245"/>
          </a:xfrm>
          <a:custGeom>
            <a:avLst/>
            <a:gdLst/>
            <a:ahLst/>
            <a:cxnLst/>
            <a:rect l="l" t="t" r="r" b="b"/>
            <a:pathLst>
              <a:path w="180975" h="436244">
                <a:moveTo>
                  <a:pt x="150735" y="436023"/>
                </a:moveTo>
                <a:lnTo>
                  <a:pt x="30147" y="436023"/>
                </a:lnTo>
                <a:lnTo>
                  <a:pt x="20618" y="424909"/>
                </a:lnTo>
                <a:lnTo>
                  <a:pt x="12342" y="393959"/>
                </a:lnTo>
                <a:lnTo>
                  <a:pt x="5816" y="346766"/>
                </a:lnTo>
                <a:lnTo>
                  <a:pt x="1536" y="286920"/>
                </a:lnTo>
                <a:lnTo>
                  <a:pt x="0" y="218011"/>
                </a:lnTo>
                <a:lnTo>
                  <a:pt x="1536" y="149103"/>
                </a:lnTo>
                <a:lnTo>
                  <a:pt x="5816" y="89256"/>
                </a:lnTo>
                <a:lnTo>
                  <a:pt x="12342" y="42063"/>
                </a:lnTo>
                <a:lnTo>
                  <a:pt x="20618" y="11114"/>
                </a:lnTo>
                <a:lnTo>
                  <a:pt x="30147" y="0"/>
                </a:lnTo>
                <a:lnTo>
                  <a:pt x="150735" y="0"/>
                </a:lnTo>
                <a:lnTo>
                  <a:pt x="168540" y="42063"/>
                </a:lnTo>
                <a:lnTo>
                  <a:pt x="175066" y="89256"/>
                </a:lnTo>
                <a:lnTo>
                  <a:pt x="179345" y="149103"/>
                </a:lnTo>
                <a:lnTo>
                  <a:pt x="180882" y="218011"/>
                </a:lnTo>
                <a:lnTo>
                  <a:pt x="179345" y="286920"/>
                </a:lnTo>
                <a:lnTo>
                  <a:pt x="175066" y="346766"/>
                </a:lnTo>
                <a:lnTo>
                  <a:pt x="168540" y="393959"/>
                </a:lnTo>
                <a:lnTo>
                  <a:pt x="160264" y="424909"/>
                </a:lnTo>
                <a:lnTo>
                  <a:pt x="150735" y="43602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5447029" y="3181627"/>
            <a:ext cx="7429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661/16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BP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743960" y="2827297"/>
            <a:ext cx="7962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Half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Mirror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601459" y="2773957"/>
            <a:ext cx="337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FL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276601" y="4787359"/>
            <a:ext cx="1691005" cy="17145"/>
          </a:xfrm>
          <a:custGeom>
            <a:avLst/>
            <a:gdLst/>
            <a:ahLst/>
            <a:cxnLst/>
            <a:rect l="l" t="t" r="r" b="b"/>
            <a:pathLst>
              <a:path w="1691004" h="17145">
                <a:moveTo>
                  <a:pt x="0" y="17137"/>
                </a:moveTo>
                <a:lnTo>
                  <a:pt x="1690777" y="0"/>
                </a:lnTo>
              </a:path>
            </a:pathLst>
          </a:custGeom>
          <a:ln w="32751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11095" y="2913780"/>
            <a:ext cx="11430" cy="1862455"/>
          </a:xfrm>
          <a:custGeom>
            <a:avLst/>
            <a:gdLst/>
            <a:ahLst/>
            <a:cxnLst/>
            <a:rect l="l" t="t" r="r" b="b"/>
            <a:pathLst>
              <a:path w="11429" h="1862454">
                <a:moveTo>
                  <a:pt x="11424" y="1862140"/>
                </a:moveTo>
                <a:lnTo>
                  <a:pt x="0" y="0"/>
                </a:lnTo>
              </a:path>
            </a:pathLst>
          </a:custGeom>
          <a:ln w="32751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90931" y="3667198"/>
            <a:ext cx="394970" cy="423545"/>
          </a:xfrm>
          <a:custGeom>
            <a:avLst/>
            <a:gdLst/>
            <a:ahLst/>
            <a:cxnLst/>
            <a:rect l="l" t="t" r="r" b="b"/>
            <a:pathLst>
              <a:path w="394970" h="423545">
                <a:moveTo>
                  <a:pt x="303390" y="0"/>
                </a:moveTo>
                <a:lnTo>
                  <a:pt x="260653" y="21047"/>
                </a:lnTo>
                <a:lnTo>
                  <a:pt x="222881" y="53688"/>
                </a:lnTo>
                <a:lnTo>
                  <a:pt x="178002" y="97763"/>
                </a:lnTo>
                <a:lnTo>
                  <a:pt x="128892" y="150787"/>
                </a:lnTo>
                <a:lnTo>
                  <a:pt x="82105" y="205872"/>
                </a:lnTo>
                <a:lnTo>
                  <a:pt x="43700" y="255690"/>
                </a:lnTo>
                <a:lnTo>
                  <a:pt x="15798" y="297090"/>
                </a:lnTo>
                <a:lnTo>
                  <a:pt x="0" y="342036"/>
                </a:lnTo>
                <a:lnTo>
                  <a:pt x="91211" y="422935"/>
                </a:lnTo>
                <a:lnTo>
                  <a:pt x="133942" y="401887"/>
                </a:lnTo>
                <a:lnTo>
                  <a:pt x="171717" y="369246"/>
                </a:lnTo>
                <a:lnTo>
                  <a:pt x="216597" y="325171"/>
                </a:lnTo>
                <a:lnTo>
                  <a:pt x="265709" y="272148"/>
                </a:lnTo>
                <a:lnTo>
                  <a:pt x="312489" y="217062"/>
                </a:lnTo>
                <a:lnTo>
                  <a:pt x="350892" y="167244"/>
                </a:lnTo>
                <a:lnTo>
                  <a:pt x="378794" y="125845"/>
                </a:lnTo>
                <a:lnTo>
                  <a:pt x="394601" y="80899"/>
                </a:lnTo>
                <a:lnTo>
                  <a:pt x="303390" y="0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81844" y="3748197"/>
            <a:ext cx="304165" cy="342265"/>
          </a:xfrm>
          <a:custGeom>
            <a:avLst/>
            <a:gdLst/>
            <a:ahLst/>
            <a:cxnLst/>
            <a:rect l="l" t="t" r="r" b="b"/>
            <a:pathLst>
              <a:path w="304164" h="342264">
                <a:moveTo>
                  <a:pt x="0" y="341999"/>
                </a:moveTo>
                <a:lnTo>
                  <a:pt x="15830" y="297049"/>
                </a:lnTo>
                <a:lnTo>
                  <a:pt x="43763" y="255650"/>
                </a:lnTo>
                <a:lnTo>
                  <a:pt x="82208" y="205835"/>
                </a:lnTo>
                <a:lnTo>
                  <a:pt x="129038" y="150754"/>
                </a:lnTo>
                <a:lnTo>
                  <a:pt x="178193" y="97737"/>
                </a:lnTo>
                <a:lnTo>
                  <a:pt x="223111" y="53670"/>
                </a:lnTo>
                <a:lnTo>
                  <a:pt x="260915" y="21036"/>
                </a:lnTo>
                <a:lnTo>
                  <a:pt x="288729" y="2318"/>
                </a:lnTo>
                <a:lnTo>
                  <a:pt x="303676" y="0"/>
                </a:lnTo>
              </a:path>
            </a:pathLst>
          </a:custGeom>
          <a:ln w="9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90643" y="3667216"/>
            <a:ext cx="394970" cy="423545"/>
          </a:xfrm>
          <a:custGeom>
            <a:avLst/>
            <a:gdLst/>
            <a:ahLst/>
            <a:cxnLst/>
            <a:rect l="l" t="t" r="r" b="b"/>
            <a:pathLst>
              <a:path w="394970" h="423545">
                <a:moveTo>
                  <a:pt x="303676" y="0"/>
                </a:moveTo>
                <a:lnTo>
                  <a:pt x="394876" y="80980"/>
                </a:lnTo>
                <a:lnTo>
                  <a:pt x="394342" y="96097"/>
                </a:lnTo>
                <a:lnTo>
                  <a:pt x="379045" y="125929"/>
                </a:lnTo>
                <a:lnTo>
                  <a:pt x="351112" y="167328"/>
                </a:lnTo>
                <a:lnTo>
                  <a:pt x="312668" y="217144"/>
                </a:lnTo>
                <a:lnTo>
                  <a:pt x="265838" y="272225"/>
                </a:lnTo>
                <a:lnTo>
                  <a:pt x="216683" y="325242"/>
                </a:lnTo>
                <a:lnTo>
                  <a:pt x="171765" y="369309"/>
                </a:lnTo>
                <a:lnTo>
                  <a:pt x="133961" y="401943"/>
                </a:lnTo>
                <a:lnTo>
                  <a:pt x="91199" y="422979"/>
                </a:lnTo>
                <a:lnTo>
                  <a:pt x="0" y="341999"/>
                </a:lnTo>
                <a:lnTo>
                  <a:pt x="15830" y="297049"/>
                </a:lnTo>
                <a:lnTo>
                  <a:pt x="43763" y="255650"/>
                </a:lnTo>
                <a:lnTo>
                  <a:pt x="82208" y="205835"/>
                </a:lnTo>
                <a:lnTo>
                  <a:pt x="129038" y="150754"/>
                </a:lnTo>
                <a:lnTo>
                  <a:pt x="178193" y="97737"/>
                </a:lnTo>
                <a:lnTo>
                  <a:pt x="223111" y="53670"/>
                </a:lnTo>
                <a:lnTo>
                  <a:pt x="260915" y="21036"/>
                </a:lnTo>
                <a:lnTo>
                  <a:pt x="303676" y="0"/>
                </a:lnTo>
                <a:close/>
              </a:path>
            </a:pathLst>
          </a:custGeom>
          <a:ln w="9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48102" y="4592722"/>
            <a:ext cx="274320" cy="640715"/>
          </a:xfrm>
          <a:custGeom>
            <a:avLst/>
            <a:gdLst/>
            <a:ahLst/>
            <a:cxnLst/>
            <a:rect l="l" t="t" r="r" b="b"/>
            <a:pathLst>
              <a:path w="274319" h="640714">
                <a:moveTo>
                  <a:pt x="227495" y="0"/>
                </a:moveTo>
                <a:lnTo>
                  <a:pt x="44615" y="635"/>
                </a:lnTo>
                <a:lnTo>
                  <a:pt x="24616" y="33234"/>
                </a:lnTo>
                <a:lnTo>
                  <a:pt x="16258" y="71044"/>
                </a:lnTo>
                <a:lnTo>
                  <a:pt x="9350" y="120632"/>
                </a:lnTo>
                <a:lnTo>
                  <a:pt x="4159" y="180075"/>
                </a:lnTo>
                <a:lnTo>
                  <a:pt x="953" y="247451"/>
                </a:lnTo>
                <a:lnTo>
                  <a:pt x="0" y="320840"/>
                </a:lnTo>
                <a:lnTo>
                  <a:pt x="1460" y="394215"/>
                </a:lnTo>
                <a:lnTo>
                  <a:pt x="5133" y="461565"/>
                </a:lnTo>
                <a:lnTo>
                  <a:pt x="10735" y="520968"/>
                </a:lnTo>
                <a:lnTo>
                  <a:pt x="17987" y="570505"/>
                </a:lnTo>
                <a:lnTo>
                  <a:pt x="26607" y="608256"/>
                </a:lnTo>
                <a:lnTo>
                  <a:pt x="46824" y="640715"/>
                </a:lnTo>
                <a:lnTo>
                  <a:pt x="229704" y="640080"/>
                </a:lnTo>
                <a:lnTo>
                  <a:pt x="249697" y="607480"/>
                </a:lnTo>
                <a:lnTo>
                  <a:pt x="258056" y="569671"/>
                </a:lnTo>
                <a:lnTo>
                  <a:pt x="264965" y="520085"/>
                </a:lnTo>
                <a:lnTo>
                  <a:pt x="270158" y="460644"/>
                </a:lnTo>
                <a:lnTo>
                  <a:pt x="273365" y="393271"/>
                </a:lnTo>
                <a:lnTo>
                  <a:pt x="274319" y="319887"/>
                </a:lnTo>
                <a:lnTo>
                  <a:pt x="272855" y="246507"/>
                </a:lnTo>
                <a:lnTo>
                  <a:pt x="269181" y="179154"/>
                </a:lnTo>
                <a:lnTo>
                  <a:pt x="263578" y="119748"/>
                </a:lnTo>
                <a:lnTo>
                  <a:pt x="256328" y="70210"/>
                </a:lnTo>
                <a:lnTo>
                  <a:pt x="247710" y="32459"/>
                </a:lnTo>
                <a:lnTo>
                  <a:pt x="227495" y="0"/>
                </a:lnTo>
                <a:close/>
              </a:path>
            </a:pathLst>
          </a:custGeom>
          <a:solidFill>
            <a:srgbClr val="99CC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895044" y="4592889"/>
            <a:ext cx="45720" cy="640080"/>
          </a:xfrm>
          <a:custGeom>
            <a:avLst/>
            <a:gdLst/>
            <a:ahLst/>
            <a:cxnLst/>
            <a:rect l="l" t="t" r="r" b="b"/>
            <a:pathLst>
              <a:path w="45719" h="640079">
                <a:moveTo>
                  <a:pt x="0" y="0"/>
                </a:moveTo>
                <a:lnTo>
                  <a:pt x="20096" y="32512"/>
                </a:lnTo>
                <a:lnTo>
                  <a:pt x="28580" y="70273"/>
                </a:lnTo>
                <a:lnTo>
                  <a:pt x="35657" y="119810"/>
                </a:lnTo>
                <a:lnTo>
                  <a:pt x="41052" y="179203"/>
                </a:lnTo>
                <a:lnTo>
                  <a:pt x="44489" y="246531"/>
                </a:lnTo>
                <a:lnTo>
                  <a:pt x="45696" y="319876"/>
                </a:lnTo>
                <a:lnTo>
                  <a:pt x="44489" y="393221"/>
                </a:lnTo>
                <a:lnTo>
                  <a:pt x="41052" y="460550"/>
                </a:lnTo>
                <a:lnTo>
                  <a:pt x="35657" y="519943"/>
                </a:lnTo>
                <a:lnTo>
                  <a:pt x="28580" y="569480"/>
                </a:lnTo>
                <a:lnTo>
                  <a:pt x="20096" y="607240"/>
                </a:lnTo>
                <a:lnTo>
                  <a:pt x="10477" y="631305"/>
                </a:lnTo>
                <a:lnTo>
                  <a:pt x="0" y="639753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49347" y="4592889"/>
            <a:ext cx="274320" cy="640080"/>
          </a:xfrm>
          <a:custGeom>
            <a:avLst/>
            <a:gdLst/>
            <a:ahLst/>
            <a:cxnLst/>
            <a:rect l="l" t="t" r="r" b="b"/>
            <a:pathLst>
              <a:path w="274319" h="640079">
                <a:moveTo>
                  <a:pt x="228483" y="639753"/>
                </a:moveTo>
                <a:lnTo>
                  <a:pt x="45696" y="639753"/>
                </a:lnTo>
                <a:lnTo>
                  <a:pt x="35218" y="631305"/>
                </a:lnTo>
                <a:lnTo>
                  <a:pt x="17115" y="569480"/>
                </a:lnTo>
                <a:lnTo>
                  <a:pt x="10039" y="519943"/>
                </a:lnTo>
                <a:lnTo>
                  <a:pt x="4644" y="460550"/>
                </a:lnTo>
                <a:lnTo>
                  <a:pt x="1206" y="393221"/>
                </a:lnTo>
                <a:lnTo>
                  <a:pt x="0" y="319876"/>
                </a:lnTo>
                <a:lnTo>
                  <a:pt x="1206" y="246531"/>
                </a:lnTo>
                <a:lnTo>
                  <a:pt x="4644" y="179203"/>
                </a:lnTo>
                <a:lnTo>
                  <a:pt x="10039" y="119810"/>
                </a:lnTo>
                <a:lnTo>
                  <a:pt x="17115" y="70273"/>
                </a:lnTo>
                <a:lnTo>
                  <a:pt x="25600" y="32512"/>
                </a:lnTo>
                <a:lnTo>
                  <a:pt x="45696" y="0"/>
                </a:lnTo>
                <a:lnTo>
                  <a:pt x="228483" y="0"/>
                </a:lnTo>
                <a:lnTo>
                  <a:pt x="248579" y="32512"/>
                </a:lnTo>
                <a:lnTo>
                  <a:pt x="257064" y="70273"/>
                </a:lnTo>
                <a:lnTo>
                  <a:pt x="264141" y="119810"/>
                </a:lnTo>
                <a:lnTo>
                  <a:pt x="269535" y="179203"/>
                </a:lnTo>
                <a:lnTo>
                  <a:pt x="272973" y="246531"/>
                </a:lnTo>
                <a:lnTo>
                  <a:pt x="274180" y="319876"/>
                </a:lnTo>
                <a:lnTo>
                  <a:pt x="272973" y="393221"/>
                </a:lnTo>
                <a:lnTo>
                  <a:pt x="269535" y="460550"/>
                </a:lnTo>
                <a:lnTo>
                  <a:pt x="264141" y="519943"/>
                </a:lnTo>
                <a:lnTo>
                  <a:pt x="257064" y="569480"/>
                </a:lnTo>
                <a:lnTo>
                  <a:pt x="248579" y="607240"/>
                </a:lnTo>
                <a:lnTo>
                  <a:pt x="228483" y="63975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865119" y="5311225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228600" y="0"/>
                </a:moveTo>
                <a:lnTo>
                  <a:pt x="156345" y="1554"/>
                </a:lnTo>
                <a:lnTo>
                  <a:pt x="93592" y="5882"/>
                </a:lnTo>
                <a:lnTo>
                  <a:pt x="44106" y="12481"/>
                </a:lnTo>
                <a:lnTo>
                  <a:pt x="0" y="30480"/>
                </a:lnTo>
                <a:lnTo>
                  <a:pt x="0" y="152400"/>
                </a:lnTo>
                <a:lnTo>
                  <a:pt x="44106" y="170403"/>
                </a:lnTo>
                <a:lnTo>
                  <a:pt x="93592" y="177001"/>
                </a:lnTo>
                <a:lnTo>
                  <a:pt x="156345" y="181326"/>
                </a:lnTo>
                <a:lnTo>
                  <a:pt x="228600" y="182880"/>
                </a:lnTo>
                <a:lnTo>
                  <a:pt x="300854" y="181326"/>
                </a:lnTo>
                <a:lnTo>
                  <a:pt x="363607" y="177001"/>
                </a:lnTo>
                <a:lnTo>
                  <a:pt x="413093" y="170403"/>
                </a:lnTo>
                <a:lnTo>
                  <a:pt x="445545" y="162036"/>
                </a:lnTo>
                <a:lnTo>
                  <a:pt x="457200" y="152400"/>
                </a:lnTo>
                <a:lnTo>
                  <a:pt x="457200" y="30480"/>
                </a:lnTo>
                <a:lnTo>
                  <a:pt x="413093" y="12481"/>
                </a:lnTo>
                <a:lnTo>
                  <a:pt x="363607" y="5882"/>
                </a:lnTo>
                <a:lnTo>
                  <a:pt x="300854" y="1554"/>
                </a:lnTo>
                <a:lnTo>
                  <a:pt x="228600" y="0"/>
                </a:lnTo>
                <a:close/>
              </a:path>
            </a:pathLst>
          </a:custGeom>
          <a:solidFill>
            <a:srgbClr val="C0C0C0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865119" y="5341783"/>
            <a:ext cx="457200" cy="30480"/>
          </a:xfrm>
          <a:custGeom>
            <a:avLst/>
            <a:gdLst/>
            <a:ahLst/>
            <a:cxnLst/>
            <a:rect l="l" t="t" r="r" b="b"/>
            <a:pathLst>
              <a:path w="457200" h="30479">
                <a:moveTo>
                  <a:pt x="456966" y="0"/>
                </a:moveTo>
                <a:lnTo>
                  <a:pt x="412882" y="17991"/>
                </a:lnTo>
                <a:lnTo>
                  <a:pt x="363422" y="24586"/>
                </a:lnTo>
                <a:lnTo>
                  <a:pt x="300701" y="28911"/>
                </a:lnTo>
                <a:lnTo>
                  <a:pt x="228483" y="30464"/>
                </a:lnTo>
                <a:lnTo>
                  <a:pt x="156264" y="28911"/>
                </a:lnTo>
                <a:lnTo>
                  <a:pt x="93544" y="24586"/>
                </a:lnTo>
                <a:lnTo>
                  <a:pt x="44084" y="17991"/>
                </a:lnTo>
                <a:lnTo>
                  <a:pt x="11648" y="9629"/>
                </a:lnTo>
                <a:lnTo>
                  <a:pt x="0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865119" y="5311318"/>
            <a:ext cx="457200" cy="182880"/>
          </a:xfrm>
          <a:custGeom>
            <a:avLst/>
            <a:gdLst/>
            <a:ahLst/>
            <a:cxnLst/>
            <a:rect l="l" t="t" r="r" b="b"/>
            <a:pathLst>
              <a:path w="457200" h="182879">
                <a:moveTo>
                  <a:pt x="0" y="152322"/>
                </a:moveTo>
                <a:lnTo>
                  <a:pt x="0" y="30464"/>
                </a:lnTo>
                <a:lnTo>
                  <a:pt x="11648" y="20835"/>
                </a:lnTo>
                <a:lnTo>
                  <a:pt x="44084" y="12472"/>
                </a:lnTo>
                <a:lnTo>
                  <a:pt x="93544" y="5877"/>
                </a:lnTo>
                <a:lnTo>
                  <a:pt x="156264" y="1553"/>
                </a:lnTo>
                <a:lnTo>
                  <a:pt x="228483" y="0"/>
                </a:lnTo>
                <a:lnTo>
                  <a:pt x="300701" y="1553"/>
                </a:lnTo>
                <a:lnTo>
                  <a:pt x="363422" y="5877"/>
                </a:lnTo>
                <a:lnTo>
                  <a:pt x="412882" y="12472"/>
                </a:lnTo>
                <a:lnTo>
                  <a:pt x="445318" y="20835"/>
                </a:lnTo>
                <a:lnTo>
                  <a:pt x="456966" y="30464"/>
                </a:lnTo>
                <a:lnTo>
                  <a:pt x="456966" y="152322"/>
                </a:lnTo>
                <a:lnTo>
                  <a:pt x="412882" y="170314"/>
                </a:lnTo>
                <a:lnTo>
                  <a:pt x="363422" y="176908"/>
                </a:lnTo>
                <a:lnTo>
                  <a:pt x="300701" y="181233"/>
                </a:lnTo>
                <a:lnTo>
                  <a:pt x="228483" y="182786"/>
                </a:lnTo>
                <a:lnTo>
                  <a:pt x="156264" y="181233"/>
                </a:lnTo>
                <a:lnTo>
                  <a:pt x="93544" y="176908"/>
                </a:lnTo>
                <a:lnTo>
                  <a:pt x="44084" y="170314"/>
                </a:lnTo>
                <a:lnTo>
                  <a:pt x="11648" y="161951"/>
                </a:lnTo>
                <a:lnTo>
                  <a:pt x="0" y="152322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36469" y="3084279"/>
            <a:ext cx="365760" cy="457200"/>
          </a:xfrm>
          <a:custGeom>
            <a:avLst/>
            <a:gdLst/>
            <a:ahLst/>
            <a:cxnLst/>
            <a:rect l="l" t="t" r="r" b="b"/>
            <a:pathLst>
              <a:path w="365759" h="457200">
                <a:moveTo>
                  <a:pt x="291960" y="195795"/>
                </a:moveTo>
                <a:lnTo>
                  <a:pt x="291960" y="261404"/>
                </a:lnTo>
                <a:lnTo>
                  <a:pt x="365759" y="228600"/>
                </a:lnTo>
                <a:lnTo>
                  <a:pt x="291960" y="195795"/>
                </a:lnTo>
                <a:close/>
              </a:path>
              <a:path w="365759" h="457200">
                <a:moveTo>
                  <a:pt x="209130" y="364947"/>
                </a:moveTo>
                <a:lnTo>
                  <a:pt x="156629" y="364947"/>
                </a:lnTo>
                <a:lnTo>
                  <a:pt x="182879" y="457200"/>
                </a:lnTo>
                <a:lnTo>
                  <a:pt x="209130" y="364947"/>
                </a:lnTo>
                <a:close/>
              </a:path>
              <a:path w="365759" h="457200">
                <a:moveTo>
                  <a:pt x="87198" y="301815"/>
                </a:moveTo>
                <a:lnTo>
                  <a:pt x="53555" y="390232"/>
                </a:lnTo>
                <a:lnTo>
                  <a:pt x="124307" y="348208"/>
                </a:lnTo>
                <a:lnTo>
                  <a:pt x="87198" y="301815"/>
                </a:lnTo>
                <a:close/>
              </a:path>
              <a:path w="365759" h="457200">
                <a:moveTo>
                  <a:pt x="278561" y="301815"/>
                </a:moveTo>
                <a:lnTo>
                  <a:pt x="241452" y="348208"/>
                </a:lnTo>
                <a:lnTo>
                  <a:pt x="312178" y="390232"/>
                </a:lnTo>
                <a:lnTo>
                  <a:pt x="278561" y="301815"/>
                </a:lnTo>
                <a:close/>
              </a:path>
              <a:path w="365759" h="457200">
                <a:moveTo>
                  <a:pt x="182879" y="114300"/>
                </a:moveTo>
                <a:lnTo>
                  <a:pt x="147289" y="123281"/>
                </a:lnTo>
                <a:lnTo>
                  <a:pt x="118224" y="147775"/>
                </a:lnTo>
                <a:lnTo>
                  <a:pt x="98626" y="184106"/>
                </a:lnTo>
                <a:lnTo>
                  <a:pt x="91439" y="228600"/>
                </a:lnTo>
                <a:lnTo>
                  <a:pt x="98626" y="273093"/>
                </a:lnTo>
                <a:lnTo>
                  <a:pt x="118224" y="309424"/>
                </a:lnTo>
                <a:lnTo>
                  <a:pt x="147289" y="333918"/>
                </a:lnTo>
                <a:lnTo>
                  <a:pt x="182879" y="342900"/>
                </a:lnTo>
                <a:lnTo>
                  <a:pt x="218470" y="333918"/>
                </a:lnTo>
                <a:lnTo>
                  <a:pt x="247535" y="309424"/>
                </a:lnTo>
                <a:lnTo>
                  <a:pt x="267133" y="273093"/>
                </a:lnTo>
                <a:lnTo>
                  <a:pt x="274320" y="228600"/>
                </a:lnTo>
                <a:lnTo>
                  <a:pt x="267133" y="184106"/>
                </a:lnTo>
                <a:lnTo>
                  <a:pt x="247535" y="147775"/>
                </a:lnTo>
                <a:lnTo>
                  <a:pt x="218470" y="123281"/>
                </a:lnTo>
                <a:lnTo>
                  <a:pt x="182879" y="114300"/>
                </a:lnTo>
                <a:close/>
              </a:path>
              <a:path w="365759" h="457200">
                <a:moveTo>
                  <a:pt x="73799" y="195795"/>
                </a:moveTo>
                <a:lnTo>
                  <a:pt x="0" y="228600"/>
                </a:lnTo>
                <a:lnTo>
                  <a:pt x="73799" y="261404"/>
                </a:lnTo>
                <a:lnTo>
                  <a:pt x="73799" y="195795"/>
                </a:lnTo>
                <a:close/>
              </a:path>
              <a:path w="365759" h="457200">
                <a:moveTo>
                  <a:pt x="53555" y="66954"/>
                </a:moveTo>
                <a:lnTo>
                  <a:pt x="87198" y="155384"/>
                </a:lnTo>
                <a:lnTo>
                  <a:pt x="124307" y="108991"/>
                </a:lnTo>
                <a:lnTo>
                  <a:pt x="53555" y="66954"/>
                </a:lnTo>
                <a:close/>
              </a:path>
              <a:path w="365759" h="457200">
                <a:moveTo>
                  <a:pt x="312178" y="66954"/>
                </a:moveTo>
                <a:lnTo>
                  <a:pt x="241452" y="108991"/>
                </a:lnTo>
                <a:lnTo>
                  <a:pt x="278561" y="155384"/>
                </a:lnTo>
                <a:lnTo>
                  <a:pt x="312178" y="66954"/>
                </a:lnTo>
                <a:close/>
              </a:path>
              <a:path w="365759" h="457200">
                <a:moveTo>
                  <a:pt x="182879" y="0"/>
                </a:moveTo>
                <a:lnTo>
                  <a:pt x="156629" y="92252"/>
                </a:lnTo>
                <a:lnTo>
                  <a:pt x="209130" y="92252"/>
                </a:lnTo>
                <a:lnTo>
                  <a:pt x="1828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231710" y="3079519"/>
            <a:ext cx="375093" cy="4664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25103" y="3064140"/>
            <a:ext cx="423545" cy="394970"/>
          </a:xfrm>
          <a:custGeom>
            <a:avLst/>
            <a:gdLst/>
            <a:ahLst/>
            <a:cxnLst/>
            <a:rect l="l" t="t" r="r" b="b"/>
            <a:pathLst>
              <a:path w="423544" h="394969">
                <a:moveTo>
                  <a:pt x="80899" y="0"/>
                </a:moveTo>
                <a:lnTo>
                  <a:pt x="0" y="91211"/>
                </a:lnTo>
                <a:lnTo>
                  <a:pt x="2323" y="106153"/>
                </a:lnTo>
                <a:lnTo>
                  <a:pt x="21047" y="133948"/>
                </a:lnTo>
                <a:lnTo>
                  <a:pt x="53688" y="171720"/>
                </a:lnTo>
                <a:lnTo>
                  <a:pt x="97763" y="216598"/>
                </a:lnTo>
                <a:lnTo>
                  <a:pt x="150787" y="265709"/>
                </a:lnTo>
                <a:lnTo>
                  <a:pt x="205872" y="312495"/>
                </a:lnTo>
                <a:lnTo>
                  <a:pt x="255690" y="350901"/>
                </a:lnTo>
                <a:lnTo>
                  <a:pt x="297090" y="378803"/>
                </a:lnTo>
                <a:lnTo>
                  <a:pt x="342036" y="394601"/>
                </a:lnTo>
                <a:lnTo>
                  <a:pt x="422935" y="303390"/>
                </a:lnTo>
                <a:lnTo>
                  <a:pt x="401887" y="260659"/>
                </a:lnTo>
                <a:lnTo>
                  <a:pt x="369246" y="222884"/>
                </a:lnTo>
                <a:lnTo>
                  <a:pt x="325171" y="178004"/>
                </a:lnTo>
                <a:lnTo>
                  <a:pt x="272148" y="128892"/>
                </a:lnTo>
                <a:lnTo>
                  <a:pt x="217062" y="82111"/>
                </a:lnTo>
                <a:lnTo>
                  <a:pt x="167244" y="43709"/>
                </a:lnTo>
                <a:lnTo>
                  <a:pt x="125845" y="15807"/>
                </a:lnTo>
                <a:lnTo>
                  <a:pt x="80899" y="0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906102" y="3064155"/>
            <a:ext cx="342265" cy="304165"/>
          </a:xfrm>
          <a:custGeom>
            <a:avLst/>
            <a:gdLst/>
            <a:ahLst/>
            <a:cxnLst/>
            <a:rect l="l" t="t" r="r" b="b"/>
            <a:pathLst>
              <a:path w="342264" h="304164">
                <a:moveTo>
                  <a:pt x="341999" y="303676"/>
                </a:moveTo>
                <a:lnTo>
                  <a:pt x="297049" y="287846"/>
                </a:lnTo>
                <a:lnTo>
                  <a:pt x="255650" y="259913"/>
                </a:lnTo>
                <a:lnTo>
                  <a:pt x="205835" y="221468"/>
                </a:lnTo>
                <a:lnTo>
                  <a:pt x="150754" y="174638"/>
                </a:lnTo>
                <a:lnTo>
                  <a:pt x="97737" y="125483"/>
                </a:lnTo>
                <a:lnTo>
                  <a:pt x="53670" y="80565"/>
                </a:lnTo>
                <a:lnTo>
                  <a:pt x="21036" y="42761"/>
                </a:lnTo>
                <a:lnTo>
                  <a:pt x="2318" y="14947"/>
                </a:lnTo>
                <a:lnTo>
                  <a:pt x="0" y="0"/>
                </a:lnTo>
              </a:path>
            </a:pathLst>
          </a:custGeom>
          <a:ln w="9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25122" y="3064154"/>
            <a:ext cx="423545" cy="394970"/>
          </a:xfrm>
          <a:custGeom>
            <a:avLst/>
            <a:gdLst/>
            <a:ahLst/>
            <a:cxnLst/>
            <a:rect l="l" t="t" r="r" b="b"/>
            <a:pathLst>
              <a:path w="423544" h="394969">
                <a:moveTo>
                  <a:pt x="0" y="91199"/>
                </a:moveTo>
                <a:lnTo>
                  <a:pt x="80980" y="0"/>
                </a:lnTo>
                <a:lnTo>
                  <a:pt x="96097" y="534"/>
                </a:lnTo>
                <a:lnTo>
                  <a:pt x="125929" y="15830"/>
                </a:lnTo>
                <a:lnTo>
                  <a:pt x="167328" y="43763"/>
                </a:lnTo>
                <a:lnTo>
                  <a:pt x="217144" y="82208"/>
                </a:lnTo>
                <a:lnTo>
                  <a:pt x="272225" y="129038"/>
                </a:lnTo>
                <a:lnTo>
                  <a:pt x="325242" y="178193"/>
                </a:lnTo>
                <a:lnTo>
                  <a:pt x="369309" y="223111"/>
                </a:lnTo>
                <a:lnTo>
                  <a:pt x="401943" y="260915"/>
                </a:lnTo>
                <a:lnTo>
                  <a:pt x="422979" y="303676"/>
                </a:lnTo>
                <a:lnTo>
                  <a:pt x="341999" y="394876"/>
                </a:lnTo>
                <a:lnTo>
                  <a:pt x="297049" y="379045"/>
                </a:lnTo>
                <a:lnTo>
                  <a:pt x="255650" y="351112"/>
                </a:lnTo>
                <a:lnTo>
                  <a:pt x="205835" y="312668"/>
                </a:lnTo>
                <a:lnTo>
                  <a:pt x="150754" y="265838"/>
                </a:lnTo>
                <a:lnTo>
                  <a:pt x="97737" y="216683"/>
                </a:lnTo>
                <a:lnTo>
                  <a:pt x="53670" y="171765"/>
                </a:lnTo>
                <a:lnTo>
                  <a:pt x="21036" y="133961"/>
                </a:lnTo>
                <a:lnTo>
                  <a:pt x="0" y="91199"/>
                </a:lnTo>
                <a:close/>
              </a:path>
            </a:pathLst>
          </a:custGeom>
          <a:ln w="9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47950" y="3324309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028" y="0"/>
                </a:lnTo>
              </a:path>
            </a:pathLst>
          </a:custGeom>
          <a:ln w="327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10839" y="3335739"/>
            <a:ext cx="114300" cy="1291590"/>
          </a:xfrm>
          <a:custGeom>
            <a:avLst/>
            <a:gdLst/>
            <a:ahLst/>
            <a:cxnLst/>
            <a:rect l="l" t="t" r="r" b="b"/>
            <a:pathLst>
              <a:path w="114300" h="1291589">
                <a:moveTo>
                  <a:pt x="114300" y="1177290"/>
                </a:moveTo>
                <a:lnTo>
                  <a:pt x="0" y="1177290"/>
                </a:lnTo>
                <a:lnTo>
                  <a:pt x="57150" y="1291590"/>
                </a:lnTo>
                <a:lnTo>
                  <a:pt x="114300" y="1177290"/>
                </a:lnTo>
                <a:close/>
              </a:path>
              <a:path w="114300" h="1291589">
                <a:moveTo>
                  <a:pt x="76200" y="0"/>
                </a:moveTo>
                <a:lnTo>
                  <a:pt x="38100" y="0"/>
                </a:lnTo>
                <a:lnTo>
                  <a:pt x="38100" y="1177290"/>
                </a:lnTo>
                <a:lnTo>
                  <a:pt x="76200" y="1177290"/>
                </a:ln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1367514" y="3150542"/>
            <a:ext cx="79248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900" b="1" spc="5" dirty="0">
                <a:solidFill>
                  <a:srgbClr val="FF5050"/>
                </a:solidFill>
                <a:latin typeface="Arial"/>
                <a:cs typeface="Arial"/>
              </a:rPr>
              <a:t>633</a:t>
            </a:r>
            <a:r>
              <a:rPr sz="1900" b="1" dirty="0">
                <a:solidFill>
                  <a:srgbClr val="FF5050"/>
                </a:solidFill>
                <a:latin typeface="Arial"/>
                <a:cs typeface="Arial"/>
              </a:rPr>
              <a:t>nm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979419" y="521026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938"/>
                </a:lnTo>
              </a:path>
            </a:pathLst>
          </a:custGeom>
          <a:ln w="327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4715510" y="5174257"/>
            <a:ext cx="27813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560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b="1" spc="-5" dirty="0">
                <a:latin typeface="Arial"/>
                <a:cs typeface="Arial"/>
              </a:rPr>
              <a:t>SP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052571" y="3798845"/>
            <a:ext cx="5162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610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968240" y="3850590"/>
            <a:ext cx="0" cy="982980"/>
          </a:xfrm>
          <a:custGeom>
            <a:avLst/>
            <a:gdLst/>
            <a:ahLst/>
            <a:cxnLst/>
            <a:rect l="l" t="t" r="r" b="b"/>
            <a:pathLst>
              <a:path h="982979">
                <a:moveTo>
                  <a:pt x="0" y="982479"/>
                </a:moveTo>
                <a:lnTo>
                  <a:pt x="0" y="0"/>
                </a:lnTo>
              </a:path>
            </a:pathLst>
          </a:custGeom>
          <a:ln w="32751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85386" y="3810084"/>
            <a:ext cx="1360170" cy="114300"/>
          </a:xfrm>
          <a:custGeom>
            <a:avLst/>
            <a:gdLst/>
            <a:ahLst/>
            <a:cxnLst/>
            <a:rect l="l" t="t" r="r" b="b"/>
            <a:pathLst>
              <a:path w="1360170" h="114300">
                <a:moveTo>
                  <a:pt x="1245869" y="0"/>
                </a:moveTo>
                <a:lnTo>
                  <a:pt x="1245869" y="38100"/>
                </a:lnTo>
                <a:lnTo>
                  <a:pt x="0" y="38100"/>
                </a:lnTo>
                <a:lnTo>
                  <a:pt x="0" y="76200"/>
                </a:lnTo>
                <a:lnTo>
                  <a:pt x="1245869" y="76200"/>
                </a:lnTo>
                <a:lnTo>
                  <a:pt x="1245869" y="114300"/>
                </a:lnTo>
                <a:lnTo>
                  <a:pt x="1360169" y="57150"/>
                </a:lnTo>
                <a:lnTo>
                  <a:pt x="124586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02633" y="3653662"/>
            <a:ext cx="182880" cy="457834"/>
          </a:xfrm>
          <a:custGeom>
            <a:avLst/>
            <a:gdLst/>
            <a:ahLst/>
            <a:cxnLst/>
            <a:rect l="l" t="t" r="r" b="b"/>
            <a:pathLst>
              <a:path w="182879" h="457835">
                <a:moveTo>
                  <a:pt x="151599" y="0"/>
                </a:moveTo>
                <a:lnTo>
                  <a:pt x="29679" y="431"/>
                </a:lnTo>
                <a:lnTo>
                  <a:pt x="11835" y="44596"/>
                </a:lnTo>
                <a:lnTo>
                  <a:pt x="5408" y="94104"/>
                </a:lnTo>
                <a:lnTo>
                  <a:pt x="1300" y="156873"/>
                </a:lnTo>
                <a:lnTo>
                  <a:pt x="0" y="229133"/>
                </a:lnTo>
                <a:lnTo>
                  <a:pt x="1802" y="301382"/>
                </a:lnTo>
                <a:lnTo>
                  <a:pt x="6346" y="364118"/>
                </a:lnTo>
                <a:lnTo>
                  <a:pt x="13116" y="413579"/>
                </a:lnTo>
                <a:lnTo>
                  <a:pt x="21595" y="446001"/>
                </a:lnTo>
                <a:lnTo>
                  <a:pt x="31267" y="457619"/>
                </a:lnTo>
                <a:lnTo>
                  <a:pt x="153187" y="457200"/>
                </a:lnTo>
                <a:lnTo>
                  <a:pt x="171038" y="413029"/>
                </a:lnTo>
                <a:lnTo>
                  <a:pt x="177464" y="363523"/>
                </a:lnTo>
                <a:lnTo>
                  <a:pt x="181574" y="300757"/>
                </a:lnTo>
                <a:lnTo>
                  <a:pt x="182880" y="228498"/>
                </a:lnTo>
                <a:lnTo>
                  <a:pt x="181072" y="156249"/>
                </a:lnTo>
                <a:lnTo>
                  <a:pt x="176527" y="93512"/>
                </a:lnTo>
                <a:lnTo>
                  <a:pt x="169757" y="44049"/>
                </a:lnTo>
                <a:lnTo>
                  <a:pt x="161276" y="11624"/>
                </a:lnTo>
                <a:lnTo>
                  <a:pt x="151599" y="0"/>
                </a:lnTo>
                <a:close/>
              </a:path>
            </a:pathLst>
          </a:custGeom>
          <a:solidFill>
            <a:srgbClr val="FF9900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33978" y="3653789"/>
            <a:ext cx="30480" cy="457200"/>
          </a:xfrm>
          <a:custGeom>
            <a:avLst/>
            <a:gdLst/>
            <a:ahLst/>
            <a:cxnLst/>
            <a:rect l="l" t="t" r="r" b="b"/>
            <a:pathLst>
              <a:path w="30479" h="457200">
                <a:moveTo>
                  <a:pt x="0" y="0"/>
                </a:moveTo>
                <a:lnTo>
                  <a:pt x="17991" y="44084"/>
                </a:lnTo>
                <a:lnTo>
                  <a:pt x="24586" y="93544"/>
                </a:lnTo>
                <a:lnTo>
                  <a:pt x="28911" y="156264"/>
                </a:lnTo>
                <a:lnTo>
                  <a:pt x="30464" y="228483"/>
                </a:lnTo>
                <a:lnTo>
                  <a:pt x="28911" y="300701"/>
                </a:lnTo>
                <a:lnTo>
                  <a:pt x="24586" y="363422"/>
                </a:lnTo>
                <a:lnTo>
                  <a:pt x="17991" y="412882"/>
                </a:lnTo>
                <a:lnTo>
                  <a:pt x="9629" y="445318"/>
                </a:lnTo>
                <a:lnTo>
                  <a:pt x="0" y="456966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03514" y="3653789"/>
            <a:ext cx="182880" cy="457200"/>
          </a:xfrm>
          <a:custGeom>
            <a:avLst/>
            <a:gdLst/>
            <a:ahLst/>
            <a:cxnLst/>
            <a:rect l="l" t="t" r="r" b="b"/>
            <a:pathLst>
              <a:path w="182879" h="457200">
                <a:moveTo>
                  <a:pt x="152322" y="456966"/>
                </a:moveTo>
                <a:lnTo>
                  <a:pt x="30464" y="456966"/>
                </a:lnTo>
                <a:lnTo>
                  <a:pt x="20835" y="445318"/>
                </a:lnTo>
                <a:lnTo>
                  <a:pt x="12472" y="412882"/>
                </a:lnTo>
                <a:lnTo>
                  <a:pt x="5877" y="363422"/>
                </a:lnTo>
                <a:lnTo>
                  <a:pt x="1553" y="300701"/>
                </a:lnTo>
                <a:lnTo>
                  <a:pt x="0" y="228483"/>
                </a:lnTo>
                <a:lnTo>
                  <a:pt x="1553" y="156264"/>
                </a:lnTo>
                <a:lnTo>
                  <a:pt x="5877" y="93544"/>
                </a:lnTo>
                <a:lnTo>
                  <a:pt x="12472" y="44084"/>
                </a:lnTo>
                <a:lnTo>
                  <a:pt x="20835" y="11648"/>
                </a:lnTo>
                <a:lnTo>
                  <a:pt x="30464" y="0"/>
                </a:lnTo>
                <a:lnTo>
                  <a:pt x="152322" y="0"/>
                </a:lnTo>
                <a:lnTo>
                  <a:pt x="170314" y="44084"/>
                </a:lnTo>
                <a:lnTo>
                  <a:pt x="176908" y="93544"/>
                </a:lnTo>
                <a:lnTo>
                  <a:pt x="181233" y="156264"/>
                </a:lnTo>
                <a:lnTo>
                  <a:pt x="182786" y="228483"/>
                </a:lnTo>
                <a:lnTo>
                  <a:pt x="181233" y="300701"/>
                </a:lnTo>
                <a:lnTo>
                  <a:pt x="176908" y="363422"/>
                </a:lnTo>
                <a:lnTo>
                  <a:pt x="170314" y="412882"/>
                </a:lnTo>
                <a:lnTo>
                  <a:pt x="161951" y="445318"/>
                </a:lnTo>
                <a:lnTo>
                  <a:pt x="152322" y="456966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2047461" y="2261257"/>
            <a:ext cx="915615" cy="393056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spcBef>
                <a:spcPts val="785"/>
              </a:spcBef>
            </a:pPr>
            <a:r>
              <a:rPr sz="1900" b="1" spc="5" dirty="0">
                <a:solidFill>
                  <a:srgbClr val="33CCFF"/>
                </a:solidFill>
                <a:latin typeface="Arial"/>
                <a:cs typeface="Arial"/>
              </a:rPr>
              <a:t>488</a:t>
            </a:r>
            <a:r>
              <a:rPr sz="1900" b="1" dirty="0">
                <a:solidFill>
                  <a:srgbClr val="33CCFF"/>
                </a:solidFill>
                <a:latin typeface="Arial"/>
                <a:cs typeface="Arial"/>
              </a:rPr>
              <a:t>nm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785534" y="3898348"/>
            <a:ext cx="537633" cy="3979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8382001" y="2529924"/>
            <a:ext cx="1706245" cy="936795"/>
          </a:xfrm>
          <a:prstGeom prst="rect">
            <a:avLst/>
          </a:prstGeom>
          <a:ln w="28560">
            <a:solidFill>
              <a:srgbClr val="3366FF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90805" marR="107950">
              <a:lnSpc>
                <a:spcPct val="99500"/>
              </a:lnSpc>
              <a:spcBef>
                <a:spcPts val="825"/>
              </a:spcBef>
            </a:pPr>
            <a:r>
              <a:rPr b="1" spc="-15" dirty="0">
                <a:latin typeface="Arial"/>
                <a:cs typeface="Arial"/>
              </a:rPr>
              <a:t>90</a:t>
            </a:r>
            <a:r>
              <a:rPr sz="1750" b="1" spc="-15" dirty="0">
                <a:latin typeface="Arial"/>
                <a:cs typeface="Arial"/>
              </a:rPr>
              <a:t>° </a:t>
            </a:r>
            <a:r>
              <a:rPr b="1" spc="-5" dirty="0">
                <a:latin typeface="Arial"/>
                <a:cs typeface="Arial"/>
              </a:rPr>
              <a:t>light  scatter  </a:t>
            </a:r>
            <a:r>
              <a:rPr b="1" dirty="0">
                <a:latin typeface="Arial"/>
                <a:cs typeface="Arial"/>
              </a:rPr>
              <a:t>“Granulosità”</a:t>
            </a:r>
            <a:endParaRPr>
              <a:latin typeface="Arial"/>
              <a:cs typeface="Arial"/>
            </a:endParaRPr>
          </a:p>
        </p:txBody>
      </p:sp>
      <p:sp>
        <p:nvSpPr>
          <p:cNvPr id="123" name="object 111">
            <a:extLst>
              <a:ext uri="{FF2B5EF4-FFF2-40B4-BE49-F238E27FC236}">
                <a16:creationId xmlns:a16="http://schemas.microsoft.com/office/drawing/2014/main" id="{03709ADF-6DEC-4781-963B-9C3BB13DB7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7226" y="385278"/>
            <a:ext cx="10197547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Componente</a:t>
            </a:r>
            <a:r>
              <a:rPr lang="en-US" spc="-5" dirty="0"/>
              <a:t> </a:t>
            </a:r>
            <a:r>
              <a:rPr spc="-5" dirty="0" err="1"/>
              <a:t>O</a:t>
            </a:r>
            <a:r>
              <a:rPr spc="5" dirty="0" err="1"/>
              <a:t>tt</a:t>
            </a:r>
            <a:r>
              <a:rPr spc="-5" dirty="0" err="1"/>
              <a:t>i</a:t>
            </a:r>
            <a:r>
              <a:rPr spc="5" dirty="0" err="1"/>
              <a:t>c</a:t>
            </a:r>
            <a:r>
              <a:rPr dirty="0" err="1"/>
              <a:t>a</a:t>
            </a:r>
            <a:r>
              <a:rPr lang="en-US" dirty="0"/>
              <a:t> (</a:t>
            </a:r>
            <a:r>
              <a:rPr lang="en-US" dirty="0" err="1"/>
              <a:t>rivelazione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segnali</a:t>
            </a:r>
            <a:r>
              <a:rPr lang="en-US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197308" y="3769710"/>
            <a:ext cx="1532013" cy="2078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7311" y="3769707"/>
            <a:ext cx="1531620" cy="2078355"/>
          </a:xfrm>
          <a:custGeom>
            <a:avLst/>
            <a:gdLst/>
            <a:ahLst/>
            <a:cxnLst/>
            <a:rect l="l" t="t" r="r" b="b"/>
            <a:pathLst>
              <a:path w="1531620" h="2078354">
                <a:moveTo>
                  <a:pt x="0" y="0"/>
                </a:moveTo>
                <a:lnTo>
                  <a:pt x="1531228" y="0"/>
                </a:lnTo>
                <a:lnTo>
                  <a:pt x="1531228" y="2077750"/>
                </a:lnTo>
                <a:lnTo>
                  <a:pt x="0" y="2077750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801" y="1408045"/>
            <a:ext cx="6311391" cy="377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0801" y="1408235"/>
            <a:ext cx="6308725" cy="377190"/>
          </a:xfrm>
          <a:custGeom>
            <a:avLst/>
            <a:gdLst/>
            <a:ahLst/>
            <a:cxnLst/>
            <a:rect l="l" t="t" r="r" b="b"/>
            <a:pathLst>
              <a:path w="6308725" h="377190">
                <a:moveTo>
                  <a:pt x="0" y="376943"/>
                </a:moveTo>
                <a:lnTo>
                  <a:pt x="476617" y="0"/>
                </a:lnTo>
                <a:lnTo>
                  <a:pt x="5831558" y="0"/>
                </a:lnTo>
                <a:lnTo>
                  <a:pt x="6308176" y="376943"/>
                </a:lnTo>
                <a:lnTo>
                  <a:pt x="0" y="37694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0800" y="1785170"/>
            <a:ext cx="6311900" cy="284480"/>
          </a:xfrm>
          <a:custGeom>
            <a:avLst/>
            <a:gdLst/>
            <a:ahLst/>
            <a:cxnLst/>
            <a:rect l="l" t="t" r="r" b="b"/>
            <a:pathLst>
              <a:path w="6311900" h="284480">
                <a:moveTo>
                  <a:pt x="0" y="284378"/>
                </a:moveTo>
                <a:lnTo>
                  <a:pt x="6311392" y="284378"/>
                </a:lnTo>
                <a:lnTo>
                  <a:pt x="6311392" y="0"/>
                </a:lnTo>
                <a:lnTo>
                  <a:pt x="0" y="0"/>
                </a:lnTo>
                <a:lnTo>
                  <a:pt x="0" y="284378"/>
                </a:lnTo>
                <a:close/>
              </a:path>
            </a:pathLst>
          </a:custGeom>
          <a:solidFill>
            <a:srgbClr val="FFF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801" y="1785179"/>
            <a:ext cx="6308725" cy="284480"/>
          </a:xfrm>
          <a:custGeom>
            <a:avLst/>
            <a:gdLst/>
            <a:ahLst/>
            <a:cxnLst/>
            <a:rect l="l" t="t" r="r" b="b"/>
            <a:pathLst>
              <a:path w="6308725" h="284480">
                <a:moveTo>
                  <a:pt x="0" y="0"/>
                </a:moveTo>
                <a:lnTo>
                  <a:pt x="6308176" y="0"/>
                </a:lnTo>
                <a:lnTo>
                  <a:pt x="6308176" y="284227"/>
                </a:lnTo>
                <a:lnTo>
                  <a:pt x="0" y="284227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0801" y="2069562"/>
            <a:ext cx="3606507" cy="1983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0801" y="2069552"/>
            <a:ext cx="3604895" cy="1982470"/>
          </a:xfrm>
          <a:custGeom>
            <a:avLst/>
            <a:gdLst/>
            <a:ahLst/>
            <a:cxnLst/>
            <a:rect l="l" t="t" r="r" b="b"/>
            <a:pathLst>
              <a:path w="3604895" h="1982470">
                <a:moveTo>
                  <a:pt x="0" y="0"/>
                </a:moveTo>
                <a:lnTo>
                  <a:pt x="3604671" y="0"/>
                </a:lnTo>
                <a:lnTo>
                  <a:pt x="3604671" y="1981995"/>
                </a:lnTo>
                <a:lnTo>
                  <a:pt x="0" y="1981995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7308" y="1690898"/>
            <a:ext cx="1532013" cy="23616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97311" y="1690895"/>
            <a:ext cx="1531620" cy="2360930"/>
          </a:xfrm>
          <a:custGeom>
            <a:avLst/>
            <a:gdLst/>
            <a:ahLst/>
            <a:cxnLst/>
            <a:rect l="l" t="t" r="r" b="b"/>
            <a:pathLst>
              <a:path w="1531620" h="2360929">
                <a:moveTo>
                  <a:pt x="0" y="0"/>
                </a:moveTo>
                <a:lnTo>
                  <a:pt x="1531228" y="0"/>
                </a:lnTo>
                <a:lnTo>
                  <a:pt x="1531228" y="2360458"/>
                </a:lnTo>
                <a:lnTo>
                  <a:pt x="0" y="2360458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9321" y="2069562"/>
            <a:ext cx="1172870" cy="1983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29322" y="2069552"/>
            <a:ext cx="1172845" cy="1982470"/>
          </a:xfrm>
          <a:custGeom>
            <a:avLst/>
            <a:gdLst/>
            <a:ahLst/>
            <a:cxnLst/>
            <a:rect l="l" t="t" r="r" b="b"/>
            <a:pathLst>
              <a:path w="1172845" h="1982470">
                <a:moveTo>
                  <a:pt x="0" y="0"/>
                </a:moveTo>
                <a:lnTo>
                  <a:pt x="1172275" y="0"/>
                </a:lnTo>
                <a:lnTo>
                  <a:pt x="1172275" y="1981995"/>
                </a:lnTo>
                <a:lnTo>
                  <a:pt x="0" y="1981995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9321" y="4808354"/>
            <a:ext cx="1172870" cy="6615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29322" y="4808353"/>
            <a:ext cx="1172845" cy="661670"/>
          </a:xfrm>
          <a:custGeom>
            <a:avLst/>
            <a:gdLst/>
            <a:ahLst/>
            <a:cxnLst/>
            <a:rect l="l" t="t" r="r" b="b"/>
            <a:pathLst>
              <a:path w="1172845" h="661670">
                <a:moveTo>
                  <a:pt x="0" y="0"/>
                </a:moveTo>
                <a:lnTo>
                  <a:pt x="1172275" y="0"/>
                </a:lnTo>
                <a:lnTo>
                  <a:pt x="1172275" y="661171"/>
                </a:lnTo>
                <a:lnTo>
                  <a:pt x="0" y="661171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67043" y="4052565"/>
            <a:ext cx="992543" cy="1900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7043" y="4052560"/>
            <a:ext cx="992505" cy="190500"/>
          </a:xfrm>
          <a:custGeom>
            <a:avLst/>
            <a:gdLst/>
            <a:ahLst/>
            <a:cxnLst/>
            <a:rect l="l" t="t" r="r" b="b"/>
            <a:pathLst>
              <a:path w="992504" h="190500">
                <a:moveTo>
                  <a:pt x="0" y="0"/>
                </a:moveTo>
                <a:lnTo>
                  <a:pt x="251776" y="189992"/>
                </a:lnTo>
                <a:lnTo>
                  <a:pt x="740265" y="189992"/>
                </a:lnTo>
                <a:lnTo>
                  <a:pt x="992041" y="0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63533" y="5495717"/>
            <a:ext cx="3517099" cy="7557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3535" y="5495714"/>
            <a:ext cx="3515360" cy="755650"/>
          </a:xfrm>
          <a:custGeom>
            <a:avLst/>
            <a:gdLst/>
            <a:ahLst/>
            <a:cxnLst/>
            <a:rect l="l" t="t" r="r" b="b"/>
            <a:pathLst>
              <a:path w="3515360" h="755650">
                <a:moveTo>
                  <a:pt x="0" y="0"/>
                </a:moveTo>
                <a:lnTo>
                  <a:pt x="3515312" y="0"/>
                </a:lnTo>
                <a:lnTo>
                  <a:pt x="3515312" y="755407"/>
                </a:lnTo>
                <a:lnTo>
                  <a:pt x="0" y="755407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48994" y="4052565"/>
            <a:ext cx="180327" cy="21730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49087" y="4052560"/>
            <a:ext cx="180340" cy="2172335"/>
          </a:xfrm>
          <a:custGeom>
            <a:avLst/>
            <a:gdLst/>
            <a:ahLst/>
            <a:cxnLst/>
            <a:rect l="l" t="t" r="r" b="b"/>
            <a:pathLst>
              <a:path w="180339" h="2172335">
                <a:moveTo>
                  <a:pt x="180234" y="2171986"/>
                </a:moveTo>
                <a:lnTo>
                  <a:pt x="0" y="1754296"/>
                </a:lnTo>
                <a:lnTo>
                  <a:pt x="0" y="0"/>
                </a:lnTo>
                <a:lnTo>
                  <a:pt x="180234" y="0"/>
                </a:lnTo>
                <a:lnTo>
                  <a:pt x="180234" y="2171986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97308" y="4052565"/>
            <a:ext cx="180327" cy="21730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97311" y="4052560"/>
            <a:ext cx="180340" cy="2172335"/>
          </a:xfrm>
          <a:custGeom>
            <a:avLst/>
            <a:gdLst/>
            <a:ahLst/>
            <a:cxnLst/>
            <a:rect l="l" t="t" r="r" b="b"/>
            <a:pathLst>
              <a:path w="180339" h="2172335">
                <a:moveTo>
                  <a:pt x="0" y="2171986"/>
                </a:moveTo>
                <a:lnTo>
                  <a:pt x="180234" y="1754296"/>
                </a:lnTo>
                <a:lnTo>
                  <a:pt x="180234" y="0"/>
                </a:lnTo>
                <a:lnTo>
                  <a:pt x="0" y="0"/>
                </a:lnTo>
                <a:lnTo>
                  <a:pt x="0" y="2171986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39913" y="4052565"/>
            <a:ext cx="1351686" cy="6615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39916" y="4052896"/>
            <a:ext cx="1351280" cy="661670"/>
          </a:xfrm>
          <a:custGeom>
            <a:avLst/>
            <a:gdLst/>
            <a:ahLst/>
            <a:cxnLst/>
            <a:rect l="l" t="t" r="r" b="b"/>
            <a:pathLst>
              <a:path w="1351279" h="661670">
                <a:moveTo>
                  <a:pt x="0" y="661171"/>
                </a:moveTo>
                <a:lnTo>
                  <a:pt x="91880" y="0"/>
                </a:lnTo>
                <a:lnTo>
                  <a:pt x="1259114" y="0"/>
                </a:lnTo>
                <a:lnTo>
                  <a:pt x="1350994" y="661171"/>
                </a:lnTo>
                <a:lnTo>
                  <a:pt x="0" y="661171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39913" y="4714070"/>
            <a:ext cx="1351686" cy="942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39916" y="4714069"/>
            <a:ext cx="1351280" cy="94615"/>
          </a:xfrm>
          <a:custGeom>
            <a:avLst/>
            <a:gdLst/>
            <a:ahLst/>
            <a:cxnLst/>
            <a:rect l="l" t="t" r="r" b="b"/>
            <a:pathLst>
              <a:path w="1351279" h="94614">
                <a:moveTo>
                  <a:pt x="0" y="0"/>
                </a:moveTo>
                <a:lnTo>
                  <a:pt x="94319" y="94235"/>
                </a:lnTo>
                <a:lnTo>
                  <a:pt x="1256674" y="94235"/>
                </a:lnTo>
                <a:lnTo>
                  <a:pt x="1350994" y="0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29322" y="5469860"/>
            <a:ext cx="1116799" cy="7557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97308" y="4996924"/>
            <a:ext cx="180327" cy="12287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97311" y="4996921"/>
            <a:ext cx="180340" cy="1228725"/>
          </a:xfrm>
          <a:custGeom>
            <a:avLst/>
            <a:gdLst/>
            <a:ahLst/>
            <a:cxnLst/>
            <a:rect l="l" t="t" r="r" b="b"/>
            <a:pathLst>
              <a:path w="180339" h="1228725">
                <a:moveTo>
                  <a:pt x="0" y="472348"/>
                </a:moveTo>
                <a:lnTo>
                  <a:pt x="180234" y="0"/>
                </a:lnTo>
                <a:lnTo>
                  <a:pt x="180234" y="850228"/>
                </a:lnTo>
                <a:lnTo>
                  <a:pt x="0" y="1228107"/>
                </a:lnTo>
                <a:lnTo>
                  <a:pt x="0" y="472348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77636" y="4996924"/>
            <a:ext cx="1171359" cy="8515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77636" y="4996921"/>
            <a:ext cx="1170940" cy="851535"/>
          </a:xfrm>
          <a:custGeom>
            <a:avLst/>
            <a:gdLst/>
            <a:ahLst/>
            <a:cxnLst/>
            <a:rect l="l" t="t" r="r" b="b"/>
            <a:pathLst>
              <a:path w="1170939" h="851535">
                <a:moveTo>
                  <a:pt x="0" y="0"/>
                </a:moveTo>
                <a:lnTo>
                  <a:pt x="1170761" y="0"/>
                </a:lnTo>
                <a:lnTo>
                  <a:pt x="1170761" y="851163"/>
                </a:lnTo>
                <a:lnTo>
                  <a:pt x="0" y="851163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48994" y="4996924"/>
            <a:ext cx="180327" cy="12287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49087" y="4996921"/>
            <a:ext cx="180340" cy="1228725"/>
          </a:xfrm>
          <a:custGeom>
            <a:avLst/>
            <a:gdLst/>
            <a:ahLst/>
            <a:cxnLst/>
            <a:rect l="l" t="t" r="r" b="b"/>
            <a:pathLst>
              <a:path w="180339" h="1228725">
                <a:moveTo>
                  <a:pt x="180234" y="472348"/>
                </a:moveTo>
                <a:lnTo>
                  <a:pt x="0" y="0"/>
                </a:lnTo>
                <a:lnTo>
                  <a:pt x="0" y="850228"/>
                </a:lnTo>
                <a:lnTo>
                  <a:pt x="180234" y="1228107"/>
                </a:lnTo>
                <a:lnTo>
                  <a:pt x="180234" y="472348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68532" y="2498195"/>
            <a:ext cx="82219" cy="824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32213" y="2498195"/>
            <a:ext cx="82219" cy="824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95895" y="2498195"/>
            <a:ext cx="82219" cy="824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68532" y="3593106"/>
            <a:ext cx="82219" cy="824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32213" y="3593106"/>
            <a:ext cx="82219" cy="824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95895" y="3593106"/>
            <a:ext cx="82219" cy="824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68532" y="3082147"/>
            <a:ext cx="82219" cy="824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32213" y="3082147"/>
            <a:ext cx="82219" cy="824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95895" y="3082147"/>
            <a:ext cx="82219" cy="824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68531" y="4177060"/>
            <a:ext cx="154918" cy="824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59476" y="4177060"/>
            <a:ext cx="154918" cy="824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50422" y="4177060"/>
            <a:ext cx="154918" cy="824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68531" y="4469035"/>
            <a:ext cx="154918" cy="824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50422" y="4469035"/>
            <a:ext cx="154918" cy="824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59476" y="4469035"/>
            <a:ext cx="154918" cy="824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27697" y="5057745"/>
            <a:ext cx="273050" cy="129539"/>
          </a:xfrm>
          <a:custGeom>
            <a:avLst/>
            <a:gdLst/>
            <a:ahLst/>
            <a:cxnLst/>
            <a:rect l="l" t="t" r="r" b="b"/>
            <a:pathLst>
              <a:path w="273050" h="129539">
                <a:moveTo>
                  <a:pt x="0" y="129260"/>
                </a:moveTo>
                <a:lnTo>
                  <a:pt x="272757" y="129260"/>
                </a:lnTo>
                <a:lnTo>
                  <a:pt x="272757" y="0"/>
                </a:lnTo>
                <a:lnTo>
                  <a:pt x="0" y="0"/>
                </a:lnTo>
                <a:lnTo>
                  <a:pt x="0" y="129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27692" y="5057749"/>
            <a:ext cx="273050" cy="129539"/>
          </a:xfrm>
          <a:custGeom>
            <a:avLst/>
            <a:gdLst/>
            <a:ahLst/>
            <a:cxnLst/>
            <a:rect l="l" t="t" r="r" b="b"/>
            <a:pathLst>
              <a:path w="273050" h="129539">
                <a:moveTo>
                  <a:pt x="0" y="0"/>
                </a:moveTo>
                <a:lnTo>
                  <a:pt x="272621" y="0"/>
                </a:lnTo>
                <a:lnTo>
                  <a:pt x="272621" y="129194"/>
                </a:lnTo>
                <a:lnTo>
                  <a:pt x="0" y="129194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54227" y="4242645"/>
            <a:ext cx="0" cy="815340"/>
          </a:xfrm>
          <a:custGeom>
            <a:avLst/>
            <a:gdLst/>
            <a:ahLst/>
            <a:cxnLst/>
            <a:rect l="l" t="t" r="r" b="b"/>
            <a:pathLst>
              <a:path h="815339">
                <a:moveTo>
                  <a:pt x="0" y="0"/>
                </a:moveTo>
                <a:lnTo>
                  <a:pt x="0" y="815098"/>
                </a:lnTo>
              </a:path>
            </a:pathLst>
          </a:custGeom>
          <a:ln w="71221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18614" y="4242649"/>
            <a:ext cx="71755" cy="814705"/>
          </a:xfrm>
          <a:custGeom>
            <a:avLst/>
            <a:gdLst/>
            <a:ahLst/>
            <a:cxnLst/>
            <a:rect l="l" t="t" r="r" b="b"/>
            <a:pathLst>
              <a:path w="71754" h="814704">
                <a:moveTo>
                  <a:pt x="0" y="0"/>
                </a:moveTo>
                <a:lnTo>
                  <a:pt x="71184" y="0"/>
                </a:lnTo>
                <a:lnTo>
                  <a:pt x="71184" y="814685"/>
                </a:lnTo>
                <a:lnTo>
                  <a:pt x="0" y="814685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59476" y="4469035"/>
            <a:ext cx="154918" cy="824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29425" y="4314757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0" y="0"/>
                </a:moveTo>
                <a:lnTo>
                  <a:pt x="36366" y="33439"/>
                </a:lnTo>
              </a:path>
            </a:pathLst>
          </a:custGeom>
          <a:ln w="12693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84137" y="4314757"/>
            <a:ext cx="36830" cy="33655"/>
          </a:xfrm>
          <a:custGeom>
            <a:avLst/>
            <a:gdLst/>
            <a:ahLst/>
            <a:cxnLst/>
            <a:rect l="l" t="t" r="r" b="b"/>
            <a:pathLst>
              <a:path w="36829" h="33654">
                <a:moveTo>
                  <a:pt x="36366" y="0"/>
                </a:moveTo>
                <a:lnTo>
                  <a:pt x="0" y="33439"/>
                </a:lnTo>
              </a:path>
            </a:pathLst>
          </a:custGeom>
          <a:ln w="12693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98769" y="4839417"/>
            <a:ext cx="3175" cy="23495"/>
          </a:xfrm>
          <a:custGeom>
            <a:avLst/>
            <a:gdLst/>
            <a:ahLst/>
            <a:cxnLst/>
            <a:rect l="l" t="t" r="r" b="b"/>
            <a:pathLst>
              <a:path w="3175" h="23495">
                <a:moveTo>
                  <a:pt x="2552" y="0"/>
                </a:moveTo>
                <a:lnTo>
                  <a:pt x="0" y="23051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98767" y="4862479"/>
            <a:ext cx="34925" cy="6350"/>
          </a:xfrm>
          <a:custGeom>
            <a:avLst/>
            <a:gdLst/>
            <a:ahLst/>
            <a:cxnLst/>
            <a:rect l="l" t="t" r="r" b="b"/>
            <a:pathLst>
              <a:path w="34925" h="6350">
                <a:moveTo>
                  <a:pt x="0" y="0"/>
                </a:moveTo>
                <a:lnTo>
                  <a:pt x="34719" y="6101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33505" y="4844843"/>
            <a:ext cx="2540" cy="24130"/>
          </a:xfrm>
          <a:custGeom>
            <a:avLst/>
            <a:gdLst/>
            <a:ahLst/>
            <a:cxnLst/>
            <a:rect l="l" t="t" r="r" b="b"/>
            <a:pathLst>
              <a:path w="2539" h="24129">
                <a:moveTo>
                  <a:pt x="2041" y="0"/>
                </a:moveTo>
                <a:lnTo>
                  <a:pt x="0" y="23728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05924" y="4865871"/>
            <a:ext cx="10795" cy="117475"/>
          </a:xfrm>
          <a:custGeom>
            <a:avLst/>
            <a:gdLst/>
            <a:ahLst/>
            <a:cxnLst/>
            <a:rect l="l" t="t" r="r" b="b"/>
            <a:pathLst>
              <a:path w="10795" h="117475">
                <a:moveTo>
                  <a:pt x="10722" y="0"/>
                </a:moveTo>
                <a:lnTo>
                  <a:pt x="0" y="117289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88667" y="4986088"/>
            <a:ext cx="31115" cy="41910"/>
          </a:xfrm>
          <a:custGeom>
            <a:avLst/>
            <a:gdLst/>
            <a:ahLst/>
            <a:cxnLst/>
            <a:rect l="l" t="t" r="r" b="b"/>
            <a:pathLst>
              <a:path w="31114" h="41910">
                <a:moveTo>
                  <a:pt x="20041" y="35953"/>
                </a:moveTo>
                <a:lnTo>
                  <a:pt x="11315" y="35953"/>
                </a:lnTo>
                <a:lnTo>
                  <a:pt x="12903" y="41744"/>
                </a:lnTo>
                <a:lnTo>
                  <a:pt x="15836" y="36499"/>
                </a:lnTo>
                <a:lnTo>
                  <a:pt x="19927" y="36499"/>
                </a:lnTo>
                <a:lnTo>
                  <a:pt x="20041" y="35953"/>
                </a:lnTo>
                <a:close/>
              </a:path>
              <a:path w="31114" h="41910">
                <a:moveTo>
                  <a:pt x="19927" y="36499"/>
                </a:moveTo>
                <a:lnTo>
                  <a:pt x="15836" y="36499"/>
                </a:lnTo>
                <a:lnTo>
                  <a:pt x="19011" y="40881"/>
                </a:lnTo>
                <a:lnTo>
                  <a:pt x="19927" y="36499"/>
                </a:lnTo>
                <a:close/>
              </a:path>
              <a:path w="31114" h="41910">
                <a:moveTo>
                  <a:pt x="24246" y="33096"/>
                </a:moveTo>
                <a:lnTo>
                  <a:pt x="7416" y="33096"/>
                </a:lnTo>
                <a:lnTo>
                  <a:pt x="7175" y="39433"/>
                </a:lnTo>
                <a:lnTo>
                  <a:pt x="11315" y="35953"/>
                </a:lnTo>
                <a:lnTo>
                  <a:pt x="20041" y="35953"/>
                </a:lnTo>
                <a:lnTo>
                  <a:pt x="20307" y="34683"/>
                </a:lnTo>
                <a:lnTo>
                  <a:pt x="24386" y="34683"/>
                </a:lnTo>
                <a:lnTo>
                  <a:pt x="24246" y="33096"/>
                </a:lnTo>
                <a:close/>
              </a:path>
              <a:path w="31114" h="41910">
                <a:moveTo>
                  <a:pt x="24386" y="34683"/>
                </a:moveTo>
                <a:lnTo>
                  <a:pt x="20307" y="34683"/>
                </a:lnTo>
                <a:lnTo>
                  <a:pt x="24587" y="36969"/>
                </a:lnTo>
                <a:lnTo>
                  <a:pt x="24386" y="34683"/>
                </a:lnTo>
                <a:close/>
              </a:path>
              <a:path w="31114" h="41910">
                <a:moveTo>
                  <a:pt x="6337" y="4775"/>
                </a:moveTo>
                <a:lnTo>
                  <a:pt x="6883" y="10998"/>
                </a:lnTo>
                <a:lnTo>
                  <a:pt x="2159" y="11137"/>
                </a:lnTo>
                <a:lnTo>
                  <a:pt x="4470" y="16421"/>
                </a:lnTo>
                <a:lnTo>
                  <a:pt x="0" y="18973"/>
                </a:lnTo>
                <a:lnTo>
                  <a:pt x="3708" y="22529"/>
                </a:lnTo>
                <a:lnTo>
                  <a:pt x="190" y="27101"/>
                </a:lnTo>
                <a:lnTo>
                  <a:pt x="4749" y="28384"/>
                </a:lnTo>
                <a:lnTo>
                  <a:pt x="2717" y="34289"/>
                </a:lnTo>
                <a:lnTo>
                  <a:pt x="7416" y="33096"/>
                </a:lnTo>
                <a:lnTo>
                  <a:pt x="24246" y="33096"/>
                </a:lnTo>
                <a:lnTo>
                  <a:pt x="24041" y="30759"/>
                </a:lnTo>
                <a:lnTo>
                  <a:pt x="28765" y="30619"/>
                </a:lnTo>
                <a:lnTo>
                  <a:pt x="26466" y="25323"/>
                </a:lnTo>
                <a:lnTo>
                  <a:pt x="30924" y="22771"/>
                </a:lnTo>
                <a:lnTo>
                  <a:pt x="27216" y="19215"/>
                </a:lnTo>
                <a:lnTo>
                  <a:pt x="30734" y="14643"/>
                </a:lnTo>
                <a:lnTo>
                  <a:pt x="26174" y="13360"/>
                </a:lnTo>
                <a:lnTo>
                  <a:pt x="27795" y="8648"/>
                </a:lnTo>
                <a:lnTo>
                  <a:pt x="23507" y="8648"/>
                </a:lnTo>
                <a:lnTo>
                  <a:pt x="23568" y="7061"/>
                </a:lnTo>
                <a:lnTo>
                  <a:pt x="10617" y="7061"/>
                </a:lnTo>
                <a:lnTo>
                  <a:pt x="6337" y="4775"/>
                </a:lnTo>
                <a:close/>
              </a:path>
              <a:path w="31114" h="41910">
                <a:moveTo>
                  <a:pt x="28206" y="7454"/>
                </a:moveTo>
                <a:lnTo>
                  <a:pt x="23507" y="8648"/>
                </a:lnTo>
                <a:lnTo>
                  <a:pt x="27795" y="8648"/>
                </a:lnTo>
                <a:lnTo>
                  <a:pt x="28206" y="7454"/>
                </a:lnTo>
                <a:close/>
              </a:path>
              <a:path w="31114" h="41910">
                <a:moveTo>
                  <a:pt x="11912" y="863"/>
                </a:moveTo>
                <a:lnTo>
                  <a:pt x="10617" y="7061"/>
                </a:lnTo>
                <a:lnTo>
                  <a:pt x="23568" y="7061"/>
                </a:lnTo>
                <a:lnTo>
                  <a:pt x="23616" y="5803"/>
                </a:lnTo>
                <a:lnTo>
                  <a:pt x="19608" y="5803"/>
                </a:lnTo>
                <a:lnTo>
                  <a:pt x="19455" y="5245"/>
                </a:lnTo>
                <a:lnTo>
                  <a:pt x="15087" y="5245"/>
                </a:lnTo>
                <a:lnTo>
                  <a:pt x="11912" y="863"/>
                </a:lnTo>
                <a:close/>
              </a:path>
              <a:path w="31114" h="41910">
                <a:moveTo>
                  <a:pt x="23749" y="2311"/>
                </a:moveTo>
                <a:lnTo>
                  <a:pt x="19608" y="5803"/>
                </a:lnTo>
                <a:lnTo>
                  <a:pt x="23616" y="5803"/>
                </a:lnTo>
                <a:lnTo>
                  <a:pt x="23749" y="2311"/>
                </a:lnTo>
                <a:close/>
              </a:path>
              <a:path w="31114" h="41910">
                <a:moveTo>
                  <a:pt x="18021" y="0"/>
                </a:moveTo>
                <a:lnTo>
                  <a:pt x="15087" y="5245"/>
                </a:lnTo>
                <a:lnTo>
                  <a:pt x="19455" y="5245"/>
                </a:lnTo>
                <a:lnTo>
                  <a:pt x="18021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88666" y="4986090"/>
            <a:ext cx="31115" cy="41910"/>
          </a:xfrm>
          <a:custGeom>
            <a:avLst/>
            <a:gdLst/>
            <a:ahLst/>
            <a:cxnLst/>
            <a:rect l="l" t="t" r="r" b="b"/>
            <a:pathLst>
              <a:path w="31114" h="41910">
                <a:moveTo>
                  <a:pt x="0" y="18984"/>
                </a:moveTo>
                <a:lnTo>
                  <a:pt x="4466" y="16430"/>
                </a:lnTo>
                <a:lnTo>
                  <a:pt x="2158" y="11136"/>
                </a:lnTo>
                <a:lnTo>
                  <a:pt x="6892" y="10997"/>
                </a:lnTo>
                <a:lnTo>
                  <a:pt x="6344" y="4773"/>
                </a:lnTo>
                <a:lnTo>
                  <a:pt x="10624" y="7069"/>
                </a:lnTo>
                <a:lnTo>
                  <a:pt x="11920" y="862"/>
                </a:lnTo>
                <a:lnTo>
                  <a:pt x="15095" y="5243"/>
                </a:lnTo>
                <a:lnTo>
                  <a:pt x="18037" y="0"/>
                </a:lnTo>
                <a:lnTo>
                  <a:pt x="19623" y="5799"/>
                </a:lnTo>
                <a:lnTo>
                  <a:pt x="23763" y="2316"/>
                </a:lnTo>
                <a:lnTo>
                  <a:pt x="23519" y="8652"/>
                </a:lnTo>
                <a:lnTo>
                  <a:pt x="28228" y="7459"/>
                </a:lnTo>
                <a:lnTo>
                  <a:pt x="26191" y="13366"/>
                </a:lnTo>
                <a:lnTo>
                  <a:pt x="30750" y="14646"/>
                </a:lnTo>
                <a:lnTo>
                  <a:pt x="27231" y="19225"/>
                </a:lnTo>
                <a:lnTo>
                  <a:pt x="30947" y="22783"/>
                </a:lnTo>
                <a:lnTo>
                  <a:pt x="26480" y="25336"/>
                </a:lnTo>
                <a:lnTo>
                  <a:pt x="28788" y="30630"/>
                </a:lnTo>
                <a:lnTo>
                  <a:pt x="24054" y="30770"/>
                </a:lnTo>
                <a:lnTo>
                  <a:pt x="24602" y="36994"/>
                </a:lnTo>
                <a:lnTo>
                  <a:pt x="20322" y="34698"/>
                </a:lnTo>
                <a:lnTo>
                  <a:pt x="19026" y="40904"/>
                </a:lnTo>
                <a:lnTo>
                  <a:pt x="15851" y="36523"/>
                </a:lnTo>
                <a:lnTo>
                  <a:pt x="12909" y="41767"/>
                </a:lnTo>
                <a:lnTo>
                  <a:pt x="11323" y="35967"/>
                </a:lnTo>
                <a:lnTo>
                  <a:pt x="7183" y="39450"/>
                </a:lnTo>
                <a:lnTo>
                  <a:pt x="7427" y="33115"/>
                </a:lnTo>
                <a:lnTo>
                  <a:pt x="2719" y="34307"/>
                </a:lnTo>
                <a:lnTo>
                  <a:pt x="4755" y="28400"/>
                </a:lnTo>
                <a:lnTo>
                  <a:pt x="196" y="27120"/>
                </a:lnTo>
                <a:lnTo>
                  <a:pt x="3716" y="22542"/>
                </a:lnTo>
                <a:lnTo>
                  <a:pt x="0" y="18984"/>
                </a:lnTo>
                <a:close/>
              </a:path>
            </a:pathLst>
          </a:custGeom>
          <a:ln w="12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61262" y="4517016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7289" y="0"/>
                </a:lnTo>
              </a:path>
            </a:pathLst>
          </a:custGeom>
          <a:ln w="12693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61775" y="5032767"/>
            <a:ext cx="119380" cy="114300"/>
          </a:xfrm>
          <a:custGeom>
            <a:avLst/>
            <a:gdLst/>
            <a:ahLst/>
            <a:cxnLst/>
            <a:rect l="l" t="t" r="r" b="b"/>
            <a:pathLst>
              <a:path w="119379" h="114300">
                <a:moveTo>
                  <a:pt x="119358" y="113780"/>
                </a:moveTo>
                <a:lnTo>
                  <a:pt x="72899" y="104892"/>
                </a:lnTo>
                <a:lnTo>
                  <a:pt x="34961" y="80653"/>
                </a:lnTo>
                <a:lnTo>
                  <a:pt x="9384" y="44703"/>
                </a:lnTo>
                <a:lnTo>
                  <a:pt x="5" y="680"/>
                </a:lnTo>
                <a:lnTo>
                  <a:pt x="0" y="450"/>
                </a:lnTo>
                <a:lnTo>
                  <a:pt x="5" y="225"/>
                </a:lnTo>
                <a:lnTo>
                  <a:pt x="5" y="0"/>
                </a:lnTo>
              </a:path>
            </a:pathLst>
          </a:custGeom>
          <a:ln w="12693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69253" y="5033445"/>
            <a:ext cx="119380" cy="113030"/>
          </a:xfrm>
          <a:custGeom>
            <a:avLst/>
            <a:gdLst/>
            <a:ahLst/>
            <a:cxnLst/>
            <a:rect l="l" t="t" r="r" b="b"/>
            <a:pathLst>
              <a:path w="119379" h="113029">
                <a:moveTo>
                  <a:pt x="119353" y="0"/>
                </a:moveTo>
                <a:lnTo>
                  <a:pt x="109973" y="43760"/>
                </a:lnTo>
                <a:lnTo>
                  <a:pt x="84394" y="79495"/>
                </a:lnTo>
                <a:lnTo>
                  <a:pt x="46456" y="103589"/>
                </a:lnTo>
                <a:lnTo>
                  <a:pt x="0" y="112426"/>
                </a:lnTo>
              </a:path>
            </a:pathLst>
          </a:custGeom>
          <a:ln w="12693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61261" y="4364312"/>
            <a:ext cx="0" cy="682625"/>
          </a:xfrm>
          <a:custGeom>
            <a:avLst/>
            <a:gdLst/>
            <a:ahLst/>
            <a:cxnLst/>
            <a:rect l="l" t="t" r="r" b="b"/>
            <a:pathLst>
              <a:path h="682625">
                <a:moveTo>
                  <a:pt x="0" y="682008"/>
                </a:moveTo>
                <a:lnTo>
                  <a:pt x="0" y="0"/>
                </a:lnTo>
              </a:path>
            </a:pathLst>
          </a:custGeom>
          <a:ln w="12693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88667" y="4350081"/>
            <a:ext cx="0" cy="683260"/>
          </a:xfrm>
          <a:custGeom>
            <a:avLst/>
            <a:gdLst/>
            <a:ahLst/>
            <a:cxnLst/>
            <a:rect l="l" t="t" r="r" b="b"/>
            <a:pathLst>
              <a:path h="683260">
                <a:moveTo>
                  <a:pt x="0" y="682685"/>
                </a:moveTo>
                <a:lnTo>
                  <a:pt x="0" y="0"/>
                </a:lnTo>
              </a:path>
            </a:pathLst>
          </a:custGeom>
          <a:ln w="12693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05227" y="4831806"/>
            <a:ext cx="30480" cy="41275"/>
          </a:xfrm>
          <a:custGeom>
            <a:avLst/>
            <a:gdLst/>
            <a:ahLst/>
            <a:cxnLst/>
            <a:rect l="l" t="t" r="r" b="b"/>
            <a:pathLst>
              <a:path w="30479" h="41275">
                <a:moveTo>
                  <a:pt x="15163" y="0"/>
                </a:moveTo>
                <a:lnTo>
                  <a:pt x="9258" y="1613"/>
                </a:lnTo>
                <a:lnTo>
                  <a:pt x="4438" y="6015"/>
                </a:lnTo>
                <a:lnTo>
                  <a:pt x="1190" y="12542"/>
                </a:lnTo>
                <a:lnTo>
                  <a:pt x="0" y="20535"/>
                </a:lnTo>
                <a:lnTo>
                  <a:pt x="1190" y="28529"/>
                </a:lnTo>
                <a:lnTo>
                  <a:pt x="4438" y="35056"/>
                </a:lnTo>
                <a:lnTo>
                  <a:pt x="9258" y="39457"/>
                </a:lnTo>
                <a:lnTo>
                  <a:pt x="15163" y="41071"/>
                </a:lnTo>
                <a:lnTo>
                  <a:pt x="21061" y="39457"/>
                </a:lnTo>
                <a:lnTo>
                  <a:pt x="25877" y="35056"/>
                </a:lnTo>
                <a:lnTo>
                  <a:pt x="29124" y="28529"/>
                </a:lnTo>
                <a:lnTo>
                  <a:pt x="30314" y="20535"/>
                </a:lnTo>
                <a:lnTo>
                  <a:pt x="29124" y="12542"/>
                </a:lnTo>
                <a:lnTo>
                  <a:pt x="25877" y="6015"/>
                </a:lnTo>
                <a:lnTo>
                  <a:pt x="21061" y="1613"/>
                </a:lnTo>
                <a:lnTo>
                  <a:pt x="15163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05227" y="4831812"/>
            <a:ext cx="30480" cy="41275"/>
          </a:xfrm>
          <a:custGeom>
            <a:avLst/>
            <a:gdLst/>
            <a:ahLst/>
            <a:cxnLst/>
            <a:rect l="l" t="t" r="r" b="b"/>
            <a:pathLst>
              <a:path w="30479" h="41275">
                <a:moveTo>
                  <a:pt x="0" y="20519"/>
                </a:moveTo>
                <a:lnTo>
                  <a:pt x="1190" y="12532"/>
                </a:lnTo>
                <a:lnTo>
                  <a:pt x="4438" y="6010"/>
                </a:lnTo>
                <a:lnTo>
                  <a:pt x="9254" y="1612"/>
                </a:lnTo>
                <a:lnTo>
                  <a:pt x="15152" y="0"/>
                </a:lnTo>
                <a:lnTo>
                  <a:pt x="21050" y="1612"/>
                </a:lnTo>
                <a:lnTo>
                  <a:pt x="25867" y="6010"/>
                </a:lnTo>
                <a:lnTo>
                  <a:pt x="29114" y="12532"/>
                </a:lnTo>
                <a:lnTo>
                  <a:pt x="30305" y="20519"/>
                </a:lnTo>
                <a:lnTo>
                  <a:pt x="29114" y="28506"/>
                </a:lnTo>
                <a:lnTo>
                  <a:pt x="25867" y="35029"/>
                </a:lnTo>
                <a:lnTo>
                  <a:pt x="21050" y="39426"/>
                </a:lnTo>
                <a:lnTo>
                  <a:pt x="15152" y="41039"/>
                </a:lnTo>
                <a:lnTo>
                  <a:pt x="9254" y="39426"/>
                </a:lnTo>
                <a:lnTo>
                  <a:pt x="4438" y="35029"/>
                </a:lnTo>
                <a:lnTo>
                  <a:pt x="1190" y="28506"/>
                </a:lnTo>
                <a:lnTo>
                  <a:pt x="0" y="20519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15555" y="4589750"/>
            <a:ext cx="159728" cy="3974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124957" y="4725230"/>
            <a:ext cx="439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S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276601" y="3349500"/>
            <a:ext cx="1890395" cy="0"/>
          </a:xfrm>
          <a:custGeom>
            <a:avLst/>
            <a:gdLst/>
            <a:ahLst/>
            <a:cxnLst/>
            <a:rect l="l" t="t" r="r" b="b"/>
            <a:pathLst>
              <a:path w="1890395">
                <a:moveTo>
                  <a:pt x="0" y="0"/>
                </a:moveTo>
                <a:lnTo>
                  <a:pt x="1890256" y="0"/>
                </a:lnTo>
              </a:path>
            </a:pathLst>
          </a:custGeom>
          <a:ln w="28560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67820" y="3349501"/>
            <a:ext cx="0" cy="729615"/>
          </a:xfrm>
          <a:custGeom>
            <a:avLst/>
            <a:gdLst/>
            <a:ahLst/>
            <a:cxnLst/>
            <a:rect l="l" t="t" r="r" b="b"/>
            <a:pathLst>
              <a:path h="729614">
                <a:moveTo>
                  <a:pt x="0" y="0"/>
                </a:moveTo>
                <a:lnTo>
                  <a:pt x="0" y="729598"/>
                </a:lnTo>
              </a:path>
            </a:pathLst>
          </a:custGeom>
          <a:ln w="28560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67820" y="4079472"/>
            <a:ext cx="1744980" cy="0"/>
          </a:xfrm>
          <a:custGeom>
            <a:avLst/>
            <a:gdLst/>
            <a:ahLst/>
            <a:cxnLst/>
            <a:rect l="l" t="t" r="r" b="b"/>
            <a:pathLst>
              <a:path w="1744979">
                <a:moveTo>
                  <a:pt x="0" y="0"/>
                </a:moveTo>
                <a:lnTo>
                  <a:pt x="1744851" y="0"/>
                </a:lnTo>
              </a:path>
            </a:pathLst>
          </a:custGeom>
          <a:ln w="28560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70701" y="4079473"/>
            <a:ext cx="85725" cy="680085"/>
          </a:xfrm>
          <a:custGeom>
            <a:avLst/>
            <a:gdLst/>
            <a:ahLst/>
            <a:cxnLst/>
            <a:rect l="l" t="t" r="r" b="b"/>
            <a:pathLst>
              <a:path w="85725" h="680085">
                <a:moveTo>
                  <a:pt x="85725" y="594055"/>
                </a:moveTo>
                <a:lnTo>
                  <a:pt x="0" y="594055"/>
                </a:lnTo>
                <a:lnTo>
                  <a:pt x="42862" y="679780"/>
                </a:lnTo>
                <a:lnTo>
                  <a:pt x="85725" y="594055"/>
                </a:lnTo>
                <a:close/>
              </a:path>
              <a:path w="85725" h="680085">
                <a:moveTo>
                  <a:pt x="57150" y="0"/>
                </a:moveTo>
                <a:lnTo>
                  <a:pt x="28575" y="0"/>
                </a:lnTo>
                <a:lnTo>
                  <a:pt x="28575" y="594055"/>
                </a:lnTo>
                <a:lnTo>
                  <a:pt x="57150" y="594055"/>
                </a:lnTo>
                <a:lnTo>
                  <a:pt x="5715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76738" y="3203506"/>
            <a:ext cx="780427" cy="4060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76732" y="3203506"/>
            <a:ext cx="780415" cy="406400"/>
          </a:xfrm>
          <a:custGeom>
            <a:avLst/>
            <a:gdLst/>
            <a:ahLst/>
            <a:cxnLst/>
            <a:rect l="l" t="t" r="r" b="b"/>
            <a:pathLst>
              <a:path w="780414" h="406400">
                <a:moveTo>
                  <a:pt x="0" y="0"/>
                </a:moveTo>
                <a:lnTo>
                  <a:pt x="780034" y="0"/>
                </a:lnTo>
                <a:lnTo>
                  <a:pt x="780034" y="405838"/>
                </a:lnTo>
                <a:lnTo>
                  <a:pt x="0" y="405838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705600" y="2838471"/>
            <a:ext cx="719988" cy="114767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05601" y="2838466"/>
            <a:ext cx="720090" cy="1147445"/>
          </a:xfrm>
          <a:custGeom>
            <a:avLst/>
            <a:gdLst/>
            <a:ahLst/>
            <a:cxnLst/>
            <a:rect l="l" t="t" r="r" b="b"/>
            <a:pathLst>
              <a:path w="720089" h="1147445">
                <a:moveTo>
                  <a:pt x="239874" y="0"/>
                </a:moveTo>
                <a:lnTo>
                  <a:pt x="239874" y="472332"/>
                </a:lnTo>
                <a:lnTo>
                  <a:pt x="0" y="944665"/>
                </a:lnTo>
                <a:lnTo>
                  <a:pt x="359811" y="1147093"/>
                </a:lnTo>
                <a:lnTo>
                  <a:pt x="719623" y="944665"/>
                </a:lnTo>
                <a:lnTo>
                  <a:pt x="479749" y="472332"/>
                </a:lnTo>
                <a:lnTo>
                  <a:pt x="479749" y="0"/>
                </a:lnTo>
                <a:lnTo>
                  <a:pt x="239874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945592" y="2703445"/>
            <a:ext cx="240029" cy="135255"/>
          </a:xfrm>
          <a:custGeom>
            <a:avLst/>
            <a:gdLst/>
            <a:ahLst/>
            <a:cxnLst/>
            <a:rect l="l" t="t" r="r" b="b"/>
            <a:pathLst>
              <a:path w="240029" h="135255">
                <a:moveTo>
                  <a:pt x="0" y="135026"/>
                </a:moveTo>
                <a:lnTo>
                  <a:pt x="239991" y="135026"/>
                </a:lnTo>
                <a:lnTo>
                  <a:pt x="239991" y="0"/>
                </a:lnTo>
                <a:lnTo>
                  <a:pt x="0" y="0"/>
                </a:lnTo>
                <a:lnTo>
                  <a:pt x="0" y="135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45599" y="2703445"/>
            <a:ext cx="240029" cy="135255"/>
          </a:xfrm>
          <a:custGeom>
            <a:avLst/>
            <a:gdLst/>
            <a:ahLst/>
            <a:cxnLst/>
            <a:rect l="l" t="t" r="r" b="b"/>
            <a:pathLst>
              <a:path w="240029" h="135255">
                <a:moveTo>
                  <a:pt x="0" y="0"/>
                </a:moveTo>
                <a:lnTo>
                  <a:pt x="239874" y="0"/>
                </a:lnTo>
                <a:lnTo>
                  <a:pt x="239874" y="134952"/>
                </a:lnTo>
                <a:lnTo>
                  <a:pt x="0" y="134952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7201179" y="3024355"/>
            <a:ext cx="6965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Flow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Cell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005523" y="3557515"/>
            <a:ext cx="76200" cy="1076960"/>
          </a:xfrm>
          <a:custGeom>
            <a:avLst/>
            <a:gdLst/>
            <a:ahLst/>
            <a:cxnLst/>
            <a:rect l="l" t="t" r="r" b="b"/>
            <a:pathLst>
              <a:path w="76200" h="1076960">
                <a:moveTo>
                  <a:pt x="38214" y="0"/>
                </a:moveTo>
                <a:lnTo>
                  <a:pt x="0" y="76149"/>
                </a:lnTo>
                <a:lnTo>
                  <a:pt x="31750" y="76200"/>
                </a:lnTo>
                <a:lnTo>
                  <a:pt x="30276" y="1076325"/>
                </a:lnTo>
                <a:lnTo>
                  <a:pt x="42976" y="1076337"/>
                </a:lnTo>
                <a:lnTo>
                  <a:pt x="44450" y="76212"/>
                </a:lnTo>
                <a:lnTo>
                  <a:pt x="76174" y="76212"/>
                </a:lnTo>
                <a:lnTo>
                  <a:pt x="38214" y="0"/>
                </a:lnTo>
                <a:close/>
              </a:path>
              <a:path w="76200" h="1076960">
                <a:moveTo>
                  <a:pt x="76174" y="76212"/>
                </a:moveTo>
                <a:lnTo>
                  <a:pt x="44450" y="76212"/>
                </a:lnTo>
                <a:lnTo>
                  <a:pt x="76200" y="7626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90800" y="4165531"/>
            <a:ext cx="3606800" cy="1473200"/>
          </a:xfrm>
          <a:custGeom>
            <a:avLst/>
            <a:gdLst/>
            <a:ahLst/>
            <a:cxnLst/>
            <a:rect l="l" t="t" r="r" b="b"/>
            <a:pathLst>
              <a:path w="3606800" h="1473200">
                <a:moveTo>
                  <a:pt x="0" y="1473200"/>
                </a:moveTo>
                <a:lnTo>
                  <a:pt x="3606800" y="1473200"/>
                </a:lnTo>
                <a:lnTo>
                  <a:pt x="3606800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90801" y="4165532"/>
            <a:ext cx="3605529" cy="1472565"/>
          </a:xfrm>
          <a:custGeom>
            <a:avLst/>
            <a:gdLst/>
            <a:ahLst/>
            <a:cxnLst/>
            <a:rect l="l" t="t" r="r" b="b"/>
            <a:pathLst>
              <a:path w="3605529" h="1472564">
                <a:moveTo>
                  <a:pt x="0" y="0"/>
                </a:moveTo>
                <a:lnTo>
                  <a:pt x="3604960" y="0"/>
                </a:lnTo>
                <a:lnTo>
                  <a:pt x="3604960" y="1472448"/>
                </a:lnTo>
                <a:lnTo>
                  <a:pt x="0" y="1472448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89400" y="4567170"/>
            <a:ext cx="647700" cy="892175"/>
          </a:xfrm>
          <a:custGeom>
            <a:avLst/>
            <a:gdLst/>
            <a:ahLst/>
            <a:cxnLst/>
            <a:rect l="l" t="t" r="r" b="b"/>
            <a:pathLst>
              <a:path w="647700" h="892175">
                <a:moveTo>
                  <a:pt x="0" y="892175"/>
                </a:moveTo>
                <a:lnTo>
                  <a:pt x="647700" y="892175"/>
                </a:lnTo>
                <a:lnTo>
                  <a:pt x="647700" y="0"/>
                </a:lnTo>
                <a:lnTo>
                  <a:pt x="0" y="0"/>
                </a:lnTo>
                <a:lnTo>
                  <a:pt x="0" y="892175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89400" y="4567170"/>
            <a:ext cx="647700" cy="892175"/>
          </a:xfrm>
          <a:custGeom>
            <a:avLst/>
            <a:gdLst/>
            <a:ahLst/>
            <a:cxnLst/>
            <a:rect l="l" t="t" r="r" b="b"/>
            <a:pathLst>
              <a:path w="647700" h="892175">
                <a:moveTo>
                  <a:pt x="0" y="0"/>
                </a:moveTo>
                <a:lnTo>
                  <a:pt x="647369" y="0"/>
                </a:lnTo>
                <a:lnTo>
                  <a:pt x="647369" y="891720"/>
                </a:lnTo>
                <a:lnTo>
                  <a:pt x="0" y="891720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92079" y="4784872"/>
            <a:ext cx="442340" cy="5143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92084" y="4784877"/>
            <a:ext cx="442595" cy="514350"/>
          </a:xfrm>
          <a:custGeom>
            <a:avLst/>
            <a:gdLst/>
            <a:ahLst/>
            <a:cxnLst/>
            <a:rect l="l" t="t" r="r" b="b"/>
            <a:pathLst>
              <a:path w="442594" h="514350">
                <a:moveTo>
                  <a:pt x="0" y="195384"/>
                </a:moveTo>
                <a:lnTo>
                  <a:pt x="5160" y="150584"/>
                </a:lnTo>
                <a:lnTo>
                  <a:pt x="19859" y="109459"/>
                </a:lnTo>
                <a:lnTo>
                  <a:pt x="42923" y="73181"/>
                </a:lnTo>
                <a:lnTo>
                  <a:pt x="73181" y="42923"/>
                </a:lnTo>
                <a:lnTo>
                  <a:pt x="109459" y="19859"/>
                </a:lnTo>
                <a:lnTo>
                  <a:pt x="150584" y="5160"/>
                </a:lnTo>
                <a:lnTo>
                  <a:pt x="195384" y="0"/>
                </a:lnTo>
                <a:lnTo>
                  <a:pt x="246722" y="0"/>
                </a:lnTo>
                <a:lnTo>
                  <a:pt x="291521" y="5160"/>
                </a:lnTo>
                <a:lnTo>
                  <a:pt x="332647" y="19859"/>
                </a:lnTo>
                <a:lnTo>
                  <a:pt x="368925" y="42923"/>
                </a:lnTo>
                <a:lnTo>
                  <a:pt x="399182" y="73181"/>
                </a:lnTo>
                <a:lnTo>
                  <a:pt x="422247" y="109459"/>
                </a:lnTo>
                <a:lnTo>
                  <a:pt x="436946" y="150584"/>
                </a:lnTo>
                <a:lnTo>
                  <a:pt x="442106" y="195384"/>
                </a:lnTo>
                <a:lnTo>
                  <a:pt x="442106" y="318741"/>
                </a:lnTo>
                <a:lnTo>
                  <a:pt x="436946" y="363541"/>
                </a:lnTo>
                <a:lnTo>
                  <a:pt x="422247" y="404666"/>
                </a:lnTo>
                <a:lnTo>
                  <a:pt x="399182" y="440944"/>
                </a:lnTo>
                <a:lnTo>
                  <a:pt x="368925" y="471201"/>
                </a:lnTo>
                <a:lnTo>
                  <a:pt x="332647" y="494266"/>
                </a:lnTo>
                <a:lnTo>
                  <a:pt x="291521" y="508965"/>
                </a:lnTo>
                <a:lnTo>
                  <a:pt x="246722" y="514125"/>
                </a:lnTo>
                <a:lnTo>
                  <a:pt x="195384" y="514125"/>
                </a:lnTo>
                <a:lnTo>
                  <a:pt x="150584" y="508965"/>
                </a:lnTo>
                <a:lnTo>
                  <a:pt x="109459" y="494266"/>
                </a:lnTo>
                <a:lnTo>
                  <a:pt x="73181" y="471201"/>
                </a:lnTo>
                <a:lnTo>
                  <a:pt x="42923" y="440944"/>
                </a:lnTo>
                <a:lnTo>
                  <a:pt x="19859" y="404666"/>
                </a:lnTo>
                <a:lnTo>
                  <a:pt x="5160" y="363541"/>
                </a:lnTo>
                <a:lnTo>
                  <a:pt x="0" y="318741"/>
                </a:lnTo>
                <a:lnTo>
                  <a:pt x="0" y="195384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92080" y="5004723"/>
            <a:ext cx="440359" cy="512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92083" y="5004720"/>
            <a:ext cx="440690" cy="51435"/>
          </a:xfrm>
          <a:custGeom>
            <a:avLst/>
            <a:gdLst/>
            <a:ahLst/>
            <a:cxnLst/>
            <a:rect l="l" t="t" r="r" b="b"/>
            <a:pathLst>
              <a:path w="440689" h="51435">
                <a:moveTo>
                  <a:pt x="0" y="6397"/>
                </a:moveTo>
                <a:lnTo>
                  <a:pt x="0" y="2864"/>
                </a:lnTo>
                <a:lnTo>
                  <a:pt x="2864" y="0"/>
                </a:lnTo>
                <a:lnTo>
                  <a:pt x="6397" y="0"/>
                </a:lnTo>
                <a:lnTo>
                  <a:pt x="433735" y="0"/>
                </a:lnTo>
                <a:lnTo>
                  <a:pt x="437268" y="0"/>
                </a:lnTo>
                <a:lnTo>
                  <a:pt x="440132" y="2864"/>
                </a:lnTo>
                <a:lnTo>
                  <a:pt x="440132" y="6397"/>
                </a:lnTo>
                <a:lnTo>
                  <a:pt x="440132" y="44801"/>
                </a:lnTo>
                <a:lnTo>
                  <a:pt x="440132" y="48334"/>
                </a:lnTo>
                <a:lnTo>
                  <a:pt x="437268" y="51198"/>
                </a:lnTo>
                <a:lnTo>
                  <a:pt x="433735" y="51198"/>
                </a:lnTo>
                <a:lnTo>
                  <a:pt x="6397" y="51198"/>
                </a:lnTo>
                <a:lnTo>
                  <a:pt x="2864" y="51198"/>
                </a:lnTo>
                <a:lnTo>
                  <a:pt x="0" y="48334"/>
                </a:lnTo>
                <a:lnTo>
                  <a:pt x="0" y="44801"/>
                </a:lnTo>
                <a:lnTo>
                  <a:pt x="0" y="6397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334268" y="533448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107" y="0"/>
                </a:lnTo>
              </a:path>
            </a:pathLst>
          </a:custGeom>
          <a:ln w="36283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34262" y="5316339"/>
            <a:ext cx="148590" cy="36830"/>
          </a:xfrm>
          <a:custGeom>
            <a:avLst/>
            <a:gdLst/>
            <a:ahLst/>
            <a:cxnLst/>
            <a:rect l="l" t="t" r="r" b="b"/>
            <a:pathLst>
              <a:path w="148589" h="36829">
                <a:moveTo>
                  <a:pt x="0" y="0"/>
                </a:moveTo>
                <a:lnTo>
                  <a:pt x="148026" y="0"/>
                </a:lnTo>
                <a:lnTo>
                  <a:pt x="148026" y="36266"/>
                </a:lnTo>
                <a:lnTo>
                  <a:pt x="0" y="36266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59655" y="4673887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89649"/>
                </a:lnTo>
              </a:path>
            </a:pathLst>
          </a:custGeom>
          <a:ln w="45415">
            <a:solidFill>
              <a:srgbClr val="EA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436945" y="4673888"/>
            <a:ext cx="45720" cy="90170"/>
          </a:xfrm>
          <a:custGeom>
            <a:avLst/>
            <a:gdLst/>
            <a:ahLst/>
            <a:cxnLst/>
            <a:rect l="l" t="t" r="r" b="b"/>
            <a:pathLst>
              <a:path w="45719" h="90170">
                <a:moveTo>
                  <a:pt x="0" y="0"/>
                </a:moveTo>
                <a:lnTo>
                  <a:pt x="45394" y="0"/>
                </a:lnTo>
                <a:lnTo>
                  <a:pt x="45394" y="89598"/>
                </a:lnTo>
                <a:lnTo>
                  <a:pt x="0" y="89598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61858" y="4452435"/>
            <a:ext cx="0" cy="214629"/>
          </a:xfrm>
          <a:custGeom>
            <a:avLst/>
            <a:gdLst/>
            <a:ahLst/>
            <a:cxnLst/>
            <a:rect l="l" t="t" r="r" b="b"/>
            <a:pathLst>
              <a:path h="214629">
                <a:moveTo>
                  <a:pt x="0" y="0"/>
                </a:moveTo>
                <a:lnTo>
                  <a:pt x="0" y="214185"/>
                </a:lnTo>
              </a:path>
            </a:pathLst>
          </a:custGeom>
          <a:ln w="51206">
            <a:solidFill>
              <a:srgbClr val="EA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399649" y="4452853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49237">
            <a:solidFill>
              <a:srgbClr val="EA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75031" y="4426183"/>
            <a:ext cx="1012825" cy="0"/>
          </a:xfrm>
          <a:custGeom>
            <a:avLst/>
            <a:gdLst/>
            <a:ahLst/>
            <a:cxnLst/>
            <a:rect l="l" t="t" r="r" b="b"/>
            <a:pathLst>
              <a:path w="1012825">
                <a:moveTo>
                  <a:pt x="0" y="0"/>
                </a:moveTo>
                <a:lnTo>
                  <a:pt x="1012431" y="0"/>
                </a:lnTo>
              </a:path>
            </a:pathLst>
          </a:custGeom>
          <a:ln w="53339">
            <a:solidFill>
              <a:srgbClr val="EA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75025" y="4398894"/>
            <a:ext cx="1012190" cy="267970"/>
          </a:xfrm>
          <a:custGeom>
            <a:avLst/>
            <a:gdLst/>
            <a:ahLst/>
            <a:cxnLst/>
            <a:rect l="l" t="t" r="r" b="b"/>
            <a:pathLst>
              <a:path w="1012189" h="267970">
                <a:moveTo>
                  <a:pt x="49218" y="160557"/>
                </a:moveTo>
                <a:lnTo>
                  <a:pt x="49218" y="53519"/>
                </a:lnTo>
                <a:lnTo>
                  <a:pt x="960739" y="53519"/>
                </a:lnTo>
                <a:lnTo>
                  <a:pt x="960739" y="267596"/>
                </a:lnTo>
                <a:lnTo>
                  <a:pt x="1011926" y="267596"/>
                </a:lnTo>
                <a:lnTo>
                  <a:pt x="1011926" y="0"/>
                </a:lnTo>
                <a:lnTo>
                  <a:pt x="0" y="0"/>
                </a:lnTo>
                <a:lnTo>
                  <a:pt x="0" y="160557"/>
                </a:lnTo>
                <a:lnTo>
                  <a:pt x="49218" y="160557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64818" y="4452853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49161">
            <a:solidFill>
              <a:srgbClr val="EA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40238" y="4426183"/>
            <a:ext cx="1010919" cy="0"/>
          </a:xfrm>
          <a:custGeom>
            <a:avLst/>
            <a:gdLst/>
            <a:ahLst/>
            <a:cxnLst/>
            <a:rect l="l" t="t" r="r" b="b"/>
            <a:pathLst>
              <a:path w="1010920">
                <a:moveTo>
                  <a:pt x="0" y="0"/>
                </a:moveTo>
                <a:lnTo>
                  <a:pt x="1010856" y="0"/>
                </a:lnTo>
              </a:path>
            </a:pathLst>
          </a:custGeom>
          <a:ln w="53339">
            <a:solidFill>
              <a:srgbClr val="EA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25528" y="4452434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0"/>
                </a:moveTo>
                <a:lnTo>
                  <a:pt x="0" y="107099"/>
                </a:lnTo>
              </a:path>
            </a:pathLst>
          </a:custGeom>
          <a:ln w="51130">
            <a:solidFill>
              <a:srgbClr val="EA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40238" y="4398894"/>
            <a:ext cx="1010919" cy="267970"/>
          </a:xfrm>
          <a:custGeom>
            <a:avLst/>
            <a:gdLst/>
            <a:ahLst/>
            <a:cxnLst/>
            <a:rect l="l" t="t" r="r" b="b"/>
            <a:pathLst>
              <a:path w="1010920" h="267970">
                <a:moveTo>
                  <a:pt x="959235" y="160557"/>
                </a:moveTo>
                <a:lnTo>
                  <a:pt x="959235" y="53519"/>
                </a:lnTo>
                <a:lnTo>
                  <a:pt x="49141" y="53519"/>
                </a:lnTo>
                <a:lnTo>
                  <a:pt x="49141" y="267596"/>
                </a:lnTo>
                <a:lnTo>
                  <a:pt x="0" y="267596"/>
                </a:lnTo>
                <a:lnTo>
                  <a:pt x="0" y="0"/>
                </a:lnTo>
                <a:lnTo>
                  <a:pt x="1010342" y="0"/>
                </a:lnTo>
                <a:lnTo>
                  <a:pt x="1010342" y="160557"/>
                </a:lnTo>
                <a:lnTo>
                  <a:pt x="959235" y="160557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247231" y="4298882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825"/>
                </a:lnTo>
              </a:path>
            </a:pathLst>
          </a:custGeom>
          <a:ln w="36512">
            <a:solidFill>
              <a:srgbClr val="EA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228975" y="4298882"/>
            <a:ext cx="36830" cy="250825"/>
          </a:xfrm>
          <a:custGeom>
            <a:avLst/>
            <a:gdLst/>
            <a:ahLst/>
            <a:cxnLst/>
            <a:rect l="l" t="t" r="r" b="b"/>
            <a:pathLst>
              <a:path w="36830" h="250825">
                <a:moveTo>
                  <a:pt x="0" y="0"/>
                </a:moveTo>
                <a:lnTo>
                  <a:pt x="36494" y="0"/>
                </a:lnTo>
                <a:lnTo>
                  <a:pt x="36494" y="250697"/>
                </a:lnTo>
                <a:lnTo>
                  <a:pt x="0" y="250697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80062" y="4298882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825"/>
                </a:lnTo>
              </a:path>
            </a:pathLst>
          </a:custGeom>
          <a:ln w="34925">
            <a:solidFill>
              <a:srgbClr val="EA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562601" y="4298882"/>
            <a:ext cx="34925" cy="250825"/>
          </a:xfrm>
          <a:custGeom>
            <a:avLst/>
            <a:gdLst/>
            <a:ahLst/>
            <a:cxnLst/>
            <a:rect l="l" t="t" r="r" b="b"/>
            <a:pathLst>
              <a:path w="34925" h="250825">
                <a:moveTo>
                  <a:pt x="0" y="0"/>
                </a:moveTo>
                <a:lnTo>
                  <a:pt x="34907" y="0"/>
                </a:lnTo>
                <a:lnTo>
                  <a:pt x="34907" y="250697"/>
                </a:lnTo>
                <a:lnTo>
                  <a:pt x="0" y="250697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63826" y="4898957"/>
            <a:ext cx="1309687" cy="51593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671762" y="4675119"/>
            <a:ext cx="1303020" cy="731520"/>
          </a:xfrm>
          <a:custGeom>
            <a:avLst/>
            <a:gdLst/>
            <a:ahLst/>
            <a:cxnLst/>
            <a:rect l="l" t="t" r="r" b="b"/>
            <a:pathLst>
              <a:path w="1303020" h="731520">
                <a:moveTo>
                  <a:pt x="0" y="169655"/>
                </a:moveTo>
                <a:lnTo>
                  <a:pt x="6060" y="124554"/>
                </a:lnTo>
                <a:lnTo>
                  <a:pt x="23162" y="84027"/>
                </a:lnTo>
                <a:lnTo>
                  <a:pt x="49690" y="49690"/>
                </a:lnTo>
                <a:lnTo>
                  <a:pt x="84026" y="23162"/>
                </a:lnTo>
                <a:lnTo>
                  <a:pt x="124554" y="6060"/>
                </a:lnTo>
                <a:lnTo>
                  <a:pt x="169655" y="0"/>
                </a:lnTo>
                <a:lnTo>
                  <a:pt x="1133016" y="0"/>
                </a:lnTo>
                <a:lnTo>
                  <a:pt x="1178118" y="6060"/>
                </a:lnTo>
                <a:lnTo>
                  <a:pt x="1218645" y="23162"/>
                </a:lnTo>
                <a:lnTo>
                  <a:pt x="1252981" y="49690"/>
                </a:lnTo>
                <a:lnTo>
                  <a:pt x="1279509" y="84027"/>
                </a:lnTo>
                <a:lnTo>
                  <a:pt x="1296612" y="124554"/>
                </a:lnTo>
                <a:lnTo>
                  <a:pt x="1302672" y="169655"/>
                </a:lnTo>
                <a:lnTo>
                  <a:pt x="1302672" y="561809"/>
                </a:lnTo>
                <a:lnTo>
                  <a:pt x="1296612" y="606910"/>
                </a:lnTo>
                <a:lnTo>
                  <a:pt x="1279509" y="647437"/>
                </a:lnTo>
                <a:lnTo>
                  <a:pt x="1252981" y="681773"/>
                </a:lnTo>
                <a:lnTo>
                  <a:pt x="1218645" y="708301"/>
                </a:lnTo>
                <a:lnTo>
                  <a:pt x="1178118" y="725404"/>
                </a:lnTo>
                <a:lnTo>
                  <a:pt x="1133016" y="731464"/>
                </a:lnTo>
                <a:lnTo>
                  <a:pt x="169655" y="731464"/>
                </a:lnTo>
                <a:lnTo>
                  <a:pt x="124554" y="725404"/>
                </a:lnTo>
                <a:lnTo>
                  <a:pt x="84026" y="708301"/>
                </a:lnTo>
                <a:lnTo>
                  <a:pt x="49690" y="681773"/>
                </a:lnTo>
                <a:lnTo>
                  <a:pt x="23162" y="647437"/>
                </a:lnTo>
                <a:lnTo>
                  <a:pt x="6060" y="606910"/>
                </a:lnTo>
                <a:lnTo>
                  <a:pt x="0" y="561809"/>
                </a:lnTo>
                <a:lnTo>
                  <a:pt x="0" y="169655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127376" y="5422832"/>
            <a:ext cx="390525" cy="92075"/>
          </a:xfrm>
          <a:custGeom>
            <a:avLst/>
            <a:gdLst/>
            <a:ahLst/>
            <a:cxnLst/>
            <a:rect l="l" t="t" r="r" b="b"/>
            <a:pathLst>
              <a:path w="390525" h="92075">
                <a:moveTo>
                  <a:pt x="390525" y="0"/>
                </a:moveTo>
                <a:lnTo>
                  <a:pt x="0" y="0"/>
                </a:lnTo>
                <a:lnTo>
                  <a:pt x="97612" y="92075"/>
                </a:lnTo>
                <a:lnTo>
                  <a:pt x="292912" y="92075"/>
                </a:lnTo>
                <a:lnTo>
                  <a:pt x="3905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127376" y="5422832"/>
            <a:ext cx="390525" cy="92075"/>
          </a:xfrm>
          <a:custGeom>
            <a:avLst/>
            <a:gdLst/>
            <a:ahLst/>
            <a:cxnLst/>
            <a:rect l="l" t="t" r="r" b="b"/>
            <a:pathLst>
              <a:path w="390525" h="92075">
                <a:moveTo>
                  <a:pt x="0" y="0"/>
                </a:moveTo>
                <a:lnTo>
                  <a:pt x="97563" y="92028"/>
                </a:lnTo>
                <a:lnTo>
                  <a:pt x="292762" y="92028"/>
                </a:lnTo>
                <a:lnTo>
                  <a:pt x="390325" y="0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176587" y="4567169"/>
            <a:ext cx="290512" cy="889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176587" y="4567169"/>
            <a:ext cx="290830" cy="88900"/>
          </a:xfrm>
          <a:custGeom>
            <a:avLst/>
            <a:gdLst/>
            <a:ahLst/>
            <a:cxnLst/>
            <a:rect l="l" t="t" r="r" b="b"/>
            <a:pathLst>
              <a:path w="290830" h="88900">
                <a:moveTo>
                  <a:pt x="0" y="0"/>
                </a:moveTo>
                <a:lnTo>
                  <a:pt x="290363" y="0"/>
                </a:lnTo>
                <a:lnTo>
                  <a:pt x="290363" y="88854"/>
                </a:lnTo>
                <a:lnTo>
                  <a:pt x="0" y="88854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895849" y="5289482"/>
            <a:ext cx="1216024" cy="10794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08600" y="5422832"/>
            <a:ext cx="392430" cy="92075"/>
          </a:xfrm>
          <a:custGeom>
            <a:avLst/>
            <a:gdLst/>
            <a:ahLst/>
            <a:cxnLst/>
            <a:rect l="l" t="t" r="r" b="b"/>
            <a:pathLst>
              <a:path w="392429" h="92075">
                <a:moveTo>
                  <a:pt x="392112" y="0"/>
                </a:moveTo>
                <a:lnTo>
                  <a:pt x="0" y="0"/>
                </a:lnTo>
                <a:lnTo>
                  <a:pt x="98005" y="92075"/>
                </a:lnTo>
                <a:lnTo>
                  <a:pt x="294106" y="92075"/>
                </a:lnTo>
                <a:lnTo>
                  <a:pt x="3921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308600" y="5422832"/>
            <a:ext cx="392430" cy="92075"/>
          </a:xfrm>
          <a:custGeom>
            <a:avLst/>
            <a:gdLst/>
            <a:ahLst/>
            <a:cxnLst/>
            <a:rect l="l" t="t" r="r" b="b"/>
            <a:pathLst>
              <a:path w="392429" h="92075">
                <a:moveTo>
                  <a:pt x="0" y="0"/>
                </a:moveTo>
                <a:lnTo>
                  <a:pt x="97960" y="92028"/>
                </a:lnTo>
                <a:lnTo>
                  <a:pt x="293952" y="92028"/>
                </a:lnTo>
                <a:lnTo>
                  <a:pt x="391913" y="0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359401" y="4567169"/>
            <a:ext cx="288925" cy="889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59401" y="4567169"/>
            <a:ext cx="288925" cy="88900"/>
          </a:xfrm>
          <a:custGeom>
            <a:avLst/>
            <a:gdLst/>
            <a:ahLst/>
            <a:cxnLst/>
            <a:rect l="l" t="t" r="r" b="b"/>
            <a:pathLst>
              <a:path w="288925" h="88900">
                <a:moveTo>
                  <a:pt x="0" y="0"/>
                </a:moveTo>
                <a:lnTo>
                  <a:pt x="288777" y="0"/>
                </a:lnTo>
                <a:lnTo>
                  <a:pt x="288777" y="88854"/>
                </a:lnTo>
                <a:lnTo>
                  <a:pt x="0" y="88854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52988" y="4675119"/>
            <a:ext cx="1301115" cy="731520"/>
          </a:xfrm>
          <a:custGeom>
            <a:avLst/>
            <a:gdLst/>
            <a:ahLst/>
            <a:cxnLst/>
            <a:rect l="l" t="t" r="r" b="b"/>
            <a:pathLst>
              <a:path w="1301114" h="731520">
                <a:moveTo>
                  <a:pt x="0" y="170336"/>
                </a:moveTo>
                <a:lnTo>
                  <a:pt x="6084" y="125054"/>
                </a:lnTo>
                <a:lnTo>
                  <a:pt x="23255" y="84364"/>
                </a:lnTo>
                <a:lnTo>
                  <a:pt x="49890" y="49890"/>
                </a:lnTo>
                <a:lnTo>
                  <a:pt x="84364" y="23255"/>
                </a:lnTo>
                <a:lnTo>
                  <a:pt x="125054" y="6084"/>
                </a:lnTo>
                <a:lnTo>
                  <a:pt x="170336" y="0"/>
                </a:lnTo>
                <a:lnTo>
                  <a:pt x="1130750" y="0"/>
                </a:lnTo>
                <a:lnTo>
                  <a:pt x="1176032" y="6084"/>
                </a:lnTo>
                <a:lnTo>
                  <a:pt x="1216721" y="23255"/>
                </a:lnTo>
                <a:lnTo>
                  <a:pt x="1251195" y="49890"/>
                </a:lnTo>
                <a:lnTo>
                  <a:pt x="1277830" y="84364"/>
                </a:lnTo>
                <a:lnTo>
                  <a:pt x="1295001" y="125054"/>
                </a:lnTo>
                <a:lnTo>
                  <a:pt x="1301086" y="170336"/>
                </a:lnTo>
                <a:lnTo>
                  <a:pt x="1301086" y="561128"/>
                </a:lnTo>
                <a:lnTo>
                  <a:pt x="1295001" y="606410"/>
                </a:lnTo>
                <a:lnTo>
                  <a:pt x="1277830" y="647100"/>
                </a:lnTo>
                <a:lnTo>
                  <a:pt x="1251195" y="681574"/>
                </a:lnTo>
                <a:lnTo>
                  <a:pt x="1216721" y="708208"/>
                </a:lnTo>
                <a:lnTo>
                  <a:pt x="1176032" y="725380"/>
                </a:lnTo>
                <a:lnTo>
                  <a:pt x="1130750" y="731464"/>
                </a:lnTo>
                <a:lnTo>
                  <a:pt x="170336" y="731464"/>
                </a:lnTo>
                <a:lnTo>
                  <a:pt x="125054" y="725380"/>
                </a:lnTo>
                <a:lnTo>
                  <a:pt x="84364" y="708208"/>
                </a:lnTo>
                <a:lnTo>
                  <a:pt x="49890" y="681574"/>
                </a:lnTo>
                <a:lnTo>
                  <a:pt x="23255" y="647100"/>
                </a:lnTo>
                <a:lnTo>
                  <a:pt x="6084" y="606410"/>
                </a:lnTo>
                <a:lnTo>
                  <a:pt x="0" y="561128"/>
                </a:lnTo>
                <a:lnTo>
                  <a:pt x="0" y="170336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99631" y="4675119"/>
            <a:ext cx="0" cy="679450"/>
          </a:xfrm>
          <a:custGeom>
            <a:avLst/>
            <a:gdLst/>
            <a:ahLst/>
            <a:cxnLst/>
            <a:rect l="l" t="t" r="r" b="b"/>
            <a:pathLst>
              <a:path h="679450">
                <a:moveTo>
                  <a:pt x="0" y="0"/>
                </a:moveTo>
                <a:lnTo>
                  <a:pt x="0" y="679450"/>
                </a:lnTo>
              </a:path>
            </a:pathLst>
          </a:custGeom>
          <a:ln w="33337">
            <a:solidFill>
              <a:srgbClr val="EAE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382963" y="4675119"/>
            <a:ext cx="33655" cy="679450"/>
          </a:xfrm>
          <a:custGeom>
            <a:avLst/>
            <a:gdLst/>
            <a:ahLst/>
            <a:cxnLst/>
            <a:rect l="l" t="t" r="r" b="b"/>
            <a:pathLst>
              <a:path w="33655" h="679450">
                <a:moveTo>
                  <a:pt x="0" y="0"/>
                </a:moveTo>
                <a:lnTo>
                  <a:pt x="33319" y="0"/>
                </a:lnTo>
                <a:lnTo>
                  <a:pt x="33319" y="679103"/>
                </a:lnTo>
                <a:lnTo>
                  <a:pt x="0" y="679103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573713" y="4756082"/>
            <a:ext cx="33337" cy="8889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73713" y="4756081"/>
            <a:ext cx="33655" cy="88900"/>
          </a:xfrm>
          <a:custGeom>
            <a:avLst/>
            <a:gdLst/>
            <a:ahLst/>
            <a:cxnLst/>
            <a:rect l="l" t="t" r="r" b="b"/>
            <a:pathLst>
              <a:path w="33654" h="88900">
                <a:moveTo>
                  <a:pt x="0" y="44427"/>
                </a:moveTo>
                <a:lnTo>
                  <a:pt x="1309" y="27134"/>
                </a:lnTo>
                <a:lnTo>
                  <a:pt x="4879" y="13012"/>
                </a:lnTo>
                <a:lnTo>
                  <a:pt x="10175" y="3491"/>
                </a:lnTo>
                <a:lnTo>
                  <a:pt x="16659" y="0"/>
                </a:lnTo>
                <a:lnTo>
                  <a:pt x="23144" y="3491"/>
                </a:lnTo>
                <a:lnTo>
                  <a:pt x="28440" y="13012"/>
                </a:lnTo>
                <a:lnTo>
                  <a:pt x="32010" y="27134"/>
                </a:lnTo>
                <a:lnTo>
                  <a:pt x="33319" y="44427"/>
                </a:lnTo>
                <a:lnTo>
                  <a:pt x="32010" y="61720"/>
                </a:lnTo>
                <a:lnTo>
                  <a:pt x="28440" y="75842"/>
                </a:lnTo>
                <a:lnTo>
                  <a:pt x="23144" y="85363"/>
                </a:lnTo>
                <a:lnTo>
                  <a:pt x="16659" y="88854"/>
                </a:lnTo>
                <a:lnTo>
                  <a:pt x="10175" y="85363"/>
                </a:lnTo>
                <a:lnTo>
                  <a:pt x="4879" y="75842"/>
                </a:lnTo>
                <a:lnTo>
                  <a:pt x="1309" y="61720"/>
                </a:lnTo>
                <a:lnTo>
                  <a:pt x="0" y="44427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73713" y="4971982"/>
            <a:ext cx="33337" cy="8889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73713" y="4971981"/>
            <a:ext cx="33655" cy="88900"/>
          </a:xfrm>
          <a:custGeom>
            <a:avLst/>
            <a:gdLst/>
            <a:ahLst/>
            <a:cxnLst/>
            <a:rect l="l" t="t" r="r" b="b"/>
            <a:pathLst>
              <a:path w="33654" h="88900">
                <a:moveTo>
                  <a:pt x="0" y="44427"/>
                </a:moveTo>
                <a:lnTo>
                  <a:pt x="1309" y="27134"/>
                </a:lnTo>
                <a:lnTo>
                  <a:pt x="4879" y="13012"/>
                </a:lnTo>
                <a:lnTo>
                  <a:pt x="10175" y="3491"/>
                </a:lnTo>
                <a:lnTo>
                  <a:pt x="16659" y="0"/>
                </a:lnTo>
                <a:lnTo>
                  <a:pt x="23144" y="3491"/>
                </a:lnTo>
                <a:lnTo>
                  <a:pt x="28440" y="13012"/>
                </a:lnTo>
                <a:lnTo>
                  <a:pt x="32010" y="27134"/>
                </a:lnTo>
                <a:lnTo>
                  <a:pt x="33319" y="44427"/>
                </a:lnTo>
                <a:lnTo>
                  <a:pt x="32010" y="61720"/>
                </a:lnTo>
                <a:lnTo>
                  <a:pt x="28440" y="75842"/>
                </a:lnTo>
                <a:lnTo>
                  <a:pt x="23144" y="85363"/>
                </a:lnTo>
                <a:lnTo>
                  <a:pt x="16659" y="88854"/>
                </a:lnTo>
                <a:lnTo>
                  <a:pt x="10175" y="85363"/>
                </a:lnTo>
                <a:lnTo>
                  <a:pt x="4879" y="75842"/>
                </a:lnTo>
                <a:lnTo>
                  <a:pt x="1309" y="61720"/>
                </a:lnTo>
                <a:lnTo>
                  <a:pt x="0" y="44427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73713" y="5184707"/>
            <a:ext cx="33337" cy="9048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73713" y="5184707"/>
            <a:ext cx="33655" cy="90805"/>
          </a:xfrm>
          <a:custGeom>
            <a:avLst/>
            <a:gdLst/>
            <a:ahLst/>
            <a:cxnLst/>
            <a:rect l="l" t="t" r="r" b="b"/>
            <a:pathLst>
              <a:path w="33654" h="90804">
                <a:moveTo>
                  <a:pt x="0" y="45220"/>
                </a:moveTo>
                <a:lnTo>
                  <a:pt x="1309" y="27618"/>
                </a:lnTo>
                <a:lnTo>
                  <a:pt x="4879" y="13244"/>
                </a:lnTo>
                <a:lnTo>
                  <a:pt x="10175" y="3553"/>
                </a:lnTo>
                <a:lnTo>
                  <a:pt x="16659" y="0"/>
                </a:lnTo>
                <a:lnTo>
                  <a:pt x="23144" y="3553"/>
                </a:lnTo>
                <a:lnTo>
                  <a:pt x="28440" y="13244"/>
                </a:lnTo>
                <a:lnTo>
                  <a:pt x="32010" y="27618"/>
                </a:lnTo>
                <a:lnTo>
                  <a:pt x="33319" y="45220"/>
                </a:lnTo>
                <a:lnTo>
                  <a:pt x="32010" y="62822"/>
                </a:lnTo>
                <a:lnTo>
                  <a:pt x="28440" y="77196"/>
                </a:lnTo>
                <a:lnTo>
                  <a:pt x="23144" y="86887"/>
                </a:lnTo>
                <a:lnTo>
                  <a:pt x="16659" y="90440"/>
                </a:lnTo>
                <a:lnTo>
                  <a:pt x="10175" y="86887"/>
                </a:lnTo>
                <a:lnTo>
                  <a:pt x="4879" y="77196"/>
                </a:lnTo>
                <a:lnTo>
                  <a:pt x="1309" y="62822"/>
                </a:lnTo>
                <a:lnTo>
                  <a:pt x="0" y="4522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2668295" y="5465884"/>
            <a:ext cx="35229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algn="ctr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Sheath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Filter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796605" y="5694637"/>
            <a:ext cx="9213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Sheath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Tank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056849" y="5695398"/>
            <a:ext cx="85534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Waste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Tank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2895601" y="2481460"/>
            <a:ext cx="727811" cy="2022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895600" y="2884456"/>
            <a:ext cx="727811" cy="33914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895601" y="2884468"/>
            <a:ext cx="727710" cy="339090"/>
          </a:xfrm>
          <a:custGeom>
            <a:avLst/>
            <a:gdLst/>
            <a:ahLst/>
            <a:cxnLst/>
            <a:rect l="l" t="t" r="r" b="b"/>
            <a:pathLst>
              <a:path w="727710" h="339089">
                <a:moveTo>
                  <a:pt x="0" y="0"/>
                </a:moveTo>
                <a:lnTo>
                  <a:pt x="727446" y="0"/>
                </a:lnTo>
                <a:lnTo>
                  <a:pt x="727446" y="338963"/>
                </a:lnTo>
                <a:lnTo>
                  <a:pt x="0" y="338963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2907879" y="2945642"/>
            <a:ext cx="7029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Air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Pump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2895600" y="3424346"/>
            <a:ext cx="727811" cy="37106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895601" y="3424349"/>
            <a:ext cx="727710" cy="371475"/>
          </a:xfrm>
          <a:custGeom>
            <a:avLst/>
            <a:gdLst/>
            <a:ahLst/>
            <a:cxnLst/>
            <a:rect l="l" t="t" r="r" b="b"/>
            <a:pathLst>
              <a:path w="727710" h="371475">
                <a:moveTo>
                  <a:pt x="0" y="0"/>
                </a:moveTo>
                <a:lnTo>
                  <a:pt x="727446" y="0"/>
                </a:lnTo>
                <a:lnTo>
                  <a:pt x="727446" y="370883"/>
                </a:lnTo>
                <a:lnTo>
                  <a:pt x="0" y="370883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2891248" y="3410051"/>
            <a:ext cx="737235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965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Sheath  R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gul</a:t>
            </a:r>
            <a:r>
              <a:rPr sz="1200" b="1" spc="-1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3217778" y="2125529"/>
            <a:ext cx="85725" cy="337820"/>
          </a:xfrm>
          <a:custGeom>
            <a:avLst/>
            <a:gdLst/>
            <a:ahLst/>
            <a:cxnLst/>
            <a:rect l="l" t="t" r="r" b="b"/>
            <a:pathLst>
              <a:path w="85725" h="337819">
                <a:moveTo>
                  <a:pt x="56019" y="0"/>
                </a:moveTo>
                <a:lnTo>
                  <a:pt x="27444" y="127"/>
                </a:lnTo>
                <a:lnTo>
                  <a:pt x="28575" y="252018"/>
                </a:lnTo>
                <a:lnTo>
                  <a:pt x="0" y="252145"/>
                </a:lnTo>
                <a:lnTo>
                  <a:pt x="43243" y="337680"/>
                </a:lnTo>
                <a:lnTo>
                  <a:pt x="85662" y="251891"/>
                </a:lnTo>
                <a:lnTo>
                  <a:pt x="57150" y="251891"/>
                </a:lnTo>
                <a:lnTo>
                  <a:pt x="56019" y="0"/>
                </a:lnTo>
                <a:close/>
              </a:path>
              <a:path w="85725" h="337819">
                <a:moveTo>
                  <a:pt x="85725" y="251764"/>
                </a:moveTo>
                <a:lnTo>
                  <a:pt x="57150" y="251891"/>
                </a:lnTo>
                <a:lnTo>
                  <a:pt x="85662" y="251891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216648" y="2665473"/>
            <a:ext cx="85725" cy="321310"/>
          </a:xfrm>
          <a:custGeom>
            <a:avLst/>
            <a:gdLst/>
            <a:ahLst/>
            <a:cxnLst/>
            <a:rect l="l" t="t" r="r" b="b"/>
            <a:pathLst>
              <a:path w="85725" h="321310">
                <a:moveTo>
                  <a:pt x="85725" y="235165"/>
                </a:moveTo>
                <a:lnTo>
                  <a:pt x="0" y="235165"/>
                </a:lnTo>
                <a:lnTo>
                  <a:pt x="42862" y="320890"/>
                </a:lnTo>
                <a:lnTo>
                  <a:pt x="85725" y="235165"/>
                </a:lnTo>
                <a:close/>
              </a:path>
              <a:path w="85725" h="321310">
                <a:moveTo>
                  <a:pt x="57150" y="0"/>
                </a:moveTo>
                <a:lnTo>
                  <a:pt x="28575" y="0"/>
                </a:lnTo>
                <a:lnTo>
                  <a:pt x="28575" y="235165"/>
                </a:lnTo>
                <a:lnTo>
                  <a:pt x="57150" y="235165"/>
                </a:lnTo>
                <a:lnTo>
                  <a:pt x="5715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216648" y="3205354"/>
            <a:ext cx="85725" cy="292100"/>
          </a:xfrm>
          <a:custGeom>
            <a:avLst/>
            <a:gdLst/>
            <a:ahLst/>
            <a:cxnLst/>
            <a:rect l="l" t="t" r="r" b="b"/>
            <a:pathLst>
              <a:path w="85725" h="292100">
                <a:moveTo>
                  <a:pt x="85725" y="206260"/>
                </a:moveTo>
                <a:lnTo>
                  <a:pt x="0" y="206260"/>
                </a:lnTo>
                <a:lnTo>
                  <a:pt x="42862" y="291985"/>
                </a:lnTo>
                <a:lnTo>
                  <a:pt x="85725" y="206260"/>
                </a:lnTo>
                <a:close/>
              </a:path>
              <a:path w="85725" h="292100">
                <a:moveTo>
                  <a:pt x="57150" y="0"/>
                </a:moveTo>
                <a:lnTo>
                  <a:pt x="28575" y="0"/>
                </a:lnTo>
                <a:lnTo>
                  <a:pt x="28575" y="206260"/>
                </a:lnTo>
                <a:lnTo>
                  <a:pt x="57150" y="206260"/>
                </a:lnTo>
                <a:lnTo>
                  <a:pt x="5715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16648" y="3789338"/>
            <a:ext cx="85725" cy="471805"/>
          </a:xfrm>
          <a:custGeom>
            <a:avLst/>
            <a:gdLst/>
            <a:ahLst/>
            <a:cxnLst/>
            <a:rect l="l" t="t" r="r" b="b"/>
            <a:pathLst>
              <a:path w="85725" h="471804">
                <a:moveTo>
                  <a:pt x="85725" y="385724"/>
                </a:moveTo>
                <a:lnTo>
                  <a:pt x="0" y="385724"/>
                </a:lnTo>
                <a:lnTo>
                  <a:pt x="42862" y="471449"/>
                </a:lnTo>
                <a:lnTo>
                  <a:pt x="85725" y="385724"/>
                </a:lnTo>
                <a:close/>
              </a:path>
              <a:path w="85725" h="471804">
                <a:moveTo>
                  <a:pt x="57150" y="0"/>
                </a:moveTo>
                <a:lnTo>
                  <a:pt x="28575" y="0"/>
                </a:lnTo>
                <a:lnTo>
                  <a:pt x="28575" y="385724"/>
                </a:lnTo>
                <a:lnTo>
                  <a:pt x="57150" y="385724"/>
                </a:lnTo>
                <a:lnTo>
                  <a:pt x="5715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2895601" y="2481460"/>
            <a:ext cx="727710" cy="202565"/>
          </a:xfrm>
          <a:prstGeom prst="rect">
            <a:avLst/>
          </a:prstGeom>
          <a:ln w="12693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81915">
              <a:lnSpc>
                <a:spcPts val="1315"/>
              </a:lnSpc>
              <a:spcBef>
                <a:spcPts val="275"/>
              </a:spcBef>
            </a:pPr>
            <a:r>
              <a:rPr sz="1200" b="1" spc="-5" dirty="0">
                <a:latin typeface="Arial"/>
                <a:cs typeface="Arial"/>
              </a:rPr>
              <a:t>Air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Filter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852194" y="3481320"/>
            <a:ext cx="130810" cy="274320"/>
          </a:xfrm>
          <a:custGeom>
            <a:avLst/>
            <a:gdLst/>
            <a:ahLst/>
            <a:cxnLst/>
            <a:rect l="l" t="t" r="r" b="b"/>
            <a:pathLst>
              <a:path w="130810" h="274320">
                <a:moveTo>
                  <a:pt x="126453" y="0"/>
                </a:moveTo>
                <a:lnTo>
                  <a:pt x="60693" y="54152"/>
                </a:lnTo>
                <a:lnTo>
                  <a:pt x="89700" y="67055"/>
                </a:lnTo>
                <a:lnTo>
                  <a:pt x="0" y="268884"/>
                </a:lnTo>
                <a:lnTo>
                  <a:pt x="11607" y="274040"/>
                </a:lnTo>
                <a:lnTo>
                  <a:pt x="101307" y="72212"/>
                </a:lnTo>
                <a:lnTo>
                  <a:pt x="129740" y="72212"/>
                </a:lnTo>
                <a:lnTo>
                  <a:pt x="126453" y="0"/>
                </a:lnTo>
                <a:close/>
              </a:path>
              <a:path w="130810" h="274320">
                <a:moveTo>
                  <a:pt x="129740" y="72212"/>
                </a:moveTo>
                <a:lnTo>
                  <a:pt x="101307" y="72212"/>
                </a:lnTo>
                <a:lnTo>
                  <a:pt x="130327" y="85102"/>
                </a:lnTo>
                <a:lnTo>
                  <a:pt x="129740" y="72212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158102" y="3462263"/>
            <a:ext cx="128270" cy="274320"/>
          </a:xfrm>
          <a:custGeom>
            <a:avLst/>
            <a:gdLst/>
            <a:ahLst/>
            <a:cxnLst/>
            <a:rect l="l" t="t" r="r" b="b"/>
            <a:pathLst>
              <a:path w="128270" h="274320">
                <a:moveTo>
                  <a:pt x="42979" y="72466"/>
                </a:moveTo>
                <a:lnTo>
                  <a:pt x="29133" y="72466"/>
                </a:lnTo>
                <a:lnTo>
                  <a:pt x="116344" y="273989"/>
                </a:lnTo>
                <a:lnTo>
                  <a:pt x="128003" y="268947"/>
                </a:lnTo>
                <a:lnTo>
                  <a:pt x="42979" y="72466"/>
                </a:lnTo>
                <a:close/>
              </a:path>
              <a:path w="128270" h="274320">
                <a:moveTo>
                  <a:pt x="4699" y="0"/>
                </a:moveTo>
                <a:lnTo>
                  <a:pt x="0" y="85064"/>
                </a:lnTo>
                <a:lnTo>
                  <a:pt x="29133" y="72466"/>
                </a:lnTo>
                <a:lnTo>
                  <a:pt x="42979" y="72466"/>
                </a:lnTo>
                <a:lnTo>
                  <a:pt x="40792" y="67411"/>
                </a:lnTo>
                <a:lnTo>
                  <a:pt x="69926" y="54800"/>
                </a:lnTo>
                <a:lnTo>
                  <a:pt x="4699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95800" y="3773865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875853"/>
                </a:moveTo>
                <a:lnTo>
                  <a:pt x="0" y="0"/>
                </a:lnTo>
              </a:path>
            </a:pathLst>
          </a:custGeom>
          <a:ln w="2856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495801" y="3730558"/>
            <a:ext cx="2320925" cy="85725"/>
          </a:xfrm>
          <a:custGeom>
            <a:avLst/>
            <a:gdLst/>
            <a:ahLst/>
            <a:cxnLst/>
            <a:rect l="l" t="t" r="r" b="b"/>
            <a:pathLst>
              <a:path w="2320925" h="85725">
                <a:moveTo>
                  <a:pt x="2235200" y="0"/>
                </a:moveTo>
                <a:lnTo>
                  <a:pt x="2235200" y="28575"/>
                </a:lnTo>
                <a:lnTo>
                  <a:pt x="0" y="28575"/>
                </a:lnTo>
                <a:lnTo>
                  <a:pt x="0" y="57150"/>
                </a:lnTo>
                <a:lnTo>
                  <a:pt x="2235200" y="57150"/>
                </a:lnTo>
                <a:lnTo>
                  <a:pt x="2235200" y="85725"/>
                </a:lnTo>
                <a:lnTo>
                  <a:pt x="2320925" y="42862"/>
                </a:lnTo>
                <a:lnTo>
                  <a:pt x="223520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097718" y="2414795"/>
            <a:ext cx="0" cy="540385"/>
          </a:xfrm>
          <a:custGeom>
            <a:avLst/>
            <a:gdLst/>
            <a:ahLst/>
            <a:cxnLst/>
            <a:rect l="l" t="t" r="r" b="b"/>
            <a:pathLst>
              <a:path h="540385">
                <a:moveTo>
                  <a:pt x="0" y="539805"/>
                </a:moveTo>
                <a:lnTo>
                  <a:pt x="0" y="0"/>
                </a:lnTo>
              </a:path>
            </a:pathLst>
          </a:custGeom>
          <a:ln w="2856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561875" y="2399304"/>
            <a:ext cx="1547495" cy="15240"/>
          </a:xfrm>
          <a:custGeom>
            <a:avLst/>
            <a:gdLst/>
            <a:ahLst/>
            <a:cxnLst/>
            <a:rect l="l" t="t" r="r" b="b"/>
            <a:pathLst>
              <a:path w="1547495" h="15239">
                <a:moveTo>
                  <a:pt x="0" y="0"/>
                </a:moveTo>
                <a:lnTo>
                  <a:pt x="1547183" y="15206"/>
                </a:lnTo>
              </a:path>
            </a:pathLst>
          </a:custGeom>
          <a:ln w="2856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519013" y="2399305"/>
            <a:ext cx="85725" cy="1825625"/>
          </a:xfrm>
          <a:custGeom>
            <a:avLst/>
            <a:gdLst/>
            <a:ahLst/>
            <a:cxnLst/>
            <a:rect l="l" t="t" r="r" b="b"/>
            <a:pathLst>
              <a:path w="85725" h="1825625">
                <a:moveTo>
                  <a:pt x="85725" y="1739900"/>
                </a:moveTo>
                <a:lnTo>
                  <a:pt x="0" y="1739900"/>
                </a:lnTo>
                <a:lnTo>
                  <a:pt x="42862" y="1825625"/>
                </a:lnTo>
                <a:lnTo>
                  <a:pt x="85725" y="1739900"/>
                </a:lnTo>
                <a:close/>
              </a:path>
              <a:path w="85725" h="1825625">
                <a:moveTo>
                  <a:pt x="57150" y="0"/>
                </a:moveTo>
                <a:lnTo>
                  <a:pt x="28575" y="0"/>
                </a:lnTo>
                <a:lnTo>
                  <a:pt x="28575" y="1739900"/>
                </a:lnTo>
                <a:lnTo>
                  <a:pt x="57150" y="1739900"/>
                </a:lnTo>
                <a:lnTo>
                  <a:pt x="5715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6377636" y="4996920"/>
            <a:ext cx="1183640" cy="700192"/>
          </a:xfrm>
          <a:prstGeom prst="rect">
            <a:avLst/>
          </a:prstGeom>
          <a:ln w="952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3175"/>
            <a:endParaRPr sz="1300">
              <a:latin typeface="Times New Roman"/>
              <a:cs typeface="Times New Roman"/>
            </a:endParaRPr>
          </a:p>
          <a:p>
            <a:pPr marR="3175"/>
            <a:endParaRPr sz="1300">
              <a:latin typeface="Times New Roman"/>
              <a:cs typeface="Times New Roman"/>
            </a:endParaRPr>
          </a:p>
          <a:p>
            <a:pPr marL="114300">
              <a:spcBef>
                <a:spcPts val="875"/>
              </a:spcBef>
            </a:pP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SIT;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inj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541057" y="5475409"/>
            <a:ext cx="1943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7728931" y="5471911"/>
            <a:ext cx="1172845" cy="200696"/>
          </a:xfrm>
          <a:prstGeom prst="rect">
            <a:avLst/>
          </a:prstGeom>
          <a:ln w="9520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tube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2509681" y="6525090"/>
            <a:ext cx="1297301" cy="46388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11">
            <a:extLst>
              <a:ext uri="{FF2B5EF4-FFF2-40B4-BE49-F238E27FC236}">
                <a16:creationId xmlns:a16="http://schemas.microsoft.com/office/drawing/2014/main" id="{F8F54EE6-4A17-4F0A-9DAC-6709355D94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6061" y="89453"/>
            <a:ext cx="7639878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Componente</a:t>
            </a:r>
            <a:r>
              <a:rPr lang="en-US" spc="-5" dirty="0"/>
              <a:t> </a:t>
            </a:r>
            <a:r>
              <a:rPr lang="en-US" spc="-5" dirty="0" err="1"/>
              <a:t>Fluidica</a:t>
            </a:r>
            <a:r>
              <a:rPr lang="en-US" dirty="0"/>
              <a:t> (</a:t>
            </a:r>
            <a:r>
              <a:rPr lang="en-US" dirty="0" err="1"/>
              <a:t>generazione</a:t>
            </a:r>
            <a:r>
              <a:rPr lang="en-US" dirty="0"/>
              <a:t> del </a:t>
            </a:r>
            <a:r>
              <a:rPr lang="en-US" dirty="0" err="1"/>
              <a:t>flusso</a:t>
            </a:r>
            <a:r>
              <a:rPr lang="en-US" dirty="0"/>
              <a:t> di cellule)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175" y="-12913"/>
            <a:ext cx="7106284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Camera di conta e Focusing</a:t>
            </a:r>
            <a:r>
              <a:rPr spc="-65" dirty="0"/>
              <a:t> </a:t>
            </a:r>
            <a:r>
              <a:rPr spc="-5" dirty="0"/>
              <a:t>Idrodinamico</a:t>
            </a:r>
          </a:p>
        </p:txBody>
      </p:sp>
      <p:sp>
        <p:nvSpPr>
          <p:cNvPr id="3" name="object 3"/>
          <p:cNvSpPr/>
          <p:nvPr/>
        </p:nvSpPr>
        <p:spPr>
          <a:xfrm>
            <a:off x="3953725" y="1371600"/>
            <a:ext cx="3984008" cy="5304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8340" y="6200965"/>
            <a:ext cx="6165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SHE</a:t>
            </a:r>
            <a:r>
              <a:rPr sz="1400" b="1" spc="-10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0591" y="6200965"/>
            <a:ext cx="6165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SHE</a:t>
            </a:r>
            <a:r>
              <a:rPr sz="1400" b="1" spc="-10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1746" y="6429565"/>
            <a:ext cx="84581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CA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IO</a:t>
            </a:r>
            <a:r>
              <a:rPr sz="1200" b="1" spc="-5" dirty="0">
                <a:latin typeface="Arial"/>
                <a:cs typeface="Arial"/>
              </a:rPr>
              <a:t>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9401" y="2572057"/>
            <a:ext cx="2972435" cy="342900"/>
          </a:xfrm>
          <a:custGeom>
            <a:avLst/>
            <a:gdLst/>
            <a:ahLst/>
            <a:cxnLst/>
            <a:rect l="l" t="t" r="r" b="b"/>
            <a:pathLst>
              <a:path w="2972435" h="342900">
                <a:moveTo>
                  <a:pt x="2672638" y="0"/>
                </a:moveTo>
                <a:lnTo>
                  <a:pt x="2634856" y="18592"/>
                </a:lnTo>
                <a:lnTo>
                  <a:pt x="2629967" y="32910"/>
                </a:lnTo>
                <a:lnTo>
                  <a:pt x="2630916" y="47485"/>
                </a:lnTo>
                <a:lnTo>
                  <a:pt x="2637260" y="60640"/>
                </a:lnTo>
                <a:lnTo>
                  <a:pt x="2648559" y="70700"/>
                </a:lnTo>
                <a:lnTo>
                  <a:pt x="2755430" y="133045"/>
                </a:lnTo>
                <a:lnTo>
                  <a:pt x="2514600" y="133045"/>
                </a:lnTo>
                <a:lnTo>
                  <a:pt x="2514600" y="209245"/>
                </a:lnTo>
                <a:lnTo>
                  <a:pt x="2755430" y="209245"/>
                </a:lnTo>
                <a:lnTo>
                  <a:pt x="2648559" y="271576"/>
                </a:lnTo>
                <a:lnTo>
                  <a:pt x="2637260" y="281636"/>
                </a:lnTo>
                <a:lnTo>
                  <a:pt x="2630916" y="294792"/>
                </a:lnTo>
                <a:lnTo>
                  <a:pt x="2629967" y="309367"/>
                </a:lnTo>
                <a:lnTo>
                  <a:pt x="2634856" y="323684"/>
                </a:lnTo>
                <a:lnTo>
                  <a:pt x="2644909" y="334991"/>
                </a:lnTo>
                <a:lnTo>
                  <a:pt x="2658062" y="341339"/>
                </a:lnTo>
                <a:lnTo>
                  <a:pt x="2672639" y="342289"/>
                </a:lnTo>
                <a:lnTo>
                  <a:pt x="2686964" y="337400"/>
                </a:lnTo>
                <a:lnTo>
                  <a:pt x="2970627" y="171932"/>
                </a:lnTo>
                <a:lnTo>
                  <a:pt x="2819400" y="171932"/>
                </a:lnTo>
                <a:lnTo>
                  <a:pt x="2819400" y="170357"/>
                </a:lnTo>
                <a:lnTo>
                  <a:pt x="2970627" y="170357"/>
                </a:lnTo>
                <a:lnTo>
                  <a:pt x="2682417" y="2235"/>
                </a:lnTo>
                <a:lnTo>
                  <a:pt x="2677553" y="622"/>
                </a:lnTo>
                <a:lnTo>
                  <a:pt x="2672638" y="0"/>
                </a:lnTo>
                <a:close/>
              </a:path>
              <a:path w="2972435" h="342900">
                <a:moveTo>
                  <a:pt x="2970627" y="170357"/>
                </a:moveTo>
                <a:lnTo>
                  <a:pt x="2819400" y="170357"/>
                </a:lnTo>
                <a:lnTo>
                  <a:pt x="2820746" y="171145"/>
                </a:lnTo>
                <a:lnTo>
                  <a:pt x="2819400" y="171932"/>
                </a:lnTo>
                <a:lnTo>
                  <a:pt x="2970627" y="171932"/>
                </a:lnTo>
                <a:lnTo>
                  <a:pt x="2971977" y="171145"/>
                </a:lnTo>
                <a:lnTo>
                  <a:pt x="2970627" y="170357"/>
                </a:lnTo>
                <a:close/>
              </a:path>
              <a:path w="2972435" h="342900">
                <a:moveTo>
                  <a:pt x="2286000" y="133045"/>
                </a:moveTo>
                <a:lnTo>
                  <a:pt x="2209800" y="133045"/>
                </a:lnTo>
                <a:lnTo>
                  <a:pt x="2209800" y="209245"/>
                </a:lnTo>
                <a:lnTo>
                  <a:pt x="2286000" y="209245"/>
                </a:lnTo>
                <a:lnTo>
                  <a:pt x="2286000" y="133045"/>
                </a:lnTo>
                <a:close/>
              </a:path>
              <a:path w="2972435" h="342900">
                <a:moveTo>
                  <a:pt x="1981200" y="133045"/>
                </a:moveTo>
                <a:lnTo>
                  <a:pt x="1676400" y="133045"/>
                </a:lnTo>
                <a:lnTo>
                  <a:pt x="1676400" y="209245"/>
                </a:lnTo>
                <a:lnTo>
                  <a:pt x="1981200" y="209245"/>
                </a:lnTo>
                <a:lnTo>
                  <a:pt x="1981200" y="133045"/>
                </a:lnTo>
                <a:close/>
              </a:path>
              <a:path w="2972435" h="342900">
                <a:moveTo>
                  <a:pt x="1447800" y="133045"/>
                </a:moveTo>
                <a:lnTo>
                  <a:pt x="1371600" y="133045"/>
                </a:lnTo>
                <a:lnTo>
                  <a:pt x="1371600" y="209245"/>
                </a:lnTo>
                <a:lnTo>
                  <a:pt x="1447800" y="209245"/>
                </a:lnTo>
                <a:lnTo>
                  <a:pt x="1447800" y="133045"/>
                </a:lnTo>
                <a:close/>
              </a:path>
              <a:path w="2972435" h="342900">
                <a:moveTo>
                  <a:pt x="1143000" y="133045"/>
                </a:moveTo>
                <a:lnTo>
                  <a:pt x="838200" y="133045"/>
                </a:lnTo>
                <a:lnTo>
                  <a:pt x="838200" y="209245"/>
                </a:lnTo>
                <a:lnTo>
                  <a:pt x="1143000" y="209245"/>
                </a:lnTo>
                <a:lnTo>
                  <a:pt x="1143000" y="133045"/>
                </a:lnTo>
                <a:close/>
              </a:path>
              <a:path w="2972435" h="342900">
                <a:moveTo>
                  <a:pt x="609600" y="133045"/>
                </a:moveTo>
                <a:lnTo>
                  <a:pt x="533400" y="133045"/>
                </a:lnTo>
                <a:lnTo>
                  <a:pt x="533400" y="209245"/>
                </a:lnTo>
                <a:lnTo>
                  <a:pt x="609600" y="209245"/>
                </a:lnTo>
                <a:lnTo>
                  <a:pt x="609600" y="133045"/>
                </a:lnTo>
                <a:close/>
              </a:path>
              <a:path w="2972435" h="342900">
                <a:moveTo>
                  <a:pt x="304800" y="133045"/>
                </a:moveTo>
                <a:lnTo>
                  <a:pt x="0" y="133045"/>
                </a:lnTo>
                <a:lnTo>
                  <a:pt x="0" y="209245"/>
                </a:lnTo>
                <a:lnTo>
                  <a:pt x="304800" y="209245"/>
                </a:lnTo>
                <a:lnTo>
                  <a:pt x="304800" y="13304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31340" y="2539174"/>
            <a:ext cx="8890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20382" y="2438400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1142417" y="0"/>
                </a:moveTo>
                <a:lnTo>
                  <a:pt x="0" y="304644"/>
                </a:lnTo>
              </a:path>
            </a:pathLst>
          </a:custGeom>
          <a:ln w="2856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661" y="2667000"/>
            <a:ext cx="1294765" cy="152400"/>
          </a:xfrm>
          <a:custGeom>
            <a:avLst/>
            <a:gdLst/>
            <a:ahLst/>
            <a:cxnLst/>
            <a:rect l="l" t="t" r="r" b="b"/>
            <a:pathLst>
              <a:path w="1294764" h="152400">
                <a:moveTo>
                  <a:pt x="1294739" y="0"/>
                </a:moveTo>
                <a:lnTo>
                  <a:pt x="0" y="152322"/>
                </a:lnTo>
              </a:path>
            </a:pathLst>
          </a:custGeom>
          <a:ln w="2856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0" y="28956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3175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6739" y="2895600"/>
            <a:ext cx="1447165" cy="0"/>
          </a:xfrm>
          <a:custGeom>
            <a:avLst/>
            <a:gdLst/>
            <a:ahLst/>
            <a:cxnLst/>
            <a:rect l="l" t="t" r="r" b="b"/>
            <a:pathLst>
              <a:path w="1447164">
                <a:moveTo>
                  <a:pt x="1447061" y="0"/>
                </a:moveTo>
                <a:lnTo>
                  <a:pt x="0" y="0"/>
                </a:lnTo>
              </a:path>
            </a:pathLst>
          </a:custGeom>
          <a:ln w="2856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0188" y="1981200"/>
            <a:ext cx="762000" cy="685800"/>
          </a:xfrm>
          <a:custGeom>
            <a:avLst/>
            <a:gdLst/>
            <a:ahLst/>
            <a:cxnLst/>
            <a:rect l="l" t="t" r="r" b="b"/>
            <a:pathLst>
              <a:path w="762000" h="685800">
                <a:moveTo>
                  <a:pt x="761611" y="0"/>
                </a:moveTo>
                <a:lnTo>
                  <a:pt x="0" y="685450"/>
                </a:lnTo>
              </a:path>
            </a:pathLst>
          </a:custGeom>
          <a:ln w="2856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427" y="2133600"/>
            <a:ext cx="838200" cy="53340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837772" y="0"/>
                </a:moveTo>
                <a:lnTo>
                  <a:pt x="0" y="533127"/>
                </a:lnTo>
              </a:path>
            </a:pathLst>
          </a:custGeom>
          <a:ln w="2856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72666" y="2286000"/>
            <a:ext cx="914400" cy="381000"/>
          </a:xfrm>
          <a:custGeom>
            <a:avLst/>
            <a:gdLst/>
            <a:ahLst/>
            <a:cxnLst/>
            <a:rect l="l" t="t" r="r" b="b"/>
            <a:pathLst>
              <a:path w="914400" h="381000">
                <a:moveTo>
                  <a:pt x="913933" y="0"/>
                </a:moveTo>
                <a:lnTo>
                  <a:pt x="0" y="380805"/>
                </a:lnTo>
              </a:path>
            </a:pathLst>
          </a:custGeom>
          <a:ln w="2856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20421" y="2895833"/>
            <a:ext cx="1219200" cy="457200"/>
          </a:xfrm>
          <a:custGeom>
            <a:avLst/>
            <a:gdLst/>
            <a:ahLst/>
            <a:cxnLst/>
            <a:rect l="l" t="t" r="r" b="b"/>
            <a:pathLst>
              <a:path w="1219200" h="457200">
                <a:moveTo>
                  <a:pt x="1218578" y="456966"/>
                </a:moveTo>
                <a:lnTo>
                  <a:pt x="0" y="0"/>
                </a:lnTo>
              </a:path>
            </a:pathLst>
          </a:custGeom>
          <a:ln w="2856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29833" y="3479800"/>
            <a:ext cx="2912532" cy="1159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3767" y="3856567"/>
            <a:ext cx="2357967" cy="46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6401" y="3505201"/>
            <a:ext cx="2819399" cy="106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12302" y="3906520"/>
            <a:ext cx="20821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Focalizzazione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idrodinamica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5683" y="1274712"/>
            <a:ext cx="3948265" cy="8329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2130"/>
              </a:lnSpc>
              <a:spcBef>
                <a:spcPts val="195"/>
              </a:spcBef>
            </a:pPr>
            <a:r>
              <a:rPr spc="-10" dirty="0">
                <a:latin typeface="Arial"/>
                <a:cs typeface="Arial"/>
              </a:rPr>
              <a:t>Tramite </a:t>
            </a:r>
            <a:r>
              <a:rPr spc="-5" dirty="0">
                <a:latin typeface="Arial"/>
                <a:cs typeface="Arial"/>
              </a:rPr>
              <a:t>la </a:t>
            </a:r>
            <a:r>
              <a:rPr dirty="0">
                <a:latin typeface="Arial"/>
                <a:cs typeface="Arial"/>
              </a:rPr>
              <a:t>focalizzazione </a:t>
            </a:r>
            <a:r>
              <a:rPr spc="-5" dirty="0">
                <a:latin typeface="Arial"/>
                <a:cs typeface="Arial"/>
              </a:rPr>
              <a:t>idrodinamica </a:t>
            </a:r>
            <a:r>
              <a:rPr dirty="0">
                <a:latin typeface="Arial"/>
                <a:cs typeface="Arial"/>
              </a:rPr>
              <a:t>è </a:t>
            </a:r>
            <a:r>
              <a:rPr spc="-5" dirty="0">
                <a:latin typeface="Arial"/>
                <a:cs typeface="Arial"/>
              </a:rPr>
              <a:t>possibile </a:t>
            </a:r>
            <a:r>
              <a:rPr dirty="0">
                <a:latin typeface="Arial"/>
                <a:cs typeface="Arial"/>
              </a:rPr>
              <a:t>mettere </a:t>
            </a:r>
            <a:r>
              <a:rPr spc="-5" dirty="0">
                <a:latin typeface="Arial"/>
                <a:cs typeface="Arial"/>
              </a:rPr>
              <a:t>le </a:t>
            </a:r>
            <a:r>
              <a:rPr dirty="0">
                <a:latin typeface="Arial"/>
                <a:cs typeface="Arial"/>
              </a:rPr>
              <a:t>cellule  </a:t>
            </a:r>
            <a:r>
              <a:rPr spc="-5" dirty="0">
                <a:latin typeface="Arial"/>
                <a:cs typeface="Arial"/>
              </a:rPr>
              <a:t>in </a:t>
            </a:r>
            <a:r>
              <a:rPr dirty="0">
                <a:latin typeface="Arial"/>
                <a:cs typeface="Arial"/>
              </a:rPr>
              <a:t>fila </a:t>
            </a:r>
            <a:r>
              <a:rPr spc="-5" dirty="0">
                <a:latin typeface="Arial"/>
                <a:cs typeface="Arial"/>
              </a:rPr>
              <a:t>per poi essere intercettate dal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laser</a:t>
            </a:r>
            <a:endParaRPr>
              <a:latin typeface="Arial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969E23D-CE42-4DC8-8CDA-B52228DD6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41" y="1345092"/>
            <a:ext cx="4111515" cy="277233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4693" y="1367788"/>
            <a:ext cx="5299075" cy="126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spc="-5" dirty="0">
                <a:latin typeface="Arial"/>
                <a:cs typeface="Arial"/>
              </a:rPr>
              <a:t>La luce </a:t>
            </a:r>
            <a:r>
              <a:rPr sz="2700" spc="-10" dirty="0">
                <a:latin typeface="Arial"/>
                <a:cs typeface="Arial"/>
              </a:rPr>
              <a:t>diffusa </a:t>
            </a:r>
            <a:r>
              <a:rPr sz="2700" dirty="0">
                <a:latin typeface="Arial"/>
                <a:cs typeface="Arial"/>
              </a:rPr>
              <a:t>rilevata sarà</a:t>
            </a:r>
            <a:r>
              <a:rPr sz="2700" spc="-7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quella:</a:t>
            </a:r>
            <a:endParaRPr sz="2700" dirty="0">
              <a:latin typeface="Arial"/>
              <a:cs typeface="Arial"/>
            </a:endParaRPr>
          </a:p>
          <a:p>
            <a:pPr marL="355600" indent="-342900">
              <a:lnSpc>
                <a:spcPts val="3235"/>
              </a:lnSpc>
              <a:spcBef>
                <a:spcPts val="2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Arial"/>
                <a:cs typeface="Arial"/>
              </a:rPr>
              <a:t>diretta (</a:t>
            </a:r>
            <a:r>
              <a:rPr sz="2700" b="1" spc="-5" dirty="0">
                <a:latin typeface="Arial"/>
                <a:cs typeface="Arial"/>
              </a:rPr>
              <a:t>Forward</a:t>
            </a:r>
            <a:r>
              <a:rPr sz="2700" b="1" spc="-10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Scatter</a:t>
            </a:r>
            <a:r>
              <a:rPr sz="2700" spc="-5" dirty="0">
                <a:latin typeface="Arial"/>
                <a:cs typeface="Arial"/>
              </a:rPr>
              <a:t>)</a:t>
            </a:r>
            <a:endParaRPr sz="2700" dirty="0">
              <a:latin typeface="Arial"/>
              <a:cs typeface="Arial"/>
            </a:endParaRPr>
          </a:p>
          <a:p>
            <a:pPr marL="355600" indent="-342900">
              <a:lnSpc>
                <a:spcPts val="3235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Arial"/>
                <a:cs typeface="Arial"/>
              </a:rPr>
              <a:t>ortogonale (</a:t>
            </a:r>
            <a:r>
              <a:rPr sz="2700" b="1" spc="-5" dirty="0">
                <a:latin typeface="Arial"/>
                <a:cs typeface="Arial"/>
              </a:rPr>
              <a:t>Side</a:t>
            </a:r>
            <a:r>
              <a:rPr sz="2700" b="1" spc="-20" dirty="0">
                <a:latin typeface="Arial"/>
                <a:cs typeface="Arial"/>
              </a:rPr>
              <a:t> </a:t>
            </a:r>
            <a:r>
              <a:rPr sz="2700" b="1" spc="-5" dirty="0">
                <a:latin typeface="Arial"/>
                <a:cs typeface="Arial"/>
              </a:rPr>
              <a:t>Scatter</a:t>
            </a:r>
            <a:r>
              <a:rPr sz="2700" spc="-5" dirty="0">
                <a:latin typeface="Arial"/>
                <a:cs typeface="Arial"/>
              </a:rPr>
              <a:t>)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40399" y="2948001"/>
            <a:ext cx="3534124" cy="3283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7255" y="2895601"/>
            <a:ext cx="3566160" cy="239395"/>
          </a:xfrm>
          <a:custGeom>
            <a:avLst/>
            <a:gdLst/>
            <a:ahLst/>
            <a:cxnLst/>
            <a:rect l="l" t="t" r="r" b="b"/>
            <a:pathLst>
              <a:path w="3566160" h="239394">
                <a:moveTo>
                  <a:pt x="0" y="238874"/>
                </a:moveTo>
                <a:lnTo>
                  <a:pt x="3566134" y="238874"/>
                </a:lnTo>
                <a:lnTo>
                  <a:pt x="3566134" y="0"/>
                </a:lnTo>
                <a:lnTo>
                  <a:pt x="0" y="0"/>
                </a:lnTo>
                <a:lnTo>
                  <a:pt x="0" y="2388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82671" y="4637231"/>
            <a:ext cx="44386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size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66180" y="4461371"/>
            <a:ext cx="1398270" cy="559435"/>
          </a:xfrm>
          <a:custGeom>
            <a:avLst/>
            <a:gdLst/>
            <a:ahLst/>
            <a:cxnLst/>
            <a:rect l="l" t="t" r="r" b="b"/>
            <a:pathLst>
              <a:path w="1398270" h="559435">
                <a:moveTo>
                  <a:pt x="0" y="559422"/>
                </a:moveTo>
                <a:lnTo>
                  <a:pt x="1397787" y="559422"/>
                </a:lnTo>
                <a:lnTo>
                  <a:pt x="1397787" y="0"/>
                </a:lnTo>
                <a:lnTo>
                  <a:pt x="0" y="0"/>
                </a:lnTo>
                <a:lnTo>
                  <a:pt x="0" y="559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76360" y="4394948"/>
            <a:ext cx="8890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SER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096369" y="6354459"/>
            <a:ext cx="523240" cy="286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89898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930">
              <a:lnSpc>
                <a:spcPts val="1425"/>
              </a:lnSpc>
            </a:pPr>
            <a:fld id="{81D60167-4931-47E6-BA6A-407CBD079E47}" type="slidenum">
              <a:rPr lang="en-US" smtClean="0"/>
              <a:pPr marL="328930">
                <a:lnSpc>
                  <a:spcPts val="1425"/>
                </a:lnSpc>
              </a:pPr>
              <a:t>36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6464301" y="3076766"/>
            <a:ext cx="327596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6205" marR="5080" indent="-103505">
              <a:lnSpc>
                <a:spcPct val="99500"/>
              </a:lnSpc>
              <a:spcBef>
                <a:spcPts val="110"/>
              </a:spcBef>
              <a:buChar char="•"/>
              <a:tabLst>
                <a:tab pos="117475" algn="l"/>
              </a:tabLst>
            </a:pPr>
            <a:r>
              <a:rPr spc="-5" dirty="0">
                <a:latin typeface="Arial"/>
                <a:cs typeface="Arial"/>
              </a:rPr>
              <a:t>Side </a:t>
            </a:r>
            <a:r>
              <a:rPr dirty="0">
                <a:latin typeface="Arial"/>
                <a:cs typeface="Arial"/>
              </a:rPr>
              <a:t>Scatter (SSC), </a:t>
            </a:r>
            <a:r>
              <a:rPr spc="-5" dirty="0">
                <a:latin typeface="Arial"/>
                <a:cs typeface="Arial"/>
              </a:rPr>
              <a:t>luce </a:t>
            </a:r>
            <a:r>
              <a:rPr dirty="0">
                <a:latin typeface="Arial"/>
                <a:cs typeface="Arial"/>
              </a:rPr>
              <a:t>a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90</a:t>
            </a:r>
            <a:r>
              <a:rPr spc="-5" dirty="0">
                <a:latin typeface="Cambria"/>
                <a:cs typeface="Cambria"/>
              </a:rPr>
              <a:t>°</a:t>
            </a:r>
            <a:r>
              <a:rPr b="1" spc="-5" dirty="0">
                <a:latin typeface="Arial"/>
                <a:cs typeface="Arial"/>
              </a:rPr>
              <a:t>:  Granulosità </a:t>
            </a:r>
            <a:r>
              <a:rPr b="1" dirty="0">
                <a:latin typeface="Arial"/>
                <a:cs typeface="Arial"/>
              </a:rPr>
              <a:t>o </a:t>
            </a:r>
            <a:r>
              <a:rPr b="1" spc="-5" dirty="0">
                <a:latin typeface="Arial"/>
                <a:cs typeface="Arial"/>
              </a:rPr>
              <a:t>Complessità  interna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64071" y="4515345"/>
            <a:ext cx="2974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 indent="-104139">
              <a:spcBef>
                <a:spcPts val="100"/>
              </a:spcBef>
              <a:buChar char="•"/>
              <a:tabLst>
                <a:tab pos="117475" algn="l"/>
              </a:tabLst>
            </a:pPr>
            <a:r>
              <a:rPr spc="-5" dirty="0">
                <a:latin typeface="Arial"/>
                <a:cs typeface="Arial"/>
              </a:rPr>
              <a:t>Forward </a:t>
            </a:r>
            <a:r>
              <a:rPr dirty="0">
                <a:latin typeface="Arial"/>
                <a:cs typeface="Arial"/>
              </a:rPr>
              <a:t>Scatter (FSC),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luce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68085" y="4786236"/>
            <a:ext cx="2096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diretta</a:t>
            </a:r>
            <a:r>
              <a:rPr b="1" spc="-5" dirty="0">
                <a:latin typeface="Arial"/>
                <a:cs typeface="Arial"/>
              </a:rPr>
              <a:t>: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Dimensione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8A825F43-E94D-4F4F-88A0-46448B422A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72109" y="354950"/>
            <a:ext cx="13136217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Diffusione </a:t>
            </a:r>
            <a:r>
              <a:rPr spc="-5" dirty="0" err="1"/>
              <a:t>della</a:t>
            </a:r>
            <a:r>
              <a:rPr spc="-5" dirty="0"/>
              <a:t> Luce</a:t>
            </a:r>
            <a:r>
              <a:rPr lang="en-US" spc="-5" dirty="0"/>
              <a:t> (</a:t>
            </a:r>
            <a:r>
              <a:rPr spc="-5" dirty="0"/>
              <a:t>Light Scattering</a:t>
            </a:r>
            <a:r>
              <a:rPr lang="en-US" spc="-5" dirty="0"/>
              <a:t>)</a:t>
            </a:r>
            <a:endParaRPr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72109" y="354950"/>
            <a:ext cx="13136217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Diffusione </a:t>
            </a:r>
            <a:r>
              <a:rPr dirty="0" err="1"/>
              <a:t>della</a:t>
            </a:r>
            <a:r>
              <a:rPr dirty="0"/>
              <a:t> Luce</a:t>
            </a:r>
            <a:r>
              <a:rPr lang="en-US" dirty="0"/>
              <a:t> (</a:t>
            </a:r>
            <a:r>
              <a:rPr dirty="0"/>
              <a:t>Light Scattering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438401" y="3657601"/>
            <a:ext cx="3729545" cy="2771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9275" y="3657601"/>
            <a:ext cx="3701524" cy="2771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34565" y="1496282"/>
            <a:ext cx="7722870" cy="245387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marR="5080" indent="-342265">
              <a:lnSpc>
                <a:spcPts val="283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Quando </a:t>
            </a:r>
            <a:r>
              <a:rPr sz="2600" spc="-5" dirty="0">
                <a:latin typeface="Arial"/>
                <a:cs typeface="Arial"/>
              </a:rPr>
              <a:t>la luce </a:t>
            </a:r>
            <a:r>
              <a:rPr sz="2600" dirty="0">
                <a:latin typeface="Arial"/>
                <a:cs typeface="Arial"/>
              </a:rPr>
              <a:t>di un </a:t>
            </a:r>
            <a:r>
              <a:rPr sz="2600" spc="-5" dirty="0">
                <a:latin typeface="Arial"/>
                <a:cs typeface="Arial"/>
              </a:rPr>
              <a:t>laser incide </a:t>
            </a:r>
            <a:r>
              <a:rPr sz="2600" dirty="0">
                <a:latin typeface="Arial"/>
                <a:cs typeface="Arial"/>
              </a:rPr>
              <a:t>su una </a:t>
            </a:r>
            <a:r>
              <a:rPr sz="2600" spc="-5" dirty="0">
                <a:latin typeface="Arial"/>
                <a:cs typeface="Arial"/>
              </a:rPr>
              <a:t>cellula, la  cellula </a:t>
            </a:r>
            <a:r>
              <a:rPr sz="2600" spc="-10" dirty="0">
                <a:latin typeface="Arial"/>
                <a:cs typeface="Arial"/>
              </a:rPr>
              <a:t>diffonderà </a:t>
            </a:r>
            <a:r>
              <a:rPr sz="2600" spc="-5" dirty="0">
                <a:latin typeface="Arial"/>
                <a:cs typeface="Arial"/>
              </a:rPr>
              <a:t>la luce in </a:t>
            </a:r>
            <a:r>
              <a:rPr sz="2600" dirty="0">
                <a:latin typeface="Arial"/>
                <a:cs typeface="Arial"/>
              </a:rPr>
              <a:t>tutte </a:t>
            </a:r>
            <a:r>
              <a:rPr sz="2600" spc="-5" dirty="0">
                <a:latin typeface="Arial"/>
                <a:cs typeface="Arial"/>
              </a:rPr>
              <a:t>le</a:t>
            </a:r>
            <a:r>
              <a:rPr sz="2600" spc="70" dirty="0">
                <a:latin typeface="Arial"/>
                <a:cs typeface="Arial"/>
              </a:rPr>
              <a:t> </a:t>
            </a:r>
            <a:r>
              <a:rPr sz="2600" spc="-5" dirty="0" err="1">
                <a:latin typeface="Arial"/>
                <a:cs typeface="Arial"/>
              </a:rPr>
              <a:t>direzioni</a:t>
            </a:r>
            <a:r>
              <a:rPr sz="2600" spc="-5" dirty="0">
                <a:latin typeface="Arial"/>
                <a:cs typeface="Arial"/>
              </a:rPr>
              <a:t>.</a:t>
            </a:r>
            <a:endParaRPr sz="3500" dirty="0">
              <a:latin typeface="Times New Roman"/>
              <a:cs typeface="Times New Roman"/>
            </a:endParaRPr>
          </a:p>
          <a:p>
            <a:pPr marL="354965" marR="526415" indent="-342265">
              <a:lnSpc>
                <a:spcPts val="2800"/>
              </a:lnSpc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La </a:t>
            </a:r>
            <a:r>
              <a:rPr sz="2600" spc="-5" dirty="0">
                <a:latin typeface="Arial"/>
                <a:cs typeface="Arial"/>
              </a:rPr>
              <a:t>luce </a:t>
            </a:r>
            <a:r>
              <a:rPr sz="2600" spc="-10" dirty="0">
                <a:latin typeface="Arial"/>
                <a:cs typeface="Arial"/>
              </a:rPr>
              <a:t>diffusa </a:t>
            </a:r>
            <a:r>
              <a:rPr sz="2600" spc="-5" dirty="0">
                <a:latin typeface="Arial"/>
                <a:cs typeface="Arial"/>
              </a:rPr>
              <a:t>sarà rilevata </a:t>
            </a:r>
            <a:r>
              <a:rPr sz="2600" dirty="0">
                <a:latin typeface="Arial"/>
                <a:cs typeface="Arial"/>
              </a:rPr>
              <a:t>dal </a:t>
            </a:r>
            <a:r>
              <a:rPr sz="2600" spc="-5" dirty="0">
                <a:latin typeface="Arial"/>
                <a:cs typeface="Arial"/>
              </a:rPr>
              <a:t>corrispondente  </a:t>
            </a:r>
            <a:r>
              <a:rPr sz="2600" spc="-20" dirty="0">
                <a:latin typeface="Arial"/>
                <a:cs typeface="Arial"/>
              </a:rPr>
              <a:t>detector.</a:t>
            </a:r>
            <a:endParaRPr sz="2600" dirty="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3850" dirty="0">
              <a:latin typeface="Times New Roman"/>
              <a:cs typeface="Times New Roman"/>
            </a:endParaRPr>
          </a:p>
          <a:p>
            <a:pPr marL="698500"/>
            <a:r>
              <a:rPr sz="2400" b="1" spc="-5" dirty="0">
                <a:solidFill>
                  <a:srgbClr val="3366FF"/>
                </a:solidFill>
                <a:latin typeface="Arial"/>
                <a:cs typeface="Arial"/>
              </a:rPr>
              <a:t>Laser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85594"/>
            <a:ext cx="10515600" cy="106961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Scatter Frontale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(Forward Angle Light Scatter, FSC)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34287" y="4668633"/>
            <a:ext cx="8458835" cy="17272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39600"/>
              </a:lnSpc>
              <a:spcBef>
                <a:spcPts val="80"/>
              </a:spcBef>
            </a:pPr>
            <a:r>
              <a:rPr sz="2000" spc="-5" dirty="0">
                <a:latin typeface="Arial"/>
                <a:cs typeface="Arial"/>
              </a:rPr>
              <a:t>Il passagio </a:t>
            </a:r>
            <a:r>
              <a:rPr sz="2000" dirty="0">
                <a:latin typeface="Arial"/>
                <a:cs typeface="Arial"/>
              </a:rPr>
              <a:t>delle cellule </a:t>
            </a:r>
            <a:r>
              <a:rPr sz="2000" spc="-5" dirty="0">
                <a:latin typeface="Arial"/>
                <a:cs typeface="Arial"/>
              </a:rPr>
              <a:t>attraverso </a:t>
            </a:r>
            <a:r>
              <a:rPr sz="2000" dirty="0">
                <a:latin typeface="Arial"/>
                <a:cs typeface="Arial"/>
              </a:rPr>
              <a:t>il raggio </a:t>
            </a:r>
            <a:r>
              <a:rPr sz="2000" spc="-5" dirty="0">
                <a:latin typeface="Arial"/>
                <a:cs typeface="Arial"/>
              </a:rPr>
              <a:t>laser </a:t>
            </a:r>
            <a:r>
              <a:rPr sz="2000" dirty="0">
                <a:latin typeface="Arial"/>
                <a:cs typeface="Arial"/>
              </a:rPr>
              <a:t>origina un segnale che  </a:t>
            </a:r>
            <a:r>
              <a:rPr sz="2000" spc="-5" dirty="0">
                <a:latin typeface="Arial"/>
                <a:cs typeface="Arial"/>
              </a:rPr>
              <a:t>viene rilevato </a:t>
            </a:r>
            <a:r>
              <a:rPr sz="2000" dirty="0">
                <a:latin typeface="Arial"/>
                <a:cs typeface="Arial"/>
              </a:rPr>
              <a:t>dal </a:t>
            </a:r>
            <a:r>
              <a:rPr sz="2000" spc="-5" dirty="0">
                <a:latin typeface="Arial"/>
                <a:cs typeface="Arial"/>
              </a:rPr>
              <a:t>sensore </a:t>
            </a:r>
            <a:r>
              <a:rPr sz="2000" dirty="0">
                <a:latin typeface="Arial"/>
                <a:cs typeface="Arial"/>
              </a:rPr>
              <a:t>che </a:t>
            </a:r>
            <a:r>
              <a:rPr sz="2000" spc="-5" dirty="0">
                <a:latin typeface="Arial"/>
                <a:cs typeface="Arial"/>
              </a:rPr>
              <a:t>raccoglie </a:t>
            </a:r>
            <a:r>
              <a:rPr sz="2000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luce </a:t>
            </a:r>
            <a:r>
              <a:rPr sz="2000" dirty="0">
                <a:latin typeface="Arial"/>
                <a:cs typeface="Arial"/>
              </a:rPr>
              <a:t>che è </a:t>
            </a:r>
            <a:r>
              <a:rPr sz="2000" spc="-10" dirty="0">
                <a:latin typeface="Arial"/>
                <a:cs typeface="Arial"/>
              </a:rPr>
              <a:t>diffusa </a:t>
            </a:r>
            <a:r>
              <a:rPr sz="2000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direzione  lineare.</a:t>
            </a:r>
            <a:endParaRPr sz="2000">
              <a:latin typeface="Arial"/>
              <a:cs typeface="Arial"/>
            </a:endParaRPr>
          </a:p>
          <a:p>
            <a:pPr marL="12700" algn="just">
              <a:spcBef>
                <a:spcPts val="970"/>
              </a:spcBef>
            </a:pPr>
            <a:r>
              <a:rPr sz="2000" b="1" spc="-5" dirty="0">
                <a:latin typeface="Arial"/>
                <a:cs typeface="Arial"/>
              </a:rPr>
              <a:t>Darà informazioni sulla grandezza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cellulare.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32976" y="1487555"/>
            <a:ext cx="4326046" cy="3202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69009"/>
            <a:ext cx="10515600" cy="137986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Scatter Frontale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(Forward Angle Light Scatter, FSC)</a:t>
            </a:r>
          </a:p>
        </p:txBody>
      </p:sp>
      <p:sp>
        <p:nvSpPr>
          <p:cNvPr id="3" name="object 3"/>
          <p:cNvSpPr/>
          <p:nvPr/>
        </p:nvSpPr>
        <p:spPr>
          <a:xfrm>
            <a:off x="2181226" y="2055940"/>
            <a:ext cx="8181975" cy="3672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51545" y="1854344"/>
            <a:ext cx="646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P</a:t>
            </a:r>
            <a:r>
              <a:rPr sz="1400" b="1" spc="-5" dirty="0">
                <a:latin typeface="Arial"/>
                <a:cs typeface="Arial"/>
              </a:rPr>
              <a:t>icc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spc="-5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096369" y="6354459"/>
            <a:ext cx="523240" cy="286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89898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930">
              <a:lnSpc>
                <a:spcPts val="1425"/>
              </a:lnSpc>
            </a:pPr>
            <a:fld id="{81D60167-4931-47E6-BA6A-407CBD079E47}" type="slidenum">
              <a:rPr lang="en-US" smtClean="0"/>
              <a:pPr marL="328930">
                <a:lnSpc>
                  <a:spcPts val="1425"/>
                </a:lnSpc>
              </a:pPr>
              <a:t>39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022305" y="1854344"/>
            <a:ext cx="5276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Me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spc="-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41679" y="1854344"/>
            <a:ext cx="6470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G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nd</a:t>
            </a:r>
            <a:r>
              <a:rPr sz="1400" b="1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3851" y="1628894"/>
            <a:ext cx="10312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D</a:t>
            </a:r>
            <a:r>
              <a:rPr sz="1400" b="1" spc="-5" dirty="0">
                <a:latin typeface="Arial"/>
                <a:cs typeface="Arial"/>
              </a:rPr>
              <a:t>i</a:t>
            </a:r>
            <a:r>
              <a:rPr sz="1400" b="1" spc="5" dirty="0">
                <a:latin typeface="Arial"/>
                <a:cs typeface="Arial"/>
              </a:rPr>
              <a:t>m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5" dirty="0">
                <a:latin typeface="Arial"/>
                <a:cs typeface="Arial"/>
              </a:rPr>
              <a:t>si</a:t>
            </a:r>
            <a:r>
              <a:rPr sz="1400" b="1" spc="-10" dirty="0">
                <a:latin typeface="Arial"/>
                <a:cs typeface="Arial"/>
              </a:rPr>
              <a:t>on</a:t>
            </a:r>
            <a:r>
              <a:rPr sz="1400" b="1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3852" y="3838770"/>
            <a:ext cx="15513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Segnale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risultante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472320"/>
            <a:ext cx="794261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Variabilita</a:t>
            </a:r>
            <a:r>
              <a:rPr lang="en-US" spc="-5" dirty="0"/>
              <a:t>’ </a:t>
            </a:r>
            <a:r>
              <a:rPr lang="en-US" spc="-5" dirty="0" err="1"/>
              <a:t>delle</a:t>
            </a:r>
            <a:r>
              <a:rPr lang="en-US" spc="-5" dirty="0"/>
              <a:t> </a:t>
            </a:r>
            <a:r>
              <a:rPr lang="en-US" spc="-5" dirty="0" err="1"/>
              <a:t>proprieta</a:t>
            </a:r>
            <a:r>
              <a:rPr lang="en-US" spc="-5" dirty="0"/>
              <a:t>’ </a:t>
            </a:r>
            <a:r>
              <a:rPr lang="en-US" spc="-5" dirty="0" err="1"/>
              <a:t>spettrali</a:t>
            </a:r>
            <a:endParaRPr spc="-5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0A9955F6-5E97-4398-AFEF-D51B50F8A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1414909"/>
            <a:ext cx="5431257" cy="4028182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730F4CD-71BB-4881-BCF7-8B495F2A7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1587"/>
          <a:stretch/>
        </p:blipFill>
        <p:spPr bwMode="auto">
          <a:xfrm>
            <a:off x="6238874" y="1400175"/>
            <a:ext cx="570663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1874B0-BF30-4D48-9050-705D9AA1C023}"/>
              </a:ext>
            </a:extLst>
          </p:cNvPr>
          <p:cNvSpPr txBox="1"/>
          <p:nvPr/>
        </p:nvSpPr>
        <p:spPr>
          <a:xfrm>
            <a:off x="0" y="5791200"/>
            <a:ext cx="642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Maggiore la </a:t>
            </a:r>
            <a:r>
              <a:rPr lang="en-US" dirty="0" err="1"/>
              <a:t>delocalizzazione</a:t>
            </a:r>
            <a:r>
              <a:rPr lang="en-US" dirty="0"/>
              <a:t> = basso HOMO-LUMO = </a:t>
            </a:r>
            <a:r>
              <a:rPr lang="en-US" dirty="0" err="1"/>
              <a:t>spettro</a:t>
            </a:r>
            <a:r>
              <a:rPr lang="en-US" dirty="0"/>
              <a:t> </a:t>
            </a:r>
            <a:r>
              <a:rPr lang="en-US" dirty="0" err="1"/>
              <a:t>rosso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F2544-7FC1-4452-8F02-8E2F54FF2053}"/>
              </a:ext>
            </a:extLst>
          </p:cNvPr>
          <p:cNvSpPr txBox="1"/>
          <p:nvPr/>
        </p:nvSpPr>
        <p:spPr>
          <a:xfrm>
            <a:off x="7562850" y="3981450"/>
            <a:ext cx="235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Rigidita</a:t>
            </a:r>
            <a:r>
              <a:rPr lang="en-US" dirty="0"/>
              <a:t>’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molecola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6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0052" y="0"/>
            <a:ext cx="10515600" cy="137986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Scatter Laterale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(Side Scatter, SSC)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0391" y="5358574"/>
            <a:ext cx="87382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Il passaggio </a:t>
            </a:r>
            <a:r>
              <a:rPr sz="2000" dirty="0">
                <a:latin typeface="Arial"/>
                <a:cs typeface="Arial"/>
              </a:rPr>
              <a:t>delle cellule origina </a:t>
            </a:r>
            <a:r>
              <a:rPr sz="2000" spc="-5" dirty="0">
                <a:latin typeface="Arial"/>
                <a:cs typeface="Arial"/>
              </a:rPr>
              <a:t>anche </a:t>
            </a:r>
            <a:r>
              <a:rPr sz="2000" dirty="0">
                <a:latin typeface="Arial"/>
                <a:cs typeface="Arial"/>
              </a:rPr>
              <a:t>secondo segnale </a:t>
            </a:r>
            <a:r>
              <a:rPr sz="2000" spc="-5" dirty="0">
                <a:latin typeface="Arial"/>
                <a:cs typeface="Arial"/>
              </a:rPr>
              <a:t>captato </a:t>
            </a:r>
            <a:r>
              <a:rPr sz="2000" dirty="0">
                <a:latin typeface="Arial"/>
                <a:cs typeface="Arial"/>
              </a:rPr>
              <a:t>dal </a:t>
            </a:r>
            <a:r>
              <a:rPr sz="2000" spc="-5" dirty="0">
                <a:latin typeface="Arial"/>
                <a:cs typeface="Arial"/>
              </a:rPr>
              <a:t>sensore  </a:t>
            </a:r>
            <a:r>
              <a:rPr sz="2000" dirty="0">
                <a:latin typeface="Arial"/>
                <a:cs typeface="Arial"/>
              </a:rPr>
              <a:t>che </a:t>
            </a:r>
            <a:r>
              <a:rPr sz="2000" spc="-5" dirty="0">
                <a:latin typeface="Arial"/>
                <a:cs typeface="Arial"/>
              </a:rPr>
              <a:t>raccoglie </a:t>
            </a:r>
            <a:r>
              <a:rPr sz="2000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luce </a:t>
            </a:r>
            <a:r>
              <a:rPr sz="2000" dirty="0">
                <a:latin typeface="Arial"/>
                <a:cs typeface="Arial"/>
              </a:rPr>
              <a:t>a 90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gradi.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9881" y="5968174"/>
            <a:ext cx="72212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785495" algn="l"/>
                <a:tab pos="2501265" algn="l"/>
                <a:tab pos="4979035" algn="l"/>
                <a:tab pos="6810375" algn="l"/>
              </a:tabLst>
            </a:pP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spc="-5" dirty="0">
                <a:latin typeface="Arial"/>
                <a:cs typeface="Arial"/>
              </a:rPr>
              <a:t>ar</a:t>
            </a:r>
            <a:r>
              <a:rPr sz="2000" b="1" dirty="0">
                <a:latin typeface="Arial"/>
                <a:cs typeface="Arial"/>
              </a:rPr>
              <a:t>à	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5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5" dirty="0">
                <a:latin typeface="Arial"/>
                <a:cs typeface="Arial"/>
              </a:rPr>
              <a:t>rmaz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oni	dens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à</a:t>
            </a:r>
            <a:r>
              <a:rPr sz="2000" b="1" spc="-10" dirty="0">
                <a:latin typeface="Arial"/>
                <a:cs typeface="Arial"/>
              </a:rPr>
              <a:t>/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anu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à	</a:t>
            </a:r>
            <a:r>
              <a:rPr sz="2000" spc="-5" dirty="0">
                <a:latin typeface="Arial"/>
                <a:cs typeface="Arial"/>
              </a:rPr>
              <a:t>(propor</a:t>
            </a:r>
            <a:r>
              <a:rPr sz="2000" dirty="0">
                <a:latin typeface="Arial"/>
                <a:cs typeface="Arial"/>
              </a:rPr>
              <a:t>z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ona</a:t>
            </a:r>
            <a:r>
              <a:rPr sz="2000" spc="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	a</a:t>
            </a:r>
            <a:r>
              <a:rPr sz="2000" spc="5" dirty="0">
                <a:latin typeface="Arial"/>
                <a:cs typeface="Arial"/>
              </a:rPr>
              <a:t>ll</a:t>
            </a:r>
            <a:r>
              <a:rPr sz="2000" dirty="0">
                <a:latin typeface="Arial"/>
                <a:cs typeface="Arial"/>
              </a:rPr>
              <a:t>a  </a:t>
            </a:r>
            <a:r>
              <a:rPr sz="2000" spc="-10" dirty="0">
                <a:latin typeface="Arial"/>
                <a:cs typeface="Arial"/>
              </a:rPr>
              <a:t>strutture </a:t>
            </a:r>
            <a:r>
              <a:rPr sz="2000" spc="-5" dirty="0">
                <a:latin typeface="Arial"/>
                <a:cs typeface="Arial"/>
              </a:rPr>
              <a:t>citosoliche) </a:t>
            </a:r>
            <a:r>
              <a:rPr sz="2000" b="1" spc="-5" dirty="0">
                <a:latin typeface="Arial"/>
                <a:cs typeface="Arial"/>
              </a:rPr>
              <a:t>delle cellule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90801" y="1295400"/>
            <a:ext cx="6930707" cy="3995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45686" y="3058907"/>
            <a:ext cx="184666" cy="1210310"/>
          </a:xfrm>
          <a:prstGeom prst="rect">
            <a:avLst/>
          </a:prstGeom>
        </p:spPr>
        <p:txBody>
          <a:bodyPr vert="vert270" wrap="square" lIns="0" tIns="26034" rIns="0" bIns="0" rtlCol="0">
            <a:spAutoFit/>
          </a:bodyPr>
          <a:lstStyle/>
          <a:p>
            <a:pPr marL="12700">
              <a:spcBef>
                <a:spcPts val="204"/>
              </a:spcBef>
            </a:pPr>
            <a:r>
              <a:rPr sz="1200" b="1" spc="-5" dirty="0">
                <a:solidFill>
                  <a:srgbClr val="00CC00"/>
                </a:solidFill>
                <a:latin typeface="Arial"/>
                <a:cs typeface="Arial"/>
              </a:rPr>
              <a:t>Side </a:t>
            </a:r>
            <a:r>
              <a:rPr sz="1200" b="1" spc="-15" dirty="0">
                <a:solidFill>
                  <a:srgbClr val="00CC00"/>
                </a:solidFill>
                <a:latin typeface="Arial"/>
                <a:cs typeface="Arial"/>
              </a:rPr>
              <a:t>Scatter,</a:t>
            </a:r>
            <a:r>
              <a:rPr sz="1200" b="1" spc="-5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CC00"/>
                </a:solidFill>
                <a:latin typeface="Arial"/>
                <a:cs typeface="Arial"/>
              </a:rPr>
              <a:t>90</a:t>
            </a:r>
            <a:r>
              <a:rPr sz="1200" b="1" spc="-10" dirty="0">
                <a:solidFill>
                  <a:srgbClr val="00CC00"/>
                </a:solidFill>
                <a:latin typeface="Malgun Gothic"/>
                <a:cs typeface="Malgun Gothic"/>
              </a:rPr>
              <a:t>°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0426" y="3047912"/>
            <a:ext cx="171450" cy="1143635"/>
          </a:xfrm>
          <a:custGeom>
            <a:avLst/>
            <a:gdLst/>
            <a:ahLst/>
            <a:cxnLst/>
            <a:rect l="l" t="t" r="r" b="b"/>
            <a:pathLst>
              <a:path w="171450" h="1143635">
                <a:moveTo>
                  <a:pt x="104623" y="108267"/>
                </a:moveTo>
                <a:lnTo>
                  <a:pt x="66523" y="108267"/>
                </a:lnTo>
                <a:lnTo>
                  <a:pt x="66523" y="1143088"/>
                </a:lnTo>
                <a:lnTo>
                  <a:pt x="104623" y="1143088"/>
                </a:lnTo>
                <a:lnTo>
                  <a:pt x="104623" y="108267"/>
                </a:lnTo>
                <a:close/>
              </a:path>
              <a:path w="171450" h="1143635">
                <a:moveTo>
                  <a:pt x="85573" y="0"/>
                </a:moveTo>
                <a:lnTo>
                  <a:pt x="2439" y="142506"/>
                </a:lnTo>
                <a:lnTo>
                  <a:pt x="0" y="149668"/>
                </a:lnTo>
                <a:lnTo>
                  <a:pt x="477" y="156956"/>
                </a:lnTo>
                <a:lnTo>
                  <a:pt x="3650" y="163534"/>
                </a:lnTo>
                <a:lnTo>
                  <a:pt x="9297" y="168567"/>
                </a:lnTo>
                <a:lnTo>
                  <a:pt x="16459" y="171006"/>
                </a:lnTo>
                <a:lnTo>
                  <a:pt x="23747" y="170529"/>
                </a:lnTo>
                <a:lnTo>
                  <a:pt x="30325" y="167356"/>
                </a:lnTo>
                <a:lnTo>
                  <a:pt x="35357" y="161709"/>
                </a:lnTo>
                <a:lnTo>
                  <a:pt x="66523" y="108267"/>
                </a:lnTo>
                <a:lnTo>
                  <a:pt x="148733" y="108267"/>
                </a:lnTo>
                <a:lnTo>
                  <a:pt x="85573" y="0"/>
                </a:lnTo>
                <a:close/>
              </a:path>
              <a:path w="171450" h="1143635">
                <a:moveTo>
                  <a:pt x="148733" y="108267"/>
                </a:moveTo>
                <a:lnTo>
                  <a:pt x="104623" y="108267"/>
                </a:lnTo>
                <a:lnTo>
                  <a:pt x="135789" y="161709"/>
                </a:lnTo>
                <a:lnTo>
                  <a:pt x="140822" y="167356"/>
                </a:lnTo>
                <a:lnTo>
                  <a:pt x="147400" y="170529"/>
                </a:lnTo>
                <a:lnTo>
                  <a:pt x="154688" y="171006"/>
                </a:lnTo>
                <a:lnTo>
                  <a:pt x="161849" y="168567"/>
                </a:lnTo>
                <a:lnTo>
                  <a:pt x="167497" y="163534"/>
                </a:lnTo>
                <a:lnTo>
                  <a:pt x="170670" y="156956"/>
                </a:lnTo>
                <a:lnTo>
                  <a:pt x="171147" y="149668"/>
                </a:lnTo>
                <a:lnTo>
                  <a:pt x="168707" y="142506"/>
                </a:lnTo>
                <a:lnTo>
                  <a:pt x="148733" y="108267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252711" y="5968175"/>
            <a:ext cx="1334770" cy="67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23315" algn="l"/>
              </a:tabLst>
            </a:pPr>
            <a:r>
              <a:rPr sz="2000" dirty="0">
                <a:latin typeface="Arial"/>
                <a:cs typeface="Arial"/>
              </a:rPr>
              <a:t>quan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à	di</a:t>
            </a:r>
            <a:endParaRPr sz="2000">
              <a:latin typeface="Arial"/>
              <a:cs typeface="Arial"/>
            </a:endParaRPr>
          </a:p>
          <a:p>
            <a:pPr marL="227965" algn="ctr">
              <a:spcBef>
                <a:spcPts val="1240"/>
              </a:spcBef>
            </a:pPr>
            <a:r>
              <a:rPr sz="1200" b="1" spc="-5" dirty="0">
                <a:solidFill>
                  <a:srgbClr val="898989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2061" y="89497"/>
            <a:ext cx="10515600" cy="137986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Scatter Laterale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(Side Scatter, SSC)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2104514"/>
            <a:ext cx="3933606" cy="2267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40940" y="4981766"/>
            <a:ext cx="724852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pc="-5" dirty="0">
                <a:latin typeface="Arial"/>
                <a:cs typeface="Arial"/>
              </a:rPr>
              <a:t>La diffusione </a:t>
            </a:r>
            <a:r>
              <a:rPr dirty="0">
                <a:latin typeface="Arial"/>
                <a:cs typeface="Arial"/>
              </a:rPr>
              <a:t>SSC risulta </a:t>
            </a:r>
            <a:r>
              <a:rPr spc="-5" dirty="0">
                <a:latin typeface="Arial"/>
                <a:cs typeface="Arial"/>
              </a:rPr>
              <a:t>dalle inclusioni presenti </a:t>
            </a:r>
            <a:r>
              <a:rPr spc="-10" dirty="0">
                <a:latin typeface="Arial"/>
                <a:cs typeface="Arial"/>
              </a:rPr>
              <a:t>all’interno </a:t>
            </a:r>
            <a:r>
              <a:rPr spc="-5" dirty="0">
                <a:latin typeface="Arial"/>
                <a:cs typeface="Arial"/>
              </a:rPr>
              <a:t>della </a:t>
            </a:r>
            <a:r>
              <a:rPr dirty="0">
                <a:latin typeface="Arial"/>
                <a:cs typeface="Arial"/>
              </a:rPr>
              <a:t>cellula  e </a:t>
            </a:r>
            <a:r>
              <a:rPr spc="-5" dirty="0">
                <a:latin typeface="Arial"/>
                <a:cs typeface="Arial"/>
              </a:rPr>
              <a:t>pertanto può essere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usato per distinguere </a:t>
            </a:r>
            <a:r>
              <a:rPr dirty="0">
                <a:latin typeface="Arial"/>
                <a:cs typeface="Arial"/>
              </a:rPr>
              <a:t>cellule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granulate </a:t>
            </a:r>
            <a:r>
              <a:rPr spc="-5" dirty="0">
                <a:latin typeface="Arial"/>
                <a:cs typeface="Arial"/>
              </a:rPr>
              <a:t>da quelle 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non-granulate</a:t>
            </a:r>
            <a:r>
              <a:rPr spc="-5" dirty="0">
                <a:latin typeface="Arial"/>
                <a:cs typeface="Arial"/>
              </a:rPr>
              <a:t>.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0800" y="1752600"/>
            <a:ext cx="3579406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32340" y="3762565"/>
            <a:ext cx="4584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spc="-5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5" dirty="0">
                <a:latin typeface="Arial"/>
                <a:cs typeface="Arial"/>
              </a:rPr>
              <a:t>f</a:t>
            </a:r>
            <a:r>
              <a:rPr sz="1400" b="1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096369" y="6354459"/>
            <a:ext cx="523240" cy="286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89898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930">
              <a:lnSpc>
                <a:spcPts val="1425"/>
              </a:lnSpc>
            </a:pPr>
            <a:fld id="{81D60167-4931-47E6-BA6A-407CBD079E47}" type="slidenum">
              <a:rPr lang="en-US" smtClean="0"/>
              <a:pPr marL="328930">
                <a:lnSpc>
                  <a:spcPts val="1425"/>
                </a:lnSpc>
              </a:pPr>
              <a:t>41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9832340" y="3000514"/>
            <a:ext cx="4978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M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32341" y="2086089"/>
            <a:ext cx="7054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G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nu</a:t>
            </a:r>
            <a:r>
              <a:rPr sz="1400" b="1" spc="-5" dirty="0">
                <a:latin typeface="Arial"/>
                <a:cs typeface="Arial"/>
              </a:rPr>
              <a:t>lo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0073" y="231457"/>
            <a:ext cx="3071854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marL="12700" algn="ctr">
              <a:lnSpc>
                <a:spcPct val="100000"/>
              </a:lnSpc>
              <a:spcBef>
                <a:spcPts val="10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dirty="0"/>
              <a:t>Istogramma</a:t>
            </a:r>
          </a:p>
        </p:txBody>
      </p:sp>
      <p:sp>
        <p:nvSpPr>
          <p:cNvPr id="3" name="object 3"/>
          <p:cNvSpPr/>
          <p:nvPr/>
        </p:nvSpPr>
        <p:spPr>
          <a:xfrm>
            <a:off x="3204248" y="5886235"/>
            <a:ext cx="6549390" cy="228600"/>
          </a:xfrm>
          <a:custGeom>
            <a:avLst/>
            <a:gdLst/>
            <a:ahLst/>
            <a:cxnLst/>
            <a:rect l="l" t="t" r="r" b="b"/>
            <a:pathLst>
              <a:path w="6549390" h="228600">
                <a:moveTo>
                  <a:pt x="6320751" y="0"/>
                </a:moveTo>
                <a:lnTo>
                  <a:pt x="6320751" y="76200"/>
                </a:lnTo>
                <a:lnTo>
                  <a:pt x="0" y="76200"/>
                </a:lnTo>
                <a:lnTo>
                  <a:pt x="0" y="152400"/>
                </a:lnTo>
                <a:lnTo>
                  <a:pt x="6320751" y="152400"/>
                </a:lnTo>
                <a:lnTo>
                  <a:pt x="6320751" y="228600"/>
                </a:lnTo>
                <a:lnTo>
                  <a:pt x="6549351" y="114300"/>
                </a:lnTo>
                <a:lnTo>
                  <a:pt x="63207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28050" y="6127441"/>
            <a:ext cx="15894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Altezza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metri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89954" y="1728115"/>
            <a:ext cx="228600" cy="4093845"/>
          </a:xfrm>
          <a:custGeom>
            <a:avLst/>
            <a:gdLst/>
            <a:ahLst/>
            <a:cxnLst/>
            <a:rect l="l" t="t" r="r" b="b"/>
            <a:pathLst>
              <a:path w="228600" h="4093845">
                <a:moveTo>
                  <a:pt x="152400" y="228600"/>
                </a:moveTo>
                <a:lnTo>
                  <a:pt x="76200" y="228600"/>
                </a:lnTo>
                <a:lnTo>
                  <a:pt x="76200" y="4093337"/>
                </a:lnTo>
                <a:lnTo>
                  <a:pt x="152400" y="4093337"/>
                </a:lnTo>
                <a:lnTo>
                  <a:pt x="152400" y="228600"/>
                </a:lnTo>
                <a:close/>
              </a:path>
              <a:path w="228600" h="4093845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6554" y="3345920"/>
            <a:ext cx="294953" cy="14217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b="1" spc="-5" dirty="0">
                <a:latin typeface="Arial"/>
                <a:cs typeface="Arial"/>
              </a:rPr>
              <a:t>Numerosità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0540" y="1095566"/>
            <a:ext cx="6490335" cy="5708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2130"/>
              </a:lnSpc>
              <a:spcBef>
                <a:spcPts val="195"/>
              </a:spcBef>
            </a:pPr>
            <a:r>
              <a:rPr dirty="0">
                <a:latin typeface="Arial"/>
                <a:cs typeface="Arial"/>
              </a:rPr>
              <a:t>È la rappresentazione </a:t>
            </a:r>
            <a:r>
              <a:rPr spc="-5" dirty="0">
                <a:latin typeface="Arial"/>
                <a:cs typeface="Arial"/>
              </a:rPr>
              <a:t>grafica </a:t>
            </a:r>
            <a:r>
              <a:rPr dirty="0">
                <a:latin typeface="Arial"/>
                <a:cs typeface="Arial"/>
              </a:rPr>
              <a:t>(diagramma) </a:t>
            </a:r>
            <a:r>
              <a:rPr spc="-5" dirty="0">
                <a:latin typeface="Arial"/>
                <a:cs typeface="Arial"/>
              </a:rPr>
              <a:t>della distribuzione di  una </a:t>
            </a:r>
            <a:r>
              <a:rPr dirty="0">
                <a:latin typeface="Arial"/>
                <a:cs typeface="Arial"/>
              </a:rPr>
              <a:t>variabile continua suddivisa </a:t>
            </a:r>
            <a:r>
              <a:rPr spc="-5" dirty="0">
                <a:latin typeface="Arial"/>
                <a:cs typeface="Arial"/>
              </a:rPr>
              <a:t>in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classi.</a:t>
            </a:r>
          </a:p>
        </p:txBody>
      </p:sp>
      <p:sp>
        <p:nvSpPr>
          <p:cNvPr id="8" name="object 8"/>
          <p:cNvSpPr/>
          <p:nvPr/>
        </p:nvSpPr>
        <p:spPr>
          <a:xfrm>
            <a:off x="3345602" y="1661313"/>
            <a:ext cx="6266647" cy="4226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0134600" y="6403455"/>
            <a:ext cx="2743200" cy="270914"/>
          </a:xfrm>
          <a:prstGeom prst="rect">
            <a:avLst/>
          </a:prstGeom>
        </p:spPr>
        <p:txBody>
          <a:bodyPr vert="horz" wrap="square" lIns="0" tIns="90494" rIns="0" bIns="0" rtlCol="0" anchor="ctr">
            <a:spAutoFit/>
          </a:bodyPr>
          <a:lstStyle/>
          <a:p>
            <a:pPr marL="328930">
              <a:lnSpc>
                <a:spcPts val="1425"/>
              </a:lnSpc>
            </a:pPr>
            <a:fld id="{81D60167-4931-47E6-BA6A-407CBD079E47}" type="slidenum">
              <a:rPr dirty="0"/>
              <a:pPr marL="328930">
                <a:lnSpc>
                  <a:spcPts val="1425"/>
                </a:lnSpc>
              </a:pPr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08766"/>
            <a:ext cx="10515600" cy="137986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Istogramma di FSC, SSC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di una popolazione eterogenea</a:t>
            </a:r>
          </a:p>
        </p:txBody>
      </p:sp>
      <p:sp>
        <p:nvSpPr>
          <p:cNvPr id="3" name="object 3"/>
          <p:cNvSpPr/>
          <p:nvPr/>
        </p:nvSpPr>
        <p:spPr>
          <a:xfrm>
            <a:off x="2539696" y="2221638"/>
            <a:ext cx="2689860" cy="2689860"/>
          </a:xfrm>
          <a:custGeom>
            <a:avLst/>
            <a:gdLst/>
            <a:ahLst/>
            <a:cxnLst/>
            <a:rect l="l" t="t" r="r" b="b"/>
            <a:pathLst>
              <a:path w="2689860" h="2689860">
                <a:moveTo>
                  <a:pt x="0" y="0"/>
                </a:moveTo>
                <a:lnTo>
                  <a:pt x="2689569" y="0"/>
                </a:lnTo>
                <a:lnTo>
                  <a:pt x="2689569" y="2689569"/>
                </a:lnTo>
                <a:lnTo>
                  <a:pt x="0" y="2689569"/>
                </a:lnTo>
                <a:lnTo>
                  <a:pt x="0" y="0"/>
                </a:lnTo>
                <a:close/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34483" y="4911208"/>
            <a:ext cx="2700020" cy="0"/>
          </a:xfrm>
          <a:custGeom>
            <a:avLst/>
            <a:gdLst/>
            <a:ahLst/>
            <a:cxnLst/>
            <a:rect l="l" t="t" r="r" b="b"/>
            <a:pathLst>
              <a:path w="2700020">
                <a:moveTo>
                  <a:pt x="0" y="0"/>
                </a:moveTo>
                <a:lnTo>
                  <a:pt x="2699994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39696" y="2216426"/>
            <a:ext cx="0" cy="2700020"/>
          </a:xfrm>
          <a:custGeom>
            <a:avLst/>
            <a:gdLst/>
            <a:ahLst/>
            <a:cxnLst/>
            <a:rect l="l" t="t" r="r" b="b"/>
            <a:pathLst>
              <a:path h="2700020">
                <a:moveTo>
                  <a:pt x="0" y="0"/>
                </a:moveTo>
                <a:lnTo>
                  <a:pt x="0" y="2699994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5331" y="4551556"/>
            <a:ext cx="83400" cy="354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38730" y="4207543"/>
            <a:ext cx="0" cy="354965"/>
          </a:xfrm>
          <a:custGeom>
            <a:avLst/>
            <a:gdLst/>
            <a:ahLst/>
            <a:cxnLst/>
            <a:rect l="l" t="t" r="r" b="b"/>
            <a:pathLst>
              <a:path h="354964">
                <a:moveTo>
                  <a:pt x="0" y="0"/>
                </a:moveTo>
                <a:lnTo>
                  <a:pt x="0" y="354444"/>
                </a:lnTo>
              </a:path>
            </a:pathLst>
          </a:custGeom>
          <a:ln w="20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9155" y="3686307"/>
            <a:ext cx="0" cy="532130"/>
          </a:xfrm>
          <a:custGeom>
            <a:avLst/>
            <a:gdLst/>
            <a:ahLst/>
            <a:cxnLst/>
            <a:rect l="l" t="t" r="r" b="b"/>
            <a:pathLst>
              <a:path h="532129">
                <a:moveTo>
                  <a:pt x="0" y="0"/>
                </a:moveTo>
                <a:lnTo>
                  <a:pt x="0" y="531660"/>
                </a:lnTo>
              </a:path>
            </a:pathLst>
          </a:custGeom>
          <a:ln w="20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9579" y="3092101"/>
            <a:ext cx="0" cy="605155"/>
          </a:xfrm>
          <a:custGeom>
            <a:avLst/>
            <a:gdLst/>
            <a:ahLst/>
            <a:cxnLst/>
            <a:rect l="l" t="t" r="r" b="b"/>
            <a:pathLst>
              <a:path h="605154">
                <a:moveTo>
                  <a:pt x="0" y="0"/>
                </a:moveTo>
                <a:lnTo>
                  <a:pt x="0" y="604634"/>
                </a:lnTo>
              </a:path>
            </a:pathLst>
          </a:custGeom>
          <a:ln w="20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70005" y="2622991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0"/>
                </a:moveTo>
                <a:lnTo>
                  <a:pt x="0" y="479539"/>
                </a:lnTo>
              </a:path>
            </a:pathLst>
          </a:custGeom>
          <a:ln w="20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0429" y="2372798"/>
            <a:ext cx="0" cy="260985"/>
          </a:xfrm>
          <a:custGeom>
            <a:avLst/>
            <a:gdLst/>
            <a:ahLst/>
            <a:cxnLst/>
            <a:rect l="l" t="t" r="r" b="b"/>
            <a:pathLst>
              <a:path h="260985">
                <a:moveTo>
                  <a:pt x="0" y="0"/>
                </a:moveTo>
                <a:lnTo>
                  <a:pt x="0" y="260616"/>
                </a:lnTo>
              </a:path>
            </a:pathLst>
          </a:custGeom>
          <a:ln w="20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0430" y="237800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0855" y="2372797"/>
            <a:ext cx="20955" cy="146050"/>
          </a:xfrm>
          <a:custGeom>
            <a:avLst/>
            <a:gdLst/>
            <a:ahLst/>
            <a:cxnLst/>
            <a:rect l="l" t="t" r="r" b="b"/>
            <a:pathLst>
              <a:path w="20955" h="14605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45948"/>
                </a:lnTo>
                <a:lnTo>
                  <a:pt x="20853" y="145948"/>
                </a:lnTo>
                <a:lnTo>
                  <a:pt x="20853" y="135521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1279" y="2508318"/>
            <a:ext cx="20955" cy="135890"/>
          </a:xfrm>
          <a:custGeom>
            <a:avLst/>
            <a:gdLst/>
            <a:ahLst/>
            <a:cxnLst/>
            <a:rect l="l" t="t" r="r" b="b"/>
            <a:pathLst>
              <a:path w="20955" h="135889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35521"/>
                </a:lnTo>
                <a:lnTo>
                  <a:pt x="20853" y="135521"/>
                </a:lnTo>
                <a:lnTo>
                  <a:pt x="20853" y="125095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1704" y="2633414"/>
            <a:ext cx="20955" cy="187960"/>
          </a:xfrm>
          <a:custGeom>
            <a:avLst/>
            <a:gdLst/>
            <a:ahLst/>
            <a:cxnLst/>
            <a:rect l="l" t="t" r="r" b="b"/>
            <a:pathLst>
              <a:path w="20955" h="18796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87642"/>
                </a:lnTo>
                <a:lnTo>
                  <a:pt x="20853" y="187642"/>
                </a:lnTo>
                <a:lnTo>
                  <a:pt x="20853" y="177215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22129" y="2810635"/>
            <a:ext cx="20955" cy="114935"/>
          </a:xfrm>
          <a:custGeom>
            <a:avLst/>
            <a:gdLst/>
            <a:ahLst/>
            <a:cxnLst/>
            <a:rect l="l" t="t" r="r" b="b"/>
            <a:pathLst>
              <a:path w="20955" h="11493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14668"/>
                </a:lnTo>
                <a:lnTo>
                  <a:pt x="20853" y="114668"/>
                </a:lnTo>
                <a:lnTo>
                  <a:pt x="20853" y="104241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32553" y="2914881"/>
            <a:ext cx="20955" cy="104775"/>
          </a:xfrm>
          <a:custGeom>
            <a:avLst/>
            <a:gdLst/>
            <a:ahLst/>
            <a:cxnLst/>
            <a:rect l="l" t="t" r="r" b="b"/>
            <a:pathLst>
              <a:path w="20955" h="10477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04241"/>
                </a:lnTo>
                <a:lnTo>
                  <a:pt x="20853" y="104241"/>
                </a:lnTo>
                <a:lnTo>
                  <a:pt x="20853" y="93827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42979" y="3008704"/>
            <a:ext cx="20955" cy="73025"/>
          </a:xfrm>
          <a:custGeom>
            <a:avLst/>
            <a:gdLst/>
            <a:ahLst/>
            <a:cxnLst/>
            <a:rect l="l" t="t" r="r" b="b"/>
            <a:pathLst>
              <a:path w="20955" h="7302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72974"/>
                </a:lnTo>
                <a:lnTo>
                  <a:pt x="20853" y="72974"/>
                </a:lnTo>
                <a:lnTo>
                  <a:pt x="20853" y="62547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53403" y="3071251"/>
            <a:ext cx="20955" cy="73025"/>
          </a:xfrm>
          <a:custGeom>
            <a:avLst/>
            <a:gdLst/>
            <a:ahLst/>
            <a:cxnLst/>
            <a:rect l="l" t="t" r="r" b="b"/>
            <a:pathLst>
              <a:path w="20955" h="7302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72974"/>
                </a:lnTo>
                <a:lnTo>
                  <a:pt x="20853" y="72974"/>
                </a:lnTo>
                <a:lnTo>
                  <a:pt x="20853" y="62547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63827" y="3133799"/>
            <a:ext cx="20955" cy="177800"/>
          </a:xfrm>
          <a:custGeom>
            <a:avLst/>
            <a:gdLst/>
            <a:ahLst/>
            <a:cxnLst/>
            <a:rect l="l" t="t" r="r" b="b"/>
            <a:pathLst>
              <a:path w="20955" h="17780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77215"/>
                </a:lnTo>
                <a:lnTo>
                  <a:pt x="20853" y="177215"/>
                </a:lnTo>
                <a:lnTo>
                  <a:pt x="20853" y="166789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74252" y="3300596"/>
            <a:ext cx="20955" cy="167005"/>
          </a:xfrm>
          <a:custGeom>
            <a:avLst/>
            <a:gdLst/>
            <a:ahLst/>
            <a:cxnLst/>
            <a:rect l="l" t="t" r="r" b="b"/>
            <a:pathLst>
              <a:path w="20955" h="16700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66789"/>
                </a:lnTo>
                <a:lnTo>
                  <a:pt x="20853" y="166789"/>
                </a:lnTo>
                <a:lnTo>
                  <a:pt x="20853" y="156375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84677" y="3456964"/>
            <a:ext cx="20955" cy="198120"/>
          </a:xfrm>
          <a:custGeom>
            <a:avLst/>
            <a:gdLst/>
            <a:ahLst/>
            <a:cxnLst/>
            <a:rect l="l" t="t" r="r" b="b"/>
            <a:pathLst>
              <a:path w="20955" h="19812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98069"/>
                </a:lnTo>
                <a:lnTo>
                  <a:pt x="20853" y="198069"/>
                </a:lnTo>
                <a:lnTo>
                  <a:pt x="20853" y="187642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95102" y="3644608"/>
            <a:ext cx="20955" cy="198120"/>
          </a:xfrm>
          <a:custGeom>
            <a:avLst/>
            <a:gdLst/>
            <a:ahLst/>
            <a:cxnLst/>
            <a:rect l="l" t="t" r="r" b="b"/>
            <a:pathLst>
              <a:path w="20955" h="19812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98069"/>
                </a:lnTo>
                <a:lnTo>
                  <a:pt x="20853" y="198069"/>
                </a:lnTo>
                <a:lnTo>
                  <a:pt x="20853" y="187642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05526" y="3832254"/>
            <a:ext cx="20955" cy="198120"/>
          </a:xfrm>
          <a:custGeom>
            <a:avLst/>
            <a:gdLst/>
            <a:ahLst/>
            <a:cxnLst/>
            <a:rect l="l" t="t" r="r" b="b"/>
            <a:pathLst>
              <a:path w="20955" h="19812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98069"/>
                </a:lnTo>
                <a:lnTo>
                  <a:pt x="20853" y="198069"/>
                </a:lnTo>
                <a:lnTo>
                  <a:pt x="20853" y="187642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5952" y="4019898"/>
            <a:ext cx="20955" cy="167005"/>
          </a:xfrm>
          <a:custGeom>
            <a:avLst/>
            <a:gdLst/>
            <a:ahLst/>
            <a:cxnLst/>
            <a:rect l="l" t="t" r="r" b="b"/>
            <a:pathLst>
              <a:path w="20955" h="16700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66789"/>
                </a:lnTo>
                <a:lnTo>
                  <a:pt x="20853" y="166789"/>
                </a:lnTo>
                <a:lnTo>
                  <a:pt x="20853" y="156375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26376" y="4176268"/>
            <a:ext cx="20955" cy="167005"/>
          </a:xfrm>
          <a:custGeom>
            <a:avLst/>
            <a:gdLst/>
            <a:ahLst/>
            <a:cxnLst/>
            <a:rect l="l" t="t" r="r" b="b"/>
            <a:pathLst>
              <a:path w="20955" h="16700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66789"/>
                </a:lnTo>
                <a:lnTo>
                  <a:pt x="20853" y="166789"/>
                </a:lnTo>
                <a:lnTo>
                  <a:pt x="20853" y="156375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36800" y="4332640"/>
            <a:ext cx="20955" cy="104775"/>
          </a:xfrm>
          <a:custGeom>
            <a:avLst/>
            <a:gdLst/>
            <a:ahLst/>
            <a:cxnLst/>
            <a:rect l="l" t="t" r="r" b="b"/>
            <a:pathLst>
              <a:path w="20955" h="10477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04241"/>
                </a:lnTo>
                <a:lnTo>
                  <a:pt x="20853" y="104241"/>
                </a:lnTo>
                <a:lnTo>
                  <a:pt x="20853" y="93814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47225" y="4426460"/>
            <a:ext cx="20955" cy="83820"/>
          </a:xfrm>
          <a:custGeom>
            <a:avLst/>
            <a:gdLst/>
            <a:ahLst/>
            <a:cxnLst/>
            <a:rect l="l" t="t" r="r" b="b"/>
            <a:pathLst>
              <a:path w="20955" h="8382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83400"/>
                </a:lnTo>
                <a:lnTo>
                  <a:pt x="20853" y="83400"/>
                </a:lnTo>
                <a:lnTo>
                  <a:pt x="20853" y="72974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649" y="4499434"/>
            <a:ext cx="20955" cy="73025"/>
          </a:xfrm>
          <a:custGeom>
            <a:avLst/>
            <a:gdLst/>
            <a:ahLst/>
            <a:cxnLst/>
            <a:rect l="l" t="t" r="r" b="b"/>
            <a:pathLst>
              <a:path w="20955" h="7302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72974"/>
                </a:lnTo>
                <a:lnTo>
                  <a:pt x="20853" y="72974"/>
                </a:lnTo>
                <a:lnTo>
                  <a:pt x="20853" y="62547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68075" y="4561982"/>
            <a:ext cx="20955" cy="62865"/>
          </a:xfrm>
          <a:custGeom>
            <a:avLst/>
            <a:gdLst/>
            <a:ahLst/>
            <a:cxnLst/>
            <a:rect l="l" t="t" r="r" b="b"/>
            <a:pathLst>
              <a:path w="20955" h="6286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62547"/>
                </a:lnTo>
                <a:lnTo>
                  <a:pt x="20853" y="62547"/>
                </a:lnTo>
                <a:lnTo>
                  <a:pt x="20853" y="52120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78499" y="4614106"/>
            <a:ext cx="20955" cy="52705"/>
          </a:xfrm>
          <a:custGeom>
            <a:avLst/>
            <a:gdLst/>
            <a:ahLst/>
            <a:cxnLst/>
            <a:rect l="l" t="t" r="r" b="b"/>
            <a:pathLst>
              <a:path w="20955" h="5270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52120"/>
                </a:lnTo>
                <a:lnTo>
                  <a:pt x="20853" y="52120"/>
                </a:lnTo>
                <a:lnTo>
                  <a:pt x="20853" y="41694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88923" y="4655804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5" h="3175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31280"/>
                </a:lnTo>
                <a:lnTo>
                  <a:pt x="20853" y="31280"/>
                </a:lnTo>
                <a:lnTo>
                  <a:pt x="20853" y="20853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9349" y="4676652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5" h="3175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31280"/>
                </a:lnTo>
                <a:lnTo>
                  <a:pt x="20853" y="31280"/>
                </a:lnTo>
                <a:lnTo>
                  <a:pt x="20853" y="20853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09773" y="469750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20198" y="471313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30622" y="47079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41047" y="472356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51472" y="472356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61897" y="472356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72322" y="471835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82744" y="471835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93171" y="472356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03593" y="47079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14018" y="469750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24445" y="470271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34869" y="470271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45294" y="470271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55719" y="470271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66142" y="4687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76566" y="467665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86991" y="466622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97418" y="467144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07841" y="4645378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5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18267" y="46505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28692" y="46505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39116" y="46505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49541" y="46505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59966" y="46505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70390" y="46505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80814" y="463495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91240" y="464016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01664" y="464016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12089" y="463495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22514" y="46505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32938" y="46453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43364" y="46558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53788" y="466622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64212" y="467665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74637" y="4687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85062" y="469750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95487" y="47079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05911" y="4718351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5" h="3175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31280"/>
                </a:lnTo>
                <a:lnTo>
                  <a:pt x="20853" y="31280"/>
                </a:lnTo>
                <a:lnTo>
                  <a:pt x="20853" y="20853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16336" y="474441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26761" y="47392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37185" y="475483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47610" y="47496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58035" y="4760051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5" h="3175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31267"/>
                </a:lnTo>
                <a:lnTo>
                  <a:pt x="20853" y="31267"/>
                </a:lnTo>
                <a:lnTo>
                  <a:pt x="20853" y="20853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68460" y="478090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78884" y="479653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89308" y="47913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99734" y="480175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10157" y="480175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20583" y="480696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31008" y="480175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41432" y="481738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51857" y="481738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62281" y="481217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72704" y="481217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83130" y="480175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93556" y="480696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03980" y="480175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14405" y="481738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24827" y="480175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35255" y="480696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45677" y="47913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56104" y="479653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66527" y="478090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76951" y="477047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87378" y="477568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97803" y="477568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608226" y="476005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618650" y="47496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29074" y="47392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39500" y="47287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49924" y="471835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60351" y="472356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70776" y="472356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81198" y="47079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91625" y="471313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702047" y="469750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712473" y="4676652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5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722897" y="466622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733322" y="46558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743749" y="46558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754173" y="467144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764598" y="467144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775020" y="46558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785445" y="46453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795870" y="463495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06294" y="46245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16720" y="46245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27146" y="464016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37570" y="464016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47995" y="464016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58418" y="46245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68845" y="46245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79269" y="464016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89692" y="46245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00119" y="462974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10543" y="46245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920968" y="464016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931393" y="464016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941817" y="464016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952242" y="463495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962667" y="46505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973089" y="463495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983516" y="463495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993941" y="46505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004365" y="465059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014790" y="46453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025215" y="46558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35639" y="467144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046062" y="46558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056489" y="46558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066914" y="467144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77338" y="466622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087763" y="468186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098188" y="467665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108612" y="469228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119037" y="469228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129462" y="4687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139886" y="469750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150311" y="471313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160736" y="47079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171161" y="471835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181585" y="47287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192010" y="474441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202435" y="474441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212859" y="47392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223284" y="475483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233709" y="475483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244133" y="475483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254558" y="47496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264983" y="476526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275408" y="476005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285832" y="477047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296257" y="478611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306681" y="478090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317106" y="479653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327531" y="479653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337956" y="479653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348380" y="479653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358805" y="47913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369229" y="480175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379654" y="481738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390077" y="480175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400504" y="480175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410928" y="481217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421353" y="482781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431778" y="482781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442202" y="482781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452627" y="482781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463051" y="482259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473477" y="483823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483901" y="483823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494325" y="483302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504751" y="484866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515175" y="484866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525600" y="484866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36025" y="484866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546449" y="484866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556874" y="484344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567299" y="485908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577723" y="485908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588148" y="485387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598573" y="486950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608998" y="486950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619422" y="486950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629847" y="486950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640272" y="486950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650696" y="486950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661121" y="486950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671546" y="486429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681970" y="487993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692395" y="487993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702820" y="487993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13244" y="487993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23669" y="487993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34094" y="487993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744518" y="487472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754943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765368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775792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786217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796642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807066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817491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827916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838340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848765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859190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869615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880039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890464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900889" y="488514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911313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21738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32163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42588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53012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63437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73862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84286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94711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005136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015560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25985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36410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46834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57259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67684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078108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88533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98958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109382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119807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130232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140657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151081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161506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171929" y="488514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182353" y="487472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192778" y="486429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401137" y="2216429"/>
            <a:ext cx="114300" cy="2700020"/>
          </a:xfrm>
          <a:custGeom>
            <a:avLst/>
            <a:gdLst/>
            <a:ahLst/>
            <a:cxnLst/>
            <a:rect l="l" t="t" r="r" b="b"/>
            <a:pathLst>
              <a:path w="114300" h="2700020">
                <a:moveTo>
                  <a:pt x="76200" y="114299"/>
                </a:moveTo>
                <a:lnTo>
                  <a:pt x="38100" y="114299"/>
                </a:lnTo>
                <a:lnTo>
                  <a:pt x="38100" y="2699994"/>
                </a:lnTo>
                <a:lnTo>
                  <a:pt x="76200" y="2699994"/>
                </a:lnTo>
                <a:lnTo>
                  <a:pt x="76200" y="114299"/>
                </a:lnTo>
                <a:close/>
              </a:path>
              <a:path w="114300" h="2700020">
                <a:moveTo>
                  <a:pt x="57150" y="0"/>
                </a:moveTo>
                <a:lnTo>
                  <a:pt x="0" y="114299"/>
                </a:lnTo>
                <a:lnTo>
                  <a:pt x="114300" y="114299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 txBox="1"/>
          <p:nvPr/>
        </p:nvSpPr>
        <p:spPr>
          <a:xfrm>
            <a:off x="3397246" y="5023160"/>
            <a:ext cx="9747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Valore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SSC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2199088" y="3071708"/>
            <a:ext cx="205184" cy="1002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Numerosità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2534486" y="4952524"/>
            <a:ext cx="2700020" cy="114300"/>
          </a:xfrm>
          <a:custGeom>
            <a:avLst/>
            <a:gdLst/>
            <a:ahLst/>
            <a:cxnLst/>
            <a:rect l="l" t="t" r="r" b="b"/>
            <a:pathLst>
              <a:path w="2700020" h="114300">
                <a:moveTo>
                  <a:pt x="2585694" y="0"/>
                </a:moveTo>
                <a:lnTo>
                  <a:pt x="2585694" y="38099"/>
                </a:lnTo>
                <a:lnTo>
                  <a:pt x="0" y="38099"/>
                </a:lnTo>
                <a:lnTo>
                  <a:pt x="0" y="76199"/>
                </a:lnTo>
                <a:lnTo>
                  <a:pt x="2585694" y="76199"/>
                </a:lnTo>
                <a:lnTo>
                  <a:pt x="2585694" y="114299"/>
                </a:lnTo>
                <a:lnTo>
                  <a:pt x="2699994" y="57149"/>
                </a:lnTo>
                <a:lnTo>
                  <a:pt x="2585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989154" y="2221638"/>
            <a:ext cx="2689860" cy="2689860"/>
          </a:xfrm>
          <a:custGeom>
            <a:avLst/>
            <a:gdLst/>
            <a:ahLst/>
            <a:cxnLst/>
            <a:rect l="l" t="t" r="r" b="b"/>
            <a:pathLst>
              <a:path w="2689859" h="2689860">
                <a:moveTo>
                  <a:pt x="2689569" y="0"/>
                </a:moveTo>
                <a:lnTo>
                  <a:pt x="0" y="0"/>
                </a:lnTo>
                <a:lnTo>
                  <a:pt x="0" y="2689569"/>
                </a:lnTo>
                <a:lnTo>
                  <a:pt x="2689569" y="2689569"/>
                </a:lnTo>
                <a:lnTo>
                  <a:pt x="2689569" y="0"/>
                </a:lnTo>
                <a:close/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983941" y="4911208"/>
            <a:ext cx="2700020" cy="0"/>
          </a:xfrm>
          <a:custGeom>
            <a:avLst/>
            <a:gdLst/>
            <a:ahLst/>
            <a:cxnLst/>
            <a:rect l="l" t="t" r="r" b="b"/>
            <a:pathLst>
              <a:path w="2700020">
                <a:moveTo>
                  <a:pt x="2699994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678723" y="2216426"/>
            <a:ext cx="0" cy="2700020"/>
          </a:xfrm>
          <a:custGeom>
            <a:avLst/>
            <a:gdLst/>
            <a:ahLst/>
            <a:cxnLst/>
            <a:rect l="l" t="t" r="r" b="b"/>
            <a:pathLst>
              <a:path h="2700020">
                <a:moveTo>
                  <a:pt x="0" y="0"/>
                </a:moveTo>
                <a:lnTo>
                  <a:pt x="0" y="2699994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642238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631813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621388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610964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600539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590114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579689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569265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558840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548415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537990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527566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517141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506716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496292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485867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9475442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9465018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454593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444168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9433744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423319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412894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402470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392045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9381620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371196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360771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350346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9339922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329497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319072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308648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298223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287798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277374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266949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256524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246100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235675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225250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214826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9204401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9193976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183552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9173127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162702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152278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141851" y="4864297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41694"/>
                </a:lnTo>
                <a:lnTo>
                  <a:pt x="20853" y="41694"/>
                </a:lnTo>
                <a:lnTo>
                  <a:pt x="20853" y="31267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131427" y="4749626"/>
            <a:ext cx="20955" cy="125095"/>
          </a:xfrm>
          <a:custGeom>
            <a:avLst/>
            <a:gdLst/>
            <a:ahLst/>
            <a:cxnLst/>
            <a:rect l="l" t="t" r="r" b="b"/>
            <a:pathLst>
              <a:path w="20954" h="12509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25095"/>
                </a:lnTo>
                <a:lnTo>
                  <a:pt x="20853" y="125095"/>
                </a:lnTo>
                <a:lnTo>
                  <a:pt x="20853" y="114668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131427" y="4541133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922"/>
                </a:lnTo>
              </a:path>
            </a:pathLst>
          </a:custGeom>
          <a:ln w="20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9110577" y="4363912"/>
            <a:ext cx="20955" cy="187960"/>
          </a:xfrm>
          <a:custGeom>
            <a:avLst/>
            <a:gdLst/>
            <a:ahLst/>
            <a:cxnLst/>
            <a:rect l="l" t="t" r="r" b="b"/>
            <a:pathLst>
              <a:path w="20954" h="18796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87642"/>
                </a:lnTo>
                <a:lnTo>
                  <a:pt x="20853" y="187642"/>
                </a:lnTo>
                <a:lnTo>
                  <a:pt x="20853" y="177215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9100151" y="4259666"/>
            <a:ext cx="20955" cy="114935"/>
          </a:xfrm>
          <a:custGeom>
            <a:avLst/>
            <a:gdLst/>
            <a:ahLst/>
            <a:cxnLst/>
            <a:rect l="l" t="t" r="r" b="b"/>
            <a:pathLst>
              <a:path w="20954" h="11493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14668"/>
                </a:lnTo>
                <a:lnTo>
                  <a:pt x="20853" y="114668"/>
                </a:lnTo>
                <a:lnTo>
                  <a:pt x="20853" y="104241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089727" y="4238816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31267"/>
                </a:lnTo>
                <a:lnTo>
                  <a:pt x="20853" y="31267"/>
                </a:lnTo>
                <a:lnTo>
                  <a:pt x="20853" y="20853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9079301" y="4238817"/>
            <a:ext cx="20955" cy="52705"/>
          </a:xfrm>
          <a:custGeom>
            <a:avLst/>
            <a:gdLst/>
            <a:ahLst/>
            <a:cxnLst/>
            <a:rect l="l" t="t" r="r" b="b"/>
            <a:pathLst>
              <a:path w="20954" h="52704">
                <a:moveTo>
                  <a:pt x="20853" y="0"/>
                </a:moveTo>
                <a:lnTo>
                  <a:pt x="10426" y="0"/>
                </a:lnTo>
                <a:lnTo>
                  <a:pt x="0" y="41694"/>
                </a:lnTo>
                <a:lnTo>
                  <a:pt x="0" y="52120"/>
                </a:lnTo>
                <a:lnTo>
                  <a:pt x="10426" y="5212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9068876" y="4280516"/>
            <a:ext cx="20955" cy="73025"/>
          </a:xfrm>
          <a:custGeom>
            <a:avLst/>
            <a:gdLst/>
            <a:ahLst/>
            <a:cxnLst/>
            <a:rect l="l" t="t" r="r" b="b"/>
            <a:pathLst>
              <a:path w="20954" h="73025">
                <a:moveTo>
                  <a:pt x="20853" y="0"/>
                </a:moveTo>
                <a:lnTo>
                  <a:pt x="10426" y="0"/>
                </a:lnTo>
                <a:lnTo>
                  <a:pt x="0" y="62547"/>
                </a:lnTo>
                <a:lnTo>
                  <a:pt x="0" y="72974"/>
                </a:lnTo>
                <a:lnTo>
                  <a:pt x="10426" y="7297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058452" y="4343064"/>
            <a:ext cx="20955" cy="52705"/>
          </a:xfrm>
          <a:custGeom>
            <a:avLst/>
            <a:gdLst/>
            <a:ahLst/>
            <a:cxnLst/>
            <a:rect l="l" t="t" r="r" b="b"/>
            <a:pathLst>
              <a:path w="20954" h="52704">
                <a:moveTo>
                  <a:pt x="20853" y="0"/>
                </a:moveTo>
                <a:lnTo>
                  <a:pt x="10426" y="0"/>
                </a:lnTo>
                <a:lnTo>
                  <a:pt x="0" y="41694"/>
                </a:lnTo>
                <a:lnTo>
                  <a:pt x="0" y="52120"/>
                </a:lnTo>
                <a:lnTo>
                  <a:pt x="10426" y="5212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9048027" y="4384762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037602" y="4405612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9027177" y="4426460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9016752" y="44473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9006328" y="445773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995905" y="445773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985481" y="4436885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31280"/>
                </a:lnTo>
                <a:lnTo>
                  <a:pt x="20853" y="31280"/>
                </a:lnTo>
                <a:lnTo>
                  <a:pt x="20853" y="20853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975055" y="4405612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41694"/>
                </a:lnTo>
                <a:lnTo>
                  <a:pt x="20853" y="41694"/>
                </a:lnTo>
                <a:lnTo>
                  <a:pt x="20853" y="31267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964631" y="4374336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41694"/>
                </a:lnTo>
                <a:lnTo>
                  <a:pt x="20853" y="41694"/>
                </a:lnTo>
                <a:lnTo>
                  <a:pt x="20853" y="31280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954207" y="4322214"/>
            <a:ext cx="20955" cy="62865"/>
          </a:xfrm>
          <a:custGeom>
            <a:avLst/>
            <a:gdLst/>
            <a:ahLst/>
            <a:cxnLst/>
            <a:rect l="l" t="t" r="r" b="b"/>
            <a:pathLst>
              <a:path w="20954" h="6286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62547"/>
                </a:lnTo>
                <a:lnTo>
                  <a:pt x="20853" y="62547"/>
                </a:lnTo>
                <a:lnTo>
                  <a:pt x="20853" y="52120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943782" y="4270091"/>
            <a:ext cx="20955" cy="62865"/>
          </a:xfrm>
          <a:custGeom>
            <a:avLst/>
            <a:gdLst/>
            <a:ahLst/>
            <a:cxnLst/>
            <a:rect l="l" t="t" r="r" b="b"/>
            <a:pathLst>
              <a:path w="20954" h="6286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62547"/>
                </a:lnTo>
                <a:lnTo>
                  <a:pt x="20853" y="62547"/>
                </a:lnTo>
                <a:lnTo>
                  <a:pt x="20853" y="52120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933358" y="4176268"/>
            <a:ext cx="20955" cy="104775"/>
          </a:xfrm>
          <a:custGeom>
            <a:avLst/>
            <a:gdLst/>
            <a:ahLst/>
            <a:cxnLst/>
            <a:rect l="l" t="t" r="r" b="b"/>
            <a:pathLst>
              <a:path w="20954" h="10477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04241"/>
                </a:lnTo>
                <a:lnTo>
                  <a:pt x="20853" y="104241"/>
                </a:lnTo>
                <a:lnTo>
                  <a:pt x="20853" y="93827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922932" y="4092870"/>
            <a:ext cx="20955" cy="93980"/>
          </a:xfrm>
          <a:custGeom>
            <a:avLst/>
            <a:gdLst/>
            <a:ahLst/>
            <a:cxnLst/>
            <a:rect l="l" t="t" r="r" b="b"/>
            <a:pathLst>
              <a:path w="20954" h="93979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93827"/>
                </a:lnTo>
                <a:lnTo>
                  <a:pt x="20853" y="93827"/>
                </a:lnTo>
                <a:lnTo>
                  <a:pt x="20853" y="83400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912508" y="3999049"/>
            <a:ext cx="20955" cy="104775"/>
          </a:xfrm>
          <a:custGeom>
            <a:avLst/>
            <a:gdLst/>
            <a:ahLst/>
            <a:cxnLst/>
            <a:rect l="l" t="t" r="r" b="b"/>
            <a:pathLst>
              <a:path w="20954" h="10477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04241"/>
                </a:lnTo>
                <a:lnTo>
                  <a:pt x="20853" y="104241"/>
                </a:lnTo>
                <a:lnTo>
                  <a:pt x="20853" y="93827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902083" y="3884378"/>
            <a:ext cx="20955" cy="125095"/>
          </a:xfrm>
          <a:custGeom>
            <a:avLst/>
            <a:gdLst/>
            <a:ahLst/>
            <a:cxnLst/>
            <a:rect l="l" t="t" r="r" b="b"/>
            <a:pathLst>
              <a:path w="20954" h="12509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25095"/>
                </a:lnTo>
                <a:lnTo>
                  <a:pt x="20853" y="125095"/>
                </a:lnTo>
                <a:lnTo>
                  <a:pt x="20853" y="114668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891659" y="3759280"/>
            <a:ext cx="20955" cy="135890"/>
          </a:xfrm>
          <a:custGeom>
            <a:avLst/>
            <a:gdLst/>
            <a:ahLst/>
            <a:cxnLst/>
            <a:rect l="l" t="t" r="r" b="b"/>
            <a:pathLst>
              <a:path w="20954" h="135889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35521"/>
                </a:lnTo>
                <a:lnTo>
                  <a:pt x="20853" y="135521"/>
                </a:lnTo>
                <a:lnTo>
                  <a:pt x="20853" y="125095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881234" y="3634184"/>
            <a:ext cx="20955" cy="135890"/>
          </a:xfrm>
          <a:custGeom>
            <a:avLst/>
            <a:gdLst/>
            <a:ahLst/>
            <a:cxnLst/>
            <a:rect l="l" t="t" r="r" b="b"/>
            <a:pathLst>
              <a:path w="20954" h="135889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35521"/>
                </a:lnTo>
                <a:lnTo>
                  <a:pt x="20853" y="135521"/>
                </a:lnTo>
                <a:lnTo>
                  <a:pt x="20853" y="125095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870809" y="3498663"/>
            <a:ext cx="20955" cy="146050"/>
          </a:xfrm>
          <a:custGeom>
            <a:avLst/>
            <a:gdLst/>
            <a:ahLst/>
            <a:cxnLst/>
            <a:rect l="l" t="t" r="r" b="b"/>
            <a:pathLst>
              <a:path w="20954" h="14605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45948"/>
                </a:lnTo>
                <a:lnTo>
                  <a:pt x="20853" y="145948"/>
                </a:lnTo>
                <a:lnTo>
                  <a:pt x="20853" y="135521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860385" y="3383993"/>
            <a:ext cx="20955" cy="125095"/>
          </a:xfrm>
          <a:custGeom>
            <a:avLst/>
            <a:gdLst/>
            <a:ahLst/>
            <a:cxnLst/>
            <a:rect l="l" t="t" r="r" b="b"/>
            <a:pathLst>
              <a:path w="20954" h="12509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25095"/>
                </a:lnTo>
                <a:lnTo>
                  <a:pt x="20853" y="125095"/>
                </a:lnTo>
                <a:lnTo>
                  <a:pt x="20853" y="114668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849959" y="3248470"/>
            <a:ext cx="20955" cy="146050"/>
          </a:xfrm>
          <a:custGeom>
            <a:avLst/>
            <a:gdLst/>
            <a:ahLst/>
            <a:cxnLst/>
            <a:rect l="l" t="t" r="r" b="b"/>
            <a:pathLst>
              <a:path w="20954" h="14605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45948"/>
                </a:lnTo>
                <a:lnTo>
                  <a:pt x="20853" y="145948"/>
                </a:lnTo>
                <a:lnTo>
                  <a:pt x="20853" y="135521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839535" y="3144224"/>
            <a:ext cx="20955" cy="114935"/>
          </a:xfrm>
          <a:custGeom>
            <a:avLst/>
            <a:gdLst/>
            <a:ahLst/>
            <a:cxnLst/>
            <a:rect l="l" t="t" r="r" b="b"/>
            <a:pathLst>
              <a:path w="20954" h="11493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14668"/>
                </a:lnTo>
                <a:lnTo>
                  <a:pt x="20853" y="114668"/>
                </a:lnTo>
                <a:lnTo>
                  <a:pt x="20853" y="104241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829110" y="3029553"/>
            <a:ext cx="20955" cy="125095"/>
          </a:xfrm>
          <a:custGeom>
            <a:avLst/>
            <a:gdLst/>
            <a:ahLst/>
            <a:cxnLst/>
            <a:rect l="l" t="t" r="r" b="b"/>
            <a:pathLst>
              <a:path w="20954" h="12509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25095"/>
                </a:lnTo>
                <a:lnTo>
                  <a:pt x="20853" y="125095"/>
                </a:lnTo>
                <a:lnTo>
                  <a:pt x="20853" y="114668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818686" y="2935731"/>
            <a:ext cx="20955" cy="104775"/>
          </a:xfrm>
          <a:custGeom>
            <a:avLst/>
            <a:gdLst/>
            <a:ahLst/>
            <a:cxnLst/>
            <a:rect l="l" t="t" r="r" b="b"/>
            <a:pathLst>
              <a:path w="20954" h="10477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04241"/>
                </a:lnTo>
                <a:lnTo>
                  <a:pt x="20853" y="104241"/>
                </a:lnTo>
                <a:lnTo>
                  <a:pt x="20853" y="93827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808261" y="2821059"/>
            <a:ext cx="20955" cy="125095"/>
          </a:xfrm>
          <a:custGeom>
            <a:avLst/>
            <a:gdLst/>
            <a:ahLst/>
            <a:cxnLst/>
            <a:rect l="l" t="t" r="r" b="b"/>
            <a:pathLst>
              <a:path w="20954" h="12509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25095"/>
                </a:lnTo>
                <a:lnTo>
                  <a:pt x="20853" y="125095"/>
                </a:lnTo>
                <a:lnTo>
                  <a:pt x="20853" y="114668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797836" y="2727238"/>
            <a:ext cx="20955" cy="104775"/>
          </a:xfrm>
          <a:custGeom>
            <a:avLst/>
            <a:gdLst/>
            <a:ahLst/>
            <a:cxnLst/>
            <a:rect l="l" t="t" r="r" b="b"/>
            <a:pathLst>
              <a:path w="20954" h="10477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04241"/>
                </a:lnTo>
                <a:lnTo>
                  <a:pt x="20853" y="104241"/>
                </a:lnTo>
                <a:lnTo>
                  <a:pt x="20853" y="93827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787411" y="2633415"/>
            <a:ext cx="20955" cy="104775"/>
          </a:xfrm>
          <a:custGeom>
            <a:avLst/>
            <a:gdLst/>
            <a:ahLst/>
            <a:cxnLst/>
            <a:rect l="l" t="t" r="r" b="b"/>
            <a:pathLst>
              <a:path w="20954" h="10477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04241"/>
                </a:lnTo>
                <a:lnTo>
                  <a:pt x="20853" y="104241"/>
                </a:lnTo>
                <a:lnTo>
                  <a:pt x="20853" y="93827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776987" y="2581292"/>
            <a:ext cx="20955" cy="62865"/>
          </a:xfrm>
          <a:custGeom>
            <a:avLst/>
            <a:gdLst/>
            <a:ahLst/>
            <a:cxnLst/>
            <a:rect l="l" t="t" r="r" b="b"/>
            <a:pathLst>
              <a:path w="20954" h="6286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62547"/>
                </a:lnTo>
                <a:lnTo>
                  <a:pt x="20853" y="62547"/>
                </a:lnTo>
                <a:lnTo>
                  <a:pt x="20853" y="52120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766562" y="2529168"/>
            <a:ext cx="20955" cy="62865"/>
          </a:xfrm>
          <a:custGeom>
            <a:avLst/>
            <a:gdLst/>
            <a:ahLst/>
            <a:cxnLst/>
            <a:rect l="l" t="t" r="r" b="b"/>
            <a:pathLst>
              <a:path w="20954" h="6286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62547"/>
                </a:lnTo>
                <a:lnTo>
                  <a:pt x="20853" y="62547"/>
                </a:lnTo>
                <a:lnTo>
                  <a:pt x="20853" y="52120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8756138" y="2487469"/>
            <a:ext cx="20955" cy="52705"/>
          </a:xfrm>
          <a:custGeom>
            <a:avLst/>
            <a:gdLst/>
            <a:ahLst/>
            <a:cxnLst/>
            <a:rect l="l" t="t" r="r" b="b"/>
            <a:pathLst>
              <a:path w="20954" h="5270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52120"/>
                </a:lnTo>
                <a:lnTo>
                  <a:pt x="20853" y="52120"/>
                </a:lnTo>
                <a:lnTo>
                  <a:pt x="20853" y="41694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745712" y="2466618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31280"/>
                </a:lnTo>
                <a:lnTo>
                  <a:pt x="20853" y="31280"/>
                </a:lnTo>
                <a:lnTo>
                  <a:pt x="20853" y="20853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735288" y="2393646"/>
            <a:ext cx="20955" cy="83820"/>
          </a:xfrm>
          <a:custGeom>
            <a:avLst/>
            <a:gdLst/>
            <a:ahLst/>
            <a:cxnLst/>
            <a:rect l="l" t="t" r="r" b="b"/>
            <a:pathLst>
              <a:path w="20954" h="83819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83400"/>
                </a:lnTo>
                <a:lnTo>
                  <a:pt x="20853" y="83400"/>
                </a:lnTo>
                <a:lnTo>
                  <a:pt x="20853" y="72974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724863" y="2372797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31267"/>
                </a:lnTo>
                <a:lnTo>
                  <a:pt x="20853" y="31267"/>
                </a:lnTo>
                <a:lnTo>
                  <a:pt x="20853" y="20853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714436" y="2372798"/>
            <a:ext cx="20955" cy="73025"/>
          </a:xfrm>
          <a:custGeom>
            <a:avLst/>
            <a:gdLst/>
            <a:ahLst/>
            <a:cxnLst/>
            <a:rect l="l" t="t" r="r" b="b"/>
            <a:pathLst>
              <a:path w="20954" h="73025">
                <a:moveTo>
                  <a:pt x="20853" y="0"/>
                </a:moveTo>
                <a:lnTo>
                  <a:pt x="10426" y="0"/>
                </a:lnTo>
                <a:lnTo>
                  <a:pt x="0" y="62547"/>
                </a:lnTo>
                <a:lnTo>
                  <a:pt x="0" y="72974"/>
                </a:lnTo>
                <a:lnTo>
                  <a:pt x="10426" y="7297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704012" y="2435346"/>
            <a:ext cx="20955" cy="52705"/>
          </a:xfrm>
          <a:custGeom>
            <a:avLst/>
            <a:gdLst/>
            <a:ahLst/>
            <a:cxnLst/>
            <a:rect l="l" t="t" r="r" b="b"/>
            <a:pathLst>
              <a:path w="20954" h="52705">
                <a:moveTo>
                  <a:pt x="20853" y="0"/>
                </a:moveTo>
                <a:lnTo>
                  <a:pt x="10426" y="0"/>
                </a:lnTo>
                <a:lnTo>
                  <a:pt x="0" y="41694"/>
                </a:lnTo>
                <a:lnTo>
                  <a:pt x="0" y="52120"/>
                </a:lnTo>
                <a:lnTo>
                  <a:pt x="10426" y="5212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693588" y="247704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683162" y="2487468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67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8672738" y="2518743"/>
            <a:ext cx="20955" cy="104775"/>
          </a:xfrm>
          <a:custGeom>
            <a:avLst/>
            <a:gdLst/>
            <a:ahLst/>
            <a:cxnLst/>
            <a:rect l="l" t="t" r="r" b="b"/>
            <a:pathLst>
              <a:path w="20954" h="104775">
                <a:moveTo>
                  <a:pt x="20853" y="0"/>
                </a:moveTo>
                <a:lnTo>
                  <a:pt x="10426" y="0"/>
                </a:lnTo>
                <a:lnTo>
                  <a:pt x="0" y="93827"/>
                </a:lnTo>
                <a:lnTo>
                  <a:pt x="0" y="104241"/>
                </a:lnTo>
                <a:lnTo>
                  <a:pt x="10426" y="104241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8662313" y="2612565"/>
            <a:ext cx="20955" cy="52705"/>
          </a:xfrm>
          <a:custGeom>
            <a:avLst/>
            <a:gdLst/>
            <a:ahLst/>
            <a:cxnLst/>
            <a:rect l="l" t="t" r="r" b="b"/>
            <a:pathLst>
              <a:path w="20954" h="52705">
                <a:moveTo>
                  <a:pt x="20853" y="0"/>
                </a:moveTo>
                <a:lnTo>
                  <a:pt x="10426" y="0"/>
                </a:lnTo>
                <a:lnTo>
                  <a:pt x="0" y="41694"/>
                </a:lnTo>
                <a:lnTo>
                  <a:pt x="0" y="52120"/>
                </a:lnTo>
                <a:lnTo>
                  <a:pt x="10426" y="5212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8651889" y="2654265"/>
            <a:ext cx="20955" cy="73025"/>
          </a:xfrm>
          <a:custGeom>
            <a:avLst/>
            <a:gdLst/>
            <a:ahLst/>
            <a:cxnLst/>
            <a:rect l="l" t="t" r="r" b="b"/>
            <a:pathLst>
              <a:path w="20954" h="73025">
                <a:moveTo>
                  <a:pt x="20853" y="0"/>
                </a:moveTo>
                <a:lnTo>
                  <a:pt x="10426" y="0"/>
                </a:lnTo>
                <a:lnTo>
                  <a:pt x="0" y="62547"/>
                </a:lnTo>
                <a:lnTo>
                  <a:pt x="0" y="72974"/>
                </a:lnTo>
                <a:lnTo>
                  <a:pt x="10426" y="7297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641463" y="2716811"/>
            <a:ext cx="20955" cy="83820"/>
          </a:xfrm>
          <a:custGeom>
            <a:avLst/>
            <a:gdLst/>
            <a:ahLst/>
            <a:cxnLst/>
            <a:rect l="l" t="t" r="r" b="b"/>
            <a:pathLst>
              <a:path w="20954" h="83819">
                <a:moveTo>
                  <a:pt x="20853" y="0"/>
                </a:moveTo>
                <a:lnTo>
                  <a:pt x="10426" y="0"/>
                </a:lnTo>
                <a:lnTo>
                  <a:pt x="0" y="72974"/>
                </a:lnTo>
                <a:lnTo>
                  <a:pt x="0" y="83400"/>
                </a:lnTo>
                <a:lnTo>
                  <a:pt x="10426" y="8340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631039" y="2789785"/>
            <a:ext cx="20955" cy="167005"/>
          </a:xfrm>
          <a:custGeom>
            <a:avLst/>
            <a:gdLst/>
            <a:ahLst/>
            <a:cxnLst/>
            <a:rect l="l" t="t" r="r" b="b"/>
            <a:pathLst>
              <a:path w="20954" h="167005">
                <a:moveTo>
                  <a:pt x="20853" y="0"/>
                </a:moveTo>
                <a:lnTo>
                  <a:pt x="10426" y="0"/>
                </a:lnTo>
                <a:lnTo>
                  <a:pt x="0" y="156375"/>
                </a:lnTo>
                <a:lnTo>
                  <a:pt x="0" y="166789"/>
                </a:lnTo>
                <a:lnTo>
                  <a:pt x="10426" y="166789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620615" y="2946155"/>
            <a:ext cx="20955" cy="73025"/>
          </a:xfrm>
          <a:custGeom>
            <a:avLst/>
            <a:gdLst/>
            <a:ahLst/>
            <a:cxnLst/>
            <a:rect l="l" t="t" r="r" b="b"/>
            <a:pathLst>
              <a:path w="20954" h="73025">
                <a:moveTo>
                  <a:pt x="20853" y="0"/>
                </a:moveTo>
                <a:lnTo>
                  <a:pt x="10426" y="0"/>
                </a:lnTo>
                <a:lnTo>
                  <a:pt x="0" y="62547"/>
                </a:lnTo>
                <a:lnTo>
                  <a:pt x="0" y="72974"/>
                </a:lnTo>
                <a:lnTo>
                  <a:pt x="10426" y="7297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8610190" y="3008703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80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599766" y="3039978"/>
            <a:ext cx="20955" cy="114935"/>
          </a:xfrm>
          <a:custGeom>
            <a:avLst/>
            <a:gdLst/>
            <a:ahLst/>
            <a:cxnLst/>
            <a:rect l="l" t="t" r="r" b="b"/>
            <a:pathLst>
              <a:path w="20954" h="114935">
                <a:moveTo>
                  <a:pt x="20853" y="0"/>
                </a:moveTo>
                <a:lnTo>
                  <a:pt x="10426" y="0"/>
                </a:lnTo>
                <a:lnTo>
                  <a:pt x="0" y="104241"/>
                </a:lnTo>
                <a:lnTo>
                  <a:pt x="0" y="114668"/>
                </a:lnTo>
                <a:lnTo>
                  <a:pt x="10426" y="114668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8589340" y="3144223"/>
            <a:ext cx="20955" cy="135890"/>
          </a:xfrm>
          <a:custGeom>
            <a:avLst/>
            <a:gdLst/>
            <a:ahLst/>
            <a:cxnLst/>
            <a:rect l="l" t="t" r="r" b="b"/>
            <a:pathLst>
              <a:path w="20954" h="135889">
                <a:moveTo>
                  <a:pt x="20853" y="0"/>
                </a:moveTo>
                <a:lnTo>
                  <a:pt x="10426" y="0"/>
                </a:lnTo>
                <a:lnTo>
                  <a:pt x="0" y="125095"/>
                </a:lnTo>
                <a:lnTo>
                  <a:pt x="0" y="135521"/>
                </a:lnTo>
                <a:lnTo>
                  <a:pt x="10426" y="135521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578916" y="3269320"/>
            <a:ext cx="20955" cy="83820"/>
          </a:xfrm>
          <a:custGeom>
            <a:avLst/>
            <a:gdLst/>
            <a:ahLst/>
            <a:cxnLst/>
            <a:rect l="l" t="t" r="r" b="b"/>
            <a:pathLst>
              <a:path w="20954" h="83819">
                <a:moveTo>
                  <a:pt x="20853" y="0"/>
                </a:moveTo>
                <a:lnTo>
                  <a:pt x="10426" y="0"/>
                </a:lnTo>
                <a:lnTo>
                  <a:pt x="0" y="72974"/>
                </a:lnTo>
                <a:lnTo>
                  <a:pt x="0" y="83400"/>
                </a:lnTo>
                <a:lnTo>
                  <a:pt x="10426" y="8340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568491" y="3342293"/>
            <a:ext cx="20955" cy="125095"/>
          </a:xfrm>
          <a:custGeom>
            <a:avLst/>
            <a:gdLst/>
            <a:ahLst/>
            <a:cxnLst/>
            <a:rect l="l" t="t" r="r" b="b"/>
            <a:pathLst>
              <a:path w="20954" h="125095">
                <a:moveTo>
                  <a:pt x="20853" y="0"/>
                </a:moveTo>
                <a:lnTo>
                  <a:pt x="10426" y="0"/>
                </a:lnTo>
                <a:lnTo>
                  <a:pt x="0" y="114668"/>
                </a:lnTo>
                <a:lnTo>
                  <a:pt x="0" y="125095"/>
                </a:lnTo>
                <a:lnTo>
                  <a:pt x="10426" y="125095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558066" y="3456964"/>
            <a:ext cx="20955" cy="93980"/>
          </a:xfrm>
          <a:custGeom>
            <a:avLst/>
            <a:gdLst/>
            <a:ahLst/>
            <a:cxnLst/>
            <a:rect l="l" t="t" r="r" b="b"/>
            <a:pathLst>
              <a:path w="20954" h="93979">
                <a:moveTo>
                  <a:pt x="20853" y="0"/>
                </a:moveTo>
                <a:lnTo>
                  <a:pt x="10426" y="0"/>
                </a:lnTo>
                <a:lnTo>
                  <a:pt x="0" y="83400"/>
                </a:lnTo>
                <a:lnTo>
                  <a:pt x="0" y="93827"/>
                </a:lnTo>
                <a:lnTo>
                  <a:pt x="10426" y="9382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547642" y="3540363"/>
            <a:ext cx="20955" cy="62865"/>
          </a:xfrm>
          <a:custGeom>
            <a:avLst/>
            <a:gdLst/>
            <a:ahLst/>
            <a:cxnLst/>
            <a:rect l="l" t="t" r="r" b="b"/>
            <a:pathLst>
              <a:path w="20954" h="62864">
                <a:moveTo>
                  <a:pt x="20853" y="0"/>
                </a:moveTo>
                <a:lnTo>
                  <a:pt x="10426" y="0"/>
                </a:lnTo>
                <a:lnTo>
                  <a:pt x="0" y="52120"/>
                </a:lnTo>
                <a:lnTo>
                  <a:pt x="0" y="62547"/>
                </a:lnTo>
                <a:lnTo>
                  <a:pt x="10426" y="6254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537217" y="3592485"/>
            <a:ext cx="20955" cy="93980"/>
          </a:xfrm>
          <a:custGeom>
            <a:avLst/>
            <a:gdLst/>
            <a:ahLst/>
            <a:cxnLst/>
            <a:rect l="l" t="t" r="r" b="b"/>
            <a:pathLst>
              <a:path w="20954" h="93979">
                <a:moveTo>
                  <a:pt x="20853" y="0"/>
                </a:moveTo>
                <a:lnTo>
                  <a:pt x="10426" y="0"/>
                </a:lnTo>
                <a:lnTo>
                  <a:pt x="0" y="83400"/>
                </a:lnTo>
                <a:lnTo>
                  <a:pt x="0" y="93827"/>
                </a:lnTo>
                <a:lnTo>
                  <a:pt x="10426" y="9382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526792" y="3675883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80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516367" y="3707157"/>
            <a:ext cx="20955" cy="83820"/>
          </a:xfrm>
          <a:custGeom>
            <a:avLst/>
            <a:gdLst/>
            <a:ahLst/>
            <a:cxnLst/>
            <a:rect l="l" t="t" r="r" b="b"/>
            <a:pathLst>
              <a:path w="20954" h="83820">
                <a:moveTo>
                  <a:pt x="20853" y="0"/>
                </a:moveTo>
                <a:lnTo>
                  <a:pt x="10426" y="0"/>
                </a:lnTo>
                <a:lnTo>
                  <a:pt x="0" y="72974"/>
                </a:lnTo>
                <a:lnTo>
                  <a:pt x="0" y="83400"/>
                </a:lnTo>
                <a:lnTo>
                  <a:pt x="10426" y="8340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505943" y="3780130"/>
            <a:ext cx="20955" cy="83820"/>
          </a:xfrm>
          <a:custGeom>
            <a:avLst/>
            <a:gdLst/>
            <a:ahLst/>
            <a:cxnLst/>
            <a:rect l="l" t="t" r="r" b="b"/>
            <a:pathLst>
              <a:path w="20954" h="83820">
                <a:moveTo>
                  <a:pt x="20853" y="0"/>
                </a:moveTo>
                <a:lnTo>
                  <a:pt x="10426" y="0"/>
                </a:lnTo>
                <a:lnTo>
                  <a:pt x="0" y="72974"/>
                </a:lnTo>
                <a:lnTo>
                  <a:pt x="0" y="83400"/>
                </a:lnTo>
                <a:lnTo>
                  <a:pt x="10426" y="8340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495518" y="3853104"/>
            <a:ext cx="20955" cy="73025"/>
          </a:xfrm>
          <a:custGeom>
            <a:avLst/>
            <a:gdLst/>
            <a:ahLst/>
            <a:cxnLst/>
            <a:rect l="l" t="t" r="r" b="b"/>
            <a:pathLst>
              <a:path w="20954" h="73025">
                <a:moveTo>
                  <a:pt x="20853" y="0"/>
                </a:moveTo>
                <a:lnTo>
                  <a:pt x="10426" y="0"/>
                </a:lnTo>
                <a:lnTo>
                  <a:pt x="0" y="62547"/>
                </a:lnTo>
                <a:lnTo>
                  <a:pt x="0" y="72974"/>
                </a:lnTo>
                <a:lnTo>
                  <a:pt x="10426" y="7297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8485093" y="3915650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474669" y="3936500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67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464244" y="3967775"/>
            <a:ext cx="20955" cy="73025"/>
          </a:xfrm>
          <a:custGeom>
            <a:avLst/>
            <a:gdLst/>
            <a:ahLst/>
            <a:cxnLst/>
            <a:rect l="l" t="t" r="r" b="b"/>
            <a:pathLst>
              <a:path w="20954" h="73025">
                <a:moveTo>
                  <a:pt x="20853" y="0"/>
                </a:moveTo>
                <a:lnTo>
                  <a:pt x="10426" y="0"/>
                </a:lnTo>
                <a:lnTo>
                  <a:pt x="0" y="62547"/>
                </a:lnTo>
                <a:lnTo>
                  <a:pt x="0" y="72974"/>
                </a:lnTo>
                <a:lnTo>
                  <a:pt x="10426" y="7297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8453819" y="4030323"/>
            <a:ext cx="20955" cy="62865"/>
          </a:xfrm>
          <a:custGeom>
            <a:avLst/>
            <a:gdLst/>
            <a:ahLst/>
            <a:cxnLst/>
            <a:rect l="l" t="t" r="r" b="b"/>
            <a:pathLst>
              <a:path w="20954" h="62864">
                <a:moveTo>
                  <a:pt x="20853" y="0"/>
                </a:moveTo>
                <a:lnTo>
                  <a:pt x="10426" y="0"/>
                </a:lnTo>
                <a:lnTo>
                  <a:pt x="0" y="52120"/>
                </a:lnTo>
                <a:lnTo>
                  <a:pt x="0" y="62547"/>
                </a:lnTo>
                <a:lnTo>
                  <a:pt x="10426" y="6254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8443395" y="408244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432973" y="408244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8422549" y="408765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412120" y="4082446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80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401696" y="411372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391275" y="412935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380849" y="411372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8370425" y="411893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8360001" y="411893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349576" y="411893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8339147" y="411372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8328723" y="4124144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80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8318302" y="416063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8307876" y="414499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8297451" y="41345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8287024" y="4134569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80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8276600" y="416584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8266179" y="418148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8255750" y="4176267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245326" y="4197117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8234901" y="421796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224480" y="423360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214051" y="4228392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203627" y="424924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193203" y="4259665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182777" y="4280515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172353" y="430136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161928" y="4311789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151504" y="4332639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141080" y="4353488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8130654" y="4374336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80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120230" y="4405612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109804" y="4426460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099381" y="44473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088955" y="4457735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078531" y="4478584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80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068107" y="4509858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057681" y="4530708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80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8047257" y="4561981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67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036832" y="4593255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026408" y="4614106"/>
            <a:ext cx="20955" cy="52705"/>
          </a:xfrm>
          <a:custGeom>
            <a:avLst/>
            <a:gdLst/>
            <a:ahLst/>
            <a:cxnLst/>
            <a:rect l="l" t="t" r="r" b="b"/>
            <a:pathLst>
              <a:path w="20954" h="52704">
                <a:moveTo>
                  <a:pt x="20853" y="0"/>
                </a:moveTo>
                <a:lnTo>
                  <a:pt x="10426" y="0"/>
                </a:lnTo>
                <a:lnTo>
                  <a:pt x="0" y="41694"/>
                </a:lnTo>
                <a:lnTo>
                  <a:pt x="0" y="52120"/>
                </a:lnTo>
                <a:lnTo>
                  <a:pt x="10426" y="5212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015983" y="4655804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80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005558" y="46870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995133" y="4697502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984708" y="4718351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974285" y="47287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963859" y="47287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953434" y="4739201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67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943010" y="4770475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932585" y="47913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922160" y="480175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911739" y="481738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901311" y="481217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890887" y="482259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880461" y="483302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870040" y="484866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859611" y="484344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849191" y="485908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838762" y="485387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828342" y="486950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817914" y="486429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807493" y="487993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797068" y="487993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786643" y="487993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776219" y="487993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765794" y="487993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755365" y="487472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744944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734520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724095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713670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703245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692821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682396" y="48903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671968" y="488514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661547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651122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640697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630273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619848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609423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598999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588574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578149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567725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557300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546875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536451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526026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515601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505177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494752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484327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473902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463478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453053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442628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432203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421779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411354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400929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390505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380080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369655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359231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348806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338381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327957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317532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307107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296683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286258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275833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265409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7254984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244559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234135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223710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213285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202861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192436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182011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171586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161162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150737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140312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129888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119463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109038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098614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088189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077764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067340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056915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046490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036066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025641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015216" y="490078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849" y="0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004790" y="488514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000438" y="4952525"/>
            <a:ext cx="2667000" cy="114300"/>
          </a:xfrm>
          <a:custGeom>
            <a:avLst/>
            <a:gdLst/>
            <a:ahLst/>
            <a:cxnLst/>
            <a:rect l="l" t="t" r="r" b="b"/>
            <a:pathLst>
              <a:path w="2667000" h="114300">
                <a:moveTo>
                  <a:pt x="2552700" y="0"/>
                </a:moveTo>
                <a:lnTo>
                  <a:pt x="2552700" y="38100"/>
                </a:lnTo>
                <a:lnTo>
                  <a:pt x="0" y="38100"/>
                </a:lnTo>
                <a:lnTo>
                  <a:pt x="0" y="76200"/>
                </a:lnTo>
                <a:lnTo>
                  <a:pt x="2552700" y="76200"/>
                </a:lnTo>
                <a:lnTo>
                  <a:pt x="2552700" y="114300"/>
                </a:lnTo>
                <a:lnTo>
                  <a:pt x="2667000" y="57150"/>
                </a:lnTo>
                <a:lnTo>
                  <a:pt x="255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 txBox="1"/>
          <p:nvPr/>
        </p:nvSpPr>
        <p:spPr>
          <a:xfrm>
            <a:off x="7852259" y="5023160"/>
            <a:ext cx="96329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Valore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FSC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6820738" y="2216429"/>
            <a:ext cx="114300" cy="2700020"/>
          </a:xfrm>
          <a:custGeom>
            <a:avLst/>
            <a:gdLst/>
            <a:ahLst/>
            <a:cxnLst/>
            <a:rect l="l" t="t" r="r" b="b"/>
            <a:pathLst>
              <a:path w="114300" h="2700020">
                <a:moveTo>
                  <a:pt x="76200" y="114299"/>
                </a:moveTo>
                <a:lnTo>
                  <a:pt x="38100" y="114299"/>
                </a:lnTo>
                <a:lnTo>
                  <a:pt x="38100" y="2699994"/>
                </a:lnTo>
                <a:lnTo>
                  <a:pt x="76200" y="2699994"/>
                </a:lnTo>
                <a:lnTo>
                  <a:pt x="76200" y="114299"/>
                </a:lnTo>
                <a:close/>
              </a:path>
              <a:path w="114300" h="2700020">
                <a:moveTo>
                  <a:pt x="57150" y="0"/>
                </a:moveTo>
                <a:lnTo>
                  <a:pt x="0" y="114299"/>
                </a:lnTo>
                <a:lnTo>
                  <a:pt x="114300" y="114299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 txBox="1"/>
          <p:nvPr/>
        </p:nvSpPr>
        <p:spPr>
          <a:xfrm>
            <a:off x="6618689" y="3071708"/>
            <a:ext cx="205184" cy="1002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Numerosità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9" name="object 519"/>
          <p:cNvSpPr txBox="1"/>
          <p:nvPr/>
        </p:nvSpPr>
        <p:spPr>
          <a:xfrm>
            <a:off x="3347280" y="1669738"/>
            <a:ext cx="5525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596765" algn="l"/>
              </a:tabLst>
            </a:pPr>
            <a:r>
              <a:rPr sz="3600" b="1" spc="-5" dirty="0">
                <a:latin typeface="Arial"/>
                <a:cs typeface="Arial"/>
              </a:rPr>
              <a:t>SS</a:t>
            </a:r>
            <a:r>
              <a:rPr sz="3600" b="1" dirty="0">
                <a:latin typeface="Arial"/>
                <a:cs typeface="Arial"/>
              </a:rPr>
              <a:t>C	FSC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2971" y="1041292"/>
            <a:ext cx="2699994" cy="2699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23275" y="1041292"/>
            <a:ext cx="2700020" cy="2700020"/>
          </a:xfrm>
          <a:custGeom>
            <a:avLst/>
            <a:gdLst/>
            <a:ahLst/>
            <a:cxnLst/>
            <a:rect l="l" t="t" r="r" b="b"/>
            <a:pathLst>
              <a:path w="2700020" h="2700020">
                <a:moveTo>
                  <a:pt x="0" y="2699994"/>
                </a:moveTo>
                <a:lnTo>
                  <a:pt x="0" y="0"/>
                </a:lnTo>
                <a:lnTo>
                  <a:pt x="2699994" y="0"/>
                </a:lnTo>
                <a:lnTo>
                  <a:pt x="2699994" y="2699994"/>
                </a:lnTo>
                <a:lnTo>
                  <a:pt x="0" y="269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28487" y="1046504"/>
            <a:ext cx="2689860" cy="2689860"/>
          </a:xfrm>
          <a:custGeom>
            <a:avLst/>
            <a:gdLst/>
            <a:ahLst/>
            <a:cxnLst/>
            <a:rect l="l" t="t" r="r" b="b"/>
            <a:pathLst>
              <a:path w="2689860" h="2689860">
                <a:moveTo>
                  <a:pt x="0" y="2689569"/>
                </a:moveTo>
                <a:lnTo>
                  <a:pt x="0" y="0"/>
                </a:lnTo>
                <a:lnTo>
                  <a:pt x="2689569" y="0"/>
                </a:lnTo>
                <a:lnTo>
                  <a:pt x="2689569" y="2689569"/>
                </a:lnTo>
                <a:lnTo>
                  <a:pt x="0" y="2689569"/>
                </a:lnTo>
                <a:close/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8057" y="1041293"/>
            <a:ext cx="0" cy="2677795"/>
          </a:xfrm>
          <a:custGeom>
            <a:avLst/>
            <a:gdLst/>
            <a:ahLst/>
            <a:cxnLst/>
            <a:rect l="l" t="t" r="r" b="b"/>
            <a:pathLst>
              <a:path h="2677795">
                <a:moveTo>
                  <a:pt x="0" y="0"/>
                </a:moveTo>
                <a:lnTo>
                  <a:pt x="0" y="2677177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23275" y="3736074"/>
            <a:ext cx="2679700" cy="0"/>
          </a:xfrm>
          <a:custGeom>
            <a:avLst/>
            <a:gdLst/>
            <a:ahLst/>
            <a:cxnLst/>
            <a:rect l="l" t="t" r="r" b="b"/>
            <a:pathLst>
              <a:path w="2679700">
                <a:moveTo>
                  <a:pt x="0" y="0"/>
                </a:moveTo>
                <a:lnTo>
                  <a:pt x="2679696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8406" y="3637037"/>
            <a:ext cx="354443" cy="83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4390" y="3637039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4">
                <a:moveTo>
                  <a:pt x="0" y="0"/>
                </a:moveTo>
                <a:lnTo>
                  <a:pt x="354444" y="0"/>
                </a:lnTo>
              </a:path>
            </a:pathLst>
          </a:custGeom>
          <a:ln w="20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93155" y="3626615"/>
            <a:ext cx="532130" cy="0"/>
          </a:xfrm>
          <a:custGeom>
            <a:avLst/>
            <a:gdLst/>
            <a:ahLst/>
            <a:cxnLst/>
            <a:rect l="l" t="t" r="r" b="b"/>
            <a:pathLst>
              <a:path w="532129">
                <a:moveTo>
                  <a:pt x="0" y="0"/>
                </a:moveTo>
                <a:lnTo>
                  <a:pt x="531660" y="0"/>
                </a:lnTo>
              </a:path>
            </a:pathLst>
          </a:custGeom>
          <a:ln w="20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98950" y="3616190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5">
                <a:moveTo>
                  <a:pt x="0" y="0"/>
                </a:moveTo>
                <a:lnTo>
                  <a:pt x="604634" y="0"/>
                </a:lnTo>
              </a:path>
            </a:pathLst>
          </a:custGeom>
          <a:ln w="20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29838" y="3605766"/>
            <a:ext cx="480059" cy="0"/>
          </a:xfrm>
          <a:custGeom>
            <a:avLst/>
            <a:gdLst/>
            <a:ahLst/>
            <a:cxnLst/>
            <a:rect l="l" t="t" r="r" b="b"/>
            <a:pathLst>
              <a:path w="480060">
                <a:moveTo>
                  <a:pt x="0" y="0"/>
                </a:moveTo>
                <a:lnTo>
                  <a:pt x="479539" y="0"/>
                </a:lnTo>
              </a:path>
            </a:pathLst>
          </a:custGeom>
          <a:ln w="20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9646" y="3595340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616" y="0"/>
                </a:lnTo>
              </a:path>
            </a:pathLst>
          </a:custGeom>
          <a:ln w="20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84857" y="3574492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-5212" y="10424"/>
                </a:moveTo>
                <a:lnTo>
                  <a:pt x="5212" y="10424"/>
                </a:lnTo>
              </a:path>
            </a:pathLst>
          </a:custGeom>
          <a:ln w="20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9645" y="3564064"/>
            <a:ext cx="146050" cy="20955"/>
          </a:xfrm>
          <a:custGeom>
            <a:avLst/>
            <a:gdLst/>
            <a:ahLst/>
            <a:cxnLst/>
            <a:rect l="l" t="t" r="r" b="b"/>
            <a:pathLst>
              <a:path w="146050" h="20954">
                <a:moveTo>
                  <a:pt x="145948" y="0"/>
                </a:moveTo>
                <a:lnTo>
                  <a:pt x="135521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145948" y="10426"/>
                </a:lnTo>
                <a:lnTo>
                  <a:pt x="145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15165" y="3553640"/>
            <a:ext cx="135890" cy="20955"/>
          </a:xfrm>
          <a:custGeom>
            <a:avLst/>
            <a:gdLst/>
            <a:ahLst/>
            <a:cxnLst/>
            <a:rect l="l" t="t" r="r" b="b"/>
            <a:pathLst>
              <a:path w="135889" h="20954">
                <a:moveTo>
                  <a:pt x="135521" y="0"/>
                </a:moveTo>
                <a:lnTo>
                  <a:pt x="125095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135521" y="10426"/>
                </a:lnTo>
                <a:lnTo>
                  <a:pt x="1355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40261" y="3543214"/>
            <a:ext cx="187960" cy="20955"/>
          </a:xfrm>
          <a:custGeom>
            <a:avLst/>
            <a:gdLst/>
            <a:ahLst/>
            <a:cxnLst/>
            <a:rect l="l" t="t" r="r" b="b"/>
            <a:pathLst>
              <a:path w="187960" h="20954">
                <a:moveTo>
                  <a:pt x="187642" y="0"/>
                </a:moveTo>
                <a:lnTo>
                  <a:pt x="177215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187642" y="10426"/>
                </a:lnTo>
                <a:lnTo>
                  <a:pt x="1876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17483" y="3532790"/>
            <a:ext cx="114935" cy="20955"/>
          </a:xfrm>
          <a:custGeom>
            <a:avLst/>
            <a:gdLst/>
            <a:ahLst/>
            <a:cxnLst/>
            <a:rect l="l" t="t" r="r" b="b"/>
            <a:pathLst>
              <a:path w="114935" h="20954">
                <a:moveTo>
                  <a:pt x="114668" y="0"/>
                </a:moveTo>
                <a:lnTo>
                  <a:pt x="104241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114668" y="10426"/>
                </a:lnTo>
                <a:lnTo>
                  <a:pt x="114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21730" y="3522364"/>
            <a:ext cx="104775" cy="20955"/>
          </a:xfrm>
          <a:custGeom>
            <a:avLst/>
            <a:gdLst/>
            <a:ahLst/>
            <a:cxnLst/>
            <a:rect l="l" t="t" r="r" b="b"/>
            <a:pathLst>
              <a:path w="104775" h="20954">
                <a:moveTo>
                  <a:pt x="104241" y="0"/>
                </a:moveTo>
                <a:lnTo>
                  <a:pt x="93827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104241" y="10426"/>
                </a:lnTo>
                <a:lnTo>
                  <a:pt x="104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15551" y="3511941"/>
            <a:ext cx="73025" cy="20955"/>
          </a:xfrm>
          <a:custGeom>
            <a:avLst/>
            <a:gdLst/>
            <a:ahLst/>
            <a:cxnLst/>
            <a:rect l="l" t="t" r="r" b="b"/>
            <a:pathLst>
              <a:path w="73025" h="20954">
                <a:moveTo>
                  <a:pt x="72974" y="0"/>
                </a:moveTo>
                <a:lnTo>
                  <a:pt x="62547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72974" y="10426"/>
                </a:lnTo>
                <a:lnTo>
                  <a:pt x="72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78100" y="3501515"/>
            <a:ext cx="73025" cy="20955"/>
          </a:xfrm>
          <a:custGeom>
            <a:avLst/>
            <a:gdLst/>
            <a:ahLst/>
            <a:cxnLst/>
            <a:rect l="l" t="t" r="r" b="b"/>
            <a:pathLst>
              <a:path w="73025" h="20954">
                <a:moveTo>
                  <a:pt x="72974" y="0"/>
                </a:moveTo>
                <a:lnTo>
                  <a:pt x="62547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72974" y="10426"/>
                </a:lnTo>
                <a:lnTo>
                  <a:pt x="72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40646" y="3491091"/>
            <a:ext cx="177800" cy="20955"/>
          </a:xfrm>
          <a:custGeom>
            <a:avLst/>
            <a:gdLst/>
            <a:ahLst/>
            <a:cxnLst/>
            <a:rect l="l" t="t" r="r" b="b"/>
            <a:pathLst>
              <a:path w="177800" h="20954">
                <a:moveTo>
                  <a:pt x="177215" y="0"/>
                </a:moveTo>
                <a:lnTo>
                  <a:pt x="166789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177215" y="10426"/>
                </a:lnTo>
                <a:lnTo>
                  <a:pt x="177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07443" y="3480666"/>
            <a:ext cx="167005" cy="20955"/>
          </a:xfrm>
          <a:custGeom>
            <a:avLst/>
            <a:gdLst/>
            <a:ahLst/>
            <a:cxnLst/>
            <a:rect l="l" t="t" r="r" b="b"/>
            <a:pathLst>
              <a:path w="167005" h="20954">
                <a:moveTo>
                  <a:pt x="166789" y="0"/>
                </a:moveTo>
                <a:lnTo>
                  <a:pt x="156375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166789" y="10426"/>
                </a:lnTo>
                <a:lnTo>
                  <a:pt x="166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63812" y="3470241"/>
            <a:ext cx="198120" cy="20955"/>
          </a:xfrm>
          <a:custGeom>
            <a:avLst/>
            <a:gdLst/>
            <a:ahLst/>
            <a:cxnLst/>
            <a:rect l="l" t="t" r="r" b="b"/>
            <a:pathLst>
              <a:path w="198119" h="20954">
                <a:moveTo>
                  <a:pt x="198069" y="0"/>
                </a:moveTo>
                <a:lnTo>
                  <a:pt x="187642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198069" y="10426"/>
                </a:lnTo>
                <a:lnTo>
                  <a:pt x="198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51457" y="3459817"/>
            <a:ext cx="198120" cy="20955"/>
          </a:xfrm>
          <a:custGeom>
            <a:avLst/>
            <a:gdLst/>
            <a:ahLst/>
            <a:cxnLst/>
            <a:rect l="l" t="t" r="r" b="b"/>
            <a:pathLst>
              <a:path w="198119" h="20954">
                <a:moveTo>
                  <a:pt x="198069" y="0"/>
                </a:moveTo>
                <a:lnTo>
                  <a:pt x="187642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198069" y="10426"/>
                </a:lnTo>
                <a:lnTo>
                  <a:pt x="198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39101" y="3449392"/>
            <a:ext cx="198120" cy="20955"/>
          </a:xfrm>
          <a:custGeom>
            <a:avLst/>
            <a:gdLst/>
            <a:ahLst/>
            <a:cxnLst/>
            <a:rect l="l" t="t" r="r" b="b"/>
            <a:pathLst>
              <a:path w="198119" h="20954">
                <a:moveTo>
                  <a:pt x="198069" y="0"/>
                </a:moveTo>
                <a:lnTo>
                  <a:pt x="187642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198069" y="10426"/>
                </a:lnTo>
                <a:lnTo>
                  <a:pt x="198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26747" y="3438967"/>
            <a:ext cx="167005" cy="20955"/>
          </a:xfrm>
          <a:custGeom>
            <a:avLst/>
            <a:gdLst/>
            <a:ahLst/>
            <a:cxnLst/>
            <a:rect l="l" t="t" r="r" b="b"/>
            <a:pathLst>
              <a:path w="167004" h="20954">
                <a:moveTo>
                  <a:pt x="166789" y="0"/>
                </a:moveTo>
                <a:lnTo>
                  <a:pt x="156375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166789" y="10426"/>
                </a:lnTo>
                <a:lnTo>
                  <a:pt x="166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83117" y="3428543"/>
            <a:ext cx="167005" cy="20955"/>
          </a:xfrm>
          <a:custGeom>
            <a:avLst/>
            <a:gdLst/>
            <a:ahLst/>
            <a:cxnLst/>
            <a:rect l="l" t="t" r="r" b="b"/>
            <a:pathLst>
              <a:path w="167004" h="20955">
                <a:moveTo>
                  <a:pt x="166801" y="0"/>
                </a:moveTo>
                <a:lnTo>
                  <a:pt x="156375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166801" y="10426"/>
                </a:lnTo>
                <a:lnTo>
                  <a:pt x="1668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39487" y="3418118"/>
            <a:ext cx="104775" cy="20955"/>
          </a:xfrm>
          <a:custGeom>
            <a:avLst/>
            <a:gdLst/>
            <a:ahLst/>
            <a:cxnLst/>
            <a:rect l="l" t="t" r="r" b="b"/>
            <a:pathLst>
              <a:path w="104775" h="20955">
                <a:moveTo>
                  <a:pt x="104241" y="0"/>
                </a:moveTo>
                <a:lnTo>
                  <a:pt x="93827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104241" y="10426"/>
                </a:lnTo>
                <a:lnTo>
                  <a:pt x="104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33308" y="3407694"/>
            <a:ext cx="83820" cy="20955"/>
          </a:xfrm>
          <a:custGeom>
            <a:avLst/>
            <a:gdLst/>
            <a:ahLst/>
            <a:cxnLst/>
            <a:rect l="l" t="t" r="r" b="b"/>
            <a:pathLst>
              <a:path w="83820" h="20955">
                <a:moveTo>
                  <a:pt x="83400" y="0"/>
                </a:moveTo>
                <a:lnTo>
                  <a:pt x="72974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83400" y="10426"/>
                </a:lnTo>
                <a:lnTo>
                  <a:pt x="83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06282" y="3397268"/>
            <a:ext cx="73025" cy="20955"/>
          </a:xfrm>
          <a:custGeom>
            <a:avLst/>
            <a:gdLst/>
            <a:ahLst/>
            <a:cxnLst/>
            <a:rect l="l" t="t" r="r" b="b"/>
            <a:pathLst>
              <a:path w="73025" h="20955">
                <a:moveTo>
                  <a:pt x="72974" y="0"/>
                </a:moveTo>
                <a:lnTo>
                  <a:pt x="62547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72974" y="10426"/>
                </a:lnTo>
                <a:lnTo>
                  <a:pt x="72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68830" y="3386844"/>
            <a:ext cx="62865" cy="20955"/>
          </a:xfrm>
          <a:custGeom>
            <a:avLst/>
            <a:gdLst/>
            <a:ahLst/>
            <a:cxnLst/>
            <a:rect l="l" t="t" r="r" b="b"/>
            <a:pathLst>
              <a:path w="62864" h="20955">
                <a:moveTo>
                  <a:pt x="62547" y="0"/>
                </a:moveTo>
                <a:lnTo>
                  <a:pt x="52120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62547" y="10426"/>
                </a:lnTo>
                <a:lnTo>
                  <a:pt x="62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20953" y="3376420"/>
            <a:ext cx="52705" cy="20955"/>
          </a:xfrm>
          <a:custGeom>
            <a:avLst/>
            <a:gdLst/>
            <a:ahLst/>
            <a:cxnLst/>
            <a:rect l="l" t="t" r="r" b="b"/>
            <a:pathLst>
              <a:path w="52704" h="20955">
                <a:moveTo>
                  <a:pt x="52120" y="0"/>
                </a:moveTo>
                <a:lnTo>
                  <a:pt x="41694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52120" y="10426"/>
                </a:lnTo>
                <a:lnTo>
                  <a:pt x="52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62651" y="3365994"/>
            <a:ext cx="31750" cy="20955"/>
          </a:xfrm>
          <a:custGeom>
            <a:avLst/>
            <a:gdLst/>
            <a:ahLst/>
            <a:cxnLst/>
            <a:rect l="l" t="t" r="r" b="b"/>
            <a:pathLst>
              <a:path w="31750" h="20955">
                <a:moveTo>
                  <a:pt x="31267" y="0"/>
                </a:moveTo>
                <a:lnTo>
                  <a:pt x="20853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31267" y="10426"/>
                </a:lnTo>
                <a:lnTo>
                  <a:pt x="312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83501" y="3355570"/>
            <a:ext cx="31750" cy="20955"/>
          </a:xfrm>
          <a:custGeom>
            <a:avLst/>
            <a:gdLst/>
            <a:ahLst/>
            <a:cxnLst/>
            <a:rect l="l" t="t" r="r" b="b"/>
            <a:pathLst>
              <a:path w="31750" h="20955">
                <a:moveTo>
                  <a:pt x="31267" y="0"/>
                </a:moveTo>
                <a:lnTo>
                  <a:pt x="20853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31267" y="10426"/>
                </a:lnTo>
                <a:lnTo>
                  <a:pt x="312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04352" y="334514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14776" y="3334724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14775" y="332429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25201" y="331387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25201" y="3303450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25201" y="329302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25201" y="328259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25201" y="327217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30412" y="3261751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-5212" y="10424"/>
                </a:moveTo>
                <a:lnTo>
                  <a:pt x="5212" y="10424"/>
                </a:lnTo>
              </a:path>
            </a:pathLst>
          </a:custGeom>
          <a:ln w="20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14775" y="32513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04352" y="324090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04352" y="3230477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04352" y="3220053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04352" y="3209628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04352" y="3199203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93926" y="318877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83502" y="317835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73076" y="31679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78289" y="3157505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-5212" y="10424"/>
                </a:moveTo>
                <a:lnTo>
                  <a:pt x="5212" y="10424"/>
                </a:lnTo>
              </a:path>
            </a:pathLst>
          </a:custGeom>
          <a:ln w="20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52227" y="3147078"/>
            <a:ext cx="31750" cy="20955"/>
          </a:xfrm>
          <a:custGeom>
            <a:avLst/>
            <a:gdLst/>
            <a:ahLst/>
            <a:cxnLst/>
            <a:rect l="l" t="t" r="r" b="b"/>
            <a:pathLst>
              <a:path w="31750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20853" y="20853"/>
                </a:lnTo>
                <a:lnTo>
                  <a:pt x="31267" y="20853"/>
                </a:lnTo>
                <a:lnTo>
                  <a:pt x="31267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52228" y="313665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52228" y="3126231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52228" y="3115806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52228" y="3105381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52228" y="3094956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52228" y="3084532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41803" y="307410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41804" y="3063682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41804" y="3053258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41803" y="304282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52228" y="3032408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52228" y="302197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62652" y="301155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73076" y="300113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83502" y="299070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93926" y="298028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04352" y="29698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14775" y="295943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25200" y="2949006"/>
            <a:ext cx="31750" cy="20955"/>
          </a:xfrm>
          <a:custGeom>
            <a:avLst/>
            <a:gdLst/>
            <a:ahLst/>
            <a:cxnLst/>
            <a:rect l="l" t="t" r="r" b="b"/>
            <a:pathLst>
              <a:path w="31750" h="20955">
                <a:moveTo>
                  <a:pt x="31267" y="0"/>
                </a:moveTo>
                <a:lnTo>
                  <a:pt x="20853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31267" y="10426"/>
                </a:lnTo>
                <a:lnTo>
                  <a:pt x="312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46050" y="2938586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46049" y="292815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56475" y="2917737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56475" y="290730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66898" y="2896883"/>
            <a:ext cx="31750" cy="20955"/>
          </a:xfrm>
          <a:custGeom>
            <a:avLst/>
            <a:gdLst/>
            <a:ahLst/>
            <a:cxnLst/>
            <a:rect l="l" t="t" r="r" b="b"/>
            <a:pathLst>
              <a:path w="31750" h="20955">
                <a:moveTo>
                  <a:pt x="31267" y="0"/>
                </a:moveTo>
                <a:lnTo>
                  <a:pt x="20853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31267" y="10426"/>
                </a:lnTo>
                <a:lnTo>
                  <a:pt x="312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87749" y="288645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03385" y="2876038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-5212" y="10424"/>
                </a:moveTo>
                <a:lnTo>
                  <a:pt x="5212" y="10424"/>
                </a:lnTo>
              </a:path>
            </a:pathLst>
          </a:custGeom>
          <a:ln w="20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98173" y="286560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08598" y="285518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08598" y="28447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08598" y="2834339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08598" y="28239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19023" y="2813490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19023" y="280306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419022" y="279263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19022" y="278221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08598" y="277178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08598" y="2761366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08598" y="275093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419023" y="2740517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08598" y="273009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08598" y="2719668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98173" y="270924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398174" y="2698818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87749" y="268839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77324" y="267796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77324" y="2667544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377324" y="2657119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66899" y="264669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56475" y="263626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46049" y="262584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35625" y="26154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25201" y="260499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325201" y="2594571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25201" y="2584147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14775" y="257372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14776" y="2563297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04352" y="255287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83501" y="2542446"/>
            <a:ext cx="31750" cy="20955"/>
          </a:xfrm>
          <a:custGeom>
            <a:avLst/>
            <a:gdLst/>
            <a:ahLst/>
            <a:cxnLst/>
            <a:rect l="l" t="t" r="r" b="b"/>
            <a:pathLst>
              <a:path w="31750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20853" y="20853"/>
                </a:lnTo>
                <a:lnTo>
                  <a:pt x="31267" y="20853"/>
                </a:lnTo>
                <a:lnTo>
                  <a:pt x="31267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273076" y="253202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62652" y="252159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62652" y="25111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273078" y="2500749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273078" y="249032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262652" y="247989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252228" y="246947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41803" y="245904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231379" y="244862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31379" y="243819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241804" y="2427776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241804" y="2417352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241804" y="2406927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31379" y="239650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31379" y="238607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241804" y="2375653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231379" y="236522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231379" y="2354804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231379" y="234437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241804" y="2333954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241804" y="2323530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241804" y="231310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241803" y="230267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252228" y="229225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241803" y="22818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241803" y="227140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252228" y="2260981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252228" y="2250557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252228" y="22401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262652" y="22297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278289" y="2219283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-5212" y="10424"/>
                </a:moveTo>
                <a:lnTo>
                  <a:pt x="5212" y="10424"/>
                </a:lnTo>
              </a:path>
            </a:pathLst>
          </a:custGeom>
          <a:ln w="20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262652" y="220885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262652" y="21984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273078" y="2188009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273076" y="217758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283502" y="2167159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283502" y="215673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293927" y="2146310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293927" y="213588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293926" y="212545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304352" y="211503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319988" y="2104611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-5212" y="10424"/>
                </a:moveTo>
                <a:lnTo>
                  <a:pt x="5212" y="10424"/>
                </a:lnTo>
              </a:path>
            </a:pathLst>
          </a:custGeom>
          <a:ln w="20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314775" y="209418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325201" y="208375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335625" y="207333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346050" y="2062912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346050" y="2052488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346049" y="204205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356475" y="2031638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356475" y="2021214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356475" y="2010789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356475" y="200036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366900" y="1989939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66899" y="197951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377324" y="196908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387749" y="195866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387749" y="194823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398174" y="1937816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98174" y="1927391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98174" y="1916967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398174" y="1906542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398173" y="189611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408598" y="188568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424234" y="1875268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-5212" y="10424"/>
                </a:moveTo>
                <a:lnTo>
                  <a:pt x="5212" y="10424"/>
                </a:lnTo>
              </a:path>
            </a:pathLst>
          </a:custGeom>
          <a:ln w="20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408598" y="186484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408598" y="18544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419022" y="184399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429448" y="1833569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429448" y="1823144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429448" y="1812720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429448" y="180229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429448" y="179186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439872" y="1781446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439872" y="1771021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439872" y="176059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450297" y="1750172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450297" y="1739747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450297" y="1729322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450297" y="1718898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450297" y="1708473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450297" y="169804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460722" y="1687623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460722" y="1677199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460722" y="16667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471147" y="1656349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471147" y="164592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471147" y="1635500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471147" y="162507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471147" y="1614651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471147" y="1604226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471147" y="1593801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471146" y="158337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481571" y="1572952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481571" y="1562527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481571" y="1552103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481571" y="1541678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481571" y="1531253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481571" y="1520828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481571" y="151040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491996" y="1499979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491996" y="1489554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491996" y="1479130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491996" y="146870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491996" y="1458280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491996" y="1447856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491996" y="1437431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491996" y="1427006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491996" y="1416582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91996" y="1406157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491996" y="1395732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491996" y="1385308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491996" y="1374883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91996" y="1364458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491995" y="13540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502421" y="1343609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502421" y="1333184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502421" y="1322759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502421" y="131233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502421" y="1301910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502421" y="129148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502421" y="1281061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502421" y="1270636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502421" y="1260211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502421" y="1249787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502421" y="1239362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502421" y="1228937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502421" y="1218512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502421" y="1208088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502421" y="1197663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502421" y="1187238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502421" y="1176814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502421" y="1166389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502421" y="1155964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502421" y="1145540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502421" y="1135115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502421" y="1124690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502421" y="1114266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502421" y="1103841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502421" y="1093416"/>
            <a:ext cx="10795" cy="20955"/>
          </a:xfrm>
          <a:custGeom>
            <a:avLst/>
            <a:gdLst/>
            <a:ahLst/>
            <a:cxnLst/>
            <a:rect l="l" t="t" r="r" b="b"/>
            <a:pathLst>
              <a:path w="10795" h="20955">
                <a:moveTo>
                  <a:pt x="0" y="20849"/>
                </a:moveTo>
                <a:lnTo>
                  <a:pt x="10424" y="20849"/>
                </a:lnTo>
                <a:lnTo>
                  <a:pt x="10424" y="0"/>
                </a:lnTo>
                <a:lnTo>
                  <a:pt x="0" y="0"/>
                </a:lnTo>
                <a:lnTo>
                  <a:pt x="0" y="20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491995" y="108299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481571" y="10725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471146" y="106214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502971" y="3718469"/>
            <a:ext cx="2700020" cy="2700020"/>
          </a:xfrm>
          <a:custGeom>
            <a:avLst/>
            <a:gdLst/>
            <a:ahLst/>
            <a:cxnLst/>
            <a:rect l="l" t="t" r="r" b="b"/>
            <a:pathLst>
              <a:path w="2700020" h="2700020">
                <a:moveTo>
                  <a:pt x="0" y="2699994"/>
                </a:moveTo>
                <a:lnTo>
                  <a:pt x="2699994" y="2699994"/>
                </a:lnTo>
                <a:lnTo>
                  <a:pt x="2699994" y="0"/>
                </a:lnTo>
                <a:lnTo>
                  <a:pt x="0" y="0"/>
                </a:lnTo>
                <a:lnTo>
                  <a:pt x="0" y="269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508183" y="3723682"/>
            <a:ext cx="2689860" cy="2689860"/>
          </a:xfrm>
          <a:custGeom>
            <a:avLst/>
            <a:gdLst/>
            <a:ahLst/>
            <a:cxnLst/>
            <a:rect l="l" t="t" r="r" b="b"/>
            <a:pathLst>
              <a:path w="2689859" h="2689860">
                <a:moveTo>
                  <a:pt x="0" y="2689569"/>
                </a:moveTo>
                <a:lnTo>
                  <a:pt x="2689569" y="2689569"/>
                </a:lnTo>
                <a:lnTo>
                  <a:pt x="2689569" y="0"/>
                </a:lnTo>
                <a:lnTo>
                  <a:pt x="0" y="0"/>
                </a:lnTo>
                <a:lnTo>
                  <a:pt x="0" y="2689569"/>
                </a:lnTo>
                <a:close/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502971" y="3723682"/>
            <a:ext cx="2700020" cy="0"/>
          </a:xfrm>
          <a:custGeom>
            <a:avLst/>
            <a:gdLst/>
            <a:ahLst/>
            <a:cxnLst/>
            <a:rect l="l" t="t" r="r" b="b"/>
            <a:pathLst>
              <a:path w="2700020">
                <a:moveTo>
                  <a:pt x="0" y="0"/>
                </a:moveTo>
                <a:lnTo>
                  <a:pt x="2699994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508183" y="3718470"/>
            <a:ext cx="0" cy="2700020"/>
          </a:xfrm>
          <a:custGeom>
            <a:avLst/>
            <a:gdLst/>
            <a:ahLst/>
            <a:cxnLst/>
            <a:rect l="l" t="t" r="r" b="b"/>
            <a:pathLst>
              <a:path h="2700020">
                <a:moveTo>
                  <a:pt x="0" y="2699994"/>
                </a:moveTo>
                <a:lnTo>
                  <a:pt x="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523821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534246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544671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555095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565520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575945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586369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596794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607219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617643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628068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638493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648917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659342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669767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680192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690616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701041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711466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721890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732315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742740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753164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763589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774014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784438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794863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805288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815713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826137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836562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846987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857411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867836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878261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888685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899110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909535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919959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930384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940809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951233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961658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972083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982508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992932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003357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013782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024205" y="3728900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41694"/>
                </a:lnTo>
                <a:lnTo>
                  <a:pt x="20853" y="41694"/>
                </a:lnTo>
                <a:lnTo>
                  <a:pt x="20853" y="31267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034630" y="3760172"/>
            <a:ext cx="20955" cy="125095"/>
          </a:xfrm>
          <a:custGeom>
            <a:avLst/>
            <a:gdLst/>
            <a:ahLst/>
            <a:cxnLst/>
            <a:rect l="l" t="t" r="r" b="b"/>
            <a:pathLst>
              <a:path w="20954" h="12509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25095"/>
                </a:lnTo>
                <a:lnTo>
                  <a:pt x="20853" y="125095"/>
                </a:lnTo>
                <a:lnTo>
                  <a:pt x="20853" y="114668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055480" y="3874838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922"/>
                </a:lnTo>
              </a:path>
            </a:pathLst>
          </a:custGeom>
          <a:ln w="20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055479" y="4083336"/>
            <a:ext cx="20955" cy="187960"/>
          </a:xfrm>
          <a:custGeom>
            <a:avLst/>
            <a:gdLst/>
            <a:ahLst/>
            <a:cxnLst/>
            <a:rect l="l" t="t" r="r" b="b"/>
            <a:pathLst>
              <a:path w="20954" h="18796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87642"/>
                </a:lnTo>
                <a:lnTo>
                  <a:pt x="20853" y="187642"/>
                </a:lnTo>
                <a:lnTo>
                  <a:pt x="20853" y="177215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065903" y="4260558"/>
            <a:ext cx="20955" cy="114935"/>
          </a:xfrm>
          <a:custGeom>
            <a:avLst/>
            <a:gdLst/>
            <a:ahLst/>
            <a:cxnLst/>
            <a:rect l="l" t="t" r="r" b="b"/>
            <a:pathLst>
              <a:path w="20954" h="11493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14668"/>
                </a:lnTo>
                <a:lnTo>
                  <a:pt x="20853" y="114668"/>
                </a:lnTo>
                <a:lnTo>
                  <a:pt x="20853" y="104241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076329" y="4364795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31280"/>
                </a:lnTo>
                <a:lnTo>
                  <a:pt x="20853" y="31280"/>
                </a:lnTo>
                <a:lnTo>
                  <a:pt x="20853" y="20853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086755" y="4343955"/>
            <a:ext cx="20955" cy="52705"/>
          </a:xfrm>
          <a:custGeom>
            <a:avLst/>
            <a:gdLst/>
            <a:ahLst/>
            <a:cxnLst/>
            <a:rect l="l" t="t" r="r" b="b"/>
            <a:pathLst>
              <a:path w="20954" h="52704">
                <a:moveTo>
                  <a:pt x="20853" y="0"/>
                </a:moveTo>
                <a:lnTo>
                  <a:pt x="10426" y="0"/>
                </a:lnTo>
                <a:lnTo>
                  <a:pt x="0" y="41694"/>
                </a:lnTo>
                <a:lnTo>
                  <a:pt x="0" y="52120"/>
                </a:lnTo>
                <a:lnTo>
                  <a:pt x="10426" y="5212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097180" y="4281403"/>
            <a:ext cx="20955" cy="73025"/>
          </a:xfrm>
          <a:custGeom>
            <a:avLst/>
            <a:gdLst/>
            <a:ahLst/>
            <a:cxnLst/>
            <a:rect l="l" t="t" r="r" b="b"/>
            <a:pathLst>
              <a:path w="20954" h="73025">
                <a:moveTo>
                  <a:pt x="20853" y="0"/>
                </a:moveTo>
                <a:lnTo>
                  <a:pt x="10426" y="0"/>
                </a:lnTo>
                <a:lnTo>
                  <a:pt x="0" y="62547"/>
                </a:lnTo>
                <a:lnTo>
                  <a:pt x="0" y="72974"/>
                </a:lnTo>
                <a:lnTo>
                  <a:pt x="10426" y="7297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107605" y="4239709"/>
            <a:ext cx="20955" cy="52705"/>
          </a:xfrm>
          <a:custGeom>
            <a:avLst/>
            <a:gdLst/>
            <a:ahLst/>
            <a:cxnLst/>
            <a:rect l="l" t="t" r="r" b="b"/>
            <a:pathLst>
              <a:path w="20954" h="52704">
                <a:moveTo>
                  <a:pt x="20853" y="0"/>
                </a:moveTo>
                <a:lnTo>
                  <a:pt x="10426" y="0"/>
                </a:lnTo>
                <a:lnTo>
                  <a:pt x="0" y="41694"/>
                </a:lnTo>
                <a:lnTo>
                  <a:pt x="0" y="52120"/>
                </a:lnTo>
                <a:lnTo>
                  <a:pt x="10426" y="5212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118029" y="4218862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40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13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128453" y="4198000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138879" y="4177163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40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14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149303" y="41667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159728" y="41563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170151" y="41563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180575" y="4166739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10426" y="0"/>
                </a:moveTo>
                <a:lnTo>
                  <a:pt x="0" y="0"/>
                </a:lnTo>
                <a:lnTo>
                  <a:pt x="0" y="10413"/>
                </a:lnTo>
                <a:lnTo>
                  <a:pt x="10426" y="31267"/>
                </a:lnTo>
                <a:lnTo>
                  <a:pt x="20853" y="31267"/>
                </a:lnTo>
                <a:lnTo>
                  <a:pt x="20853" y="20840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190999" y="4187586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10426" y="0"/>
                </a:moveTo>
                <a:lnTo>
                  <a:pt x="0" y="0"/>
                </a:lnTo>
                <a:lnTo>
                  <a:pt x="0" y="10414"/>
                </a:lnTo>
                <a:lnTo>
                  <a:pt x="10426" y="41694"/>
                </a:lnTo>
                <a:lnTo>
                  <a:pt x="20853" y="41694"/>
                </a:lnTo>
                <a:lnTo>
                  <a:pt x="20853" y="31267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201425" y="4218861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10426" y="0"/>
                </a:moveTo>
                <a:lnTo>
                  <a:pt x="0" y="0"/>
                </a:lnTo>
                <a:lnTo>
                  <a:pt x="0" y="10413"/>
                </a:lnTo>
                <a:lnTo>
                  <a:pt x="10426" y="41694"/>
                </a:lnTo>
                <a:lnTo>
                  <a:pt x="20853" y="41694"/>
                </a:lnTo>
                <a:lnTo>
                  <a:pt x="20853" y="31267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211849" y="4250132"/>
            <a:ext cx="20955" cy="62865"/>
          </a:xfrm>
          <a:custGeom>
            <a:avLst/>
            <a:gdLst/>
            <a:ahLst/>
            <a:cxnLst/>
            <a:rect l="l" t="t" r="r" b="b"/>
            <a:pathLst>
              <a:path w="20954" h="6286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62547"/>
                </a:lnTo>
                <a:lnTo>
                  <a:pt x="20853" y="62547"/>
                </a:lnTo>
                <a:lnTo>
                  <a:pt x="20853" y="52120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222274" y="4302255"/>
            <a:ext cx="20955" cy="62865"/>
          </a:xfrm>
          <a:custGeom>
            <a:avLst/>
            <a:gdLst/>
            <a:ahLst/>
            <a:cxnLst/>
            <a:rect l="l" t="t" r="r" b="b"/>
            <a:pathLst>
              <a:path w="20954" h="6286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62547"/>
                </a:lnTo>
                <a:lnTo>
                  <a:pt x="20853" y="62547"/>
                </a:lnTo>
                <a:lnTo>
                  <a:pt x="20853" y="52120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232698" y="4354382"/>
            <a:ext cx="20955" cy="104775"/>
          </a:xfrm>
          <a:custGeom>
            <a:avLst/>
            <a:gdLst/>
            <a:ahLst/>
            <a:cxnLst/>
            <a:rect l="l" t="t" r="r" b="b"/>
            <a:pathLst>
              <a:path w="20954" h="104775">
                <a:moveTo>
                  <a:pt x="10426" y="0"/>
                </a:moveTo>
                <a:lnTo>
                  <a:pt x="0" y="0"/>
                </a:lnTo>
                <a:lnTo>
                  <a:pt x="0" y="10413"/>
                </a:lnTo>
                <a:lnTo>
                  <a:pt x="10426" y="104241"/>
                </a:lnTo>
                <a:lnTo>
                  <a:pt x="20853" y="104241"/>
                </a:lnTo>
                <a:lnTo>
                  <a:pt x="20853" y="93814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243123" y="4448194"/>
            <a:ext cx="20955" cy="93980"/>
          </a:xfrm>
          <a:custGeom>
            <a:avLst/>
            <a:gdLst/>
            <a:ahLst/>
            <a:cxnLst/>
            <a:rect l="l" t="t" r="r" b="b"/>
            <a:pathLst>
              <a:path w="20954" h="93979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93827"/>
                </a:lnTo>
                <a:lnTo>
                  <a:pt x="20853" y="93827"/>
                </a:lnTo>
                <a:lnTo>
                  <a:pt x="20853" y="83400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253548" y="4531602"/>
            <a:ext cx="20955" cy="104775"/>
          </a:xfrm>
          <a:custGeom>
            <a:avLst/>
            <a:gdLst/>
            <a:ahLst/>
            <a:cxnLst/>
            <a:rect l="l" t="t" r="r" b="b"/>
            <a:pathLst>
              <a:path w="20954" h="104775">
                <a:moveTo>
                  <a:pt x="10426" y="0"/>
                </a:moveTo>
                <a:lnTo>
                  <a:pt x="0" y="0"/>
                </a:lnTo>
                <a:lnTo>
                  <a:pt x="0" y="10414"/>
                </a:lnTo>
                <a:lnTo>
                  <a:pt x="10426" y="104241"/>
                </a:lnTo>
                <a:lnTo>
                  <a:pt x="20853" y="104241"/>
                </a:lnTo>
                <a:lnTo>
                  <a:pt x="20853" y="93814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263973" y="4625421"/>
            <a:ext cx="20955" cy="125095"/>
          </a:xfrm>
          <a:custGeom>
            <a:avLst/>
            <a:gdLst/>
            <a:ahLst/>
            <a:cxnLst/>
            <a:rect l="l" t="t" r="r" b="b"/>
            <a:pathLst>
              <a:path w="20954" h="12509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25095"/>
                </a:lnTo>
                <a:lnTo>
                  <a:pt x="20853" y="125095"/>
                </a:lnTo>
                <a:lnTo>
                  <a:pt x="20853" y="114668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274398" y="4740089"/>
            <a:ext cx="20955" cy="135890"/>
          </a:xfrm>
          <a:custGeom>
            <a:avLst/>
            <a:gdLst/>
            <a:ahLst/>
            <a:cxnLst/>
            <a:rect l="l" t="t" r="r" b="b"/>
            <a:pathLst>
              <a:path w="20954" h="135889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35521"/>
                </a:lnTo>
                <a:lnTo>
                  <a:pt x="20853" y="135521"/>
                </a:lnTo>
                <a:lnTo>
                  <a:pt x="20853" y="125094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284822" y="4865185"/>
            <a:ext cx="20955" cy="135890"/>
          </a:xfrm>
          <a:custGeom>
            <a:avLst/>
            <a:gdLst/>
            <a:ahLst/>
            <a:cxnLst/>
            <a:rect l="l" t="t" r="r" b="b"/>
            <a:pathLst>
              <a:path w="20954" h="135889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35521"/>
                </a:lnTo>
                <a:lnTo>
                  <a:pt x="20853" y="135521"/>
                </a:lnTo>
                <a:lnTo>
                  <a:pt x="20853" y="125094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295246" y="4990279"/>
            <a:ext cx="20955" cy="146050"/>
          </a:xfrm>
          <a:custGeom>
            <a:avLst/>
            <a:gdLst/>
            <a:ahLst/>
            <a:cxnLst/>
            <a:rect l="l" t="t" r="r" b="b"/>
            <a:pathLst>
              <a:path w="20954" h="14605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45948"/>
                </a:lnTo>
                <a:lnTo>
                  <a:pt x="20853" y="145948"/>
                </a:lnTo>
                <a:lnTo>
                  <a:pt x="20853" y="135521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305672" y="5125806"/>
            <a:ext cx="20955" cy="125095"/>
          </a:xfrm>
          <a:custGeom>
            <a:avLst/>
            <a:gdLst/>
            <a:ahLst/>
            <a:cxnLst/>
            <a:rect l="l" t="t" r="r" b="b"/>
            <a:pathLst>
              <a:path w="20954" h="12509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25094"/>
                </a:lnTo>
                <a:lnTo>
                  <a:pt x="20853" y="125094"/>
                </a:lnTo>
                <a:lnTo>
                  <a:pt x="20853" y="114668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316096" y="5240472"/>
            <a:ext cx="20955" cy="146050"/>
          </a:xfrm>
          <a:custGeom>
            <a:avLst/>
            <a:gdLst/>
            <a:ahLst/>
            <a:cxnLst/>
            <a:rect l="l" t="t" r="r" b="b"/>
            <a:pathLst>
              <a:path w="20954" h="14605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45948"/>
                </a:lnTo>
                <a:lnTo>
                  <a:pt x="20853" y="145948"/>
                </a:lnTo>
                <a:lnTo>
                  <a:pt x="20853" y="135521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326521" y="5376001"/>
            <a:ext cx="20955" cy="114935"/>
          </a:xfrm>
          <a:custGeom>
            <a:avLst/>
            <a:gdLst/>
            <a:ahLst/>
            <a:cxnLst/>
            <a:rect l="l" t="t" r="r" b="b"/>
            <a:pathLst>
              <a:path w="20954" h="114935">
                <a:moveTo>
                  <a:pt x="10426" y="0"/>
                </a:moveTo>
                <a:lnTo>
                  <a:pt x="0" y="0"/>
                </a:lnTo>
                <a:lnTo>
                  <a:pt x="0" y="10413"/>
                </a:lnTo>
                <a:lnTo>
                  <a:pt x="10426" y="114668"/>
                </a:lnTo>
                <a:lnTo>
                  <a:pt x="20853" y="114668"/>
                </a:lnTo>
                <a:lnTo>
                  <a:pt x="20853" y="104241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336945" y="5480245"/>
            <a:ext cx="20955" cy="125095"/>
          </a:xfrm>
          <a:custGeom>
            <a:avLst/>
            <a:gdLst/>
            <a:ahLst/>
            <a:cxnLst/>
            <a:rect l="l" t="t" r="r" b="b"/>
            <a:pathLst>
              <a:path w="20954" h="12509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25095"/>
                </a:lnTo>
                <a:lnTo>
                  <a:pt x="20853" y="125095"/>
                </a:lnTo>
                <a:lnTo>
                  <a:pt x="20853" y="114668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347371" y="5594921"/>
            <a:ext cx="20955" cy="104775"/>
          </a:xfrm>
          <a:custGeom>
            <a:avLst/>
            <a:gdLst/>
            <a:ahLst/>
            <a:cxnLst/>
            <a:rect l="l" t="t" r="r" b="b"/>
            <a:pathLst>
              <a:path w="20954" h="104775">
                <a:moveTo>
                  <a:pt x="10426" y="0"/>
                </a:moveTo>
                <a:lnTo>
                  <a:pt x="0" y="0"/>
                </a:lnTo>
                <a:lnTo>
                  <a:pt x="0" y="10413"/>
                </a:lnTo>
                <a:lnTo>
                  <a:pt x="10426" y="104241"/>
                </a:lnTo>
                <a:lnTo>
                  <a:pt x="20853" y="104241"/>
                </a:lnTo>
                <a:lnTo>
                  <a:pt x="20853" y="93814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357795" y="5688738"/>
            <a:ext cx="20955" cy="125095"/>
          </a:xfrm>
          <a:custGeom>
            <a:avLst/>
            <a:gdLst/>
            <a:ahLst/>
            <a:cxnLst/>
            <a:rect l="l" t="t" r="r" b="b"/>
            <a:pathLst>
              <a:path w="20954" h="125095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125094"/>
                </a:lnTo>
                <a:lnTo>
                  <a:pt x="20853" y="125094"/>
                </a:lnTo>
                <a:lnTo>
                  <a:pt x="20853" y="114668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368219" y="5803414"/>
            <a:ext cx="20955" cy="104775"/>
          </a:xfrm>
          <a:custGeom>
            <a:avLst/>
            <a:gdLst/>
            <a:ahLst/>
            <a:cxnLst/>
            <a:rect l="l" t="t" r="r" b="b"/>
            <a:pathLst>
              <a:path w="20954" h="104775">
                <a:moveTo>
                  <a:pt x="10426" y="0"/>
                </a:moveTo>
                <a:lnTo>
                  <a:pt x="0" y="0"/>
                </a:lnTo>
                <a:lnTo>
                  <a:pt x="0" y="10414"/>
                </a:lnTo>
                <a:lnTo>
                  <a:pt x="10426" y="104241"/>
                </a:lnTo>
                <a:lnTo>
                  <a:pt x="20853" y="104241"/>
                </a:lnTo>
                <a:lnTo>
                  <a:pt x="20853" y="93814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378645" y="5897236"/>
            <a:ext cx="20955" cy="104775"/>
          </a:xfrm>
          <a:custGeom>
            <a:avLst/>
            <a:gdLst/>
            <a:ahLst/>
            <a:cxnLst/>
            <a:rect l="l" t="t" r="r" b="b"/>
            <a:pathLst>
              <a:path w="20954" h="104775">
                <a:moveTo>
                  <a:pt x="10426" y="0"/>
                </a:moveTo>
                <a:lnTo>
                  <a:pt x="0" y="0"/>
                </a:lnTo>
                <a:lnTo>
                  <a:pt x="0" y="10413"/>
                </a:lnTo>
                <a:lnTo>
                  <a:pt x="10426" y="104241"/>
                </a:lnTo>
                <a:lnTo>
                  <a:pt x="20853" y="104241"/>
                </a:lnTo>
                <a:lnTo>
                  <a:pt x="20853" y="93814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389069" y="5991054"/>
            <a:ext cx="20955" cy="62865"/>
          </a:xfrm>
          <a:custGeom>
            <a:avLst/>
            <a:gdLst/>
            <a:ahLst/>
            <a:cxnLst/>
            <a:rect l="l" t="t" r="r" b="b"/>
            <a:pathLst>
              <a:path w="20954" h="6286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62547"/>
                </a:lnTo>
                <a:lnTo>
                  <a:pt x="20853" y="62547"/>
                </a:lnTo>
                <a:lnTo>
                  <a:pt x="20853" y="52120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399494" y="6043178"/>
            <a:ext cx="20955" cy="62865"/>
          </a:xfrm>
          <a:custGeom>
            <a:avLst/>
            <a:gdLst/>
            <a:ahLst/>
            <a:cxnLst/>
            <a:rect l="l" t="t" r="r" b="b"/>
            <a:pathLst>
              <a:path w="20954" h="6286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62547"/>
                </a:lnTo>
                <a:lnTo>
                  <a:pt x="20853" y="62547"/>
                </a:lnTo>
                <a:lnTo>
                  <a:pt x="20853" y="52120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409918" y="6095303"/>
            <a:ext cx="20955" cy="52705"/>
          </a:xfrm>
          <a:custGeom>
            <a:avLst/>
            <a:gdLst/>
            <a:ahLst/>
            <a:cxnLst/>
            <a:rect l="l" t="t" r="r" b="b"/>
            <a:pathLst>
              <a:path w="20954" h="5270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52120"/>
                </a:lnTo>
                <a:lnTo>
                  <a:pt x="20853" y="52120"/>
                </a:lnTo>
                <a:lnTo>
                  <a:pt x="20853" y="41694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420342" y="6136992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31280"/>
                </a:lnTo>
                <a:lnTo>
                  <a:pt x="20853" y="31280"/>
                </a:lnTo>
                <a:lnTo>
                  <a:pt x="20853" y="20853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430768" y="6157845"/>
            <a:ext cx="20955" cy="83820"/>
          </a:xfrm>
          <a:custGeom>
            <a:avLst/>
            <a:gdLst/>
            <a:ahLst/>
            <a:cxnLst/>
            <a:rect l="l" t="t" r="r" b="b"/>
            <a:pathLst>
              <a:path w="20954" h="8382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83400"/>
                </a:lnTo>
                <a:lnTo>
                  <a:pt x="20853" y="83400"/>
                </a:lnTo>
                <a:lnTo>
                  <a:pt x="20853" y="72974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441192" y="6230814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31280"/>
                </a:lnTo>
                <a:lnTo>
                  <a:pt x="20853" y="31280"/>
                </a:lnTo>
                <a:lnTo>
                  <a:pt x="20853" y="20853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451619" y="6189121"/>
            <a:ext cx="20955" cy="73025"/>
          </a:xfrm>
          <a:custGeom>
            <a:avLst/>
            <a:gdLst/>
            <a:ahLst/>
            <a:cxnLst/>
            <a:rect l="l" t="t" r="r" b="b"/>
            <a:pathLst>
              <a:path w="20954" h="73025">
                <a:moveTo>
                  <a:pt x="20853" y="0"/>
                </a:moveTo>
                <a:lnTo>
                  <a:pt x="10426" y="0"/>
                </a:lnTo>
                <a:lnTo>
                  <a:pt x="0" y="62547"/>
                </a:lnTo>
                <a:lnTo>
                  <a:pt x="0" y="72974"/>
                </a:lnTo>
                <a:lnTo>
                  <a:pt x="10426" y="7297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462044" y="6147427"/>
            <a:ext cx="20955" cy="52705"/>
          </a:xfrm>
          <a:custGeom>
            <a:avLst/>
            <a:gdLst/>
            <a:ahLst/>
            <a:cxnLst/>
            <a:rect l="l" t="t" r="r" b="b"/>
            <a:pathLst>
              <a:path w="20954" h="52704">
                <a:moveTo>
                  <a:pt x="20853" y="0"/>
                </a:moveTo>
                <a:lnTo>
                  <a:pt x="10426" y="0"/>
                </a:lnTo>
                <a:lnTo>
                  <a:pt x="0" y="41694"/>
                </a:lnTo>
                <a:lnTo>
                  <a:pt x="0" y="52120"/>
                </a:lnTo>
                <a:lnTo>
                  <a:pt x="10426" y="5212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472468" y="613699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482894" y="6105729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67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14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493318" y="6011907"/>
            <a:ext cx="20955" cy="104775"/>
          </a:xfrm>
          <a:custGeom>
            <a:avLst/>
            <a:gdLst/>
            <a:ahLst/>
            <a:cxnLst/>
            <a:rect l="l" t="t" r="r" b="b"/>
            <a:pathLst>
              <a:path w="20954" h="104775">
                <a:moveTo>
                  <a:pt x="20853" y="0"/>
                </a:moveTo>
                <a:lnTo>
                  <a:pt x="10426" y="0"/>
                </a:lnTo>
                <a:lnTo>
                  <a:pt x="0" y="93814"/>
                </a:lnTo>
                <a:lnTo>
                  <a:pt x="0" y="104241"/>
                </a:lnTo>
                <a:lnTo>
                  <a:pt x="10426" y="104241"/>
                </a:lnTo>
                <a:lnTo>
                  <a:pt x="20853" y="10413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503742" y="5970207"/>
            <a:ext cx="20955" cy="52705"/>
          </a:xfrm>
          <a:custGeom>
            <a:avLst/>
            <a:gdLst/>
            <a:ahLst/>
            <a:cxnLst/>
            <a:rect l="l" t="t" r="r" b="b"/>
            <a:pathLst>
              <a:path w="20954" h="52704">
                <a:moveTo>
                  <a:pt x="20853" y="0"/>
                </a:moveTo>
                <a:lnTo>
                  <a:pt x="10426" y="0"/>
                </a:lnTo>
                <a:lnTo>
                  <a:pt x="0" y="41694"/>
                </a:lnTo>
                <a:lnTo>
                  <a:pt x="0" y="52120"/>
                </a:lnTo>
                <a:lnTo>
                  <a:pt x="10426" y="5212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514167" y="5907654"/>
            <a:ext cx="20955" cy="73025"/>
          </a:xfrm>
          <a:custGeom>
            <a:avLst/>
            <a:gdLst/>
            <a:ahLst/>
            <a:cxnLst/>
            <a:rect l="l" t="t" r="r" b="b"/>
            <a:pathLst>
              <a:path w="20954" h="73025">
                <a:moveTo>
                  <a:pt x="20853" y="0"/>
                </a:moveTo>
                <a:lnTo>
                  <a:pt x="10426" y="0"/>
                </a:lnTo>
                <a:lnTo>
                  <a:pt x="0" y="62547"/>
                </a:lnTo>
                <a:lnTo>
                  <a:pt x="0" y="72974"/>
                </a:lnTo>
                <a:lnTo>
                  <a:pt x="10426" y="7297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524592" y="5834679"/>
            <a:ext cx="20955" cy="83820"/>
          </a:xfrm>
          <a:custGeom>
            <a:avLst/>
            <a:gdLst/>
            <a:ahLst/>
            <a:cxnLst/>
            <a:rect l="l" t="t" r="r" b="b"/>
            <a:pathLst>
              <a:path w="20954" h="83820">
                <a:moveTo>
                  <a:pt x="20853" y="0"/>
                </a:moveTo>
                <a:lnTo>
                  <a:pt x="10426" y="0"/>
                </a:lnTo>
                <a:lnTo>
                  <a:pt x="0" y="72974"/>
                </a:lnTo>
                <a:lnTo>
                  <a:pt x="0" y="83400"/>
                </a:lnTo>
                <a:lnTo>
                  <a:pt x="10426" y="8340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535017" y="5678319"/>
            <a:ext cx="20955" cy="167005"/>
          </a:xfrm>
          <a:custGeom>
            <a:avLst/>
            <a:gdLst/>
            <a:ahLst/>
            <a:cxnLst/>
            <a:rect l="l" t="t" r="r" b="b"/>
            <a:pathLst>
              <a:path w="20954" h="167004">
                <a:moveTo>
                  <a:pt x="20853" y="0"/>
                </a:moveTo>
                <a:lnTo>
                  <a:pt x="10426" y="0"/>
                </a:lnTo>
                <a:lnTo>
                  <a:pt x="0" y="156362"/>
                </a:lnTo>
                <a:lnTo>
                  <a:pt x="0" y="166789"/>
                </a:lnTo>
                <a:lnTo>
                  <a:pt x="10426" y="166789"/>
                </a:lnTo>
                <a:lnTo>
                  <a:pt x="20853" y="10413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545441" y="5615763"/>
            <a:ext cx="20955" cy="73025"/>
          </a:xfrm>
          <a:custGeom>
            <a:avLst/>
            <a:gdLst/>
            <a:ahLst/>
            <a:cxnLst/>
            <a:rect l="l" t="t" r="r" b="b"/>
            <a:pathLst>
              <a:path w="20954" h="73025">
                <a:moveTo>
                  <a:pt x="20853" y="0"/>
                </a:moveTo>
                <a:lnTo>
                  <a:pt x="10426" y="0"/>
                </a:lnTo>
                <a:lnTo>
                  <a:pt x="0" y="62547"/>
                </a:lnTo>
                <a:lnTo>
                  <a:pt x="0" y="72974"/>
                </a:lnTo>
                <a:lnTo>
                  <a:pt x="10426" y="7297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555865" y="5584494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67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13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566291" y="5480247"/>
            <a:ext cx="20955" cy="114935"/>
          </a:xfrm>
          <a:custGeom>
            <a:avLst/>
            <a:gdLst/>
            <a:ahLst/>
            <a:cxnLst/>
            <a:rect l="l" t="t" r="r" b="b"/>
            <a:pathLst>
              <a:path w="20954" h="114935">
                <a:moveTo>
                  <a:pt x="20853" y="0"/>
                </a:moveTo>
                <a:lnTo>
                  <a:pt x="10426" y="0"/>
                </a:lnTo>
                <a:lnTo>
                  <a:pt x="0" y="104241"/>
                </a:lnTo>
                <a:lnTo>
                  <a:pt x="0" y="114668"/>
                </a:lnTo>
                <a:lnTo>
                  <a:pt x="10426" y="114668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576715" y="5355146"/>
            <a:ext cx="20955" cy="135890"/>
          </a:xfrm>
          <a:custGeom>
            <a:avLst/>
            <a:gdLst/>
            <a:ahLst/>
            <a:cxnLst/>
            <a:rect l="l" t="t" r="r" b="b"/>
            <a:pathLst>
              <a:path w="20954" h="135889">
                <a:moveTo>
                  <a:pt x="20853" y="0"/>
                </a:moveTo>
                <a:lnTo>
                  <a:pt x="10426" y="0"/>
                </a:lnTo>
                <a:lnTo>
                  <a:pt x="0" y="125095"/>
                </a:lnTo>
                <a:lnTo>
                  <a:pt x="0" y="135521"/>
                </a:lnTo>
                <a:lnTo>
                  <a:pt x="10426" y="135521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587140" y="5282171"/>
            <a:ext cx="20955" cy="83820"/>
          </a:xfrm>
          <a:custGeom>
            <a:avLst/>
            <a:gdLst/>
            <a:ahLst/>
            <a:cxnLst/>
            <a:rect l="l" t="t" r="r" b="b"/>
            <a:pathLst>
              <a:path w="20954" h="83820">
                <a:moveTo>
                  <a:pt x="20853" y="0"/>
                </a:moveTo>
                <a:lnTo>
                  <a:pt x="10426" y="0"/>
                </a:lnTo>
                <a:lnTo>
                  <a:pt x="0" y="72974"/>
                </a:lnTo>
                <a:lnTo>
                  <a:pt x="0" y="83400"/>
                </a:lnTo>
                <a:lnTo>
                  <a:pt x="10426" y="8340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597565" y="5167505"/>
            <a:ext cx="20955" cy="125095"/>
          </a:xfrm>
          <a:custGeom>
            <a:avLst/>
            <a:gdLst/>
            <a:ahLst/>
            <a:cxnLst/>
            <a:rect l="l" t="t" r="r" b="b"/>
            <a:pathLst>
              <a:path w="20954" h="125095">
                <a:moveTo>
                  <a:pt x="20853" y="0"/>
                </a:moveTo>
                <a:lnTo>
                  <a:pt x="10426" y="0"/>
                </a:lnTo>
                <a:lnTo>
                  <a:pt x="0" y="114668"/>
                </a:lnTo>
                <a:lnTo>
                  <a:pt x="0" y="125095"/>
                </a:lnTo>
                <a:lnTo>
                  <a:pt x="10426" y="125095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607990" y="5084099"/>
            <a:ext cx="20955" cy="93980"/>
          </a:xfrm>
          <a:custGeom>
            <a:avLst/>
            <a:gdLst/>
            <a:ahLst/>
            <a:cxnLst/>
            <a:rect l="l" t="t" r="r" b="b"/>
            <a:pathLst>
              <a:path w="20954" h="93979">
                <a:moveTo>
                  <a:pt x="20853" y="0"/>
                </a:moveTo>
                <a:lnTo>
                  <a:pt x="10426" y="0"/>
                </a:lnTo>
                <a:lnTo>
                  <a:pt x="0" y="83400"/>
                </a:lnTo>
                <a:lnTo>
                  <a:pt x="0" y="93827"/>
                </a:lnTo>
                <a:lnTo>
                  <a:pt x="10426" y="9382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618414" y="5031983"/>
            <a:ext cx="20955" cy="62865"/>
          </a:xfrm>
          <a:custGeom>
            <a:avLst/>
            <a:gdLst/>
            <a:ahLst/>
            <a:cxnLst/>
            <a:rect l="l" t="t" r="r" b="b"/>
            <a:pathLst>
              <a:path w="20954" h="62864">
                <a:moveTo>
                  <a:pt x="20853" y="0"/>
                </a:moveTo>
                <a:lnTo>
                  <a:pt x="10426" y="0"/>
                </a:lnTo>
                <a:lnTo>
                  <a:pt x="0" y="52120"/>
                </a:lnTo>
                <a:lnTo>
                  <a:pt x="0" y="62547"/>
                </a:lnTo>
                <a:lnTo>
                  <a:pt x="10426" y="6254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628838" y="4948579"/>
            <a:ext cx="20955" cy="93980"/>
          </a:xfrm>
          <a:custGeom>
            <a:avLst/>
            <a:gdLst/>
            <a:ahLst/>
            <a:cxnLst/>
            <a:rect l="l" t="t" r="r" b="b"/>
            <a:pathLst>
              <a:path w="20954" h="93979">
                <a:moveTo>
                  <a:pt x="20853" y="0"/>
                </a:moveTo>
                <a:lnTo>
                  <a:pt x="10426" y="0"/>
                </a:lnTo>
                <a:lnTo>
                  <a:pt x="0" y="83400"/>
                </a:lnTo>
                <a:lnTo>
                  <a:pt x="0" y="93827"/>
                </a:lnTo>
                <a:lnTo>
                  <a:pt x="10426" y="9382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639264" y="4917314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67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649688" y="4844333"/>
            <a:ext cx="20955" cy="83820"/>
          </a:xfrm>
          <a:custGeom>
            <a:avLst/>
            <a:gdLst/>
            <a:ahLst/>
            <a:cxnLst/>
            <a:rect l="l" t="t" r="r" b="b"/>
            <a:pathLst>
              <a:path w="20954" h="83820">
                <a:moveTo>
                  <a:pt x="20853" y="0"/>
                </a:moveTo>
                <a:lnTo>
                  <a:pt x="10426" y="0"/>
                </a:lnTo>
                <a:lnTo>
                  <a:pt x="0" y="72974"/>
                </a:lnTo>
                <a:lnTo>
                  <a:pt x="0" y="83400"/>
                </a:lnTo>
                <a:lnTo>
                  <a:pt x="10426" y="8340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660113" y="4771360"/>
            <a:ext cx="20955" cy="83820"/>
          </a:xfrm>
          <a:custGeom>
            <a:avLst/>
            <a:gdLst/>
            <a:ahLst/>
            <a:cxnLst/>
            <a:rect l="l" t="t" r="r" b="b"/>
            <a:pathLst>
              <a:path w="20954" h="83820">
                <a:moveTo>
                  <a:pt x="20853" y="0"/>
                </a:moveTo>
                <a:lnTo>
                  <a:pt x="10426" y="0"/>
                </a:lnTo>
                <a:lnTo>
                  <a:pt x="0" y="72974"/>
                </a:lnTo>
                <a:lnTo>
                  <a:pt x="0" y="83400"/>
                </a:lnTo>
                <a:lnTo>
                  <a:pt x="10426" y="8340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670538" y="4708815"/>
            <a:ext cx="20955" cy="73025"/>
          </a:xfrm>
          <a:custGeom>
            <a:avLst/>
            <a:gdLst/>
            <a:ahLst/>
            <a:cxnLst/>
            <a:rect l="l" t="t" r="r" b="b"/>
            <a:pathLst>
              <a:path w="20954" h="73025">
                <a:moveTo>
                  <a:pt x="20853" y="0"/>
                </a:moveTo>
                <a:lnTo>
                  <a:pt x="10426" y="0"/>
                </a:lnTo>
                <a:lnTo>
                  <a:pt x="0" y="62547"/>
                </a:lnTo>
                <a:lnTo>
                  <a:pt x="0" y="72974"/>
                </a:lnTo>
                <a:lnTo>
                  <a:pt x="10426" y="7297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680962" y="4687973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40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13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691387" y="4656697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67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14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701811" y="4594144"/>
            <a:ext cx="20955" cy="73025"/>
          </a:xfrm>
          <a:custGeom>
            <a:avLst/>
            <a:gdLst/>
            <a:ahLst/>
            <a:cxnLst/>
            <a:rect l="l" t="t" r="r" b="b"/>
            <a:pathLst>
              <a:path w="20954" h="73025">
                <a:moveTo>
                  <a:pt x="20853" y="0"/>
                </a:moveTo>
                <a:lnTo>
                  <a:pt x="10426" y="0"/>
                </a:lnTo>
                <a:lnTo>
                  <a:pt x="0" y="62547"/>
                </a:lnTo>
                <a:lnTo>
                  <a:pt x="0" y="72974"/>
                </a:lnTo>
                <a:lnTo>
                  <a:pt x="10426" y="7297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712237" y="4542022"/>
            <a:ext cx="20955" cy="62865"/>
          </a:xfrm>
          <a:custGeom>
            <a:avLst/>
            <a:gdLst/>
            <a:ahLst/>
            <a:cxnLst/>
            <a:rect l="l" t="t" r="r" b="b"/>
            <a:pathLst>
              <a:path w="20954" h="62864">
                <a:moveTo>
                  <a:pt x="20853" y="0"/>
                </a:moveTo>
                <a:lnTo>
                  <a:pt x="10426" y="0"/>
                </a:lnTo>
                <a:lnTo>
                  <a:pt x="0" y="52120"/>
                </a:lnTo>
                <a:lnTo>
                  <a:pt x="0" y="62547"/>
                </a:lnTo>
                <a:lnTo>
                  <a:pt x="10426" y="62547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722661" y="453159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733084" y="453159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743510" y="454723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753934" y="4510751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67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764360" y="45003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774784" y="450553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785207" y="45003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795633" y="45159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806058" y="45159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816483" y="45159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826908" y="45003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837333" y="4469053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67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13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847757" y="447426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858180" y="446904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868604" y="447946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879031" y="4458628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67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889456" y="444819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899880" y="445341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910306" y="4427343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920730" y="4406494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931154" y="439607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941579" y="440128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952004" y="4375219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962429" y="436479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972853" y="4343958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40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13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983277" y="4323096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993703" y="431267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004127" y="4291835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40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13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014553" y="4270985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40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13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024977" y="4250123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035402" y="4218861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67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13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045826" y="4198000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056251" y="4177163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40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14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066676" y="416673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077100" y="4145876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087525" y="4114613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67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097950" y="4093766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40"/>
                </a:lnTo>
                <a:lnTo>
                  <a:pt x="0" y="31267"/>
                </a:lnTo>
                <a:lnTo>
                  <a:pt x="10426" y="31267"/>
                </a:lnTo>
                <a:lnTo>
                  <a:pt x="20853" y="10413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108374" y="4062489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67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14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118799" y="4031216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67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129223" y="4010356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139649" y="3968667"/>
            <a:ext cx="20955" cy="52705"/>
          </a:xfrm>
          <a:custGeom>
            <a:avLst/>
            <a:gdLst/>
            <a:ahLst/>
            <a:cxnLst/>
            <a:rect l="l" t="t" r="r" b="b"/>
            <a:pathLst>
              <a:path w="20954" h="52704">
                <a:moveTo>
                  <a:pt x="20853" y="0"/>
                </a:moveTo>
                <a:lnTo>
                  <a:pt x="10426" y="0"/>
                </a:lnTo>
                <a:lnTo>
                  <a:pt x="0" y="41694"/>
                </a:lnTo>
                <a:lnTo>
                  <a:pt x="0" y="52120"/>
                </a:lnTo>
                <a:lnTo>
                  <a:pt x="10426" y="5212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150073" y="3937393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67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160498" y="392696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170923" y="3906109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181347" y="3885260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191770" y="38852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202196" y="388526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212622" y="3853996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4" h="41910">
                <a:moveTo>
                  <a:pt x="20853" y="0"/>
                </a:moveTo>
                <a:lnTo>
                  <a:pt x="10426" y="0"/>
                </a:lnTo>
                <a:lnTo>
                  <a:pt x="0" y="31267"/>
                </a:lnTo>
                <a:lnTo>
                  <a:pt x="0" y="41694"/>
                </a:lnTo>
                <a:lnTo>
                  <a:pt x="10426" y="41694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223046" y="3833136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20853" y="0"/>
                </a:moveTo>
                <a:lnTo>
                  <a:pt x="10426" y="0"/>
                </a:lnTo>
                <a:lnTo>
                  <a:pt x="0" y="20853"/>
                </a:lnTo>
                <a:lnTo>
                  <a:pt x="0" y="31280"/>
                </a:lnTo>
                <a:lnTo>
                  <a:pt x="10426" y="31280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233470" y="38227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243895" y="381229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254319" y="381750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264745" y="380186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275169" y="379144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285595" y="37810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296018" y="378623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306443" y="377059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316868" y="377580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327293" y="376016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337717" y="376538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348142" y="374974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358566" y="375495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368991" y="375495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379416" y="375495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389840" y="375495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400265" y="375495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410691" y="373931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421114" y="374453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431539" y="374453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441964" y="374453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452389" y="374453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462813" y="374453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473238" y="374453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483663" y="374453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494088" y="372889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20853" y="0"/>
                </a:moveTo>
                <a:lnTo>
                  <a:pt x="10426" y="0"/>
                </a:lnTo>
                <a:lnTo>
                  <a:pt x="0" y="10426"/>
                </a:lnTo>
                <a:lnTo>
                  <a:pt x="0" y="20853"/>
                </a:lnTo>
                <a:lnTo>
                  <a:pt x="10426" y="20853"/>
                </a:lnTo>
                <a:lnTo>
                  <a:pt x="20853" y="10426"/>
                </a:lnTo>
                <a:lnTo>
                  <a:pt x="20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504512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514937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525361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535786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546211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556635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567060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577485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587910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598334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608759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619184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629608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640033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650458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660882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671307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681732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692156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702581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713006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723430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733855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744280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754704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765129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775554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785978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796403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806828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817253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827677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838102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848527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858952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869376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879801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890226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900650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911075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921500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7931924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942349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952774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963198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973623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984047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994472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8004897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8015321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8025746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8036171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8046596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8057020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8067445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8077870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8088295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8098719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8109144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8119569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8129994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8140418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8150843" y="37341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49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8161266" y="372889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4">
                <a:moveTo>
                  <a:pt x="10426" y="0"/>
                </a:moveTo>
                <a:lnTo>
                  <a:pt x="0" y="0"/>
                </a:lnTo>
                <a:lnTo>
                  <a:pt x="0" y="10426"/>
                </a:lnTo>
                <a:lnTo>
                  <a:pt x="10426" y="20853"/>
                </a:lnTo>
                <a:lnTo>
                  <a:pt x="20853" y="20853"/>
                </a:lnTo>
                <a:lnTo>
                  <a:pt x="20853" y="10426"/>
                </a:lnTo>
                <a:lnTo>
                  <a:pt x="10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702621" y="1041294"/>
            <a:ext cx="114300" cy="2700020"/>
          </a:xfrm>
          <a:custGeom>
            <a:avLst/>
            <a:gdLst/>
            <a:ahLst/>
            <a:cxnLst/>
            <a:rect l="l" t="t" r="r" b="b"/>
            <a:pathLst>
              <a:path w="114300" h="2700020">
                <a:moveTo>
                  <a:pt x="76200" y="114300"/>
                </a:moveTo>
                <a:lnTo>
                  <a:pt x="38100" y="114300"/>
                </a:lnTo>
                <a:lnTo>
                  <a:pt x="38100" y="2699994"/>
                </a:lnTo>
                <a:lnTo>
                  <a:pt x="76200" y="2699994"/>
                </a:lnTo>
                <a:lnTo>
                  <a:pt x="76200" y="114300"/>
                </a:lnTo>
                <a:close/>
              </a:path>
              <a:path w="114300" h="270002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519468" y="6437516"/>
            <a:ext cx="2667000" cy="114300"/>
          </a:xfrm>
          <a:custGeom>
            <a:avLst/>
            <a:gdLst/>
            <a:ahLst/>
            <a:cxnLst/>
            <a:rect l="l" t="t" r="r" b="b"/>
            <a:pathLst>
              <a:path w="2667000" h="114300">
                <a:moveTo>
                  <a:pt x="2552700" y="0"/>
                </a:moveTo>
                <a:lnTo>
                  <a:pt x="2552700" y="38099"/>
                </a:lnTo>
                <a:lnTo>
                  <a:pt x="0" y="38099"/>
                </a:lnTo>
                <a:lnTo>
                  <a:pt x="0" y="76199"/>
                </a:lnTo>
                <a:lnTo>
                  <a:pt x="2552700" y="76199"/>
                </a:lnTo>
                <a:lnTo>
                  <a:pt x="2552700" y="114299"/>
                </a:lnTo>
                <a:lnTo>
                  <a:pt x="2667000" y="57149"/>
                </a:lnTo>
                <a:lnTo>
                  <a:pt x="255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 txBox="1"/>
          <p:nvPr/>
        </p:nvSpPr>
        <p:spPr>
          <a:xfrm>
            <a:off x="2424374" y="1973966"/>
            <a:ext cx="205184" cy="1050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Side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Scatter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8" name="object 518"/>
          <p:cNvSpPr txBox="1"/>
          <p:nvPr/>
        </p:nvSpPr>
        <p:spPr>
          <a:xfrm>
            <a:off x="6115105" y="6573300"/>
            <a:ext cx="137668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Forward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Scatter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6" name="object 516"/>
          <p:cNvSpPr txBox="1">
            <a:spLocks noGrp="1"/>
          </p:cNvSpPr>
          <p:nvPr>
            <p:ph type="title"/>
          </p:nvPr>
        </p:nvSpPr>
        <p:spPr>
          <a:xfrm>
            <a:off x="1210123" y="129208"/>
            <a:ext cx="9771753" cy="919675"/>
          </a:xfrm>
          <a:prstGeom prst="rect">
            <a:avLst/>
          </a:prstGeom>
        </p:spPr>
        <p:txBody>
          <a:bodyPr vert="horz" wrap="square" lIns="0" tIns="29845" rIns="0" bIns="0" rtlCol="0" anchor="ctr">
            <a:spAutoFit/>
          </a:bodyPr>
          <a:lstStyle/>
          <a:p>
            <a:pPr marL="2852420" marR="5080" indent="-2840355" algn="ctr">
              <a:lnSpc>
                <a:spcPts val="3329"/>
              </a:lnSpc>
              <a:spcBef>
                <a:spcPts val="235"/>
              </a:spcBef>
            </a:pPr>
            <a:r>
              <a:rPr spc="-5" dirty="0"/>
              <a:t>Citogramma: </a:t>
            </a:r>
            <a:r>
              <a:rPr dirty="0"/>
              <a:t>trasposizione cartesiana di due  </a:t>
            </a:r>
            <a:r>
              <a:rPr spc="-5" dirty="0"/>
              <a:t>istogrammi</a:t>
            </a:r>
          </a:p>
        </p:txBody>
      </p:sp>
      <p:sp>
        <p:nvSpPr>
          <p:cNvPr id="517" name="object 517"/>
          <p:cNvSpPr txBox="1"/>
          <p:nvPr/>
        </p:nvSpPr>
        <p:spPr>
          <a:xfrm>
            <a:off x="2152706" y="4351842"/>
            <a:ext cx="2958465" cy="1855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2400" dirty="0">
                <a:latin typeface="Arial"/>
                <a:cs typeface="Arial"/>
              </a:rPr>
              <a:t>La misura </a:t>
            </a:r>
            <a:r>
              <a:rPr sz="2400" spc="-5" dirty="0">
                <a:latin typeface="Arial"/>
                <a:cs typeface="Arial"/>
              </a:rPr>
              <a:t>correlata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  </a:t>
            </a:r>
            <a:r>
              <a:rPr sz="2400" spc="-5" dirty="0">
                <a:latin typeface="Arial"/>
                <a:cs typeface="Arial"/>
              </a:rPr>
              <a:t>questi </a:t>
            </a:r>
            <a:r>
              <a:rPr sz="2400" dirty="0">
                <a:latin typeface="Arial"/>
                <a:cs typeface="Arial"/>
              </a:rPr>
              <a:t>valori </a:t>
            </a:r>
            <a:r>
              <a:rPr sz="2400" spc="-5" dirty="0">
                <a:latin typeface="Arial"/>
                <a:cs typeface="Arial"/>
              </a:rPr>
              <a:t>permette  </a:t>
            </a:r>
            <a:r>
              <a:rPr sz="2400" dirty="0">
                <a:latin typeface="Arial"/>
                <a:cs typeface="Arial"/>
              </a:rPr>
              <a:t>di risolvere una  popolazione cellulare  </a:t>
            </a:r>
            <a:r>
              <a:rPr sz="2400" spc="-5" dirty="0">
                <a:latin typeface="Arial"/>
                <a:cs typeface="Arial"/>
              </a:rPr>
              <a:t>eterogenea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2250" y="1146316"/>
            <a:ext cx="114300" cy="2700020"/>
          </a:xfrm>
          <a:custGeom>
            <a:avLst/>
            <a:gdLst/>
            <a:ahLst/>
            <a:cxnLst/>
            <a:rect l="l" t="t" r="r" b="b"/>
            <a:pathLst>
              <a:path w="114300" h="2700020">
                <a:moveTo>
                  <a:pt x="76200" y="114300"/>
                </a:moveTo>
                <a:lnTo>
                  <a:pt x="38100" y="114300"/>
                </a:lnTo>
                <a:lnTo>
                  <a:pt x="38100" y="2699994"/>
                </a:lnTo>
                <a:lnTo>
                  <a:pt x="76200" y="2699994"/>
                </a:lnTo>
                <a:lnTo>
                  <a:pt x="76200" y="114300"/>
                </a:lnTo>
                <a:close/>
              </a:path>
              <a:path w="114300" h="270002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62600" y="6542539"/>
            <a:ext cx="2667000" cy="114300"/>
          </a:xfrm>
          <a:custGeom>
            <a:avLst/>
            <a:gdLst/>
            <a:ahLst/>
            <a:cxnLst/>
            <a:rect l="l" t="t" r="r" b="b"/>
            <a:pathLst>
              <a:path w="2667000" h="114300">
                <a:moveTo>
                  <a:pt x="2552700" y="0"/>
                </a:moveTo>
                <a:lnTo>
                  <a:pt x="2552700" y="38100"/>
                </a:lnTo>
                <a:lnTo>
                  <a:pt x="0" y="38100"/>
                </a:lnTo>
                <a:lnTo>
                  <a:pt x="0" y="76200"/>
                </a:lnTo>
                <a:lnTo>
                  <a:pt x="2552700" y="76200"/>
                </a:lnTo>
                <a:lnTo>
                  <a:pt x="2552700" y="114300"/>
                </a:lnTo>
                <a:lnTo>
                  <a:pt x="2667000" y="57150"/>
                </a:lnTo>
                <a:lnTo>
                  <a:pt x="255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2600" y="1146311"/>
            <a:ext cx="2700000" cy="270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5600" y="1146316"/>
            <a:ext cx="2667000" cy="2700020"/>
          </a:xfrm>
          <a:custGeom>
            <a:avLst/>
            <a:gdLst/>
            <a:ahLst/>
            <a:cxnLst/>
            <a:rect l="l" t="t" r="r" b="b"/>
            <a:pathLst>
              <a:path w="2667000" h="2700020">
                <a:moveTo>
                  <a:pt x="0" y="2699994"/>
                </a:moveTo>
                <a:lnTo>
                  <a:pt x="2667000" y="2699994"/>
                </a:lnTo>
                <a:lnTo>
                  <a:pt x="2667000" y="0"/>
                </a:lnTo>
                <a:lnTo>
                  <a:pt x="0" y="0"/>
                </a:lnTo>
                <a:lnTo>
                  <a:pt x="0" y="2699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00812" y="1151522"/>
            <a:ext cx="2689860" cy="2689860"/>
          </a:xfrm>
          <a:custGeom>
            <a:avLst/>
            <a:gdLst/>
            <a:ahLst/>
            <a:cxnLst/>
            <a:rect l="l" t="t" r="r" b="b"/>
            <a:pathLst>
              <a:path w="2689860" h="2689860">
                <a:moveTo>
                  <a:pt x="0" y="2689575"/>
                </a:moveTo>
                <a:lnTo>
                  <a:pt x="0" y="0"/>
                </a:lnTo>
                <a:lnTo>
                  <a:pt x="2689575" y="0"/>
                </a:lnTo>
                <a:lnTo>
                  <a:pt x="2689575" y="2689575"/>
                </a:lnTo>
                <a:lnTo>
                  <a:pt x="0" y="2689575"/>
                </a:lnTo>
                <a:close/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5600" y="3841098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4945" y="1615417"/>
            <a:ext cx="2470651" cy="2199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4325" y="150075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267" y="0"/>
                </a:moveTo>
                <a:lnTo>
                  <a:pt x="10426" y="0"/>
                </a:lnTo>
                <a:lnTo>
                  <a:pt x="0" y="10413"/>
                </a:lnTo>
                <a:lnTo>
                  <a:pt x="0" y="31267"/>
                </a:lnTo>
                <a:lnTo>
                  <a:pt x="20853" y="31267"/>
                </a:lnTo>
                <a:lnTo>
                  <a:pt x="31267" y="20840"/>
                </a:lnTo>
                <a:lnTo>
                  <a:pt x="31267" y="0"/>
                </a:lnTo>
                <a:close/>
              </a:path>
            </a:pathLst>
          </a:custGeom>
          <a:solidFill>
            <a:srgbClr val="FF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2600" y="3846305"/>
            <a:ext cx="2700020" cy="2667000"/>
          </a:xfrm>
          <a:custGeom>
            <a:avLst/>
            <a:gdLst/>
            <a:ahLst/>
            <a:cxnLst/>
            <a:rect l="l" t="t" r="r" b="b"/>
            <a:pathLst>
              <a:path w="2700020" h="2667000">
                <a:moveTo>
                  <a:pt x="0" y="2667005"/>
                </a:moveTo>
                <a:lnTo>
                  <a:pt x="2699994" y="2667005"/>
                </a:lnTo>
                <a:lnTo>
                  <a:pt x="2699994" y="0"/>
                </a:lnTo>
                <a:lnTo>
                  <a:pt x="0" y="0"/>
                </a:lnTo>
                <a:lnTo>
                  <a:pt x="0" y="2667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7812" y="3818523"/>
            <a:ext cx="2689860" cy="2689860"/>
          </a:xfrm>
          <a:custGeom>
            <a:avLst/>
            <a:gdLst/>
            <a:ahLst/>
            <a:cxnLst/>
            <a:rect l="l" t="t" r="r" b="b"/>
            <a:pathLst>
              <a:path w="2689859" h="2689860">
                <a:moveTo>
                  <a:pt x="0" y="2689575"/>
                </a:moveTo>
                <a:lnTo>
                  <a:pt x="2689575" y="2689575"/>
                </a:lnTo>
                <a:lnTo>
                  <a:pt x="2689575" y="0"/>
                </a:lnTo>
                <a:lnTo>
                  <a:pt x="0" y="0"/>
                </a:lnTo>
                <a:lnTo>
                  <a:pt x="0" y="2689575"/>
                </a:lnTo>
                <a:close/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67812" y="3846305"/>
            <a:ext cx="0" cy="2667000"/>
          </a:xfrm>
          <a:custGeom>
            <a:avLst/>
            <a:gdLst/>
            <a:ahLst/>
            <a:cxnLst/>
            <a:rect l="l" t="t" r="r" b="b"/>
            <a:pathLst>
              <a:path h="2667000">
                <a:moveTo>
                  <a:pt x="0" y="0"/>
                </a:moveTo>
                <a:lnTo>
                  <a:pt x="0" y="2667005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83833" y="3813313"/>
            <a:ext cx="1480304" cy="2627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84009" y="2078780"/>
            <a:ext cx="205184" cy="1050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Side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Scatter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24570" y="4164680"/>
            <a:ext cx="14027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80" dirty="0">
                <a:solidFill>
                  <a:srgbClr val="24FF0E"/>
                </a:solidFill>
                <a:latin typeface="Calibri"/>
                <a:cs typeface="Calibri"/>
              </a:rPr>
              <a:t>L</a:t>
            </a:r>
            <a:r>
              <a:rPr sz="2000" b="1" dirty="0">
                <a:solidFill>
                  <a:srgbClr val="24FF0E"/>
                </a:solidFill>
                <a:latin typeface="Calibri"/>
                <a:cs typeface="Calibri"/>
              </a:rPr>
              <a:t>y</a:t>
            </a:r>
            <a:r>
              <a:rPr sz="2000" b="1" spc="-5" dirty="0">
                <a:solidFill>
                  <a:srgbClr val="24FF0E"/>
                </a:solidFill>
                <a:latin typeface="Calibri"/>
                <a:cs typeface="Calibri"/>
              </a:rPr>
              <a:t>m</a:t>
            </a:r>
            <a:r>
              <a:rPr sz="2000" b="1" dirty="0">
                <a:solidFill>
                  <a:srgbClr val="24FF0E"/>
                </a:solidFill>
                <a:latin typeface="Calibri"/>
                <a:cs typeface="Calibri"/>
              </a:rPr>
              <a:t>phoc</a:t>
            </a:r>
            <a:r>
              <a:rPr sz="2000" b="1" spc="10" dirty="0">
                <a:solidFill>
                  <a:srgbClr val="24FF0E"/>
                </a:solidFill>
                <a:latin typeface="Calibri"/>
                <a:cs typeface="Calibri"/>
              </a:rPr>
              <a:t>y</a:t>
            </a:r>
            <a:r>
              <a:rPr sz="2000" b="1" spc="-30" dirty="0">
                <a:solidFill>
                  <a:srgbClr val="24FF0E"/>
                </a:solidFill>
                <a:latin typeface="Calibri"/>
                <a:cs typeface="Calibri"/>
              </a:rPr>
              <a:t>t</a:t>
            </a:r>
            <a:r>
              <a:rPr sz="2000" b="1" spc="5" dirty="0">
                <a:solidFill>
                  <a:srgbClr val="24FF0E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24FF0E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77072" y="4499162"/>
            <a:ext cx="897267" cy="714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825853" y="2681517"/>
            <a:ext cx="1198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solidFill>
                  <a:srgbClr val="0021FF"/>
                </a:solidFill>
                <a:latin typeface="Calibri"/>
                <a:cs typeface="Calibri"/>
              </a:rPr>
              <a:t>M</a:t>
            </a:r>
            <a:r>
              <a:rPr sz="2000" b="1" spc="-5" dirty="0">
                <a:solidFill>
                  <a:srgbClr val="0021FF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0021FF"/>
                </a:solidFill>
                <a:latin typeface="Calibri"/>
                <a:cs typeface="Calibri"/>
              </a:rPr>
              <a:t>n</a:t>
            </a:r>
            <a:r>
              <a:rPr sz="2000" b="1" spc="-5" dirty="0">
                <a:solidFill>
                  <a:srgbClr val="0021FF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0021FF"/>
                </a:solidFill>
                <a:latin typeface="Calibri"/>
                <a:cs typeface="Calibri"/>
              </a:rPr>
              <a:t>c</a:t>
            </a:r>
            <a:r>
              <a:rPr sz="2000" b="1" spc="5" dirty="0">
                <a:solidFill>
                  <a:srgbClr val="0021FF"/>
                </a:solidFill>
                <a:latin typeface="Calibri"/>
                <a:cs typeface="Calibri"/>
              </a:rPr>
              <a:t>y</a:t>
            </a:r>
            <a:r>
              <a:rPr sz="2000" b="1" spc="-30" dirty="0">
                <a:solidFill>
                  <a:srgbClr val="0021FF"/>
                </a:solidFill>
                <a:latin typeface="Calibri"/>
                <a:cs typeface="Calibri"/>
              </a:rPr>
              <a:t>t</a:t>
            </a:r>
            <a:r>
              <a:rPr sz="2000" b="1" spc="5" dirty="0">
                <a:solidFill>
                  <a:srgbClr val="0021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0021FF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77072" y="3015282"/>
            <a:ext cx="897267" cy="8742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719776" y="1193219"/>
            <a:ext cx="14116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10" dirty="0">
                <a:solidFill>
                  <a:srgbClr val="FC6A09"/>
                </a:solidFill>
                <a:latin typeface="Calibri"/>
                <a:cs typeface="Calibri"/>
              </a:rPr>
              <a:t>Granulocytes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08050" y="1527312"/>
            <a:ext cx="1035300" cy="9547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23311" y="4573742"/>
            <a:ext cx="14154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RBCs,</a:t>
            </a:r>
            <a:r>
              <a:rPr sz="20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Debris,  Dead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Cells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71800" y="4422912"/>
            <a:ext cx="483144" cy="4831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71800" y="4980810"/>
            <a:ext cx="483144" cy="4126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62600" y="1146311"/>
            <a:ext cx="2700000" cy="270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736035" y="236413"/>
            <a:ext cx="8719930" cy="919675"/>
          </a:xfrm>
          <a:prstGeom prst="rect">
            <a:avLst/>
          </a:prstGeom>
        </p:spPr>
        <p:txBody>
          <a:bodyPr vert="horz" wrap="square" lIns="0" tIns="29845" rIns="0" bIns="0" rtlCol="0" anchor="ctr">
            <a:spAutoFit/>
          </a:bodyPr>
          <a:lstStyle/>
          <a:p>
            <a:pPr marL="2852420" marR="5080" indent="-2840355" algn="ctr">
              <a:lnSpc>
                <a:spcPts val="3329"/>
              </a:lnSpc>
              <a:spcBef>
                <a:spcPts val="235"/>
              </a:spcBef>
            </a:pPr>
            <a:r>
              <a:rPr spc="-5" dirty="0"/>
              <a:t>Citogramma: </a:t>
            </a:r>
            <a:r>
              <a:rPr dirty="0"/>
              <a:t>trasposizione cartesiana di due  </a:t>
            </a:r>
            <a:r>
              <a:rPr spc="-5" dirty="0"/>
              <a:t>istogrammi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174740" y="6678319"/>
            <a:ext cx="137668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Forward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Scatter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8540" y="1078245"/>
            <a:ext cx="7581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Estere </a:t>
            </a:r>
            <a:r>
              <a:rPr sz="2000" dirty="0">
                <a:latin typeface="Arial"/>
                <a:cs typeface="Arial"/>
              </a:rPr>
              <a:t>succinimmidico della </a:t>
            </a:r>
            <a:r>
              <a:rPr sz="2000" spc="-5" dirty="0">
                <a:latin typeface="Arial"/>
                <a:cs typeface="Arial"/>
              </a:rPr>
              <a:t>carbossifluoresceina </a:t>
            </a:r>
            <a:r>
              <a:rPr sz="2000" dirty="0">
                <a:latin typeface="Arial"/>
                <a:cs typeface="Arial"/>
              </a:rPr>
              <a:t>(CFSE) è </a:t>
            </a:r>
            <a:r>
              <a:rPr sz="2000" spc="-5" dirty="0">
                <a:latin typeface="Arial"/>
                <a:cs typeface="Arial"/>
              </a:rPr>
              <a:t>reso  fluorescente </a:t>
            </a:r>
            <a:r>
              <a:rPr sz="2000" dirty="0">
                <a:latin typeface="Arial"/>
                <a:cs typeface="Arial"/>
              </a:rPr>
              <a:t>dalle </a:t>
            </a:r>
            <a:r>
              <a:rPr sz="2000" spc="-5" dirty="0">
                <a:latin typeface="Arial"/>
                <a:cs typeface="Arial"/>
              </a:rPr>
              <a:t>esterasi all’interno </a:t>
            </a:r>
            <a:r>
              <a:rPr sz="2000" dirty="0">
                <a:latin typeface="Arial"/>
                <a:cs typeface="Arial"/>
              </a:rPr>
              <a:t>della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cellula.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80567" y="45391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5" h="533400">
                <a:moveTo>
                  <a:pt x="237070" y="0"/>
                </a:moveTo>
                <a:lnTo>
                  <a:pt x="194455" y="4296"/>
                </a:lnTo>
                <a:lnTo>
                  <a:pt x="154346" y="16685"/>
                </a:lnTo>
                <a:lnTo>
                  <a:pt x="117413" y="36412"/>
                </a:lnTo>
                <a:lnTo>
                  <a:pt x="84326" y="62724"/>
                </a:lnTo>
                <a:lnTo>
                  <a:pt x="55754" y="94868"/>
                </a:lnTo>
                <a:lnTo>
                  <a:pt x="32365" y="132091"/>
                </a:lnTo>
                <a:lnTo>
                  <a:pt x="14831" y="173639"/>
                </a:lnTo>
                <a:lnTo>
                  <a:pt x="3819" y="218760"/>
                </a:lnTo>
                <a:lnTo>
                  <a:pt x="0" y="266700"/>
                </a:lnTo>
                <a:lnTo>
                  <a:pt x="3819" y="314639"/>
                </a:lnTo>
                <a:lnTo>
                  <a:pt x="14831" y="359760"/>
                </a:lnTo>
                <a:lnTo>
                  <a:pt x="32365" y="401308"/>
                </a:lnTo>
                <a:lnTo>
                  <a:pt x="55754" y="438531"/>
                </a:lnTo>
                <a:lnTo>
                  <a:pt x="84326" y="470675"/>
                </a:lnTo>
                <a:lnTo>
                  <a:pt x="117413" y="496987"/>
                </a:lnTo>
                <a:lnTo>
                  <a:pt x="154346" y="516714"/>
                </a:lnTo>
                <a:lnTo>
                  <a:pt x="194455" y="529103"/>
                </a:lnTo>
                <a:lnTo>
                  <a:pt x="237070" y="533400"/>
                </a:lnTo>
                <a:lnTo>
                  <a:pt x="279682" y="529103"/>
                </a:lnTo>
                <a:lnTo>
                  <a:pt x="319788" y="516714"/>
                </a:lnTo>
                <a:lnTo>
                  <a:pt x="356719" y="496987"/>
                </a:lnTo>
                <a:lnTo>
                  <a:pt x="389804" y="470675"/>
                </a:lnTo>
                <a:lnTo>
                  <a:pt x="418376" y="438531"/>
                </a:lnTo>
                <a:lnTo>
                  <a:pt x="441763" y="401308"/>
                </a:lnTo>
                <a:lnTo>
                  <a:pt x="459298" y="359760"/>
                </a:lnTo>
                <a:lnTo>
                  <a:pt x="470309" y="314639"/>
                </a:lnTo>
                <a:lnTo>
                  <a:pt x="474129" y="266700"/>
                </a:lnTo>
                <a:lnTo>
                  <a:pt x="470309" y="218760"/>
                </a:lnTo>
                <a:lnTo>
                  <a:pt x="459298" y="173639"/>
                </a:lnTo>
                <a:lnTo>
                  <a:pt x="441763" y="132091"/>
                </a:lnTo>
                <a:lnTo>
                  <a:pt x="418376" y="94868"/>
                </a:lnTo>
                <a:lnTo>
                  <a:pt x="389804" y="62724"/>
                </a:lnTo>
                <a:lnTo>
                  <a:pt x="356719" y="36412"/>
                </a:lnTo>
                <a:lnTo>
                  <a:pt x="319788" y="16685"/>
                </a:lnTo>
                <a:lnTo>
                  <a:pt x="279682" y="4296"/>
                </a:lnTo>
                <a:lnTo>
                  <a:pt x="23707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80567" y="45391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5" h="533400">
                <a:moveTo>
                  <a:pt x="0" y="266563"/>
                </a:moveTo>
                <a:lnTo>
                  <a:pt x="3817" y="218648"/>
                </a:lnTo>
                <a:lnTo>
                  <a:pt x="14823" y="173551"/>
                </a:lnTo>
                <a:lnTo>
                  <a:pt x="32350" y="132024"/>
                </a:lnTo>
                <a:lnTo>
                  <a:pt x="55726" y="94820"/>
                </a:lnTo>
                <a:lnTo>
                  <a:pt x="84284" y="62692"/>
                </a:lnTo>
                <a:lnTo>
                  <a:pt x="117354" y="36393"/>
                </a:lnTo>
                <a:lnTo>
                  <a:pt x="154267" y="16676"/>
                </a:lnTo>
                <a:lnTo>
                  <a:pt x="194354" y="4294"/>
                </a:lnTo>
                <a:lnTo>
                  <a:pt x="236945" y="0"/>
                </a:lnTo>
                <a:lnTo>
                  <a:pt x="279536" y="4294"/>
                </a:lnTo>
                <a:lnTo>
                  <a:pt x="319623" y="16676"/>
                </a:lnTo>
                <a:lnTo>
                  <a:pt x="356536" y="36393"/>
                </a:lnTo>
                <a:lnTo>
                  <a:pt x="389606" y="62692"/>
                </a:lnTo>
                <a:lnTo>
                  <a:pt x="418164" y="94820"/>
                </a:lnTo>
                <a:lnTo>
                  <a:pt x="441541" y="132024"/>
                </a:lnTo>
                <a:lnTo>
                  <a:pt x="459067" y="173551"/>
                </a:lnTo>
                <a:lnTo>
                  <a:pt x="470073" y="218648"/>
                </a:lnTo>
                <a:lnTo>
                  <a:pt x="473891" y="266563"/>
                </a:lnTo>
                <a:lnTo>
                  <a:pt x="470073" y="314479"/>
                </a:lnTo>
                <a:lnTo>
                  <a:pt x="459067" y="359576"/>
                </a:lnTo>
                <a:lnTo>
                  <a:pt x="441541" y="401103"/>
                </a:lnTo>
                <a:lnTo>
                  <a:pt x="418164" y="438307"/>
                </a:lnTo>
                <a:lnTo>
                  <a:pt x="389606" y="470435"/>
                </a:lnTo>
                <a:lnTo>
                  <a:pt x="356536" y="496734"/>
                </a:lnTo>
                <a:lnTo>
                  <a:pt x="319623" y="516451"/>
                </a:lnTo>
                <a:lnTo>
                  <a:pt x="279536" y="528833"/>
                </a:lnTo>
                <a:lnTo>
                  <a:pt x="236945" y="533127"/>
                </a:lnTo>
                <a:lnTo>
                  <a:pt x="194354" y="528833"/>
                </a:lnTo>
                <a:lnTo>
                  <a:pt x="154267" y="516451"/>
                </a:lnTo>
                <a:lnTo>
                  <a:pt x="117354" y="496734"/>
                </a:lnTo>
                <a:lnTo>
                  <a:pt x="84284" y="470435"/>
                </a:lnTo>
                <a:lnTo>
                  <a:pt x="55726" y="438307"/>
                </a:lnTo>
                <a:lnTo>
                  <a:pt x="32350" y="401103"/>
                </a:lnTo>
                <a:lnTo>
                  <a:pt x="14823" y="359576"/>
                </a:lnTo>
                <a:lnTo>
                  <a:pt x="3817" y="314479"/>
                </a:lnTo>
                <a:lnTo>
                  <a:pt x="0" y="26656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4501" y="43105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237070" y="0"/>
                </a:moveTo>
                <a:lnTo>
                  <a:pt x="194455" y="4296"/>
                </a:lnTo>
                <a:lnTo>
                  <a:pt x="154346" y="16685"/>
                </a:lnTo>
                <a:lnTo>
                  <a:pt x="117413" y="36412"/>
                </a:lnTo>
                <a:lnTo>
                  <a:pt x="84326" y="62724"/>
                </a:lnTo>
                <a:lnTo>
                  <a:pt x="55754" y="94868"/>
                </a:lnTo>
                <a:lnTo>
                  <a:pt x="32365" y="132091"/>
                </a:lnTo>
                <a:lnTo>
                  <a:pt x="14831" y="173639"/>
                </a:lnTo>
                <a:lnTo>
                  <a:pt x="3819" y="218760"/>
                </a:lnTo>
                <a:lnTo>
                  <a:pt x="0" y="266700"/>
                </a:lnTo>
                <a:lnTo>
                  <a:pt x="3819" y="314639"/>
                </a:lnTo>
                <a:lnTo>
                  <a:pt x="14831" y="359760"/>
                </a:lnTo>
                <a:lnTo>
                  <a:pt x="32365" y="401308"/>
                </a:lnTo>
                <a:lnTo>
                  <a:pt x="55754" y="438531"/>
                </a:lnTo>
                <a:lnTo>
                  <a:pt x="84326" y="470675"/>
                </a:lnTo>
                <a:lnTo>
                  <a:pt x="117413" y="496987"/>
                </a:lnTo>
                <a:lnTo>
                  <a:pt x="154346" y="516714"/>
                </a:lnTo>
                <a:lnTo>
                  <a:pt x="194455" y="529103"/>
                </a:lnTo>
                <a:lnTo>
                  <a:pt x="237070" y="533400"/>
                </a:lnTo>
                <a:lnTo>
                  <a:pt x="279682" y="529103"/>
                </a:lnTo>
                <a:lnTo>
                  <a:pt x="319788" y="516714"/>
                </a:lnTo>
                <a:lnTo>
                  <a:pt x="356719" y="496987"/>
                </a:lnTo>
                <a:lnTo>
                  <a:pt x="389804" y="470675"/>
                </a:lnTo>
                <a:lnTo>
                  <a:pt x="418376" y="438531"/>
                </a:lnTo>
                <a:lnTo>
                  <a:pt x="441763" y="401308"/>
                </a:lnTo>
                <a:lnTo>
                  <a:pt x="459298" y="359760"/>
                </a:lnTo>
                <a:lnTo>
                  <a:pt x="470309" y="314639"/>
                </a:lnTo>
                <a:lnTo>
                  <a:pt x="474129" y="266700"/>
                </a:lnTo>
                <a:lnTo>
                  <a:pt x="470309" y="218760"/>
                </a:lnTo>
                <a:lnTo>
                  <a:pt x="459298" y="173639"/>
                </a:lnTo>
                <a:lnTo>
                  <a:pt x="441763" y="132091"/>
                </a:lnTo>
                <a:lnTo>
                  <a:pt x="418376" y="94868"/>
                </a:lnTo>
                <a:lnTo>
                  <a:pt x="389804" y="62724"/>
                </a:lnTo>
                <a:lnTo>
                  <a:pt x="356719" y="36412"/>
                </a:lnTo>
                <a:lnTo>
                  <a:pt x="319788" y="16685"/>
                </a:lnTo>
                <a:lnTo>
                  <a:pt x="279682" y="4296"/>
                </a:lnTo>
                <a:lnTo>
                  <a:pt x="237070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4501" y="43105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0" y="266563"/>
                </a:moveTo>
                <a:lnTo>
                  <a:pt x="3817" y="218648"/>
                </a:lnTo>
                <a:lnTo>
                  <a:pt x="14823" y="173551"/>
                </a:lnTo>
                <a:lnTo>
                  <a:pt x="32350" y="132024"/>
                </a:lnTo>
                <a:lnTo>
                  <a:pt x="55726" y="94820"/>
                </a:lnTo>
                <a:lnTo>
                  <a:pt x="84284" y="62692"/>
                </a:lnTo>
                <a:lnTo>
                  <a:pt x="117354" y="36393"/>
                </a:lnTo>
                <a:lnTo>
                  <a:pt x="154267" y="16676"/>
                </a:lnTo>
                <a:lnTo>
                  <a:pt x="194354" y="4294"/>
                </a:lnTo>
                <a:lnTo>
                  <a:pt x="236945" y="0"/>
                </a:lnTo>
                <a:lnTo>
                  <a:pt x="279536" y="4294"/>
                </a:lnTo>
                <a:lnTo>
                  <a:pt x="319623" y="16676"/>
                </a:lnTo>
                <a:lnTo>
                  <a:pt x="356536" y="36393"/>
                </a:lnTo>
                <a:lnTo>
                  <a:pt x="389606" y="62692"/>
                </a:lnTo>
                <a:lnTo>
                  <a:pt x="418164" y="94820"/>
                </a:lnTo>
                <a:lnTo>
                  <a:pt x="441541" y="132024"/>
                </a:lnTo>
                <a:lnTo>
                  <a:pt x="459067" y="173551"/>
                </a:lnTo>
                <a:lnTo>
                  <a:pt x="470073" y="218648"/>
                </a:lnTo>
                <a:lnTo>
                  <a:pt x="473891" y="266563"/>
                </a:lnTo>
                <a:lnTo>
                  <a:pt x="470073" y="314479"/>
                </a:lnTo>
                <a:lnTo>
                  <a:pt x="459067" y="359576"/>
                </a:lnTo>
                <a:lnTo>
                  <a:pt x="441541" y="401103"/>
                </a:lnTo>
                <a:lnTo>
                  <a:pt x="418164" y="438307"/>
                </a:lnTo>
                <a:lnTo>
                  <a:pt x="389606" y="470435"/>
                </a:lnTo>
                <a:lnTo>
                  <a:pt x="356536" y="496734"/>
                </a:lnTo>
                <a:lnTo>
                  <a:pt x="319623" y="516451"/>
                </a:lnTo>
                <a:lnTo>
                  <a:pt x="279536" y="528833"/>
                </a:lnTo>
                <a:lnTo>
                  <a:pt x="236945" y="533127"/>
                </a:lnTo>
                <a:lnTo>
                  <a:pt x="194354" y="528833"/>
                </a:lnTo>
                <a:lnTo>
                  <a:pt x="154267" y="516451"/>
                </a:lnTo>
                <a:lnTo>
                  <a:pt x="117354" y="496734"/>
                </a:lnTo>
                <a:lnTo>
                  <a:pt x="84284" y="470435"/>
                </a:lnTo>
                <a:lnTo>
                  <a:pt x="55726" y="438307"/>
                </a:lnTo>
                <a:lnTo>
                  <a:pt x="32350" y="401103"/>
                </a:lnTo>
                <a:lnTo>
                  <a:pt x="14823" y="359576"/>
                </a:lnTo>
                <a:lnTo>
                  <a:pt x="3817" y="314479"/>
                </a:lnTo>
                <a:lnTo>
                  <a:pt x="0" y="26656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54501" y="47677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237070" y="0"/>
                </a:moveTo>
                <a:lnTo>
                  <a:pt x="194455" y="4296"/>
                </a:lnTo>
                <a:lnTo>
                  <a:pt x="154346" y="16685"/>
                </a:lnTo>
                <a:lnTo>
                  <a:pt x="117413" y="36412"/>
                </a:lnTo>
                <a:lnTo>
                  <a:pt x="84326" y="62724"/>
                </a:lnTo>
                <a:lnTo>
                  <a:pt x="55754" y="94868"/>
                </a:lnTo>
                <a:lnTo>
                  <a:pt x="32365" y="132091"/>
                </a:lnTo>
                <a:lnTo>
                  <a:pt x="14831" y="173639"/>
                </a:lnTo>
                <a:lnTo>
                  <a:pt x="3819" y="218760"/>
                </a:lnTo>
                <a:lnTo>
                  <a:pt x="0" y="266700"/>
                </a:lnTo>
                <a:lnTo>
                  <a:pt x="3819" y="314639"/>
                </a:lnTo>
                <a:lnTo>
                  <a:pt x="14831" y="359760"/>
                </a:lnTo>
                <a:lnTo>
                  <a:pt x="32365" y="401308"/>
                </a:lnTo>
                <a:lnTo>
                  <a:pt x="55754" y="438531"/>
                </a:lnTo>
                <a:lnTo>
                  <a:pt x="84326" y="470675"/>
                </a:lnTo>
                <a:lnTo>
                  <a:pt x="117413" y="496987"/>
                </a:lnTo>
                <a:lnTo>
                  <a:pt x="154346" y="516714"/>
                </a:lnTo>
                <a:lnTo>
                  <a:pt x="194455" y="529103"/>
                </a:lnTo>
                <a:lnTo>
                  <a:pt x="237070" y="533400"/>
                </a:lnTo>
                <a:lnTo>
                  <a:pt x="279682" y="529103"/>
                </a:lnTo>
                <a:lnTo>
                  <a:pt x="319788" y="516714"/>
                </a:lnTo>
                <a:lnTo>
                  <a:pt x="356719" y="496987"/>
                </a:lnTo>
                <a:lnTo>
                  <a:pt x="389804" y="470675"/>
                </a:lnTo>
                <a:lnTo>
                  <a:pt x="418376" y="438531"/>
                </a:lnTo>
                <a:lnTo>
                  <a:pt x="441763" y="401308"/>
                </a:lnTo>
                <a:lnTo>
                  <a:pt x="459298" y="359760"/>
                </a:lnTo>
                <a:lnTo>
                  <a:pt x="470309" y="314639"/>
                </a:lnTo>
                <a:lnTo>
                  <a:pt x="474129" y="266700"/>
                </a:lnTo>
                <a:lnTo>
                  <a:pt x="470309" y="218760"/>
                </a:lnTo>
                <a:lnTo>
                  <a:pt x="459298" y="173639"/>
                </a:lnTo>
                <a:lnTo>
                  <a:pt x="441763" y="132091"/>
                </a:lnTo>
                <a:lnTo>
                  <a:pt x="418376" y="94868"/>
                </a:lnTo>
                <a:lnTo>
                  <a:pt x="389804" y="62724"/>
                </a:lnTo>
                <a:lnTo>
                  <a:pt x="356719" y="36412"/>
                </a:lnTo>
                <a:lnTo>
                  <a:pt x="319788" y="16685"/>
                </a:lnTo>
                <a:lnTo>
                  <a:pt x="279682" y="4296"/>
                </a:lnTo>
                <a:lnTo>
                  <a:pt x="237070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4501" y="47677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0" y="266563"/>
                </a:moveTo>
                <a:lnTo>
                  <a:pt x="3817" y="218648"/>
                </a:lnTo>
                <a:lnTo>
                  <a:pt x="14823" y="173551"/>
                </a:lnTo>
                <a:lnTo>
                  <a:pt x="32350" y="132024"/>
                </a:lnTo>
                <a:lnTo>
                  <a:pt x="55726" y="94820"/>
                </a:lnTo>
                <a:lnTo>
                  <a:pt x="84284" y="62692"/>
                </a:lnTo>
                <a:lnTo>
                  <a:pt x="117354" y="36393"/>
                </a:lnTo>
                <a:lnTo>
                  <a:pt x="154267" y="16676"/>
                </a:lnTo>
                <a:lnTo>
                  <a:pt x="194354" y="4294"/>
                </a:lnTo>
                <a:lnTo>
                  <a:pt x="236945" y="0"/>
                </a:lnTo>
                <a:lnTo>
                  <a:pt x="279536" y="4294"/>
                </a:lnTo>
                <a:lnTo>
                  <a:pt x="319623" y="16676"/>
                </a:lnTo>
                <a:lnTo>
                  <a:pt x="356536" y="36393"/>
                </a:lnTo>
                <a:lnTo>
                  <a:pt x="389606" y="62692"/>
                </a:lnTo>
                <a:lnTo>
                  <a:pt x="418164" y="94820"/>
                </a:lnTo>
                <a:lnTo>
                  <a:pt x="441541" y="132024"/>
                </a:lnTo>
                <a:lnTo>
                  <a:pt x="459067" y="173551"/>
                </a:lnTo>
                <a:lnTo>
                  <a:pt x="470073" y="218648"/>
                </a:lnTo>
                <a:lnTo>
                  <a:pt x="473891" y="266563"/>
                </a:lnTo>
                <a:lnTo>
                  <a:pt x="470073" y="314479"/>
                </a:lnTo>
                <a:lnTo>
                  <a:pt x="459067" y="359576"/>
                </a:lnTo>
                <a:lnTo>
                  <a:pt x="441541" y="401103"/>
                </a:lnTo>
                <a:lnTo>
                  <a:pt x="418164" y="438307"/>
                </a:lnTo>
                <a:lnTo>
                  <a:pt x="389606" y="470435"/>
                </a:lnTo>
                <a:lnTo>
                  <a:pt x="356536" y="496734"/>
                </a:lnTo>
                <a:lnTo>
                  <a:pt x="319623" y="516451"/>
                </a:lnTo>
                <a:lnTo>
                  <a:pt x="279536" y="528833"/>
                </a:lnTo>
                <a:lnTo>
                  <a:pt x="236945" y="533127"/>
                </a:lnTo>
                <a:lnTo>
                  <a:pt x="194354" y="528833"/>
                </a:lnTo>
                <a:lnTo>
                  <a:pt x="154267" y="516451"/>
                </a:lnTo>
                <a:lnTo>
                  <a:pt x="117354" y="496734"/>
                </a:lnTo>
                <a:lnTo>
                  <a:pt x="84284" y="470435"/>
                </a:lnTo>
                <a:lnTo>
                  <a:pt x="55726" y="438307"/>
                </a:lnTo>
                <a:lnTo>
                  <a:pt x="32350" y="401103"/>
                </a:lnTo>
                <a:lnTo>
                  <a:pt x="14823" y="359576"/>
                </a:lnTo>
                <a:lnTo>
                  <a:pt x="3817" y="314479"/>
                </a:lnTo>
                <a:lnTo>
                  <a:pt x="0" y="26656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4701" y="39295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237070" y="0"/>
                </a:moveTo>
                <a:lnTo>
                  <a:pt x="194455" y="4296"/>
                </a:lnTo>
                <a:lnTo>
                  <a:pt x="154346" y="16685"/>
                </a:lnTo>
                <a:lnTo>
                  <a:pt x="117413" y="36412"/>
                </a:lnTo>
                <a:lnTo>
                  <a:pt x="84326" y="62724"/>
                </a:lnTo>
                <a:lnTo>
                  <a:pt x="55754" y="94868"/>
                </a:lnTo>
                <a:lnTo>
                  <a:pt x="32365" y="132091"/>
                </a:lnTo>
                <a:lnTo>
                  <a:pt x="14831" y="173639"/>
                </a:lnTo>
                <a:lnTo>
                  <a:pt x="3819" y="218760"/>
                </a:lnTo>
                <a:lnTo>
                  <a:pt x="0" y="266700"/>
                </a:lnTo>
                <a:lnTo>
                  <a:pt x="3819" y="314639"/>
                </a:lnTo>
                <a:lnTo>
                  <a:pt x="14831" y="359760"/>
                </a:lnTo>
                <a:lnTo>
                  <a:pt x="32365" y="401308"/>
                </a:lnTo>
                <a:lnTo>
                  <a:pt x="55754" y="438531"/>
                </a:lnTo>
                <a:lnTo>
                  <a:pt x="84326" y="470675"/>
                </a:lnTo>
                <a:lnTo>
                  <a:pt x="117413" y="496987"/>
                </a:lnTo>
                <a:lnTo>
                  <a:pt x="154346" y="516714"/>
                </a:lnTo>
                <a:lnTo>
                  <a:pt x="194455" y="529103"/>
                </a:lnTo>
                <a:lnTo>
                  <a:pt x="237070" y="533400"/>
                </a:lnTo>
                <a:lnTo>
                  <a:pt x="279682" y="529103"/>
                </a:lnTo>
                <a:lnTo>
                  <a:pt x="319788" y="516714"/>
                </a:lnTo>
                <a:lnTo>
                  <a:pt x="356719" y="496987"/>
                </a:lnTo>
                <a:lnTo>
                  <a:pt x="389804" y="470675"/>
                </a:lnTo>
                <a:lnTo>
                  <a:pt x="418376" y="438531"/>
                </a:lnTo>
                <a:lnTo>
                  <a:pt x="441763" y="401308"/>
                </a:lnTo>
                <a:lnTo>
                  <a:pt x="459298" y="359760"/>
                </a:lnTo>
                <a:lnTo>
                  <a:pt x="470309" y="314639"/>
                </a:lnTo>
                <a:lnTo>
                  <a:pt x="474129" y="266700"/>
                </a:lnTo>
                <a:lnTo>
                  <a:pt x="470309" y="218760"/>
                </a:lnTo>
                <a:lnTo>
                  <a:pt x="459298" y="173639"/>
                </a:lnTo>
                <a:lnTo>
                  <a:pt x="441763" y="132091"/>
                </a:lnTo>
                <a:lnTo>
                  <a:pt x="418376" y="94868"/>
                </a:lnTo>
                <a:lnTo>
                  <a:pt x="389804" y="62724"/>
                </a:lnTo>
                <a:lnTo>
                  <a:pt x="356719" y="36412"/>
                </a:lnTo>
                <a:lnTo>
                  <a:pt x="319788" y="16685"/>
                </a:lnTo>
                <a:lnTo>
                  <a:pt x="279682" y="4296"/>
                </a:lnTo>
                <a:lnTo>
                  <a:pt x="23707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14701" y="39295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0" y="266563"/>
                </a:moveTo>
                <a:lnTo>
                  <a:pt x="3817" y="218648"/>
                </a:lnTo>
                <a:lnTo>
                  <a:pt x="14823" y="173551"/>
                </a:lnTo>
                <a:lnTo>
                  <a:pt x="32350" y="132024"/>
                </a:lnTo>
                <a:lnTo>
                  <a:pt x="55726" y="94820"/>
                </a:lnTo>
                <a:lnTo>
                  <a:pt x="84284" y="62692"/>
                </a:lnTo>
                <a:lnTo>
                  <a:pt x="117354" y="36393"/>
                </a:lnTo>
                <a:lnTo>
                  <a:pt x="154267" y="16676"/>
                </a:lnTo>
                <a:lnTo>
                  <a:pt x="194354" y="4294"/>
                </a:lnTo>
                <a:lnTo>
                  <a:pt x="236945" y="0"/>
                </a:lnTo>
                <a:lnTo>
                  <a:pt x="279536" y="4294"/>
                </a:lnTo>
                <a:lnTo>
                  <a:pt x="319623" y="16676"/>
                </a:lnTo>
                <a:lnTo>
                  <a:pt x="356536" y="36393"/>
                </a:lnTo>
                <a:lnTo>
                  <a:pt x="389606" y="62692"/>
                </a:lnTo>
                <a:lnTo>
                  <a:pt x="418164" y="94820"/>
                </a:lnTo>
                <a:lnTo>
                  <a:pt x="441541" y="132024"/>
                </a:lnTo>
                <a:lnTo>
                  <a:pt x="459067" y="173551"/>
                </a:lnTo>
                <a:lnTo>
                  <a:pt x="470073" y="218648"/>
                </a:lnTo>
                <a:lnTo>
                  <a:pt x="473891" y="266563"/>
                </a:lnTo>
                <a:lnTo>
                  <a:pt x="470073" y="314479"/>
                </a:lnTo>
                <a:lnTo>
                  <a:pt x="459067" y="359576"/>
                </a:lnTo>
                <a:lnTo>
                  <a:pt x="441541" y="401103"/>
                </a:lnTo>
                <a:lnTo>
                  <a:pt x="418164" y="438307"/>
                </a:lnTo>
                <a:lnTo>
                  <a:pt x="389606" y="470435"/>
                </a:lnTo>
                <a:lnTo>
                  <a:pt x="356536" y="496734"/>
                </a:lnTo>
                <a:lnTo>
                  <a:pt x="319623" y="516451"/>
                </a:lnTo>
                <a:lnTo>
                  <a:pt x="279536" y="528833"/>
                </a:lnTo>
                <a:lnTo>
                  <a:pt x="236945" y="533127"/>
                </a:lnTo>
                <a:lnTo>
                  <a:pt x="194354" y="528833"/>
                </a:lnTo>
                <a:lnTo>
                  <a:pt x="154267" y="516451"/>
                </a:lnTo>
                <a:lnTo>
                  <a:pt x="117354" y="496734"/>
                </a:lnTo>
                <a:lnTo>
                  <a:pt x="84284" y="470435"/>
                </a:lnTo>
                <a:lnTo>
                  <a:pt x="55726" y="438307"/>
                </a:lnTo>
                <a:lnTo>
                  <a:pt x="32350" y="401103"/>
                </a:lnTo>
                <a:lnTo>
                  <a:pt x="14823" y="359576"/>
                </a:lnTo>
                <a:lnTo>
                  <a:pt x="3817" y="314479"/>
                </a:lnTo>
                <a:lnTo>
                  <a:pt x="0" y="26656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4701" y="43105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237070" y="0"/>
                </a:moveTo>
                <a:lnTo>
                  <a:pt x="194455" y="4296"/>
                </a:lnTo>
                <a:lnTo>
                  <a:pt x="154346" y="16685"/>
                </a:lnTo>
                <a:lnTo>
                  <a:pt x="117413" y="36412"/>
                </a:lnTo>
                <a:lnTo>
                  <a:pt x="84326" y="62724"/>
                </a:lnTo>
                <a:lnTo>
                  <a:pt x="55754" y="94868"/>
                </a:lnTo>
                <a:lnTo>
                  <a:pt x="32365" y="132091"/>
                </a:lnTo>
                <a:lnTo>
                  <a:pt x="14831" y="173639"/>
                </a:lnTo>
                <a:lnTo>
                  <a:pt x="3819" y="218760"/>
                </a:lnTo>
                <a:lnTo>
                  <a:pt x="0" y="266700"/>
                </a:lnTo>
                <a:lnTo>
                  <a:pt x="3819" y="314639"/>
                </a:lnTo>
                <a:lnTo>
                  <a:pt x="14831" y="359760"/>
                </a:lnTo>
                <a:lnTo>
                  <a:pt x="32365" y="401308"/>
                </a:lnTo>
                <a:lnTo>
                  <a:pt x="55754" y="438531"/>
                </a:lnTo>
                <a:lnTo>
                  <a:pt x="84326" y="470675"/>
                </a:lnTo>
                <a:lnTo>
                  <a:pt x="117413" y="496987"/>
                </a:lnTo>
                <a:lnTo>
                  <a:pt x="154346" y="516714"/>
                </a:lnTo>
                <a:lnTo>
                  <a:pt x="194455" y="529103"/>
                </a:lnTo>
                <a:lnTo>
                  <a:pt x="237070" y="533400"/>
                </a:lnTo>
                <a:lnTo>
                  <a:pt x="279682" y="529103"/>
                </a:lnTo>
                <a:lnTo>
                  <a:pt x="319788" y="516714"/>
                </a:lnTo>
                <a:lnTo>
                  <a:pt x="356719" y="496987"/>
                </a:lnTo>
                <a:lnTo>
                  <a:pt x="389804" y="470675"/>
                </a:lnTo>
                <a:lnTo>
                  <a:pt x="418376" y="438531"/>
                </a:lnTo>
                <a:lnTo>
                  <a:pt x="441763" y="401308"/>
                </a:lnTo>
                <a:lnTo>
                  <a:pt x="459298" y="359760"/>
                </a:lnTo>
                <a:lnTo>
                  <a:pt x="470309" y="314639"/>
                </a:lnTo>
                <a:lnTo>
                  <a:pt x="474129" y="266700"/>
                </a:lnTo>
                <a:lnTo>
                  <a:pt x="470309" y="218760"/>
                </a:lnTo>
                <a:lnTo>
                  <a:pt x="459298" y="173639"/>
                </a:lnTo>
                <a:lnTo>
                  <a:pt x="441763" y="132091"/>
                </a:lnTo>
                <a:lnTo>
                  <a:pt x="418376" y="94868"/>
                </a:lnTo>
                <a:lnTo>
                  <a:pt x="389804" y="62724"/>
                </a:lnTo>
                <a:lnTo>
                  <a:pt x="356719" y="36412"/>
                </a:lnTo>
                <a:lnTo>
                  <a:pt x="319788" y="16685"/>
                </a:lnTo>
                <a:lnTo>
                  <a:pt x="279682" y="4296"/>
                </a:lnTo>
                <a:lnTo>
                  <a:pt x="23707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14701" y="43105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0" y="266563"/>
                </a:moveTo>
                <a:lnTo>
                  <a:pt x="3817" y="218648"/>
                </a:lnTo>
                <a:lnTo>
                  <a:pt x="14823" y="173551"/>
                </a:lnTo>
                <a:lnTo>
                  <a:pt x="32350" y="132024"/>
                </a:lnTo>
                <a:lnTo>
                  <a:pt x="55726" y="94820"/>
                </a:lnTo>
                <a:lnTo>
                  <a:pt x="84284" y="62692"/>
                </a:lnTo>
                <a:lnTo>
                  <a:pt x="117354" y="36393"/>
                </a:lnTo>
                <a:lnTo>
                  <a:pt x="154267" y="16676"/>
                </a:lnTo>
                <a:lnTo>
                  <a:pt x="194354" y="4294"/>
                </a:lnTo>
                <a:lnTo>
                  <a:pt x="236945" y="0"/>
                </a:lnTo>
                <a:lnTo>
                  <a:pt x="279536" y="4294"/>
                </a:lnTo>
                <a:lnTo>
                  <a:pt x="319623" y="16676"/>
                </a:lnTo>
                <a:lnTo>
                  <a:pt x="356536" y="36393"/>
                </a:lnTo>
                <a:lnTo>
                  <a:pt x="389606" y="62692"/>
                </a:lnTo>
                <a:lnTo>
                  <a:pt x="418164" y="94820"/>
                </a:lnTo>
                <a:lnTo>
                  <a:pt x="441541" y="132024"/>
                </a:lnTo>
                <a:lnTo>
                  <a:pt x="459067" y="173551"/>
                </a:lnTo>
                <a:lnTo>
                  <a:pt x="470073" y="218648"/>
                </a:lnTo>
                <a:lnTo>
                  <a:pt x="473891" y="266563"/>
                </a:lnTo>
                <a:lnTo>
                  <a:pt x="470073" y="314479"/>
                </a:lnTo>
                <a:lnTo>
                  <a:pt x="459067" y="359576"/>
                </a:lnTo>
                <a:lnTo>
                  <a:pt x="441541" y="401103"/>
                </a:lnTo>
                <a:lnTo>
                  <a:pt x="418164" y="438307"/>
                </a:lnTo>
                <a:lnTo>
                  <a:pt x="389606" y="470435"/>
                </a:lnTo>
                <a:lnTo>
                  <a:pt x="356536" y="496734"/>
                </a:lnTo>
                <a:lnTo>
                  <a:pt x="319623" y="516451"/>
                </a:lnTo>
                <a:lnTo>
                  <a:pt x="279536" y="528833"/>
                </a:lnTo>
                <a:lnTo>
                  <a:pt x="236945" y="533127"/>
                </a:lnTo>
                <a:lnTo>
                  <a:pt x="194354" y="528833"/>
                </a:lnTo>
                <a:lnTo>
                  <a:pt x="154267" y="516451"/>
                </a:lnTo>
                <a:lnTo>
                  <a:pt x="117354" y="496734"/>
                </a:lnTo>
                <a:lnTo>
                  <a:pt x="84284" y="470435"/>
                </a:lnTo>
                <a:lnTo>
                  <a:pt x="55726" y="438307"/>
                </a:lnTo>
                <a:lnTo>
                  <a:pt x="32350" y="401103"/>
                </a:lnTo>
                <a:lnTo>
                  <a:pt x="14823" y="359576"/>
                </a:lnTo>
                <a:lnTo>
                  <a:pt x="3817" y="314479"/>
                </a:lnTo>
                <a:lnTo>
                  <a:pt x="0" y="26656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14701" y="46915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237070" y="0"/>
                </a:moveTo>
                <a:lnTo>
                  <a:pt x="194455" y="4296"/>
                </a:lnTo>
                <a:lnTo>
                  <a:pt x="154346" y="16685"/>
                </a:lnTo>
                <a:lnTo>
                  <a:pt x="117413" y="36412"/>
                </a:lnTo>
                <a:lnTo>
                  <a:pt x="84326" y="62724"/>
                </a:lnTo>
                <a:lnTo>
                  <a:pt x="55754" y="94868"/>
                </a:lnTo>
                <a:lnTo>
                  <a:pt x="32365" y="132091"/>
                </a:lnTo>
                <a:lnTo>
                  <a:pt x="14831" y="173639"/>
                </a:lnTo>
                <a:lnTo>
                  <a:pt x="3819" y="218760"/>
                </a:lnTo>
                <a:lnTo>
                  <a:pt x="0" y="266700"/>
                </a:lnTo>
                <a:lnTo>
                  <a:pt x="3819" y="314639"/>
                </a:lnTo>
                <a:lnTo>
                  <a:pt x="14831" y="359760"/>
                </a:lnTo>
                <a:lnTo>
                  <a:pt x="32365" y="401308"/>
                </a:lnTo>
                <a:lnTo>
                  <a:pt x="55754" y="438531"/>
                </a:lnTo>
                <a:lnTo>
                  <a:pt x="84326" y="470675"/>
                </a:lnTo>
                <a:lnTo>
                  <a:pt x="117413" y="496987"/>
                </a:lnTo>
                <a:lnTo>
                  <a:pt x="154346" y="516714"/>
                </a:lnTo>
                <a:lnTo>
                  <a:pt x="194455" y="529103"/>
                </a:lnTo>
                <a:lnTo>
                  <a:pt x="237070" y="533400"/>
                </a:lnTo>
                <a:lnTo>
                  <a:pt x="279682" y="529103"/>
                </a:lnTo>
                <a:lnTo>
                  <a:pt x="319788" y="516714"/>
                </a:lnTo>
                <a:lnTo>
                  <a:pt x="356719" y="496987"/>
                </a:lnTo>
                <a:lnTo>
                  <a:pt x="389804" y="470675"/>
                </a:lnTo>
                <a:lnTo>
                  <a:pt x="418376" y="438531"/>
                </a:lnTo>
                <a:lnTo>
                  <a:pt x="441763" y="401308"/>
                </a:lnTo>
                <a:lnTo>
                  <a:pt x="459298" y="359760"/>
                </a:lnTo>
                <a:lnTo>
                  <a:pt x="470309" y="314639"/>
                </a:lnTo>
                <a:lnTo>
                  <a:pt x="474129" y="266700"/>
                </a:lnTo>
                <a:lnTo>
                  <a:pt x="470309" y="218760"/>
                </a:lnTo>
                <a:lnTo>
                  <a:pt x="459298" y="173639"/>
                </a:lnTo>
                <a:lnTo>
                  <a:pt x="441763" y="132091"/>
                </a:lnTo>
                <a:lnTo>
                  <a:pt x="418376" y="94868"/>
                </a:lnTo>
                <a:lnTo>
                  <a:pt x="389804" y="62724"/>
                </a:lnTo>
                <a:lnTo>
                  <a:pt x="356719" y="36412"/>
                </a:lnTo>
                <a:lnTo>
                  <a:pt x="319788" y="16685"/>
                </a:lnTo>
                <a:lnTo>
                  <a:pt x="279682" y="4296"/>
                </a:lnTo>
                <a:lnTo>
                  <a:pt x="23707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4701" y="46915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0" y="266563"/>
                </a:moveTo>
                <a:lnTo>
                  <a:pt x="3817" y="218648"/>
                </a:lnTo>
                <a:lnTo>
                  <a:pt x="14823" y="173551"/>
                </a:lnTo>
                <a:lnTo>
                  <a:pt x="32350" y="132024"/>
                </a:lnTo>
                <a:lnTo>
                  <a:pt x="55726" y="94820"/>
                </a:lnTo>
                <a:lnTo>
                  <a:pt x="84284" y="62692"/>
                </a:lnTo>
                <a:lnTo>
                  <a:pt x="117354" y="36393"/>
                </a:lnTo>
                <a:lnTo>
                  <a:pt x="154267" y="16676"/>
                </a:lnTo>
                <a:lnTo>
                  <a:pt x="194354" y="4294"/>
                </a:lnTo>
                <a:lnTo>
                  <a:pt x="236945" y="0"/>
                </a:lnTo>
                <a:lnTo>
                  <a:pt x="279536" y="4294"/>
                </a:lnTo>
                <a:lnTo>
                  <a:pt x="319623" y="16676"/>
                </a:lnTo>
                <a:lnTo>
                  <a:pt x="356536" y="36393"/>
                </a:lnTo>
                <a:lnTo>
                  <a:pt x="389606" y="62692"/>
                </a:lnTo>
                <a:lnTo>
                  <a:pt x="418164" y="94820"/>
                </a:lnTo>
                <a:lnTo>
                  <a:pt x="441541" y="132024"/>
                </a:lnTo>
                <a:lnTo>
                  <a:pt x="459067" y="173551"/>
                </a:lnTo>
                <a:lnTo>
                  <a:pt x="470073" y="218648"/>
                </a:lnTo>
                <a:lnTo>
                  <a:pt x="473891" y="266563"/>
                </a:lnTo>
                <a:lnTo>
                  <a:pt x="470073" y="314479"/>
                </a:lnTo>
                <a:lnTo>
                  <a:pt x="459067" y="359576"/>
                </a:lnTo>
                <a:lnTo>
                  <a:pt x="441541" y="401103"/>
                </a:lnTo>
                <a:lnTo>
                  <a:pt x="418164" y="438307"/>
                </a:lnTo>
                <a:lnTo>
                  <a:pt x="389606" y="470435"/>
                </a:lnTo>
                <a:lnTo>
                  <a:pt x="356536" y="496734"/>
                </a:lnTo>
                <a:lnTo>
                  <a:pt x="319623" y="516451"/>
                </a:lnTo>
                <a:lnTo>
                  <a:pt x="279536" y="528833"/>
                </a:lnTo>
                <a:lnTo>
                  <a:pt x="236945" y="533127"/>
                </a:lnTo>
                <a:lnTo>
                  <a:pt x="194354" y="528833"/>
                </a:lnTo>
                <a:lnTo>
                  <a:pt x="154267" y="516451"/>
                </a:lnTo>
                <a:lnTo>
                  <a:pt x="117354" y="496734"/>
                </a:lnTo>
                <a:lnTo>
                  <a:pt x="84284" y="470435"/>
                </a:lnTo>
                <a:lnTo>
                  <a:pt x="55726" y="438307"/>
                </a:lnTo>
                <a:lnTo>
                  <a:pt x="32350" y="401103"/>
                </a:lnTo>
                <a:lnTo>
                  <a:pt x="14823" y="359576"/>
                </a:lnTo>
                <a:lnTo>
                  <a:pt x="3817" y="314479"/>
                </a:lnTo>
                <a:lnTo>
                  <a:pt x="0" y="26656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14701" y="50725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237070" y="0"/>
                </a:moveTo>
                <a:lnTo>
                  <a:pt x="194455" y="4296"/>
                </a:lnTo>
                <a:lnTo>
                  <a:pt x="154346" y="16685"/>
                </a:lnTo>
                <a:lnTo>
                  <a:pt x="117413" y="36412"/>
                </a:lnTo>
                <a:lnTo>
                  <a:pt x="84326" y="62724"/>
                </a:lnTo>
                <a:lnTo>
                  <a:pt x="55754" y="94868"/>
                </a:lnTo>
                <a:lnTo>
                  <a:pt x="32365" y="132091"/>
                </a:lnTo>
                <a:lnTo>
                  <a:pt x="14831" y="173639"/>
                </a:lnTo>
                <a:lnTo>
                  <a:pt x="3819" y="218760"/>
                </a:lnTo>
                <a:lnTo>
                  <a:pt x="0" y="266700"/>
                </a:lnTo>
                <a:lnTo>
                  <a:pt x="3819" y="314639"/>
                </a:lnTo>
                <a:lnTo>
                  <a:pt x="14831" y="359760"/>
                </a:lnTo>
                <a:lnTo>
                  <a:pt x="32365" y="401308"/>
                </a:lnTo>
                <a:lnTo>
                  <a:pt x="55754" y="438531"/>
                </a:lnTo>
                <a:lnTo>
                  <a:pt x="84326" y="470675"/>
                </a:lnTo>
                <a:lnTo>
                  <a:pt x="117413" y="496987"/>
                </a:lnTo>
                <a:lnTo>
                  <a:pt x="154346" y="516714"/>
                </a:lnTo>
                <a:lnTo>
                  <a:pt x="194455" y="529103"/>
                </a:lnTo>
                <a:lnTo>
                  <a:pt x="237070" y="533400"/>
                </a:lnTo>
                <a:lnTo>
                  <a:pt x="279682" y="529103"/>
                </a:lnTo>
                <a:lnTo>
                  <a:pt x="319788" y="516714"/>
                </a:lnTo>
                <a:lnTo>
                  <a:pt x="356719" y="496987"/>
                </a:lnTo>
                <a:lnTo>
                  <a:pt x="389804" y="470675"/>
                </a:lnTo>
                <a:lnTo>
                  <a:pt x="418376" y="438531"/>
                </a:lnTo>
                <a:lnTo>
                  <a:pt x="441763" y="401308"/>
                </a:lnTo>
                <a:lnTo>
                  <a:pt x="459298" y="359760"/>
                </a:lnTo>
                <a:lnTo>
                  <a:pt x="470309" y="314639"/>
                </a:lnTo>
                <a:lnTo>
                  <a:pt x="474129" y="266700"/>
                </a:lnTo>
                <a:lnTo>
                  <a:pt x="470309" y="218760"/>
                </a:lnTo>
                <a:lnTo>
                  <a:pt x="459298" y="173639"/>
                </a:lnTo>
                <a:lnTo>
                  <a:pt x="441763" y="132091"/>
                </a:lnTo>
                <a:lnTo>
                  <a:pt x="418376" y="94868"/>
                </a:lnTo>
                <a:lnTo>
                  <a:pt x="389804" y="62724"/>
                </a:lnTo>
                <a:lnTo>
                  <a:pt x="356719" y="36412"/>
                </a:lnTo>
                <a:lnTo>
                  <a:pt x="319788" y="16685"/>
                </a:lnTo>
                <a:lnTo>
                  <a:pt x="279682" y="4296"/>
                </a:lnTo>
                <a:lnTo>
                  <a:pt x="23707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14701" y="50725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0" y="266563"/>
                </a:moveTo>
                <a:lnTo>
                  <a:pt x="3817" y="218648"/>
                </a:lnTo>
                <a:lnTo>
                  <a:pt x="14823" y="173551"/>
                </a:lnTo>
                <a:lnTo>
                  <a:pt x="32350" y="132024"/>
                </a:lnTo>
                <a:lnTo>
                  <a:pt x="55726" y="94820"/>
                </a:lnTo>
                <a:lnTo>
                  <a:pt x="84284" y="62692"/>
                </a:lnTo>
                <a:lnTo>
                  <a:pt x="117354" y="36393"/>
                </a:lnTo>
                <a:lnTo>
                  <a:pt x="154267" y="16676"/>
                </a:lnTo>
                <a:lnTo>
                  <a:pt x="194354" y="4294"/>
                </a:lnTo>
                <a:lnTo>
                  <a:pt x="236945" y="0"/>
                </a:lnTo>
                <a:lnTo>
                  <a:pt x="279536" y="4294"/>
                </a:lnTo>
                <a:lnTo>
                  <a:pt x="319623" y="16676"/>
                </a:lnTo>
                <a:lnTo>
                  <a:pt x="356536" y="36393"/>
                </a:lnTo>
                <a:lnTo>
                  <a:pt x="389606" y="62692"/>
                </a:lnTo>
                <a:lnTo>
                  <a:pt x="418164" y="94820"/>
                </a:lnTo>
                <a:lnTo>
                  <a:pt x="441541" y="132024"/>
                </a:lnTo>
                <a:lnTo>
                  <a:pt x="459067" y="173551"/>
                </a:lnTo>
                <a:lnTo>
                  <a:pt x="470073" y="218648"/>
                </a:lnTo>
                <a:lnTo>
                  <a:pt x="473891" y="266563"/>
                </a:lnTo>
                <a:lnTo>
                  <a:pt x="470073" y="314479"/>
                </a:lnTo>
                <a:lnTo>
                  <a:pt x="459067" y="359576"/>
                </a:lnTo>
                <a:lnTo>
                  <a:pt x="441541" y="401103"/>
                </a:lnTo>
                <a:lnTo>
                  <a:pt x="418164" y="438307"/>
                </a:lnTo>
                <a:lnTo>
                  <a:pt x="389606" y="470435"/>
                </a:lnTo>
                <a:lnTo>
                  <a:pt x="356536" y="496734"/>
                </a:lnTo>
                <a:lnTo>
                  <a:pt x="319623" y="516451"/>
                </a:lnTo>
                <a:lnTo>
                  <a:pt x="279536" y="528833"/>
                </a:lnTo>
                <a:lnTo>
                  <a:pt x="236945" y="533127"/>
                </a:lnTo>
                <a:lnTo>
                  <a:pt x="194354" y="528833"/>
                </a:lnTo>
                <a:lnTo>
                  <a:pt x="154267" y="516451"/>
                </a:lnTo>
                <a:lnTo>
                  <a:pt x="117354" y="496734"/>
                </a:lnTo>
                <a:lnTo>
                  <a:pt x="84284" y="470435"/>
                </a:lnTo>
                <a:lnTo>
                  <a:pt x="55726" y="438307"/>
                </a:lnTo>
                <a:lnTo>
                  <a:pt x="32350" y="401103"/>
                </a:lnTo>
                <a:lnTo>
                  <a:pt x="14823" y="359576"/>
                </a:lnTo>
                <a:lnTo>
                  <a:pt x="3817" y="314479"/>
                </a:lnTo>
                <a:lnTo>
                  <a:pt x="0" y="26656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50722" y="3319926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237070" y="0"/>
                </a:moveTo>
                <a:lnTo>
                  <a:pt x="194455" y="4296"/>
                </a:lnTo>
                <a:lnTo>
                  <a:pt x="154346" y="16685"/>
                </a:lnTo>
                <a:lnTo>
                  <a:pt x="117413" y="36412"/>
                </a:lnTo>
                <a:lnTo>
                  <a:pt x="84326" y="62724"/>
                </a:lnTo>
                <a:lnTo>
                  <a:pt x="55754" y="94868"/>
                </a:lnTo>
                <a:lnTo>
                  <a:pt x="32365" y="132091"/>
                </a:lnTo>
                <a:lnTo>
                  <a:pt x="14831" y="173639"/>
                </a:lnTo>
                <a:lnTo>
                  <a:pt x="3819" y="218760"/>
                </a:lnTo>
                <a:lnTo>
                  <a:pt x="0" y="266700"/>
                </a:lnTo>
                <a:lnTo>
                  <a:pt x="3819" y="314639"/>
                </a:lnTo>
                <a:lnTo>
                  <a:pt x="14831" y="359760"/>
                </a:lnTo>
                <a:lnTo>
                  <a:pt x="32365" y="401308"/>
                </a:lnTo>
                <a:lnTo>
                  <a:pt x="55754" y="438531"/>
                </a:lnTo>
                <a:lnTo>
                  <a:pt x="84326" y="470675"/>
                </a:lnTo>
                <a:lnTo>
                  <a:pt x="117413" y="496987"/>
                </a:lnTo>
                <a:lnTo>
                  <a:pt x="154346" y="516714"/>
                </a:lnTo>
                <a:lnTo>
                  <a:pt x="194455" y="529103"/>
                </a:lnTo>
                <a:lnTo>
                  <a:pt x="237070" y="533400"/>
                </a:lnTo>
                <a:lnTo>
                  <a:pt x="279682" y="529103"/>
                </a:lnTo>
                <a:lnTo>
                  <a:pt x="319788" y="516714"/>
                </a:lnTo>
                <a:lnTo>
                  <a:pt x="356719" y="496987"/>
                </a:lnTo>
                <a:lnTo>
                  <a:pt x="389804" y="470675"/>
                </a:lnTo>
                <a:lnTo>
                  <a:pt x="418376" y="438531"/>
                </a:lnTo>
                <a:lnTo>
                  <a:pt x="441763" y="401308"/>
                </a:lnTo>
                <a:lnTo>
                  <a:pt x="459298" y="359760"/>
                </a:lnTo>
                <a:lnTo>
                  <a:pt x="470309" y="314639"/>
                </a:lnTo>
                <a:lnTo>
                  <a:pt x="474129" y="266700"/>
                </a:lnTo>
                <a:lnTo>
                  <a:pt x="470309" y="218760"/>
                </a:lnTo>
                <a:lnTo>
                  <a:pt x="459298" y="173639"/>
                </a:lnTo>
                <a:lnTo>
                  <a:pt x="441763" y="132091"/>
                </a:lnTo>
                <a:lnTo>
                  <a:pt x="418376" y="94868"/>
                </a:lnTo>
                <a:lnTo>
                  <a:pt x="389804" y="62724"/>
                </a:lnTo>
                <a:lnTo>
                  <a:pt x="356719" y="36412"/>
                </a:lnTo>
                <a:lnTo>
                  <a:pt x="319788" y="16685"/>
                </a:lnTo>
                <a:lnTo>
                  <a:pt x="279682" y="4296"/>
                </a:lnTo>
                <a:lnTo>
                  <a:pt x="23707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0722" y="3319926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0" y="266563"/>
                </a:moveTo>
                <a:lnTo>
                  <a:pt x="3817" y="218648"/>
                </a:lnTo>
                <a:lnTo>
                  <a:pt x="14823" y="173551"/>
                </a:lnTo>
                <a:lnTo>
                  <a:pt x="32350" y="132024"/>
                </a:lnTo>
                <a:lnTo>
                  <a:pt x="55726" y="94820"/>
                </a:lnTo>
                <a:lnTo>
                  <a:pt x="84284" y="62692"/>
                </a:lnTo>
                <a:lnTo>
                  <a:pt x="117354" y="36393"/>
                </a:lnTo>
                <a:lnTo>
                  <a:pt x="154267" y="16676"/>
                </a:lnTo>
                <a:lnTo>
                  <a:pt x="194354" y="4294"/>
                </a:lnTo>
                <a:lnTo>
                  <a:pt x="236945" y="0"/>
                </a:lnTo>
                <a:lnTo>
                  <a:pt x="279536" y="4294"/>
                </a:lnTo>
                <a:lnTo>
                  <a:pt x="319623" y="16676"/>
                </a:lnTo>
                <a:lnTo>
                  <a:pt x="356536" y="36393"/>
                </a:lnTo>
                <a:lnTo>
                  <a:pt x="389606" y="62692"/>
                </a:lnTo>
                <a:lnTo>
                  <a:pt x="418164" y="94820"/>
                </a:lnTo>
                <a:lnTo>
                  <a:pt x="441541" y="132024"/>
                </a:lnTo>
                <a:lnTo>
                  <a:pt x="459067" y="173551"/>
                </a:lnTo>
                <a:lnTo>
                  <a:pt x="470073" y="218648"/>
                </a:lnTo>
                <a:lnTo>
                  <a:pt x="473891" y="266563"/>
                </a:lnTo>
                <a:lnTo>
                  <a:pt x="470073" y="314479"/>
                </a:lnTo>
                <a:lnTo>
                  <a:pt x="459067" y="359576"/>
                </a:lnTo>
                <a:lnTo>
                  <a:pt x="441541" y="401103"/>
                </a:lnTo>
                <a:lnTo>
                  <a:pt x="418164" y="438307"/>
                </a:lnTo>
                <a:lnTo>
                  <a:pt x="389606" y="470435"/>
                </a:lnTo>
                <a:lnTo>
                  <a:pt x="356536" y="496734"/>
                </a:lnTo>
                <a:lnTo>
                  <a:pt x="319623" y="516451"/>
                </a:lnTo>
                <a:lnTo>
                  <a:pt x="279536" y="528833"/>
                </a:lnTo>
                <a:lnTo>
                  <a:pt x="236945" y="533127"/>
                </a:lnTo>
                <a:lnTo>
                  <a:pt x="194354" y="528833"/>
                </a:lnTo>
                <a:lnTo>
                  <a:pt x="154267" y="516451"/>
                </a:lnTo>
                <a:lnTo>
                  <a:pt x="117354" y="496734"/>
                </a:lnTo>
                <a:lnTo>
                  <a:pt x="84284" y="470435"/>
                </a:lnTo>
                <a:lnTo>
                  <a:pt x="55726" y="438307"/>
                </a:lnTo>
                <a:lnTo>
                  <a:pt x="32350" y="401103"/>
                </a:lnTo>
                <a:lnTo>
                  <a:pt x="14823" y="359576"/>
                </a:lnTo>
                <a:lnTo>
                  <a:pt x="3817" y="314479"/>
                </a:lnTo>
                <a:lnTo>
                  <a:pt x="0" y="26656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50722" y="3700926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237070" y="0"/>
                </a:moveTo>
                <a:lnTo>
                  <a:pt x="194455" y="4296"/>
                </a:lnTo>
                <a:lnTo>
                  <a:pt x="154346" y="16685"/>
                </a:lnTo>
                <a:lnTo>
                  <a:pt x="117413" y="36412"/>
                </a:lnTo>
                <a:lnTo>
                  <a:pt x="84326" y="62724"/>
                </a:lnTo>
                <a:lnTo>
                  <a:pt x="55754" y="94868"/>
                </a:lnTo>
                <a:lnTo>
                  <a:pt x="32365" y="132091"/>
                </a:lnTo>
                <a:lnTo>
                  <a:pt x="14831" y="173639"/>
                </a:lnTo>
                <a:lnTo>
                  <a:pt x="3819" y="218760"/>
                </a:lnTo>
                <a:lnTo>
                  <a:pt x="0" y="266700"/>
                </a:lnTo>
                <a:lnTo>
                  <a:pt x="3819" y="314639"/>
                </a:lnTo>
                <a:lnTo>
                  <a:pt x="14831" y="359760"/>
                </a:lnTo>
                <a:lnTo>
                  <a:pt x="32365" y="401308"/>
                </a:lnTo>
                <a:lnTo>
                  <a:pt x="55754" y="438531"/>
                </a:lnTo>
                <a:lnTo>
                  <a:pt x="84326" y="470675"/>
                </a:lnTo>
                <a:lnTo>
                  <a:pt x="117413" y="496987"/>
                </a:lnTo>
                <a:lnTo>
                  <a:pt x="154346" y="516714"/>
                </a:lnTo>
                <a:lnTo>
                  <a:pt x="194455" y="529103"/>
                </a:lnTo>
                <a:lnTo>
                  <a:pt x="237070" y="533400"/>
                </a:lnTo>
                <a:lnTo>
                  <a:pt x="279682" y="529103"/>
                </a:lnTo>
                <a:lnTo>
                  <a:pt x="319788" y="516714"/>
                </a:lnTo>
                <a:lnTo>
                  <a:pt x="356719" y="496987"/>
                </a:lnTo>
                <a:lnTo>
                  <a:pt x="389804" y="470675"/>
                </a:lnTo>
                <a:lnTo>
                  <a:pt x="418376" y="438531"/>
                </a:lnTo>
                <a:lnTo>
                  <a:pt x="441763" y="401308"/>
                </a:lnTo>
                <a:lnTo>
                  <a:pt x="459298" y="359760"/>
                </a:lnTo>
                <a:lnTo>
                  <a:pt x="470309" y="314639"/>
                </a:lnTo>
                <a:lnTo>
                  <a:pt x="474129" y="266700"/>
                </a:lnTo>
                <a:lnTo>
                  <a:pt x="470309" y="218760"/>
                </a:lnTo>
                <a:lnTo>
                  <a:pt x="459298" y="173639"/>
                </a:lnTo>
                <a:lnTo>
                  <a:pt x="441763" y="132091"/>
                </a:lnTo>
                <a:lnTo>
                  <a:pt x="418376" y="94868"/>
                </a:lnTo>
                <a:lnTo>
                  <a:pt x="389804" y="62724"/>
                </a:lnTo>
                <a:lnTo>
                  <a:pt x="356719" y="36412"/>
                </a:lnTo>
                <a:lnTo>
                  <a:pt x="319788" y="16685"/>
                </a:lnTo>
                <a:lnTo>
                  <a:pt x="279682" y="4296"/>
                </a:lnTo>
                <a:lnTo>
                  <a:pt x="23707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50722" y="3700926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0" y="266563"/>
                </a:moveTo>
                <a:lnTo>
                  <a:pt x="3817" y="218648"/>
                </a:lnTo>
                <a:lnTo>
                  <a:pt x="14823" y="173551"/>
                </a:lnTo>
                <a:lnTo>
                  <a:pt x="32350" y="132024"/>
                </a:lnTo>
                <a:lnTo>
                  <a:pt x="55726" y="94820"/>
                </a:lnTo>
                <a:lnTo>
                  <a:pt x="84284" y="62692"/>
                </a:lnTo>
                <a:lnTo>
                  <a:pt x="117354" y="36393"/>
                </a:lnTo>
                <a:lnTo>
                  <a:pt x="154267" y="16676"/>
                </a:lnTo>
                <a:lnTo>
                  <a:pt x="194354" y="4294"/>
                </a:lnTo>
                <a:lnTo>
                  <a:pt x="236945" y="0"/>
                </a:lnTo>
                <a:lnTo>
                  <a:pt x="279536" y="4294"/>
                </a:lnTo>
                <a:lnTo>
                  <a:pt x="319623" y="16676"/>
                </a:lnTo>
                <a:lnTo>
                  <a:pt x="356536" y="36393"/>
                </a:lnTo>
                <a:lnTo>
                  <a:pt x="389606" y="62692"/>
                </a:lnTo>
                <a:lnTo>
                  <a:pt x="418164" y="94820"/>
                </a:lnTo>
                <a:lnTo>
                  <a:pt x="441541" y="132024"/>
                </a:lnTo>
                <a:lnTo>
                  <a:pt x="459067" y="173551"/>
                </a:lnTo>
                <a:lnTo>
                  <a:pt x="470073" y="218648"/>
                </a:lnTo>
                <a:lnTo>
                  <a:pt x="473891" y="266563"/>
                </a:lnTo>
                <a:lnTo>
                  <a:pt x="470073" y="314479"/>
                </a:lnTo>
                <a:lnTo>
                  <a:pt x="459067" y="359576"/>
                </a:lnTo>
                <a:lnTo>
                  <a:pt x="441541" y="401103"/>
                </a:lnTo>
                <a:lnTo>
                  <a:pt x="418164" y="438307"/>
                </a:lnTo>
                <a:lnTo>
                  <a:pt x="389606" y="470435"/>
                </a:lnTo>
                <a:lnTo>
                  <a:pt x="356536" y="496734"/>
                </a:lnTo>
                <a:lnTo>
                  <a:pt x="319623" y="516451"/>
                </a:lnTo>
                <a:lnTo>
                  <a:pt x="279536" y="528833"/>
                </a:lnTo>
                <a:lnTo>
                  <a:pt x="236945" y="533127"/>
                </a:lnTo>
                <a:lnTo>
                  <a:pt x="194354" y="528833"/>
                </a:lnTo>
                <a:lnTo>
                  <a:pt x="154267" y="516451"/>
                </a:lnTo>
                <a:lnTo>
                  <a:pt x="117354" y="496734"/>
                </a:lnTo>
                <a:lnTo>
                  <a:pt x="84284" y="470435"/>
                </a:lnTo>
                <a:lnTo>
                  <a:pt x="55726" y="438307"/>
                </a:lnTo>
                <a:lnTo>
                  <a:pt x="32350" y="401103"/>
                </a:lnTo>
                <a:lnTo>
                  <a:pt x="14823" y="359576"/>
                </a:lnTo>
                <a:lnTo>
                  <a:pt x="3817" y="314479"/>
                </a:lnTo>
                <a:lnTo>
                  <a:pt x="0" y="26656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50722" y="40057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237070" y="0"/>
                </a:moveTo>
                <a:lnTo>
                  <a:pt x="194455" y="4296"/>
                </a:lnTo>
                <a:lnTo>
                  <a:pt x="154346" y="16685"/>
                </a:lnTo>
                <a:lnTo>
                  <a:pt x="117413" y="36412"/>
                </a:lnTo>
                <a:lnTo>
                  <a:pt x="84326" y="62724"/>
                </a:lnTo>
                <a:lnTo>
                  <a:pt x="55754" y="94868"/>
                </a:lnTo>
                <a:lnTo>
                  <a:pt x="32365" y="132091"/>
                </a:lnTo>
                <a:lnTo>
                  <a:pt x="14831" y="173639"/>
                </a:lnTo>
                <a:lnTo>
                  <a:pt x="3819" y="218760"/>
                </a:lnTo>
                <a:lnTo>
                  <a:pt x="0" y="266700"/>
                </a:lnTo>
                <a:lnTo>
                  <a:pt x="3819" y="314639"/>
                </a:lnTo>
                <a:lnTo>
                  <a:pt x="14831" y="359760"/>
                </a:lnTo>
                <a:lnTo>
                  <a:pt x="32365" y="401308"/>
                </a:lnTo>
                <a:lnTo>
                  <a:pt x="55754" y="438531"/>
                </a:lnTo>
                <a:lnTo>
                  <a:pt x="84326" y="470675"/>
                </a:lnTo>
                <a:lnTo>
                  <a:pt x="117413" y="496987"/>
                </a:lnTo>
                <a:lnTo>
                  <a:pt x="154346" y="516714"/>
                </a:lnTo>
                <a:lnTo>
                  <a:pt x="194455" y="529103"/>
                </a:lnTo>
                <a:lnTo>
                  <a:pt x="237070" y="533400"/>
                </a:lnTo>
                <a:lnTo>
                  <a:pt x="279682" y="529103"/>
                </a:lnTo>
                <a:lnTo>
                  <a:pt x="319788" y="516714"/>
                </a:lnTo>
                <a:lnTo>
                  <a:pt x="356719" y="496987"/>
                </a:lnTo>
                <a:lnTo>
                  <a:pt x="389804" y="470675"/>
                </a:lnTo>
                <a:lnTo>
                  <a:pt x="418376" y="438531"/>
                </a:lnTo>
                <a:lnTo>
                  <a:pt x="441763" y="401308"/>
                </a:lnTo>
                <a:lnTo>
                  <a:pt x="459298" y="359760"/>
                </a:lnTo>
                <a:lnTo>
                  <a:pt x="470309" y="314639"/>
                </a:lnTo>
                <a:lnTo>
                  <a:pt x="474129" y="266700"/>
                </a:lnTo>
                <a:lnTo>
                  <a:pt x="470309" y="218760"/>
                </a:lnTo>
                <a:lnTo>
                  <a:pt x="459298" y="173639"/>
                </a:lnTo>
                <a:lnTo>
                  <a:pt x="441763" y="132091"/>
                </a:lnTo>
                <a:lnTo>
                  <a:pt x="418376" y="94868"/>
                </a:lnTo>
                <a:lnTo>
                  <a:pt x="389804" y="62724"/>
                </a:lnTo>
                <a:lnTo>
                  <a:pt x="356719" y="36412"/>
                </a:lnTo>
                <a:lnTo>
                  <a:pt x="319788" y="16685"/>
                </a:lnTo>
                <a:lnTo>
                  <a:pt x="279682" y="4296"/>
                </a:lnTo>
                <a:lnTo>
                  <a:pt x="23707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50722" y="40057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0" y="266563"/>
                </a:moveTo>
                <a:lnTo>
                  <a:pt x="3817" y="218648"/>
                </a:lnTo>
                <a:lnTo>
                  <a:pt x="14823" y="173551"/>
                </a:lnTo>
                <a:lnTo>
                  <a:pt x="32350" y="132024"/>
                </a:lnTo>
                <a:lnTo>
                  <a:pt x="55726" y="94820"/>
                </a:lnTo>
                <a:lnTo>
                  <a:pt x="84284" y="62692"/>
                </a:lnTo>
                <a:lnTo>
                  <a:pt x="117354" y="36393"/>
                </a:lnTo>
                <a:lnTo>
                  <a:pt x="154267" y="16676"/>
                </a:lnTo>
                <a:lnTo>
                  <a:pt x="194354" y="4294"/>
                </a:lnTo>
                <a:lnTo>
                  <a:pt x="236945" y="0"/>
                </a:lnTo>
                <a:lnTo>
                  <a:pt x="279536" y="4294"/>
                </a:lnTo>
                <a:lnTo>
                  <a:pt x="319623" y="16676"/>
                </a:lnTo>
                <a:lnTo>
                  <a:pt x="356536" y="36393"/>
                </a:lnTo>
                <a:lnTo>
                  <a:pt x="389606" y="62692"/>
                </a:lnTo>
                <a:lnTo>
                  <a:pt x="418164" y="94820"/>
                </a:lnTo>
                <a:lnTo>
                  <a:pt x="441541" y="132024"/>
                </a:lnTo>
                <a:lnTo>
                  <a:pt x="459067" y="173551"/>
                </a:lnTo>
                <a:lnTo>
                  <a:pt x="470073" y="218648"/>
                </a:lnTo>
                <a:lnTo>
                  <a:pt x="473891" y="266563"/>
                </a:lnTo>
                <a:lnTo>
                  <a:pt x="470073" y="314479"/>
                </a:lnTo>
                <a:lnTo>
                  <a:pt x="459067" y="359576"/>
                </a:lnTo>
                <a:lnTo>
                  <a:pt x="441541" y="401103"/>
                </a:lnTo>
                <a:lnTo>
                  <a:pt x="418164" y="438307"/>
                </a:lnTo>
                <a:lnTo>
                  <a:pt x="389606" y="470435"/>
                </a:lnTo>
                <a:lnTo>
                  <a:pt x="356536" y="496734"/>
                </a:lnTo>
                <a:lnTo>
                  <a:pt x="319623" y="516451"/>
                </a:lnTo>
                <a:lnTo>
                  <a:pt x="279536" y="528833"/>
                </a:lnTo>
                <a:lnTo>
                  <a:pt x="236945" y="533127"/>
                </a:lnTo>
                <a:lnTo>
                  <a:pt x="194354" y="528833"/>
                </a:lnTo>
                <a:lnTo>
                  <a:pt x="154267" y="516451"/>
                </a:lnTo>
                <a:lnTo>
                  <a:pt x="117354" y="496734"/>
                </a:lnTo>
                <a:lnTo>
                  <a:pt x="84284" y="470435"/>
                </a:lnTo>
                <a:lnTo>
                  <a:pt x="55726" y="438307"/>
                </a:lnTo>
                <a:lnTo>
                  <a:pt x="32350" y="401103"/>
                </a:lnTo>
                <a:lnTo>
                  <a:pt x="14823" y="359576"/>
                </a:lnTo>
                <a:lnTo>
                  <a:pt x="3817" y="314479"/>
                </a:lnTo>
                <a:lnTo>
                  <a:pt x="0" y="26656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50722" y="42343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237070" y="0"/>
                </a:moveTo>
                <a:lnTo>
                  <a:pt x="194455" y="4296"/>
                </a:lnTo>
                <a:lnTo>
                  <a:pt x="154346" y="16685"/>
                </a:lnTo>
                <a:lnTo>
                  <a:pt x="117413" y="36412"/>
                </a:lnTo>
                <a:lnTo>
                  <a:pt x="84326" y="62724"/>
                </a:lnTo>
                <a:lnTo>
                  <a:pt x="55754" y="94868"/>
                </a:lnTo>
                <a:lnTo>
                  <a:pt x="32365" y="132091"/>
                </a:lnTo>
                <a:lnTo>
                  <a:pt x="14831" y="173639"/>
                </a:lnTo>
                <a:lnTo>
                  <a:pt x="3819" y="218760"/>
                </a:lnTo>
                <a:lnTo>
                  <a:pt x="0" y="266700"/>
                </a:lnTo>
                <a:lnTo>
                  <a:pt x="3819" y="314639"/>
                </a:lnTo>
                <a:lnTo>
                  <a:pt x="14831" y="359760"/>
                </a:lnTo>
                <a:lnTo>
                  <a:pt x="32365" y="401308"/>
                </a:lnTo>
                <a:lnTo>
                  <a:pt x="55754" y="438531"/>
                </a:lnTo>
                <a:lnTo>
                  <a:pt x="84326" y="470675"/>
                </a:lnTo>
                <a:lnTo>
                  <a:pt x="117413" y="496987"/>
                </a:lnTo>
                <a:lnTo>
                  <a:pt x="154346" y="516714"/>
                </a:lnTo>
                <a:lnTo>
                  <a:pt x="194455" y="529103"/>
                </a:lnTo>
                <a:lnTo>
                  <a:pt x="237070" y="533400"/>
                </a:lnTo>
                <a:lnTo>
                  <a:pt x="279682" y="529103"/>
                </a:lnTo>
                <a:lnTo>
                  <a:pt x="319788" y="516714"/>
                </a:lnTo>
                <a:lnTo>
                  <a:pt x="356719" y="496987"/>
                </a:lnTo>
                <a:lnTo>
                  <a:pt x="389804" y="470675"/>
                </a:lnTo>
                <a:lnTo>
                  <a:pt x="418376" y="438531"/>
                </a:lnTo>
                <a:lnTo>
                  <a:pt x="441763" y="401308"/>
                </a:lnTo>
                <a:lnTo>
                  <a:pt x="459298" y="359760"/>
                </a:lnTo>
                <a:lnTo>
                  <a:pt x="470309" y="314639"/>
                </a:lnTo>
                <a:lnTo>
                  <a:pt x="474129" y="266700"/>
                </a:lnTo>
                <a:lnTo>
                  <a:pt x="470309" y="218760"/>
                </a:lnTo>
                <a:lnTo>
                  <a:pt x="459298" y="173639"/>
                </a:lnTo>
                <a:lnTo>
                  <a:pt x="441763" y="132091"/>
                </a:lnTo>
                <a:lnTo>
                  <a:pt x="418376" y="94868"/>
                </a:lnTo>
                <a:lnTo>
                  <a:pt x="389804" y="62724"/>
                </a:lnTo>
                <a:lnTo>
                  <a:pt x="356719" y="36412"/>
                </a:lnTo>
                <a:lnTo>
                  <a:pt x="319788" y="16685"/>
                </a:lnTo>
                <a:lnTo>
                  <a:pt x="279682" y="4296"/>
                </a:lnTo>
                <a:lnTo>
                  <a:pt x="23707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50722" y="42343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0" y="266563"/>
                </a:moveTo>
                <a:lnTo>
                  <a:pt x="3817" y="218648"/>
                </a:lnTo>
                <a:lnTo>
                  <a:pt x="14823" y="173551"/>
                </a:lnTo>
                <a:lnTo>
                  <a:pt x="32350" y="132024"/>
                </a:lnTo>
                <a:lnTo>
                  <a:pt x="55726" y="94820"/>
                </a:lnTo>
                <a:lnTo>
                  <a:pt x="84284" y="62692"/>
                </a:lnTo>
                <a:lnTo>
                  <a:pt x="117354" y="36393"/>
                </a:lnTo>
                <a:lnTo>
                  <a:pt x="154267" y="16676"/>
                </a:lnTo>
                <a:lnTo>
                  <a:pt x="194354" y="4294"/>
                </a:lnTo>
                <a:lnTo>
                  <a:pt x="236945" y="0"/>
                </a:lnTo>
                <a:lnTo>
                  <a:pt x="279536" y="4294"/>
                </a:lnTo>
                <a:lnTo>
                  <a:pt x="319623" y="16676"/>
                </a:lnTo>
                <a:lnTo>
                  <a:pt x="356536" y="36393"/>
                </a:lnTo>
                <a:lnTo>
                  <a:pt x="389606" y="62692"/>
                </a:lnTo>
                <a:lnTo>
                  <a:pt x="418164" y="94820"/>
                </a:lnTo>
                <a:lnTo>
                  <a:pt x="441541" y="132024"/>
                </a:lnTo>
                <a:lnTo>
                  <a:pt x="459067" y="173551"/>
                </a:lnTo>
                <a:lnTo>
                  <a:pt x="470073" y="218648"/>
                </a:lnTo>
                <a:lnTo>
                  <a:pt x="473891" y="266563"/>
                </a:lnTo>
                <a:lnTo>
                  <a:pt x="470073" y="314479"/>
                </a:lnTo>
                <a:lnTo>
                  <a:pt x="459067" y="359576"/>
                </a:lnTo>
                <a:lnTo>
                  <a:pt x="441541" y="401103"/>
                </a:lnTo>
                <a:lnTo>
                  <a:pt x="418164" y="438307"/>
                </a:lnTo>
                <a:lnTo>
                  <a:pt x="389606" y="470435"/>
                </a:lnTo>
                <a:lnTo>
                  <a:pt x="356536" y="496734"/>
                </a:lnTo>
                <a:lnTo>
                  <a:pt x="319623" y="516451"/>
                </a:lnTo>
                <a:lnTo>
                  <a:pt x="279536" y="528833"/>
                </a:lnTo>
                <a:lnTo>
                  <a:pt x="236945" y="533127"/>
                </a:lnTo>
                <a:lnTo>
                  <a:pt x="194354" y="528833"/>
                </a:lnTo>
                <a:lnTo>
                  <a:pt x="154267" y="516451"/>
                </a:lnTo>
                <a:lnTo>
                  <a:pt x="117354" y="496734"/>
                </a:lnTo>
                <a:lnTo>
                  <a:pt x="84284" y="470435"/>
                </a:lnTo>
                <a:lnTo>
                  <a:pt x="55726" y="438307"/>
                </a:lnTo>
                <a:lnTo>
                  <a:pt x="32350" y="401103"/>
                </a:lnTo>
                <a:lnTo>
                  <a:pt x="14823" y="359576"/>
                </a:lnTo>
                <a:lnTo>
                  <a:pt x="3817" y="314479"/>
                </a:lnTo>
                <a:lnTo>
                  <a:pt x="0" y="26656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50722" y="45391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237070" y="0"/>
                </a:moveTo>
                <a:lnTo>
                  <a:pt x="194455" y="4296"/>
                </a:lnTo>
                <a:lnTo>
                  <a:pt x="154346" y="16685"/>
                </a:lnTo>
                <a:lnTo>
                  <a:pt x="117413" y="36412"/>
                </a:lnTo>
                <a:lnTo>
                  <a:pt x="84326" y="62724"/>
                </a:lnTo>
                <a:lnTo>
                  <a:pt x="55754" y="94868"/>
                </a:lnTo>
                <a:lnTo>
                  <a:pt x="32365" y="132091"/>
                </a:lnTo>
                <a:lnTo>
                  <a:pt x="14831" y="173639"/>
                </a:lnTo>
                <a:lnTo>
                  <a:pt x="3819" y="218760"/>
                </a:lnTo>
                <a:lnTo>
                  <a:pt x="0" y="266700"/>
                </a:lnTo>
                <a:lnTo>
                  <a:pt x="3819" y="314639"/>
                </a:lnTo>
                <a:lnTo>
                  <a:pt x="14831" y="359760"/>
                </a:lnTo>
                <a:lnTo>
                  <a:pt x="32365" y="401308"/>
                </a:lnTo>
                <a:lnTo>
                  <a:pt x="55754" y="438531"/>
                </a:lnTo>
                <a:lnTo>
                  <a:pt x="84326" y="470675"/>
                </a:lnTo>
                <a:lnTo>
                  <a:pt x="117413" y="496987"/>
                </a:lnTo>
                <a:lnTo>
                  <a:pt x="154346" y="516714"/>
                </a:lnTo>
                <a:lnTo>
                  <a:pt x="194455" y="529103"/>
                </a:lnTo>
                <a:lnTo>
                  <a:pt x="237070" y="533400"/>
                </a:lnTo>
                <a:lnTo>
                  <a:pt x="279682" y="529103"/>
                </a:lnTo>
                <a:lnTo>
                  <a:pt x="319788" y="516714"/>
                </a:lnTo>
                <a:lnTo>
                  <a:pt x="356719" y="496987"/>
                </a:lnTo>
                <a:lnTo>
                  <a:pt x="389804" y="470675"/>
                </a:lnTo>
                <a:lnTo>
                  <a:pt x="418376" y="438531"/>
                </a:lnTo>
                <a:lnTo>
                  <a:pt x="441763" y="401308"/>
                </a:lnTo>
                <a:lnTo>
                  <a:pt x="459298" y="359760"/>
                </a:lnTo>
                <a:lnTo>
                  <a:pt x="470309" y="314639"/>
                </a:lnTo>
                <a:lnTo>
                  <a:pt x="474129" y="266700"/>
                </a:lnTo>
                <a:lnTo>
                  <a:pt x="470309" y="218760"/>
                </a:lnTo>
                <a:lnTo>
                  <a:pt x="459298" y="173639"/>
                </a:lnTo>
                <a:lnTo>
                  <a:pt x="441763" y="132091"/>
                </a:lnTo>
                <a:lnTo>
                  <a:pt x="418376" y="94868"/>
                </a:lnTo>
                <a:lnTo>
                  <a:pt x="389804" y="62724"/>
                </a:lnTo>
                <a:lnTo>
                  <a:pt x="356719" y="36412"/>
                </a:lnTo>
                <a:lnTo>
                  <a:pt x="319788" y="16685"/>
                </a:lnTo>
                <a:lnTo>
                  <a:pt x="279682" y="4296"/>
                </a:lnTo>
                <a:lnTo>
                  <a:pt x="23707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50722" y="45391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0" y="266563"/>
                </a:moveTo>
                <a:lnTo>
                  <a:pt x="3817" y="218648"/>
                </a:lnTo>
                <a:lnTo>
                  <a:pt x="14823" y="173551"/>
                </a:lnTo>
                <a:lnTo>
                  <a:pt x="32350" y="132024"/>
                </a:lnTo>
                <a:lnTo>
                  <a:pt x="55726" y="94820"/>
                </a:lnTo>
                <a:lnTo>
                  <a:pt x="84284" y="62692"/>
                </a:lnTo>
                <a:lnTo>
                  <a:pt x="117354" y="36393"/>
                </a:lnTo>
                <a:lnTo>
                  <a:pt x="154267" y="16676"/>
                </a:lnTo>
                <a:lnTo>
                  <a:pt x="194354" y="4294"/>
                </a:lnTo>
                <a:lnTo>
                  <a:pt x="236945" y="0"/>
                </a:lnTo>
                <a:lnTo>
                  <a:pt x="279536" y="4294"/>
                </a:lnTo>
                <a:lnTo>
                  <a:pt x="319623" y="16676"/>
                </a:lnTo>
                <a:lnTo>
                  <a:pt x="356536" y="36393"/>
                </a:lnTo>
                <a:lnTo>
                  <a:pt x="389606" y="62692"/>
                </a:lnTo>
                <a:lnTo>
                  <a:pt x="418164" y="94820"/>
                </a:lnTo>
                <a:lnTo>
                  <a:pt x="441541" y="132024"/>
                </a:lnTo>
                <a:lnTo>
                  <a:pt x="459067" y="173551"/>
                </a:lnTo>
                <a:lnTo>
                  <a:pt x="470073" y="218648"/>
                </a:lnTo>
                <a:lnTo>
                  <a:pt x="473891" y="266563"/>
                </a:lnTo>
                <a:lnTo>
                  <a:pt x="470073" y="314479"/>
                </a:lnTo>
                <a:lnTo>
                  <a:pt x="459067" y="359576"/>
                </a:lnTo>
                <a:lnTo>
                  <a:pt x="441541" y="401103"/>
                </a:lnTo>
                <a:lnTo>
                  <a:pt x="418164" y="438307"/>
                </a:lnTo>
                <a:lnTo>
                  <a:pt x="389606" y="470435"/>
                </a:lnTo>
                <a:lnTo>
                  <a:pt x="356536" y="496734"/>
                </a:lnTo>
                <a:lnTo>
                  <a:pt x="319623" y="516451"/>
                </a:lnTo>
                <a:lnTo>
                  <a:pt x="279536" y="528833"/>
                </a:lnTo>
                <a:lnTo>
                  <a:pt x="236945" y="533127"/>
                </a:lnTo>
                <a:lnTo>
                  <a:pt x="194354" y="528833"/>
                </a:lnTo>
                <a:lnTo>
                  <a:pt x="154267" y="516451"/>
                </a:lnTo>
                <a:lnTo>
                  <a:pt x="117354" y="496734"/>
                </a:lnTo>
                <a:lnTo>
                  <a:pt x="84284" y="470435"/>
                </a:lnTo>
                <a:lnTo>
                  <a:pt x="55726" y="438307"/>
                </a:lnTo>
                <a:lnTo>
                  <a:pt x="32350" y="401103"/>
                </a:lnTo>
                <a:lnTo>
                  <a:pt x="14823" y="359576"/>
                </a:lnTo>
                <a:lnTo>
                  <a:pt x="3817" y="314479"/>
                </a:lnTo>
                <a:lnTo>
                  <a:pt x="0" y="26656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50722" y="48439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237070" y="0"/>
                </a:moveTo>
                <a:lnTo>
                  <a:pt x="194455" y="4296"/>
                </a:lnTo>
                <a:lnTo>
                  <a:pt x="154346" y="16685"/>
                </a:lnTo>
                <a:lnTo>
                  <a:pt x="117413" y="36412"/>
                </a:lnTo>
                <a:lnTo>
                  <a:pt x="84326" y="62724"/>
                </a:lnTo>
                <a:lnTo>
                  <a:pt x="55754" y="94868"/>
                </a:lnTo>
                <a:lnTo>
                  <a:pt x="32365" y="132091"/>
                </a:lnTo>
                <a:lnTo>
                  <a:pt x="14831" y="173639"/>
                </a:lnTo>
                <a:lnTo>
                  <a:pt x="3819" y="218760"/>
                </a:lnTo>
                <a:lnTo>
                  <a:pt x="0" y="266700"/>
                </a:lnTo>
                <a:lnTo>
                  <a:pt x="3819" y="314639"/>
                </a:lnTo>
                <a:lnTo>
                  <a:pt x="14831" y="359760"/>
                </a:lnTo>
                <a:lnTo>
                  <a:pt x="32365" y="401308"/>
                </a:lnTo>
                <a:lnTo>
                  <a:pt x="55754" y="438531"/>
                </a:lnTo>
                <a:lnTo>
                  <a:pt x="84326" y="470675"/>
                </a:lnTo>
                <a:lnTo>
                  <a:pt x="117413" y="496987"/>
                </a:lnTo>
                <a:lnTo>
                  <a:pt x="154346" y="516714"/>
                </a:lnTo>
                <a:lnTo>
                  <a:pt x="194455" y="529103"/>
                </a:lnTo>
                <a:lnTo>
                  <a:pt x="237070" y="533400"/>
                </a:lnTo>
                <a:lnTo>
                  <a:pt x="279682" y="529103"/>
                </a:lnTo>
                <a:lnTo>
                  <a:pt x="319788" y="516714"/>
                </a:lnTo>
                <a:lnTo>
                  <a:pt x="356719" y="496987"/>
                </a:lnTo>
                <a:lnTo>
                  <a:pt x="389804" y="470675"/>
                </a:lnTo>
                <a:lnTo>
                  <a:pt x="418376" y="438531"/>
                </a:lnTo>
                <a:lnTo>
                  <a:pt x="441763" y="401308"/>
                </a:lnTo>
                <a:lnTo>
                  <a:pt x="459298" y="359760"/>
                </a:lnTo>
                <a:lnTo>
                  <a:pt x="470309" y="314639"/>
                </a:lnTo>
                <a:lnTo>
                  <a:pt x="474129" y="266700"/>
                </a:lnTo>
                <a:lnTo>
                  <a:pt x="470309" y="218760"/>
                </a:lnTo>
                <a:lnTo>
                  <a:pt x="459298" y="173639"/>
                </a:lnTo>
                <a:lnTo>
                  <a:pt x="441763" y="132091"/>
                </a:lnTo>
                <a:lnTo>
                  <a:pt x="418376" y="94868"/>
                </a:lnTo>
                <a:lnTo>
                  <a:pt x="389804" y="62724"/>
                </a:lnTo>
                <a:lnTo>
                  <a:pt x="356719" y="36412"/>
                </a:lnTo>
                <a:lnTo>
                  <a:pt x="319788" y="16685"/>
                </a:lnTo>
                <a:lnTo>
                  <a:pt x="279682" y="4296"/>
                </a:lnTo>
                <a:lnTo>
                  <a:pt x="23707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50722" y="48439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0" y="266563"/>
                </a:moveTo>
                <a:lnTo>
                  <a:pt x="3817" y="218648"/>
                </a:lnTo>
                <a:lnTo>
                  <a:pt x="14823" y="173551"/>
                </a:lnTo>
                <a:lnTo>
                  <a:pt x="32350" y="132024"/>
                </a:lnTo>
                <a:lnTo>
                  <a:pt x="55726" y="94820"/>
                </a:lnTo>
                <a:lnTo>
                  <a:pt x="84284" y="62692"/>
                </a:lnTo>
                <a:lnTo>
                  <a:pt x="117354" y="36393"/>
                </a:lnTo>
                <a:lnTo>
                  <a:pt x="154267" y="16676"/>
                </a:lnTo>
                <a:lnTo>
                  <a:pt x="194354" y="4294"/>
                </a:lnTo>
                <a:lnTo>
                  <a:pt x="236945" y="0"/>
                </a:lnTo>
                <a:lnTo>
                  <a:pt x="279536" y="4294"/>
                </a:lnTo>
                <a:lnTo>
                  <a:pt x="319623" y="16676"/>
                </a:lnTo>
                <a:lnTo>
                  <a:pt x="356536" y="36393"/>
                </a:lnTo>
                <a:lnTo>
                  <a:pt x="389606" y="62692"/>
                </a:lnTo>
                <a:lnTo>
                  <a:pt x="418164" y="94820"/>
                </a:lnTo>
                <a:lnTo>
                  <a:pt x="441541" y="132024"/>
                </a:lnTo>
                <a:lnTo>
                  <a:pt x="459067" y="173551"/>
                </a:lnTo>
                <a:lnTo>
                  <a:pt x="470073" y="218648"/>
                </a:lnTo>
                <a:lnTo>
                  <a:pt x="473891" y="266563"/>
                </a:lnTo>
                <a:lnTo>
                  <a:pt x="470073" y="314479"/>
                </a:lnTo>
                <a:lnTo>
                  <a:pt x="459067" y="359576"/>
                </a:lnTo>
                <a:lnTo>
                  <a:pt x="441541" y="401103"/>
                </a:lnTo>
                <a:lnTo>
                  <a:pt x="418164" y="438307"/>
                </a:lnTo>
                <a:lnTo>
                  <a:pt x="389606" y="470435"/>
                </a:lnTo>
                <a:lnTo>
                  <a:pt x="356536" y="496734"/>
                </a:lnTo>
                <a:lnTo>
                  <a:pt x="319623" y="516451"/>
                </a:lnTo>
                <a:lnTo>
                  <a:pt x="279536" y="528833"/>
                </a:lnTo>
                <a:lnTo>
                  <a:pt x="236945" y="533127"/>
                </a:lnTo>
                <a:lnTo>
                  <a:pt x="194354" y="528833"/>
                </a:lnTo>
                <a:lnTo>
                  <a:pt x="154267" y="516451"/>
                </a:lnTo>
                <a:lnTo>
                  <a:pt x="117354" y="496734"/>
                </a:lnTo>
                <a:lnTo>
                  <a:pt x="84284" y="470435"/>
                </a:lnTo>
                <a:lnTo>
                  <a:pt x="55726" y="438307"/>
                </a:lnTo>
                <a:lnTo>
                  <a:pt x="32350" y="401103"/>
                </a:lnTo>
                <a:lnTo>
                  <a:pt x="14823" y="359576"/>
                </a:lnTo>
                <a:lnTo>
                  <a:pt x="3817" y="314479"/>
                </a:lnTo>
                <a:lnTo>
                  <a:pt x="0" y="26656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50722" y="51487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237070" y="0"/>
                </a:moveTo>
                <a:lnTo>
                  <a:pt x="194455" y="4296"/>
                </a:lnTo>
                <a:lnTo>
                  <a:pt x="154346" y="16685"/>
                </a:lnTo>
                <a:lnTo>
                  <a:pt x="117413" y="36412"/>
                </a:lnTo>
                <a:lnTo>
                  <a:pt x="84326" y="62724"/>
                </a:lnTo>
                <a:lnTo>
                  <a:pt x="55754" y="94868"/>
                </a:lnTo>
                <a:lnTo>
                  <a:pt x="32365" y="132091"/>
                </a:lnTo>
                <a:lnTo>
                  <a:pt x="14831" y="173639"/>
                </a:lnTo>
                <a:lnTo>
                  <a:pt x="3819" y="218760"/>
                </a:lnTo>
                <a:lnTo>
                  <a:pt x="0" y="266700"/>
                </a:lnTo>
                <a:lnTo>
                  <a:pt x="3819" y="314639"/>
                </a:lnTo>
                <a:lnTo>
                  <a:pt x="14831" y="359760"/>
                </a:lnTo>
                <a:lnTo>
                  <a:pt x="32365" y="401308"/>
                </a:lnTo>
                <a:lnTo>
                  <a:pt x="55754" y="438531"/>
                </a:lnTo>
                <a:lnTo>
                  <a:pt x="84326" y="470675"/>
                </a:lnTo>
                <a:lnTo>
                  <a:pt x="117413" y="496987"/>
                </a:lnTo>
                <a:lnTo>
                  <a:pt x="154346" y="516714"/>
                </a:lnTo>
                <a:lnTo>
                  <a:pt x="194455" y="529103"/>
                </a:lnTo>
                <a:lnTo>
                  <a:pt x="237070" y="533400"/>
                </a:lnTo>
                <a:lnTo>
                  <a:pt x="279682" y="529103"/>
                </a:lnTo>
                <a:lnTo>
                  <a:pt x="319788" y="516714"/>
                </a:lnTo>
                <a:lnTo>
                  <a:pt x="356719" y="496987"/>
                </a:lnTo>
                <a:lnTo>
                  <a:pt x="389804" y="470675"/>
                </a:lnTo>
                <a:lnTo>
                  <a:pt x="418376" y="438531"/>
                </a:lnTo>
                <a:lnTo>
                  <a:pt x="441763" y="401308"/>
                </a:lnTo>
                <a:lnTo>
                  <a:pt x="459298" y="359760"/>
                </a:lnTo>
                <a:lnTo>
                  <a:pt x="470309" y="314639"/>
                </a:lnTo>
                <a:lnTo>
                  <a:pt x="474129" y="266700"/>
                </a:lnTo>
                <a:lnTo>
                  <a:pt x="470309" y="218760"/>
                </a:lnTo>
                <a:lnTo>
                  <a:pt x="459298" y="173639"/>
                </a:lnTo>
                <a:lnTo>
                  <a:pt x="441763" y="132091"/>
                </a:lnTo>
                <a:lnTo>
                  <a:pt x="418376" y="94868"/>
                </a:lnTo>
                <a:lnTo>
                  <a:pt x="389804" y="62724"/>
                </a:lnTo>
                <a:lnTo>
                  <a:pt x="356719" y="36412"/>
                </a:lnTo>
                <a:lnTo>
                  <a:pt x="319788" y="16685"/>
                </a:lnTo>
                <a:lnTo>
                  <a:pt x="279682" y="4296"/>
                </a:lnTo>
                <a:lnTo>
                  <a:pt x="23707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50722" y="51487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0" y="266563"/>
                </a:moveTo>
                <a:lnTo>
                  <a:pt x="3817" y="218648"/>
                </a:lnTo>
                <a:lnTo>
                  <a:pt x="14823" y="173551"/>
                </a:lnTo>
                <a:lnTo>
                  <a:pt x="32350" y="132024"/>
                </a:lnTo>
                <a:lnTo>
                  <a:pt x="55726" y="94820"/>
                </a:lnTo>
                <a:lnTo>
                  <a:pt x="84284" y="62692"/>
                </a:lnTo>
                <a:lnTo>
                  <a:pt x="117354" y="36393"/>
                </a:lnTo>
                <a:lnTo>
                  <a:pt x="154267" y="16676"/>
                </a:lnTo>
                <a:lnTo>
                  <a:pt x="194354" y="4294"/>
                </a:lnTo>
                <a:lnTo>
                  <a:pt x="236945" y="0"/>
                </a:lnTo>
                <a:lnTo>
                  <a:pt x="279536" y="4294"/>
                </a:lnTo>
                <a:lnTo>
                  <a:pt x="319623" y="16676"/>
                </a:lnTo>
                <a:lnTo>
                  <a:pt x="356536" y="36393"/>
                </a:lnTo>
                <a:lnTo>
                  <a:pt x="389606" y="62692"/>
                </a:lnTo>
                <a:lnTo>
                  <a:pt x="418164" y="94820"/>
                </a:lnTo>
                <a:lnTo>
                  <a:pt x="441541" y="132024"/>
                </a:lnTo>
                <a:lnTo>
                  <a:pt x="459067" y="173551"/>
                </a:lnTo>
                <a:lnTo>
                  <a:pt x="470073" y="218648"/>
                </a:lnTo>
                <a:lnTo>
                  <a:pt x="473891" y="266563"/>
                </a:lnTo>
                <a:lnTo>
                  <a:pt x="470073" y="314479"/>
                </a:lnTo>
                <a:lnTo>
                  <a:pt x="459067" y="359576"/>
                </a:lnTo>
                <a:lnTo>
                  <a:pt x="441541" y="401103"/>
                </a:lnTo>
                <a:lnTo>
                  <a:pt x="418164" y="438307"/>
                </a:lnTo>
                <a:lnTo>
                  <a:pt x="389606" y="470435"/>
                </a:lnTo>
                <a:lnTo>
                  <a:pt x="356536" y="496734"/>
                </a:lnTo>
                <a:lnTo>
                  <a:pt x="319623" y="516451"/>
                </a:lnTo>
                <a:lnTo>
                  <a:pt x="279536" y="528833"/>
                </a:lnTo>
                <a:lnTo>
                  <a:pt x="236945" y="533127"/>
                </a:lnTo>
                <a:lnTo>
                  <a:pt x="194354" y="528833"/>
                </a:lnTo>
                <a:lnTo>
                  <a:pt x="154267" y="516451"/>
                </a:lnTo>
                <a:lnTo>
                  <a:pt x="117354" y="496734"/>
                </a:lnTo>
                <a:lnTo>
                  <a:pt x="84284" y="470435"/>
                </a:lnTo>
                <a:lnTo>
                  <a:pt x="55726" y="438307"/>
                </a:lnTo>
                <a:lnTo>
                  <a:pt x="32350" y="401103"/>
                </a:lnTo>
                <a:lnTo>
                  <a:pt x="14823" y="359576"/>
                </a:lnTo>
                <a:lnTo>
                  <a:pt x="3817" y="314479"/>
                </a:lnTo>
                <a:lnTo>
                  <a:pt x="0" y="26656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50722" y="54535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237070" y="0"/>
                </a:moveTo>
                <a:lnTo>
                  <a:pt x="194455" y="4296"/>
                </a:lnTo>
                <a:lnTo>
                  <a:pt x="154346" y="16685"/>
                </a:lnTo>
                <a:lnTo>
                  <a:pt x="117413" y="36412"/>
                </a:lnTo>
                <a:lnTo>
                  <a:pt x="84326" y="62724"/>
                </a:lnTo>
                <a:lnTo>
                  <a:pt x="55754" y="94868"/>
                </a:lnTo>
                <a:lnTo>
                  <a:pt x="32365" y="132091"/>
                </a:lnTo>
                <a:lnTo>
                  <a:pt x="14831" y="173639"/>
                </a:lnTo>
                <a:lnTo>
                  <a:pt x="3819" y="218760"/>
                </a:lnTo>
                <a:lnTo>
                  <a:pt x="0" y="266700"/>
                </a:lnTo>
                <a:lnTo>
                  <a:pt x="3819" y="314639"/>
                </a:lnTo>
                <a:lnTo>
                  <a:pt x="14831" y="359760"/>
                </a:lnTo>
                <a:lnTo>
                  <a:pt x="32365" y="401308"/>
                </a:lnTo>
                <a:lnTo>
                  <a:pt x="55754" y="438531"/>
                </a:lnTo>
                <a:lnTo>
                  <a:pt x="84326" y="470675"/>
                </a:lnTo>
                <a:lnTo>
                  <a:pt x="117413" y="496987"/>
                </a:lnTo>
                <a:lnTo>
                  <a:pt x="154346" y="516714"/>
                </a:lnTo>
                <a:lnTo>
                  <a:pt x="194455" y="529103"/>
                </a:lnTo>
                <a:lnTo>
                  <a:pt x="237070" y="533400"/>
                </a:lnTo>
                <a:lnTo>
                  <a:pt x="279682" y="529103"/>
                </a:lnTo>
                <a:lnTo>
                  <a:pt x="319788" y="516714"/>
                </a:lnTo>
                <a:lnTo>
                  <a:pt x="356719" y="496987"/>
                </a:lnTo>
                <a:lnTo>
                  <a:pt x="389804" y="470675"/>
                </a:lnTo>
                <a:lnTo>
                  <a:pt x="418376" y="438531"/>
                </a:lnTo>
                <a:lnTo>
                  <a:pt x="441763" y="401308"/>
                </a:lnTo>
                <a:lnTo>
                  <a:pt x="459298" y="359760"/>
                </a:lnTo>
                <a:lnTo>
                  <a:pt x="470309" y="314639"/>
                </a:lnTo>
                <a:lnTo>
                  <a:pt x="474129" y="266700"/>
                </a:lnTo>
                <a:lnTo>
                  <a:pt x="470309" y="218760"/>
                </a:lnTo>
                <a:lnTo>
                  <a:pt x="459298" y="173639"/>
                </a:lnTo>
                <a:lnTo>
                  <a:pt x="441763" y="132091"/>
                </a:lnTo>
                <a:lnTo>
                  <a:pt x="418376" y="94868"/>
                </a:lnTo>
                <a:lnTo>
                  <a:pt x="389804" y="62724"/>
                </a:lnTo>
                <a:lnTo>
                  <a:pt x="356719" y="36412"/>
                </a:lnTo>
                <a:lnTo>
                  <a:pt x="319788" y="16685"/>
                </a:lnTo>
                <a:lnTo>
                  <a:pt x="279682" y="4296"/>
                </a:lnTo>
                <a:lnTo>
                  <a:pt x="23707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50722" y="5453525"/>
            <a:ext cx="474345" cy="533400"/>
          </a:xfrm>
          <a:custGeom>
            <a:avLst/>
            <a:gdLst/>
            <a:ahLst/>
            <a:cxnLst/>
            <a:rect l="l" t="t" r="r" b="b"/>
            <a:pathLst>
              <a:path w="474344" h="533400">
                <a:moveTo>
                  <a:pt x="0" y="266563"/>
                </a:moveTo>
                <a:lnTo>
                  <a:pt x="3817" y="218648"/>
                </a:lnTo>
                <a:lnTo>
                  <a:pt x="14823" y="173551"/>
                </a:lnTo>
                <a:lnTo>
                  <a:pt x="32350" y="132024"/>
                </a:lnTo>
                <a:lnTo>
                  <a:pt x="55726" y="94820"/>
                </a:lnTo>
                <a:lnTo>
                  <a:pt x="84284" y="62692"/>
                </a:lnTo>
                <a:lnTo>
                  <a:pt x="117354" y="36393"/>
                </a:lnTo>
                <a:lnTo>
                  <a:pt x="154267" y="16676"/>
                </a:lnTo>
                <a:lnTo>
                  <a:pt x="194354" y="4294"/>
                </a:lnTo>
                <a:lnTo>
                  <a:pt x="236945" y="0"/>
                </a:lnTo>
                <a:lnTo>
                  <a:pt x="279536" y="4294"/>
                </a:lnTo>
                <a:lnTo>
                  <a:pt x="319623" y="16676"/>
                </a:lnTo>
                <a:lnTo>
                  <a:pt x="356536" y="36393"/>
                </a:lnTo>
                <a:lnTo>
                  <a:pt x="389606" y="62692"/>
                </a:lnTo>
                <a:lnTo>
                  <a:pt x="418164" y="94820"/>
                </a:lnTo>
                <a:lnTo>
                  <a:pt x="441541" y="132024"/>
                </a:lnTo>
                <a:lnTo>
                  <a:pt x="459067" y="173551"/>
                </a:lnTo>
                <a:lnTo>
                  <a:pt x="470073" y="218648"/>
                </a:lnTo>
                <a:lnTo>
                  <a:pt x="473891" y="266563"/>
                </a:lnTo>
                <a:lnTo>
                  <a:pt x="470073" y="314479"/>
                </a:lnTo>
                <a:lnTo>
                  <a:pt x="459067" y="359576"/>
                </a:lnTo>
                <a:lnTo>
                  <a:pt x="441541" y="401103"/>
                </a:lnTo>
                <a:lnTo>
                  <a:pt x="418164" y="438307"/>
                </a:lnTo>
                <a:lnTo>
                  <a:pt x="389606" y="470435"/>
                </a:lnTo>
                <a:lnTo>
                  <a:pt x="356536" y="496734"/>
                </a:lnTo>
                <a:lnTo>
                  <a:pt x="319623" y="516451"/>
                </a:lnTo>
                <a:lnTo>
                  <a:pt x="279536" y="528833"/>
                </a:lnTo>
                <a:lnTo>
                  <a:pt x="236945" y="533127"/>
                </a:lnTo>
                <a:lnTo>
                  <a:pt x="194354" y="528833"/>
                </a:lnTo>
                <a:lnTo>
                  <a:pt x="154267" y="516451"/>
                </a:lnTo>
                <a:lnTo>
                  <a:pt x="117354" y="496734"/>
                </a:lnTo>
                <a:lnTo>
                  <a:pt x="84284" y="470435"/>
                </a:lnTo>
                <a:lnTo>
                  <a:pt x="55726" y="438307"/>
                </a:lnTo>
                <a:lnTo>
                  <a:pt x="32350" y="401103"/>
                </a:lnTo>
                <a:lnTo>
                  <a:pt x="14823" y="359576"/>
                </a:lnTo>
                <a:lnTo>
                  <a:pt x="3817" y="314479"/>
                </a:lnTo>
                <a:lnTo>
                  <a:pt x="0" y="26656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49033" y="4729624"/>
            <a:ext cx="271145" cy="76200"/>
          </a:xfrm>
          <a:custGeom>
            <a:avLst/>
            <a:gdLst/>
            <a:ahLst/>
            <a:cxnLst/>
            <a:rect l="l" t="t" r="r" b="b"/>
            <a:pathLst>
              <a:path w="271144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2862"/>
                </a:lnTo>
                <a:lnTo>
                  <a:pt x="270929" y="42862"/>
                </a:lnTo>
                <a:lnTo>
                  <a:pt x="270929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56568" y="4729624"/>
            <a:ext cx="271145" cy="76200"/>
          </a:xfrm>
          <a:custGeom>
            <a:avLst/>
            <a:gdLst/>
            <a:ahLst/>
            <a:cxnLst/>
            <a:rect l="l" t="t" r="r" b="b"/>
            <a:pathLst>
              <a:path w="271144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2862"/>
                </a:lnTo>
                <a:lnTo>
                  <a:pt x="270929" y="42862"/>
                </a:lnTo>
                <a:lnTo>
                  <a:pt x="270929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72567" y="4729624"/>
            <a:ext cx="271145" cy="76200"/>
          </a:xfrm>
          <a:custGeom>
            <a:avLst/>
            <a:gdLst/>
            <a:ahLst/>
            <a:cxnLst/>
            <a:rect l="l" t="t" r="r" b="b"/>
            <a:pathLst>
              <a:path w="271145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2862"/>
                </a:lnTo>
                <a:lnTo>
                  <a:pt x="270929" y="42862"/>
                </a:lnTo>
                <a:lnTo>
                  <a:pt x="270929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566527" y="6212541"/>
            <a:ext cx="1988820" cy="4508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5"/>
              </a:spcBef>
            </a:pPr>
            <a:r>
              <a:rPr sz="1400" b="1" spc="-20" dirty="0">
                <a:latin typeface="Arial"/>
                <a:cs typeface="Arial"/>
              </a:rPr>
              <a:t>Lyons </a:t>
            </a:r>
            <a:r>
              <a:rPr sz="1400" b="1" spc="-5" dirty="0">
                <a:latin typeface="Arial"/>
                <a:cs typeface="Arial"/>
              </a:rPr>
              <a:t>and Parish,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1994  JIM,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171;131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43762" y="289385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3</a:t>
            </a:r>
            <a:endParaRPr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88795" y="1915446"/>
            <a:ext cx="4171315" cy="127825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indent="-342900"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Si diluisce con le divisioni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cellulari</a:t>
            </a:r>
          </a:p>
          <a:p>
            <a:pPr marL="1275715">
              <a:spcBef>
                <a:spcPts val="730"/>
              </a:spcBef>
            </a:pPr>
            <a:r>
              <a:rPr sz="2400" b="1" spc="-5" dirty="0">
                <a:latin typeface="Arial"/>
                <a:cs typeface="Arial"/>
              </a:rPr>
              <a:t>Divisioni:</a:t>
            </a:r>
            <a:endParaRPr sz="2400" dirty="0">
              <a:latin typeface="Arial"/>
              <a:cs typeface="Arial"/>
            </a:endParaRPr>
          </a:p>
          <a:p>
            <a:pPr marL="1183005">
              <a:spcBef>
                <a:spcPts val="1085"/>
              </a:spcBef>
              <a:tabLst>
                <a:tab pos="2071370" algn="l"/>
                <a:tab pos="3277235" algn="l"/>
              </a:tabLst>
            </a:pPr>
            <a:r>
              <a:rPr b="1" dirty="0">
                <a:latin typeface="Arial"/>
                <a:cs typeface="Arial"/>
              </a:rPr>
              <a:t>2	1	0</a:t>
            </a:r>
            <a:endParaRPr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858001" y="5340486"/>
            <a:ext cx="3114675" cy="0"/>
          </a:xfrm>
          <a:custGeom>
            <a:avLst/>
            <a:gdLst/>
            <a:ahLst/>
            <a:cxnLst/>
            <a:rect l="l" t="t" r="r" b="b"/>
            <a:pathLst>
              <a:path w="3114675">
                <a:moveTo>
                  <a:pt x="0" y="0"/>
                </a:moveTo>
                <a:lnTo>
                  <a:pt x="3114144" y="0"/>
                </a:lnTo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46572" y="3354526"/>
            <a:ext cx="1364014" cy="3436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79170" y="5340486"/>
            <a:ext cx="3501390" cy="1517512"/>
          </a:xfrm>
          <a:custGeom>
            <a:avLst/>
            <a:gdLst/>
            <a:ahLst/>
            <a:cxnLst/>
            <a:rect l="l" t="t" r="r" b="b"/>
            <a:pathLst>
              <a:path w="3501390" h="1447800">
                <a:moveTo>
                  <a:pt x="0" y="1447800"/>
                </a:moveTo>
                <a:lnTo>
                  <a:pt x="3500970" y="1447800"/>
                </a:lnTo>
                <a:lnTo>
                  <a:pt x="350097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79169" y="5340487"/>
            <a:ext cx="3499485" cy="1447165"/>
          </a:xfrm>
          <a:custGeom>
            <a:avLst/>
            <a:gdLst/>
            <a:ahLst/>
            <a:cxnLst/>
            <a:rect l="l" t="t" r="r" b="b"/>
            <a:pathLst>
              <a:path w="3499484" h="1447164">
                <a:moveTo>
                  <a:pt x="0" y="0"/>
                </a:moveTo>
                <a:lnTo>
                  <a:pt x="3499180" y="0"/>
                </a:lnTo>
                <a:lnTo>
                  <a:pt x="3499180" y="1447061"/>
                </a:lnTo>
                <a:lnTo>
                  <a:pt x="0" y="1447061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15138" y="2368685"/>
            <a:ext cx="85725" cy="2968625"/>
          </a:xfrm>
          <a:custGeom>
            <a:avLst/>
            <a:gdLst/>
            <a:ahLst/>
            <a:cxnLst/>
            <a:rect l="l" t="t" r="r" b="b"/>
            <a:pathLst>
              <a:path w="85725" h="2968625">
                <a:moveTo>
                  <a:pt x="57150" y="85724"/>
                </a:moveTo>
                <a:lnTo>
                  <a:pt x="28575" y="85724"/>
                </a:lnTo>
                <a:lnTo>
                  <a:pt x="28575" y="2968624"/>
                </a:lnTo>
                <a:lnTo>
                  <a:pt x="57150" y="2968624"/>
                </a:lnTo>
                <a:lnTo>
                  <a:pt x="57150" y="85724"/>
                </a:lnTo>
                <a:close/>
              </a:path>
              <a:path w="85725" h="2968625">
                <a:moveTo>
                  <a:pt x="42862" y="0"/>
                </a:moveTo>
                <a:lnTo>
                  <a:pt x="0" y="85724"/>
                </a:lnTo>
                <a:lnTo>
                  <a:pt x="85725" y="85724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4" y="5297625"/>
            <a:ext cx="3522345" cy="85725"/>
          </a:xfrm>
          <a:custGeom>
            <a:avLst/>
            <a:gdLst/>
            <a:ahLst/>
            <a:cxnLst/>
            <a:rect l="l" t="t" r="r" b="b"/>
            <a:pathLst>
              <a:path w="3522345" h="85725">
                <a:moveTo>
                  <a:pt x="3436404" y="0"/>
                </a:moveTo>
                <a:lnTo>
                  <a:pt x="3436404" y="28575"/>
                </a:lnTo>
                <a:lnTo>
                  <a:pt x="0" y="28575"/>
                </a:lnTo>
                <a:lnTo>
                  <a:pt x="0" y="57150"/>
                </a:lnTo>
                <a:lnTo>
                  <a:pt x="3436404" y="57150"/>
                </a:lnTo>
                <a:lnTo>
                  <a:pt x="3436404" y="85725"/>
                </a:lnTo>
                <a:lnTo>
                  <a:pt x="3522129" y="42862"/>
                </a:lnTo>
                <a:lnTo>
                  <a:pt x="34364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566574" y="2393261"/>
            <a:ext cx="1395730" cy="7556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2870"/>
              </a:lnSpc>
              <a:spcBef>
                <a:spcPts val="204"/>
              </a:spcBef>
              <a:tabLst>
                <a:tab pos="434340" algn="l"/>
                <a:tab pos="772795" algn="l"/>
                <a:tab pos="1111250" algn="l"/>
              </a:tabLst>
            </a:pP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v</a:t>
            </a:r>
            <a:r>
              <a:rPr sz="2400" b="1" spc="-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ioni</a:t>
            </a:r>
            <a:r>
              <a:rPr sz="2400" b="1" dirty="0">
                <a:latin typeface="Arial"/>
                <a:cs typeface="Arial"/>
              </a:rPr>
              <a:t>:  3	2	1	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47591" y="5369203"/>
            <a:ext cx="1143635" cy="5708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253365">
              <a:lnSpc>
                <a:spcPts val="2130"/>
              </a:lnSpc>
              <a:spcBef>
                <a:spcPts val="195"/>
              </a:spcBef>
            </a:pPr>
            <a:r>
              <a:rPr b="1" spc="-5" dirty="0">
                <a:latin typeface="Arial"/>
                <a:cs typeface="Arial"/>
              </a:rPr>
              <a:t>CFSE  </a:t>
            </a:r>
            <a:r>
              <a:rPr b="1" dirty="0">
                <a:latin typeface="Arial"/>
                <a:cs typeface="Arial"/>
              </a:rPr>
              <a:t>FL-1</a:t>
            </a:r>
            <a:r>
              <a:rPr b="1" spc="-10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(Log)</a:t>
            </a:r>
            <a:endParaRPr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472449" y="141745"/>
            <a:ext cx="5247102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Proliferazione cellulare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190" y="0"/>
            <a:ext cx="6735445" cy="126492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620520">
              <a:spcBef>
                <a:spcPts val="1030"/>
              </a:spcBef>
            </a:pPr>
            <a:r>
              <a:rPr spc="-5" dirty="0"/>
              <a:t>Molecole </a:t>
            </a:r>
            <a:r>
              <a:rPr dirty="0"/>
              <a:t>di</a:t>
            </a:r>
            <a:r>
              <a:rPr spc="-15" dirty="0"/>
              <a:t> </a:t>
            </a:r>
            <a:r>
              <a:rPr spc="-5" dirty="0"/>
              <a:t>membrana</a:t>
            </a:r>
          </a:p>
          <a:p>
            <a:pPr marL="12700" marR="5080">
              <a:spcBef>
                <a:spcPts val="665"/>
              </a:spcBef>
            </a:pPr>
            <a:r>
              <a:rPr sz="2000" dirty="0"/>
              <a:t>Le </a:t>
            </a:r>
            <a:r>
              <a:rPr sz="2000" spc="-5" dirty="0"/>
              <a:t>cellule </a:t>
            </a:r>
            <a:r>
              <a:rPr sz="2000" dirty="0"/>
              <a:t>sono </a:t>
            </a:r>
            <a:r>
              <a:rPr sz="2000" spc="-5" dirty="0"/>
              <a:t>ricoperte </a:t>
            </a:r>
            <a:r>
              <a:rPr sz="2000" dirty="0"/>
              <a:t>di </a:t>
            </a:r>
            <a:r>
              <a:rPr sz="2000" spc="-5" dirty="0"/>
              <a:t>molecole </a:t>
            </a:r>
            <a:r>
              <a:rPr sz="2000" dirty="0"/>
              <a:t>che </a:t>
            </a:r>
            <a:r>
              <a:rPr sz="2000" spc="-5" dirty="0"/>
              <a:t>permettono la  comunicazione delle </a:t>
            </a:r>
            <a:r>
              <a:rPr sz="2000" dirty="0"/>
              <a:t>une </a:t>
            </a:r>
            <a:r>
              <a:rPr sz="2000" spc="-5" dirty="0"/>
              <a:t>con le</a:t>
            </a:r>
            <a:r>
              <a:rPr sz="2000" spc="-40" dirty="0"/>
              <a:t> </a:t>
            </a:r>
            <a:r>
              <a:rPr sz="2000" spc="-5" dirty="0"/>
              <a:t>altre</a:t>
            </a:r>
            <a:endParaRPr sz="20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3843159" y="6354459"/>
            <a:ext cx="697653" cy="270914"/>
          </a:xfrm>
          <a:prstGeom prst="rect">
            <a:avLst/>
          </a:prstGeom>
        </p:spPr>
        <p:txBody>
          <a:bodyPr vert="horz" wrap="square" lIns="0" tIns="90494" rIns="0" bIns="0" rtlCol="0">
            <a:spAutoFit/>
          </a:bodyPr>
          <a:lstStyle/>
          <a:p>
            <a:pPr marL="328930">
              <a:lnSpc>
                <a:spcPts val="1425"/>
              </a:lnSpc>
            </a:pPr>
            <a:fld id="{81D60167-4931-47E6-BA6A-407CBD079E47}" type="slidenum">
              <a:rPr dirty="0"/>
              <a:pPr marL="328930">
                <a:lnSpc>
                  <a:spcPts val="1425"/>
                </a:lnSpc>
              </a:pPr>
              <a:t>47</a:t>
            </a:fld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3843159" y="6354459"/>
            <a:ext cx="697653" cy="270914"/>
          </a:xfrm>
          <a:prstGeom prst="rect">
            <a:avLst/>
          </a:prstGeom>
        </p:spPr>
        <p:txBody>
          <a:bodyPr vert="horz" wrap="square" lIns="0" tIns="90494" rIns="0" bIns="0" rtlCol="0">
            <a:spAutoFit/>
          </a:bodyPr>
          <a:lstStyle/>
          <a:p>
            <a:pPr marL="328930">
              <a:lnSpc>
                <a:spcPts val="1425"/>
              </a:lnSpc>
            </a:pPr>
            <a:fld id="{81D60167-4931-47E6-BA6A-407CBD079E47}" type="slidenum">
              <a:rPr dirty="0"/>
              <a:pPr marL="328930">
                <a:lnSpc>
                  <a:spcPts val="1425"/>
                </a:lnSpc>
              </a:pPr>
              <a:t>48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280491" y="232992"/>
            <a:ext cx="9631017" cy="583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0325" algn="ctr">
              <a:spcBef>
                <a:spcPts val="100"/>
              </a:spcBef>
            </a:pPr>
            <a:r>
              <a:rPr sz="2800" b="1" dirty="0">
                <a:solidFill>
                  <a:prstClr val="black"/>
                </a:solidFill>
                <a:latin typeface="Arial"/>
                <a:cs typeface="Arial"/>
              </a:rPr>
              <a:t>Utilizzati Anticorpi</a:t>
            </a:r>
            <a:r>
              <a:rPr sz="2800" b="1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prstClr val="black"/>
                </a:solidFill>
                <a:latin typeface="Arial"/>
                <a:cs typeface="Arial"/>
              </a:rPr>
              <a:t>Coniugati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3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329"/>
              </a:lnSpc>
              <a:buFontTx/>
              <a:buChar char="•"/>
              <a:tabLst>
                <a:tab pos="469900" algn="l"/>
                <a:tab pos="470534" algn="l"/>
              </a:tabLst>
            </a:pP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Sono sempre anticorpi coniugati ovvero legati a  molecole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fluorescenti.</a:t>
            </a:r>
          </a:p>
          <a:p>
            <a:pPr>
              <a:spcBef>
                <a:spcPts val="50"/>
              </a:spcBef>
              <a:buFont typeface="Arial"/>
              <a:buChar char="•"/>
            </a:pP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indent="-457200">
              <a:buFontTx/>
              <a:buChar char="•"/>
              <a:tabLst>
                <a:tab pos="469900" algn="l"/>
                <a:tab pos="470534" algn="l"/>
              </a:tabLst>
            </a:pP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Anticorpi specifici e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monoclonali.</a:t>
            </a:r>
          </a:p>
          <a:p>
            <a:pPr>
              <a:spcBef>
                <a:spcPts val="50"/>
              </a:spcBef>
              <a:buFont typeface="Arial"/>
              <a:buChar char="•"/>
            </a:pPr>
            <a:endParaRPr sz="2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marR="901700" indent="-457200">
              <a:lnSpc>
                <a:spcPct val="99700"/>
              </a:lnSpc>
              <a:buFontTx/>
              <a:buChar char="•"/>
              <a:tabLst>
                <a:tab pos="469900" algn="l"/>
                <a:tab pos="470534" algn="l"/>
              </a:tabLst>
            </a:pP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Specifici per le </a:t>
            </a: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molecole </a:t>
            </a:r>
            <a:r>
              <a:rPr sz="2800" b="1" dirty="0">
                <a:solidFill>
                  <a:prstClr val="black"/>
                </a:solidFill>
                <a:latin typeface="Arial"/>
                <a:cs typeface="Arial"/>
              </a:rPr>
              <a:t>CD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(cluster di 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differenziazione)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espresse sulla superficie  cellulare.</a:t>
            </a:r>
          </a:p>
          <a:p>
            <a:pPr>
              <a:spcBef>
                <a:spcPts val="45"/>
              </a:spcBef>
              <a:buFont typeface="Arial"/>
              <a:buChar char="•"/>
            </a:pPr>
            <a:endParaRPr sz="2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 marR="480695" indent="-457200">
              <a:lnSpc>
                <a:spcPct val="99900"/>
              </a:lnSpc>
              <a:buFontTx/>
              <a:buChar char="•"/>
              <a:tabLst>
                <a:tab pos="469900" algn="l"/>
                <a:tab pos="470534" algn="l"/>
              </a:tabLst>
            </a:pPr>
            <a:r>
              <a:rPr sz="2800" spc="-15" dirty="0">
                <a:solidFill>
                  <a:prstClr val="black"/>
                </a:solidFill>
                <a:latin typeface="Arial"/>
                <a:cs typeface="Arial"/>
              </a:rPr>
              <a:t>Tramite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il sistema di classificazione CD  possiamo identificare le cellule in base alla  presenza o assenza di questi marcatori sulla  superficie.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6008" y="1613573"/>
            <a:ext cx="78803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b="1" spc="-55" dirty="0">
                <a:solidFill>
                  <a:srgbClr val="231F20"/>
                </a:solidFill>
                <a:latin typeface="Trebuchet MS"/>
                <a:cs typeface="Trebuchet MS"/>
              </a:rPr>
              <a:t>Dendritic</a:t>
            </a:r>
            <a:r>
              <a:rPr sz="1050" b="1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b="1" spc="-50" dirty="0">
                <a:solidFill>
                  <a:srgbClr val="231F20"/>
                </a:solidFill>
                <a:latin typeface="Trebuchet MS"/>
                <a:cs typeface="Trebuchet MS"/>
              </a:rPr>
              <a:t>Cell</a:t>
            </a:r>
            <a:endParaRPr sz="10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2965" y="1508608"/>
            <a:ext cx="648944" cy="403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6007" y="2170281"/>
            <a:ext cx="43688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b="1" spc="-30" dirty="0">
                <a:solidFill>
                  <a:srgbClr val="231F20"/>
                </a:solidFill>
                <a:latin typeface="Trebuchet MS"/>
                <a:cs typeface="Trebuchet MS"/>
              </a:rPr>
              <a:t>NK</a:t>
            </a:r>
            <a:r>
              <a:rPr sz="1050" b="1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b="1" spc="-50" dirty="0">
                <a:solidFill>
                  <a:srgbClr val="231F20"/>
                </a:solidFill>
                <a:latin typeface="Trebuchet MS"/>
                <a:cs typeface="Trebuchet MS"/>
              </a:rPr>
              <a:t>Cell</a:t>
            </a:r>
            <a:endParaRPr sz="10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03042" y="2065324"/>
            <a:ext cx="543179" cy="403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56008" y="2646306"/>
            <a:ext cx="596265" cy="3287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1050" b="1" spc="-55" dirty="0">
                <a:solidFill>
                  <a:srgbClr val="231F20"/>
                </a:solidFill>
                <a:latin typeface="Trebuchet MS"/>
                <a:cs typeface="Trebuchet MS"/>
              </a:rPr>
              <a:t>Stem</a:t>
            </a:r>
            <a:r>
              <a:rPr sz="1050" b="1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b="1" spc="-65" dirty="0">
                <a:solidFill>
                  <a:srgbClr val="231F20"/>
                </a:solidFill>
                <a:latin typeface="Trebuchet MS"/>
                <a:cs typeface="Trebuchet MS"/>
              </a:rPr>
              <a:t>Cell/  </a:t>
            </a:r>
            <a:r>
              <a:rPr sz="1050" b="1" spc="-70" dirty="0">
                <a:solidFill>
                  <a:srgbClr val="231F20"/>
                </a:solidFill>
                <a:latin typeface="Trebuchet MS"/>
                <a:cs typeface="Trebuchet MS"/>
              </a:rPr>
              <a:t>Precursor</a:t>
            </a:r>
            <a:endParaRPr sz="10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89756" y="2622030"/>
            <a:ext cx="375348" cy="403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6008" y="3203014"/>
            <a:ext cx="763905" cy="3287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1050" b="1" spc="-35" dirty="0">
                <a:solidFill>
                  <a:srgbClr val="231F20"/>
                </a:solidFill>
                <a:latin typeface="Trebuchet MS"/>
                <a:cs typeface="Trebuchet MS"/>
              </a:rPr>
              <a:t>Mac</a:t>
            </a:r>
            <a:r>
              <a:rPr sz="1050" b="1" spc="-4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050" b="1" spc="-45" dirty="0">
                <a:solidFill>
                  <a:srgbClr val="231F20"/>
                </a:solidFill>
                <a:latin typeface="Trebuchet MS"/>
                <a:cs typeface="Trebuchet MS"/>
              </a:rPr>
              <a:t>ophage/  </a:t>
            </a:r>
            <a:r>
              <a:rPr sz="1050" b="1" spc="-40" dirty="0">
                <a:solidFill>
                  <a:srgbClr val="231F20"/>
                </a:solidFill>
                <a:latin typeface="Trebuchet MS"/>
                <a:cs typeface="Trebuchet MS"/>
              </a:rPr>
              <a:t>Monocyte</a:t>
            </a:r>
            <a:endParaRPr sz="10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52966" y="3178734"/>
            <a:ext cx="773301" cy="403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6008" y="3840405"/>
            <a:ext cx="70675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b="1" spc="-60" dirty="0">
                <a:solidFill>
                  <a:srgbClr val="231F20"/>
                </a:solidFill>
                <a:latin typeface="Trebuchet MS"/>
                <a:cs typeface="Trebuchet MS"/>
              </a:rPr>
              <a:t>Granulocyte</a:t>
            </a:r>
            <a:endParaRPr sz="10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55404" y="3735439"/>
            <a:ext cx="445515" cy="403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56008" y="4401909"/>
            <a:ext cx="46164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b="1" spc="-55" dirty="0">
                <a:solidFill>
                  <a:srgbClr val="231F20"/>
                </a:solidFill>
                <a:latin typeface="Trebuchet MS"/>
                <a:cs typeface="Trebuchet MS"/>
              </a:rPr>
              <a:t>Platelet</a:t>
            </a:r>
            <a:endParaRPr sz="10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92869" y="4296944"/>
            <a:ext cx="374395" cy="403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56007" y="4953821"/>
            <a:ext cx="67183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b="1" spc="-70" dirty="0">
                <a:solidFill>
                  <a:srgbClr val="231F20"/>
                </a:solidFill>
                <a:latin typeface="Trebuchet MS"/>
                <a:cs typeface="Trebuchet MS"/>
              </a:rPr>
              <a:t>Erythrocyte</a:t>
            </a:r>
            <a:endParaRPr sz="10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75749" y="4875606"/>
            <a:ext cx="403377" cy="3499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56007" y="5510529"/>
            <a:ext cx="91059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b="1" spc="-50" dirty="0">
                <a:solidFill>
                  <a:srgbClr val="231F20"/>
                </a:solidFill>
                <a:latin typeface="Trebuchet MS"/>
                <a:cs typeface="Trebuchet MS"/>
              </a:rPr>
              <a:t>Endothelial</a:t>
            </a:r>
            <a:r>
              <a:rPr sz="1050" b="1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b="1" spc="-50" dirty="0">
                <a:solidFill>
                  <a:srgbClr val="231F20"/>
                </a:solidFill>
                <a:latin typeface="Trebuchet MS"/>
                <a:cs typeface="Trebuchet MS"/>
              </a:rPr>
              <a:t>Cell</a:t>
            </a:r>
            <a:endParaRPr sz="10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99751" y="5424145"/>
            <a:ext cx="555370" cy="3662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56008" y="6067238"/>
            <a:ext cx="80327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b="1" spc="-50" dirty="0">
                <a:solidFill>
                  <a:srgbClr val="231F20"/>
                </a:solidFill>
                <a:latin typeface="Trebuchet MS"/>
                <a:cs typeface="Trebuchet MS"/>
              </a:rPr>
              <a:t>Epithelial</a:t>
            </a:r>
            <a:r>
              <a:rPr sz="1050" b="1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b="1" spc="-50" dirty="0">
                <a:solidFill>
                  <a:srgbClr val="231F20"/>
                </a:solidFill>
                <a:latin typeface="Trebuchet MS"/>
                <a:cs typeface="Trebuchet MS"/>
              </a:rPr>
              <a:t>Cell</a:t>
            </a:r>
            <a:endParaRPr sz="10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51834" y="5962281"/>
            <a:ext cx="451192" cy="4034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40927" y="200959"/>
            <a:ext cx="92583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b="1" spc="-65" dirty="0">
                <a:solidFill>
                  <a:srgbClr val="183B8D"/>
                </a:solidFill>
                <a:latin typeface="Trebuchet MS"/>
                <a:cs typeface="Trebuchet MS"/>
              </a:rPr>
              <a:t>Key </a:t>
            </a:r>
            <a:r>
              <a:rPr sz="800" b="1" spc="-40" dirty="0">
                <a:solidFill>
                  <a:srgbClr val="183B8D"/>
                </a:solidFill>
                <a:latin typeface="Trebuchet MS"/>
                <a:cs typeface="Trebuchet MS"/>
              </a:rPr>
              <a:t>Markers </a:t>
            </a:r>
            <a:r>
              <a:rPr sz="800" b="1" spc="-45" dirty="0">
                <a:solidFill>
                  <a:srgbClr val="183B8D"/>
                </a:solidFill>
                <a:latin typeface="Trebuchet MS"/>
                <a:cs typeface="Trebuchet MS"/>
              </a:rPr>
              <a:t>-</a:t>
            </a:r>
            <a:r>
              <a:rPr sz="800" b="1" spc="-40" dirty="0">
                <a:solidFill>
                  <a:srgbClr val="183B8D"/>
                </a:solidFill>
                <a:latin typeface="Trebuchet MS"/>
                <a:cs typeface="Trebuchet MS"/>
              </a:rPr>
              <a:t> </a:t>
            </a:r>
            <a:r>
              <a:rPr sz="800" b="1" spc="-60" dirty="0">
                <a:solidFill>
                  <a:srgbClr val="183B8D"/>
                </a:solidFill>
                <a:latin typeface="Trebuchet MS"/>
                <a:cs typeface="Trebuchet MS"/>
              </a:rPr>
              <a:t>Human</a:t>
            </a:r>
            <a:endParaRPr sz="8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63420" y="1574075"/>
            <a:ext cx="281305" cy="267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80">
              <a:spcBef>
                <a:spcPts val="95"/>
              </a:spcBef>
            </a:pPr>
            <a:r>
              <a:rPr sz="800" spc="-15" dirty="0">
                <a:solidFill>
                  <a:srgbClr val="183B8D"/>
                </a:solidFill>
                <a:latin typeface="Arial Narrow"/>
                <a:cs typeface="Arial Narrow"/>
              </a:rPr>
              <a:t>CD11c  </a:t>
            </a:r>
            <a:r>
              <a:rPr sz="800" spc="-10" dirty="0">
                <a:solidFill>
                  <a:srgbClr val="183B8D"/>
                </a:solidFill>
                <a:latin typeface="Arial Narrow"/>
                <a:cs typeface="Arial Narrow"/>
              </a:rPr>
              <a:t>CD123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87622" y="2191298"/>
            <a:ext cx="23304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spc="-15" dirty="0">
                <a:solidFill>
                  <a:srgbClr val="183B8D"/>
                </a:solidFill>
                <a:latin typeface="Arial Narrow"/>
                <a:cs typeface="Arial Narrow"/>
              </a:rPr>
              <a:t>CD56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22719" y="2700908"/>
            <a:ext cx="962660" cy="236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95"/>
              </a:spcBef>
            </a:pPr>
            <a:r>
              <a:rPr sz="800" spc="-15" dirty="0">
                <a:solidFill>
                  <a:srgbClr val="183B8D"/>
                </a:solidFill>
                <a:latin typeface="Arial Narrow"/>
                <a:cs typeface="Arial Narrow"/>
              </a:rPr>
              <a:t>CD34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  <a:p>
            <a:pPr algn="ctr">
              <a:lnSpc>
                <a:spcPts val="710"/>
              </a:lnSpc>
            </a:pPr>
            <a:r>
              <a:rPr sz="600" i="1" spc="20" dirty="0">
                <a:solidFill>
                  <a:srgbClr val="183B8D"/>
                </a:solidFill>
                <a:latin typeface="Calibri"/>
                <a:cs typeface="Calibri"/>
              </a:rPr>
              <a:t>hematopoetic </a:t>
            </a:r>
            <a:r>
              <a:rPr sz="600" i="1" spc="15" dirty="0">
                <a:solidFill>
                  <a:srgbClr val="183B8D"/>
                </a:solidFill>
                <a:latin typeface="Calibri"/>
                <a:cs typeface="Calibri"/>
              </a:rPr>
              <a:t>stem </a:t>
            </a:r>
            <a:r>
              <a:rPr sz="600" i="1" spc="10" dirty="0">
                <a:solidFill>
                  <a:srgbClr val="183B8D"/>
                </a:solidFill>
                <a:latin typeface="Calibri"/>
                <a:cs typeface="Calibri"/>
              </a:rPr>
              <a:t>cell</a:t>
            </a:r>
            <a:r>
              <a:rPr sz="600" i="1" spc="30" dirty="0">
                <a:solidFill>
                  <a:srgbClr val="183B8D"/>
                </a:solidFill>
                <a:latin typeface="Calibri"/>
                <a:cs typeface="Calibri"/>
              </a:rPr>
              <a:t> </a:t>
            </a:r>
            <a:r>
              <a:rPr sz="600" i="1" spc="15" dirty="0">
                <a:solidFill>
                  <a:srgbClr val="183B8D"/>
                </a:solidFill>
                <a:latin typeface="Calibri"/>
                <a:cs typeface="Calibri"/>
              </a:rPr>
              <a:t>only</a:t>
            </a:r>
            <a:endParaRPr sz="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87601" y="3244196"/>
            <a:ext cx="233045" cy="267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800" spc="-15" dirty="0">
                <a:solidFill>
                  <a:srgbClr val="183B8D"/>
                </a:solidFill>
                <a:latin typeface="Arial Narrow"/>
                <a:cs typeface="Arial Narrow"/>
              </a:rPr>
              <a:t>CD14  CD33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64306" y="3861418"/>
            <a:ext cx="27940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spc="-10" dirty="0">
                <a:solidFill>
                  <a:srgbClr val="183B8D"/>
                </a:solidFill>
                <a:latin typeface="Arial Narrow"/>
                <a:cs typeface="Arial Narrow"/>
              </a:rPr>
              <a:t>CD66b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87601" y="4301944"/>
            <a:ext cx="233045" cy="388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800" spc="-10" dirty="0">
                <a:solidFill>
                  <a:srgbClr val="183B8D"/>
                </a:solidFill>
                <a:latin typeface="Arial Narrow"/>
                <a:cs typeface="Arial Narrow"/>
              </a:rPr>
              <a:t>CD41  CD61  CD62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41012" y="4974838"/>
            <a:ext cx="32575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spc="-10" dirty="0">
                <a:solidFill>
                  <a:srgbClr val="183B8D"/>
                </a:solidFill>
                <a:latin typeface="Arial Narrow"/>
                <a:cs typeface="Arial Narrow"/>
              </a:rPr>
              <a:t>CD235a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63399" y="5531548"/>
            <a:ext cx="28130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spc="-10" dirty="0">
                <a:solidFill>
                  <a:srgbClr val="183B8D"/>
                </a:solidFill>
                <a:latin typeface="Arial Narrow"/>
                <a:cs typeface="Arial Narrow"/>
              </a:rPr>
              <a:t>CD146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63399" y="6088258"/>
            <a:ext cx="28130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spc="-10" dirty="0">
                <a:solidFill>
                  <a:srgbClr val="183B8D"/>
                </a:solidFill>
                <a:latin typeface="Arial Narrow"/>
                <a:cs typeface="Arial Narrow"/>
              </a:rPr>
              <a:t>CD326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12391" y="200950"/>
            <a:ext cx="91122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b="1" spc="-65" dirty="0">
                <a:solidFill>
                  <a:srgbClr val="D11241"/>
                </a:solidFill>
                <a:latin typeface="Trebuchet MS"/>
                <a:cs typeface="Trebuchet MS"/>
              </a:rPr>
              <a:t>Key </a:t>
            </a:r>
            <a:r>
              <a:rPr sz="800" b="1" spc="-40" dirty="0">
                <a:solidFill>
                  <a:srgbClr val="D11241"/>
                </a:solidFill>
                <a:latin typeface="Trebuchet MS"/>
                <a:cs typeface="Trebuchet MS"/>
              </a:rPr>
              <a:t>Markers </a:t>
            </a:r>
            <a:r>
              <a:rPr sz="800" b="1" spc="-45" dirty="0">
                <a:solidFill>
                  <a:srgbClr val="D11241"/>
                </a:solidFill>
                <a:latin typeface="Trebuchet MS"/>
                <a:cs typeface="Trebuchet MS"/>
              </a:rPr>
              <a:t>-</a:t>
            </a:r>
            <a:r>
              <a:rPr sz="800" b="1" spc="-50" dirty="0">
                <a:solidFill>
                  <a:srgbClr val="D11241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D11241"/>
                </a:solidFill>
                <a:latin typeface="Trebuchet MS"/>
                <a:cs typeface="Trebuchet MS"/>
              </a:rPr>
              <a:t>Mouse</a:t>
            </a:r>
            <a:endParaRPr sz="8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56008" y="1061346"/>
            <a:ext cx="34734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b="1" spc="-40" dirty="0">
                <a:solidFill>
                  <a:srgbClr val="231F20"/>
                </a:solidFill>
                <a:latin typeface="Trebuchet MS"/>
                <a:cs typeface="Trebuchet MS"/>
              </a:rPr>
              <a:t>B</a:t>
            </a:r>
            <a:r>
              <a:rPr sz="1050" b="1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b="1" spc="-50" dirty="0">
                <a:solidFill>
                  <a:srgbClr val="231F20"/>
                </a:solidFill>
                <a:latin typeface="Trebuchet MS"/>
                <a:cs typeface="Trebuchet MS"/>
              </a:rPr>
              <a:t>Cell</a:t>
            </a:r>
            <a:endParaRPr sz="10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70860" y="956387"/>
            <a:ext cx="413143" cy="403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87601" y="1021845"/>
            <a:ext cx="233045" cy="267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800" spc="-15" dirty="0">
                <a:solidFill>
                  <a:srgbClr val="183B8D"/>
                </a:solidFill>
                <a:latin typeface="Arial Narrow"/>
                <a:cs typeface="Arial Narrow"/>
              </a:rPr>
              <a:t>CD19  CD20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87447" y="961333"/>
            <a:ext cx="1160780" cy="388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0360" marR="332740" algn="ctr">
              <a:spcBef>
                <a:spcPts val="95"/>
              </a:spcBef>
            </a:pPr>
            <a:r>
              <a:rPr sz="800" spc="-10" dirty="0">
                <a:solidFill>
                  <a:srgbClr val="D11241"/>
                </a:solidFill>
                <a:latin typeface="Arial Narrow"/>
                <a:cs typeface="Arial Narrow"/>
              </a:rPr>
              <a:t>CD45R/B220  </a:t>
            </a:r>
            <a:r>
              <a:rPr sz="800" spc="-15" dirty="0">
                <a:solidFill>
                  <a:srgbClr val="D11241"/>
                </a:solidFill>
                <a:latin typeface="Arial Narrow"/>
                <a:cs typeface="Arial Narrow"/>
              </a:rPr>
              <a:t>CD19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  <a:p>
            <a:pPr algn="ctr">
              <a:lnSpc>
                <a:spcPts val="944"/>
              </a:lnSpc>
            </a:pPr>
            <a:r>
              <a:rPr sz="800" spc="-15" dirty="0">
                <a:solidFill>
                  <a:srgbClr val="D11241"/>
                </a:solidFill>
                <a:latin typeface="Arial Narrow"/>
                <a:cs typeface="Arial Narrow"/>
              </a:rPr>
              <a:t>CD22 </a:t>
            </a:r>
            <a:r>
              <a:rPr sz="800" spc="-30" dirty="0">
                <a:solidFill>
                  <a:srgbClr val="D11241"/>
                </a:solidFill>
                <a:latin typeface="Arial Narrow"/>
                <a:cs typeface="Arial Narrow"/>
              </a:rPr>
              <a:t>(B </a:t>
            </a:r>
            <a:r>
              <a:rPr sz="800" spc="-10" dirty="0">
                <a:solidFill>
                  <a:srgbClr val="D11241"/>
                </a:solidFill>
                <a:latin typeface="Arial Narrow"/>
                <a:cs typeface="Arial Narrow"/>
              </a:rPr>
              <a:t>cell </a:t>
            </a:r>
            <a:r>
              <a:rPr sz="800" dirty="0">
                <a:solidFill>
                  <a:srgbClr val="D11241"/>
                </a:solidFill>
                <a:latin typeface="Arial Narrow"/>
                <a:cs typeface="Arial Narrow"/>
              </a:rPr>
              <a:t>activation</a:t>
            </a:r>
            <a:r>
              <a:rPr sz="800" spc="35" dirty="0">
                <a:solidFill>
                  <a:srgbClr val="D11241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D11241"/>
                </a:solidFill>
                <a:latin typeface="Arial Narrow"/>
                <a:cs typeface="Arial Narrow"/>
              </a:rPr>
              <a:t>marker)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56008" y="540508"/>
            <a:ext cx="33718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b="1" spc="-13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050" b="1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b="1" spc="-50" dirty="0">
                <a:solidFill>
                  <a:srgbClr val="231F20"/>
                </a:solidFill>
                <a:latin typeface="Trebuchet MS"/>
                <a:cs typeface="Trebuchet MS"/>
              </a:rPr>
              <a:t>Cell</a:t>
            </a:r>
            <a:endParaRPr sz="10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42983" y="435547"/>
            <a:ext cx="471373" cy="403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11802" y="440494"/>
            <a:ext cx="184150" cy="388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800" spc="-20" dirty="0">
                <a:solidFill>
                  <a:srgbClr val="183B8D"/>
                </a:solidFill>
                <a:latin typeface="Arial Narrow"/>
                <a:cs typeface="Arial Narrow"/>
              </a:rPr>
              <a:t>CD3  CD4  CD8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75824" y="440494"/>
            <a:ext cx="184150" cy="388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800" spc="-20" dirty="0">
                <a:solidFill>
                  <a:srgbClr val="D11241"/>
                </a:solidFill>
                <a:latin typeface="Arial Narrow"/>
                <a:cs typeface="Arial Narrow"/>
              </a:rPr>
              <a:t>CD3  CD4  CD8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27421" y="1574084"/>
            <a:ext cx="281305" cy="267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80">
              <a:spcBef>
                <a:spcPts val="95"/>
              </a:spcBef>
            </a:pPr>
            <a:r>
              <a:rPr sz="800" spc="-15" dirty="0">
                <a:solidFill>
                  <a:srgbClr val="D11241"/>
                </a:solidFill>
                <a:latin typeface="Arial Narrow"/>
                <a:cs typeface="Arial Narrow"/>
              </a:rPr>
              <a:t>CD11c  </a:t>
            </a:r>
            <a:r>
              <a:rPr sz="800" spc="-10" dirty="0">
                <a:solidFill>
                  <a:srgbClr val="D11241"/>
                </a:solidFill>
                <a:latin typeface="Arial Narrow"/>
                <a:cs typeface="Arial Narrow"/>
              </a:rPr>
              <a:t>CD123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62343" y="2191307"/>
            <a:ext cx="61150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spc="-10" dirty="0">
                <a:solidFill>
                  <a:srgbClr val="D11241"/>
                </a:solidFill>
                <a:latin typeface="Arial Narrow"/>
                <a:cs typeface="Arial Narrow"/>
              </a:rPr>
              <a:t>CD335</a:t>
            </a:r>
            <a:r>
              <a:rPr sz="800" spc="-45" dirty="0">
                <a:solidFill>
                  <a:srgbClr val="D11241"/>
                </a:solidFill>
                <a:latin typeface="Arial Narrow"/>
                <a:cs typeface="Arial Narrow"/>
              </a:rPr>
              <a:t> </a:t>
            </a:r>
            <a:r>
              <a:rPr sz="800" spc="-5" dirty="0">
                <a:solidFill>
                  <a:srgbClr val="D11241"/>
                </a:solidFill>
                <a:latin typeface="Arial Narrow"/>
                <a:cs typeface="Arial Narrow"/>
              </a:rPr>
              <a:t>(NKp46)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86704" y="2700918"/>
            <a:ext cx="962660" cy="236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95"/>
              </a:spcBef>
            </a:pPr>
            <a:r>
              <a:rPr sz="800" spc="-15" dirty="0">
                <a:solidFill>
                  <a:srgbClr val="D11241"/>
                </a:solidFill>
                <a:latin typeface="Arial Narrow"/>
                <a:cs typeface="Arial Narrow"/>
              </a:rPr>
              <a:t>CD34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  <a:p>
            <a:pPr algn="ctr">
              <a:lnSpc>
                <a:spcPts val="710"/>
              </a:lnSpc>
            </a:pPr>
            <a:r>
              <a:rPr sz="600" i="1" spc="20" dirty="0">
                <a:solidFill>
                  <a:srgbClr val="D11241"/>
                </a:solidFill>
                <a:latin typeface="Calibri"/>
                <a:cs typeface="Calibri"/>
              </a:rPr>
              <a:t>hematopoetic </a:t>
            </a:r>
            <a:r>
              <a:rPr sz="600" i="1" spc="15" dirty="0">
                <a:solidFill>
                  <a:srgbClr val="D11241"/>
                </a:solidFill>
                <a:latin typeface="Calibri"/>
                <a:cs typeface="Calibri"/>
              </a:rPr>
              <a:t>stem </a:t>
            </a:r>
            <a:r>
              <a:rPr sz="600" i="1" spc="10" dirty="0">
                <a:solidFill>
                  <a:srgbClr val="D11241"/>
                </a:solidFill>
                <a:latin typeface="Calibri"/>
                <a:cs typeface="Calibri"/>
              </a:rPr>
              <a:t>cell</a:t>
            </a:r>
            <a:r>
              <a:rPr sz="600" i="1" spc="30" dirty="0">
                <a:solidFill>
                  <a:srgbClr val="D11241"/>
                </a:solidFill>
                <a:latin typeface="Calibri"/>
                <a:cs typeface="Calibri"/>
              </a:rPr>
              <a:t> </a:t>
            </a:r>
            <a:r>
              <a:rPr sz="600" i="1" spc="15" dirty="0">
                <a:solidFill>
                  <a:srgbClr val="D11241"/>
                </a:solidFill>
                <a:latin typeface="Calibri"/>
                <a:cs typeface="Calibri"/>
              </a:rPr>
              <a:t>only</a:t>
            </a:r>
            <a:endParaRPr sz="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85600" y="3244196"/>
            <a:ext cx="564515" cy="267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465" marR="5080" indent="-25400">
              <a:spcBef>
                <a:spcPts val="95"/>
              </a:spcBef>
            </a:pPr>
            <a:r>
              <a:rPr sz="800" spc="-5" dirty="0">
                <a:solidFill>
                  <a:srgbClr val="D11241"/>
                </a:solidFill>
                <a:latin typeface="Arial Narrow"/>
                <a:cs typeface="Arial Narrow"/>
              </a:rPr>
              <a:t>CD11b/</a:t>
            </a:r>
            <a:r>
              <a:rPr sz="800" spc="-75" dirty="0">
                <a:solidFill>
                  <a:srgbClr val="D11241"/>
                </a:solidFill>
                <a:latin typeface="Arial Narrow"/>
                <a:cs typeface="Arial Narrow"/>
              </a:rPr>
              <a:t> </a:t>
            </a:r>
            <a:r>
              <a:rPr sz="800" spc="5" dirty="0">
                <a:solidFill>
                  <a:srgbClr val="D11241"/>
                </a:solidFill>
                <a:latin typeface="Arial Narrow"/>
                <a:cs typeface="Arial Narrow"/>
              </a:rPr>
              <a:t>Mac-1  </a:t>
            </a:r>
            <a:r>
              <a:rPr sz="800" spc="-15" dirty="0">
                <a:solidFill>
                  <a:srgbClr val="D11241"/>
                </a:solidFill>
                <a:latin typeface="Arial Narrow"/>
                <a:cs typeface="Arial Narrow"/>
              </a:rPr>
              <a:t>Ly-71</a:t>
            </a:r>
            <a:r>
              <a:rPr sz="800" spc="-40" dirty="0">
                <a:solidFill>
                  <a:srgbClr val="D11241"/>
                </a:solidFill>
                <a:latin typeface="Arial Narrow"/>
                <a:cs typeface="Arial Narrow"/>
              </a:rPr>
              <a:t> </a:t>
            </a:r>
            <a:r>
              <a:rPr sz="800" spc="-5" dirty="0">
                <a:solidFill>
                  <a:srgbClr val="D11241"/>
                </a:solidFill>
                <a:latin typeface="Arial Narrow"/>
                <a:cs typeface="Arial Narrow"/>
              </a:rPr>
              <a:t>(F4/80)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70710" y="3740393"/>
            <a:ext cx="394335" cy="388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">
              <a:lnSpc>
                <a:spcPts val="955"/>
              </a:lnSpc>
              <a:spcBef>
                <a:spcPts val="95"/>
              </a:spcBef>
            </a:pPr>
            <a:r>
              <a:rPr sz="800" spc="-10" dirty="0">
                <a:solidFill>
                  <a:srgbClr val="D11241"/>
                </a:solidFill>
                <a:latin typeface="Arial Narrow"/>
                <a:cs typeface="Arial Narrow"/>
              </a:rPr>
              <a:t>CD66b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09220" marR="5080" indent="-97155">
              <a:lnSpc>
                <a:spcPts val="950"/>
              </a:lnSpc>
              <a:spcBef>
                <a:spcPts val="35"/>
              </a:spcBef>
            </a:pPr>
            <a:r>
              <a:rPr sz="800" spc="-30" dirty="0">
                <a:solidFill>
                  <a:srgbClr val="D11241"/>
                </a:solidFill>
                <a:latin typeface="Arial Narrow"/>
                <a:cs typeface="Arial Narrow"/>
              </a:rPr>
              <a:t>G</a:t>
            </a:r>
            <a:r>
              <a:rPr sz="800" spc="-55" dirty="0">
                <a:solidFill>
                  <a:srgbClr val="D11241"/>
                </a:solidFill>
                <a:latin typeface="Arial Narrow"/>
                <a:cs typeface="Arial Narrow"/>
              </a:rPr>
              <a:t>r</a:t>
            </a:r>
            <a:r>
              <a:rPr sz="800" dirty="0">
                <a:solidFill>
                  <a:srgbClr val="D11241"/>
                </a:solidFill>
                <a:latin typeface="Arial Narrow"/>
                <a:cs typeface="Arial Narrow"/>
              </a:rPr>
              <a:t>-1/</a:t>
            </a:r>
            <a:r>
              <a:rPr sz="800" spc="-30" dirty="0">
                <a:solidFill>
                  <a:srgbClr val="D11241"/>
                </a:solidFill>
                <a:latin typeface="Arial Narrow"/>
                <a:cs typeface="Arial Narrow"/>
              </a:rPr>
              <a:t>L</a:t>
            </a:r>
            <a:r>
              <a:rPr sz="800" spc="-15" dirty="0">
                <a:solidFill>
                  <a:srgbClr val="D11241"/>
                </a:solidFill>
                <a:latin typeface="Arial Narrow"/>
                <a:cs typeface="Arial Narrow"/>
              </a:rPr>
              <a:t>y6G  </a:t>
            </a:r>
            <a:r>
              <a:rPr sz="800" spc="-40" dirty="0">
                <a:solidFill>
                  <a:srgbClr val="D11241"/>
                </a:solidFill>
                <a:latin typeface="Arial Narrow"/>
                <a:cs typeface="Arial Narrow"/>
              </a:rPr>
              <a:t>Ly6C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57394" y="4241433"/>
            <a:ext cx="1021080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55"/>
              </a:lnSpc>
              <a:spcBef>
                <a:spcPts val="95"/>
              </a:spcBef>
            </a:pPr>
            <a:r>
              <a:rPr sz="800" spc="-15" dirty="0">
                <a:solidFill>
                  <a:srgbClr val="D11241"/>
                </a:solidFill>
                <a:latin typeface="Arial Narrow"/>
                <a:cs typeface="Arial Narrow"/>
              </a:rPr>
              <a:t>CD41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63195" marR="155575" algn="ctr">
              <a:lnSpc>
                <a:spcPts val="950"/>
              </a:lnSpc>
              <a:spcBef>
                <a:spcPts val="35"/>
              </a:spcBef>
            </a:pPr>
            <a:r>
              <a:rPr sz="800" spc="-15" dirty="0">
                <a:solidFill>
                  <a:srgbClr val="D11241"/>
                </a:solidFill>
                <a:latin typeface="Arial Narrow"/>
                <a:cs typeface="Arial Narrow"/>
              </a:rPr>
              <a:t>CD61 </a:t>
            </a:r>
            <a:r>
              <a:rPr sz="800" dirty="0">
                <a:solidFill>
                  <a:srgbClr val="D11241"/>
                </a:solidFill>
                <a:latin typeface="Arial Narrow"/>
                <a:cs typeface="Arial Narrow"/>
              </a:rPr>
              <a:t>(Integrin</a:t>
            </a:r>
            <a:r>
              <a:rPr sz="800" spc="-25" dirty="0">
                <a:solidFill>
                  <a:srgbClr val="D11241"/>
                </a:solidFill>
                <a:latin typeface="Arial Narrow"/>
                <a:cs typeface="Arial Narrow"/>
              </a:rPr>
              <a:t> </a:t>
            </a:r>
            <a:r>
              <a:rPr sz="800" spc="-135" dirty="0">
                <a:solidFill>
                  <a:srgbClr val="D11241"/>
                </a:solidFill>
                <a:latin typeface="Symbol"/>
                <a:cs typeface="Symbol"/>
              </a:rPr>
              <a:t>�</a:t>
            </a:r>
            <a:r>
              <a:rPr sz="800" spc="-135" dirty="0">
                <a:solidFill>
                  <a:srgbClr val="D11241"/>
                </a:solidFill>
                <a:latin typeface="Arial Narrow"/>
                <a:cs typeface="Arial Narrow"/>
              </a:rPr>
              <a:t>3)  </a:t>
            </a:r>
            <a:r>
              <a:rPr sz="800" spc="-25" dirty="0">
                <a:solidFill>
                  <a:srgbClr val="D11241"/>
                </a:solidFill>
                <a:latin typeface="Arial Narrow"/>
                <a:cs typeface="Arial Narrow"/>
              </a:rPr>
              <a:t>CD9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  <a:p>
            <a:pPr algn="ctr">
              <a:lnSpc>
                <a:spcPts val="925"/>
              </a:lnSpc>
            </a:pPr>
            <a:r>
              <a:rPr sz="800" spc="-25" dirty="0">
                <a:solidFill>
                  <a:srgbClr val="D11241"/>
                </a:solidFill>
                <a:latin typeface="Arial Narrow"/>
                <a:cs typeface="Arial Narrow"/>
              </a:rPr>
              <a:t>CD62P </a:t>
            </a:r>
            <a:r>
              <a:rPr sz="800" spc="-5" dirty="0">
                <a:solidFill>
                  <a:srgbClr val="D11241"/>
                </a:solidFill>
                <a:latin typeface="Arial Narrow"/>
                <a:cs typeface="Arial Narrow"/>
              </a:rPr>
              <a:t>(activated</a:t>
            </a:r>
            <a:r>
              <a:rPr sz="800" dirty="0">
                <a:solidFill>
                  <a:srgbClr val="D11241"/>
                </a:solidFill>
                <a:latin typeface="Arial Narrow"/>
                <a:cs typeface="Arial Narrow"/>
              </a:rPr>
              <a:t> </a:t>
            </a:r>
            <a:r>
              <a:rPr sz="800" spc="-5" dirty="0">
                <a:solidFill>
                  <a:srgbClr val="D11241"/>
                </a:solidFill>
                <a:latin typeface="Arial Narrow"/>
                <a:cs typeface="Arial Narrow"/>
              </a:rPr>
              <a:t>platelets)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04896" y="4914325"/>
            <a:ext cx="325755" cy="267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marR="5080" indent="-10795">
              <a:spcBef>
                <a:spcPts val="95"/>
              </a:spcBef>
            </a:pPr>
            <a:r>
              <a:rPr sz="800" spc="-10" dirty="0">
                <a:solidFill>
                  <a:srgbClr val="D11241"/>
                </a:solidFill>
                <a:latin typeface="Arial Narrow"/>
                <a:cs typeface="Arial Narrow"/>
              </a:rPr>
              <a:t>CD235a  </a:t>
            </a:r>
            <a:r>
              <a:rPr sz="800" spc="-20" dirty="0">
                <a:solidFill>
                  <a:srgbClr val="D11241"/>
                </a:solidFill>
                <a:latin typeface="Arial Narrow"/>
                <a:cs typeface="Arial Narrow"/>
              </a:rPr>
              <a:t>Ter-119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19140" y="5350012"/>
            <a:ext cx="1297305" cy="50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700" marR="322580" indent="-190500">
              <a:spcBef>
                <a:spcPts val="95"/>
              </a:spcBef>
            </a:pPr>
            <a:r>
              <a:rPr sz="800" spc="-10" dirty="0">
                <a:solidFill>
                  <a:srgbClr val="D11241"/>
                </a:solidFill>
                <a:latin typeface="Arial Narrow"/>
                <a:cs typeface="Arial Narrow"/>
              </a:rPr>
              <a:t>CD146</a:t>
            </a:r>
            <a:r>
              <a:rPr sz="800" spc="-40" dirty="0">
                <a:solidFill>
                  <a:srgbClr val="D11241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D11241"/>
                </a:solidFill>
                <a:latin typeface="Arial Narrow"/>
                <a:cs typeface="Arial Narrow"/>
              </a:rPr>
              <a:t>MECA-32  CD106  </a:t>
            </a:r>
            <a:r>
              <a:rPr sz="800" spc="-15" dirty="0">
                <a:solidFill>
                  <a:srgbClr val="D11241"/>
                </a:solidFill>
                <a:latin typeface="Arial Narrow"/>
                <a:cs typeface="Arial Narrow"/>
              </a:rPr>
              <a:t>CD31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2700">
              <a:lnSpc>
                <a:spcPts val="940"/>
              </a:lnSpc>
            </a:pPr>
            <a:r>
              <a:rPr sz="800" spc="-30" dirty="0">
                <a:solidFill>
                  <a:srgbClr val="D11241"/>
                </a:solidFill>
                <a:latin typeface="Arial Narrow"/>
                <a:cs typeface="Arial Narrow"/>
              </a:rPr>
              <a:t>CD62E </a:t>
            </a:r>
            <a:r>
              <a:rPr sz="800" spc="-5" dirty="0">
                <a:solidFill>
                  <a:srgbClr val="D11241"/>
                </a:solidFill>
                <a:latin typeface="Arial Narrow"/>
                <a:cs typeface="Arial Narrow"/>
              </a:rPr>
              <a:t>(activated </a:t>
            </a:r>
            <a:r>
              <a:rPr sz="800" dirty="0">
                <a:solidFill>
                  <a:srgbClr val="D11241"/>
                </a:solidFill>
                <a:latin typeface="Arial Narrow"/>
                <a:cs typeface="Arial Narrow"/>
              </a:rPr>
              <a:t>endothelial</a:t>
            </a:r>
            <a:r>
              <a:rPr sz="800" spc="20" dirty="0">
                <a:solidFill>
                  <a:srgbClr val="D11241"/>
                </a:solidFill>
                <a:latin typeface="Arial Narrow"/>
                <a:cs typeface="Arial Narrow"/>
              </a:rPr>
              <a:t> </a:t>
            </a:r>
            <a:r>
              <a:rPr sz="800" spc="-15" dirty="0">
                <a:solidFill>
                  <a:srgbClr val="D11241"/>
                </a:solidFill>
                <a:latin typeface="Arial Narrow"/>
                <a:cs typeface="Arial Narrow"/>
              </a:rPr>
              <a:t>cells)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26606" y="6088258"/>
            <a:ext cx="68199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spc="-10" dirty="0">
                <a:solidFill>
                  <a:srgbClr val="D11241"/>
                </a:solidFill>
                <a:latin typeface="Arial Narrow"/>
                <a:cs typeface="Arial Narrow"/>
              </a:rPr>
              <a:t>CD326</a:t>
            </a:r>
            <a:r>
              <a:rPr sz="800" spc="-25" dirty="0">
                <a:solidFill>
                  <a:srgbClr val="D11241"/>
                </a:solidFill>
                <a:latin typeface="Arial Narrow"/>
                <a:cs typeface="Arial Narrow"/>
              </a:rPr>
              <a:t> (EPCAM1)</a:t>
            </a:r>
            <a:endParaRPr sz="80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468708" y="875264"/>
            <a:ext cx="4392295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1761" y="0"/>
                </a:lnTo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468708" y="1441251"/>
            <a:ext cx="4392295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1761" y="0"/>
                </a:lnTo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468708" y="1988670"/>
            <a:ext cx="4392295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1761" y="0"/>
                </a:lnTo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468708" y="2545378"/>
            <a:ext cx="4392295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1761" y="0"/>
                </a:lnTo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468708" y="3102086"/>
            <a:ext cx="4392295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1761" y="0"/>
                </a:lnTo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468708" y="3658794"/>
            <a:ext cx="4392295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1761" y="0"/>
                </a:lnTo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468708" y="4215503"/>
            <a:ext cx="4392295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1761" y="0"/>
                </a:lnTo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468708" y="4785591"/>
            <a:ext cx="4392295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1761" y="0"/>
                </a:lnTo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468708" y="5315550"/>
            <a:ext cx="4392295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1761" y="0"/>
                </a:lnTo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468708" y="5876338"/>
            <a:ext cx="4392295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1761" y="0"/>
                </a:lnTo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570731" y="372420"/>
            <a:ext cx="2945765" cy="1280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165">
              <a:lnSpc>
                <a:spcPct val="121100"/>
              </a:lnSpc>
              <a:spcBef>
                <a:spcPts val="90"/>
              </a:spcBef>
            </a:pPr>
            <a:r>
              <a:rPr sz="850" spc="-25" dirty="0">
                <a:solidFill>
                  <a:srgbClr val="231F20"/>
                </a:solidFill>
                <a:latin typeface="Arial Narrow"/>
                <a:cs typeface="Arial Narrow"/>
              </a:rPr>
              <a:t>CD </a:t>
            </a:r>
            <a:r>
              <a:rPr sz="850" dirty="0">
                <a:solidFill>
                  <a:srgbClr val="231F20"/>
                </a:solidFill>
                <a:latin typeface="Arial Narrow"/>
                <a:cs typeface="Arial Narrow"/>
              </a:rPr>
              <a:t>(cluster </a:t>
            </a:r>
            <a:r>
              <a:rPr sz="850" spc="25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850" spc="20" dirty="0">
                <a:solidFill>
                  <a:srgbClr val="231F20"/>
                </a:solidFill>
                <a:latin typeface="Arial Narrow"/>
                <a:cs typeface="Arial Narrow"/>
              </a:rPr>
              <a:t>differentiation) </a:t>
            </a:r>
            <a:r>
              <a:rPr sz="850" dirty="0">
                <a:solidFill>
                  <a:srgbClr val="231F20"/>
                </a:solidFill>
                <a:latin typeface="Arial Narrow"/>
                <a:cs typeface="Arial Narrow"/>
              </a:rPr>
              <a:t>molecules are cell surface markers  </a:t>
            </a:r>
            <a:r>
              <a:rPr sz="850" spc="5" dirty="0">
                <a:solidFill>
                  <a:srgbClr val="231F20"/>
                </a:solidFill>
                <a:latin typeface="Arial Narrow"/>
                <a:cs typeface="Arial Narrow"/>
              </a:rPr>
              <a:t>useful </a:t>
            </a:r>
            <a:r>
              <a:rPr sz="850" spc="20" dirty="0">
                <a:solidFill>
                  <a:srgbClr val="231F20"/>
                </a:solidFill>
                <a:latin typeface="Arial Narrow"/>
                <a:cs typeface="Arial Narrow"/>
              </a:rPr>
              <a:t>for the identification </a:t>
            </a:r>
            <a:r>
              <a:rPr sz="850" spc="15" dirty="0">
                <a:solidFill>
                  <a:srgbClr val="231F20"/>
                </a:solidFill>
                <a:latin typeface="Arial Narrow"/>
                <a:cs typeface="Arial Narrow"/>
              </a:rPr>
              <a:t>and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characterization </a:t>
            </a:r>
            <a:r>
              <a:rPr sz="850" spc="25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850" dirty="0">
                <a:solidFill>
                  <a:srgbClr val="231F20"/>
                </a:solidFill>
                <a:latin typeface="Arial Narrow"/>
                <a:cs typeface="Arial Narrow"/>
              </a:rPr>
              <a:t>leukocytes. </a:t>
            </a:r>
            <a:r>
              <a:rPr sz="850" spc="-25" dirty="0">
                <a:solidFill>
                  <a:srgbClr val="231F20"/>
                </a:solidFill>
                <a:latin typeface="Arial Narrow"/>
                <a:cs typeface="Arial Narrow"/>
              </a:rPr>
              <a:t>The CD 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nomenclature </a:t>
            </a:r>
            <a:r>
              <a:rPr sz="850" spc="5" dirty="0">
                <a:solidFill>
                  <a:srgbClr val="231F20"/>
                </a:solidFill>
                <a:latin typeface="Arial Narrow"/>
                <a:cs typeface="Arial Narrow"/>
              </a:rPr>
              <a:t>was developed </a:t>
            </a:r>
            <a:r>
              <a:rPr sz="850" spc="15" dirty="0">
                <a:solidFill>
                  <a:srgbClr val="231F20"/>
                </a:solidFill>
                <a:latin typeface="Arial Narrow"/>
                <a:cs typeface="Arial Narrow"/>
              </a:rPr>
              <a:t>and </a:t>
            </a:r>
            <a:r>
              <a:rPr sz="850" spc="-10" dirty="0">
                <a:solidFill>
                  <a:srgbClr val="231F20"/>
                </a:solidFill>
                <a:latin typeface="Arial Narrow"/>
                <a:cs typeface="Arial Narrow"/>
              </a:rPr>
              <a:t>is </a:t>
            </a:r>
            <a:r>
              <a:rPr sz="850" spc="15" dirty="0">
                <a:solidFill>
                  <a:srgbClr val="231F20"/>
                </a:solidFill>
                <a:latin typeface="Arial Narrow"/>
                <a:cs typeface="Arial Narrow"/>
              </a:rPr>
              <a:t>maintained </a:t>
            </a:r>
            <a:r>
              <a:rPr sz="850" spc="20" dirty="0">
                <a:solidFill>
                  <a:srgbClr val="231F20"/>
                </a:solidFill>
                <a:latin typeface="Arial Narrow"/>
                <a:cs typeface="Arial Narrow"/>
              </a:rPr>
              <a:t>through the</a:t>
            </a:r>
            <a:r>
              <a:rPr sz="850" spc="17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Arial Narrow"/>
                <a:cs typeface="Arial Narrow"/>
              </a:rPr>
              <a:t>HLDA</a:t>
            </a:r>
            <a:endParaRPr sz="85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ct val="121100"/>
              </a:lnSpc>
            </a:pPr>
            <a:r>
              <a:rPr sz="850" spc="5" dirty="0">
                <a:solidFill>
                  <a:srgbClr val="231F20"/>
                </a:solidFill>
                <a:latin typeface="Arial Narrow"/>
                <a:cs typeface="Arial Narrow"/>
              </a:rPr>
              <a:t>(Human </a:t>
            </a:r>
            <a:r>
              <a:rPr sz="850" spc="-5" dirty="0">
                <a:solidFill>
                  <a:srgbClr val="231F20"/>
                </a:solidFill>
                <a:latin typeface="Arial Narrow"/>
                <a:cs typeface="Arial Narrow"/>
              </a:rPr>
              <a:t>Leukocyte </a:t>
            </a:r>
            <a:r>
              <a:rPr sz="850" spc="15" dirty="0">
                <a:solidFill>
                  <a:srgbClr val="231F20"/>
                </a:solidFill>
                <a:latin typeface="Arial Narrow"/>
                <a:cs typeface="Arial Narrow"/>
              </a:rPr>
              <a:t>Differentiation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Antigens) </a:t>
            </a:r>
            <a:r>
              <a:rPr sz="850" spc="15" dirty="0">
                <a:solidFill>
                  <a:srgbClr val="231F20"/>
                </a:solidFill>
                <a:latin typeface="Arial Narrow"/>
                <a:cs typeface="Arial Narrow"/>
              </a:rPr>
              <a:t>workshop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started </a:t>
            </a:r>
            <a:r>
              <a:rPr sz="850" spc="20" dirty="0">
                <a:solidFill>
                  <a:srgbClr val="231F20"/>
                </a:solidFill>
                <a:latin typeface="Arial Narrow"/>
                <a:cs typeface="Arial Narrow"/>
              </a:rPr>
              <a:t>in </a:t>
            </a:r>
            <a:r>
              <a:rPr sz="850" spc="30" dirty="0">
                <a:solidFill>
                  <a:srgbClr val="231F20"/>
                </a:solidFill>
                <a:latin typeface="Arial Narrow"/>
                <a:cs typeface="Arial Narrow"/>
              </a:rPr>
              <a:t>1982.  </a:t>
            </a:r>
            <a:r>
              <a:rPr sz="850" spc="-25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850" spc="15" dirty="0">
                <a:solidFill>
                  <a:srgbClr val="231F20"/>
                </a:solidFill>
                <a:latin typeface="Arial Narrow"/>
                <a:cs typeface="Arial Narrow"/>
              </a:rPr>
              <a:t>goal </a:t>
            </a:r>
            <a:r>
              <a:rPr sz="850" spc="-10" dirty="0">
                <a:solidFill>
                  <a:srgbClr val="231F20"/>
                </a:solidFill>
                <a:latin typeface="Arial Narrow"/>
                <a:cs typeface="Arial Narrow"/>
              </a:rPr>
              <a:t>is </a:t>
            </a:r>
            <a:r>
              <a:rPr sz="850" spc="35" dirty="0">
                <a:solidFill>
                  <a:srgbClr val="231F20"/>
                </a:solidFill>
                <a:latin typeface="Arial Narrow"/>
                <a:cs typeface="Arial Narrow"/>
              </a:rPr>
              <a:t>to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provide standardization </a:t>
            </a:r>
            <a:r>
              <a:rPr sz="850" spc="25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850" spc="15" dirty="0">
                <a:solidFill>
                  <a:srgbClr val="231F20"/>
                </a:solidFill>
                <a:latin typeface="Arial Narrow"/>
                <a:cs typeface="Arial Narrow"/>
              </a:rPr>
              <a:t>monoclonal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antibodies </a:t>
            </a:r>
            <a:r>
              <a:rPr sz="850" spc="35" dirty="0">
                <a:solidFill>
                  <a:srgbClr val="231F20"/>
                </a:solidFill>
                <a:latin typeface="Arial Narrow"/>
                <a:cs typeface="Arial Narrow"/>
              </a:rPr>
              <a:t>to  </a:t>
            </a:r>
            <a:r>
              <a:rPr sz="850" spc="15" dirty="0">
                <a:solidFill>
                  <a:srgbClr val="231F20"/>
                </a:solidFill>
                <a:latin typeface="Arial Narrow"/>
                <a:cs typeface="Arial Narrow"/>
              </a:rPr>
              <a:t>human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antigens </a:t>
            </a:r>
            <a:r>
              <a:rPr sz="850" spc="-10" dirty="0">
                <a:solidFill>
                  <a:srgbClr val="231F20"/>
                </a:solidFill>
                <a:latin typeface="Arial Narrow"/>
                <a:cs typeface="Arial Narrow"/>
              </a:rPr>
              <a:t>across </a:t>
            </a:r>
            <a:r>
              <a:rPr sz="850" spc="5" dirty="0">
                <a:solidFill>
                  <a:srgbClr val="231F20"/>
                </a:solidFill>
                <a:latin typeface="Arial Narrow"/>
                <a:cs typeface="Arial Narrow"/>
              </a:rPr>
              <a:t>laboratories. </a:t>
            </a:r>
            <a:r>
              <a:rPr sz="850" spc="-30" dirty="0">
                <a:solidFill>
                  <a:srgbClr val="231F20"/>
                </a:solidFill>
                <a:latin typeface="Arial Narrow"/>
                <a:cs typeface="Arial Narrow"/>
              </a:rPr>
              <a:t>To </a:t>
            </a:r>
            <a:r>
              <a:rPr sz="850" dirty="0">
                <a:solidFill>
                  <a:srgbClr val="231F20"/>
                </a:solidFill>
                <a:latin typeface="Arial Narrow"/>
                <a:cs typeface="Arial Narrow"/>
              </a:rPr>
              <a:t>characterize </a:t>
            </a:r>
            <a:r>
              <a:rPr sz="850" spc="15" dirty="0">
                <a:solidFill>
                  <a:srgbClr val="231F20"/>
                </a:solidFill>
                <a:latin typeface="Arial Narrow"/>
                <a:cs typeface="Arial Narrow"/>
              </a:rPr>
              <a:t>or </a:t>
            </a:r>
            <a:r>
              <a:rPr sz="850" spc="50" dirty="0">
                <a:solidFill>
                  <a:srgbClr val="231F20"/>
                </a:solidFill>
                <a:latin typeface="Arial Narrow"/>
                <a:cs typeface="Arial Narrow"/>
              </a:rPr>
              <a:t>“workshop” </a:t>
            </a:r>
            <a:r>
              <a:rPr sz="850" spc="20" dirty="0">
                <a:solidFill>
                  <a:srgbClr val="231F20"/>
                </a:solidFill>
                <a:latin typeface="Arial Narrow"/>
                <a:cs typeface="Arial Narrow"/>
              </a:rPr>
              <a:t>the 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antibodies, </a:t>
            </a:r>
            <a:r>
              <a:rPr sz="850" spc="20" dirty="0">
                <a:solidFill>
                  <a:srgbClr val="231F20"/>
                </a:solidFill>
                <a:latin typeface="Arial Narrow"/>
                <a:cs typeface="Arial Narrow"/>
              </a:rPr>
              <a:t>multiple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laboratories </a:t>
            </a:r>
            <a:r>
              <a:rPr sz="850" spc="-5" dirty="0">
                <a:solidFill>
                  <a:srgbClr val="231F20"/>
                </a:solidFill>
                <a:latin typeface="Arial Narrow"/>
                <a:cs typeface="Arial Narrow"/>
              </a:rPr>
              <a:t>carry </a:t>
            </a:r>
            <a:r>
              <a:rPr sz="850" spc="30" dirty="0">
                <a:solidFill>
                  <a:srgbClr val="231F20"/>
                </a:solidFill>
                <a:latin typeface="Arial Narrow"/>
                <a:cs typeface="Arial Narrow"/>
              </a:rPr>
              <a:t>out </a:t>
            </a:r>
            <a:r>
              <a:rPr sz="850" spc="20" dirty="0">
                <a:solidFill>
                  <a:srgbClr val="231F20"/>
                </a:solidFill>
                <a:latin typeface="Arial Narrow"/>
                <a:cs typeface="Arial Narrow"/>
              </a:rPr>
              <a:t>blind </a:t>
            </a:r>
            <a:r>
              <a:rPr sz="850" spc="-10" dirty="0">
                <a:solidFill>
                  <a:srgbClr val="231F20"/>
                </a:solidFill>
                <a:latin typeface="Arial Narrow"/>
                <a:cs typeface="Arial Narrow"/>
              </a:rPr>
              <a:t>analyses </a:t>
            </a:r>
            <a:r>
              <a:rPr sz="850" spc="25" dirty="0">
                <a:solidFill>
                  <a:srgbClr val="231F20"/>
                </a:solidFill>
                <a:latin typeface="Arial Narrow"/>
                <a:cs typeface="Arial Narrow"/>
              </a:rPr>
              <a:t>of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antibodies.  </a:t>
            </a:r>
            <a:r>
              <a:rPr sz="850" spc="-25" dirty="0">
                <a:solidFill>
                  <a:srgbClr val="231F20"/>
                </a:solidFill>
                <a:latin typeface="Arial Narrow"/>
                <a:cs typeface="Arial Narrow"/>
              </a:rPr>
              <a:t>These </a:t>
            </a:r>
            <a:r>
              <a:rPr sz="850" dirty="0">
                <a:solidFill>
                  <a:srgbClr val="231F20"/>
                </a:solidFill>
                <a:latin typeface="Arial Narrow"/>
                <a:cs typeface="Arial Narrow"/>
              </a:rPr>
              <a:t>results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independently validate </a:t>
            </a:r>
            <a:r>
              <a:rPr sz="850" spc="15" dirty="0">
                <a:solidFill>
                  <a:srgbClr val="231F20"/>
                </a:solidFill>
                <a:latin typeface="Arial Narrow"/>
                <a:cs typeface="Arial Narrow"/>
              </a:rPr>
              <a:t>antibody</a:t>
            </a:r>
            <a:r>
              <a:rPr sz="850" spc="-3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50" dirty="0">
                <a:solidFill>
                  <a:srgbClr val="231F20"/>
                </a:solidFill>
                <a:latin typeface="Arial Narrow"/>
                <a:cs typeface="Arial Narrow"/>
              </a:rPr>
              <a:t>specificity.</a:t>
            </a:r>
            <a:endParaRPr sz="85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570730" y="1784357"/>
            <a:ext cx="2840990" cy="653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90"/>
              </a:spcBef>
            </a:pPr>
            <a:r>
              <a:rPr sz="850" spc="15" dirty="0">
                <a:solidFill>
                  <a:srgbClr val="231F20"/>
                </a:solidFill>
                <a:latin typeface="Arial Narrow"/>
                <a:cs typeface="Arial Narrow"/>
              </a:rPr>
              <a:t>While </a:t>
            </a:r>
            <a:r>
              <a:rPr sz="850" spc="20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850" spc="-25" dirty="0">
                <a:solidFill>
                  <a:srgbClr val="231F20"/>
                </a:solidFill>
                <a:latin typeface="Arial Narrow"/>
                <a:cs typeface="Arial Narrow"/>
              </a:rPr>
              <a:t>CD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nomenclature </a:t>
            </a:r>
            <a:r>
              <a:rPr sz="850" spc="-5" dirty="0">
                <a:solidFill>
                  <a:srgbClr val="231F20"/>
                </a:solidFill>
                <a:latin typeface="Arial Narrow"/>
                <a:cs typeface="Arial Narrow"/>
              </a:rPr>
              <a:t>has </a:t>
            </a:r>
            <a:r>
              <a:rPr sz="850" dirty="0">
                <a:solidFill>
                  <a:srgbClr val="231F20"/>
                </a:solidFill>
                <a:latin typeface="Arial Narrow"/>
                <a:cs typeface="Arial Narrow"/>
              </a:rPr>
              <a:t>been </a:t>
            </a:r>
            <a:r>
              <a:rPr sz="850" spc="5" dirty="0">
                <a:solidFill>
                  <a:srgbClr val="231F20"/>
                </a:solidFill>
                <a:latin typeface="Arial Narrow"/>
                <a:cs typeface="Arial Narrow"/>
              </a:rPr>
              <a:t>developed </a:t>
            </a:r>
            <a:r>
              <a:rPr sz="850" spc="20" dirty="0">
                <a:solidFill>
                  <a:srgbClr val="231F20"/>
                </a:solidFill>
                <a:latin typeface="Arial Narrow"/>
                <a:cs typeface="Arial Narrow"/>
              </a:rPr>
              <a:t>for </a:t>
            </a:r>
            <a:r>
              <a:rPr sz="850" spc="-10" dirty="0">
                <a:solidFill>
                  <a:srgbClr val="231F20"/>
                </a:solidFill>
                <a:latin typeface="Arial Narrow"/>
                <a:cs typeface="Arial Narrow"/>
              </a:rPr>
              <a:t>use </a:t>
            </a:r>
            <a:r>
              <a:rPr sz="850" spc="40" dirty="0">
                <a:solidFill>
                  <a:srgbClr val="231F20"/>
                </a:solidFill>
                <a:latin typeface="Arial Narrow"/>
                <a:cs typeface="Arial Narrow"/>
              </a:rPr>
              <a:t>with </a:t>
            </a:r>
            <a:r>
              <a:rPr sz="850" spc="15" dirty="0">
                <a:solidFill>
                  <a:srgbClr val="231F20"/>
                </a:solidFill>
                <a:latin typeface="Arial Narrow"/>
                <a:cs typeface="Arial Narrow"/>
              </a:rPr>
              <a:t>human  </a:t>
            </a:r>
            <a:r>
              <a:rPr sz="850" spc="5" dirty="0">
                <a:solidFill>
                  <a:srgbClr val="231F20"/>
                </a:solidFill>
                <a:latin typeface="Arial Narrow"/>
                <a:cs typeface="Arial Narrow"/>
              </a:rPr>
              <a:t>antigens, </a:t>
            </a:r>
            <a:r>
              <a:rPr sz="850" spc="35" dirty="0">
                <a:solidFill>
                  <a:srgbClr val="231F20"/>
                </a:solidFill>
                <a:latin typeface="Arial Narrow"/>
                <a:cs typeface="Arial Narrow"/>
              </a:rPr>
              <a:t>it </a:t>
            </a:r>
            <a:r>
              <a:rPr sz="850" spc="-10" dirty="0">
                <a:solidFill>
                  <a:srgbClr val="231F20"/>
                </a:solidFill>
                <a:latin typeface="Arial Narrow"/>
                <a:cs typeface="Arial Narrow"/>
              </a:rPr>
              <a:t>is </a:t>
            </a:r>
            <a:r>
              <a:rPr sz="850" spc="15" dirty="0">
                <a:solidFill>
                  <a:srgbClr val="231F20"/>
                </a:solidFill>
                <a:latin typeface="Arial Narrow"/>
                <a:cs typeface="Arial Narrow"/>
              </a:rPr>
              <a:t>applied </a:t>
            </a:r>
            <a:r>
              <a:rPr sz="850" spc="35" dirty="0">
                <a:solidFill>
                  <a:srgbClr val="231F20"/>
                </a:solidFill>
                <a:latin typeface="Arial Narrow"/>
                <a:cs typeface="Arial Narrow"/>
              </a:rPr>
              <a:t>to </a:t>
            </a:r>
            <a:r>
              <a:rPr sz="850" spc="5" dirty="0">
                <a:solidFill>
                  <a:srgbClr val="231F20"/>
                </a:solidFill>
                <a:latin typeface="Arial Narrow"/>
                <a:cs typeface="Arial Narrow"/>
              </a:rPr>
              <a:t>corresponding </a:t>
            </a:r>
            <a:r>
              <a:rPr sz="850" dirty="0">
                <a:solidFill>
                  <a:srgbClr val="231F20"/>
                </a:solidFill>
                <a:latin typeface="Arial Narrow"/>
                <a:cs typeface="Arial Narrow"/>
              </a:rPr>
              <a:t>mouse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antigens </a:t>
            </a:r>
            <a:r>
              <a:rPr sz="850" spc="-20" dirty="0">
                <a:solidFill>
                  <a:srgbClr val="231F20"/>
                </a:solidFill>
                <a:latin typeface="Arial Narrow"/>
                <a:cs typeface="Arial Narrow"/>
              </a:rPr>
              <a:t>as </a:t>
            </a:r>
            <a:r>
              <a:rPr sz="850" spc="25" dirty="0">
                <a:solidFill>
                  <a:srgbClr val="231F20"/>
                </a:solidFill>
                <a:latin typeface="Arial Narrow"/>
                <a:cs typeface="Arial Narrow"/>
              </a:rPr>
              <a:t>well </a:t>
            </a:r>
            <a:r>
              <a:rPr sz="850" spc="-20" dirty="0">
                <a:solidFill>
                  <a:srgbClr val="231F20"/>
                </a:solidFill>
                <a:latin typeface="Arial Narrow"/>
                <a:cs typeface="Arial Narrow"/>
              </a:rPr>
              <a:t>as 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antigens </a:t>
            </a:r>
            <a:r>
              <a:rPr sz="850" spc="20" dirty="0">
                <a:solidFill>
                  <a:srgbClr val="231F20"/>
                </a:solidFill>
                <a:latin typeface="Arial Narrow"/>
                <a:cs typeface="Arial Narrow"/>
              </a:rPr>
              <a:t>from </a:t>
            </a:r>
            <a:r>
              <a:rPr sz="850" spc="15" dirty="0">
                <a:solidFill>
                  <a:srgbClr val="231F20"/>
                </a:solidFill>
                <a:latin typeface="Arial Narrow"/>
                <a:cs typeface="Arial Narrow"/>
              </a:rPr>
              <a:t>other </a:t>
            </a:r>
            <a:r>
              <a:rPr sz="850" spc="-15" dirty="0">
                <a:solidFill>
                  <a:srgbClr val="231F20"/>
                </a:solidFill>
                <a:latin typeface="Arial Narrow"/>
                <a:cs typeface="Arial Narrow"/>
              </a:rPr>
              <a:t>species. </a:t>
            </a:r>
            <a:r>
              <a:rPr sz="850" dirty="0">
                <a:solidFill>
                  <a:srgbClr val="231F20"/>
                </a:solidFill>
                <a:latin typeface="Arial Narrow"/>
                <a:cs typeface="Arial Narrow"/>
              </a:rPr>
              <a:t>However, </a:t>
            </a:r>
            <a:r>
              <a:rPr sz="850" spc="20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850" dirty="0">
                <a:solidFill>
                  <a:srgbClr val="231F20"/>
                </a:solidFill>
                <a:latin typeface="Arial Narrow"/>
                <a:cs typeface="Arial Narrow"/>
              </a:rPr>
              <a:t>mouse </a:t>
            </a:r>
            <a:r>
              <a:rPr sz="850" spc="15" dirty="0">
                <a:solidFill>
                  <a:srgbClr val="231F20"/>
                </a:solidFill>
                <a:latin typeface="Arial Narrow"/>
                <a:cs typeface="Arial Narrow"/>
              </a:rPr>
              <a:t>and other </a:t>
            </a:r>
            <a:r>
              <a:rPr sz="850" spc="-15" dirty="0">
                <a:solidFill>
                  <a:srgbClr val="231F20"/>
                </a:solidFill>
                <a:latin typeface="Arial Narrow"/>
                <a:cs typeface="Arial Narrow"/>
              </a:rPr>
              <a:t>species 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antibodies </a:t>
            </a:r>
            <a:r>
              <a:rPr sz="850" dirty="0">
                <a:solidFill>
                  <a:srgbClr val="231F20"/>
                </a:solidFill>
                <a:latin typeface="Arial Narrow"/>
                <a:cs typeface="Arial Narrow"/>
              </a:rPr>
              <a:t>are </a:t>
            </a:r>
            <a:r>
              <a:rPr sz="850" spc="30" dirty="0">
                <a:solidFill>
                  <a:srgbClr val="231F20"/>
                </a:solidFill>
                <a:latin typeface="Arial Narrow"/>
                <a:cs typeface="Arial Narrow"/>
              </a:rPr>
              <a:t>not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tested </a:t>
            </a:r>
            <a:r>
              <a:rPr sz="850" spc="-5" dirty="0">
                <a:solidFill>
                  <a:srgbClr val="231F20"/>
                </a:solidFill>
                <a:latin typeface="Arial Narrow"/>
                <a:cs typeface="Arial Narrow"/>
              </a:rPr>
              <a:t>by</a:t>
            </a:r>
            <a:r>
              <a:rPr sz="850" spc="7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Arial Narrow"/>
                <a:cs typeface="Arial Narrow"/>
              </a:rPr>
              <a:t>HLDA.</a:t>
            </a:r>
            <a:endParaRPr sz="85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570731" y="2568765"/>
            <a:ext cx="2929255" cy="4716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90"/>
              </a:spcBef>
            </a:pP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Human </a:t>
            </a:r>
            <a:r>
              <a:rPr sz="850" spc="-25" dirty="0">
                <a:solidFill>
                  <a:srgbClr val="231F20"/>
                </a:solidFill>
                <a:latin typeface="Arial Narrow"/>
                <a:cs typeface="Arial Narrow"/>
              </a:rPr>
              <a:t>CD </a:t>
            </a:r>
            <a:r>
              <a:rPr sz="850" dirty="0">
                <a:solidFill>
                  <a:srgbClr val="231F20"/>
                </a:solidFill>
                <a:latin typeface="Arial Narrow"/>
                <a:cs typeface="Arial Narrow"/>
              </a:rPr>
              <a:t>markers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were reviewed </a:t>
            </a:r>
            <a:r>
              <a:rPr sz="850" spc="-5" dirty="0">
                <a:solidFill>
                  <a:srgbClr val="231F20"/>
                </a:solidFill>
                <a:latin typeface="Arial Narrow"/>
                <a:cs typeface="Arial Narrow"/>
              </a:rPr>
              <a:t>by </a:t>
            </a:r>
            <a:r>
              <a:rPr sz="850" spc="20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850" spc="-10" dirty="0">
                <a:solidFill>
                  <a:srgbClr val="231F20"/>
                </a:solidFill>
                <a:latin typeface="Arial Narrow"/>
                <a:cs typeface="Arial Narrow"/>
              </a:rPr>
              <a:t>HLDA. </a:t>
            </a:r>
            <a:r>
              <a:rPr sz="850" spc="25" dirty="0">
                <a:solidFill>
                  <a:srgbClr val="231F20"/>
                </a:solidFill>
                <a:latin typeface="Arial Narrow"/>
                <a:cs typeface="Arial Narrow"/>
              </a:rPr>
              <a:t>New </a:t>
            </a:r>
            <a:r>
              <a:rPr sz="850" spc="-25" dirty="0">
                <a:solidFill>
                  <a:srgbClr val="231F20"/>
                </a:solidFill>
                <a:latin typeface="Arial Narrow"/>
                <a:cs typeface="Arial Narrow"/>
              </a:rPr>
              <a:t>CD </a:t>
            </a:r>
            <a:r>
              <a:rPr sz="850" dirty="0">
                <a:solidFill>
                  <a:srgbClr val="231F20"/>
                </a:solidFill>
                <a:latin typeface="Arial Narrow"/>
                <a:cs typeface="Arial Narrow"/>
              </a:rPr>
              <a:t>markers 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were </a:t>
            </a:r>
            <a:r>
              <a:rPr sz="850" spc="5" dirty="0">
                <a:solidFill>
                  <a:srgbClr val="231F20"/>
                </a:solidFill>
                <a:latin typeface="Arial Narrow"/>
                <a:cs typeface="Arial Narrow"/>
              </a:rPr>
              <a:t>established </a:t>
            </a:r>
            <a:r>
              <a:rPr sz="850" spc="25" dirty="0">
                <a:solidFill>
                  <a:srgbClr val="231F20"/>
                </a:solidFill>
                <a:latin typeface="Arial Narrow"/>
                <a:cs typeface="Arial Narrow"/>
              </a:rPr>
              <a:t>at </a:t>
            </a:r>
            <a:r>
              <a:rPr sz="850" spc="20" dirty="0">
                <a:solidFill>
                  <a:srgbClr val="231F20"/>
                </a:solidFill>
                <a:latin typeface="Arial Narrow"/>
                <a:cs typeface="Arial Narrow"/>
              </a:rPr>
              <a:t>the </a:t>
            </a:r>
            <a:r>
              <a:rPr sz="850" spc="-5" dirty="0">
                <a:solidFill>
                  <a:srgbClr val="231F20"/>
                </a:solidFill>
                <a:latin typeface="Arial Narrow"/>
                <a:cs typeface="Arial Narrow"/>
              </a:rPr>
              <a:t>HLDA9 </a:t>
            </a:r>
            <a:r>
              <a:rPr sz="850" spc="15" dirty="0">
                <a:solidFill>
                  <a:srgbClr val="231F20"/>
                </a:solidFill>
                <a:latin typeface="Arial Narrow"/>
                <a:cs typeface="Arial Narrow"/>
              </a:rPr>
              <a:t>meeting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held </a:t>
            </a:r>
            <a:r>
              <a:rPr sz="850" spc="20" dirty="0">
                <a:solidFill>
                  <a:srgbClr val="231F20"/>
                </a:solidFill>
                <a:latin typeface="Arial Narrow"/>
                <a:cs typeface="Arial Narrow"/>
              </a:rPr>
              <a:t>in </a:t>
            </a:r>
            <a:r>
              <a:rPr sz="850" dirty="0">
                <a:solidFill>
                  <a:srgbClr val="231F20"/>
                </a:solidFill>
                <a:latin typeface="Arial Narrow"/>
                <a:cs typeface="Arial Narrow"/>
              </a:rPr>
              <a:t>Barcelona </a:t>
            </a:r>
            <a:r>
              <a:rPr sz="850" spc="20" dirty="0">
                <a:solidFill>
                  <a:srgbClr val="231F20"/>
                </a:solidFill>
                <a:latin typeface="Arial Narrow"/>
                <a:cs typeface="Arial Narrow"/>
              </a:rPr>
              <a:t>in </a:t>
            </a:r>
            <a:r>
              <a:rPr sz="850" spc="30" dirty="0">
                <a:solidFill>
                  <a:srgbClr val="231F20"/>
                </a:solidFill>
                <a:latin typeface="Arial Narrow"/>
                <a:cs typeface="Arial Narrow"/>
              </a:rPr>
              <a:t>2010. </a:t>
            </a:r>
            <a:r>
              <a:rPr sz="850" spc="-25" dirty="0">
                <a:solidFill>
                  <a:srgbClr val="231F20"/>
                </a:solidFill>
                <a:latin typeface="Arial Narrow"/>
                <a:cs typeface="Arial Narrow"/>
              </a:rPr>
              <a:t>For  </a:t>
            </a:r>
            <a:r>
              <a:rPr sz="850" spc="20" dirty="0">
                <a:solidFill>
                  <a:srgbClr val="231F20"/>
                </a:solidFill>
                <a:latin typeface="Arial Narrow"/>
                <a:cs typeface="Arial Narrow"/>
              </a:rPr>
              <a:t>additional information </a:t>
            </a:r>
            <a:r>
              <a:rPr sz="850" spc="15" dirty="0">
                <a:solidFill>
                  <a:srgbClr val="231F20"/>
                </a:solidFill>
                <a:latin typeface="Arial Narrow"/>
                <a:cs typeface="Arial Narrow"/>
              </a:rPr>
              <a:t>and </a:t>
            </a:r>
            <a:r>
              <a:rPr sz="850" spc="-25" dirty="0">
                <a:solidFill>
                  <a:srgbClr val="231F20"/>
                </a:solidFill>
                <a:latin typeface="Arial Narrow"/>
                <a:cs typeface="Arial Narrow"/>
              </a:rPr>
              <a:t>CD </a:t>
            </a:r>
            <a:r>
              <a:rPr sz="850" dirty="0">
                <a:solidFill>
                  <a:srgbClr val="231F20"/>
                </a:solidFill>
                <a:latin typeface="Arial Narrow"/>
                <a:cs typeface="Arial Narrow"/>
              </a:rPr>
              <a:t>markers </a:t>
            </a:r>
            <a:r>
              <a:rPr sz="850" spc="-5" dirty="0">
                <a:solidFill>
                  <a:srgbClr val="231F20"/>
                </a:solidFill>
                <a:latin typeface="Arial Narrow"/>
                <a:cs typeface="Arial Narrow"/>
              </a:rPr>
              <a:t>please </a:t>
            </a:r>
            <a:r>
              <a:rPr sz="850" spc="10" dirty="0">
                <a:solidFill>
                  <a:srgbClr val="231F20"/>
                </a:solidFill>
                <a:latin typeface="Arial Narrow"/>
                <a:cs typeface="Arial Narrow"/>
              </a:rPr>
              <a:t>visit</a:t>
            </a:r>
            <a:r>
              <a:rPr sz="850" spc="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850" b="1" spc="-35" dirty="0">
                <a:solidFill>
                  <a:srgbClr val="231F20"/>
                </a:solidFill>
                <a:latin typeface="Trebuchet MS"/>
                <a:cs typeface="Trebuchet MS"/>
                <a:hlinkClick r:id="rId13"/>
              </a:rPr>
              <a:t>www.hcdm.org</a:t>
            </a:r>
            <a:r>
              <a:rPr sz="850" spc="-35" dirty="0">
                <a:solidFill>
                  <a:srgbClr val="231F20"/>
                </a:solidFill>
                <a:latin typeface="Arial Narrow"/>
                <a:cs typeface="Arial Narrow"/>
                <a:hlinkClick r:id="rId13"/>
              </a:rPr>
              <a:t>.</a:t>
            </a:r>
            <a:endParaRPr sz="85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469278" y="6469677"/>
            <a:ext cx="469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5"/>
              </a:lnSpc>
            </a:pPr>
            <a:r>
              <a:rPr sz="700" b="1" spc="-4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endParaRPr sz="7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351088" y="6410326"/>
            <a:ext cx="2421255" cy="415925"/>
          </a:xfrm>
          <a:custGeom>
            <a:avLst/>
            <a:gdLst/>
            <a:ahLst/>
            <a:cxnLst/>
            <a:rect l="l" t="t" r="r" b="b"/>
            <a:pathLst>
              <a:path w="2421255" h="415925">
                <a:moveTo>
                  <a:pt x="0" y="415925"/>
                </a:moveTo>
                <a:lnTo>
                  <a:pt x="2420937" y="415925"/>
                </a:lnTo>
                <a:lnTo>
                  <a:pt x="2420937" y="0"/>
                </a:lnTo>
                <a:lnTo>
                  <a:pt x="0" y="0"/>
                </a:lnTo>
                <a:lnTo>
                  <a:pt x="0" y="415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429827" y="6430623"/>
            <a:ext cx="2288540" cy="3492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spcBef>
                <a:spcPts val="114"/>
              </a:spcBef>
            </a:pPr>
            <a:r>
              <a:rPr sz="1050" b="1" dirty="0">
                <a:solidFill>
                  <a:prstClr val="black"/>
                </a:solidFill>
                <a:latin typeface="Calibri"/>
                <a:cs typeface="Calibri"/>
              </a:rPr>
              <a:t>CD </a:t>
            </a:r>
            <a:r>
              <a:rPr sz="1050" b="1" spc="-5" dirty="0">
                <a:solidFill>
                  <a:prstClr val="black"/>
                </a:solidFill>
                <a:latin typeface="Calibri"/>
                <a:cs typeface="Calibri"/>
              </a:rPr>
              <a:t>Marker Handbook  bdbiosciences.com/go/humancdmarkers</a:t>
            </a:r>
            <a:endParaRPr sz="10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609148" y="6330155"/>
            <a:ext cx="1942464" cy="296876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spcBef>
                <a:spcPts val="175"/>
              </a:spcBef>
            </a:pPr>
            <a:r>
              <a:rPr sz="500" spc="-20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5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Calibri"/>
                <a:cs typeface="Calibri"/>
              </a:rPr>
              <a:t>Research</a:t>
            </a:r>
            <a:r>
              <a:rPr sz="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Calibri"/>
                <a:cs typeface="Calibri"/>
              </a:rPr>
              <a:t>Use</a:t>
            </a:r>
            <a:r>
              <a:rPr sz="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00" spc="-15" dirty="0">
                <a:solidFill>
                  <a:srgbClr val="231F20"/>
                </a:solidFill>
                <a:latin typeface="Calibri"/>
                <a:cs typeface="Calibri"/>
              </a:rPr>
              <a:t>Only.</a:t>
            </a:r>
            <a:r>
              <a:rPr sz="5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Calibri"/>
                <a:cs typeface="Calibri"/>
              </a:rPr>
              <a:t>Not</a:t>
            </a:r>
            <a:r>
              <a:rPr sz="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00" spc="-1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Calibri"/>
                <a:cs typeface="Calibri"/>
              </a:rPr>
              <a:t>use</a:t>
            </a:r>
            <a:r>
              <a:rPr sz="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231F20"/>
                </a:solidFill>
                <a:latin typeface="Calibri"/>
                <a:cs typeface="Calibri"/>
              </a:rPr>
              <a:t>diagnostic</a:t>
            </a:r>
            <a:r>
              <a:rPr sz="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00" spc="-15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Calibri"/>
                <a:cs typeface="Calibri"/>
              </a:rPr>
              <a:t>therapeutic</a:t>
            </a:r>
            <a:r>
              <a:rPr sz="50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00" spc="-15" dirty="0">
                <a:solidFill>
                  <a:srgbClr val="231F20"/>
                </a:solidFill>
                <a:latin typeface="Calibri"/>
                <a:cs typeface="Calibri"/>
              </a:rPr>
              <a:t>procedures.</a:t>
            </a:r>
            <a:endParaRPr sz="500">
              <a:solidFill>
                <a:prstClr val="black"/>
              </a:solidFill>
              <a:latin typeface="Calibri"/>
              <a:cs typeface="Calibri"/>
            </a:endParaRPr>
          </a:p>
          <a:p>
            <a:pPr marR="425450" algn="r">
              <a:spcBef>
                <a:spcPts val="114"/>
              </a:spcBef>
            </a:pPr>
            <a:r>
              <a:rPr sz="1200" b="1" spc="-5" dirty="0">
                <a:solidFill>
                  <a:srgbClr val="898989"/>
                </a:solidFill>
                <a:latin typeface="Arial"/>
                <a:cs typeface="Arial"/>
              </a:rPr>
              <a:t>51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133766"/>
            <a:ext cx="7942613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Fluorescenza</a:t>
            </a:r>
            <a:r>
              <a:rPr lang="en-US" spc="-5" dirty="0"/>
              <a:t> e’ un </a:t>
            </a:r>
            <a:r>
              <a:rPr lang="en-US" spc="-5" dirty="0" err="1"/>
              <a:t>metodo</a:t>
            </a:r>
            <a:r>
              <a:rPr lang="en-US" spc="-5" dirty="0"/>
              <a:t> di </a:t>
            </a:r>
            <a:r>
              <a:rPr lang="en-US" spc="-5" dirty="0" err="1"/>
              <a:t>contrasto</a:t>
            </a:r>
            <a:endParaRPr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F23E3-8622-4B59-BE00-6B8EF34784AC}"/>
              </a:ext>
            </a:extLst>
          </p:cNvPr>
          <p:cNvSpPr txBox="1"/>
          <p:nvPr/>
        </p:nvSpPr>
        <p:spPr>
          <a:xfrm>
            <a:off x="349136" y="1878676"/>
            <a:ext cx="398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Metodo</a:t>
            </a:r>
            <a:r>
              <a:rPr lang="en-US" i="1" dirty="0"/>
              <a:t> di </a:t>
            </a:r>
            <a:r>
              <a:rPr lang="en-US" i="1" dirty="0" err="1"/>
              <a:t>contrasto</a:t>
            </a:r>
            <a:r>
              <a:rPr lang="en-US" i="1" dirty="0"/>
              <a:t> = </a:t>
            </a:r>
            <a:r>
              <a:rPr lang="en-US" i="1" dirty="0" err="1"/>
              <a:t>usare</a:t>
            </a:r>
            <a:r>
              <a:rPr lang="en-US" i="1" dirty="0"/>
              <a:t> </a:t>
            </a:r>
            <a:r>
              <a:rPr lang="en-US" i="1" dirty="0" err="1"/>
              <a:t>qualcosa</a:t>
            </a:r>
            <a:r>
              <a:rPr lang="en-US" i="1" dirty="0"/>
              <a:t> per </a:t>
            </a:r>
            <a:r>
              <a:rPr lang="en-US" i="1" dirty="0" err="1"/>
              <a:t>rendere</a:t>
            </a:r>
            <a:r>
              <a:rPr lang="en-US" i="1" dirty="0"/>
              <a:t> visible </a:t>
            </a:r>
            <a:r>
              <a:rPr lang="en-US" i="1" dirty="0" err="1"/>
              <a:t>qualcosa</a:t>
            </a:r>
            <a:r>
              <a:rPr lang="en-US" i="1" dirty="0"/>
              <a:t> </a:t>
            </a:r>
            <a:r>
              <a:rPr lang="en-US" i="1" dirty="0" err="1"/>
              <a:t>invisibile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297B2-3AEA-4FA9-98B9-7B85E8EBAD9F}"/>
              </a:ext>
            </a:extLst>
          </p:cNvPr>
          <p:cNvSpPr txBox="1"/>
          <p:nvPr/>
        </p:nvSpPr>
        <p:spPr>
          <a:xfrm>
            <a:off x="4621876" y="1778924"/>
            <a:ext cx="6706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Fluorocromi</a:t>
            </a:r>
            <a:r>
              <a:rPr lang="en-US" dirty="0"/>
              <a:t> con </a:t>
            </a:r>
            <a:r>
              <a:rPr lang="en-US" dirty="0" err="1"/>
              <a:t>affinita</a:t>
            </a:r>
            <a:r>
              <a:rPr lang="en-US" dirty="0"/>
              <a:t>’ </a:t>
            </a:r>
            <a:r>
              <a:rPr lang="en-US" dirty="0" err="1"/>
              <a:t>spontanea</a:t>
            </a:r>
            <a:r>
              <a:rPr lang="en-US" dirty="0"/>
              <a:t> per macromolecule </a:t>
            </a:r>
            <a:r>
              <a:rPr lang="en-US" dirty="0" err="1"/>
              <a:t>biologiche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Fluorocromi</a:t>
            </a:r>
            <a:r>
              <a:rPr lang="en-US" dirty="0"/>
              <a:t> </a:t>
            </a:r>
            <a:r>
              <a:rPr lang="en-US" dirty="0" err="1"/>
              <a:t>coniugati</a:t>
            </a:r>
            <a:r>
              <a:rPr lang="en-US" dirty="0"/>
              <a:t> a macromolecule </a:t>
            </a:r>
            <a:r>
              <a:rPr lang="en-US" dirty="0" err="1"/>
              <a:t>biologiche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Fluorocromi</a:t>
            </a:r>
            <a:r>
              <a:rPr lang="en-US" dirty="0"/>
              <a:t> reported di </a:t>
            </a:r>
            <a:r>
              <a:rPr lang="en-US" dirty="0" err="1"/>
              <a:t>attivita</a:t>
            </a:r>
            <a:r>
              <a:rPr lang="en-US" dirty="0"/>
              <a:t>’ </a:t>
            </a:r>
            <a:r>
              <a:rPr lang="en-US" dirty="0" err="1"/>
              <a:t>funzionali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90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19577" y="2174095"/>
            <a:ext cx="152400" cy="609600"/>
          </a:xfrm>
          <a:custGeom>
            <a:avLst/>
            <a:gdLst/>
            <a:ahLst/>
            <a:cxnLst/>
            <a:rect l="l" t="t" r="r" b="b"/>
            <a:pathLst>
              <a:path w="152400" h="609600">
                <a:moveTo>
                  <a:pt x="114300" y="152400"/>
                </a:moveTo>
                <a:lnTo>
                  <a:pt x="38100" y="152400"/>
                </a:lnTo>
                <a:lnTo>
                  <a:pt x="38100" y="609600"/>
                </a:lnTo>
                <a:lnTo>
                  <a:pt x="114300" y="609600"/>
                </a:lnTo>
                <a:lnTo>
                  <a:pt x="114300" y="152400"/>
                </a:lnTo>
                <a:close/>
              </a:path>
              <a:path w="152400" h="609600">
                <a:moveTo>
                  <a:pt x="7620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19577" y="2174406"/>
            <a:ext cx="152400" cy="609600"/>
          </a:xfrm>
          <a:custGeom>
            <a:avLst/>
            <a:gdLst/>
            <a:ahLst/>
            <a:cxnLst/>
            <a:rect l="l" t="t" r="r" b="b"/>
            <a:pathLst>
              <a:path w="152400" h="609600">
                <a:moveTo>
                  <a:pt x="38080" y="609289"/>
                </a:moveTo>
                <a:lnTo>
                  <a:pt x="38080" y="152322"/>
                </a:lnTo>
                <a:lnTo>
                  <a:pt x="0" y="152322"/>
                </a:lnTo>
                <a:lnTo>
                  <a:pt x="76161" y="0"/>
                </a:lnTo>
                <a:lnTo>
                  <a:pt x="152322" y="152322"/>
                </a:lnTo>
                <a:lnTo>
                  <a:pt x="114241" y="152322"/>
                </a:lnTo>
                <a:lnTo>
                  <a:pt x="114241" y="609289"/>
                </a:lnTo>
                <a:lnTo>
                  <a:pt x="38080" y="609289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60852" y="1640696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5">
                <a:moveTo>
                  <a:pt x="0" y="0"/>
                </a:moveTo>
                <a:lnTo>
                  <a:pt x="0" y="395086"/>
                </a:lnTo>
              </a:path>
            </a:pathLst>
          </a:custGeom>
          <a:ln w="190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43438" y="2035982"/>
            <a:ext cx="117475" cy="265430"/>
          </a:xfrm>
          <a:custGeom>
            <a:avLst/>
            <a:gdLst/>
            <a:ahLst/>
            <a:cxnLst/>
            <a:rect l="l" t="t" r="r" b="b"/>
            <a:pathLst>
              <a:path w="117475" h="265430">
                <a:moveTo>
                  <a:pt x="117415" y="0"/>
                </a:moveTo>
                <a:lnTo>
                  <a:pt x="0" y="264977"/>
                </a:lnTo>
              </a:path>
            </a:pathLst>
          </a:custGeom>
          <a:ln w="190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60852" y="2035982"/>
            <a:ext cx="119380" cy="265430"/>
          </a:xfrm>
          <a:custGeom>
            <a:avLst/>
            <a:gdLst/>
            <a:ahLst/>
            <a:cxnLst/>
            <a:rect l="l" t="t" r="r" b="b"/>
            <a:pathLst>
              <a:path w="119379" h="265430">
                <a:moveTo>
                  <a:pt x="0" y="0"/>
                </a:moveTo>
                <a:lnTo>
                  <a:pt x="119002" y="264977"/>
                </a:lnTo>
              </a:path>
            </a:pathLst>
          </a:custGeom>
          <a:ln w="190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67181" y="1335892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95288" y="89522"/>
                </a:moveTo>
                <a:lnTo>
                  <a:pt x="113703" y="193039"/>
                </a:lnTo>
                <a:lnTo>
                  <a:pt x="24803" y="204228"/>
                </a:lnTo>
                <a:lnTo>
                  <a:pt x="83286" y="286257"/>
                </a:lnTo>
                <a:lnTo>
                  <a:pt x="0" y="317995"/>
                </a:lnTo>
                <a:lnTo>
                  <a:pt x="70484" y="379552"/>
                </a:lnTo>
                <a:lnTo>
                  <a:pt x="27190" y="440181"/>
                </a:lnTo>
                <a:lnTo>
                  <a:pt x="101701" y="450430"/>
                </a:lnTo>
                <a:lnTo>
                  <a:pt x="104076" y="533399"/>
                </a:lnTo>
                <a:lnTo>
                  <a:pt x="159321" y="447586"/>
                </a:lnTo>
                <a:lnTo>
                  <a:pt x="200957" y="447586"/>
                </a:lnTo>
                <a:lnTo>
                  <a:pt x="208953" y="428942"/>
                </a:lnTo>
                <a:lnTo>
                  <a:pt x="251873" y="428942"/>
                </a:lnTo>
                <a:lnTo>
                  <a:pt x="257809" y="393509"/>
                </a:lnTo>
                <a:lnTo>
                  <a:pt x="313232" y="393509"/>
                </a:lnTo>
                <a:lnTo>
                  <a:pt x="309879" y="354368"/>
                </a:lnTo>
                <a:lnTo>
                  <a:pt x="379161" y="354368"/>
                </a:lnTo>
                <a:lnTo>
                  <a:pt x="346709" y="303987"/>
                </a:lnTo>
                <a:lnTo>
                  <a:pt x="386714" y="278803"/>
                </a:lnTo>
                <a:lnTo>
                  <a:pt x="359511" y="232181"/>
                </a:lnTo>
                <a:lnTo>
                  <a:pt x="457199" y="164096"/>
                </a:lnTo>
                <a:lnTo>
                  <a:pt x="346709" y="161302"/>
                </a:lnTo>
                <a:lnTo>
                  <a:pt x="348243" y="157606"/>
                </a:lnTo>
                <a:lnTo>
                  <a:pt x="180974" y="157606"/>
                </a:lnTo>
                <a:lnTo>
                  <a:pt x="95288" y="89522"/>
                </a:lnTo>
                <a:close/>
              </a:path>
              <a:path w="457200" h="533400">
                <a:moveTo>
                  <a:pt x="200957" y="447586"/>
                </a:moveTo>
                <a:lnTo>
                  <a:pt x="159321" y="447586"/>
                </a:lnTo>
                <a:lnTo>
                  <a:pt x="184149" y="486778"/>
                </a:lnTo>
                <a:lnTo>
                  <a:pt x="200957" y="447586"/>
                </a:lnTo>
                <a:close/>
              </a:path>
              <a:path w="457200" h="533400">
                <a:moveTo>
                  <a:pt x="251873" y="428942"/>
                </a:moveTo>
                <a:lnTo>
                  <a:pt x="208953" y="428942"/>
                </a:lnTo>
                <a:lnTo>
                  <a:pt x="245783" y="465289"/>
                </a:lnTo>
                <a:lnTo>
                  <a:pt x="251873" y="428942"/>
                </a:lnTo>
                <a:close/>
              </a:path>
              <a:path w="457200" h="533400">
                <a:moveTo>
                  <a:pt x="313232" y="393509"/>
                </a:moveTo>
                <a:lnTo>
                  <a:pt x="257809" y="393509"/>
                </a:lnTo>
                <a:lnTo>
                  <a:pt x="316268" y="428942"/>
                </a:lnTo>
                <a:lnTo>
                  <a:pt x="313232" y="393509"/>
                </a:lnTo>
                <a:close/>
              </a:path>
              <a:path w="457200" h="533400">
                <a:moveTo>
                  <a:pt x="379161" y="354368"/>
                </a:moveTo>
                <a:lnTo>
                  <a:pt x="309879" y="354368"/>
                </a:lnTo>
                <a:lnTo>
                  <a:pt x="399554" y="386029"/>
                </a:lnTo>
                <a:lnTo>
                  <a:pt x="379161" y="354368"/>
                </a:lnTo>
                <a:close/>
              </a:path>
              <a:path w="457200" h="533400">
                <a:moveTo>
                  <a:pt x="205778" y="46596"/>
                </a:moveTo>
                <a:lnTo>
                  <a:pt x="180974" y="157606"/>
                </a:lnTo>
                <a:lnTo>
                  <a:pt x="348243" y="157606"/>
                </a:lnTo>
                <a:lnTo>
                  <a:pt x="354446" y="142659"/>
                </a:lnTo>
                <a:lnTo>
                  <a:pt x="307441" y="142659"/>
                </a:lnTo>
                <a:lnTo>
                  <a:pt x="308835" y="107226"/>
                </a:lnTo>
                <a:lnTo>
                  <a:pt x="242608" y="107226"/>
                </a:lnTo>
                <a:lnTo>
                  <a:pt x="205778" y="46596"/>
                </a:lnTo>
                <a:close/>
              </a:path>
              <a:path w="457200" h="533400">
                <a:moveTo>
                  <a:pt x="381139" y="78333"/>
                </a:moveTo>
                <a:lnTo>
                  <a:pt x="307441" y="142659"/>
                </a:lnTo>
                <a:lnTo>
                  <a:pt x="354446" y="142659"/>
                </a:lnTo>
                <a:lnTo>
                  <a:pt x="381139" y="78333"/>
                </a:lnTo>
                <a:close/>
              </a:path>
              <a:path w="457200" h="533400">
                <a:moveTo>
                  <a:pt x="313054" y="0"/>
                </a:moveTo>
                <a:lnTo>
                  <a:pt x="242608" y="107226"/>
                </a:lnTo>
                <a:lnTo>
                  <a:pt x="308835" y="107226"/>
                </a:lnTo>
                <a:lnTo>
                  <a:pt x="3130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67177" y="1335895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242488" y="107168"/>
                </a:moveTo>
                <a:lnTo>
                  <a:pt x="312895" y="0"/>
                </a:lnTo>
                <a:lnTo>
                  <a:pt x="307289" y="142587"/>
                </a:lnTo>
                <a:lnTo>
                  <a:pt x="380953" y="78290"/>
                </a:lnTo>
                <a:lnTo>
                  <a:pt x="346533" y="161221"/>
                </a:lnTo>
                <a:lnTo>
                  <a:pt x="456966" y="164010"/>
                </a:lnTo>
                <a:lnTo>
                  <a:pt x="359332" y="232058"/>
                </a:lnTo>
                <a:lnTo>
                  <a:pt x="386517" y="278658"/>
                </a:lnTo>
                <a:lnTo>
                  <a:pt x="346533" y="303833"/>
                </a:lnTo>
                <a:lnTo>
                  <a:pt x="399359" y="385826"/>
                </a:lnTo>
                <a:lnTo>
                  <a:pt x="309721" y="354184"/>
                </a:lnTo>
                <a:lnTo>
                  <a:pt x="316111" y="428723"/>
                </a:lnTo>
                <a:lnTo>
                  <a:pt x="257678" y="393305"/>
                </a:lnTo>
                <a:lnTo>
                  <a:pt x="245661" y="465055"/>
                </a:lnTo>
                <a:lnTo>
                  <a:pt x="208850" y="428723"/>
                </a:lnTo>
                <a:lnTo>
                  <a:pt x="184056" y="486528"/>
                </a:lnTo>
                <a:lnTo>
                  <a:pt x="159240" y="447358"/>
                </a:lnTo>
                <a:lnTo>
                  <a:pt x="104023" y="533127"/>
                </a:lnTo>
                <a:lnTo>
                  <a:pt x="101653" y="450196"/>
                </a:lnTo>
                <a:lnTo>
                  <a:pt x="27185" y="439954"/>
                </a:lnTo>
                <a:lnTo>
                  <a:pt x="70449" y="379360"/>
                </a:lnTo>
                <a:lnTo>
                  <a:pt x="0" y="317828"/>
                </a:lnTo>
                <a:lnTo>
                  <a:pt x="83248" y="286112"/>
                </a:lnTo>
                <a:lnTo>
                  <a:pt x="24794" y="204118"/>
                </a:lnTo>
                <a:lnTo>
                  <a:pt x="113649" y="192938"/>
                </a:lnTo>
                <a:lnTo>
                  <a:pt x="95243" y="89471"/>
                </a:lnTo>
                <a:lnTo>
                  <a:pt x="180882" y="157519"/>
                </a:lnTo>
                <a:lnTo>
                  <a:pt x="205677" y="46574"/>
                </a:lnTo>
                <a:lnTo>
                  <a:pt x="242488" y="107168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79978" y="2948795"/>
            <a:ext cx="548005" cy="211454"/>
          </a:xfrm>
          <a:custGeom>
            <a:avLst/>
            <a:gdLst/>
            <a:ahLst/>
            <a:cxnLst/>
            <a:rect l="l" t="t" r="r" b="b"/>
            <a:pathLst>
              <a:path w="548004" h="211455">
                <a:moveTo>
                  <a:pt x="508000" y="0"/>
                </a:moveTo>
                <a:lnTo>
                  <a:pt x="474712" y="12352"/>
                </a:lnTo>
                <a:lnTo>
                  <a:pt x="448865" y="27384"/>
                </a:lnTo>
                <a:lnTo>
                  <a:pt x="427186" y="47773"/>
                </a:lnTo>
                <a:lnTo>
                  <a:pt x="406400" y="76200"/>
                </a:lnTo>
                <a:lnTo>
                  <a:pt x="383852" y="94431"/>
                </a:lnTo>
                <a:lnTo>
                  <a:pt x="354607" y="102989"/>
                </a:lnTo>
                <a:lnTo>
                  <a:pt x="322684" y="107677"/>
                </a:lnTo>
                <a:lnTo>
                  <a:pt x="292100" y="114300"/>
                </a:lnTo>
                <a:lnTo>
                  <a:pt x="240366" y="122318"/>
                </a:lnTo>
                <a:lnTo>
                  <a:pt x="190970" y="133467"/>
                </a:lnTo>
                <a:lnTo>
                  <a:pt x="143073" y="147439"/>
                </a:lnTo>
                <a:lnTo>
                  <a:pt x="95837" y="163924"/>
                </a:lnTo>
                <a:lnTo>
                  <a:pt x="48426" y="182613"/>
                </a:lnTo>
                <a:lnTo>
                  <a:pt x="0" y="203200"/>
                </a:lnTo>
                <a:lnTo>
                  <a:pt x="34106" y="210839"/>
                </a:lnTo>
                <a:lnTo>
                  <a:pt x="68064" y="204787"/>
                </a:lnTo>
                <a:lnTo>
                  <a:pt x="139700" y="177800"/>
                </a:lnTo>
                <a:lnTo>
                  <a:pt x="191516" y="161379"/>
                </a:lnTo>
                <a:lnTo>
                  <a:pt x="245864" y="147637"/>
                </a:lnTo>
                <a:lnTo>
                  <a:pt x="301104" y="136276"/>
                </a:lnTo>
                <a:lnTo>
                  <a:pt x="355600" y="127000"/>
                </a:lnTo>
                <a:lnTo>
                  <a:pt x="480889" y="127000"/>
                </a:lnTo>
                <a:lnTo>
                  <a:pt x="495300" y="76200"/>
                </a:lnTo>
                <a:lnTo>
                  <a:pt x="532333" y="60275"/>
                </a:lnTo>
                <a:lnTo>
                  <a:pt x="547489" y="44053"/>
                </a:lnTo>
                <a:lnTo>
                  <a:pt x="539725" y="24854"/>
                </a:lnTo>
                <a:lnTo>
                  <a:pt x="508000" y="0"/>
                </a:lnTo>
                <a:close/>
              </a:path>
              <a:path w="548004" h="211455">
                <a:moveTo>
                  <a:pt x="480889" y="127000"/>
                </a:moveTo>
                <a:lnTo>
                  <a:pt x="355600" y="127000"/>
                </a:lnTo>
                <a:lnTo>
                  <a:pt x="367779" y="129654"/>
                </a:lnTo>
                <a:lnTo>
                  <a:pt x="380404" y="132754"/>
                </a:lnTo>
                <a:lnTo>
                  <a:pt x="406400" y="139700"/>
                </a:lnTo>
                <a:lnTo>
                  <a:pt x="453330" y="150986"/>
                </a:lnTo>
                <a:lnTo>
                  <a:pt x="472281" y="150217"/>
                </a:lnTo>
                <a:lnTo>
                  <a:pt x="480516" y="128314"/>
                </a:lnTo>
                <a:lnTo>
                  <a:pt x="480889" y="12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79977" y="2948795"/>
            <a:ext cx="547370" cy="210820"/>
          </a:xfrm>
          <a:custGeom>
            <a:avLst/>
            <a:gdLst/>
            <a:ahLst/>
            <a:cxnLst/>
            <a:rect l="l" t="t" r="r" b="b"/>
            <a:pathLst>
              <a:path w="547370" h="210819">
                <a:moveTo>
                  <a:pt x="0" y="203096"/>
                </a:moveTo>
                <a:lnTo>
                  <a:pt x="48401" y="182520"/>
                </a:lnTo>
                <a:lnTo>
                  <a:pt x="95789" y="163840"/>
                </a:lnTo>
                <a:lnTo>
                  <a:pt x="143000" y="147363"/>
                </a:lnTo>
                <a:lnTo>
                  <a:pt x="190873" y="133399"/>
                </a:lnTo>
                <a:lnTo>
                  <a:pt x="240244" y="122255"/>
                </a:lnTo>
                <a:lnTo>
                  <a:pt x="291951" y="114241"/>
                </a:lnTo>
                <a:lnTo>
                  <a:pt x="322519" y="107622"/>
                </a:lnTo>
                <a:lnTo>
                  <a:pt x="354427" y="102936"/>
                </a:lnTo>
                <a:lnTo>
                  <a:pt x="383657" y="94383"/>
                </a:lnTo>
                <a:lnTo>
                  <a:pt x="406193" y="76161"/>
                </a:lnTo>
                <a:lnTo>
                  <a:pt x="426968" y="47749"/>
                </a:lnTo>
                <a:lnTo>
                  <a:pt x="448637" y="27370"/>
                </a:lnTo>
                <a:lnTo>
                  <a:pt x="474470" y="12346"/>
                </a:lnTo>
                <a:lnTo>
                  <a:pt x="507741" y="0"/>
                </a:lnTo>
                <a:lnTo>
                  <a:pt x="539450" y="24841"/>
                </a:lnTo>
                <a:lnTo>
                  <a:pt x="547210" y="44030"/>
                </a:lnTo>
                <a:lnTo>
                  <a:pt x="532062" y="60244"/>
                </a:lnTo>
                <a:lnTo>
                  <a:pt x="495047" y="76161"/>
                </a:lnTo>
                <a:lnTo>
                  <a:pt x="480271" y="128249"/>
                </a:lnTo>
                <a:lnTo>
                  <a:pt x="472040" y="150140"/>
                </a:lnTo>
                <a:lnTo>
                  <a:pt x="453099" y="150909"/>
                </a:lnTo>
                <a:lnTo>
                  <a:pt x="406193" y="139628"/>
                </a:lnTo>
                <a:lnTo>
                  <a:pt x="393127" y="136083"/>
                </a:lnTo>
                <a:lnTo>
                  <a:pt x="380211" y="132686"/>
                </a:lnTo>
                <a:lnTo>
                  <a:pt x="367591" y="129587"/>
                </a:lnTo>
                <a:lnTo>
                  <a:pt x="355418" y="126935"/>
                </a:lnTo>
                <a:lnTo>
                  <a:pt x="300950" y="136207"/>
                </a:lnTo>
                <a:lnTo>
                  <a:pt x="245738" y="147562"/>
                </a:lnTo>
                <a:lnTo>
                  <a:pt x="191419" y="161296"/>
                </a:lnTo>
                <a:lnTo>
                  <a:pt x="139628" y="177709"/>
                </a:lnTo>
                <a:lnTo>
                  <a:pt x="102862" y="191493"/>
                </a:lnTo>
                <a:lnTo>
                  <a:pt x="68029" y="204683"/>
                </a:lnTo>
                <a:lnTo>
                  <a:pt x="34089" y="210732"/>
                </a:lnTo>
                <a:lnTo>
                  <a:pt x="0" y="203096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33523" y="2628257"/>
            <a:ext cx="313055" cy="242570"/>
          </a:xfrm>
          <a:custGeom>
            <a:avLst/>
            <a:gdLst/>
            <a:ahLst/>
            <a:cxnLst/>
            <a:rect l="l" t="t" r="r" b="b"/>
            <a:pathLst>
              <a:path w="313054" h="242569">
                <a:moveTo>
                  <a:pt x="312755" y="0"/>
                </a:moveTo>
                <a:lnTo>
                  <a:pt x="0" y="241972"/>
                </a:lnTo>
              </a:path>
            </a:pathLst>
          </a:custGeom>
          <a:ln w="190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652032" y="2870226"/>
            <a:ext cx="281940" cy="69850"/>
          </a:xfrm>
          <a:custGeom>
            <a:avLst/>
            <a:gdLst/>
            <a:ahLst/>
            <a:cxnLst/>
            <a:rect l="l" t="t" r="r" b="b"/>
            <a:pathLst>
              <a:path w="281940" h="69850">
                <a:moveTo>
                  <a:pt x="281671" y="0"/>
                </a:moveTo>
                <a:lnTo>
                  <a:pt x="0" y="69338"/>
                </a:lnTo>
              </a:path>
            </a:pathLst>
          </a:custGeom>
          <a:ln w="190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96826" y="2870226"/>
            <a:ext cx="137160" cy="256540"/>
          </a:xfrm>
          <a:custGeom>
            <a:avLst/>
            <a:gdLst/>
            <a:ahLst/>
            <a:cxnLst/>
            <a:rect l="l" t="t" r="r" b="b"/>
            <a:pathLst>
              <a:path w="137159" h="256539">
                <a:moveTo>
                  <a:pt x="136876" y="0"/>
                </a:moveTo>
                <a:lnTo>
                  <a:pt x="0" y="256490"/>
                </a:lnTo>
              </a:path>
            </a:pathLst>
          </a:custGeom>
          <a:ln w="190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055449" y="2377988"/>
            <a:ext cx="549910" cy="422275"/>
          </a:xfrm>
          <a:custGeom>
            <a:avLst/>
            <a:gdLst/>
            <a:ahLst/>
            <a:cxnLst/>
            <a:rect l="l" t="t" r="r" b="b"/>
            <a:pathLst>
              <a:path w="549909" h="422275">
                <a:moveTo>
                  <a:pt x="329331" y="331800"/>
                </a:moveTo>
                <a:lnTo>
                  <a:pt x="267550" y="331800"/>
                </a:lnTo>
                <a:lnTo>
                  <a:pt x="297421" y="422109"/>
                </a:lnTo>
                <a:lnTo>
                  <a:pt x="329331" y="331800"/>
                </a:lnTo>
                <a:close/>
              </a:path>
              <a:path w="549909" h="422275">
                <a:moveTo>
                  <a:pt x="387158" y="314591"/>
                </a:moveTo>
                <a:lnTo>
                  <a:pt x="204723" y="314591"/>
                </a:lnTo>
                <a:lnTo>
                  <a:pt x="212496" y="382511"/>
                </a:lnTo>
                <a:lnTo>
                  <a:pt x="267550" y="331800"/>
                </a:lnTo>
                <a:lnTo>
                  <a:pt x="329331" y="331800"/>
                </a:lnTo>
                <a:lnTo>
                  <a:pt x="329933" y="330098"/>
                </a:lnTo>
                <a:lnTo>
                  <a:pt x="380893" y="330098"/>
                </a:lnTo>
                <a:lnTo>
                  <a:pt x="387158" y="314591"/>
                </a:lnTo>
                <a:close/>
              </a:path>
              <a:path w="549909" h="422275">
                <a:moveTo>
                  <a:pt x="394004" y="297649"/>
                </a:moveTo>
                <a:lnTo>
                  <a:pt x="146799" y="297649"/>
                </a:lnTo>
                <a:lnTo>
                  <a:pt x="140601" y="349021"/>
                </a:lnTo>
                <a:lnTo>
                  <a:pt x="204723" y="314591"/>
                </a:lnTo>
                <a:lnTo>
                  <a:pt x="387158" y="314591"/>
                </a:lnTo>
                <a:lnTo>
                  <a:pt x="394004" y="297649"/>
                </a:lnTo>
                <a:close/>
              </a:path>
              <a:path w="549909" h="422275">
                <a:moveTo>
                  <a:pt x="380893" y="330098"/>
                </a:moveTo>
                <a:lnTo>
                  <a:pt x="329933" y="330098"/>
                </a:lnTo>
                <a:lnTo>
                  <a:pt x="374345" y="346303"/>
                </a:lnTo>
                <a:lnTo>
                  <a:pt x="380893" y="330098"/>
                </a:lnTo>
                <a:close/>
              </a:path>
              <a:path w="549909" h="422275">
                <a:moveTo>
                  <a:pt x="482070" y="296265"/>
                </a:moveTo>
                <a:lnTo>
                  <a:pt x="394563" y="296265"/>
                </a:lnTo>
                <a:lnTo>
                  <a:pt x="508190" y="331825"/>
                </a:lnTo>
                <a:lnTo>
                  <a:pt x="482070" y="296265"/>
                </a:lnTo>
                <a:close/>
              </a:path>
              <a:path w="549909" h="422275">
                <a:moveTo>
                  <a:pt x="462639" y="269811"/>
                </a:moveTo>
                <a:lnTo>
                  <a:pt x="101676" y="269811"/>
                </a:lnTo>
                <a:lnTo>
                  <a:pt x="85890" y="313436"/>
                </a:lnTo>
                <a:lnTo>
                  <a:pt x="146799" y="297649"/>
                </a:lnTo>
                <a:lnTo>
                  <a:pt x="394004" y="297649"/>
                </a:lnTo>
                <a:lnTo>
                  <a:pt x="394563" y="296265"/>
                </a:lnTo>
                <a:lnTo>
                  <a:pt x="482070" y="296265"/>
                </a:lnTo>
                <a:lnTo>
                  <a:pt x="462639" y="269811"/>
                </a:lnTo>
                <a:close/>
              </a:path>
              <a:path w="549909" h="422275">
                <a:moveTo>
                  <a:pt x="106629" y="64503"/>
                </a:moveTo>
                <a:lnTo>
                  <a:pt x="101091" y="157924"/>
                </a:lnTo>
                <a:lnTo>
                  <a:pt x="26657" y="160807"/>
                </a:lnTo>
                <a:lnTo>
                  <a:pt x="64160" y="225996"/>
                </a:lnTo>
                <a:lnTo>
                  <a:pt x="0" y="278663"/>
                </a:lnTo>
                <a:lnTo>
                  <a:pt x="101676" y="269811"/>
                </a:lnTo>
                <a:lnTo>
                  <a:pt x="462639" y="269811"/>
                </a:lnTo>
                <a:lnTo>
                  <a:pt x="442760" y="242747"/>
                </a:lnTo>
                <a:lnTo>
                  <a:pt x="529450" y="219189"/>
                </a:lnTo>
                <a:lnTo>
                  <a:pt x="433463" y="200291"/>
                </a:lnTo>
                <a:lnTo>
                  <a:pt x="535779" y="127330"/>
                </a:lnTo>
                <a:lnTo>
                  <a:pt x="421805" y="127330"/>
                </a:lnTo>
                <a:lnTo>
                  <a:pt x="428093" y="110934"/>
                </a:lnTo>
                <a:lnTo>
                  <a:pt x="182702" y="110934"/>
                </a:lnTo>
                <a:lnTo>
                  <a:pt x="106629" y="64503"/>
                </a:lnTo>
                <a:close/>
              </a:path>
              <a:path w="549909" h="422275">
                <a:moveTo>
                  <a:pt x="549706" y="117398"/>
                </a:moveTo>
                <a:lnTo>
                  <a:pt x="421805" y="127330"/>
                </a:lnTo>
                <a:lnTo>
                  <a:pt x="535779" y="127330"/>
                </a:lnTo>
                <a:lnTo>
                  <a:pt x="549706" y="117398"/>
                </a:lnTo>
                <a:close/>
              </a:path>
              <a:path w="549909" h="422275">
                <a:moveTo>
                  <a:pt x="211772" y="14478"/>
                </a:moveTo>
                <a:lnTo>
                  <a:pt x="182702" y="110934"/>
                </a:lnTo>
                <a:lnTo>
                  <a:pt x="428093" y="110934"/>
                </a:lnTo>
                <a:lnTo>
                  <a:pt x="428672" y="109423"/>
                </a:lnTo>
                <a:lnTo>
                  <a:pt x="344246" y="109423"/>
                </a:lnTo>
                <a:lnTo>
                  <a:pt x="344644" y="77927"/>
                </a:lnTo>
                <a:lnTo>
                  <a:pt x="275043" y="77927"/>
                </a:lnTo>
                <a:lnTo>
                  <a:pt x="211772" y="14478"/>
                </a:lnTo>
                <a:close/>
              </a:path>
              <a:path w="549909" h="422275">
                <a:moveTo>
                  <a:pt x="447205" y="61099"/>
                </a:moveTo>
                <a:lnTo>
                  <a:pt x="344246" y="109423"/>
                </a:lnTo>
                <a:lnTo>
                  <a:pt x="428672" y="109423"/>
                </a:lnTo>
                <a:lnTo>
                  <a:pt x="447205" y="61099"/>
                </a:lnTo>
                <a:close/>
              </a:path>
              <a:path w="549909" h="422275">
                <a:moveTo>
                  <a:pt x="345630" y="0"/>
                </a:moveTo>
                <a:lnTo>
                  <a:pt x="275043" y="77927"/>
                </a:lnTo>
                <a:lnTo>
                  <a:pt x="344644" y="77927"/>
                </a:lnTo>
                <a:lnTo>
                  <a:pt x="34563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055210" y="2378030"/>
            <a:ext cx="550545" cy="422275"/>
          </a:xfrm>
          <a:custGeom>
            <a:avLst/>
            <a:gdLst/>
            <a:ahLst/>
            <a:cxnLst/>
            <a:rect l="l" t="t" r="r" b="b"/>
            <a:pathLst>
              <a:path w="550545" h="422275">
                <a:moveTo>
                  <a:pt x="421998" y="127399"/>
                </a:moveTo>
                <a:lnTo>
                  <a:pt x="549955" y="117498"/>
                </a:lnTo>
                <a:lnTo>
                  <a:pt x="433648" y="200388"/>
                </a:lnTo>
                <a:lnTo>
                  <a:pt x="529661" y="219324"/>
                </a:lnTo>
                <a:lnTo>
                  <a:pt x="442931" y="242867"/>
                </a:lnTo>
                <a:lnTo>
                  <a:pt x="508359" y="331996"/>
                </a:lnTo>
                <a:lnTo>
                  <a:pt x="394695" y="296384"/>
                </a:lnTo>
                <a:lnTo>
                  <a:pt x="374456" y="346444"/>
                </a:lnTo>
                <a:lnTo>
                  <a:pt x="330038" y="330210"/>
                </a:lnTo>
                <a:lnTo>
                  <a:pt x="297484" y="422245"/>
                </a:lnTo>
                <a:lnTo>
                  <a:pt x="267634" y="331907"/>
                </a:lnTo>
                <a:lnTo>
                  <a:pt x="212541" y="382617"/>
                </a:lnTo>
                <a:lnTo>
                  <a:pt x="204791" y="314669"/>
                </a:lnTo>
                <a:lnTo>
                  <a:pt x="140634" y="349100"/>
                </a:lnTo>
                <a:lnTo>
                  <a:pt x="146849" y="297708"/>
                </a:lnTo>
                <a:lnTo>
                  <a:pt x="85904" y="313483"/>
                </a:lnTo>
                <a:lnTo>
                  <a:pt x="101713" y="269849"/>
                </a:lnTo>
                <a:lnTo>
                  <a:pt x="0" y="278668"/>
                </a:lnTo>
                <a:lnTo>
                  <a:pt x="64198" y="226001"/>
                </a:lnTo>
                <a:lnTo>
                  <a:pt x="26698" y="160777"/>
                </a:lnTo>
                <a:lnTo>
                  <a:pt x="101162" y="157914"/>
                </a:lnTo>
                <a:lnTo>
                  <a:pt x="106724" y="64461"/>
                </a:lnTo>
                <a:lnTo>
                  <a:pt x="182817" y="110937"/>
                </a:lnTo>
                <a:lnTo>
                  <a:pt x="211924" y="14447"/>
                </a:lnTo>
                <a:lnTo>
                  <a:pt x="275194" y="77938"/>
                </a:lnTo>
                <a:lnTo>
                  <a:pt x="345827" y="0"/>
                </a:lnTo>
                <a:lnTo>
                  <a:pt x="344409" y="109469"/>
                </a:lnTo>
                <a:lnTo>
                  <a:pt x="447420" y="61148"/>
                </a:lnTo>
                <a:lnTo>
                  <a:pt x="421998" y="127399"/>
                </a:lnTo>
                <a:close/>
              </a:path>
            </a:pathLst>
          </a:custGeom>
          <a:ln w="9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04293" y="2405487"/>
            <a:ext cx="293370" cy="265430"/>
          </a:xfrm>
          <a:custGeom>
            <a:avLst/>
            <a:gdLst/>
            <a:ahLst/>
            <a:cxnLst/>
            <a:rect l="l" t="t" r="r" b="b"/>
            <a:pathLst>
              <a:path w="293370" h="265430">
                <a:moveTo>
                  <a:pt x="293176" y="0"/>
                </a:moveTo>
                <a:lnTo>
                  <a:pt x="0" y="265065"/>
                </a:lnTo>
              </a:path>
            </a:pathLst>
          </a:custGeom>
          <a:ln w="190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28881" y="2670620"/>
            <a:ext cx="275590" cy="90805"/>
          </a:xfrm>
          <a:custGeom>
            <a:avLst/>
            <a:gdLst/>
            <a:ahLst/>
            <a:cxnLst/>
            <a:rect l="l" t="t" r="r" b="b"/>
            <a:pathLst>
              <a:path w="275589" h="90805">
                <a:moveTo>
                  <a:pt x="275403" y="0"/>
                </a:moveTo>
                <a:lnTo>
                  <a:pt x="0" y="90645"/>
                </a:lnTo>
              </a:path>
            </a:pathLst>
          </a:custGeom>
          <a:ln w="190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87495" y="2670619"/>
            <a:ext cx="116839" cy="266700"/>
          </a:xfrm>
          <a:custGeom>
            <a:avLst/>
            <a:gdLst/>
            <a:ahLst/>
            <a:cxnLst/>
            <a:rect l="l" t="t" r="r" b="b"/>
            <a:pathLst>
              <a:path w="116839" h="266700">
                <a:moveTo>
                  <a:pt x="116790" y="0"/>
                </a:moveTo>
                <a:lnTo>
                  <a:pt x="0" y="266080"/>
                </a:lnTo>
              </a:path>
            </a:pathLst>
          </a:custGeom>
          <a:ln w="190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67821" y="2188119"/>
            <a:ext cx="535940" cy="424815"/>
          </a:xfrm>
          <a:custGeom>
            <a:avLst/>
            <a:gdLst/>
            <a:ahLst/>
            <a:cxnLst/>
            <a:rect l="l" t="t" r="r" b="b"/>
            <a:pathLst>
              <a:path w="535939" h="424814">
                <a:moveTo>
                  <a:pt x="331147" y="336803"/>
                </a:moveTo>
                <a:lnTo>
                  <a:pt x="270827" y="336803"/>
                </a:lnTo>
                <a:lnTo>
                  <a:pt x="307505" y="424560"/>
                </a:lnTo>
                <a:lnTo>
                  <a:pt x="331147" y="336803"/>
                </a:lnTo>
                <a:close/>
              </a:path>
              <a:path w="535939" h="424814">
                <a:moveTo>
                  <a:pt x="384341" y="324434"/>
                </a:moveTo>
                <a:lnTo>
                  <a:pt x="206870" y="324434"/>
                </a:lnTo>
                <a:lnTo>
                  <a:pt x="219798" y="391566"/>
                </a:lnTo>
                <a:lnTo>
                  <a:pt x="270827" y="336803"/>
                </a:lnTo>
                <a:lnTo>
                  <a:pt x="331147" y="336803"/>
                </a:lnTo>
                <a:lnTo>
                  <a:pt x="332892" y="330326"/>
                </a:lnTo>
                <a:lnTo>
                  <a:pt x="382469" y="330326"/>
                </a:lnTo>
                <a:lnTo>
                  <a:pt x="384341" y="324434"/>
                </a:lnTo>
                <a:close/>
              </a:path>
              <a:path w="535939" h="424814">
                <a:moveTo>
                  <a:pt x="388300" y="311975"/>
                </a:moveTo>
                <a:lnTo>
                  <a:pt x="147828" y="311975"/>
                </a:lnTo>
                <a:lnTo>
                  <a:pt x="145567" y="363664"/>
                </a:lnTo>
                <a:lnTo>
                  <a:pt x="206870" y="324434"/>
                </a:lnTo>
                <a:lnTo>
                  <a:pt x="384341" y="324434"/>
                </a:lnTo>
                <a:lnTo>
                  <a:pt x="388300" y="311975"/>
                </a:lnTo>
                <a:close/>
              </a:path>
              <a:path w="535939" h="424814">
                <a:moveTo>
                  <a:pt x="382469" y="330326"/>
                </a:moveTo>
                <a:lnTo>
                  <a:pt x="332892" y="330326"/>
                </a:lnTo>
                <a:lnTo>
                  <a:pt x="378409" y="343103"/>
                </a:lnTo>
                <a:lnTo>
                  <a:pt x="382469" y="330326"/>
                </a:lnTo>
                <a:close/>
              </a:path>
              <a:path w="535939" h="424814">
                <a:moveTo>
                  <a:pt x="484307" y="287667"/>
                </a:moveTo>
                <a:lnTo>
                  <a:pt x="100698" y="287667"/>
                </a:lnTo>
                <a:lnTo>
                  <a:pt x="88290" y="332358"/>
                </a:lnTo>
                <a:lnTo>
                  <a:pt x="147828" y="311975"/>
                </a:lnTo>
                <a:lnTo>
                  <a:pt x="388300" y="311975"/>
                </a:lnTo>
                <a:lnTo>
                  <a:pt x="394754" y="291668"/>
                </a:lnTo>
                <a:lnTo>
                  <a:pt x="487746" y="291668"/>
                </a:lnTo>
                <a:lnTo>
                  <a:pt x="484307" y="287667"/>
                </a:lnTo>
                <a:close/>
              </a:path>
              <a:path w="535939" h="424814">
                <a:moveTo>
                  <a:pt x="487746" y="291668"/>
                </a:moveTo>
                <a:lnTo>
                  <a:pt x="394754" y="291668"/>
                </a:lnTo>
                <a:lnTo>
                  <a:pt x="510768" y="318452"/>
                </a:lnTo>
                <a:lnTo>
                  <a:pt x="487746" y="291668"/>
                </a:lnTo>
                <a:close/>
              </a:path>
              <a:path w="535939" h="424814">
                <a:moveTo>
                  <a:pt x="89966" y="82562"/>
                </a:moveTo>
                <a:lnTo>
                  <a:pt x="91579" y="176136"/>
                </a:lnTo>
                <a:lnTo>
                  <a:pt x="17576" y="184696"/>
                </a:lnTo>
                <a:lnTo>
                  <a:pt x="59956" y="246837"/>
                </a:lnTo>
                <a:lnTo>
                  <a:pt x="0" y="304241"/>
                </a:lnTo>
                <a:lnTo>
                  <a:pt x="100698" y="287667"/>
                </a:lnTo>
                <a:lnTo>
                  <a:pt x="484307" y="287667"/>
                </a:lnTo>
                <a:lnTo>
                  <a:pt x="438721" y="234632"/>
                </a:lnTo>
                <a:lnTo>
                  <a:pt x="523367" y="204520"/>
                </a:lnTo>
                <a:lnTo>
                  <a:pt x="426224" y="193001"/>
                </a:lnTo>
                <a:lnTo>
                  <a:pt x="509943" y="123062"/>
                </a:lnTo>
                <a:lnTo>
                  <a:pt x="169367" y="123062"/>
                </a:lnTo>
                <a:lnTo>
                  <a:pt x="89966" y="82562"/>
                </a:lnTo>
                <a:close/>
              </a:path>
              <a:path w="535939" h="424814">
                <a:moveTo>
                  <a:pt x="190982" y="24663"/>
                </a:moveTo>
                <a:lnTo>
                  <a:pt x="169367" y="123062"/>
                </a:lnTo>
                <a:lnTo>
                  <a:pt x="509943" y="123062"/>
                </a:lnTo>
                <a:lnTo>
                  <a:pt x="512239" y="121145"/>
                </a:lnTo>
                <a:lnTo>
                  <a:pt x="409016" y="121145"/>
                </a:lnTo>
                <a:lnTo>
                  <a:pt x="412569" y="109219"/>
                </a:lnTo>
                <a:lnTo>
                  <a:pt x="330314" y="109219"/>
                </a:lnTo>
                <a:lnTo>
                  <a:pt x="328646" y="83096"/>
                </a:lnTo>
                <a:lnTo>
                  <a:pt x="258902" y="83096"/>
                </a:lnTo>
                <a:lnTo>
                  <a:pt x="190982" y="24663"/>
                </a:lnTo>
                <a:close/>
              </a:path>
              <a:path w="535939" h="424814">
                <a:moveTo>
                  <a:pt x="535787" y="101472"/>
                </a:moveTo>
                <a:lnTo>
                  <a:pt x="409016" y="121145"/>
                </a:lnTo>
                <a:lnTo>
                  <a:pt x="512239" y="121145"/>
                </a:lnTo>
                <a:lnTo>
                  <a:pt x="535787" y="101472"/>
                </a:lnTo>
                <a:close/>
              </a:path>
              <a:path w="535939" h="424814">
                <a:moveTo>
                  <a:pt x="429272" y="53162"/>
                </a:moveTo>
                <a:lnTo>
                  <a:pt x="330314" y="109219"/>
                </a:lnTo>
                <a:lnTo>
                  <a:pt x="412569" y="109219"/>
                </a:lnTo>
                <a:lnTo>
                  <a:pt x="429272" y="53162"/>
                </a:lnTo>
                <a:close/>
              </a:path>
              <a:path w="535939" h="424814">
                <a:moveTo>
                  <a:pt x="323342" y="0"/>
                </a:moveTo>
                <a:lnTo>
                  <a:pt x="258902" y="83096"/>
                </a:lnTo>
                <a:lnTo>
                  <a:pt x="328646" y="83096"/>
                </a:lnTo>
                <a:lnTo>
                  <a:pt x="3233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67814" y="2188104"/>
            <a:ext cx="535940" cy="424815"/>
          </a:xfrm>
          <a:custGeom>
            <a:avLst/>
            <a:gdLst/>
            <a:ahLst/>
            <a:cxnLst/>
            <a:rect l="l" t="t" r="r" b="b"/>
            <a:pathLst>
              <a:path w="535939" h="424814">
                <a:moveTo>
                  <a:pt x="408983" y="121137"/>
                </a:moveTo>
                <a:lnTo>
                  <a:pt x="535744" y="101483"/>
                </a:lnTo>
                <a:lnTo>
                  <a:pt x="426175" y="192985"/>
                </a:lnTo>
                <a:lnTo>
                  <a:pt x="523308" y="204512"/>
                </a:lnTo>
                <a:lnTo>
                  <a:pt x="438676" y="234608"/>
                </a:lnTo>
                <a:lnTo>
                  <a:pt x="510696" y="318428"/>
                </a:lnTo>
                <a:lnTo>
                  <a:pt x="394698" y="291631"/>
                </a:lnTo>
                <a:lnTo>
                  <a:pt x="378357" y="343067"/>
                </a:lnTo>
                <a:lnTo>
                  <a:pt x="332850" y="330287"/>
                </a:lnTo>
                <a:lnTo>
                  <a:pt x="307447" y="424496"/>
                </a:lnTo>
                <a:lnTo>
                  <a:pt x="270790" y="336751"/>
                </a:lnTo>
                <a:lnTo>
                  <a:pt x="219764" y="391501"/>
                </a:lnTo>
                <a:lnTo>
                  <a:pt x="206844" y="324378"/>
                </a:lnTo>
                <a:lnTo>
                  <a:pt x="145539" y="363598"/>
                </a:lnTo>
                <a:lnTo>
                  <a:pt x="147802" y="311907"/>
                </a:lnTo>
                <a:lnTo>
                  <a:pt x="88273" y="332290"/>
                </a:lnTo>
                <a:lnTo>
                  <a:pt x="100691" y="287596"/>
                </a:lnTo>
                <a:lnTo>
                  <a:pt x="0" y="304164"/>
                </a:lnTo>
                <a:lnTo>
                  <a:pt x="59949" y="246768"/>
                </a:lnTo>
                <a:lnTo>
                  <a:pt x="17589" y="184635"/>
                </a:lnTo>
                <a:lnTo>
                  <a:pt x="91579" y="176087"/>
                </a:lnTo>
                <a:lnTo>
                  <a:pt x="89975" y="82528"/>
                </a:lnTo>
                <a:lnTo>
                  <a:pt x="169362" y="123025"/>
                </a:lnTo>
                <a:lnTo>
                  <a:pt x="190989" y="24639"/>
                </a:lnTo>
                <a:lnTo>
                  <a:pt x="258898" y="83073"/>
                </a:lnTo>
                <a:lnTo>
                  <a:pt x="323328" y="0"/>
                </a:lnTo>
                <a:lnTo>
                  <a:pt x="330288" y="109202"/>
                </a:lnTo>
                <a:lnTo>
                  <a:pt x="429250" y="53168"/>
                </a:lnTo>
                <a:lnTo>
                  <a:pt x="408983" y="121137"/>
                </a:lnTo>
                <a:close/>
              </a:path>
            </a:pathLst>
          </a:custGeom>
          <a:ln w="9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47576" y="2789159"/>
            <a:ext cx="478155" cy="437515"/>
          </a:xfrm>
          <a:custGeom>
            <a:avLst/>
            <a:gdLst/>
            <a:ahLst/>
            <a:cxnLst/>
            <a:rect l="l" t="t" r="r" b="b"/>
            <a:pathLst>
              <a:path w="478154" h="437514">
                <a:moveTo>
                  <a:pt x="477697" y="0"/>
                </a:moveTo>
                <a:lnTo>
                  <a:pt x="313550" y="45707"/>
                </a:lnTo>
                <a:lnTo>
                  <a:pt x="339102" y="73964"/>
                </a:lnTo>
                <a:lnTo>
                  <a:pt x="0" y="380619"/>
                </a:lnTo>
                <a:lnTo>
                  <a:pt x="51104" y="437134"/>
                </a:lnTo>
                <a:lnTo>
                  <a:pt x="390220" y="130479"/>
                </a:lnTo>
                <a:lnTo>
                  <a:pt x="426796" y="130479"/>
                </a:lnTo>
                <a:lnTo>
                  <a:pt x="477697" y="0"/>
                </a:lnTo>
                <a:close/>
              </a:path>
              <a:path w="478154" h="437514">
                <a:moveTo>
                  <a:pt x="426796" y="130479"/>
                </a:moveTo>
                <a:lnTo>
                  <a:pt x="390220" y="130479"/>
                </a:lnTo>
                <a:lnTo>
                  <a:pt x="415772" y="158737"/>
                </a:lnTo>
                <a:lnTo>
                  <a:pt x="426796" y="13047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147570" y="2789262"/>
            <a:ext cx="478155" cy="437515"/>
          </a:xfrm>
          <a:custGeom>
            <a:avLst/>
            <a:gdLst/>
            <a:ahLst/>
            <a:cxnLst/>
            <a:rect l="l" t="t" r="r" b="b"/>
            <a:pathLst>
              <a:path w="478154" h="437514">
                <a:moveTo>
                  <a:pt x="0" y="380515"/>
                </a:moveTo>
                <a:lnTo>
                  <a:pt x="339096" y="73935"/>
                </a:lnTo>
                <a:lnTo>
                  <a:pt x="313547" y="45677"/>
                </a:lnTo>
                <a:lnTo>
                  <a:pt x="477676" y="0"/>
                </a:lnTo>
                <a:lnTo>
                  <a:pt x="415741" y="158709"/>
                </a:lnTo>
                <a:lnTo>
                  <a:pt x="390192" y="130451"/>
                </a:lnTo>
                <a:lnTo>
                  <a:pt x="51096" y="437031"/>
                </a:lnTo>
                <a:lnTo>
                  <a:pt x="0" y="380515"/>
                </a:lnTo>
                <a:close/>
              </a:path>
            </a:pathLst>
          </a:custGeom>
          <a:ln w="9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36905" y="2460637"/>
            <a:ext cx="182245" cy="556260"/>
          </a:xfrm>
          <a:custGeom>
            <a:avLst/>
            <a:gdLst/>
            <a:ahLst/>
            <a:cxnLst/>
            <a:rect l="l" t="t" r="r" b="b"/>
            <a:pathLst>
              <a:path w="182245" h="556260">
                <a:moveTo>
                  <a:pt x="46337" y="0"/>
                </a:moveTo>
                <a:lnTo>
                  <a:pt x="26706" y="6603"/>
                </a:lnTo>
                <a:lnTo>
                  <a:pt x="0" y="36783"/>
                </a:lnTo>
                <a:lnTo>
                  <a:pt x="10342" y="70747"/>
                </a:lnTo>
                <a:lnTo>
                  <a:pt x="23802" y="97445"/>
                </a:lnTo>
                <a:lnTo>
                  <a:pt x="42858" y="120305"/>
                </a:lnTo>
                <a:lnTo>
                  <a:pt x="69989" y="142752"/>
                </a:lnTo>
                <a:lnTo>
                  <a:pt x="86840" y="166352"/>
                </a:lnTo>
                <a:lnTo>
                  <a:pt x="93635" y="196057"/>
                </a:lnTo>
                <a:lnTo>
                  <a:pt x="96409" y="228206"/>
                </a:lnTo>
                <a:lnTo>
                  <a:pt x="101193" y="259135"/>
                </a:lnTo>
                <a:lnTo>
                  <a:pt x="106101" y="311251"/>
                </a:lnTo>
                <a:lnTo>
                  <a:pt x="114275" y="361224"/>
                </a:lnTo>
                <a:lnTo>
                  <a:pt x="125356" y="409870"/>
                </a:lnTo>
                <a:lnTo>
                  <a:pt x="138987" y="458007"/>
                </a:lnTo>
                <a:lnTo>
                  <a:pt x="154810" y="506452"/>
                </a:lnTo>
                <a:lnTo>
                  <a:pt x="172466" y="556023"/>
                </a:lnTo>
                <a:lnTo>
                  <a:pt x="182133" y="522434"/>
                </a:lnTo>
                <a:lnTo>
                  <a:pt x="178122" y="488176"/>
                </a:lnTo>
                <a:lnTo>
                  <a:pt x="167031" y="452599"/>
                </a:lnTo>
                <a:lnTo>
                  <a:pt x="155460" y="415053"/>
                </a:lnTo>
                <a:lnTo>
                  <a:pt x="142172" y="362346"/>
                </a:lnTo>
                <a:lnTo>
                  <a:pt x="131705" y="307276"/>
                </a:lnTo>
                <a:lnTo>
                  <a:pt x="123667" y="251456"/>
                </a:lnTo>
                <a:lnTo>
                  <a:pt x="117665" y="196499"/>
                </a:lnTo>
                <a:lnTo>
                  <a:pt x="121041" y="184499"/>
                </a:lnTo>
                <a:lnTo>
                  <a:pt x="124891" y="172081"/>
                </a:lnTo>
                <a:lnTo>
                  <a:pt x="129056" y="159385"/>
                </a:lnTo>
                <a:lnTo>
                  <a:pt x="133375" y="146550"/>
                </a:lnTo>
                <a:lnTo>
                  <a:pt x="147448" y="100382"/>
                </a:lnTo>
                <a:lnTo>
                  <a:pt x="147815" y="81419"/>
                </a:lnTo>
                <a:lnTo>
                  <a:pt x="126445" y="71888"/>
                </a:lnTo>
                <a:lnTo>
                  <a:pt x="75311" y="54017"/>
                </a:lnTo>
                <a:lnTo>
                  <a:pt x="61627" y="16097"/>
                </a:lnTo>
                <a:lnTo>
                  <a:pt x="46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36857" y="2460627"/>
            <a:ext cx="182245" cy="556260"/>
          </a:xfrm>
          <a:custGeom>
            <a:avLst/>
            <a:gdLst/>
            <a:ahLst/>
            <a:cxnLst/>
            <a:rect l="l" t="t" r="r" b="b"/>
            <a:pathLst>
              <a:path w="182245" h="556260">
                <a:moveTo>
                  <a:pt x="172515" y="556014"/>
                </a:moveTo>
                <a:lnTo>
                  <a:pt x="154856" y="506445"/>
                </a:lnTo>
                <a:lnTo>
                  <a:pt x="139030" y="458002"/>
                </a:lnTo>
                <a:lnTo>
                  <a:pt x="125394" y="409867"/>
                </a:lnTo>
                <a:lnTo>
                  <a:pt x="114306" y="361221"/>
                </a:lnTo>
                <a:lnTo>
                  <a:pt x="106125" y="311247"/>
                </a:lnTo>
                <a:lnTo>
                  <a:pt x="101209" y="259127"/>
                </a:lnTo>
                <a:lnTo>
                  <a:pt x="96423" y="228202"/>
                </a:lnTo>
                <a:lnTo>
                  <a:pt x="93649" y="196055"/>
                </a:lnTo>
                <a:lnTo>
                  <a:pt x="86852" y="166352"/>
                </a:lnTo>
                <a:lnTo>
                  <a:pt x="69999" y="142756"/>
                </a:lnTo>
                <a:lnTo>
                  <a:pt x="42865" y="120310"/>
                </a:lnTo>
                <a:lnTo>
                  <a:pt x="23805" y="97453"/>
                </a:lnTo>
                <a:lnTo>
                  <a:pt x="10343" y="70755"/>
                </a:lnTo>
                <a:lnTo>
                  <a:pt x="0" y="36789"/>
                </a:lnTo>
                <a:lnTo>
                  <a:pt x="26703" y="6604"/>
                </a:lnTo>
                <a:lnTo>
                  <a:pt x="46331" y="0"/>
                </a:lnTo>
                <a:lnTo>
                  <a:pt x="61620" y="16097"/>
                </a:lnTo>
                <a:lnTo>
                  <a:pt x="75306" y="54015"/>
                </a:lnTo>
                <a:lnTo>
                  <a:pt x="126445" y="71883"/>
                </a:lnTo>
                <a:lnTo>
                  <a:pt x="147817" y="81410"/>
                </a:lnTo>
                <a:lnTo>
                  <a:pt x="147454" y="100373"/>
                </a:lnTo>
                <a:lnTo>
                  <a:pt x="133386" y="146547"/>
                </a:lnTo>
                <a:lnTo>
                  <a:pt x="129065" y="159384"/>
                </a:lnTo>
                <a:lnTo>
                  <a:pt x="124902" y="172081"/>
                </a:lnTo>
                <a:lnTo>
                  <a:pt x="121053" y="184499"/>
                </a:lnTo>
                <a:lnTo>
                  <a:pt x="117677" y="196498"/>
                </a:lnTo>
                <a:lnTo>
                  <a:pt x="123684" y="251451"/>
                </a:lnTo>
                <a:lnTo>
                  <a:pt x="131727" y="307271"/>
                </a:lnTo>
                <a:lnTo>
                  <a:pt x="142201" y="362341"/>
                </a:lnTo>
                <a:lnTo>
                  <a:pt x="155499" y="415046"/>
                </a:lnTo>
                <a:lnTo>
                  <a:pt x="167070" y="452590"/>
                </a:lnTo>
                <a:lnTo>
                  <a:pt x="178163" y="488166"/>
                </a:lnTo>
                <a:lnTo>
                  <a:pt x="182177" y="522424"/>
                </a:lnTo>
                <a:lnTo>
                  <a:pt x="172515" y="55601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944342" y="2020778"/>
            <a:ext cx="223520" cy="326390"/>
          </a:xfrm>
          <a:custGeom>
            <a:avLst/>
            <a:gdLst/>
            <a:ahLst/>
            <a:cxnLst/>
            <a:rect l="l" t="t" r="r" b="b"/>
            <a:pathLst>
              <a:path w="223520" h="326389">
                <a:moveTo>
                  <a:pt x="0" y="0"/>
                </a:moveTo>
                <a:lnTo>
                  <a:pt x="222895" y="326309"/>
                </a:lnTo>
              </a:path>
            </a:pathLst>
          </a:custGeom>
          <a:ln w="190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167191" y="2347261"/>
            <a:ext cx="52705" cy="285115"/>
          </a:xfrm>
          <a:custGeom>
            <a:avLst/>
            <a:gdLst/>
            <a:ahLst/>
            <a:cxnLst/>
            <a:rect l="l" t="t" r="r" b="b"/>
            <a:pathLst>
              <a:path w="52704" h="285114">
                <a:moveTo>
                  <a:pt x="0" y="0"/>
                </a:moveTo>
                <a:lnTo>
                  <a:pt x="52516" y="285092"/>
                </a:lnTo>
              </a:path>
            </a:pathLst>
          </a:custGeom>
          <a:ln w="190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67191" y="2347261"/>
            <a:ext cx="248285" cy="151765"/>
          </a:xfrm>
          <a:custGeom>
            <a:avLst/>
            <a:gdLst/>
            <a:ahLst/>
            <a:cxnLst/>
            <a:rect l="l" t="t" r="r" b="b"/>
            <a:pathLst>
              <a:path w="248284" h="151764">
                <a:moveTo>
                  <a:pt x="0" y="0"/>
                </a:moveTo>
                <a:lnTo>
                  <a:pt x="247778" y="151713"/>
                </a:lnTo>
              </a:path>
            </a:pathLst>
          </a:custGeom>
          <a:ln w="190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03772" y="1654592"/>
            <a:ext cx="418465" cy="558800"/>
          </a:xfrm>
          <a:custGeom>
            <a:avLst/>
            <a:gdLst/>
            <a:ahLst/>
            <a:cxnLst/>
            <a:rect l="l" t="t" r="r" b="b"/>
            <a:pathLst>
              <a:path w="418465" h="558800">
                <a:moveTo>
                  <a:pt x="255690" y="491172"/>
                </a:moveTo>
                <a:lnTo>
                  <a:pt x="208762" y="491172"/>
                </a:lnTo>
                <a:lnTo>
                  <a:pt x="257505" y="558368"/>
                </a:lnTo>
                <a:lnTo>
                  <a:pt x="255690" y="491172"/>
                </a:lnTo>
                <a:close/>
              </a:path>
              <a:path w="418465" h="558800">
                <a:moveTo>
                  <a:pt x="0" y="196697"/>
                </a:moveTo>
                <a:lnTo>
                  <a:pt x="73571" y="271818"/>
                </a:lnTo>
                <a:lnTo>
                  <a:pt x="6451" y="331177"/>
                </a:lnTo>
                <a:lnTo>
                  <a:pt x="101003" y="365963"/>
                </a:lnTo>
                <a:lnTo>
                  <a:pt x="50101" y="439127"/>
                </a:lnTo>
                <a:lnTo>
                  <a:pt x="143027" y="450240"/>
                </a:lnTo>
                <a:lnTo>
                  <a:pt x="141452" y="524713"/>
                </a:lnTo>
                <a:lnTo>
                  <a:pt x="208762" y="491172"/>
                </a:lnTo>
                <a:lnTo>
                  <a:pt x="255690" y="491172"/>
                </a:lnTo>
                <a:lnTo>
                  <a:pt x="254749" y="456349"/>
                </a:lnTo>
                <a:lnTo>
                  <a:pt x="293754" y="456349"/>
                </a:lnTo>
                <a:lnTo>
                  <a:pt x="285242" y="412965"/>
                </a:lnTo>
                <a:lnTo>
                  <a:pt x="331875" y="412965"/>
                </a:lnTo>
                <a:lnTo>
                  <a:pt x="305612" y="356158"/>
                </a:lnTo>
                <a:lnTo>
                  <a:pt x="373875" y="352463"/>
                </a:lnTo>
                <a:lnTo>
                  <a:pt x="326555" y="294474"/>
                </a:lnTo>
                <a:lnTo>
                  <a:pt x="418465" y="270052"/>
                </a:lnTo>
                <a:lnTo>
                  <a:pt x="328574" y="232105"/>
                </a:lnTo>
                <a:lnTo>
                  <a:pt x="340512" y="204622"/>
                </a:lnTo>
                <a:lnTo>
                  <a:pt x="109156" y="204622"/>
                </a:lnTo>
                <a:lnTo>
                  <a:pt x="0" y="196697"/>
                </a:lnTo>
                <a:close/>
              </a:path>
              <a:path w="418465" h="558800">
                <a:moveTo>
                  <a:pt x="293754" y="456349"/>
                </a:moveTo>
                <a:lnTo>
                  <a:pt x="254749" y="456349"/>
                </a:lnTo>
                <a:lnTo>
                  <a:pt x="297357" y="474713"/>
                </a:lnTo>
                <a:lnTo>
                  <a:pt x="293754" y="456349"/>
                </a:lnTo>
                <a:close/>
              </a:path>
              <a:path w="418465" h="558800">
                <a:moveTo>
                  <a:pt x="331875" y="412965"/>
                </a:moveTo>
                <a:lnTo>
                  <a:pt x="285242" y="412965"/>
                </a:lnTo>
                <a:lnTo>
                  <a:pt x="336156" y="422224"/>
                </a:lnTo>
                <a:lnTo>
                  <a:pt x="331875" y="412965"/>
                </a:lnTo>
                <a:close/>
              </a:path>
              <a:path w="418465" h="558800">
                <a:moveTo>
                  <a:pt x="67068" y="98958"/>
                </a:moveTo>
                <a:lnTo>
                  <a:pt x="109156" y="204622"/>
                </a:lnTo>
                <a:lnTo>
                  <a:pt x="340512" y="204622"/>
                </a:lnTo>
                <a:lnTo>
                  <a:pt x="347408" y="188747"/>
                </a:lnTo>
                <a:lnTo>
                  <a:pt x="298665" y="165569"/>
                </a:lnTo>
                <a:lnTo>
                  <a:pt x="312838" y="128270"/>
                </a:lnTo>
                <a:lnTo>
                  <a:pt x="131660" y="128270"/>
                </a:lnTo>
                <a:lnTo>
                  <a:pt x="67068" y="98958"/>
                </a:lnTo>
                <a:close/>
              </a:path>
              <a:path w="418465" h="558800">
                <a:moveTo>
                  <a:pt x="129400" y="0"/>
                </a:moveTo>
                <a:lnTo>
                  <a:pt x="131660" y="128270"/>
                </a:lnTo>
                <a:lnTo>
                  <a:pt x="312838" y="128270"/>
                </a:lnTo>
                <a:lnTo>
                  <a:pt x="315603" y="120992"/>
                </a:lnTo>
                <a:lnTo>
                  <a:pt x="205181" y="120992"/>
                </a:lnTo>
                <a:lnTo>
                  <a:pt x="129400" y="0"/>
                </a:lnTo>
                <a:close/>
              </a:path>
              <a:path w="418465" h="558800">
                <a:moveTo>
                  <a:pt x="229793" y="26301"/>
                </a:moveTo>
                <a:lnTo>
                  <a:pt x="205181" y="120992"/>
                </a:lnTo>
                <a:lnTo>
                  <a:pt x="315603" y="120992"/>
                </a:lnTo>
                <a:lnTo>
                  <a:pt x="318165" y="114249"/>
                </a:lnTo>
                <a:lnTo>
                  <a:pt x="248132" y="114249"/>
                </a:lnTo>
                <a:lnTo>
                  <a:pt x="229793" y="26301"/>
                </a:lnTo>
                <a:close/>
              </a:path>
              <a:path w="418465" h="558800">
                <a:moveTo>
                  <a:pt x="340956" y="54267"/>
                </a:moveTo>
                <a:lnTo>
                  <a:pt x="248132" y="114249"/>
                </a:lnTo>
                <a:lnTo>
                  <a:pt x="318165" y="114249"/>
                </a:lnTo>
                <a:lnTo>
                  <a:pt x="340956" y="54267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703744" y="1654553"/>
            <a:ext cx="418465" cy="558165"/>
          </a:xfrm>
          <a:custGeom>
            <a:avLst/>
            <a:gdLst/>
            <a:ahLst/>
            <a:cxnLst/>
            <a:rect l="l" t="t" r="r" b="b"/>
            <a:pathLst>
              <a:path w="418465" h="558164">
                <a:moveTo>
                  <a:pt x="131596" y="128234"/>
                </a:moveTo>
                <a:lnTo>
                  <a:pt x="129286" y="0"/>
                </a:lnTo>
                <a:lnTo>
                  <a:pt x="205098" y="120928"/>
                </a:lnTo>
                <a:lnTo>
                  <a:pt x="229666" y="26265"/>
                </a:lnTo>
                <a:lnTo>
                  <a:pt x="248024" y="114179"/>
                </a:lnTo>
                <a:lnTo>
                  <a:pt x="340807" y="54179"/>
                </a:lnTo>
                <a:lnTo>
                  <a:pt x="298559" y="165463"/>
                </a:lnTo>
                <a:lnTo>
                  <a:pt x="347302" y="188614"/>
                </a:lnTo>
                <a:lnTo>
                  <a:pt x="328481" y="231965"/>
                </a:lnTo>
                <a:lnTo>
                  <a:pt x="418369" y="269882"/>
                </a:lnTo>
                <a:lnTo>
                  <a:pt x="326484" y="294318"/>
                </a:lnTo>
                <a:lnTo>
                  <a:pt x="373814" y="352277"/>
                </a:lnTo>
                <a:lnTo>
                  <a:pt x="305571" y="355990"/>
                </a:lnTo>
                <a:lnTo>
                  <a:pt x="336125" y="422030"/>
                </a:lnTo>
                <a:lnTo>
                  <a:pt x="285225" y="412790"/>
                </a:lnTo>
                <a:lnTo>
                  <a:pt x="297358" y="474521"/>
                </a:lnTo>
                <a:lnTo>
                  <a:pt x="254764" y="456170"/>
                </a:lnTo>
                <a:lnTo>
                  <a:pt x="257547" y="558160"/>
                </a:lnTo>
                <a:lnTo>
                  <a:pt x="208803" y="491002"/>
                </a:lnTo>
                <a:lnTo>
                  <a:pt x="141519" y="524555"/>
                </a:lnTo>
                <a:lnTo>
                  <a:pt x="143067" y="450101"/>
                </a:lnTo>
                <a:lnTo>
                  <a:pt x="50167" y="439026"/>
                </a:lnTo>
                <a:lnTo>
                  <a:pt x="101030" y="365865"/>
                </a:lnTo>
                <a:lnTo>
                  <a:pt x="6494" y="331123"/>
                </a:lnTo>
                <a:lnTo>
                  <a:pt x="73573" y="271759"/>
                </a:lnTo>
                <a:lnTo>
                  <a:pt x="0" y="196688"/>
                </a:lnTo>
                <a:lnTo>
                  <a:pt x="109121" y="204575"/>
                </a:lnTo>
                <a:lnTo>
                  <a:pt x="67008" y="98955"/>
                </a:lnTo>
                <a:lnTo>
                  <a:pt x="131596" y="128234"/>
                </a:lnTo>
                <a:close/>
              </a:path>
            </a:pathLst>
          </a:custGeom>
          <a:ln w="95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891054" y="3901672"/>
            <a:ext cx="285750" cy="514350"/>
          </a:xfrm>
          <a:custGeom>
            <a:avLst/>
            <a:gdLst/>
            <a:ahLst/>
            <a:cxnLst/>
            <a:rect l="l" t="t" r="r" b="b"/>
            <a:pathLst>
              <a:path w="285750" h="514350">
                <a:moveTo>
                  <a:pt x="1970" y="0"/>
                </a:moveTo>
                <a:lnTo>
                  <a:pt x="0" y="34896"/>
                </a:lnTo>
                <a:lnTo>
                  <a:pt x="11515" y="67411"/>
                </a:lnTo>
                <a:lnTo>
                  <a:pt x="30225" y="99641"/>
                </a:lnTo>
                <a:lnTo>
                  <a:pt x="49836" y="133680"/>
                </a:lnTo>
                <a:lnTo>
                  <a:pt x="74496" y="182123"/>
                </a:lnTo>
                <a:lnTo>
                  <a:pt x="96925" y="233497"/>
                </a:lnTo>
                <a:lnTo>
                  <a:pt x="117148" y="286140"/>
                </a:lnTo>
                <a:lnTo>
                  <a:pt x="135193" y="338391"/>
                </a:lnTo>
                <a:lnTo>
                  <a:pt x="134566" y="350840"/>
                </a:lnTo>
                <a:lnTo>
                  <a:pt x="133567" y="363804"/>
                </a:lnTo>
                <a:lnTo>
                  <a:pt x="132321" y="377110"/>
                </a:lnTo>
                <a:lnTo>
                  <a:pt x="130951" y="390588"/>
                </a:lnTo>
                <a:lnTo>
                  <a:pt x="127479" y="438731"/>
                </a:lnTo>
                <a:lnTo>
                  <a:pt x="131334" y="457301"/>
                </a:lnTo>
                <a:lnTo>
                  <a:pt x="154288" y="461850"/>
                </a:lnTo>
                <a:lnTo>
                  <a:pt x="208116" y="467931"/>
                </a:lnTo>
                <a:lnTo>
                  <a:pt x="229874" y="501865"/>
                </a:lnTo>
                <a:lnTo>
                  <a:pt x="248353" y="514167"/>
                </a:lnTo>
                <a:lnTo>
                  <a:pt x="266027" y="503373"/>
                </a:lnTo>
                <a:lnTo>
                  <a:pt x="285370" y="468020"/>
                </a:lnTo>
                <a:lnTo>
                  <a:pt x="267750" y="437191"/>
                </a:lnTo>
                <a:lnTo>
                  <a:pt x="248701" y="414143"/>
                </a:lnTo>
                <a:lnTo>
                  <a:pt x="225043" y="396082"/>
                </a:lnTo>
                <a:lnTo>
                  <a:pt x="193600" y="380212"/>
                </a:lnTo>
                <a:lnTo>
                  <a:pt x="171933" y="360945"/>
                </a:lnTo>
                <a:lnTo>
                  <a:pt x="158718" y="333490"/>
                </a:lnTo>
                <a:lnTo>
                  <a:pt x="148882" y="302761"/>
                </a:lnTo>
                <a:lnTo>
                  <a:pt x="137352" y="273672"/>
                </a:lnTo>
                <a:lnTo>
                  <a:pt x="121000" y="223938"/>
                </a:lnTo>
                <a:lnTo>
                  <a:pt x="101939" y="177023"/>
                </a:lnTo>
                <a:lnTo>
                  <a:pt x="80338" y="132049"/>
                </a:lnTo>
                <a:lnTo>
                  <a:pt x="56364" y="88139"/>
                </a:lnTo>
                <a:lnTo>
                  <a:pt x="30186" y="44415"/>
                </a:lnTo>
                <a:lnTo>
                  <a:pt x="19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891032" y="3901794"/>
            <a:ext cx="285750" cy="514350"/>
          </a:xfrm>
          <a:custGeom>
            <a:avLst/>
            <a:gdLst/>
            <a:ahLst/>
            <a:cxnLst/>
            <a:rect l="l" t="t" r="r" b="b"/>
            <a:pathLst>
              <a:path w="285750" h="514350">
                <a:moveTo>
                  <a:pt x="1951" y="0"/>
                </a:moveTo>
                <a:lnTo>
                  <a:pt x="30199" y="44413"/>
                </a:lnTo>
                <a:lnTo>
                  <a:pt x="56409" y="88137"/>
                </a:lnTo>
                <a:lnTo>
                  <a:pt x="80415" y="132048"/>
                </a:lnTo>
                <a:lnTo>
                  <a:pt x="102049" y="177023"/>
                </a:lnTo>
                <a:lnTo>
                  <a:pt x="121143" y="223940"/>
                </a:lnTo>
                <a:lnTo>
                  <a:pt x="137531" y="273677"/>
                </a:lnTo>
                <a:lnTo>
                  <a:pt x="149077" y="302772"/>
                </a:lnTo>
                <a:lnTo>
                  <a:pt x="158933" y="333506"/>
                </a:lnTo>
                <a:lnTo>
                  <a:pt x="172169" y="360962"/>
                </a:lnTo>
                <a:lnTo>
                  <a:pt x="193854" y="380225"/>
                </a:lnTo>
                <a:lnTo>
                  <a:pt x="225310" y="396080"/>
                </a:lnTo>
                <a:lnTo>
                  <a:pt x="248982" y="414132"/>
                </a:lnTo>
                <a:lnTo>
                  <a:pt x="268049" y="437175"/>
                </a:lnTo>
                <a:lnTo>
                  <a:pt x="285692" y="467999"/>
                </a:lnTo>
                <a:lnTo>
                  <a:pt x="266364" y="503377"/>
                </a:lnTo>
                <a:lnTo>
                  <a:pt x="248691" y="514184"/>
                </a:lnTo>
                <a:lnTo>
                  <a:pt x="230200" y="501886"/>
                </a:lnTo>
                <a:lnTo>
                  <a:pt x="208418" y="467951"/>
                </a:lnTo>
                <a:lnTo>
                  <a:pt x="154570" y="461900"/>
                </a:lnTo>
                <a:lnTo>
                  <a:pt x="131608" y="457362"/>
                </a:lnTo>
                <a:lnTo>
                  <a:pt x="127744" y="438788"/>
                </a:lnTo>
                <a:lnTo>
                  <a:pt x="131192" y="390628"/>
                </a:lnTo>
                <a:lnTo>
                  <a:pt x="132551" y="377148"/>
                </a:lnTo>
                <a:lnTo>
                  <a:pt x="133787" y="363838"/>
                </a:lnTo>
                <a:lnTo>
                  <a:pt x="134778" y="350872"/>
                </a:lnTo>
                <a:lnTo>
                  <a:pt x="135402" y="338418"/>
                </a:lnTo>
                <a:lnTo>
                  <a:pt x="117320" y="286162"/>
                </a:lnTo>
                <a:lnTo>
                  <a:pt x="97059" y="233513"/>
                </a:lnTo>
                <a:lnTo>
                  <a:pt x="74595" y="182135"/>
                </a:lnTo>
                <a:lnTo>
                  <a:pt x="49902" y="133693"/>
                </a:lnTo>
                <a:lnTo>
                  <a:pt x="30267" y="99653"/>
                </a:lnTo>
                <a:lnTo>
                  <a:pt x="11535" y="67425"/>
                </a:lnTo>
                <a:lnTo>
                  <a:pt x="0" y="34907"/>
                </a:lnTo>
                <a:lnTo>
                  <a:pt x="1951" y="0"/>
                </a:lnTo>
                <a:close/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897630" y="53730"/>
            <a:ext cx="43567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Analisi</a:t>
            </a:r>
            <a:r>
              <a:rPr spc="-35" dirty="0"/>
              <a:t> </a:t>
            </a:r>
            <a:r>
              <a:rPr spc="-5" dirty="0"/>
              <a:t>Immunofenotipica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440020" y="691264"/>
            <a:ext cx="723328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Ogni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cellula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può essere “marcata”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con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diversi anticorpi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coniugati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88540" y="5591366"/>
            <a:ext cx="7919720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99800"/>
              </a:lnSpc>
              <a:spcBef>
                <a:spcPts val="100"/>
              </a:spcBef>
            </a:pPr>
            <a:r>
              <a:rPr sz="1600" spc="-25" dirty="0">
                <a:solidFill>
                  <a:prstClr val="black"/>
                </a:solidFill>
                <a:latin typeface="Arial"/>
                <a:cs typeface="Arial"/>
              </a:rPr>
              <a:t>L’uso </a:t>
            </a:r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di multipli fluorocromi, ciascuno con simile lunghezza d’onda d’eccitazione </a:t>
            </a:r>
            <a:r>
              <a:rPr sz="1600" dirty="0">
                <a:solidFill>
                  <a:prstClr val="black"/>
                </a:solidFill>
                <a:latin typeface="Arial"/>
                <a:cs typeface="Arial"/>
              </a:rPr>
              <a:t>e  </a:t>
            </a:r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differenti lunghezze d’onda d’emissione (“colori”), permette di misurare diverse  caratteristiche cellulari contemporaneamente.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833033" y="3839841"/>
            <a:ext cx="386715" cy="353060"/>
          </a:xfrm>
          <a:custGeom>
            <a:avLst/>
            <a:gdLst/>
            <a:ahLst/>
            <a:cxnLst/>
            <a:rect l="l" t="t" r="r" b="b"/>
            <a:pathLst>
              <a:path w="386715" h="353060">
                <a:moveTo>
                  <a:pt x="249967" y="223562"/>
                </a:moveTo>
                <a:lnTo>
                  <a:pt x="51747" y="223562"/>
                </a:lnTo>
                <a:lnTo>
                  <a:pt x="78411" y="232152"/>
                </a:lnTo>
                <a:lnTo>
                  <a:pt x="101257" y="250890"/>
                </a:lnTo>
                <a:lnTo>
                  <a:pt x="115730" y="276656"/>
                </a:lnTo>
                <a:lnTo>
                  <a:pt x="119545" y="304411"/>
                </a:lnTo>
                <a:lnTo>
                  <a:pt x="112872" y="330875"/>
                </a:lnTo>
                <a:lnTo>
                  <a:pt x="95885" y="352769"/>
                </a:lnTo>
                <a:lnTo>
                  <a:pt x="249967" y="223562"/>
                </a:lnTo>
                <a:close/>
              </a:path>
              <a:path w="386715" h="353060">
                <a:moveTo>
                  <a:pt x="318346" y="0"/>
                </a:moveTo>
                <a:lnTo>
                  <a:pt x="291122" y="1959"/>
                </a:lnTo>
                <a:lnTo>
                  <a:pt x="266598" y="14873"/>
                </a:lnTo>
                <a:lnTo>
                  <a:pt x="0" y="238431"/>
                </a:lnTo>
                <a:lnTo>
                  <a:pt x="24524" y="225522"/>
                </a:lnTo>
                <a:lnTo>
                  <a:pt x="51747" y="223562"/>
                </a:lnTo>
                <a:lnTo>
                  <a:pt x="249967" y="223562"/>
                </a:lnTo>
                <a:lnTo>
                  <a:pt x="362483" y="129211"/>
                </a:lnTo>
                <a:lnTo>
                  <a:pt x="379471" y="107316"/>
                </a:lnTo>
                <a:lnTo>
                  <a:pt x="386143" y="80852"/>
                </a:lnTo>
                <a:lnTo>
                  <a:pt x="382328" y="53098"/>
                </a:lnTo>
                <a:lnTo>
                  <a:pt x="367855" y="27331"/>
                </a:lnTo>
                <a:lnTo>
                  <a:pt x="345009" y="8592"/>
                </a:lnTo>
                <a:lnTo>
                  <a:pt x="318346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833204" y="3839897"/>
            <a:ext cx="386080" cy="353060"/>
          </a:xfrm>
          <a:custGeom>
            <a:avLst/>
            <a:gdLst/>
            <a:ahLst/>
            <a:cxnLst/>
            <a:rect l="l" t="t" r="r" b="b"/>
            <a:pathLst>
              <a:path w="386079" h="353060">
                <a:moveTo>
                  <a:pt x="362341" y="129162"/>
                </a:moveTo>
                <a:lnTo>
                  <a:pt x="95894" y="352747"/>
                </a:lnTo>
                <a:lnTo>
                  <a:pt x="112869" y="330851"/>
                </a:lnTo>
                <a:lnTo>
                  <a:pt x="119532" y="304391"/>
                </a:lnTo>
                <a:lnTo>
                  <a:pt x="115712" y="276646"/>
                </a:lnTo>
                <a:lnTo>
                  <a:pt x="101236" y="250891"/>
                </a:lnTo>
                <a:lnTo>
                  <a:pt x="78385" y="232164"/>
                </a:lnTo>
                <a:lnTo>
                  <a:pt x="51724" y="223585"/>
                </a:lnTo>
                <a:lnTo>
                  <a:pt x="24510" y="225553"/>
                </a:lnTo>
                <a:lnTo>
                  <a:pt x="0" y="238469"/>
                </a:lnTo>
                <a:lnTo>
                  <a:pt x="266446" y="14884"/>
                </a:lnTo>
                <a:lnTo>
                  <a:pt x="290956" y="1968"/>
                </a:lnTo>
                <a:lnTo>
                  <a:pt x="318171" y="0"/>
                </a:lnTo>
                <a:lnTo>
                  <a:pt x="344832" y="8579"/>
                </a:lnTo>
                <a:lnTo>
                  <a:pt x="367683" y="27306"/>
                </a:lnTo>
                <a:lnTo>
                  <a:pt x="382158" y="53061"/>
                </a:lnTo>
                <a:lnTo>
                  <a:pt x="385979" y="80806"/>
                </a:lnTo>
                <a:lnTo>
                  <a:pt x="379315" y="107265"/>
                </a:lnTo>
                <a:lnTo>
                  <a:pt x="362341" y="129162"/>
                </a:lnTo>
                <a:close/>
              </a:path>
            </a:pathLst>
          </a:custGeom>
          <a:ln w="95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154660" y="3858445"/>
            <a:ext cx="433070" cy="539750"/>
          </a:xfrm>
          <a:custGeom>
            <a:avLst/>
            <a:gdLst/>
            <a:ahLst/>
            <a:cxnLst/>
            <a:rect l="l" t="t" r="r" b="b"/>
            <a:pathLst>
              <a:path w="433070" h="539750">
                <a:moveTo>
                  <a:pt x="31524" y="0"/>
                </a:moveTo>
                <a:lnTo>
                  <a:pt x="10765" y="5343"/>
                </a:lnTo>
                <a:lnTo>
                  <a:pt x="0" y="23879"/>
                </a:lnTo>
                <a:lnTo>
                  <a:pt x="754" y="51617"/>
                </a:lnTo>
                <a:lnTo>
                  <a:pt x="12287" y="84873"/>
                </a:lnTo>
                <a:lnTo>
                  <a:pt x="33854" y="119961"/>
                </a:lnTo>
                <a:lnTo>
                  <a:pt x="351773" y="539657"/>
                </a:lnTo>
                <a:lnTo>
                  <a:pt x="330206" y="504575"/>
                </a:lnTo>
                <a:lnTo>
                  <a:pt x="318673" y="471319"/>
                </a:lnTo>
                <a:lnTo>
                  <a:pt x="317919" y="443578"/>
                </a:lnTo>
                <a:lnTo>
                  <a:pt x="328684" y="425040"/>
                </a:lnTo>
                <a:lnTo>
                  <a:pt x="349443" y="419696"/>
                </a:lnTo>
                <a:lnTo>
                  <a:pt x="388366" y="419696"/>
                </a:lnTo>
                <a:lnTo>
                  <a:pt x="114842" y="58607"/>
                </a:lnTo>
                <a:lnTo>
                  <a:pt x="86910" y="28346"/>
                </a:lnTo>
                <a:lnTo>
                  <a:pt x="58022" y="8239"/>
                </a:lnTo>
                <a:lnTo>
                  <a:pt x="31524" y="0"/>
                </a:lnTo>
                <a:close/>
              </a:path>
              <a:path w="433070" h="539750">
                <a:moveTo>
                  <a:pt x="388366" y="419696"/>
                </a:moveTo>
                <a:lnTo>
                  <a:pt x="349443" y="419696"/>
                </a:lnTo>
                <a:lnTo>
                  <a:pt x="375941" y="427936"/>
                </a:lnTo>
                <a:lnTo>
                  <a:pt x="404829" y="448043"/>
                </a:lnTo>
                <a:lnTo>
                  <a:pt x="432761" y="478304"/>
                </a:lnTo>
                <a:lnTo>
                  <a:pt x="388366" y="419696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154622" y="3858431"/>
            <a:ext cx="433070" cy="540385"/>
          </a:xfrm>
          <a:custGeom>
            <a:avLst/>
            <a:gdLst/>
            <a:ahLst/>
            <a:cxnLst/>
            <a:rect l="l" t="t" r="r" b="b"/>
            <a:pathLst>
              <a:path w="433070" h="540385">
                <a:moveTo>
                  <a:pt x="114819" y="58669"/>
                </a:moveTo>
                <a:lnTo>
                  <a:pt x="432443" y="478601"/>
                </a:lnTo>
                <a:lnTo>
                  <a:pt x="404532" y="448318"/>
                </a:lnTo>
                <a:lnTo>
                  <a:pt x="375657" y="428190"/>
                </a:lnTo>
                <a:lnTo>
                  <a:pt x="349165" y="419931"/>
                </a:lnTo>
                <a:lnTo>
                  <a:pt x="328402" y="425260"/>
                </a:lnTo>
                <a:lnTo>
                  <a:pt x="317623" y="443788"/>
                </a:lnTo>
                <a:lnTo>
                  <a:pt x="318359" y="471528"/>
                </a:lnTo>
                <a:lnTo>
                  <a:pt x="329868" y="504792"/>
                </a:lnTo>
                <a:lnTo>
                  <a:pt x="351410" y="539891"/>
                </a:lnTo>
                <a:lnTo>
                  <a:pt x="33787" y="119959"/>
                </a:lnTo>
                <a:lnTo>
                  <a:pt x="12244" y="84860"/>
                </a:lnTo>
                <a:lnTo>
                  <a:pt x="735" y="51596"/>
                </a:lnTo>
                <a:lnTo>
                  <a:pt x="0" y="23856"/>
                </a:lnTo>
                <a:lnTo>
                  <a:pt x="10778" y="5328"/>
                </a:lnTo>
                <a:lnTo>
                  <a:pt x="31541" y="0"/>
                </a:lnTo>
                <a:lnTo>
                  <a:pt x="58033" y="8258"/>
                </a:lnTo>
                <a:lnTo>
                  <a:pt x="86908" y="28386"/>
                </a:lnTo>
                <a:lnTo>
                  <a:pt x="114819" y="586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553484" y="3305587"/>
            <a:ext cx="435609" cy="231140"/>
          </a:xfrm>
          <a:custGeom>
            <a:avLst/>
            <a:gdLst/>
            <a:ahLst/>
            <a:cxnLst/>
            <a:rect l="l" t="t" r="r" b="b"/>
            <a:pathLst>
              <a:path w="435610" h="231139">
                <a:moveTo>
                  <a:pt x="116941" y="0"/>
                </a:moveTo>
                <a:lnTo>
                  <a:pt x="0" y="106806"/>
                </a:lnTo>
                <a:lnTo>
                  <a:pt x="98247" y="231025"/>
                </a:lnTo>
                <a:lnTo>
                  <a:pt x="102920" y="173266"/>
                </a:lnTo>
                <a:lnTo>
                  <a:pt x="427830" y="173266"/>
                </a:lnTo>
                <a:lnTo>
                  <a:pt x="435063" y="83883"/>
                </a:lnTo>
                <a:lnTo>
                  <a:pt x="112268" y="57759"/>
                </a:lnTo>
                <a:lnTo>
                  <a:pt x="116941" y="0"/>
                </a:lnTo>
                <a:close/>
              </a:path>
              <a:path w="435610" h="231139">
                <a:moveTo>
                  <a:pt x="427830" y="173266"/>
                </a:moveTo>
                <a:lnTo>
                  <a:pt x="102920" y="173266"/>
                </a:lnTo>
                <a:lnTo>
                  <a:pt x="425716" y="199389"/>
                </a:lnTo>
                <a:lnTo>
                  <a:pt x="427830" y="173266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553464" y="3305341"/>
            <a:ext cx="435609" cy="231140"/>
          </a:xfrm>
          <a:custGeom>
            <a:avLst/>
            <a:gdLst/>
            <a:ahLst/>
            <a:cxnLst/>
            <a:rect l="l" t="t" r="r" b="b"/>
            <a:pathLst>
              <a:path w="435610" h="231139">
                <a:moveTo>
                  <a:pt x="425773" y="199623"/>
                </a:moveTo>
                <a:lnTo>
                  <a:pt x="102910" y="173301"/>
                </a:lnTo>
                <a:lnTo>
                  <a:pt x="98200" y="231068"/>
                </a:lnTo>
                <a:lnTo>
                  <a:pt x="0" y="106759"/>
                </a:lnTo>
                <a:lnTo>
                  <a:pt x="117039" y="0"/>
                </a:lnTo>
                <a:lnTo>
                  <a:pt x="112329" y="57766"/>
                </a:lnTo>
                <a:lnTo>
                  <a:pt x="435192" y="84089"/>
                </a:lnTo>
                <a:lnTo>
                  <a:pt x="425773" y="199623"/>
                </a:lnTo>
                <a:close/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108025" y="2414233"/>
            <a:ext cx="293370" cy="502920"/>
          </a:xfrm>
          <a:custGeom>
            <a:avLst/>
            <a:gdLst/>
            <a:ahLst/>
            <a:cxnLst/>
            <a:rect l="l" t="t" r="r" b="b"/>
            <a:pathLst>
              <a:path w="293370" h="502919">
                <a:moveTo>
                  <a:pt x="230898" y="0"/>
                </a:moveTo>
                <a:lnTo>
                  <a:pt x="292859" y="30280"/>
                </a:lnTo>
                <a:lnTo>
                  <a:pt x="291619" y="44593"/>
                </a:lnTo>
                <a:lnTo>
                  <a:pt x="279264" y="80102"/>
                </a:lnTo>
                <a:lnTo>
                  <a:pt x="257454" y="132795"/>
                </a:lnTo>
                <a:lnTo>
                  <a:pt x="227848" y="198664"/>
                </a:lnTo>
                <a:lnTo>
                  <a:pt x="192107" y="273700"/>
                </a:lnTo>
                <a:lnTo>
                  <a:pt x="154866" y="348003"/>
                </a:lnTo>
                <a:lnTo>
                  <a:pt x="121088" y="411833"/>
                </a:lnTo>
                <a:lnTo>
                  <a:pt x="92915" y="461417"/>
                </a:lnTo>
                <a:lnTo>
                  <a:pt x="61960" y="502755"/>
                </a:lnTo>
                <a:lnTo>
                  <a:pt x="0" y="472475"/>
                </a:lnTo>
                <a:lnTo>
                  <a:pt x="13595" y="422653"/>
                </a:lnTo>
                <a:lnTo>
                  <a:pt x="35405" y="369959"/>
                </a:lnTo>
                <a:lnTo>
                  <a:pt x="65010" y="304090"/>
                </a:lnTo>
                <a:lnTo>
                  <a:pt x="100752" y="229055"/>
                </a:lnTo>
                <a:lnTo>
                  <a:pt x="137992" y="154751"/>
                </a:lnTo>
                <a:lnTo>
                  <a:pt x="171771" y="90922"/>
                </a:lnTo>
                <a:lnTo>
                  <a:pt x="199943" y="41338"/>
                </a:lnTo>
                <a:lnTo>
                  <a:pt x="230898" y="0"/>
                </a:lnTo>
                <a:close/>
              </a:path>
            </a:pathLst>
          </a:custGeom>
          <a:ln w="9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984578" y="2747187"/>
            <a:ext cx="1422400" cy="136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984578" y="2747182"/>
            <a:ext cx="1421765" cy="1367790"/>
          </a:xfrm>
          <a:custGeom>
            <a:avLst/>
            <a:gdLst/>
            <a:ahLst/>
            <a:cxnLst/>
            <a:rect l="l" t="t" r="r" b="b"/>
            <a:pathLst>
              <a:path w="1421765" h="1367789">
                <a:moveTo>
                  <a:pt x="0" y="683863"/>
                </a:moveTo>
                <a:lnTo>
                  <a:pt x="1639" y="637042"/>
                </a:lnTo>
                <a:lnTo>
                  <a:pt x="6489" y="591067"/>
                </a:lnTo>
                <a:lnTo>
                  <a:pt x="14441" y="546041"/>
                </a:lnTo>
                <a:lnTo>
                  <a:pt x="25391" y="502065"/>
                </a:lnTo>
                <a:lnTo>
                  <a:pt x="39233" y="459242"/>
                </a:lnTo>
                <a:lnTo>
                  <a:pt x="55861" y="417673"/>
                </a:lnTo>
                <a:lnTo>
                  <a:pt x="75168" y="377459"/>
                </a:lnTo>
                <a:lnTo>
                  <a:pt x="97050" y="338704"/>
                </a:lnTo>
                <a:lnTo>
                  <a:pt x="121399" y="301508"/>
                </a:lnTo>
                <a:lnTo>
                  <a:pt x="148111" y="265974"/>
                </a:lnTo>
                <a:lnTo>
                  <a:pt x="177080" y="232204"/>
                </a:lnTo>
                <a:lnTo>
                  <a:pt x="208199" y="200299"/>
                </a:lnTo>
                <a:lnTo>
                  <a:pt x="241363" y="170360"/>
                </a:lnTo>
                <a:lnTo>
                  <a:pt x="276465" y="142491"/>
                </a:lnTo>
                <a:lnTo>
                  <a:pt x="313401" y="116793"/>
                </a:lnTo>
                <a:lnTo>
                  <a:pt x="352064" y="93367"/>
                </a:lnTo>
                <a:lnTo>
                  <a:pt x="392348" y="72316"/>
                </a:lnTo>
                <a:lnTo>
                  <a:pt x="434147" y="53741"/>
                </a:lnTo>
                <a:lnTo>
                  <a:pt x="477356" y="37744"/>
                </a:lnTo>
                <a:lnTo>
                  <a:pt x="521868" y="24428"/>
                </a:lnTo>
                <a:lnTo>
                  <a:pt x="567578" y="13893"/>
                </a:lnTo>
                <a:lnTo>
                  <a:pt x="614380" y="6242"/>
                </a:lnTo>
                <a:lnTo>
                  <a:pt x="662169" y="1577"/>
                </a:lnTo>
                <a:lnTo>
                  <a:pt x="710837" y="0"/>
                </a:lnTo>
                <a:lnTo>
                  <a:pt x="759505" y="1577"/>
                </a:lnTo>
                <a:lnTo>
                  <a:pt x="807293" y="6242"/>
                </a:lnTo>
                <a:lnTo>
                  <a:pt x="854095" y="13893"/>
                </a:lnTo>
                <a:lnTo>
                  <a:pt x="899806" y="24428"/>
                </a:lnTo>
                <a:lnTo>
                  <a:pt x="944318" y="37744"/>
                </a:lnTo>
                <a:lnTo>
                  <a:pt x="987527" y="53741"/>
                </a:lnTo>
                <a:lnTo>
                  <a:pt x="1029326" y="72316"/>
                </a:lnTo>
                <a:lnTo>
                  <a:pt x="1069610" y="93367"/>
                </a:lnTo>
                <a:lnTo>
                  <a:pt x="1108273" y="116793"/>
                </a:lnTo>
                <a:lnTo>
                  <a:pt x="1145208" y="142491"/>
                </a:lnTo>
                <a:lnTo>
                  <a:pt x="1180311" y="170360"/>
                </a:lnTo>
                <a:lnTo>
                  <a:pt x="1213475" y="200299"/>
                </a:lnTo>
                <a:lnTo>
                  <a:pt x="1244594" y="232204"/>
                </a:lnTo>
                <a:lnTo>
                  <a:pt x="1273562" y="265974"/>
                </a:lnTo>
                <a:lnTo>
                  <a:pt x="1300274" y="301508"/>
                </a:lnTo>
                <a:lnTo>
                  <a:pt x="1324624" y="338704"/>
                </a:lnTo>
                <a:lnTo>
                  <a:pt x="1346506" y="377459"/>
                </a:lnTo>
                <a:lnTo>
                  <a:pt x="1365813" y="417673"/>
                </a:lnTo>
                <a:lnTo>
                  <a:pt x="1382441" y="459242"/>
                </a:lnTo>
                <a:lnTo>
                  <a:pt x="1396282" y="502065"/>
                </a:lnTo>
                <a:lnTo>
                  <a:pt x="1407232" y="546041"/>
                </a:lnTo>
                <a:lnTo>
                  <a:pt x="1415185" y="591067"/>
                </a:lnTo>
                <a:lnTo>
                  <a:pt x="1420034" y="637042"/>
                </a:lnTo>
                <a:lnTo>
                  <a:pt x="1421674" y="683863"/>
                </a:lnTo>
                <a:lnTo>
                  <a:pt x="1420034" y="730685"/>
                </a:lnTo>
                <a:lnTo>
                  <a:pt x="1415185" y="776659"/>
                </a:lnTo>
                <a:lnTo>
                  <a:pt x="1407232" y="821686"/>
                </a:lnTo>
                <a:lnTo>
                  <a:pt x="1396282" y="865661"/>
                </a:lnTo>
                <a:lnTo>
                  <a:pt x="1382441" y="908485"/>
                </a:lnTo>
                <a:lnTo>
                  <a:pt x="1365813" y="950054"/>
                </a:lnTo>
                <a:lnTo>
                  <a:pt x="1346506" y="990267"/>
                </a:lnTo>
                <a:lnTo>
                  <a:pt x="1324624" y="1029022"/>
                </a:lnTo>
                <a:lnTo>
                  <a:pt x="1300274" y="1066218"/>
                </a:lnTo>
                <a:lnTo>
                  <a:pt x="1273562" y="1101752"/>
                </a:lnTo>
                <a:lnTo>
                  <a:pt x="1244594" y="1135522"/>
                </a:lnTo>
                <a:lnTo>
                  <a:pt x="1213475" y="1167428"/>
                </a:lnTo>
                <a:lnTo>
                  <a:pt x="1180311" y="1197366"/>
                </a:lnTo>
                <a:lnTo>
                  <a:pt x="1145208" y="1225235"/>
                </a:lnTo>
                <a:lnTo>
                  <a:pt x="1108273" y="1250934"/>
                </a:lnTo>
                <a:lnTo>
                  <a:pt x="1069610" y="1274359"/>
                </a:lnTo>
                <a:lnTo>
                  <a:pt x="1029326" y="1295410"/>
                </a:lnTo>
                <a:lnTo>
                  <a:pt x="987527" y="1313985"/>
                </a:lnTo>
                <a:lnTo>
                  <a:pt x="944318" y="1329982"/>
                </a:lnTo>
                <a:lnTo>
                  <a:pt x="899806" y="1343298"/>
                </a:lnTo>
                <a:lnTo>
                  <a:pt x="854095" y="1353833"/>
                </a:lnTo>
                <a:lnTo>
                  <a:pt x="807293" y="1361484"/>
                </a:lnTo>
                <a:lnTo>
                  <a:pt x="759505" y="1366149"/>
                </a:lnTo>
                <a:lnTo>
                  <a:pt x="710837" y="1367727"/>
                </a:lnTo>
                <a:lnTo>
                  <a:pt x="662169" y="1366149"/>
                </a:lnTo>
                <a:lnTo>
                  <a:pt x="614380" y="1361484"/>
                </a:lnTo>
                <a:lnTo>
                  <a:pt x="567578" y="1353833"/>
                </a:lnTo>
                <a:lnTo>
                  <a:pt x="521868" y="1343298"/>
                </a:lnTo>
                <a:lnTo>
                  <a:pt x="477356" y="1329982"/>
                </a:lnTo>
                <a:lnTo>
                  <a:pt x="434147" y="1313985"/>
                </a:lnTo>
                <a:lnTo>
                  <a:pt x="392348" y="1295410"/>
                </a:lnTo>
                <a:lnTo>
                  <a:pt x="352064" y="1274359"/>
                </a:lnTo>
                <a:lnTo>
                  <a:pt x="313401" y="1250934"/>
                </a:lnTo>
                <a:lnTo>
                  <a:pt x="276465" y="1225235"/>
                </a:lnTo>
                <a:lnTo>
                  <a:pt x="241363" y="1197366"/>
                </a:lnTo>
                <a:lnTo>
                  <a:pt x="208199" y="1167428"/>
                </a:lnTo>
                <a:lnTo>
                  <a:pt x="177080" y="1135522"/>
                </a:lnTo>
                <a:lnTo>
                  <a:pt x="148111" y="1101752"/>
                </a:lnTo>
                <a:lnTo>
                  <a:pt x="121399" y="1066218"/>
                </a:lnTo>
                <a:lnTo>
                  <a:pt x="97050" y="1029022"/>
                </a:lnTo>
                <a:lnTo>
                  <a:pt x="75168" y="990267"/>
                </a:lnTo>
                <a:lnTo>
                  <a:pt x="55861" y="950054"/>
                </a:lnTo>
                <a:lnTo>
                  <a:pt x="39233" y="908485"/>
                </a:lnTo>
                <a:lnTo>
                  <a:pt x="25391" y="865661"/>
                </a:lnTo>
                <a:lnTo>
                  <a:pt x="14441" y="821686"/>
                </a:lnTo>
                <a:lnTo>
                  <a:pt x="6489" y="776659"/>
                </a:lnTo>
                <a:lnTo>
                  <a:pt x="1639" y="730685"/>
                </a:lnTo>
                <a:lnTo>
                  <a:pt x="0" y="683863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574333" y="3196889"/>
            <a:ext cx="24320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596842" y="3123610"/>
            <a:ext cx="483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CD3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793240" y="2435327"/>
            <a:ext cx="130810" cy="569595"/>
          </a:xfrm>
          <a:custGeom>
            <a:avLst/>
            <a:gdLst/>
            <a:ahLst/>
            <a:cxnLst/>
            <a:rect l="l" t="t" r="r" b="b"/>
            <a:pathLst>
              <a:path w="130810" h="569594">
                <a:moveTo>
                  <a:pt x="54408" y="0"/>
                </a:moveTo>
                <a:lnTo>
                  <a:pt x="33735" y="1174"/>
                </a:lnTo>
                <a:lnTo>
                  <a:pt x="0" y="23217"/>
                </a:lnTo>
                <a:lnTo>
                  <a:pt x="982" y="58712"/>
                </a:lnTo>
                <a:lnTo>
                  <a:pt x="6899" y="88022"/>
                </a:lnTo>
                <a:lnTo>
                  <a:pt x="19230" y="115107"/>
                </a:lnTo>
                <a:lnTo>
                  <a:pt x="39458" y="143930"/>
                </a:lnTo>
                <a:lnTo>
                  <a:pt x="49472" y="171146"/>
                </a:lnTo>
                <a:lnTo>
                  <a:pt x="48169" y="201591"/>
                </a:lnTo>
                <a:lnTo>
                  <a:pt x="42339" y="233327"/>
                </a:lnTo>
                <a:lnTo>
                  <a:pt x="38773" y="264415"/>
                </a:lnTo>
                <a:lnTo>
                  <a:pt x="29719" y="315975"/>
                </a:lnTo>
                <a:lnTo>
                  <a:pt x="24383" y="366331"/>
                </a:lnTo>
                <a:lnTo>
                  <a:pt x="22204" y="416175"/>
                </a:lnTo>
                <a:lnTo>
                  <a:pt x="22618" y="466203"/>
                </a:lnTo>
                <a:lnTo>
                  <a:pt x="25065" y="517108"/>
                </a:lnTo>
                <a:lnTo>
                  <a:pt x="28981" y="569583"/>
                </a:lnTo>
                <a:lnTo>
                  <a:pt x="47186" y="539750"/>
                </a:lnTo>
                <a:lnTo>
                  <a:pt x="52381" y="505650"/>
                </a:lnTo>
                <a:lnTo>
                  <a:pt x="51029" y="466203"/>
                </a:lnTo>
                <a:lnTo>
                  <a:pt x="49872" y="429134"/>
                </a:lnTo>
                <a:lnTo>
                  <a:pt x="50990" y="374791"/>
                </a:lnTo>
                <a:lnTo>
                  <a:pt x="55460" y="318914"/>
                </a:lnTo>
                <a:lnTo>
                  <a:pt x="62474" y="262956"/>
                </a:lnTo>
                <a:lnTo>
                  <a:pt x="71221" y="208370"/>
                </a:lnTo>
                <a:lnTo>
                  <a:pt x="92025" y="175593"/>
                </a:lnTo>
                <a:lnTo>
                  <a:pt x="99593" y="164352"/>
                </a:lnTo>
                <a:lnTo>
                  <a:pt x="125375" y="123550"/>
                </a:lnTo>
                <a:lnTo>
                  <a:pt x="130741" y="105362"/>
                </a:lnTo>
                <a:lnTo>
                  <a:pt x="112650" y="90519"/>
                </a:lnTo>
                <a:lnTo>
                  <a:pt x="68059" y="59755"/>
                </a:lnTo>
                <a:lnTo>
                  <a:pt x="64892" y="19568"/>
                </a:lnTo>
                <a:lnTo>
                  <a:pt x="54408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793048" y="2434996"/>
            <a:ext cx="131445" cy="570230"/>
          </a:xfrm>
          <a:custGeom>
            <a:avLst/>
            <a:gdLst/>
            <a:ahLst/>
            <a:cxnLst/>
            <a:rect l="l" t="t" r="r" b="b"/>
            <a:pathLst>
              <a:path w="131445" h="570230">
                <a:moveTo>
                  <a:pt x="29290" y="569838"/>
                </a:moveTo>
                <a:lnTo>
                  <a:pt x="25346" y="517343"/>
                </a:lnTo>
                <a:lnTo>
                  <a:pt x="22873" y="466419"/>
                </a:lnTo>
                <a:lnTo>
                  <a:pt x="22432" y="416370"/>
                </a:lnTo>
                <a:lnTo>
                  <a:pt x="24585" y="366502"/>
                </a:lnTo>
                <a:lnTo>
                  <a:pt x="29893" y="316121"/>
                </a:lnTo>
                <a:lnTo>
                  <a:pt x="38919" y="264532"/>
                </a:lnTo>
                <a:lnTo>
                  <a:pt x="42471" y="233427"/>
                </a:lnTo>
                <a:lnTo>
                  <a:pt x="48287" y="201676"/>
                </a:lnTo>
                <a:lnTo>
                  <a:pt x="49576" y="171219"/>
                </a:lnTo>
                <a:lnTo>
                  <a:pt x="39548" y="143999"/>
                </a:lnTo>
                <a:lnTo>
                  <a:pt x="19295" y="115172"/>
                </a:lnTo>
                <a:lnTo>
                  <a:pt x="6944" y="88082"/>
                </a:lnTo>
                <a:lnTo>
                  <a:pt x="1007" y="58764"/>
                </a:lnTo>
                <a:lnTo>
                  <a:pt x="0" y="23258"/>
                </a:lnTo>
                <a:lnTo>
                  <a:pt x="33741" y="1186"/>
                </a:lnTo>
                <a:lnTo>
                  <a:pt x="54425" y="0"/>
                </a:lnTo>
                <a:lnTo>
                  <a:pt x="64924" y="19571"/>
                </a:lnTo>
                <a:lnTo>
                  <a:pt x="68112" y="59774"/>
                </a:lnTo>
                <a:lnTo>
                  <a:pt x="112737" y="90525"/>
                </a:lnTo>
                <a:lnTo>
                  <a:pt x="130841" y="105365"/>
                </a:lnTo>
                <a:lnTo>
                  <a:pt x="125481" y="123566"/>
                </a:lnTo>
                <a:lnTo>
                  <a:pt x="99709" y="164403"/>
                </a:lnTo>
                <a:lnTo>
                  <a:pt x="92148" y="175648"/>
                </a:lnTo>
                <a:lnTo>
                  <a:pt x="84776" y="186799"/>
                </a:lnTo>
                <a:lnTo>
                  <a:pt x="62633" y="263062"/>
                </a:lnTo>
                <a:lnTo>
                  <a:pt x="55647" y="319048"/>
                </a:lnTo>
                <a:lnTo>
                  <a:pt x="51204" y="374953"/>
                </a:lnTo>
                <a:lnTo>
                  <a:pt x="50112" y="429322"/>
                </a:lnTo>
                <a:lnTo>
                  <a:pt x="51359" y="468604"/>
                </a:lnTo>
                <a:lnTo>
                  <a:pt x="52663" y="505862"/>
                </a:lnTo>
                <a:lnTo>
                  <a:pt x="47487" y="539979"/>
                </a:lnTo>
                <a:lnTo>
                  <a:pt x="29290" y="569838"/>
                </a:lnTo>
                <a:close/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331720" y="2634909"/>
            <a:ext cx="232410" cy="435609"/>
          </a:xfrm>
          <a:custGeom>
            <a:avLst/>
            <a:gdLst/>
            <a:ahLst/>
            <a:cxnLst/>
            <a:rect l="l" t="t" r="r" b="b"/>
            <a:pathLst>
              <a:path w="232410" h="435610">
                <a:moveTo>
                  <a:pt x="0" y="30200"/>
                </a:moveTo>
                <a:lnTo>
                  <a:pt x="150964" y="380009"/>
                </a:lnTo>
                <a:lnTo>
                  <a:pt x="165467" y="406053"/>
                </a:lnTo>
                <a:lnTo>
                  <a:pt x="182562" y="425057"/>
                </a:lnTo>
                <a:lnTo>
                  <a:pt x="200153" y="435253"/>
                </a:lnTo>
                <a:lnTo>
                  <a:pt x="216141" y="434873"/>
                </a:lnTo>
                <a:lnTo>
                  <a:pt x="227383" y="423501"/>
                </a:lnTo>
                <a:lnTo>
                  <a:pt x="232032" y="403709"/>
                </a:lnTo>
                <a:lnTo>
                  <a:pt x="229932" y="378232"/>
                </a:lnTo>
                <a:lnTo>
                  <a:pt x="220929" y="349808"/>
                </a:lnTo>
                <a:lnTo>
                  <a:pt x="106836" y="85439"/>
                </a:lnTo>
                <a:lnTo>
                  <a:pt x="49182" y="85439"/>
                </a:lnTo>
                <a:lnTo>
                  <a:pt x="31592" y="75244"/>
                </a:lnTo>
                <a:lnTo>
                  <a:pt x="14500" y="56243"/>
                </a:lnTo>
                <a:lnTo>
                  <a:pt x="0" y="30200"/>
                </a:lnTo>
                <a:close/>
              </a:path>
              <a:path w="232410" h="435610">
                <a:moveTo>
                  <a:pt x="69964" y="0"/>
                </a:moveTo>
                <a:lnTo>
                  <a:pt x="78967" y="28421"/>
                </a:lnTo>
                <a:lnTo>
                  <a:pt x="81067" y="53895"/>
                </a:lnTo>
                <a:lnTo>
                  <a:pt x="76418" y="73687"/>
                </a:lnTo>
                <a:lnTo>
                  <a:pt x="65176" y="85064"/>
                </a:lnTo>
                <a:lnTo>
                  <a:pt x="49182" y="85439"/>
                </a:lnTo>
                <a:lnTo>
                  <a:pt x="106836" y="85439"/>
                </a:lnTo>
                <a:lnTo>
                  <a:pt x="6996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331717" y="2634882"/>
            <a:ext cx="232410" cy="435609"/>
          </a:xfrm>
          <a:custGeom>
            <a:avLst/>
            <a:gdLst/>
            <a:ahLst/>
            <a:cxnLst/>
            <a:rect l="l" t="t" r="r" b="b"/>
            <a:pathLst>
              <a:path w="232410" h="435610">
                <a:moveTo>
                  <a:pt x="150967" y="380031"/>
                </a:moveTo>
                <a:lnTo>
                  <a:pt x="0" y="30193"/>
                </a:lnTo>
                <a:lnTo>
                  <a:pt x="14501" y="56241"/>
                </a:lnTo>
                <a:lnTo>
                  <a:pt x="31596" y="75246"/>
                </a:lnTo>
                <a:lnTo>
                  <a:pt x="49187" y="85442"/>
                </a:lnTo>
                <a:lnTo>
                  <a:pt x="65177" y="85064"/>
                </a:lnTo>
                <a:lnTo>
                  <a:pt x="76421" y="73689"/>
                </a:lnTo>
                <a:lnTo>
                  <a:pt x="81071" y="53896"/>
                </a:lnTo>
                <a:lnTo>
                  <a:pt x="78971" y="28420"/>
                </a:lnTo>
                <a:lnTo>
                  <a:pt x="69967" y="0"/>
                </a:lnTo>
                <a:lnTo>
                  <a:pt x="220935" y="349837"/>
                </a:lnTo>
                <a:lnTo>
                  <a:pt x="229938" y="378258"/>
                </a:lnTo>
                <a:lnTo>
                  <a:pt x="232038" y="403734"/>
                </a:lnTo>
                <a:lnTo>
                  <a:pt x="227389" y="423527"/>
                </a:lnTo>
                <a:lnTo>
                  <a:pt x="216144" y="434902"/>
                </a:lnTo>
                <a:lnTo>
                  <a:pt x="200154" y="435280"/>
                </a:lnTo>
                <a:lnTo>
                  <a:pt x="182563" y="425084"/>
                </a:lnTo>
                <a:lnTo>
                  <a:pt x="165469" y="406079"/>
                </a:lnTo>
                <a:lnTo>
                  <a:pt x="150967" y="38003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149240" y="3740291"/>
            <a:ext cx="314960" cy="391795"/>
          </a:xfrm>
          <a:custGeom>
            <a:avLst/>
            <a:gdLst/>
            <a:ahLst/>
            <a:cxnLst/>
            <a:rect l="l" t="t" r="r" b="b"/>
            <a:pathLst>
              <a:path w="314960" h="391795">
                <a:moveTo>
                  <a:pt x="23641" y="0"/>
                </a:moveTo>
                <a:lnTo>
                  <a:pt x="8208" y="4186"/>
                </a:lnTo>
                <a:lnTo>
                  <a:pt x="0" y="17910"/>
                </a:lnTo>
                <a:lnTo>
                  <a:pt x="204" y="38237"/>
                </a:lnTo>
                <a:lnTo>
                  <a:pt x="8319" y="62475"/>
                </a:lnTo>
                <a:lnTo>
                  <a:pt x="23842" y="87929"/>
                </a:lnTo>
                <a:lnTo>
                  <a:pt x="253902" y="391624"/>
                </a:lnTo>
                <a:lnTo>
                  <a:pt x="238379" y="366177"/>
                </a:lnTo>
                <a:lnTo>
                  <a:pt x="230263" y="341942"/>
                </a:lnTo>
                <a:lnTo>
                  <a:pt x="230055" y="321612"/>
                </a:lnTo>
                <a:lnTo>
                  <a:pt x="238256" y="307881"/>
                </a:lnTo>
                <a:lnTo>
                  <a:pt x="253696" y="303702"/>
                </a:lnTo>
                <a:lnTo>
                  <a:pt x="282889" y="303702"/>
                </a:lnTo>
                <a:lnTo>
                  <a:pt x="84586" y="41917"/>
                </a:lnTo>
                <a:lnTo>
                  <a:pt x="64288" y="20079"/>
                </a:lnTo>
                <a:lnTo>
                  <a:pt x="43154" y="5702"/>
                </a:lnTo>
                <a:lnTo>
                  <a:pt x="23641" y="0"/>
                </a:lnTo>
                <a:close/>
              </a:path>
              <a:path w="314960" h="391795">
                <a:moveTo>
                  <a:pt x="282889" y="303702"/>
                </a:moveTo>
                <a:lnTo>
                  <a:pt x="253696" y="303702"/>
                </a:lnTo>
                <a:lnTo>
                  <a:pt x="273213" y="309408"/>
                </a:lnTo>
                <a:lnTo>
                  <a:pt x="294349" y="323786"/>
                </a:lnTo>
                <a:lnTo>
                  <a:pt x="314646" y="345625"/>
                </a:lnTo>
                <a:lnTo>
                  <a:pt x="282889" y="303702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149213" y="3740282"/>
            <a:ext cx="314960" cy="391795"/>
          </a:xfrm>
          <a:custGeom>
            <a:avLst/>
            <a:gdLst/>
            <a:ahLst/>
            <a:cxnLst/>
            <a:rect l="l" t="t" r="r" b="b"/>
            <a:pathLst>
              <a:path w="314960" h="391795">
                <a:moveTo>
                  <a:pt x="84570" y="41960"/>
                </a:moveTo>
                <a:lnTo>
                  <a:pt x="314408" y="345831"/>
                </a:lnTo>
                <a:lnTo>
                  <a:pt x="294127" y="323981"/>
                </a:lnTo>
                <a:lnTo>
                  <a:pt x="273004" y="309589"/>
                </a:lnTo>
                <a:lnTo>
                  <a:pt x="253494" y="303870"/>
                </a:lnTo>
                <a:lnTo>
                  <a:pt x="238053" y="308040"/>
                </a:lnTo>
                <a:lnTo>
                  <a:pt x="229838" y="321763"/>
                </a:lnTo>
                <a:lnTo>
                  <a:pt x="230030" y="342093"/>
                </a:lnTo>
                <a:lnTo>
                  <a:pt x="238129" y="366336"/>
                </a:lnTo>
                <a:lnTo>
                  <a:pt x="253634" y="391798"/>
                </a:lnTo>
                <a:lnTo>
                  <a:pt x="23796" y="87928"/>
                </a:lnTo>
                <a:lnTo>
                  <a:pt x="8291" y="62466"/>
                </a:lnTo>
                <a:lnTo>
                  <a:pt x="192" y="38222"/>
                </a:lnTo>
                <a:lnTo>
                  <a:pt x="0" y="17892"/>
                </a:lnTo>
                <a:lnTo>
                  <a:pt x="8215" y="4170"/>
                </a:lnTo>
                <a:lnTo>
                  <a:pt x="23656" y="0"/>
                </a:lnTo>
                <a:lnTo>
                  <a:pt x="43166" y="5718"/>
                </a:lnTo>
                <a:lnTo>
                  <a:pt x="64289" y="20110"/>
                </a:lnTo>
                <a:lnTo>
                  <a:pt x="84570" y="419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939712" y="3437212"/>
            <a:ext cx="463550" cy="233045"/>
          </a:xfrm>
          <a:custGeom>
            <a:avLst/>
            <a:gdLst/>
            <a:ahLst/>
            <a:cxnLst/>
            <a:rect l="l" t="t" r="r" b="b"/>
            <a:pathLst>
              <a:path w="463550" h="233045">
                <a:moveTo>
                  <a:pt x="463340" y="83680"/>
                </a:moveTo>
                <a:lnTo>
                  <a:pt x="30251" y="83680"/>
                </a:lnTo>
                <a:lnTo>
                  <a:pt x="57465" y="94292"/>
                </a:lnTo>
                <a:lnTo>
                  <a:pt x="78715" y="114337"/>
                </a:lnTo>
                <a:lnTo>
                  <a:pt x="91071" y="141960"/>
                </a:lnTo>
                <a:lnTo>
                  <a:pt x="91745" y="172207"/>
                </a:lnTo>
                <a:lnTo>
                  <a:pt x="81133" y="199421"/>
                </a:lnTo>
                <a:lnTo>
                  <a:pt x="61092" y="220674"/>
                </a:lnTo>
                <a:lnTo>
                  <a:pt x="33477" y="233032"/>
                </a:lnTo>
                <a:lnTo>
                  <a:pt x="405168" y="149352"/>
                </a:lnTo>
                <a:lnTo>
                  <a:pt x="432791" y="136995"/>
                </a:lnTo>
                <a:lnTo>
                  <a:pt x="452835" y="115746"/>
                </a:lnTo>
                <a:lnTo>
                  <a:pt x="463448" y="88532"/>
                </a:lnTo>
                <a:lnTo>
                  <a:pt x="463340" y="83680"/>
                </a:lnTo>
                <a:close/>
              </a:path>
              <a:path w="463550" h="233045">
                <a:moveTo>
                  <a:pt x="401949" y="0"/>
                </a:moveTo>
                <a:lnTo>
                  <a:pt x="371703" y="673"/>
                </a:lnTo>
                <a:lnTo>
                  <a:pt x="0" y="84353"/>
                </a:lnTo>
                <a:lnTo>
                  <a:pt x="30251" y="83680"/>
                </a:lnTo>
                <a:lnTo>
                  <a:pt x="463340" y="83680"/>
                </a:lnTo>
                <a:lnTo>
                  <a:pt x="462775" y="58280"/>
                </a:lnTo>
                <a:lnTo>
                  <a:pt x="450417" y="30657"/>
                </a:lnTo>
                <a:lnTo>
                  <a:pt x="429164" y="10612"/>
                </a:lnTo>
                <a:lnTo>
                  <a:pt x="40194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939801" y="3437249"/>
            <a:ext cx="463550" cy="233045"/>
          </a:xfrm>
          <a:custGeom>
            <a:avLst/>
            <a:gdLst/>
            <a:ahLst/>
            <a:cxnLst/>
            <a:rect l="l" t="t" r="r" b="b"/>
            <a:pathLst>
              <a:path w="463550" h="233045">
                <a:moveTo>
                  <a:pt x="405095" y="149320"/>
                </a:moveTo>
                <a:lnTo>
                  <a:pt x="33483" y="233030"/>
                </a:lnTo>
                <a:lnTo>
                  <a:pt x="61097" y="220673"/>
                </a:lnTo>
                <a:lnTo>
                  <a:pt x="81134" y="199423"/>
                </a:lnTo>
                <a:lnTo>
                  <a:pt x="91740" y="172211"/>
                </a:lnTo>
                <a:lnTo>
                  <a:pt x="91064" y="141966"/>
                </a:lnTo>
                <a:lnTo>
                  <a:pt x="78707" y="114352"/>
                </a:lnTo>
                <a:lnTo>
                  <a:pt x="57457" y="94315"/>
                </a:lnTo>
                <a:lnTo>
                  <a:pt x="30245" y="83709"/>
                </a:lnTo>
                <a:lnTo>
                  <a:pt x="0" y="84385"/>
                </a:lnTo>
                <a:lnTo>
                  <a:pt x="371612" y="676"/>
                </a:lnTo>
                <a:lnTo>
                  <a:pt x="429069" y="10606"/>
                </a:lnTo>
                <a:lnTo>
                  <a:pt x="462676" y="58256"/>
                </a:lnTo>
                <a:lnTo>
                  <a:pt x="463352" y="88501"/>
                </a:lnTo>
                <a:lnTo>
                  <a:pt x="452746" y="115714"/>
                </a:lnTo>
                <a:lnTo>
                  <a:pt x="432709" y="136963"/>
                </a:lnTo>
                <a:lnTo>
                  <a:pt x="405095" y="149320"/>
                </a:lnTo>
                <a:close/>
              </a:path>
            </a:pathLst>
          </a:custGeom>
          <a:ln w="9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257185" y="3054000"/>
            <a:ext cx="601345" cy="221615"/>
          </a:xfrm>
          <a:custGeom>
            <a:avLst/>
            <a:gdLst/>
            <a:ahLst/>
            <a:cxnLst/>
            <a:rect l="l" t="t" r="r" b="b"/>
            <a:pathLst>
              <a:path w="601345" h="221614">
                <a:moveTo>
                  <a:pt x="434530" y="0"/>
                </a:moveTo>
                <a:lnTo>
                  <a:pt x="443712" y="36982"/>
                </a:lnTo>
                <a:lnTo>
                  <a:pt x="0" y="147205"/>
                </a:lnTo>
                <a:lnTo>
                  <a:pt x="18376" y="221157"/>
                </a:lnTo>
                <a:lnTo>
                  <a:pt x="462089" y="110934"/>
                </a:lnTo>
                <a:lnTo>
                  <a:pt x="514531" y="110934"/>
                </a:lnTo>
                <a:lnTo>
                  <a:pt x="600798" y="37211"/>
                </a:lnTo>
                <a:lnTo>
                  <a:pt x="434530" y="0"/>
                </a:lnTo>
                <a:close/>
              </a:path>
              <a:path w="601345" h="221614">
                <a:moveTo>
                  <a:pt x="514531" y="110934"/>
                </a:moveTo>
                <a:lnTo>
                  <a:pt x="462089" y="110934"/>
                </a:lnTo>
                <a:lnTo>
                  <a:pt x="471271" y="147904"/>
                </a:lnTo>
                <a:lnTo>
                  <a:pt x="514531" y="11093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257192" y="3053907"/>
            <a:ext cx="600710" cy="221615"/>
          </a:xfrm>
          <a:custGeom>
            <a:avLst/>
            <a:gdLst/>
            <a:ahLst/>
            <a:cxnLst/>
            <a:rect l="l" t="t" r="r" b="b"/>
            <a:pathLst>
              <a:path w="600710" h="221614">
                <a:moveTo>
                  <a:pt x="0" y="147290"/>
                </a:moveTo>
                <a:lnTo>
                  <a:pt x="443612" y="36967"/>
                </a:lnTo>
                <a:lnTo>
                  <a:pt x="434418" y="0"/>
                </a:lnTo>
                <a:lnTo>
                  <a:pt x="600676" y="37161"/>
                </a:lnTo>
                <a:lnTo>
                  <a:pt x="471192" y="147870"/>
                </a:lnTo>
                <a:lnTo>
                  <a:pt x="461999" y="110903"/>
                </a:lnTo>
                <a:lnTo>
                  <a:pt x="18387" y="221225"/>
                </a:lnTo>
                <a:lnTo>
                  <a:pt x="0" y="147290"/>
                </a:lnTo>
                <a:close/>
              </a:path>
            </a:pathLst>
          </a:custGeom>
          <a:ln w="9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350462" y="3779104"/>
            <a:ext cx="213995" cy="365125"/>
          </a:xfrm>
          <a:custGeom>
            <a:avLst/>
            <a:gdLst/>
            <a:ahLst/>
            <a:cxnLst/>
            <a:rect l="l" t="t" r="r" b="b"/>
            <a:pathLst>
              <a:path w="213995" h="365125">
                <a:moveTo>
                  <a:pt x="167195" y="0"/>
                </a:moveTo>
                <a:lnTo>
                  <a:pt x="134918" y="46332"/>
                </a:lnTo>
                <a:lnTo>
                  <a:pt x="105984" y="99591"/>
                </a:lnTo>
                <a:lnTo>
                  <a:pt x="72580" y="165798"/>
                </a:lnTo>
                <a:lnTo>
                  <a:pt x="40908" y="232850"/>
                </a:lnTo>
                <a:lnTo>
                  <a:pt x="16697" y="288413"/>
                </a:lnTo>
                <a:lnTo>
                  <a:pt x="2282" y="326807"/>
                </a:lnTo>
                <a:lnTo>
                  <a:pt x="0" y="342353"/>
                </a:lnTo>
                <a:lnTo>
                  <a:pt x="46443" y="365036"/>
                </a:lnTo>
                <a:lnTo>
                  <a:pt x="78714" y="318703"/>
                </a:lnTo>
                <a:lnTo>
                  <a:pt x="107644" y="265445"/>
                </a:lnTo>
                <a:lnTo>
                  <a:pt x="141046" y="199237"/>
                </a:lnTo>
                <a:lnTo>
                  <a:pt x="172725" y="132185"/>
                </a:lnTo>
                <a:lnTo>
                  <a:pt x="196940" y="76622"/>
                </a:lnTo>
                <a:lnTo>
                  <a:pt x="211356" y="38228"/>
                </a:lnTo>
                <a:lnTo>
                  <a:pt x="213639" y="22682"/>
                </a:lnTo>
                <a:lnTo>
                  <a:pt x="167195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350246" y="3779110"/>
            <a:ext cx="213995" cy="365760"/>
          </a:xfrm>
          <a:custGeom>
            <a:avLst/>
            <a:gdLst/>
            <a:ahLst/>
            <a:cxnLst/>
            <a:rect l="l" t="t" r="r" b="b"/>
            <a:pathLst>
              <a:path w="213995" h="365760">
                <a:moveTo>
                  <a:pt x="167419" y="0"/>
                </a:moveTo>
                <a:lnTo>
                  <a:pt x="213889" y="22710"/>
                </a:lnTo>
                <a:lnTo>
                  <a:pt x="211601" y="38267"/>
                </a:lnTo>
                <a:lnTo>
                  <a:pt x="197165" y="76688"/>
                </a:lnTo>
                <a:lnTo>
                  <a:pt x="172919" y="132289"/>
                </a:lnTo>
                <a:lnTo>
                  <a:pt x="141202" y="199386"/>
                </a:lnTo>
                <a:lnTo>
                  <a:pt x="107752" y="265637"/>
                </a:lnTo>
                <a:lnTo>
                  <a:pt x="78782" y="318929"/>
                </a:lnTo>
                <a:lnTo>
                  <a:pt x="57339" y="353926"/>
                </a:lnTo>
                <a:lnTo>
                  <a:pt x="46470" y="365290"/>
                </a:lnTo>
                <a:lnTo>
                  <a:pt x="0" y="342579"/>
                </a:lnTo>
                <a:lnTo>
                  <a:pt x="16723" y="288601"/>
                </a:lnTo>
                <a:lnTo>
                  <a:pt x="40969" y="233000"/>
                </a:lnTo>
                <a:lnTo>
                  <a:pt x="72686" y="165903"/>
                </a:lnTo>
                <a:lnTo>
                  <a:pt x="106136" y="99652"/>
                </a:lnTo>
                <a:lnTo>
                  <a:pt x="135106" y="46360"/>
                </a:lnTo>
                <a:lnTo>
                  <a:pt x="156550" y="11364"/>
                </a:lnTo>
                <a:lnTo>
                  <a:pt x="167419" y="0"/>
                </a:lnTo>
                <a:close/>
              </a:path>
            </a:pathLst>
          </a:custGeom>
          <a:ln w="9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407920" y="2558709"/>
            <a:ext cx="232410" cy="435609"/>
          </a:xfrm>
          <a:custGeom>
            <a:avLst/>
            <a:gdLst/>
            <a:ahLst/>
            <a:cxnLst/>
            <a:rect l="l" t="t" r="r" b="b"/>
            <a:pathLst>
              <a:path w="232410" h="435610">
                <a:moveTo>
                  <a:pt x="0" y="30200"/>
                </a:moveTo>
                <a:lnTo>
                  <a:pt x="150964" y="380009"/>
                </a:lnTo>
                <a:lnTo>
                  <a:pt x="165467" y="406053"/>
                </a:lnTo>
                <a:lnTo>
                  <a:pt x="182562" y="425057"/>
                </a:lnTo>
                <a:lnTo>
                  <a:pt x="200153" y="435253"/>
                </a:lnTo>
                <a:lnTo>
                  <a:pt x="216141" y="434873"/>
                </a:lnTo>
                <a:lnTo>
                  <a:pt x="227383" y="423501"/>
                </a:lnTo>
                <a:lnTo>
                  <a:pt x="232032" y="403709"/>
                </a:lnTo>
                <a:lnTo>
                  <a:pt x="229932" y="378232"/>
                </a:lnTo>
                <a:lnTo>
                  <a:pt x="220929" y="349808"/>
                </a:lnTo>
                <a:lnTo>
                  <a:pt x="106836" y="85439"/>
                </a:lnTo>
                <a:lnTo>
                  <a:pt x="49182" y="85439"/>
                </a:lnTo>
                <a:lnTo>
                  <a:pt x="31592" y="75244"/>
                </a:lnTo>
                <a:lnTo>
                  <a:pt x="14500" y="56243"/>
                </a:lnTo>
                <a:lnTo>
                  <a:pt x="0" y="30200"/>
                </a:lnTo>
                <a:close/>
              </a:path>
              <a:path w="232410" h="435610">
                <a:moveTo>
                  <a:pt x="69964" y="0"/>
                </a:moveTo>
                <a:lnTo>
                  <a:pt x="78967" y="28421"/>
                </a:lnTo>
                <a:lnTo>
                  <a:pt x="81067" y="53895"/>
                </a:lnTo>
                <a:lnTo>
                  <a:pt x="76418" y="73687"/>
                </a:lnTo>
                <a:lnTo>
                  <a:pt x="65176" y="85064"/>
                </a:lnTo>
                <a:lnTo>
                  <a:pt x="49182" y="85439"/>
                </a:lnTo>
                <a:lnTo>
                  <a:pt x="106836" y="85439"/>
                </a:lnTo>
                <a:lnTo>
                  <a:pt x="6996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407917" y="2558682"/>
            <a:ext cx="232410" cy="435609"/>
          </a:xfrm>
          <a:custGeom>
            <a:avLst/>
            <a:gdLst/>
            <a:ahLst/>
            <a:cxnLst/>
            <a:rect l="l" t="t" r="r" b="b"/>
            <a:pathLst>
              <a:path w="232410" h="435610">
                <a:moveTo>
                  <a:pt x="150967" y="380031"/>
                </a:moveTo>
                <a:lnTo>
                  <a:pt x="0" y="30193"/>
                </a:lnTo>
                <a:lnTo>
                  <a:pt x="14501" y="56241"/>
                </a:lnTo>
                <a:lnTo>
                  <a:pt x="31596" y="75246"/>
                </a:lnTo>
                <a:lnTo>
                  <a:pt x="49187" y="85442"/>
                </a:lnTo>
                <a:lnTo>
                  <a:pt x="65177" y="85064"/>
                </a:lnTo>
                <a:lnTo>
                  <a:pt x="76421" y="73689"/>
                </a:lnTo>
                <a:lnTo>
                  <a:pt x="81071" y="53896"/>
                </a:lnTo>
                <a:lnTo>
                  <a:pt x="78971" y="28420"/>
                </a:lnTo>
                <a:lnTo>
                  <a:pt x="69967" y="0"/>
                </a:lnTo>
                <a:lnTo>
                  <a:pt x="220935" y="349837"/>
                </a:lnTo>
                <a:lnTo>
                  <a:pt x="229938" y="378258"/>
                </a:lnTo>
                <a:lnTo>
                  <a:pt x="232038" y="403734"/>
                </a:lnTo>
                <a:lnTo>
                  <a:pt x="227389" y="423527"/>
                </a:lnTo>
                <a:lnTo>
                  <a:pt x="216144" y="434902"/>
                </a:lnTo>
                <a:lnTo>
                  <a:pt x="200154" y="435280"/>
                </a:lnTo>
                <a:lnTo>
                  <a:pt x="182563" y="425084"/>
                </a:lnTo>
                <a:lnTo>
                  <a:pt x="165469" y="406079"/>
                </a:lnTo>
                <a:lnTo>
                  <a:pt x="150967" y="38003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266778" y="2936101"/>
            <a:ext cx="1066800" cy="99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266778" y="2936095"/>
            <a:ext cx="1066800" cy="990600"/>
          </a:xfrm>
          <a:custGeom>
            <a:avLst/>
            <a:gdLst/>
            <a:ahLst/>
            <a:cxnLst/>
            <a:rect l="l" t="t" r="r" b="b"/>
            <a:pathLst>
              <a:path w="1066800" h="990600">
                <a:moveTo>
                  <a:pt x="0" y="495047"/>
                </a:moveTo>
                <a:lnTo>
                  <a:pt x="2178" y="449988"/>
                </a:lnTo>
                <a:lnTo>
                  <a:pt x="8589" y="406062"/>
                </a:lnTo>
                <a:lnTo>
                  <a:pt x="19043" y="363444"/>
                </a:lnTo>
                <a:lnTo>
                  <a:pt x="33353" y="322309"/>
                </a:lnTo>
                <a:lnTo>
                  <a:pt x="51331" y="282832"/>
                </a:lnTo>
                <a:lnTo>
                  <a:pt x="72787" y="245187"/>
                </a:lnTo>
                <a:lnTo>
                  <a:pt x="97534" y="209550"/>
                </a:lnTo>
                <a:lnTo>
                  <a:pt x="125385" y="176094"/>
                </a:lnTo>
                <a:lnTo>
                  <a:pt x="156149" y="144996"/>
                </a:lnTo>
                <a:lnTo>
                  <a:pt x="189640" y="116428"/>
                </a:lnTo>
                <a:lnTo>
                  <a:pt x="225669" y="90568"/>
                </a:lnTo>
                <a:lnTo>
                  <a:pt x="264048" y="67588"/>
                </a:lnTo>
                <a:lnTo>
                  <a:pt x="304588" y="47664"/>
                </a:lnTo>
                <a:lnTo>
                  <a:pt x="347102" y="30971"/>
                </a:lnTo>
                <a:lnTo>
                  <a:pt x="391401" y="17683"/>
                </a:lnTo>
                <a:lnTo>
                  <a:pt x="437297" y="7975"/>
                </a:lnTo>
                <a:lnTo>
                  <a:pt x="484602" y="2023"/>
                </a:lnTo>
                <a:lnTo>
                  <a:pt x="533127" y="0"/>
                </a:lnTo>
                <a:lnTo>
                  <a:pt x="581653" y="2023"/>
                </a:lnTo>
                <a:lnTo>
                  <a:pt x="628958" y="7975"/>
                </a:lnTo>
                <a:lnTo>
                  <a:pt x="674854" y="17683"/>
                </a:lnTo>
                <a:lnTo>
                  <a:pt x="719153" y="30971"/>
                </a:lnTo>
                <a:lnTo>
                  <a:pt x="761667" y="47664"/>
                </a:lnTo>
                <a:lnTo>
                  <a:pt x="802207" y="67588"/>
                </a:lnTo>
                <a:lnTo>
                  <a:pt x="840586" y="90568"/>
                </a:lnTo>
                <a:lnTo>
                  <a:pt x="876615" y="116428"/>
                </a:lnTo>
                <a:lnTo>
                  <a:pt x="910106" y="144996"/>
                </a:lnTo>
                <a:lnTo>
                  <a:pt x="940870" y="176094"/>
                </a:lnTo>
                <a:lnTo>
                  <a:pt x="968720" y="209550"/>
                </a:lnTo>
                <a:lnTo>
                  <a:pt x="993468" y="245187"/>
                </a:lnTo>
                <a:lnTo>
                  <a:pt x="1014924" y="282832"/>
                </a:lnTo>
                <a:lnTo>
                  <a:pt x="1032902" y="322309"/>
                </a:lnTo>
                <a:lnTo>
                  <a:pt x="1047212" y="363444"/>
                </a:lnTo>
                <a:lnTo>
                  <a:pt x="1057666" y="406062"/>
                </a:lnTo>
                <a:lnTo>
                  <a:pt x="1064077" y="449988"/>
                </a:lnTo>
                <a:lnTo>
                  <a:pt x="1066255" y="495047"/>
                </a:lnTo>
                <a:lnTo>
                  <a:pt x="1064077" y="540106"/>
                </a:lnTo>
                <a:lnTo>
                  <a:pt x="1057666" y="584032"/>
                </a:lnTo>
                <a:lnTo>
                  <a:pt x="1047212" y="626650"/>
                </a:lnTo>
                <a:lnTo>
                  <a:pt x="1032902" y="667785"/>
                </a:lnTo>
                <a:lnTo>
                  <a:pt x="1014924" y="707262"/>
                </a:lnTo>
                <a:lnTo>
                  <a:pt x="993468" y="744907"/>
                </a:lnTo>
                <a:lnTo>
                  <a:pt x="968720" y="780544"/>
                </a:lnTo>
                <a:lnTo>
                  <a:pt x="940870" y="814000"/>
                </a:lnTo>
                <a:lnTo>
                  <a:pt x="910106" y="845098"/>
                </a:lnTo>
                <a:lnTo>
                  <a:pt x="876615" y="873665"/>
                </a:lnTo>
                <a:lnTo>
                  <a:pt x="840586" y="899526"/>
                </a:lnTo>
                <a:lnTo>
                  <a:pt x="802207" y="922506"/>
                </a:lnTo>
                <a:lnTo>
                  <a:pt x="761667" y="942430"/>
                </a:lnTo>
                <a:lnTo>
                  <a:pt x="719153" y="959123"/>
                </a:lnTo>
                <a:lnTo>
                  <a:pt x="674854" y="972411"/>
                </a:lnTo>
                <a:lnTo>
                  <a:pt x="628958" y="982118"/>
                </a:lnTo>
                <a:lnTo>
                  <a:pt x="581653" y="988071"/>
                </a:lnTo>
                <a:lnTo>
                  <a:pt x="533127" y="990094"/>
                </a:lnTo>
                <a:lnTo>
                  <a:pt x="484602" y="988071"/>
                </a:lnTo>
                <a:lnTo>
                  <a:pt x="437297" y="982118"/>
                </a:lnTo>
                <a:lnTo>
                  <a:pt x="391401" y="972411"/>
                </a:lnTo>
                <a:lnTo>
                  <a:pt x="347102" y="959123"/>
                </a:lnTo>
                <a:lnTo>
                  <a:pt x="304588" y="942430"/>
                </a:lnTo>
                <a:lnTo>
                  <a:pt x="264048" y="922506"/>
                </a:lnTo>
                <a:lnTo>
                  <a:pt x="225669" y="899526"/>
                </a:lnTo>
                <a:lnTo>
                  <a:pt x="189640" y="873665"/>
                </a:lnTo>
                <a:lnTo>
                  <a:pt x="156149" y="845098"/>
                </a:lnTo>
                <a:lnTo>
                  <a:pt x="125385" y="814000"/>
                </a:lnTo>
                <a:lnTo>
                  <a:pt x="97534" y="780544"/>
                </a:lnTo>
                <a:lnTo>
                  <a:pt x="72787" y="744907"/>
                </a:lnTo>
                <a:lnTo>
                  <a:pt x="51331" y="707262"/>
                </a:lnTo>
                <a:lnTo>
                  <a:pt x="33353" y="667785"/>
                </a:lnTo>
                <a:lnTo>
                  <a:pt x="19043" y="626650"/>
                </a:lnTo>
                <a:lnTo>
                  <a:pt x="8589" y="584032"/>
                </a:lnTo>
                <a:lnTo>
                  <a:pt x="2178" y="540106"/>
                </a:lnTo>
                <a:lnTo>
                  <a:pt x="0" y="495047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658892" y="3196889"/>
            <a:ext cx="282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831927" y="1894696"/>
            <a:ext cx="0" cy="395605"/>
          </a:xfrm>
          <a:custGeom>
            <a:avLst/>
            <a:gdLst/>
            <a:ahLst/>
            <a:cxnLst/>
            <a:rect l="l" t="t" r="r" b="b"/>
            <a:pathLst>
              <a:path h="395605">
                <a:moveTo>
                  <a:pt x="0" y="0"/>
                </a:moveTo>
                <a:lnTo>
                  <a:pt x="0" y="395086"/>
                </a:lnTo>
              </a:path>
            </a:pathLst>
          </a:custGeom>
          <a:ln w="190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714513" y="2289982"/>
            <a:ext cx="117475" cy="265430"/>
          </a:xfrm>
          <a:custGeom>
            <a:avLst/>
            <a:gdLst/>
            <a:ahLst/>
            <a:cxnLst/>
            <a:rect l="l" t="t" r="r" b="b"/>
            <a:pathLst>
              <a:path w="117475" h="265430">
                <a:moveTo>
                  <a:pt x="117415" y="0"/>
                </a:moveTo>
                <a:lnTo>
                  <a:pt x="0" y="264977"/>
                </a:lnTo>
              </a:path>
            </a:pathLst>
          </a:custGeom>
          <a:ln w="190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831927" y="2289982"/>
            <a:ext cx="119380" cy="265430"/>
          </a:xfrm>
          <a:custGeom>
            <a:avLst/>
            <a:gdLst/>
            <a:ahLst/>
            <a:cxnLst/>
            <a:rect l="l" t="t" r="r" b="b"/>
            <a:pathLst>
              <a:path w="119379" h="265430">
                <a:moveTo>
                  <a:pt x="0" y="0"/>
                </a:moveTo>
                <a:lnTo>
                  <a:pt x="119002" y="264977"/>
                </a:lnTo>
              </a:path>
            </a:pathLst>
          </a:custGeom>
          <a:ln w="190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638257" y="1564492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95288" y="89522"/>
                </a:moveTo>
                <a:lnTo>
                  <a:pt x="113703" y="193039"/>
                </a:lnTo>
                <a:lnTo>
                  <a:pt x="24803" y="204228"/>
                </a:lnTo>
                <a:lnTo>
                  <a:pt x="83286" y="286257"/>
                </a:lnTo>
                <a:lnTo>
                  <a:pt x="0" y="317995"/>
                </a:lnTo>
                <a:lnTo>
                  <a:pt x="70485" y="379552"/>
                </a:lnTo>
                <a:lnTo>
                  <a:pt x="27190" y="440181"/>
                </a:lnTo>
                <a:lnTo>
                  <a:pt x="101701" y="450430"/>
                </a:lnTo>
                <a:lnTo>
                  <a:pt x="104076" y="533399"/>
                </a:lnTo>
                <a:lnTo>
                  <a:pt x="159321" y="447586"/>
                </a:lnTo>
                <a:lnTo>
                  <a:pt x="200957" y="447586"/>
                </a:lnTo>
                <a:lnTo>
                  <a:pt x="208953" y="428942"/>
                </a:lnTo>
                <a:lnTo>
                  <a:pt x="251873" y="428942"/>
                </a:lnTo>
                <a:lnTo>
                  <a:pt x="257810" y="393509"/>
                </a:lnTo>
                <a:lnTo>
                  <a:pt x="313232" y="393509"/>
                </a:lnTo>
                <a:lnTo>
                  <a:pt x="309880" y="354368"/>
                </a:lnTo>
                <a:lnTo>
                  <a:pt x="379161" y="354368"/>
                </a:lnTo>
                <a:lnTo>
                  <a:pt x="346710" y="303987"/>
                </a:lnTo>
                <a:lnTo>
                  <a:pt x="386715" y="278803"/>
                </a:lnTo>
                <a:lnTo>
                  <a:pt x="359511" y="232181"/>
                </a:lnTo>
                <a:lnTo>
                  <a:pt x="457200" y="164096"/>
                </a:lnTo>
                <a:lnTo>
                  <a:pt x="346710" y="161302"/>
                </a:lnTo>
                <a:lnTo>
                  <a:pt x="348243" y="157606"/>
                </a:lnTo>
                <a:lnTo>
                  <a:pt x="180975" y="157606"/>
                </a:lnTo>
                <a:lnTo>
                  <a:pt x="95288" y="89522"/>
                </a:lnTo>
                <a:close/>
              </a:path>
              <a:path w="457200" h="533400">
                <a:moveTo>
                  <a:pt x="200957" y="447586"/>
                </a:moveTo>
                <a:lnTo>
                  <a:pt x="159321" y="447586"/>
                </a:lnTo>
                <a:lnTo>
                  <a:pt x="184150" y="486778"/>
                </a:lnTo>
                <a:lnTo>
                  <a:pt x="200957" y="447586"/>
                </a:lnTo>
                <a:close/>
              </a:path>
              <a:path w="457200" h="533400">
                <a:moveTo>
                  <a:pt x="251873" y="428942"/>
                </a:moveTo>
                <a:lnTo>
                  <a:pt x="208953" y="428942"/>
                </a:lnTo>
                <a:lnTo>
                  <a:pt x="245783" y="465289"/>
                </a:lnTo>
                <a:lnTo>
                  <a:pt x="251873" y="428942"/>
                </a:lnTo>
                <a:close/>
              </a:path>
              <a:path w="457200" h="533400">
                <a:moveTo>
                  <a:pt x="313232" y="393509"/>
                </a:moveTo>
                <a:lnTo>
                  <a:pt x="257810" y="393509"/>
                </a:lnTo>
                <a:lnTo>
                  <a:pt x="316268" y="428942"/>
                </a:lnTo>
                <a:lnTo>
                  <a:pt x="313232" y="393509"/>
                </a:lnTo>
                <a:close/>
              </a:path>
              <a:path w="457200" h="533400">
                <a:moveTo>
                  <a:pt x="379161" y="354368"/>
                </a:moveTo>
                <a:lnTo>
                  <a:pt x="309880" y="354368"/>
                </a:lnTo>
                <a:lnTo>
                  <a:pt x="399554" y="386029"/>
                </a:lnTo>
                <a:lnTo>
                  <a:pt x="379161" y="354368"/>
                </a:lnTo>
                <a:close/>
              </a:path>
              <a:path w="457200" h="533400">
                <a:moveTo>
                  <a:pt x="205778" y="46596"/>
                </a:moveTo>
                <a:lnTo>
                  <a:pt x="180975" y="157606"/>
                </a:lnTo>
                <a:lnTo>
                  <a:pt x="348243" y="157606"/>
                </a:lnTo>
                <a:lnTo>
                  <a:pt x="354446" y="142659"/>
                </a:lnTo>
                <a:lnTo>
                  <a:pt x="307441" y="142659"/>
                </a:lnTo>
                <a:lnTo>
                  <a:pt x="308835" y="107226"/>
                </a:lnTo>
                <a:lnTo>
                  <a:pt x="242608" y="107226"/>
                </a:lnTo>
                <a:lnTo>
                  <a:pt x="205778" y="46596"/>
                </a:lnTo>
                <a:close/>
              </a:path>
              <a:path w="457200" h="533400">
                <a:moveTo>
                  <a:pt x="381139" y="78333"/>
                </a:moveTo>
                <a:lnTo>
                  <a:pt x="307441" y="142659"/>
                </a:lnTo>
                <a:lnTo>
                  <a:pt x="354446" y="142659"/>
                </a:lnTo>
                <a:lnTo>
                  <a:pt x="381139" y="78333"/>
                </a:lnTo>
                <a:close/>
              </a:path>
              <a:path w="457200" h="533400">
                <a:moveTo>
                  <a:pt x="313055" y="0"/>
                </a:moveTo>
                <a:lnTo>
                  <a:pt x="242608" y="107226"/>
                </a:lnTo>
                <a:lnTo>
                  <a:pt x="308835" y="107226"/>
                </a:lnTo>
                <a:lnTo>
                  <a:pt x="313055" y="0"/>
                </a:lnTo>
                <a:close/>
              </a:path>
            </a:pathLst>
          </a:custGeom>
          <a:solidFill>
            <a:srgbClr val="0021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638252" y="1564495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242488" y="107168"/>
                </a:moveTo>
                <a:lnTo>
                  <a:pt x="312895" y="0"/>
                </a:lnTo>
                <a:lnTo>
                  <a:pt x="307289" y="142587"/>
                </a:lnTo>
                <a:lnTo>
                  <a:pt x="380953" y="78290"/>
                </a:lnTo>
                <a:lnTo>
                  <a:pt x="346533" y="161221"/>
                </a:lnTo>
                <a:lnTo>
                  <a:pt x="456966" y="164010"/>
                </a:lnTo>
                <a:lnTo>
                  <a:pt x="359332" y="232058"/>
                </a:lnTo>
                <a:lnTo>
                  <a:pt x="386517" y="278658"/>
                </a:lnTo>
                <a:lnTo>
                  <a:pt x="346533" y="303833"/>
                </a:lnTo>
                <a:lnTo>
                  <a:pt x="399359" y="385826"/>
                </a:lnTo>
                <a:lnTo>
                  <a:pt x="309721" y="354184"/>
                </a:lnTo>
                <a:lnTo>
                  <a:pt x="316111" y="428723"/>
                </a:lnTo>
                <a:lnTo>
                  <a:pt x="257678" y="393305"/>
                </a:lnTo>
                <a:lnTo>
                  <a:pt x="245661" y="465055"/>
                </a:lnTo>
                <a:lnTo>
                  <a:pt x="208850" y="428723"/>
                </a:lnTo>
                <a:lnTo>
                  <a:pt x="184056" y="486528"/>
                </a:lnTo>
                <a:lnTo>
                  <a:pt x="159240" y="447358"/>
                </a:lnTo>
                <a:lnTo>
                  <a:pt x="104023" y="533127"/>
                </a:lnTo>
                <a:lnTo>
                  <a:pt x="101653" y="450196"/>
                </a:lnTo>
                <a:lnTo>
                  <a:pt x="27185" y="439954"/>
                </a:lnTo>
                <a:lnTo>
                  <a:pt x="70449" y="379360"/>
                </a:lnTo>
                <a:lnTo>
                  <a:pt x="0" y="317828"/>
                </a:lnTo>
                <a:lnTo>
                  <a:pt x="83248" y="286112"/>
                </a:lnTo>
                <a:lnTo>
                  <a:pt x="24794" y="204118"/>
                </a:lnTo>
                <a:lnTo>
                  <a:pt x="113649" y="192938"/>
                </a:lnTo>
                <a:lnTo>
                  <a:pt x="95243" y="89471"/>
                </a:lnTo>
                <a:lnTo>
                  <a:pt x="180882" y="157519"/>
                </a:lnTo>
                <a:lnTo>
                  <a:pt x="205677" y="46574"/>
                </a:lnTo>
                <a:lnTo>
                  <a:pt x="242488" y="107168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856105" y="2631234"/>
            <a:ext cx="61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CD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472639" y="3123638"/>
            <a:ext cx="61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CD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984564" y="2846332"/>
            <a:ext cx="363220" cy="157480"/>
          </a:xfrm>
          <a:custGeom>
            <a:avLst/>
            <a:gdLst/>
            <a:ahLst/>
            <a:cxnLst/>
            <a:rect l="l" t="t" r="r" b="b"/>
            <a:pathLst>
              <a:path w="363220" h="157480">
                <a:moveTo>
                  <a:pt x="362956" y="0"/>
                </a:moveTo>
                <a:lnTo>
                  <a:pt x="0" y="157131"/>
                </a:lnTo>
              </a:path>
            </a:pathLst>
          </a:custGeom>
          <a:ln w="19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694599" y="3000796"/>
            <a:ext cx="290195" cy="2540"/>
          </a:xfrm>
          <a:custGeom>
            <a:avLst/>
            <a:gdLst/>
            <a:ahLst/>
            <a:cxnLst/>
            <a:rect l="l" t="t" r="r" b="b"/>
            <a:pathLst>
              <a:path w="290195" h="2539">
                <a:moveTo>
                  <a:pt x="290126" y="2481"/>
                </a:moveTo>
                <a:lnTo>
                  <a:pt x="0" y="0"/>
                </a:lnTo>
              </a:path>
            </a:pathLst>
          </a:custGeom>
          <a:ln w="19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788626" y="3003279"/>
            <a:ext cx="196215" cy="215265"/>
          </a:xfrm>
          <a:custGeom>
            <a:avLst/>
            <a:gdLst/>
            <a:ahLst/>
            <a:cxnLst/>
            <a:rect l="l" t="t" r="r" b="b"/>
            <a:pathLst>
              <a:path w="196214" h="215264">
                <a:moveTo>
                  <a:pt x="196100" y="0"/>
                </a:moveTo>
                <a:lnTo>
                  <a:pt x="0" y="214709"/>
                </a:lnTo>
              </a:path>
            </a:pathLst>
          </a:custGeom>
          <a:ln w="190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085664" y="2679162"/>
            <a:ext cx="544830" cy="423545"/>
          </a:xfrm>
          <a:custGeom>
            <a:avLst/>
            <a:gdLst/>
            <a:ahLst/>
            <a:cxnLst/>
            <a:rect l="l" t="t" r="r" b="b"/>
            <a:pathLst>
              <a:path w="544829" h="423544">
                <a:moveTo>
                  <a:pt x="330231" y="334124"/>
                </a:moveTo>
                <a:lnTo>
                  <a:pt x="269112" y="334124"/>
                </a:lnTo>
                <a:lnTo>
                  <a:pt x="301828" y="423430"/>
                </a:lnTo>
                <a:lnTo>
                  <a:pt x="330231" y="334124"/>
                </a:lnTo>
                <a:close/>
              </a:path>
              <a:path w="544829" h="423544">
                <a:moveTo>
                  <a:pt x="385971" y="318909"/>
                </a:moveTo>
                <a:lnTo>
                  <a:pt x="205765" y="318909"/>
                </a:lnTo>
                <a:lnTo>
                  <a:pt x="215684" y="386562"/>
                </a:lnTo>
                <a:lnTo>
                  <a:pt x="269112" y="334124"/>
                </a:lnTo>
                <a:lnTo>
                  <a:pt x="330231" y="334124"/>
                </a:lnTo>
                <a:lnTo>
                  <a:pt x="331406" y="330428"/>
                </a:lnTo>
                <a:lnTo>
                  <a:pt x="381738" y="330428"/>
                </a:lnTo>
                <a:lnTo>
                  <a:pt x="385971" y="318909"/>
                </a:lnTo>
                <a:close/>
              </a:path>
              <a:path w="544829" h="423544">
                <a:moveTo>
                  <a:pt x="391516" y="303822"/>
                </a:moveTo>
                <a:lnTo>
                  <a:pt x="147332" y="303822"/>
                </a:lnTo>
                <a:lnTo>
                  <a:pt x="142773" y="355371"/>
                </a:lnTo>
                <a:lnTo>
                  <a:pt x="205765" y="318909"/>
                </a:lnTo>
                <a:lnTo>
                  <a:pt x="385971" y="318909"/>
                </a:lnTo>
                <a:lnTo>
                  <a:pt x="391516" y="303822"/>
                </a:lnTo>
                <a:close/>
              </a:path>
              <a:path w="544829" h="423544">
                <a:moveTo>
                  <a:pt x="381738" y="330428"/>
                </a:moveTo>
                <a:lnTo>
                  <a:pt x="331406" y="330428"/>
                </a:lnTo>
                <a:lnTo>
                  <a:pt x="376300" y="345224"/>
                </a:lnTo>
                <a:lnTo>
                  <a:pt x="381738" y="330428"/>
                </a:lnTo>
                <a:close/>
              </a:path>
              <a:path w="544829" h="423544">
                <a:moveTo>
                  <a:pt x="484565" y="294563"/>
                </a:moveTo>
                <a:lnTo>
                  <a:pt x="394919" y="294563"/>
                </a:lnTo>
                <a:lnTo>
                  <a:pt x="509625" y="326504"/>
                </a:lnTo>
                <a:lnTo>
                  <a:pt x="484565" y="294563"/>
                </a:lnTo>
                <a:close/>
              </a:path>
              <a:path w="544829" h="423544">
                <a:moveTo>
                  <a:pt x="471124" y="277431"/>
                </a:moveTo>
                <a:lnTo>
                  <a:pt x="101345" y="277431"/>
                </a:lnTo>
                <a:lnTo>
                  <a:pt x="86944" y="321538"/>
                </a:lnTo>
                <a:lnTo>
                  <a:pt x="147332" y="303822"/>
                </a:lnTo>
                <a:lnTo>
                  <a:pt x="391516" y="303822"/>
                </a:lnTo>
                <a:lnTo>
                  <a:pt x="394919" y="294563"/>
                </a:lnTo>
                <a:lnTo>
                  <a:pt x="484565" y="294563"/>
                </a:lnTo>
                <a:lnTo>
                  <a:pt x="471124" y="277431"/>
                </a:lnTo>
                <a:close/>
              </a:path>
              <a:path w="544829" h="423544">
                <a:moveTo>
                  <a:pt x="99771" y="72072"/>
                </a:moveTo>
                <a:lnTo>
                  <a:pt x="97205" y="165620"/>
                </a:lnTo>
                <a:lnTo>
                  <a:pt x="22910" y="170865"/>
                </a:lnTo>
                <a:lnTo>
                  <a:pt x="62458" y="234823"/>
                </a:lnTo>
                <a:lnTo>
                  <a:pt x="0" y="289509"/>
                </a:lnTo>
                <a:lnTo>
                  <a:pt x="101345" y="277431"/>
                </a:lnTo>
                <a:lnTo>
                  <a:pt x="471124" y="277431"/>
                </a:lnTo>
                <a:lnTo>
                  <a:pt x="441401" y="239547"/>
                </a:lnTo>
                <a:lnTo>
                  <a:pt x="527303" y="213245"/>
                </a:lnTo>
                <a:lnTo>
                  <a:pt x="430758" y="197408"/>
                </a:lnTo>
                <a:lnTo>
                  <a:pt x="525958" y="124853"/>
                </a:lnTo>
                <a:lnTo>
                  <a:pt x="416788" y="124853"/>
                </a:lnTo>
                <a:lnTo>
                  <a:pt x="419841" y="116065"/>
                </a:lnTo>
                <a:lnTo>
                  <a:pt x="177291" y="116065"/>
                </a:lnTo>
                <a:lnTo>
                  <a:pt x="99771" y="72072"/>
                </a:lnTo>
                <a:close/>
              </a:path>
              <a:path w="544829" h="423544">
                <a:moveTo>
                  <a:pt x="544321" y="110858"/>
                </a:moveTo>
                <a:lnTo>
                  <a:pt x="416788" y="124853"/>
                </a:lnTo>
                <a:lnTo>
                  <a:pt x="525958" y="124853"/>
                </a:lnTo>
                <a:lnTo>
                  <a:pt x="544321" y="110858"/>
                </a:lnTo>
                <a:close/>
              </a:path>
              <a:path w="544829" h="423544">
                <a:moveTo>
                  <a:pt x="203276" y="18732"/>
                </a:moveTo>
                <a:lnTo>
                  <a:pt x="177291" y="116065"/>
                </a:lnTo>
                <a:lnTo>
                  <a:pt x="419841" y="116065"/>
                </a:lnTo>
                <a:lnTo>
                  <a:pt x="422149" y="109423"/>
                </a:lnTo>
                <a:lnTo>
                  <a:pt x="338696" y="109423"/>
                </a:lnTo>
                <a:lnTo>
                  <a:pt x="338135" y="80137"/>
                </a:lnTo>
                <a:lnTo>
                  <a:pt x="268528" y="80137"/>
                </a:lnTo>
                <a:lnTo>
                  <a:pt x="203276" y="18732"/>
                </a:lnTo>
                <a:close/>
              </a:path>
              <a:path w="544829" h="423544">
                <a:moveTo>
                  <a:pt x="440067" y="57848"/>
                </a:moveTo>
                <a:lnTo>
                  <a:pt x="338696" y="109423"/>
                </a:lnTo>
                <a:lnTo>
                  <a:pt x="422149" y="109423"/>
                </a:lnTo>
                <a:lnTo>
                  <a:pt x="440067" y="57848"/>
                </a:lnTo>
                <a:close/>
              </a:path>
              <a:path w="544829" h="423544">
                <a:moveTo>
                  <a:pt x="336600" y="0"/>
                </a:moveTo>
                <a:lnTo>
                  <a:pt x="268528" y="80137"/>
                </a:lnTo>
                <a:lnTo>
                  <a:pt x="338135" y="80137"/>
                </a:lnTo>
                <a:lnTo>
                  <a:pt x="336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085741" y="2679218"/>
            <a:ext cx="544830" cy="424180"/>
          </a:xfrm>
          <a:custGeom>
            <a:avLst/>
            <a:gdLst/>
            <a:ahLst/>
            <a:cxnLst/>
            <a:rect l="l" t="t" r="r" b="b"/>
            <a:pathLst>
              <a:path w="544829" h="424180">
                <a:moveTo>
                  <a:pt x="416857" y="124855"/>
                </a:moveTo>
                <a:lnTo>
                  <a:pt x="544424" y="110800"/>
                </a:lnTo>
                <a:lnTo>
                  <a:pt x="430873" y="197427"/>
                </a:lnTo>
                <a:lnTo>
                  <a:pt x="527452" y="213231"/>
                </a:lnTo>
                <a:lnTo>
                  <a:pt x="441533" y="239582"/>
                </a:lnTo>
                <a:lnTo>
                  <a:pt x="509824" y="326536"/>
                </a:lnTo>
                <a:lnTo>
                  <a:pt x="395062" y="294638"/>
                </a:lnTo>
                <a:lnTo>
                  <a:pt x="376461" y="345330"/>
                </a:lnTo>
                <a:lnTo>
                  <a:pt x="331539" y="330549"/>
                </a:lnTo>
                <a:lnTo>
                  <a:pt x="301995" y="423593"/>
                </a:lnTo>
                <a:lnTo>
                  <a:pt x="269224" y="334274"/>
                </a:lnTo>
                <a:lnTo>
                  <a:pt x="215808" y="386748"/>
                </a:lnTo>
                <a:lnTo>
                  <a:pt x="205854" y="319088"/>
                </a:lnTo>
                <a:lnTo>
                  <a:pt x="142849" y="355586"/>
                </a:lnTo>
                <a:lnTo>
                  <a:pt x="147390" y="304020"/>
                </a:lnTo>
                <a:lnTo>
                  <a:pt x="86991" y="321768"/>
                </a:lnTo>
                <a:lnTo>
                  <a:pt x="101373" y="277643"/>
                </a:lnTo>
                <a:lnTo>
                  <a:pt x="0" y="289764"/>
                </a:lnTo>
                <a:lnTo>
                  <a:pt x="62451" y="235038"/>
                </a:lnTo>
                <a:lnTo>
                  <a:pt x="22851" y="171068"/>
                </a:lnTo>
                <a:lnTo>
                  <a:pt x="97182" y="165785"/>
                </a:lnTo>
                <a:lnTo>
                  <a:pt x="99704" y="72200"/>
                </a:lnTo>
                <a:lnTo>
                  <a:pt x="177267" y="116178"/>
                </a:lnTo>
                <a:lnTo>
                  <a:pt x="203221" y="18793"/>
                </a:lnTo>
                <a:lnTo>
                  <a:pt x="268522" y="80193"/>
                </a:lnTo>
                <a:lnTo>
                  <a:pt x="336584" y="0"/>
                </a:lnTo>
                <a:lnTo>
                  <a:pt x="338726" y="109457"/>
                </a:lnTo>
                <a:lnTo>
                  <a:pt x="440111" y="57813"/>
                </a:lnTo>
                <a:lnTo>
                  <a:pt x="416857" y="124855"/>
                </a:lnTo>
                <a:close/>
              </a:path>
            </a:pathLst>
          </a:custGeom>
          <a:ln w="9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449918" y="2202860"/>
            <a:ext cx="1368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CR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600" b="1" spc="-9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723890" y="2583324"/>
            <a:ext cx="285750" cy="325120"/>
          </a:xfrm>
          <a:custGeom>
            <a:avLst/>
            <a:gdLst/>
            <a:ahLst/>
            <a:cxnLst/>
            <a:rect l="l" t="t" r="r" b="b"/>
            <a:pathLst>
              <a:path w="285750" h="325119">
                <a:moveTo>
                  <a:pt x="39497" y="0"/>
                </a:moveTo>
                <a:lnTo>
                  <a:pt x="0" y="33324"/>
                </a:lnTo>
                <a:lnTo>
                  <a:pt x="6009" y="47846"/>
                </a:lnTo>
                <a:lnTo>
                  <a:pt x="29420" y="81649"/>
                </a:lnTo>
                <a:lnTo>
                  <a:pt x="66390" y="129543"/>
                </a:lnTo>
                <a:lnTo>
                  <a:pt x="113461" y="186842"/>
                </a:lnTo>
                <a:lnTo>
                  <a:pt x="162091" y="242981"/>
                </a:lnTo>
                <a:lnTo>
                  <a:pt x="203068" y="287483"/>
                </a:lnTo>
                <a:lnTo>
                  <a:pt x="232371" y="316172"/>
                </a:lnTo>
                <a:lnTo>
                  <a:pt x="245668" y="324535"/>
                </a:lnTo>
                <a:lnTo>
                  <a:pt x="285178" y="291211"/>
                </a:lnTo>
                <a:lnTo>
                  <a:pt x="255755" y="242897"/>
                </a:lnTo>
                <a:lnTo>
                  <a:pt x="218782" y="195004"/>
                </a:lnTo>
                <a:lnTo>
                  <a:pt x="171704" y="137706"/>
                </a:lnTo>
                <a:lnTo>
                  <a:pt x="123082" y="81565"/>
                </a:lnTo>
                <a:lnTo>
                  <a:pt x="82107" y="37058"/>
                </a:lnTo>
                <a:lnTo>
                  <a:pt x="52801" y="8364"/>
                </a:lnTo>
                <a:lnTo>
                  <a:pt x="39497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723893" y="2583301"/>
            <a:ext cx="285750" cy="325120"/>
          </a:xfrm>
          <a:custGeom>
            <a:avLst/>
            <a:gdLst/>
            <a:ahLst/>
            <a:cxnLst/>
            <a:rect l="l" t="t" r="r" b="b"/>
            <a:pathLst>
              <a:path w="285750" h="325119">
                <a:moveTo>
                  <a:pt x="0" y="33343"/>
                </a:moveTo>
                <a:lnTo>
                  <a:pt x="39512" y="0"/>
                </a:lnTo>
                <a:lnTo>
                  <a:pt x="52819" y="8366"/>
                </a:lnTo>
                <a:lnTo>
                  <a:pt x="82137" y="37065"/>
                </a:lnTo>
                <a:lnTo>
                  <a:pt x="123212" y="81665"/>
                </a:lnTo>
                <a:lnTo>
                  <a:pt x="171788" y="137735"/>
                </a:lnTo>
                <a:lnTo>
                  <a:pt x="218891" y="195048"/>
                </a:lnTo>
                <a:lnTo>
                  <a:pt x="255948" y="243038"/>
                </a:lnTo>
                <a:lnTo>
                  <a:pt x="279308" y="276765"/>
                </a:lnTo>
                <a:lnTo>
                  <a:pt x="285318" y="291289"/>
                </a:lnTo>
                <a:lnTo>
                  <a:pt x="245805" y="324632"/>
                </a:lnTo>
                <a:lnTo>
                  <a:pt x="203181" y="287567"/>
                </a:lnTo>
                <a:lnTo>
                  <a:pt x="162106" y="242967"/>
                </a:lnTo>
                <a:lnTo>
                  <a:pt x="113530" y="186897"/>
                </a:lnTo>
                <a:lnTo>
                  <a:pt x="66427" y="129583"/>
                </a:lnTo>
                <a:lnTo>
                  <a:pt x="29370" y="81594"/>
                </a:lnTo>
                <a:lnTo>
                  <a:pt x="6010" y="47867"/>
                </a:lnTo>
                <a:lnTo>
                  <a:pt x="0" y="33343"/>
                </a:lnTo>
                <a:close/>
              </a:path>
            </a:pathLst>
          </a:custGeom>
          <a:ln w="9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765053" y="3196949"/>
            <a:ext cx="546100" cy="340360"/>
          </a:xfrm>
          <a:custGeom>
            <a:avLst/>
            <a:gdLst/>
            <a:ahLst/>
            <a:cxnLst/>
            <a:rect l="l" t="t" r="r" b="b"/>
            <a:pathLst>
              <a:path w="546100" h="340360">
                <a:moveTo>
                  <a:pt x="545858" y="0"/>
                </a:moveTo>
                <a:lnTo>
                  <a:pt x="375831" y="10909"/>
                </a:lnTo>
                <a:lnTo>
                  <a:pt x="395008" y="43827"/>
                </a:lnTo>
                <a:lnTo>
                  <a:pt x="0" y="274040"/>
                </a:lnTo>
                <a:lnTo>
                  <a:pt x="38366" y="339877"/>
                </a:lnTo>
                <a:lnTo>
                  <a:pt x="433374" y="109664"/>
                </a:lnTo>
                <a:lnTo>
                  <a:pt x="474103" y="109664"/>
                </a:lnTo>
                <a:lnTo>
                  <a:pt x="545858" y="0"/>
                </a:lnTo>
                <a:close/>
              </a:path>
              <a:path w="546100" h="340360">
                <a:moveTo>
                  <a:pt x="474103" y="109664"/>
                </a:moveTo>
                <a:lnTo>
                  <a:pt x="433374" y="109664"/>
                </a:lnTo>
                <a:lnTo>
                  <a:pt x="452564" y="142582"/>
                </a:lnTo>
                <a:lnTo>
                  <a:pt x="474103" y="109664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765030" y="3197300"/>
            <a:ext cx="546100" cy="339725"/>
          </a:xfrm>
          <a:custGeom>
            <a:avLst/>
            <a:gdLst/>
            <a:ahLst/>
            <a:cxnLst/>
            <a:rect l="l" t="t" r="r" b="b"/>
            <a:pathLst>
              <a:path w="546100" h="339725">
                <a:moveTo>
                  <a:pt x="0" y="273676"/>
                </a:moveTo>
                <a:lnTo>
                  <a:pt x="394837" y="43741"/>
                </a:lnTo>
                <a:lnTo>
                  <a:pt x="375676" y="10838"/>
                </a:lnTo>
                <a:lnTo>
                  <a:pt x="545611" y="0"/>
                </a:lnTo>
                <a:lnTo>
                  <a:pt x="452321" y="142451"/>
                </a:lnTo>
                <a:lnTo>
                  <a:pt x="433160" y="109548"/>
                </a:lnTo>
                <a:lnTo>
                  <a:pt x="38322" y="339483"/>
                </a:lnTo>
                <a:lnTo>
                  <a:pt x="0" y="273676"/>
                </a:lnTo>
                <a:close/>
              </a:path>
            </a:pathLst>
          </a:custGeom>
          <a:ln w="9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222618" y="3446871"/>
            <a:ext cx="373380" cy="188595"/>
          </a:xfrm>
          <a:custGeom>
            <a:avLst/>
            <a:gdLst/>
            <a:ahLst/>
            <a:cxnLst/>
            <a:rect l="l" t="t" r="r" b="b"/>
            <a:pathLst>
              <a:path w="373380" h="188595">
                <a:moveTo>
                  <a:pt x="354317" y="0"/>
                </a:moveTo>
                <a:lnTo>
                  <a:pt x="299243" y="12447"/>
                </a:lnTo>
                <a:lnTo>
                  <a:pt x="241967" y="32262"/>
                </a:lnTo>
                <a:lnTo>
                  <a:pt x="172656" y="58623"/>
                </a:lnTo>
                <a:lnTo>
                  <a:pt x="104052" y="86783"/>
                </a:lnTo>
                <a:lnTo>
                  <a:pt x="48704" y="111490"/>
                </a:lnTo>
                <a:lnTo>
                  <a:pt x="12168" y="130124"/>
                </a:lnTo>
                <a:lnTo>
                  <a:pt x="0" y="140068"/>
                </a:lnTo>
                <a:lnTo>
                  <a:pt x="18999" y="188125"/>
                </a:lnTo>
                <a:lnTo>
                  <a:pt x="74072" y="175675"/>
                </a:lnTo>
                <a:lnTo>
                  <a:pt x="131348" y="155856"/>
                </a:lnTo>
                <a:lnTo>
                  <a:pt x="200660" y="129489"/>
                </a:lnTo>
                <a:lnTo>
                  <a:pt x="269269" y="101336"/>
                </a:lnTo>
                <a:lnTo>
                  <a:pt x="324616" y="76633"/>
                </a:lnTo>
                <a:lnTo>
                  <a:pt x="361149" y="57999"/>
                </a:lnTo>
                <a:lnTo>
                  <a:pt x="373316" y="48056"/>
                </a:lnTo>
                <a:lnTo>
                  <a:pt x="354317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222655" y="3447115"/>
            <a:ext cx="373380" cy="187960"/>
          </a:xfrm>
          <a:custGeom>
            <a:avLst/>
            <a:gdLst/>
            <a:ahLst/>
            <a:cxnLst/>
            <a:rect l="l" t="t" r="r" b="b"/>
            <a:pathLst>
              <a:path w="373380" h="187960">
                <a:moveTo>
                  <a:pt x="18968" y="187884"/>
                </a:moveTo>
                <a:lnTo>
                  <a:pt x="0" y="139838"/>
                </a:lnTo>
                <a:lnTo>
                  <a:pt x="12165" y="129907"/>
                </a:lnTo>
                <a:lnTo>
                  <a:pt x="48688" y="111301"/>
                </a:lnTo>
                <a:lnTo>
                  <a:pt x="104016" y="86634"/>
                </a:lnTo>
                <a:lnTo>
                  <a:pt x="172596" y="58522"/>
                </a:lnTo>
                <a:lnTo>
                  <a:pt x="241884" y="32202"/>
                </a:lnTo>
                <a:lnTo>
                  <a:pt x="299140" y="12420"/>
                </a:lnTo>
                <a:lnTo>
                  <a:pt x="338524" y="1058"/>
                </a:lnTo>
                <a:lnTo>
                  <a:pt x="354192" y="0"/>
                </a:lnTo>
                <a:lnTo>
                  <a:pt x="373161" y="48045"/>
                </a:lnTo>
                <a:lnTo>
                  <a:pt x="324472" y="76582"/>
                </a:lnTo>
                <a:lnTo>
                  <a:pt x="269145" y="101249"/>
                </a:lnTo>
                <a:lnTo>
                  <a:pt x="200564" y="129361"/>
                </a:lnTo>
                <a:lnTo>
                  <a:pt x="131277" y="155681"/>
                </a:lnTo>
                <a:lnTo>
                  <a:pt x="74020" y="175463"/>
                </a:lnTo>
                <a:lnTo>
                  <a:pt x="34637" y="186825"/>
                </a:lnTo>
                <a:lnTo>
                  <a:pt x="18968" y="187884"/>
                </a:lnTo>
                <a:close/>
              </a:path>
            </a:pathLst>
          </a:custGeom>
          <a:ln w="95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371178" y="2512238"/>
            <a:ext cx="1676400" cy="1904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371177" y="2512231"/>
            <a:ext cx="1675764" cy="1904364"/>
          </a:xfrm>
          <a:custGeom>
            <a:avLst/>
            <a:gdLst/>
            <a:ahLst/>
            <a:cxnLst/>
            <a:rect l="l" t="t" r="r" b="b"/>
            <a:pathLst>
              <a:path w="1675764" h="1904364">
                <a:moveTo>
                  <a:pt x="837772" y="511266"/>
                </a:moveTo>
                <a:lnTo>
                  <a:pt x="1126494" y="0"/>
                </a:lnTo>
                <a:lnTo>
                  <a:pt x="1098024" y="469395"/>
                </a:lnTo>
                <a:lnTo>
                  <a:pt x="1425764" y="392882"/>
                </a:lnTo>
                <a:lnTo>
                  <a:pt x="1295599" y="644813"/>
                </a:lnTo>
                <a:lnTo>
                  <a:pt x="1636527" y="717272"/>
                </a:lnTo>
                <a:lnTo>
                  <a:pt x="1365802" y="923365"/>
                </a:lnTo>
                <a:lnTo>
                  <a:pt x="1675545" y="1171506"/>
                </a:lnTo>
                <a:lnTo>
                  <a:pt x="1306071" y="1140829"/>
                </a:lnTo>
                <a:lnTo>
                  <a:pt x="1407535" y="1595064"/>
                </a:lnTo>
                <a:lnTo>
                  <a:pt x="1087553" y="1274376"/>
                </a:lnTo>
                <a:lnTo>
                  <a:pt x="1027589" y="1739806"/>
                </a:lnTo>
                <a:lnTo>
                  <a:pt x="816983" y="1316512"/>
                </a:lnTo>
                <a:lnTo>
                  <a:pt x="658194" y="1904028"/>
                </a:lnTo>
                <a:lnTo>
                  <a:pt x="598464" y="1377512"/>
                </a:lnTo>
                <a:lnTo>
                  <a:pt x="369395" y="1552928"/>
                </a:lnTo>
                <a:lnTo>
                  <a:pt x="439597" y="1228539"/>
                </a:lnTo>
                <a:lnTo>
                  <a:pt x="10472" y="1285835"/>
                </a:lnTo>
                <a:lnTo>
                  <a:pt x="288721" y="1037960"/>
                </a:lnTo>
                <a:lnTo>
                  <a:pt x="0" y="759407"/>
                </a:lnTo>
                <a:lnTo>
                  <a:pt x="358923" y="671434"/>
                </a:lnTo>
                <a:lnTo>
                  <a:pt x="28701" y="202302"/>
                </a:lnTo>
                <a:lnTo>
                  <a:pt x="567203" y="557104"/>
                </a:lnTo>
                <a:lnTo>
                  <a:pt x="647877" y="202302"/>
                </a:lnTo>
                <a:lnTo>
                  <a:pt x="837772" y="511266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367597" y="2868582"/>
            <a:ext cx="303530" cy="254000"/>
          </a:xfrm>
          <a:custGeom>
            <a:avLst/>
            <a:gdLst/>
            <a:ahLst/>
            <a:cxnLst/>
            <a:rect l="l" t="t" r="r" b="b"/>
            <a:pathLst>
              <a:path w="303530" h="254000">
                <a:moveTo>
                  <a:pt x="303216" y="0"/>
                </a:moveTo>
                <a:lnTo>
                  <a:pt x="0" y="253518"/>
                </a:lnTo>
              </a:path>
            </a:pathLst>
          </a:custGeom>
          <a:ln w="190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088764" y="3122025"/>
            <a:ext cx="278765" cy="80010"/>
          </a:xfrm>
          <a:custGeom>
            <a:avLst/>
            <a:gdLst/>
            <a:ahLst/>
            <a:cxnLst/>
            <a:rect l="l" t="t" r="r" b="b"/>
            <a:pathLst>
              <a:path w="278764" h="80010">
                <a:moveTo>
                  <a:pt x="278705" y="0"/>
                </a:moveTo>
                <a:lnTo>
                  <a:pt x="0" y="79917"/>
                </a:lnTo>
              </a:path>
            </a:pathLst>
          </a:custGeom>
          <a:ln w="190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240467" y="3122025"/>
            <a:ext cx="127000" cy="261620"/>
          </a:xfrm>
          <a:custGeom>
            <a:avLst/>
            <a:gdLst/>
            <a:ahLst/>
            <a:cxnLst/>
            <a:rect l="l" t="t" r="r" b="b"/>
            <a:pathLst>
              <a:path w="127000" h="261620">
                <a:moveTo>
                  <a:pt x="127001" y="0"/>
                </a:moveTo>
                <a:lnTo>
                  <a:pt x="0" y="261361"/>
                </a:lnTo>
              </a:path>
            </a:pathLst>
          </a:custGeom>
          <a:ln w="190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495596" y="2602736"/>
            <a:ext cx="543560" cy="424180"/>
          </a:xfrm>
          <a:custGeom>
            <a:avLst/>
            <a:gdLst/>
            <a:ahLst/>
            <a:cxnLst/>
            <a:rect l="l" t="t" r="r" b="b"/>
            <a:pathLst>
              <a:path w="543560" h="424180">
                <a:moveTo>
                  <a:pt x="330362" y="334492"/>
                </a:moveTo>
                <a:lnTo>
                  <a:pt x="269341" y="334492"/>
                </a:lnTo>
                <a:lnTo>
                  <a:pt x="302552" y="423608"/>
                </a:lnTo>
                <a:lnTo>
                  <a:pt x="330362" y="334492"/>
                </a:lnTo>
                <a:close/>
              </a:path>
              <a:path w="543560" h="424180">
                <a:moveTo>
                  <a:pt x="385775" y="319620"/>
                </a:moveTo>
                <a:lnTo>
                  <a:pt x="205917" y="319620"/>
                </a:lnTo>
                <a:lnTo>
                  <a:pt x="216217" y="387210"/>
                </a:lnTo>
                <a:lnTo>
                  <a:pt x="269341" y="334492"/>
                </a:lnTo>
                <a:lnTo>
                  <a:pt x="330362" y="334492"/>
                </a:lnTo>
                <a:lnTo>
                  <a:pt x="331622" y="330453"/>
                </a:lnTo>
                <a:lnTo>
                  <a:pt x="381862" y="330453"/>
                </a:lnTo>
                <a:lnTo>
                  <a:pt x="385775" y="319620"/>
                </a:lnTo>
                <a:close/>
              </a:path>
              <a:path w="543560" h="424180">
                <a:moveTo>
                  <a:pt x="391109" y="304850"/>
                </a:moveTo>
                <a:lnTo>
                  <a:pt x="147408" y="304850"/>
                </a:lnTo>
                <a:lnTo>
                  <a:pt x="143129" y="356425"/>
                </a:lnTo>
                <a:lnTo>
                  <a:pt x="205917" y="319620"/>
                </a:lnTo>
                <a:lnTo>
                  <a:pt x="385775" y="319620"/>
                </a:lnTo>
                <a:lnTo>
                  <a:pt x="391109" y="304850"/>
                </a:lnTo>
                <a:close/>
              </a:path>
              <a:path w="543560" h="424180">
                <a:moveTo>
                  <a:pt x="381862" y="330453"/>
                </a:moveTo>
                <a:lnTo>
                  <a:pt x="331622" y="330453"/>
                </a:lnTo>
                <a:lnTo>
                  <a:pt x="376605" y="345008"/>
                </a:lnTo>
                <a:lnTo>
                  <a:pt x="381862" y="330453"/>
                </a:lnTo>
                <a:close/>
              </a:path>
              <a:path w="543560" h="424180">
                <a:moveTo>
                  <a:pt x="484970" y="294233"/>
                </a:moveTo>
                <a:lnTo>
                  <a:pt x="394944" y="294233"/>
                </a:lnTo>
                <a:lnTo>
                  <a:pt x="509816" y="325551"/>
                </a:lnTo>
                <a:lnTo>
                  <a:pt x="484970" y="294233"/>
                </a:lnTo>
                <a:close/>
              </a:path>
              <a:path w="543560" h="424180">
                <a:moveTo>
                  <a:pt x="472657" y="278714"/>
                </a:moveTo>
                <a:lnTo>
                  <a:pt x="101269" y="278714"/>
                </a:lnTo>
                <a:lnTo>
                  <a:pt x="87122" y="322897"/>
                </a:lnTo>
                <a:lnTo>
                  <a:pt x="147408" y="304850"/>
                </a:lnTo>
                <a:lnTo>
                  <a:pt x="391109" y="304850"/>
                </a:lnTo>
                <a:lnTo>
                  <a:pt x="394944" y="294233"/>
                </a:lnTo>
                <a:lnTo>
                  <a:pt x="484970" y="294233"/>
                </a:lnTo>
                <a:lnTo>
                  <a:pt x="472657" y="278714"/>
                </a:lnTo>
                <a:close/>
              </a:path>
              <a:path w="543560" h="424180">
                <a:moveTo>
                  <a:pt x="98577" y="73367"/>
                </a:moveTo>
                <a:lnTo>
                  <a:pt x="96520" y="166928"/>
                </a:lnTo>
                <a:lnTo>
                  <a:pt x="22250" y="172580"/>
                </a:lnTo>
                <a:lnTo>
                  <a:pt x="62153" y="236321"/>
                </a:lnTo>
                <a:lnTo>
                  <a:pt x="0" y="291350"/>
                </a:lnTo>
                <a:lnTo>
                  <a:pt x="101269" y="278714"/>
                </a:lnTo>
                <a:lnTo>
                  <a:pt x="472657" y="278714"/>
                </a:lnTo>
                <a:lnTo>
                  <a:pt x="441121" y="238963"/>
                </a:lnTo>
                <a:lnTo>
                  <a:pt x="526872" y="212191"/>
                </a:lnTo>
                <a:lnTo>
                  <a:pt x="430250" y="196888"/>
                </a:lnTo>
                <a:lnTo>
                  <a:pt x="524259" y="124409"/>
                </a:lnTo>
                <a:lnTo>
                  <a:pt x="415874" y="124409"/>
                </a:lnTo>
                <a:lnTo>
                  <a:pt x="418427" y="116928"/>
                </a:lnTo>
                <a:lnTo>
                  <a:pt x="176326" y="116928"/>
                </a:lnTo>
                <a:lnTo>
                  <a:pt x="98577" y="73367"/>
                </a:lnTo>
                <a:close/>
              </a:path>
              <a:path w="543560" h="424180">
                <a:moveTo>
                  <a:pt x="543318" y="109715"/>
                </a:moveTo>
                <a:lnTo>
                  <a:pt x="415874" y="124409"/>
                </a:lnTo>
                <a:lnTo>
                  <a:pt x="524259" y="124409"/>
                </a:lnTo>
                <a:lnTo>
                  <a:pt x="543318" y="109715"/>
                </a:lnTo>
                <a:close/>
              </a:path>
              <a:path w="543560" h="424180">
                <a:moveTo>
                  <a:pt x="201790" y="19456"/>
                </a:moveTo>
                <a:lnTo>
                  <a:pt x="176326" y="116928"/>
                </a:lnTo>
                <a:lnTo>
                  <a:pt x="418427" y="116928"/>
                </a:lnTo>
                <a:lnTo>
                  <a:pt x="420992" y="109410"/>
                </a:lnTo>
                <a:lnTo>
                  <a:pt x="337693" y="109410"/>
                </a:lnTo>
                <a:lnTo>
                  <a:pt x="336981" y="80505"/>
                </a:lnTo>
                <a:lnTo>
                  <a:pt x="267373" y="80505"/>
                </a:lnTo>
                <a:lnTo>
                  <a:pt x="201790" y="19456"/>
                </a:lnTo>
                <a:close/>
              </a:path>
              <a:path w="543560" h="424180">
                <a:moveTo>
                  <a:pt x="438785" y="57276"/>
                </a:moveTo>
                <a:lnTo>
                  <a:pt x="337693" y="109410"/>
                </a:lnTo>
                <a:lnTo>
                  <a:pt x="420992" y="109410"/>
                </a:lnTo>
                <a:lnTo>
                  <a:pt x="438785" y="57276"/>
                </a:lnTo>
                <a:close/>
              </a:path>
              <a:path w="543560" h="424180">
                <a:moveTo>
                  <a:pt x="335000" y="0"/>
                </a:moveTo>
                <a:lnTo>
                  <a:pt x="267373" y="80505"/>
                </a:lnTo>
                <a:lnTo>
                  <a:pt x="336981" y="80505"/>
                </a:lnTo>
                <a:lnTo>
                  <a:pt x="335000" y="0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495789" y="2602725"/>
            <a:ext cx="543560" cy="424180"/>
          </a:xfrm>
          <a:custGeom>
            <a:avLst/>
            <a:gdLst/>
            <a:ahLst/>
            <a:cxnLst/>
            <a:rect l="l" t="t" r="r" b="b"/>
            <a:pathLst>
              <a:path w="543560" h="424180">
                <a:moveTo>
                  <a:pt x="415761" y="124361"/>
                </a:moveTo>
                <a:lnTo>
                  <a:pt x="543188" y="109629"/>
                </a:lnTo>
                <a:lnTo>
                  <a:pt x="430159" y="196821"/>
                </a:lnTo>
                <a:lnTo>
                  <a:pt x="526774" y="212099"/>
                </a:lnTo>
                <a:lnTo>
                  <a:pt x="441040" y="238897"/>
                </a:lnTo>
                <a:lnTo>
                  <a:pt x="509762" y="325442"/>
                </a:lnTo>
                <a:lnTo>
                  <a:pt x="394887" y="294175"/>
                </a:lnTo>
                <a:lnTo>
                  <a:pt x="376568" y="344941"/>
                </a:lnTo>
                <a:lnTo>
                  <a:pt x="331589" y="330408"/>
                </a:lnTo>
                <a:lnTo>
                  <a:pt x="302559" y="423564"/>
                </a:lnTo>
                <a:lnTo>
                  <a:pt x="269325" y="334466"/>
                </a:lnTo>
                <a:lnTo>
                  <a:pt x="216219" y="387199"/>
                </a:lnTo>
                <a:lnTo>
                  <a:pt x="205906" y="319627"/>
                </a:lnTo>
                <a:lnTo>
                  <a:pt x="143129" y="356445"/>
                </a:lnTo>
                <a:lnTo>
                  <a:pt x="147392" y="304880"/>
                </a:lnTo>
                <a:lnTo>
                  <a:pt x="87118" y="322943"/>
                </a:lnTo>
                <a:lnTo>
                  <a:pt x="101256" y="278763"/>
                </a:lnTo>
                <a:lnTo>
                  <a:pt x="0" y="291422"/>
                </a:lnTo>
                <a:lnTo>
                  <a:pt x="62126" y="236388"/>
                </a:lnTo>
                <a:lnTo>
                  <a:pt x="22203" y="172663"/>
                </a:lnTo>
                <a:lnTo>
                  <a:pt x="96468" y="166985"/>
                </a:lnTo>
                <a:lnTo>
                  <a:pt x="98486" y="73434"/>
                </a:lnTo>
                <a:lnTo>
                  <a:pt x="176246" y="116973"/>
                </a:lnTo>
                <a:lnTo>
                  <a:pt x="201665" y="19498"/>
                </a:lnTo>
                <a:lnTo>
                  <a:pt x="267262" y="80517"/>
                </a:lnTo>
                <a:lnTo>
                  <a:pt x="334859" y="0"/>
                </a:lnTo>
                <a:lnTo>
                  <a:pt x="337587" y="109390"/>
                </a:lnTo>
                <a:lnTo>
                  <a:pt x="438644" y="57228"/>
                </a:lnTo>
                <a:lnTo>
                  <a:pt x="415761" y="124361"/>
                </a:lnTo>
                <a:close/>
              </a:path>
            </a:pathLst>
          </a:custGeom>
          <a:ln w="9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391160" y="4605456"/>
            <a:ext cx="52304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b="1" spc="-5" dirty="0">
                <a:solidFill>
                  <a:prstClr val="black"/>
                </a:solidFill>
                <a:latin typeface="Arial"/>
                <a:cs typeface="Arial"/>
              </a:rPr>
              <a:t>Intensità di Fluorescenza </a:t>
            </a:r>
            <a:r>
              <a:rPr sz="1700" b="1" dirty="0">
                <a:solidFill>
                  <a:prstClr val="black"/>
                </a:solidFill>
                <a:latin typeface="Arial"/>
                <a:cs typeface="Arial"/>
              </a:rPr>
              <a:t>Emessa </a:t>
            </a:r>
            <a:r>
              <a:rPr sz="1650" b="1" spc="260" dirty="0">
                <a:solidFill>
                  <a:prstClr val="black"/>
                </a:solidFill>
                <a:latin typeface="Symbol"/>
                <a:cs typeface="Symbol"/>
              </a:rPr>
              <a:t></a:t>
            </a:r>
            <a:r>
              <a:rPr sz="1650" b="1" spc="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prstClr val="black"/>
                </a:solidFill>
                <a:latin typeface="Arial"/>
                <a:cs typeface="Arial"/>
              </a:rPr>
              <a:t>Siti di</a:t>
            </a:r>
            <a:r>
              <a:rPr sz="1700" b="1" spc="-1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prstClr val="black"/>
                </a:solidFill>
                <a:latin typeface="Arial"/>
                <a:cs typeface="Arial"/>
              </a:rPr>
              <a:t>Legame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9285828" y="4516597"/>
            <a:ext cx="290195" cy="269240"/>
          </a:xfrm>
          <a:custGeom>
            <a:avLst/>
            <a:gdLst/>
            <a:ahLst/>
            <a:cxnLst/>
            <a:rect l="l" t="t" r="r" b="b"/>
            <a:pathLst>
              <a:path w="290195" h="269239">
                <a:moveTo>
                  <a:pt x="289663" y="269079"/>
                </a:moveTo>
                <a:lnTo>
                  <a:pt x="0" y="0"/>
                </a:lnTo>
              </a:path>
            </a:pathLst>
          </a:custGeom>
          <a:ln w="190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9171440" y="4250240"/>
            <a:ext cx="114300" cy="266700"/>
          </a:xfrm>
          <a:custGeom>
            <a:avLst/>
            <a:gdLst/>
            <a:ahLst/>
            <a:cxnLst/>
            <a:rect l="l" t="t" r="r" b="b"/>
            <a:pathLst>
              <a:path w="114300" h="266700">
                <a:moveTo>
                  <a:pt x="114304" y="266552"/>
                </a:moveTo>
                <a:lnTo>
                  <a:pt x="0" y="0"/>
                </a:lnTo>
              </a:path>
            </a:pathLst>
          </a:custGeom>
          <a:ln w="190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9010423" y="4423573"/>
            <a:ext cx="275590" cy="93345"/>
          </a:xfrm>
          <a:custGeom>
            <a:avLst/>
            <a:gdLst/>
            <a:ahLst/>
            <a:cxnLst/>
            <a:rect l="l" t="t" r="r" b="b"/>
            <a:pathLst>
              <a:path w="275590" h="93345">
                <a:moveTo>
                  <a:pt x="275320" y="93219"/>
                </a:moveTo>
                <a:lnTo>
                  <a:pt x="0" y="0"/>
                </a:lnTo>
              </a:path>
            </a:pathLst>
          </a:custGeom>
          <a:ln w="190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9423360" y="4602050"/>
            <a:ext cx="424815" cy="516255"/>
          </a:xfrm>
          <a:custGeom>
            <a:avLst/>
            <a:gdLst/>
            <a:ahLst/>
            <a:cxnLst/>
            <a:rect l="l" t="t" r="r" b="b"/>
            <a:pathLst>
              <a:path w="424815" h="516254">
                <a:moveTo>
                  <a:pt x="316892" y="414858"/>
                </a:moveTo>
                <a:lnTo>
                  <a:pt x="241046" y="414858"/>
                </a:lnTo>
                <a:lnTo>
                  <a:pt x="341807" y="516013"/>
                </a:lnTo>
                <a:lnTo>
                  <a:pt x="316892" y="414858"/>
                </a:lnTo>
                <a:close/>
              </a:path>
              <a:path w="424815" h="516254">
                <a:moveTo>
                  <a:pt x="240554" y="430961"/>
                </a:moveTo>
                <a:lnTo>
                  <a:pt x="200672" y="430961"/>
                </a:lnTo>
                <a:lnTo>
                  <a:pt x="238061" y="512635"/>
                </a:lnTo>
                <a:lnTo>
                  <a:pt x="240554" y="430961"/>
                </a:lnTo>
                <a:close/>
              </a:path>
              <a:path w="424815" h="516254">
                <a:moveTo>
                  <a:pt x="72682" y="90411"/>
                </a:moveTo>
                <a:lnTo>
                  <a:pt x="98196" y="147929"/>
                </a:lnTo>
                <a:lnTo>
                  <a:pt x="46494" y="150202"/>
                </a:lnTo>
                <a:lnTo>
                  <a:pt x="90944" y="207848"/>
                </a:lnTo>
                <a:lnTo>
                  <a:pt x="25196" y="226593"/>
                </a:lnTo>
                <a:lnTo>
                  <a:pt x="84213" y="272630"/>
                </a:lnTo>
                <a:lnTo>
                  <a:pt x="0" y="316839"/>
                </a:lnTo>
                <a:lnTo>
                  <a:pt x="96088" y="333895"/>
                </a:lnTo>
                <a:lnTo>
                  <a:pt x="87337" y="380352"/>
                </a:lnTo>
                <a:lnTo>
                  <a:pt x="140017" y="392137"/>
                </a:lnTo>
                <a:lnTo>
                  <a:pt x="123469" y="510044"/>
                </a:lnTo>
                <a:lnTo>
                  <a:pt x="200672" y="430961"/>
                </a:lnTo>
                <a:lnTo>
                  <a:pt x="240554" y="430961"/>
                </a:lnTo>
                <a:lnTo>
                  <a:pt x="241046" y="414858"/>
                </a:lnTo>
                <a:lnTo>
                  <a:pt x="316892" y="414858"/>
                </a:lnTo>
                <a:lnTo>
                  <a:pt x="311124" y="391439"/>
                </a:lnTo>
                <a:lnTo>
                  <a:pt x="370811" y="391439"/>
                </a:lnTo>
                <a:lnTo>
                  <a:pt x="316128" y="311988"/>
                </a:lnTo>
                <a:lnTo>
                  <a:pt x="424319" y="295503"/>
                </a:lnTo>
                <a:lnTo>
                  <a:pt x="335902" y="238582"/>
                </a:lnTo>
                <a:lnTo>
                  <a:pt x="388175" y="165811"/>
                </a:lnTo>
                <a:lnTo>
                  <a:pt x="288264" y="152869"/>
                </a:lnTo>
                <a:lnTo>
                  <a:pt x="310090" y="98869"/>
                </a:lnTo>
                <a:lnTo>
                  <a:pt x="118287" y="98869"/>
                </a:lnTo>
                <a:lnTo>
                  <a:pt x="72682" y="90411"/>
                </a:lnTo>
                <a:close/>
              </a:path>
              <a:path w="424815" h="516254">
                <a:moveTo>
                  <a:pt x="370811" y="391439"/>
                </a:moveTo>
                <a:lnTo>
                  <a:pt x="311124" y="391439"/>
                </a:lnTo>
                <a:lnTo>
                  <a:pt x="380619" y="405688"/>
                </a:lnTo>
                <a:lnTo>
                  <a:pt x="370811" y="391439"/>
                </a:lnTo>
                <a:close/>
              </a:path>
              <a:path w="424815" h="516254">
                <a:moveTo>
                  <a:pt x="92976" y="0"/>
                </a:moveTo>
                <a:lnTo>
                  <a:pt x="118287" y="98869"/>
                </a:lnTo>
                <a:lnTo>
                  <a:pt x="310090" y="98869"/>
                </a:lnTo>
                <a:lnTo>
                  <a:pt x="317707" y="80022"/>
                </a:lnTo>
                <a:lnTo>
                  <a:pt x="228587" y="80022"/>
                </a:lnTo>
                <a:lnTo>
                  <a:pt x="223385" y="54698"/>
                </a:lnTo>
                <a:lnTo>
                  <a:pt x="155409" y="54698"/>
                </a:lnTo>
                <a:lnTo>
                  <a:pt x="92976" y="0"/>
                </a:lnTo>
                <a:close/>
              </a:path>
              <a:path w="424815" h="516254">
                <a:moveTo>
                  <a:pt x="321665" y="70231"/>
                </a:moveTo>
                <a:lnTo>
                  <a:pt x="228587" y="80022"/>
                </a:lnTo>
                <a:lnTo>
                  <a:pt x="317707" y="80022"/>
                </a:lnTo>
                <a:lnTo>
                  <a:pt x="321665" y="70231"/>
                </a:lnTo>
                <a:close/>
              </a:path>
              <a:path w="424815" h="516254">
                <a:moveTo>
                  <a:pt x="213601" y="7061"/>
                </a:moveTo>
                <a:lnTo>
                  <a:pt x="155409" y="54698"/>
                </a:lnTo>
                <a:lnTo>
                  <a:pt x="223385" y="54698"/>
                </a:lnTo>
                <a:lnTo>
                  <a:pt x="213601" y="7061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9423246" y="4601760"/>
            <a:ext cx="424815" cy="516255"/>
          </a:xfrm>
          <a:custGeom>
            <a:avLst/>
            <a:gdLst/>
            <a:ahLst/>
            <a:cxnLst/>
            <a:rect l="l" t="t" r="r" b="b"/>
            <a:pathLst>
              <a:path w="424815" h="516254">
                <a:moveTo>
                  <a:pt x="311141" y="391624"/>
                </a:moveTo>
                <a:lnTo>
                  <a:pt x="341762" y="516233"/>
                </a:lnTo>
                <a:lnTo>
                  <a:pt x="241040" y="415011"/>
                </a:lnTo>
                <a:lnTo>
                  <a:pt x="238009" y="512810"/>
                </a:lnTo>
                <a:lnTo>
                  <a:pt x="200650" y="431092"/>
                </a:lnTo>
                <a:lnTo>
                  <a:pt x="123392" y="510158"/>
                </a:lnTo>
                <a:lnTo>
                  <a:pt x="139998" y="392231"/>
                </a:lnTo>
                <a:lnTo>
                  <a:pt x="87318" y="380425"/>
                </a:lnTo>
                <a:lnTo>
                  <a:pt x="96092" y="333964"/>
                </a:lnTo>
                <a:lnTo>
                  <a:pt x="0" y="316851"/>
                </a:lnTo>
                <a:lnTo>
                  <a:pt x="84248" y="272683"/>
                </a:lnTo>
                <a:lnTo>
                  <a:pt x="25247" y="226601"/>
                </a:lnTo>
                <a:lnTo>
                  <a:pt x="91011" y="207883"/>
                </a:lnTo>
                <a:lnTo>
                  <a:pt x="46590" y="150206"/>
                </a:lnTo>
                <a:lnTo>
                  <a:pt x="98298" y="147961"/>
                </a:lnTo>
                <a:lnTo>
                  <a:pt x="72805" y="90414"/>
                </a:lnTo>
                <a:lnTo>
                  <a:pt x="118424" y="98897"/>
                </a:lnTo>
                <a:lnTo>
                  <a:pt x="93147" y="0"/>
                </a:lnTo>
                <a:lnTo>
                  <a:pt x="155563" y="54744"/>
                </a:lnTo>
                <a:lnTo>
                  <a:pt x="213791" y="7122"/>
                </a:lnTo>
                <a:lnTo>
                  <a:pt x="228751" y="80110"/>
                </a:lnTo>
                <a:lnTo>
                  <a:pt x="321844" y="70367"/>
                </a:lnTo>
                <a:lnTo>
                  <a:pt x="288400" y="153002"/>
                </a:lnTo>
                <a:lnTo>
                  <a:pt x="388325" y="165989"/>
                </a:lnTo>
                <a:lnTo>
                  <a:pt x="336006" y="238749"/>
                </a:lnTo>
                <a:lnTo>
                  <a:pt x="424400" y="295722"/>
                </a:lnTo>
                <a:lnTo>
                  <a:pt x="316183" y="312165"/>
                </a:lnTo>
                <a:lnTo>
                  <a:pt x="380637" y="405904"/>
                </a:lnTo>
                <a:lnTo>
                  <a:pt x="311141" y="391624"/>
                </a:lnTo>
                <a:close/>
              </a:path>
            </a:pathLst>
          </a:custGeom>
          <a:ln w="95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xfrm>
            <a:off x="13843159" y="6354459"/>
            <a:ext cx="697653" cy="270914"/>
          </a:xfrm>
          <a:prstGeom prst="rect">
            <a:avLst/>
          </a:prstGeom>
        </p:spPr>
        <p:txBody>
          <a:bodyPr vert="horz" wrap="square" lIns="0" tIns="90494" rIns="0" bIns="0" rtlCol="0">
            <a:spAutoFit/>
          </a:bodyPr>
          <a:lstStyle/>
          <a:p>
            <a:pPr marL="328930">
              <a:lnSpc>
                <a:spcPts val="1425"/>
              </a:lnSpc>
            </a:pPr>
            <a:fld id="{81D60167-4931-47E6-BA6A-407CBD079E47}" type="slidenum">
              <a:rPr dirty="0"/>
              <a:pPr marL="328930">
                <a:lnSpc>
                  <a:spcPts val="1425"/>
                </a:lnSpc>
              </a:pPr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5742" y="53730"/>
            <a:ext cx="40792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Segnali di</a:t>
            </a:r>
            <a:r>
              <a:rPr spc="-105" dirty="0"/>
              <a:t> </a:t>
            </a:r>
            <a:r>
              <a:rPr dirty="0"/>
              <a:t>Fluorescenza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7116" y="6430517"/>
            <a:ext cx="1936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898989"/>
                </a:solidFill>
                <a:latin typeface="Arial"/>
                <a:cs typeface="Arial"/>
              </a:rPr>
              <a:t>54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7925" y="2595930"/>
            <a:ext cx="0" cy="671195"/>
          </a:xfrm>
          <a:custGeom>
            <a:avLst/>
            <a:gdLst/>
            <a:ahLst/>
            <a:cxnLst/>
            <a:rect l="l" t="t" r="r" b="b"/>
            <a:pathLst>
              <a:path h="671195">
                <a:moveTo>
                  <a:pt x="0" y="0"/>
                </a:moveTo>
                <a:lnTo>
                  <a:pt x="0" y="671169"/>
                </a:lnTo>
              </a:path>
            </a:pathLst>
          </a:custGeom>
          <a:ln w="32751">
            <a:solidFill>
              <a:srgbClr val="51B72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26100" y="2595930"/>
            <a:ext cx="0" cy="671195"/>
          </a:xfrm>
          <a:custGeom>
            <a:avLst/>
            <a:gdLst/>
            <a:ahLst/>
            <a:cxnLst/>
            <a:rect l="l" t="t" r="r" b="b"/>
            <a:pathLst>
              <a:path h="671195">
                <a:moveTo>
                  <a:pt x="0" y="0"/>
                </a:moveTo>
                <a:lnTo>
                  <a:pt x="0" y="671169"/>
                </a:lnTo>
              </a:path>
            </a:pathLst>
          </a:custGeom>
          <a:ln w="32751">
            <a:solidFill>
              <a:srgbClr val="51B72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52193" y="1470211"/>
            <a:ext cx="74295" cy="155575"/>
          </a:xfrm>
          <a:custGeom>
            <a:avLst/>
            <a:gdLst/>
            <a:ahLst/>
            <a:cxnLst/>
            <a:rect l="l" t="t" r="r" b="b"/>
            <a:pathLst>
              <a:path w="74294" h="155575">
                <a:moveTo>
                  <a:pt x="0" y="155408"/>
                </a:moveTo>
                <a:lnTo>
                  <a:pt x="73880" y="0"/>
                </a:lnTo>
              </a:path>
            </a:pathLst>
          </a:custGeom>
          <a:ln w="3276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73440" y="1440261"/>
            <a:ext cx="50165" cy="176530"/>
          </a:xfrm>
          <a:custGeom>
            <a:avLst/>
            <a:gdLst/>
            <a:ahLst/>
            <a:cxnLst/>
            <a:rect l="l" t="t" r="r" b="b"/>
            <a:pathLst>
              <a:path w="50164" h="176530">
                <a:moveTo>
                  <a:pt x="0" y="0"/>
                </a:moveTo>
                <a:lnTo>
                  <a:pt x="49563" y="175986"/>
                </a:lnTo>
              </a:path>
            </a:pathLst>
          </a:custGeom>
          <a:ln w="3276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05945" y="1231947"/>
            <a:ext cx="50800" cy="214629"/>
          </a:xfrm>
          <a:custGeom>
            <a:avLst/>
            <a:gdLst/>
            <a:ahLst/>
            <a:cxnLst/>
            <a:rect l="l" t="t" r="r" b="b"/>
            <a:pathLst>
              <a:path w="50800" h="214630">
                <a:moveTo>
                  <a:pt x="50312" y="214448"/>
                </a:moveTo>
                <a:lnTo>
                  <a:pt x="0" y="0"/>
                </a:lnTo>
              </a:path>
            </a:pathLst>
          </a:custGeom>
          <a:ln w="3276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03058" y="1026695"/>
            <a:ext cx="3663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1B72D"/>
                </a:solidFill>
                <a:latin typeface="Arial"/>
                <a:cs typeface="Arial"/>
              </a:rPr>
              <a:t>FITC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76250" y="1759097"/>
            <a:ext cx="151130" cy="83185"/>
          </a:xfrm>
          <a:custGeom>
            <a:avLst/>
            <a:gdLst/>
            <a:ahLst/>
            <a:cxnLst/>
            <a:rect l="l" t="t" r="r" b="b"/>
            <a:pathLst>
              <a:path w="151130" h="83185">
                <a:moveTo>
                  <a:pt x="0" y="0"/>
                </a:moveTo>
                <a:lnTo>
                  <a:pt x="150653" y="82751"/>
                </a:lnTo>
              </a:path>
            </a:pathLst>
          </a:custGeom>
          <a:ln w="3276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75372" y="1891010"/>
            <a:ext cx="179070" cy="39370"/>
          </a:xfrm>
          <a:custGeom>
            <a:avLst/>
            <a:gdLst/>
            <a:ahLst/>
            <a:cxnLst/>
            <a:rect l="l" t="t" r="r" b="b"/>
            <a:pathLst>
              <a:path w="179069" h="39369">
                <a:moveTo>
                  <a:pt x="178511" y="0"/>
                </a:moveTo>
                <a:lnTo>
                  <a:pt x="0" y="39372"/>
                </a:lnTo>
              </a:path>
            </a:pathLst>
          </a:custGeom>
          <a:ln w="3276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48796" y="1835583"/>
            <a:ext cx="217170" cy="38100"/>
          </a:xfrm>
          <a:custGeom>
            <a:avLst/>
            <a:gdLst/>
            <a:ahLst/>
            <a:cxnLst/>
            <a:rect l="l" t="t" r="r" b="b"/>
            <a:pathLst>
              <a:path w="217169" h="38100">
                <a:moveTo>
                  <a:pt x="0" y="37904"/>
                </a:moveTo>
                <a:lnTo>
                  <a:pt x="216926" y="0"/>
                </a:lnTo>
              </a:path>
            </a:pathLst>
          </a:custGeom>
          <a:ln w="3276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0060" y="1067872"/>
            <a:ext cx="3663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1B72D"/>
                </a:solidFill>
                <a:latin typeface="Arial"/>
                <a:cs typeface="Arial"/>
              </a:rPr>
              <a:t>FITC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64017" y="1459817"/>
            <a:ext cx="74295" cy="155575"/>
          </a:xfrm>
          <a:custGeom>
            <a:avLst/>
            <a:gdLst/>
            <a:ahLst/>
            <a:cxnLst/>
            <a:rect l="l" t="t" r="r" b="b"/>
            <a:pathLst>
              <a:path w="74295" h="155575">
                <a:moveTo>
                  <a:pt x="0" y="155415"/>
                </a:moveTo>
                <a:lnTo>
                  <a:pt x="73883" y="0"/>
                </a:lnTo>
              </a:path>
            </a:pathLst>
          </a:custGeom>
          <a:ln w="3276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85265" y="1429863"/>
            <a:ext cx="50165" cy="176530"/>
          </a:xfrm>
          <a:custGeom>
            <a:avLst/>
            <a:gdLst/>
            <a:ahLst/>
            <a:cxnLst/>
            <a:rect l="l" t="t" r="r" b="b"/>
            <a:pathLst>
              <a:path w="50164" h="176530">
                <a:moveTo>
                  <a:pt x="0" y="0"/>
                </a:moveTo>
                <a:lnTo>
                  <a:pt x="49547" y="175985"/>
                </a:lnTo>
              </a:path>
            </a:pathLst>
          </a:custGeom>
          <a:ln w="3276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17789" y="1221554"/>
            <a:ext cx="50800" cy="214629"/>
          </a:xfrm>
          <a:custGeom>
            <a:avLst/>
            <a:gdLst/>
            <a:ahLst/>
            <a:cxnLst/>
            <a:rect l="l" t="t" r="r" b="b"/>
            <a:pathLst>
              <a:path w="50800" h="214630">
                <a:moveTo>
                  <a:pt x="50293" y="214446"/>
                </a:moveTo>
                <a:lnTo>
                  <a:pt x="0" y="0"/>
                </a:lnTo>
              </a:path>
            </a:pathLst>
          </a:custGeom>
          <a:ln w="3276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14376" y="1293827"/>
            <a:ext cx="3663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1B72D"/>
                </a:solidFill>
                <a:latin typeface="Arial"/>
                <a:cs typeface="Arial"/>
              </a:rPr>
              <a:t>FITC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88645" y="1572020"/>
            <a:ext cx="165735" cy="47625"/>
          </a:xfrm>
          <a:custGeom>
            <a:avLst/>
            <a:gdLst/>
            <a:ahLst/>
            <a:cxnLst/>
            <a:rect l="l" t="t" r="r" b="b"/>
            <a:pathLst>
              <a:path w="165735" h="47625">
                <a:moveTo>
                  <a:pt x="0" y="47154"/>
                </a:moveTo>
                <a:lnTo>
                  <a:pt x="165262" y="0"/>
                </a:lnTo>
              </a:path>
            </a:pathLst>
          </a:custGeom>
          <a:ln w="32760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08526" y="1588113"/>
            <a:ext cx="99695" cy="153670"/>
          </a:xfrm>
          <a:custGeom>
            <a:avLst/>
            <a:gdLst/>
            <a:ahLst/>
            <a:cxnLst/>
            <a:rect l="l" t="t" r="r" b="b"/>
            <a:pathLst>
              <a:path w="99695" h="153669">
                <a:moveTo>
                  <a:pt x="99159" y="0"/>
                </a:moveTo>
                <a:lnTo>
                  <a:pt x="0" y="153553"/>
                </a:lnTo>
              </a:path>
            </a:pathLst>
          </a:custGeom>
          <a:ln w="32760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91750" y="1399698"/>
            <a:ext cx="127635" cy="179705"/>
          </a:xfrm>
          <a:custGeom>
            <a:avLst/>
            <a:gdLst/>
            <a:ahLst/>
            <a:cxnLst/>
            <a:rect l="l" t="t" r="r" b="b"/>
            <a:pathLst>
              <a:path w="127635" h="179705">
                <a:moveTo>
                  <a:pt x="0" y="179531"/>
                </a:moveTo>
                <a:lnTo>
                  <a:pt x="127490" y="0"/>
                </a:lnTo>
              </a:path>
            </a:pathLst>
          </a:custGeom>
          <a:ln w="32760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14376" y="2211419"/>
            <a:ext cx="3663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1B72D"/>
                </a:solidFill>
                <a:latin typeface="Arial"/>
                <a:cs typeface="Arial"/>
              </a:rPr>
              <a:t>FITC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18144" y="1987260"/>
            <a:ext cx="46990" cy="165735"/>
          </a:xfrm>
          <a:custGeom>
            <a:avLst/>
            <a:gdLst/>
            <a:ahLst/>
            <a:cxnLst/>
            <a:rect l="l" t="t" r="r" b="b"/>
            <a:pathLst>
              <a:path w="46989" h="165735">
                <a:moveTo>
                  <a:pt x="0" y="0"/>
                </a:moveTo>
                <a:lnTo>
                  <a:pt x="46995" y="165689"/>
                </a:lnTo>
              </a:path>
            </a:pathLst>
          </a:custGeom>
          <a:ln w="32788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95596" y="2106899"/>
            <a:ext cx="153670" cy="99695"/>
          </a:xfrm>
          <a:custGeom>
            <a:avLst/>
            <a:gdLst/>
            <a:ahLst/>
            <a:cxnLst/>
            <a:rect l="l" t="t" r="r" b="b"/>
            <a:pathLst>
              <a:path w="153670" h="99694">
                <a:moveTo>
                  <a:pt x="153432" y="99695"/>
                </a:moveTo>
                <a:lnTo>
                  <a:pt x="0" y="0"/>
                </a:lnTo>
              </a:path>
            </a:pathLst>
          </a:custGeom>
          <a:ln w="32788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57916" y="2190661"/>
            <a:ext cx="179705" cy="128270"/>
          </a:xfrm>
          <a:custGeom>
            <a:avLst/>
            <a:gdLst/>
            <a:ahLst/>
            <a:cxnLst/>
            <a:rect l="l" t="t" r="r" b="b"/>
            <a:pathLst>
              <a:path w="179704" h="128269">
                <a:moveTo>
                  <a:pt x="0" y="0"/>
                </a:moveTo>
                <a:lnTo>
                  <a:pt x="179380" y="128139"/>
                </a:lnTo>
              </a:path>
            </a:pathLst>
          </a:custGeom>
          <a:ln w="32788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42142" y="1754237"/>
            <a:ext cx="3663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1B72D"/>
                </a:solidFill>
                <a:latin typeface="Arial"/>
                <a:cs typeface="Arial"/>
              </a:rPr>
              <a:t>FITC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31248" y="1769582"/>
            <a:ext cx="148590" cy="87630"/>
          </a:xfrm>
          <a:custGeom>
            <a:avLst/>
            <a:gdLst/>
            <a:ahLst/>
            <a:cxnLst/>
            <a:rect l="l" t="t" r="r" b="b"/>
            <a:pathLst>
              <a:path w="148589" h="87630">
                <a:moveTo>
                  <a:pt x="0" y="0"/>
                </a:moveTo>
                <a:lnTo>
                  <a:pt x="148014" y="87543"/>
                </a:lnTo>
              </a:path>
            </a:pathLst>
          </a:custGeom>
          <a:ln w="32780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924825" y="1907039"/>
            <a:ext cx="180340" cy="34290"/>
          </a:xfrm>
          <a:custGeom>
            <a:avLst/>
            <a:gdLst/>
            <a:ahLst/>
            <a:cxnLst/>
            <a:rect l="l" t="t" r="r" b="b"/>
            <a:pathLst>
              <a:path w="180339" h="34289">
                <a:moveTo>
                  <a:pt x="179769" y="0"/>
                </a:moveTo>
                <a:lnTo>
                  <a:pt x="0" y="33707"/>
                </a:lnTo>
              </a:path>
            </a:pathLst>
          </a:custGeom>
          <a:ln w="32780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00065" y="1858349"/>
            <a:ext cx="218440" cy="31115"/>
          </a:xfrm>
          <a:custGeom>
            <a:avLst/>
            <a:gdLst/>
            <a:ahLst/>
            <a:cxnLst/>
            <a:rect l="l" t="t" r="r" b="b"/>
            <a:pathLst>
              <a:path w="218439" h="31114">
                <a:moveTo>
                  <a:pt x="0" y="31018"/>
                </a:moveTo>
                <a:lnTo>
                  <a:pt x="218137" y="0"/>
                </a:lnTo>
              </a:path>
            </a:pathLst>
          </a:custGeom>
          <a:ln w="32780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02489" y="2287797"/>
            <a:ext cx="3663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1B72D"/>
                </a:solidFill>
                <a:latin typeface="Arial"/>
                <a:cs typeface="Arial"/>
              </a:rPr>
              <a:t>FITC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73433" y="2108445"/>
            <a:ext cx="155575" cy="73660"/>
          </a:xfrm>
          <a:custGeom>
            <a:avLst/>
            <a:gdLst/>
            <a:ahLst/>
            <a:cxnLst/>
            <a:rect l="l" t="t" r="r" b="b"/>
            <a:pathLst>
              <a:path w="155575" h="73660">
                <a:moveTo>
                  <a:pt x="155438" y="0"/>
                </a:moveTo>
                <a:lnTo>
                  <a:pt x="0" y="73570"/>
                </a:lnTo>
              </a:path>
            </a:pathLst>
          </a:custGeom>
          <a:ln w="3278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17861" y="2007113"/>
            <a:ext cx="73025" cy="168275"/>
          </a:xfrm>
          <a:custGeom>
            <a:avLst/>
            <a:gdLst/>
            <a:ahLst/>
            <a:cxnLst/>
            <a:rect l="l" t="t" r="r" b="b"/>
            <a:pathLst>
              <a:path w="73025" h="168275">
                <a:moveTo>
                  <a:pt x="0" y="167800"/>
                </a:moveTo>
                <a:lnTo>
                  <a:pt x="72785" y="0"/>
                </a:lnTo>
              </a:path>
            </a:pathLst>
          </a:custGeom>
          <a:ln w="3278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38527" y="2181071"/>
            <a:ext cx="96520" cy="198120"/>
          </a:xfrm>
          <a:custGeom>
            <a:avLst/>
            <a:gdLst/>
            <a:ahLst/>
            <a:cxnLst/>
            <a:rect l="l" t="t" r="r" b="b"/>
            <a:pathLst>
              <a:path w="96520" h="198119">
                <a:moveTo>
                  <a:pt x="96506" y="0"/>
                </a:moveTo>
                <a:lnTo>
                  <a:pt x="0" y="198078"/>
                </a:lnTo>
              </a:path>
            </a:pathLst>
          </a:custGeom>
          <a:ln w="3278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48770" y="1244343"/>
            <a:ext cx="3663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1B72D"/>
                </a:solidFill>
                <a:latin typeface="Arial"/>
                <a:cs typeface="Arial"/>
              </a:rPr>
              <a:t>FITC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51083" y="1567472"/>
            <a:ext cx="36195" cy="168910"/>
          </a:xfrm>
          <a:custGeom>
            <a:avLst/>
            <a:gdLst/>
            <a:ahLst/>
            <a:cxnLst/>
            <a:rect l="l" t="t" r="r" b="b"/>
            <a:pathLst>
              <a:path w="36195" h="168910">
                <a:moveTo>
                  <a:pt x="35628" y="168312"/>
                </a:moveTo>
                <a:lnTo>
                  <a:pt x="0" y="0"/>
                </a:lnTo>
              </a:path>
            </a:pathLst>
          </a:custGeom>
          <a:ln w="32753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370719" y="1514863"/>
            <a:ext cx="146685" cy="109855"/>
          </a:xfrm>
          <a:custGeom>
            <a:avLst/>
            <a:gdLst/>
            <a:ahLst/>
            <a:cxnLst/>
            <a:rect l="l" t="t" r="r" b="b"/>
            <a:pathLst>
              <a:path w="146685" h="109855">
                <a:moveTo>
                  <a:pt x="0" y="0"/>
                </a:moveTo>
                <a:lnTo>
                  <a:pt x="146173" y="109740"/>
                </a:lnTo>
              </a:path>
            </a:pathLst>
          </a:custGeom>
          <a:ln w="32753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190668" y="1390317"/>
            <a:ext cx="170180" cy="140335"/>
          </a:xfrm>
          <a:custGeom>
            <a:avLst/>
            <a:gdLst/>
            <a:ahLst/>
            <a:cxnLst/>
            <a:rect l="l" t="t" r="r" b="b"/>
            <a:pathLst>
              <a:path w="170179" h="140334">
                <a:moveTo>
                  <a:pt x="170109" y="139844"/>
                </a:moveTo>
                <a:lnTo>
                  <a:pt x="0" y="0"/>
                </a:lnTo>
              </a:path>
            </a:pathLst>
          </a:custGeom>
          <a:ln w="32753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61587" y="1712981"/>
            <a:ext cx="747395" cy="32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85"/>
              </a:lnSpc>
              <a:spcBef>
                <a:spcPts val="100"/>
              </a:spcBef>
            </a:pPr>
            <a:r>
              <a:rPr sz="1200" dirty="0">
                <a:solidFill>
                  <a:srgbClr val="51B72D"/>
                </a:solidFill>
                <a:latin typeface="Arial"/>
                <a:cs typeface="Arial"/>
              </a:rPr>
              <a:t>FITC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marL="393065">
              <a:lnSpc>
                <a:spcPts val="1185"/>
              </a:lnSpc>
            </a:pPr>
            <a:r>
              <a:rPr sz="1200" dirty="0">
                <a:solidFill>
                  <a:srgbClr val="51B72D"/>
                </a:solidFill>
                <a:latin typeface="Arial"/>
                <a:cs typeface="Arial"/>
              </a:rPr>
              <a:t>FITC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235721" y="1861183"/>
            <a:ext cx="154940" cy="75565"/>
          </a:xfrm>
          <a:custGeom>
            <a:avLst/>
            <a:gdLst/>
            <a:ahLst/>
            <a:cxnLst/>
            <a:rect l="l" t="t" r="r" b="b"/>
            <a:pathLst>
              <a:path w="154939" h="75564">
                <a:moveTo>
                  <a:pt x="154345" y="75536"/>
                </a:moveTo>
                <a:lnTo>
                  <a:pt x="0" y="0"/>
                </a:lnTo>
              </a:path>
            </a:pathLst>
          </a:custGeom>
          <a:ln w="32756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06472" y="1765535"/>
            <a:ext cx="176530" cy="48260"/>
          </a:xfrm>
          <a:custGeom>
            <a:avLst/>
            <a:gdLst/>
            <a:ahLst/>
            <a:cxnLst/>
            <a:rect l="l" t="t" r="r" b="b"/>
            <a:pathLst>
              <a:path w="176529" h="48260">
                <a:moveTo>
                  <a:pt x="0" y="47750"/>
                </a:moveTo>
                <a:lnTo>
                  <a:pt x="176418" y="0"/>
                </a:lnTo>
              </a:path>
            </a:pathLst>
          </a:custGeom>
          <a:ln w="32756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997524" y="1830548"/>
            <a:ext cx="215265" cy="48260"/>
          </a:xfrm>
          <a:custGeom>
            <a:avLst/>
            <a:gdLst/>
            <a:ahLst/>
            <a:cxnLst/>
            <a:rect l="l" t="t" r="r" b="b"/>
            <a:pathLst>
              <a:path w="215264" h="48260">
                <a:moveTo>
                  <a:pt x="214851" y="0"/>
                </a:moveTo>
                <a:lnTo>
                  <a:pt x="0" y="48096"/>
                </a:lnTo>
              </a:path>
            </a:pathLst>
          </a:custGeom>
          <a:ln w="32756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56695" y="2437321"/>
            <a:ext cx="3663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1B72D"/>
                </a:solidFill>
                <a:latin typeface="Arial"/>
                <a:cs typeface="Arial"/>
              </a:rPr>
              <a:t>FITC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679626" y="2112183"/>
            <a:ext cx="74295" cy="155575"/>
          </a:xfrm>
          <a:custGeom>
            <a:avLst/>
            <a:gdLst/>
            <a:ahLst/>
            <a:cxnLst/>
            <a:rect l="l" t="t" r="r" b="b"/>
            <a:pathLst>
              <a:path w="74295" h="155575">
                <a:moveTo>
                  <a:pt x="73882" y="0"/>
                </a:moveTo>
                <a:lnTo>
                  <a:pt x="0" y="155414"/>
                </a:lnTo>
              </a:path>
            </a:pathLst>
          </a:custGeom>
          <a:ln w="3276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582715" y="2121565"/>
            <a:ext cx="50165" cy="176530"/>
          </a:xfrm>
          <a:custGeom>
            <a:avLst/>
            <a:gdLst/>
            <a:ahLst/>
            <a:cxnLst/>
            <a:rect l="l" t="t" r="r" b="b"/>
            <a:pathLst>
              <a:path w="50164" h="176530">
                <a:moveTo>
                  <a:pt x="49547" y="175984"/>
                </a:moveTo>
                <a:lnTo>
                  <a:pt x="0" y="0"/>
                </a:lnTo>
              </a:path>
            </a:pathLst>
          </a:custGeom>
          <a:ln w="3276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649443" y="2291416"/>
            <a:ext cx="50800" cy="214629"/>
          </a:xfrm>
          <a:custGeom>
            <a:avLst/>
            <a:gdLst/>
            <a:ahLst/>
            <a:cxnLst/>
            <a:rect l="l" t="t" r="r" b="b"/>
            <a:pathLst>
              <a:path w="50800" h="214630">
                <a:moveTo>
                  <a:pt x="0" y="0"/>
                </a:moveTo>
                <a:lnTo>
                  <a:pt x="50293" y="214446"/>
                </a:lnTo>
              </a:path>
            </a:pathLst>
          </a:custGeom>
          <a:ln w="3276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408363" y="1598447"/>
            <a:ext cx="567347" cy="56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408362" y="1598437"/>
            <a:ext cx="567690" cy="567690"/>
          </a:xfrm>
          <a:custGeom>
            <a:avLst/>
            <a:gdLst/>
            <a:ahLst/>
            <a:cxnLst/>
            <a:rect l="l" t="t" r="r" b="b"/>
            <a:pathLst>
              <a:path w="567689" h="567689">
                <a:moveTo>
                  <a:pt x="0" y="283620"/>
                </a:moveTo>
                <a:lnTo>
                  <a:pt x="3710" y="237616"/>
                </a:lnTo>
                <a:lnTo>
                  <a:pt x="14454" y="193974"/>
                </a:lnTo>
                <a:lnTo>
                  <a:pt x="31647" y="153280"/>
                </a:lnTo>
                <a:lnTo>
                  <a:pt x="54705" y="116118"/>
                </a:lnTo>
                <a:lnTo>
                  <a:pt x="83044" y="83070"/>
                </a:lnTo>
                <a:lnTo>
                  <a:pt x="116081" y="54722"/>
                </a:lnTo>
                <a:lnTo>
                  <a:pt x="153232" y="31657"/>
                </a:lnTo>
                <a:lnTo>
                  <a:pt x="193913" y="14459"/>
                </a:lnTo>
                <a:lnTo>
                  <a:pt x="237541" y="3712"/>
                </a:lnTo>
                <a:lnTo>
                  <a:pt x="283531" y="0"/>
                </a:lnTo>
                <a:lnTo>
                  <a:pt x="329522" y="3712"/>
                </a:lnTo>
                <a:lnTo>
                  <a:pt x="373149" y="14459"/>
                </a:lnTo>
                <a:lnTo>
                  <a:pt x="413831" y="31657"/>
                </a:lnTo>
                <a:lnTo>
                  <a:pt x="450982" y="54722"/>
                </a:lnTo>
                <a:lnTo>
                  <a:pt x="484019" y="83070"/>
                </a:lnTo>
                <a:lnTo>
                  <a:pt x="512358" y="116118"/>
                </a:lnTo>
                <a:lnTo>
                  <a:pt x="535416" y="153280"/>
                </a:lnTo>
                <a:lnTo>
                  <a:pt x="552609" y="193974"/>
                </a:lnTo>
                <a:lnTo>
                  <a:pt x="563352" y="237616"/>
                </a:lnTo>
                <a:lnTo>
                  <a:pt x="567063" y="283620"/>
                </a:lnTo>
                <a:lnTo>
                  <a:pt x="563352" y="329625"/>
                </a:lnTo>
                <a:lnTo>
                  <a:pt x="552609" y="373266"/>
                </a:lnTo>
                <a:lnTo>
                  <a:pt x="535416" y="413960"/>
                </a:lnTo>
                <a:lnTo>
                  <a:pt x="512358" y="451123"/>
                </a:lnTo>
                <a:lnTo>
                  <a:pt x="484019" y="484170"/>
                </a:lnTo>
                <a:lnTo>
                  <a:pt x="450982" y="512519"/>
                </a:lnTo>
                <a:lnTo>
                  <a:pt x="413831" y="535584"/>
                </a:lnTo>
                <a:lnTo>
                  <a:pt x="373149" y="552782"/>
                </a:lnTo>
                <a:lnTo>
                  <a:pt x="329522" y="563529"/>
                </a:lnTo>
                <a:lnTo>
                  <a:pt x="283531" y="567241"/>
                </a:lnTo>
                <a:lnTo>
                  <a:pt x="237541" y="563529"/>
                </a:lnTo>
                <a:lnTo>
                  <a:pt x="193913" y="552782"/>
                </a:lnTo>
                <a:lnTo>
                  <a:pt x="153232" y="535584"/>
                </a:lnTo>
                <a:lnTo>
                  <a:pt x="116081" y="512519"/>
                </a:lnTo>
                <a:lnTo>
                  <a:pt x="83044" y="484170"/>
                </a:lnTo>
                <a:lnTo>
                  <a:pt x="54705" y="451123"/>
                </a:lnTo>
                <a:lnTo>
                  <a:pt x="31647" y="413960"/>
                </a:lnTo>
                <a:lnTo>
                  <a:pt x="14454" y="373266"/>
                </a:lnTo>
                <a:lnTo>
                  <a:pt x="3710" y="329625"/>
                </a:lnTo>
                <a:lnTo>
                  <a:pt x="0" y="28362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368316" y="1588008"/>
            <a:ext cx="567347" cy="56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368310" y="1587995"/>
            <a:ext cx="567690" cy="567690"/>
          </a:xfrm>
          <a:custGeom>
            <a:avLst/>
            <a:gdLst/>
            <a:ahLst/>
            <a:cxnLst/>
            <a:rect l="l" t="t" r="r" b="b"/>
            <a:pathLst>
              <a:path w="567689" h="567689">
                <a:moveTo>
                  <a:pt x="0" y="283620"/>
                </a:moveTo>
                <a:lnTo>
                  <a:pt x="3710" y="237616"/>
                </a:lnTo>
                <a:lnTo>
                  <a:pt x="14454" y="193974"/>
                </a:lnTo>
                <a:lnTo>
                  <a:pt x="31647" y="153280"/>
                </a:lnTo>
                <a:lnTo>
                  <a:pt x="54705" y="116118"/>
                </a:lnTo>
                <a:lnTo>
                  <a:pt x="83044" y="83070"/>
                </a:lnTo>
                <a:lnTo>
                  <a:pt x="116081" y="54722"/>
                </a:lnTo>
                <a:lnTo>
                  <a:pt x="153232" y="31657"/>
                </a:lnTo>
                <a:lnTo>
                  <a:pt x="193913" y="14459"/>
                </a:lnTo>
                <a:lnTo>
                  <a:pt x="237541" y="3712"/>
                </a:lnTo>
                <a:lnTo>
                  <a:pt x="283531" y="0"/>
                </a:lnTo>
                <a:lnTo>
                  <a:pt x="329522" y="3712"/>
                </a:lnTo>
                <a:lnTo>
                  <a:pt x="373149" y="14459"/>
                </a:lnTo>
                <a:lnTo>
                  <a:pt x="413831" y="31657"/>
                </a:lnTo>
                <a:lnTo>
                  <a:pt x="450982" y="54722"/>
                </a:lnTo>
                <a:lnTo>
                  <a:pt x="484019" y="83070"/>
                </a:lnTo>
                <a:lnTo>
                  <a:pt x="512358" y="116118"/>
                </a:lnTo>
                <a:lnTo>
                  <a:pt x="535416" y="153280"/>
                </a:lnTo>
                <a:lnTo>
                  <a:pt x="552609" y="193974"/>
                </a:lnTo>
                <a:lnTo>
                  <a:pt x="563352" y="237616"/>
                </a:lnTo>
                <a:lnTo>
                  <a:pt x="567063" y="283620"/>
                </a:lnTo>
                <a:lnTo>
                  <a:pt x="563352" y="329625"/>
                </a:lnTo>
                <a:lnTo>
                  <a:pt x="552609" y="373266"/>
                </a:lnTo>
                <a:lnTo>
                  <a:pt x="535416" y="413960"/>
                </a:lnTo>
                <a:lnTo>
                  <a:pt x="512358" y="451123"/>
                </a:lnTo>
                <a:lnTo>
                  <a:pt x="484019" y="484170"/>
                </a:lnTo>
                <a:lnTo>
                  <a:pt x="450982" y="512519"/>
                </a:lnTo>
                <a:lnTo>
                  <a:pt x="413831" y="535584"/>
                </a:lnTo>
                <a:lnTo>
                  <a:pt x="373149" y="552782"/>
                </a:lnTo>
                <a:lnTo>
                  <a:pt x="329522" y="563529"/>
                </a:lnTo>
                <a:lnTo>
                  <a:pt x="283531" y="567241"/>
                </a:lnTo>
                <a:lnTo>
                  <a:pt x="237541" y="563529"/>
                </a:lnTo>
                <a:lnTo>
                  <a:pt x="193913" y="552782"/>
                </a:lnTo>
                <a:lnTo>
                  <a:pt x="153232" y="535584"/>
                </a:lnTo>
                <a:lnTo>
                  <a:pt x="116081" y="512519"/>
                </a:lnTo>
                <a:lnTo>
                  <a:pt x="83044" y="484170"/>
                </a:lnTo>
                <a:lnTo>
                  <a:pt x="54705" y="451123"/>
                </a:lnTo>
                <a:lnTo>
                  <a:pt x="31647" y="413960"/>
                </a:lnTo>
                <a:lnTo>
                  <a:pt x="14454" y="373266"/>
                </a:lnTo>
                <a:lnTo>
                  <a:pt x="3710" y="329625"/>
                </a:lnTo>
                <a:lnTo>
                  <a:pt x="0" y="28362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404453" y="1591297"/>
            <a:ext cx="567347" cy="567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404446" y="1591293"/>
            <a:ext cx="567690" cy="567690"/>
          </a:xfrm>
          <a:custGeom>
            <a:avLst/>
            <a:gdLst/>
            <a:ahLst/>
            <a:cxnLst/>
            <a:rect l="l" t="t" r="r" b="b"/>
            <a:pathLst>
              <a:path w="567690" h="567689">
                <a:moveTo>
                  <a:pt x="0" y="283620"/>
                </a:moveTo>
                <a:lnTo>
                  <a:pt x="3710" y="237616"/>
                </a:lnTo>
                <a:lnTo>
                  <a:pt x="14454" y="193974"/>
                </a:lnTo>
                <a:lnTo>
                  <a:pt x="31647" y="153280"/>
                </a:lnTo>
                <a:lnTo>
                  <a:pt x="54705" y="116118"/>
                </a:lnTo>
                <a:lnTo>
                  <a:pt x="83044" y="83070"/>
                </a:lnTo>
                <a:lnTo>
                  <a:pt x="116081" y="54722"/>
                </a:lnTo>
                <a:lnTo>
                  <a:pt x="153232" y="31657"/>
                </a:lnTo>
                <a:lnTo>
                  <a:pt x="193913" y="14459"/>
                </a:lnTo>
                <a:lnTo>
                  <a:pt x="237541" y="3712"/>
                </a:lnTo>
                <a:lnTo>
                  <a:pt x="283531" y="0"/>
                </a:lnTo>
                <a:lnTo>
                  <a:pt x="329522" y="3712"/>
                </a:lnTo>
                <a:lnTo>
                  <a:pt x="373149" y="14459"/>
                </a:lnTo>
                <a:lnTo>
                  <a:pt x="413831" y="31657"/>
                </a:lnTo>
                <a:lnTo>
                  <a:pt x="450982" y="54722"/>
                </a:lnTo>
                <a:lnTo>
                  <a:pt x="484019" y="83070"/>
                </a:lnTo>
                <a:lnTo>
                  <a:pt x="512358" y="116118"/>
                </a:lnTo>
                <a:lnTo>
                  <a:pt x="535416" y="153280"/>
                </a:lnTo>
                <a:lnTo>
                  <a:pt x="552609" y="193974"/>
                </a:lnTo>
                <a:lnTo>
                  <a:pt x="563352" y="237616"/>
                </a:lnTo>
                <a:lnTo>
                  <a:pt x="567063" y="283620"/>
                </a:lnTo>
                <a:lnTo>
                  <a:pt x="563352" y="329625"/>
                </a:lnTo>
                <a:lnTo>
                  <a:pt x="552609" y="373266"/>
                </a:lnTo>
                <a:lnTo>
                  <a:pt x="535416" y="413960"/>
                </a:lnTo>
                <a:lnTo>
                  <a:pt x="512358" y="451123"/>
                </a:lnTo>
                <a:lnTo>
                  <a:pt x="484019" y="484170"/>
                </a:lnTo>
                <a:lnTo>
                  <a:pt x="450982" y="512519"/>
                </a:lnTo>
                <a:lnTo>
                  <a:pt x="413831" y="535584"/>
                </a:lnTo>
                <a:lnTo>
                  <a:pt x="373149" y="552782"/>
                </a:lnTo>
                <a:lnTo>
                  <a:pt x="329522" y="563529"/>
                </a:lnTo>
                <a:lnTo>
                  <a:pt x="283531" y="567241"/>
                </a:lnTo>
                <a:lnTo>
                  <a:pt x="237541" y="563529"/>
                </a:lnTo>
                <a:lnTo>
                  <a:pt x="193913" y="552782"/>
                </a:lnTo>
                <a:lnTo>
                  <a:pt x="153232" y="535584"/>
                </a:lnTo>
                <a:lnTo>
                  <a:pt x="116081" y="512519"/>
                </a:lnTo>
                <a:lnTo>
                  <a:pt x="83044" y="484170"/>
                </a:lnTo>
                <a:lnTo>
                  <a:pt x="54705" y="451123"/>
                </a:lnTo>
                <a:lnTo>
                  <a:pt x="31647" y="413960"/>
                </a:lnTo>
                <a:lnTo>
                  <a:pt x="14454" y="373266"/>
                </a:lnTo>
                <a:lnTo>
                  <a:pt x="3710" y="329625"/>
                </a:lnTo>
                <a:lnTo>
                  <a:pt x="0" y="28362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688123" y="2595930"/>
            <a:ext cx="0" cy="671195"/>
          </a:xfrm>
          <a:custGeom>
            <a:avLst/>
            <a:gdLst/>
            <a:ahLst/>
            <a:cxnLst/>
            <a:rect l="l" t="t" r="r" b="b"/>
            <a:pathLst>
              <a:path h="671195">
                <a:moveTo>
                  <a:pt x="0" y="0"/>
                </a:moveTo>
                <a:lnTo>
                  <a:pt x="0" y="671169"/>
                </a:lnTo>
              </a:path>
            </a:pathLst>
          </a:custGeom>
          <a:ln w="32751">
            <a:solidFill>
              <a:srgbClr val="51B72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09800" y="3210293"/>
            <a:ext cx="4419600" cy="114300"/>
          </a:xfrm>
          <a:custGeom>
            <a:avLst/>
            <a:gdLst/>
            <a:ahLst/>
            <a:cxnLst/>
            <a:rect l="l" t="t" r="r" b="b"/>
            <a:pathLst>
              <a:path w="4419600" h="114300">
                <a:moveTo>
                  <a:pt x="4305300" y="0"/>
                </a:moveTo>
                <a:lnTo>
                  <a:pt x="4305300" y="38100"/>
                </a:lnTo>
                <a:lnTo>
                  <a:pt x="0" y="38100"/>
                </a:lnTo>
                <a:lnTo>
                  <a:pt x="0" y="76200"/>
                </a:lnTo>
                <a:lnTo>
                  <a:pt x="4305300" y="76200"/>
                </a:lnTo>
                <a:lnTo>
                  <a:pt x="4305300" y="114300"/>
                </a:lnTo>
                <a:lnTo>
                  <a:pt x="4419600" y="57150"/>
                </a:lnTo>
                <a:lnTo>
                  <a:pt x="4305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600705" y="6065042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709672" y="606504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070097" y="6065042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229355" y="606504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581400" y="6065042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732276" y="606504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067555" y="6065042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210050" y="606504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483358" y="606504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474976" y="6065042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7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458211" y="606504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366010" y="6065042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445512" y="6152925"/>
            <a:ext cx="35750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800" spc="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sz="975" spc="15" baseline="34188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32837" y="6152925"/>
            <a:ext cx="18986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635756" y="6152925"/>
            <a:ext cx="18986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113530" y="6152925"/>
            <a:ext cx="18986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198369" y="582196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231899" y="574652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231899" y="5721379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215134" y="570461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231899" y="5679468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231899" y="5654323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231899" y="5637558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231899" y="562079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231899" y="545315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231899" y="535257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231899" y="528551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215134" y="523522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231899" y="519331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231899" y="5151403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231899" y="512625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231899" y="510111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198369" y="5075964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231899" y="491670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231899" y="483288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231899" y="477421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215134" y="4723920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231899" y="468201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231899" y="464848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231899" y="462333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231899" y="459819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198369" y="4573044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231899" y="443055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231899" y="434673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231899" y="428805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215134" y="423776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231899" y="419585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231899" y="4170708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231899" y="413718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231899" y="411203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198369" y="409527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231899" y="394439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198369" y="582196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231899" y="582196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231899" y="583034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231899" y="583034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215134" y="583034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2231899" y="583034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231899" y="583872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231899" y="583872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2231899" y="583872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2198369" y="584710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31899" y="587225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2231899" y="5889018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231899" y="591416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2215134" y="593931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231899" y="596445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231899" y="598122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2231899" y="6006367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2231899" y="602313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2198369" y="6039894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984535" y="5524276"/>
            <a:ext cx="190500" cy="372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  <a:p>
            <a:pPr marL="108585" algn="ctr">
              <a:spcBef>
                <a:spcPts val="819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984502" y="5004591"/>
            <a:ext cx="18986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984502" y="4501670"/>
            <a:ext cx="18986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984502" y="4023897"/>
            <a:ext cx="18986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128" name="object 128"/>
          <p:cNvGraphicFramePr>
            <a:graphicFrameLocks noGrp="1"/>
          </p:cNvGraphicFramePr>
          <p:nvPr/>
        </p:nvGraphicFramePr>
        <p:xfrm>
          <a:off x="2244471" y="3889911"/>
          <a:ext cx="2171065" cy="21667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8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FF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FF"/>
                      </a:solidFill>
                      <a:prstDash val="solid"/>
                    </a:lnR>
                    <a:lnT w="9525">
                      <a:solidFill>
                        <a:srgbClr val="0000F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FF"/>
                      </a:solidFill>
                      <a:prstDash val="solid"/>
                    </a:lnL>
                    <a:lnT w="9525">
                      <a:solidFill>
                        <a:srgbClr val="0000F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9" name="object 129"/>
          <p:cNvSpPr/>
          <p:nvPr/>
        </p:nvSpPr>
        <p:spPr>
          <a:xfrm>
            <a:off x="2290473" y="5564020"/>
            <a:ext cx="692988" cy="4174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420105" y="6074682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529071" y="607468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889497" y="6074682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6048755" y="607468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6400800" y="6074682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6551676" y="607468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6886955" y="6074682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7029450" y="607468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5302757" y="607468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5294376" y="6074682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5277611" y="607468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5185409" y="6074682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264912" y="6162564"/>
            <a:ext cx="35750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800" spc="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sz="975" spc="15" baseline="34188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455156" y="6162564"/>
            <a:ext cx="18986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932930" y="6162564"/>
            <a:ext cx="18986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017770" y="583160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5051298" y="575616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5051298" y="5731019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5034535" y="571425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5051298" y="5689109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051298" y="5663963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5051298" y="5647199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5051298" y="563043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017770" y="560528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5051298" y="546279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051298" y="536221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5051298" y="529515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034535" y="524486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5051298" y="520295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5051298" y="5161043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5051298" y="513589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5051298" y="511075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5017770" y="508560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5051298" y="492634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5051298" y="4842527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5051298" y="478385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5034535" y="473356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5051298" y="469165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5051298" y="4658123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5051298" y="4632977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5051298" y="460783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5017770" y="458268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5051298" y="444019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5051298" y="435637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5051298" y="429769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5034535" y="424740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5051298" y="420549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5051298" y="4180349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5051298" y="414682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5051298" y="412167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5017770" y="41049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5051298" y="395403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5017770" y="583160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5051298" y="583160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5051298" y="583998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5051298" y="583998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5034535" y="583998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5051298" y="583998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5051298" y="5848367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5051298" y="5848367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5051298" y="5848367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5017770" y="585674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5051298" y="588189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5051298" y="5898659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5051298" y="592380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5034535" y="594895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5051298" y="597409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5051298" y="599086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5051298" y="6016007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5051298" y="603277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5017770" y="604953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4803935" y="5533915"/>
            <a:ext cx="190500" cy="372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  <a:p>
            <a:pPr marL="108585" algn="ctr">
              <a:spcBef>
                <a:spcPts val="819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4803903" y="5014231"/>
            <a:ext cx="18986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4803903" y="4511311"/>
            <a:ext cx="18986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4803903" y="4033536"/>
            <a:ext cx="18986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5084826" y="4070794"/>
            <a:ext cx="1544612" cy="1987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7887462" y="3925112"/>
            <a:ext cx="2171065" cy="2171065"/>
          </a:xfrm>
          <a:custGeom>
            <a:avLst/>
            <a:gdLst/>
            <a:ahLst/>
            <a:cxnLst/>
            <a:rect l="l" t="t" r="r" b="b"/>
            <a:pathLst>
              <a:path w="2171065" h="2171065">
                <a:moveTo>
                  <a:pt x="0" y="2170938"/>
                </a:moveTo>
                <a:lnTo>
                  <a:pt x="2170938" y="2170938"/>
                </a:lnTo>
                <a:lnTo>
                  <a:pt x="2170938" y="0"/>
                </a:lnTo>
                <a:lnTo>
                  <a:pt x="0" y="0"/>
                </a:lnTo>
                <a:lnTo>
                  <a:pt x="0" y="2170938"/>
                </a:lnTo>
                <a:close/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7887461" y="6087668"/>
            <a:ext cx="2162810" cy="0"/>
          </a:xfrm>
          <a:custGeom>
            <a:avLst/>
            <a:gdLst/>
            <a:ahLst/>
            <a:cxnLst/>
            <a:rect l="l" t="t" r="r" b="b"/>
            <a:pathLst>
              <a:path w="2162809">
                <a:moveTo>
                  <a:pt x="0" y="0"/>
                </a:moveTo>
                <a:lnTo>
                  <a:pt x="216255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8197595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8222742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8239506" y="6096050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8264652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8289797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8306561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8323326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8348471" y="609604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8490966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8591550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8658606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8708897" y="6096050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8750807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8792718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8817864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8843009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8868156" y="609604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9027414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9111233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9169907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9220200" y="6096050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9262109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295638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9320783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9345930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9371076" y="609604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9513569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9597390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9656064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9706356" y="6096050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9748266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9773411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9806940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9832085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9848850" y="609604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9999726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8122158" y="609605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8113776" y="6096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8101203" y="6096050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764"/>
                </a:moveTo>
                <a:lnTo>
                  <a:pt x="8382" y="16764"/>
                </a:lnTo>
                <a:lnTo>
                  <a:pt x="8382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8101203" y="6096050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764"/>
                </a:moveTo>
                <a:lnTo>
                  <a:pt x="8382" y="16764"/>
                </a:lnTo>
                <a:lnTo>
                  <a:pt x="8382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8101203" y="6096050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764"/>
                </a:moveTo>
                <a:lnTo>
                  <a:pt x="8382" y="16764"/>
                </a:lnTo>
                <a:lnTo>
                  <a:pt x="8382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8097011" y="609604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8071866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8055102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8029956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8004809" y="6096050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7979664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7962900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7937753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7920990" y="609605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191" y="8382"/>
                </a:moveTo>
                <a:lnTo>
                  <a:pt x="4191" y="838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7904226" y="609604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292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8084312" y="6183933"/>
            <a:ext cx="35750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800" spc="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sz="975" spc="15" baseline="34188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8771636" y="6183933"/>
            <a:ext cx="18986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9274557" y="6183933"/>
            <a:ext cx="18986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9752331" y="6183933"/>
            <a:ext cx="18986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7887461" y="3925111"/>
            <a:ext cx="0" cy="2162810"/>
          </a:xfrm>
          <a:custGeom>
            <a:avLst/>
            <a:gdLst/>
            <a:ahLst/>
            <a:cxnLst/>
            <a:rect l="l" t="t" r="r" b="b"/>
            <a:pathLst>
              <a:path h="2162810">
                <a:moveTo>
                  <a:pt x="0" y="2162556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7837170" y="585297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7870698" y="577753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7870698" y="5752388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7853935" y="573562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7870698" y="5710478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7870698" y="568533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7870698" y="5668568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7870698" y="565180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7837170" y="562665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7870698" y="548416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7870698" y="538358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7870698" y="531652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7853935" y="526623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7870698" y="522432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7870698" y="518241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7870698" y="515726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7870698" y="513212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7837170" y="5106974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7870698" y="494771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7870698" y="486389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7870698" y="480522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7853935" y="4754930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7870698" y="471302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7870698" y="467949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7870698" y="465434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7870698" y="4629199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7837170" y="4604054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7870698" y="446156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7870698" y="437774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7870698" y="431906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7853935" y="426877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7870698" y="422686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7870698" y="4201718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7870698" y="416819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7870698" y="414304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7837170" y="412628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7870698" y="397540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7837170" y="585297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7870698" y="585297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7870698" y="586135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7870698" y="586135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7853935" y="586135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7870698" y="586135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7870698" y="586973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7870698" y="586973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7870698" y="586973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7837170" y="587811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7870698" y="590326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7870698" y="5920028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7870698" y="594517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7853935" y="5970320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28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7870698" y="599546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7870698" y="601223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7870698" y="603737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7870698" y="605414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64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7837170" y="6070904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2" y="0"/>
                </a:moveTo>
                <a:lnTo>
                  <a:pt x="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7623335" y="5555284"/>
            <a:ext cx="190500" cy="372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  <a:p>
            <a:pPr marL="108585" algn="ctr">
              <a:spcBef>
                <a:spcPts val="819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7623303" y="5035600"/>
            <a:ext cx="18986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7623303" y="4532680"/>
            <a:ext cx="18986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7623303" y="4054906"/>
            <a:ext cx="189865" cy="1346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8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3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324" name="object 324"/>
          <p:cNvGraphicFramePr>
            <a:graphicFrameLocks noGrp="1"/>
          </p:cNvGraphicFramePr>
          <p:nvPr/>
        </p:nvGraphicFramePr>
        <p:xfrm>
          <a:off x="5063872" y="3899551"/>
          <a:ext cx="2171065" cy="21667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8310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8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8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FF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436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b="1" dirty="0">
                          <a:solidFill>
                            <a:srgbClr val="FF8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FF"/>
                      </a:solidFill>
                      <a:prstDash val="solid"/>
                    </a:lnR>
                    <a:lnT w="9525">
                      <a:solidFill>
                        <a:srgbClr val="0000F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800" b="1" dirty="0">
                          <a:solidFill>
                            <a:srgbClr val="FF8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9525">
                      <a:solidFill>
                        <a:srgbClr val="0000FF"/>
                      </a:solidFill>
                      <a:prstDash val="solid"/>
                    </a:lnL>
                    <a:lnT w="9525">
                      <a:solidFill>
                        <a:srgbClr val="0000F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5" name="object 325"/>
          <p:cNvSpPr/>
          <p:nvPr/>
        </p:nvSpPr>
        <p:spPr>
          <a:xfrm>
            <a:off x="7904226" y="3941876"/>
            <a:ext cx="2137410" cy="21374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5792168" y="6134623"/>
            <a:ext cx="429895" cy="47434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79375" algn="ctr">
              <a:spcBef>
                <a:spcPts val="310"/>
              </a:spcBef>
            </a:pPr>
            <a:r>
              <a:rPr sz="800" spc="1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sz="975" spc="15" baseline="34188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445"/>
              </a:spcBef>
            </a:pP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CD3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1956107" y="6309770"/>
            <a:ext cx="8102600" cy="114300"/>
          </a:xfrm>
          <a:custGeom>
            <a:avLst/>
            <a:gdLst/>
            <a:ahLst/>
            <a:cxnLst/>
            <a:rect l="l" t="t" r="r" b="b"/>
            <a:pathLst>
              <a:path w="8102600" h="114300">
                <a:moveTo>
                  <a:pt x="8063930" y="76200"/>
                </a:moveTo>
                <a:lnTo>
                  <a:pt x="7988033" y="76200"/>
                </a:lnTo>
                <a:lnTo>
                  <a:pt x="7988109" y="114300"/>
                </a:lnTo>
                <a:lnTo>
                  <a:pt x="8063930" y="76200"/>
                </a:lnTo>
                <a:close/>
              </a:path>
              <a:path w="8102600" h="114300">
                <a:moveTo>
                  <a:pt x="7987880" y="0"/>
                </a:moveTo>
                <a:lnTo>
                  <a:pt x="7987957" y="38100"/>
                </a:lnTo>
                <a:lnTo>
                  <a:pt x="0" y="54381"/>
                </a:lnTo>
                <a:lnTo>
                  <a:pt x="76" y="92481"/>
                </a:lnTo>
                <a:lnTo>
                  <a:pt x="8063930" y="76200"/>
                </a:lnTo>
                <a:lnTo>
                  <a:pt x="8102295" y="56921"/>
                </a:lnTo>
                <a:lnTo>
                  <a:pt x="7987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1898997" y="3872522"/>
            <a:ext cx="114300" cy="2528570"/>
          </a:xfrm>
          <a:custGeom>
            <a:avLst/>
            <a:gdLst/>
            <a:ahLst/>
            <a:cxnLst/>
            <a:rect l="l" t="t" r="r" b="b"/>
            <a:pathLst>
              <a:path w="114300" h="2528570">
                <a:moveTo>
                  <a:pt x="76200" y="114300"/>
                </a:moveTo>
                <a:lnTo>
                  <a:pt x="38100" y="114300"/>
                </a:lnTo>
                <a:lnTo>
                  <a:pt x="38100" y="2528277"/>
                </a:lnTo>
                <a:lnTo>
                  <a:pt x="76200" y="2528277"/>
                </a:lnTo>
                <a:lnTo>
                  <a:pt x="76200" y="114300"/>
                </a:lnTo>
                <a:close/>
              </a:path>
              <a:path w="114300" h="252857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714614" y="4921985"/>
            <a:ext cx="243656" cy="429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b="1" spc="-10" dirty="0">
                <a:solidFill>
                  <a:prstClr val="black"/>
                </a:solidFill>
                <a:latin typeface="Arial"/>
                <a:cs typeface="Arial"/>
              </a:rPr>
              <a:t>CD4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2248717" y="3646099"/>
            <a:ext cx="1543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3192462" y="3145749"/>
            <a:ext cx="2454910" cy="73914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spcBef>
                <a:spcPts val="1175"/>
              </a:spcBef>
            </a:pP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Intensità </a:t>
            </a:r>
            <a:r>
              <a:rPr sz="1600" b="1" spc="-5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sz="1600" b="1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Arial"/>
                <a:cs typeface="Arial"/>
              </a:rPr>
              <a:t>Fluorescenza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R="417830" algn="r">
              <a:spcBef>
                <a:spcPts val="945"/>
              </a:spcBef>
            </a:pP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7866486" y="3654456"/>
            <a:ext cx="1543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7865533" y="1229459"/>
            <a:ext cx="2193290" cy="2193290"/>
          </a:xfrm>
          <a:custGeom>
            <a:avLst/>
            <a:gdLst/>
            <a:ahLst/>
            <a:cxnLst/>
            <a:rect l="l" t="t" r="r" b="b"/>
            <a:pathLst>
              <a:path w="2193290" h="2193290">
                <a:moveTo>
                  <a:pt x="0" y="2192865"/>
                </a:moveTo>
                <a:lnTo>
                  <a:pt x="2192866" y="2192865"/>
                </a:lnTo>
                <a:lnTo>
                  <a:pt x="2192866" y="0"/>
                </a:lnTo>
                <a:lnTo>
                  <a:pt x="0" y="0"/>
                </a:lnTo>
                <a:lnTo>
                  <a:pt x="0" y="2192865"/>
                </a:lnTo>
                <a:close/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7865533" y="3413858"/>
            <a:ext cx="2184400" cy="0"/>
          </a:xfrm>
          <a:custGeom>
            <a:avLst/>
            <a:gdLst/>
            <a:ahLst/>
            <a:cxnLst/>
            <a:rect l="l" t="t" r="r" b="b"/>
            <a:pathLst>
              <a:path w="2184400">
                <a:moveTo>
                  <a:pt x="0" y="0"/>
                </a:moveTo>
                <a:lnTo>
                  <a:pt x="218440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8178800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8204200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8221133" y="3422325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3866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8246533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8271933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8288866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8305800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8331200" y="3422325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99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8475133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8576733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8644466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8695266" y="3422325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3866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8737600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8779933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8805333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8830733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8856133" y="3422325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99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9017000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9101666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9160933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9211733" y="3422325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3866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9254066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9287933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9313333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9338733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9364133" y="3422325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99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9508066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9592733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9652000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9702800" y="3422325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3866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9745133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9770533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9804400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9829800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9846733" y="3422325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99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9999133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8102600" y="3422325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8094133" y="3422325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3866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8081433" y="34223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8081433" y="34223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8081433" y="34223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8077200" y="3422325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99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8051800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8034866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8009466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7984066" y="3422325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3866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7958666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7941733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7916333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7899400" y="342232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-4233" y="8466"/>
                </a:moveTo>
                <a:lnTo>
                  <a:pt x="4233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7882466" y="3422325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799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8064500" y="3511225"/>
            <a:ext cx="36068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800" spc="1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sz="975" spc="15" baseline="34188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8758767" y="3511225"/>
            <a:ext cx="1911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9266767" y="3511225"/>
            <a:ext cx="1911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9749367" y="3511225"/>
            <a:ext cx="1911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800" spc="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75" spc="7" baseline="34188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975" baseline="341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7865533" y="1229459"/>
            <a:ext cx="0" cy="2184400"/>
          </a:xfrm>
          <a:custGeom>
            <a:avLst/>
            <a:gdLst/>
            <a:ahLst/>
            <a:cxnLst/>
            <a:rect l="l" t="t" r="r" b="b"/>
            <a:pathLst>
              <a:path h="2184400">
                <a:moveTo>
                  <a:pt x="0" y="2184399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7708901" y="3341893"/>
            <a:ext cx="81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7649667" y="2927060"/>
            <a:ext cx="1384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7649667" y="2512227"/>
            <a:ext cx="1384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40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7649667" y="2088860"/>
            <a:ext cx="1384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60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7649667" y="1674027"/>
            <a:ext cx="1384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80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7590435" y="1259194"/>
            <a:ext cx="1949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100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7814733" y="341385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7848601" y="3312258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933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7848601" y="3210658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933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7848601" y="310059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933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7814733" y="299899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7848601" y="289739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933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7848601" y="278732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933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7848601" y="268572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933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7814733" y="258412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7848601" y="2474059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933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7848601" y="2372459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933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7848601" y="2270859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933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7814733" y="216079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7848601" y="205919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933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7848601" y="195759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933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7848601" y="184752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933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7814733" y="174592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7848601" y="164432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933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7848601" y="1534259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933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7848601" y="1432659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933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7814733" y="133105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8" name="object 418"/>
          <p:cNvSpPr txBox="1"/>
          <p:nvPr/>
        </p:nvSpPr>
        <p:spPr>
          <a:xfrm>
            <a:off x="7447592" y="2088757"/>
            <a:ext cx="123111" cy="4489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% 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800"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Max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7941739" y="1356463"/>
            <a:ext cx="626745" cy="2049145"/>
          </a:xfrm>
          <a:custGeom>
            <a:avLst/>
            <a:gdLst/>
            <a:ahLst/>
            <a:cxnLst/>
            <a:rect l="l" t="t" r="r" b="b"/>
            <a:pathLst>
              <a:path w="626745" h="2049145">
                <a:moveTo>
                  <a:pt x="364058" y="0"/>
                </a:moveTo>
                <a:lnTo>
                  <a:pt x="355600" y="0"/>
                </a:lnTo>
                <a:lnTo>
                  <a:pt x="347129" y="33858"/>
                </a:lnTo>
                <a:lnTo>
                  <a:pt x="338658" y="118529"/>
                </a:lnTo>
                <a:lnTo>
                  <a:pt x="330200" y="118529"/>
                </a:lnTo>
                <a:lnTo>
                  <a:pt x="321729" y="152400"/>
                </a:lnTo>
                <a:lnTo>
                  <a:pt x="313258" y="194729"/>
                </a:lnTo>
                <a:lnTo>
                  <a:pt x="304800" y="228600"/>
                </a:lnTo>
                <a:lnTo>
                  <a:pt x="296329" y="321729"/>
                </a:lnTo>
                <a:lnTo>
                  <a:pt x="287858" y="440258"/>
                </a:lnTo>
                <a:lnTo>
                  <a:pt x="279400" y="524929"/>
                </a:lnTo>
                <a:lnTo>
                  <a:pt x="270929" y="601129"/>
                </a:lnTo>
                <a:lnTo>
                  <a:pt x="262458" y="694258"/>
                </a:lnTo>
                <a:lnTo>
                  <a:pt x="254000" y="762000"/>
                </a:lnTo>
                <a:lnTo>
                  <a:pt x="245529" y="838200"/>
                </a:lnTo>
                <a:lnTo>
                  <a:pt x="237058" y="922858"/>
                </a:lnTo>
                <a:lnTo>
                  <a:pt x="228600" y="1016000"/>
                </a:lnTo>
                <a:lnTo>
                  <a:pt x="211658" y="1219200"/>
                </a:lnTo>
                <a:lnTo>
                  <a:pt x="203200" y="1295400"/>
                </a:lnTo>
                <a:lnTo>
                  <a:pt x="194729" y="1354658"/>
                </a:lnTo>
                <a:lnTo>
                  <a:pt x="186258" y="1422400"/>
                </a:lnTo>
                <a:lnTo>
                  <a:pt x="177800" y="1498600"/>
                </a:lnTo>
                <a:lnTo>
                  <a:pt x="169329" y="1566329"/>
                </a:lnTo>
                <a:lnTo>
                  <a:pt x="160858" y="1642529"/>
                </a:lnTo>
                <a:lnTo>
                  <a:pt x="152400" y="1684858"/>
                </a:lnTo>
                <a:lnTo>
                  <a:pt x="143929" y="1684858"/>
                </a:lnTo>
                <a:lnTo>
                  <a:pt x="135458" y="1735658"/>
                </a:lnTo>
                <a:lnTo>
                  <a:pt x="127000" y="1794929"/>
                </a:lnTo>
                <a:lnTo>
                  <a:pt x="118529" y="1845729"/>
                </a:lnTo>
                <a:lnTo>
                  <a:pt x="101600" y="1913458"/>
                </a:lnTo>
                <a:lnTo>
                  <a:pt x="67729" y="1989658"/>
                </a:lnTo>
                <a:lnTo>
                  <a:pt x="16929" y="2040458"/>
                </a:lnTo>
                <a:lnTo>
                  <a:pt x="8458" y="2040458"/>
                </a:lnTo>
                <a:lnTo>
                  <a:pt x="0" y="2048929"/>
                </a:lnTo>
                <a:lnTo>
                  <a:pt x="626529" y="2048929"/>
                </a:lnTo>
                <a:lnTo>
                  <a:pt x="601129" y="2023529"/>
                </a:lnTo>
                <a:lnTo>
                  <a:pt x="575729" y="1972729"/>
                </a:lnTo>
                <a:lnTo>
                  <a:pt x="567258" y="1947329"/>
                </a:lnTo>
                <a:lnTo>
                  <a:pt x="558800" y="1896529"/>
                </a:lnTo>
                <a:lnTo>
                  <a:pt x="541858" y="1761058"/>
                </a:lnTo>
                <a:lnTo>
                  <a:pt x="533400" y="1718729"/>
                </a:lnTo>
                <a:lnTo>
                  <a:pt x="524929" y="1659458"/>
                </a:lnTo>
                <a:lnTo>
                  <a:pt x="516458" y="1574800"/>
                </a:lnTo>
                <a:lnTo>
                  <a:pt x="508000" y="1473200"/>
                </a:lnTo>
                <a:lnTo>
                  <a:pt x="499529" y="1363129"/>
                </a:lnTo>
                <a:lnTo>
                  <a:pt x="491058" y="1244600"/>
                </a:lnTo>
                <a:lnTo>
                  <a:pt x="482600" y="1134529"/>
                </a:lnTo>
                <a:lnTo>
                  <a:pt x="474129" y="1016000"/>
                </a:lnTo>
                <a:lnTo>
                  <a:pt x="465658" y="914400"/>
                </a:lnTo>
                <a:lnTo>
                  <a:pt x="457200" y="795858"/>
                </a:lnTo>
                <a:lnTo>
                  <a:pt x="448729" y="685800"/>
                </a:lnTo>
                <a:lnTo>
                  <a:pt x="440258" y="558800"/>
                </a:lnTo>
                <a:lnTo>
                  <a:pt x="431800" y="440258"/>
                </a:lnTo>
                <a:lnTo>
                  <a:pt x="423329" y="355600"/>
                </a:lnTo>
                <a:lnTo>
                  <a:pt x="414858" y="321729"/>
                </a:lnTo>
                <a:lnTo>
                  <a:pt x="406400" y="304800"/>
                </a:lnTo>
                <a:lnTo>
                  <a:pt x="397929" y="262458"/>
                </a:lnTo>
                <a:lnTo>
                  <a:pt x="381000" y="93129"/>
                </a:lnTo>
                <a:lnTo>
                  <a:pt x="372529" y="50800"/>
                </a:lnTo>
                <a:lnTo>
                  <a:pt x="364058" y="0"/>
                </a:lnTo>
                <a:close/>
              </a:path>
            </a:pathLst>
          </a:custGeom>
          <a:solidFill>
            <a:srgbClr val="FFB3B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7882466" y="1356460"/>
            <a:ext cx="2159000" cy="2049145"/>
          </a:xfrm>
          <a:custGeom>
            <a:avLst/>
            <a:gdLst/>
            <a:ahLst/>
            <a:cxnLst/>
            <a:rect l="l" t="t" r="r" b="b"/>
            <a:pathLst>
              <a:path w="2159000" h="2049145">
                <a:moveTo>
                  <a:pt x="0" y="2048932"/>
                </a:moveTo>
                <a:lnTo>
                  <a:pt x="0" y="2048932"/>
                </a:lnTo>
                <a:lnTo>
                  <a:pt x="59266" y="2048932"/>
                </a:lnTo>
                <a:lnTo>
                  <a:pt x="67733" y="2040465"/>
                </a:lnTo>
                <a:lnTo>
                  <a:pt x="76200" y="2040465"/>
                </a:lnTo>
                <a:lnTo>
                  <a:pt x="84666" y="2031999"/>
                </a:lnTo>
                <a:lnTo>
                  <a:pt x="93133" y="2023532"/>
                </a:lnTo>
                <a:lnTo>
                  <a:pt x="101600" y="2015065"/>
                </a:lnTo>
                <a:lnTo>
                  <a:pt x="110066" y="2006599"/>
                </a:lnTo>
                <a:lnTo>
                  <a:pt x="118533" y="1998132"/>
                </a:lnTo>
                <a:lnTo>
                  <a:pt x="127000" y="1989665"/>
                </a:lnTo>
                <a:lnTo>
                  <a:pt x="135466" y="1972732"/>
                </a:lnTo>
                <a:lnTo>
                  <a:pt x="143933" y="1955799"/>
                </a:lnTo>
                <a:lnTo>
                  <a:pt x="152400" y="1938865"/>
                </a:lnTo>
                <a:lnTo>
                  <a:pt x="160866" y="1913465"/>
                </a:lnTo>
                <a:lnTo>
                  <a:pt x="169333" y="1879599"/>
                </a:lnTo>
                <a:lnTo>
                  <a:pt x="177800" y="1845732"/>
                </a:lnTo>
                <a:lnTo>
                  <a:pt x="186266" y="1794932"/>
                </a:lnTo>
                <a:lnTo>
                  <a:pt x="194733" y="1735665"/>
                </a:lnTo>
                <a:lnTo>
                  <a:pt x="203200" y="1684865"/>
                </a:lnTo>
                <a:lnTo>
                  <a:pt x="211666" y="1684865"/>
                </a:lnTo>
                <a:lnTo>
                  <a:pt x="220133" y="1642532"/>
                </a:lnTo>
                <a:lnTo>
                  <a:pt x="228600" y="1566332"/>
                </a:lnTo>
                <a:lnTo>
                  <a:pt x="237066" y="1498599"/>
                </a:lnTo>
                <a:lnTo>
                  <a:pt x="245533" y="1422399"/>
                </a:lnTo>
                <a:lnTo>
                  <a:pt x="254000" y="1354666"/>
                </a:lnTo>
                <a:lnTo>
                  <a:pt x="262466" y="1295399"/>
                </a:lnTo>
                <a:lnTo>
                  <a:pt x="270933" y="1219199"/>
                </a:lnTo>
                <a:lnTo>
                  <a:pt x="279400" y="1117599"/>
                </a:lnTo>
                <a:lnTo>
                  <a:pt x="287866" y="1015999"/>
                </a:lnTo>
                <a:lnTo>
                  <a:pt x="296333" y="922866"/>
                </a:lnTo>
                <a:lnTo>
                  <a:pt x="304800" y="838199"/>
                </a:lnTo>
                <a:lnTo>
                  <a:pt x="313266" y="761999"/>
                </a:lnTo>
                <a:lnTo>
                  <a:pt x="321733" y="694266"/>
                </a:lnTo>
                <a:lnTo>
                  <a:pt x="330200" y="601133"/>
                </a:lnTo>
                <a:lnTo>
                  <a:pt x="338666" y="524933"/>
                </a:lnTo>
                <a:lnTo>
                  <a:pt x="347133" y="440266"/>
                </a:lnTo>
                <a:lnTo>
                  <a:pt x="355600" y="321733"/>
                </a:lnTo>
                <a:lnTo>
                  <a:pt x="364066" y="228599"/>
                </a:lnTo>
                <a:lnTo>
                  <a:pt x="372533" y="194733"/>
                </a:lnTo>
                <a:lnTo>
                  <a:pt x="381000" y="152399"/>
                </a:lnTo>
                <a:lnTo>
                  <a:pt x="389466" y="118533"/>
                </a:lnTo>
                <a:lnTo>
                  <a:pt x="397933" y="118533"/>
                </a:lnTo>
                <a:lnTo>
                  <a:pt x="406400" y="33866"/>
                </a:lnTo>
                <a:lnTo>
                  <a:pt x="414866" y="0"/>
                </a:lnTo>
                <a:lnTo>
                  <a:pt x="423333" y="0"/>
                </a:lnTo>
                <a:lnTo>
                  <a:pt x="431800" y="50799"/>
                </a:lnTo>
                <a:lnTo>
                  <a:pt x="440266" y="93133"/>
                </a:lnTo>
                <a:lnTo>
                  <a:pt x="448733" y="177799"/>
                </a:lnTo>
                <a:lnTo>
                  <a:pt x="457200" y="262466"/>
                </a:lnTo>
                <a:lnTo>
                  <a:pt x="465666" y="304799"/>
                </a:lnTo>
                <a:lnTo>
                  <a:pt x="482600" y="355599"/>
                </a:lnTo>
                <a:lnTo>
                  <a:pt x="491066" y="440266"/>
                </a:lnTo>
                <a:lnTo>
                  <a:pt x="499533" y="558799"/>
                </a:lnTo>
                <a:lnTo>
                  <a:pt x="508000" y="685799"/>
                </a:lnTo>
                <a:lnTo>
                  <a:pt x="516466" y="795866"/>
                </a:lnTo>
                <a:lnTo>
                  <a:pt x="524933" y="914399"/>
                </a:lnTo>
                <a:lnTo>
                  <a:pt x="533400" y="1015999"/>
                </a:lnTo>
                <a:lnTo>
                  <a:pt x="541866" y="1134532"/>
                </a:lnTo>
                <a:lnTo>
                  <a:pt x="550333" y="1244599"/>
                </a:lnTo>
                <a:lnTo>
                  <a:pt x="558800" y="1363132"/>
                </a:lnTo>
                <a:lnTo>
                  <a:pt x="567266" y="1473199"/>
                </a:lnTo>
                <a:lnTo>
                  <a:pt x="575733" y="1574799"/>
                </a:lnTo>
                <a:lnTo>
                  <a:pt x="584200" y="1659465"/>
                </a:lnTo>
                <a:lnTo>
                  <a:pt x="592666" y="1718732"/>
                </a:lnTo>
                <a:lnTo>
                  <a:pt x="601133" y="1761065"/>
                </a:lnTo>
                <a:lnTo>
                  <a:pt x="609600" y="1828799"/>
                </a:lnTo>
                <a:lnTo>
                  <a:pt x="618066" y="1896532"/>
                </a:lnTo>
                <a:lnTo>
                  <a:pt x="626533" y="1947332"/>
                </a:lnTo>
                <a:lnTo>
                  <a:pt x="635000" y="1972732"/>
                </a:lnTo>
                <a:lnTo>
                  <a:pt x="643466" y="1989665"/>
                </a:lnTo>
                <a:lnTo>
                  <a:pt x="651933" y="2006599"/>
                </a:lnTo>
                <a:lnTo>
                  <a:pt x="660400" y="2023532"/>
                </a:lnTo>
                <a:lnTo>
                  <a:pt x="668866" y="2031999"/>
                </a:lnTo>
                <a:lnTo>
                  <a:pt x="677333" y="2040465"/>
                </a:lnTo>
                <a:lnTo>
                  <a:pt x="685800" y="2048932"/>
                </a:lnTo>
                <a:lnTo>
                  <a:pt x="694266" y="2048932"/>
                </a:lnTo>
                <a:lnTo>
                  <a:pt x="702733" y="2048932"/>
                </a:lnTo>
                <a:lnTo>
                  <a:pt x="2150533" y="2048932"/>
                </a:lnTo>
                <a:lnTo>
                  <a:pt x="2159000" y="2048932"/>
                </a:lnTo>
              </a:path>
            </a:pathLst>
          </a:custGeom>
          <a:ln w="84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78824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89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78909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89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78994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89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7907866" y="33969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7916333" y="3388459"/>
            <a:ext cx="8890" cy="17145"/>
          </a:xfrm>
          <a:custGeom>
            <a:avLst/>
            <a:gdLst/>
            <a:ahLst/>
            <a:cxnLst/>
            <a:rect l="l" t="t" r="r" b="b"/>
            <a:pathLst>
              <a:path w="8889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7924800" y="3388459"/>
            <a:ext cx="8890" cy="17145"/>
          </a:xfrm>
          <a:custGeom>
            <a:avLst/>
            <a:gdLst/>
            <a:ahLst/>
            <a:cxnLst/>
            <a:rect l="l" t="t" r="r" b="b"/>
            <a:pathLst>
              <a:path w="8889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7933266" y="338845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7941733" y="3388458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7950200" y="3379992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7958666" y="337999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7967133" y="33715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7975600" y="336305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7984066" y="3354592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7992533" y="33461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8001000" y="333765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8009466" y="33207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89" h="17145">
                <a:moveTo>
                  <a:pt x="0" y="169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8017933" y="3295325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25399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8026400" y="3261458"/>
            <a:ext cx="8890" cy="34290"/>
          </a:xfrm>
          <a:custGeom>
            <a:avLst/>
            <a:gdLst/>
            <a:ahLst/>
            <a:cxnLst/>
            <a:rect l="l" t="t" r="r" b="b"/>
            <a:pathLst>
              <a:path w="8890" h="34289">
                <a:moveTo>
                  <a:pt x="0" y="338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8034866" y="3227591"/>
            <a:ext cx="8890" cy="34290"/>
          </a:xfrm>
          <a:custGeom>
            <a:avLst/>
            <a:gdLst/>
            <a:ahLst/>
            <a:cxnLst/>
            <a:rect l="l" t="t" r="r" b="b"/>
            <a:pathLst>
              <a:path w="8890" h="34289">
                <a:moveTo>
                  <a:pt x="0" y="338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8043333" y="3202192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25399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8051800" y="3168325"/>
            <a:ext cx="8890" cy="34290"/>
          </a:xfrm>
          <a:custGeom>
            <a:avLst/>
            <a:gdLst/>
            <a:ahLst/>
            <a:cxnLst/>
            <a:rect l="l" t="t" r="r" b="b"/>
            <a:pathLst>
              <a:path w="8890" h="34289">
                <a:moveTo>
                  <a:pt x="0" y="338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8060266" y="3125993"/>
            <a:ext cx="8890" cy="42545"/>
          </a:xfrm>
          <a:custGeom>
            <a:avLst/>
            <a:gdLst/>
            <a:ahLst/>
            <a:cxnLst/>
            <a:rect l="l" t="t" r="r" b="b"/>
            <a:pathLst>
              <a:path w="8890" h="42544">
                <a:moveTo>
                  <a:pt x="0" y="423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8068733" y="3083659"/>
            <a:ext cx="8890" cy="42545"/>
          </a:xfrm>
          <a:custGeom>
            <a:avLst/>
            <a:gdLst/>
            <a:ahLst/>
            <a:cxnLst/>
            <a:rect l="l" t="t" r="r" b="b"/>
            <a:pathLst>
              <a:path w="8890" h="42544">
                <a:moveTo>
                  <a:pt x="0" y="423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8077200" y="3024392"/>
            <a:ext cx="8890" cy="59690"/>
          </a:xfrm>
          <a:custGeom>
            <a:avLst/>
            <a:gdLst/>
            <a:ahLst/>
            <a:cxnLst/>
            <a:rect l="l" t="t" r="r" b="b"/>
            <a:pathLst>
              <a:path w="8890" h="59689">
                <a:moveTo>
                  <a:pt x="0" y="592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8085666" y="2956659"/>
            <a:ext cx="8890" cy="67945"/>
          </a:xfrm>
          <a:custGeom>
            <a:avLst/>
            <a:gdLst/>
            <a:ahLst/>
            <a:cxnLst/>
            <a:rect l="l" t="t" r="r" b="b"/>
            <a:pathLst>
              <a:path w="8890" h="67944">
                <a:moveTo>
                  <a:pt x="0" y="677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8094133" y="2905858"/>
            <a:ext cx="8890" cy="50800"/>
          </a:xfrm>
          <a:custGeom>
            <a:avLst/>
            <a:gdLst/>
            <a:ahLst/>
            <a:cxnLst/>
            <a:rect l="l" t="t" r="r" b="b"/>
            <a:pathLst>
              <a:path w="8890" h="50800">
                <a:moveTo>
                  <a:pt x="0" y="50799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8102600" y="2897392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8111066" y="2838125"/>
            <a:ext cx="8890" cy="59690"/>
          </a:xfrm>
          <a:custGeom>
            <a:avLst/>
            <a:gdLst/>
            <a:ahLst/>
            <a:cxnLst/>
            <a:rect l="l" t="t" r="r" b="b"/>
            <a:pathLst>
              <a:path w="8890" h="59689">
                <a:moveTo>
                  <a:pt x="0" y="592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8119533" y="2736525"/>
            <a:ext cx="8890" cy="101600"/>
          </a:xfrm>
          <a:custGeom>
            <a:avLst/>
            <a:gdLst/>
            <a:ahLst/>
            <a:cxnLst/>
            <a:rect l="l" t="t" r="r" b="b"/>
            <a:pathLst>
              <a:path w="8890" h="101600">
                <a:moveTo>
                  <a:pt x="0" y="101599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8128000" y="2643393"/>
            <a:ext cx="8890" cy="93345"/>
          </a:xfrm>
          <a:custGeom>
            <a:avLst/>
            <a:gdLst/>
            <a:ahLst/>
            <a:cxnLst/>
            <a:rect l="l" t="t" r="r" b="b"/>
            <a:pathLst>
              <a:path w="8890" h="93344">
                <a:moveTo>
                  <a:pt x="0" y="931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8136466" y="2575660"/>
            <a:ext cx="8890" cy="67945"/>
          </a:xfrm>
          <a:custGeom>
            <a:avLst/>
            <a:gdLst/>
            <a:ahLst/>
            <a:cxnLst/>
            <a:rect l="l" t="t" r="r" b="b"/>
            <a:pathLst>
              <a:path w="8890" h="67944">
                <a:moveTo>
                  <a:pt x="0" y="677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8144933" y="2499459"/>
            <a:ext cx="8890" cy="76200"/>
          </a:xfrm>
          <a:custGeom>
            <a:avLst/>
            <a:gdLst/>
            <a:ahLst/>
            <a:cxnLst/>
            <a:rect l="l" t="t" r="r" b="b"/>
            <a:pathLst>
              <a:path w="8890" h="76200">
                <a:moveTo>
                  <a:pt x="0" y="76199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8153400" y="2414792"/>
            <a:ext cx="8890" cy="85090"/>
          </a:xfrm>
          <a:custGeom>
            <a:avLst/>
            <a:gdLst/>
            <a:ahLst/>
            <a:cxnLst/>
            <a:rect l="l" t="t" r="r" b="b"/>
            <a:pathLst>
              <a:path w="8890" h="85089">
                <a:moveTo>
                  <a:pt x="0" y="846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8161866" y="2338592"/>
            <a:ext cx="8890" cy="76200"/>
          </a:xfrm>
          <a:custGeom>
            <a:avLst/>
            <a:gdLst/>
            <a:ahLst/>
            <a:cxnLst/>
            <a:rect l="l" t="t" r="r" b="b"/>
            <a:pathLst>
              <a:path w="8890" h="76200">
                <a:moveTo>
                  <a:pt x="0" y="76199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8170333" y="2279325"/>
            <a:ext cx="8890" cy="59690"/>
          </a:xfrm>
          <a:custGeom>
            <a:avLst/>
            <a:gdLst/>
            <a:ahLst/>
            <a:cxnLst/>
            <a:rect l="l" t="t" r="r" b="b"/>
            <a:pathLst>
              <a:path w="8890" h="59689">
                <a:moveTo>
                  <a:pt x="0" y="592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8178800" y="2186193"/>
            <a:ext cx="8890" cy="93345"/>
          </a:xfrm>
          <a:custGeom>
            <a:avLst/>
            <a:gdLst/>
            <a:ahLst/>
            <a:cxnLst/>
            <a:rect l="l" t="t" r="r" b="b"/>
            <a:pathLst>
              <a:path w="8890" h="93344">
                <a:moveTo>
                  <a:pt x="0" y="931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8187266" y="2084592"/>
            <a:ext cx="8890" cy="101600"/>
          </a:xfrm>
          <a:custGeom>
            <a:avLst/>
            <a:gdLst/>
            <a:ahLst/>
            <a:cxnLst/>
            <a:rect l="l" t="t" r="r" b="b"/>
            <a:pathLst>
              <a:path w="8890" h="101600">
                <a:moveTo>
                  <a:pt x="0" y="101599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8195733" y="1991460"/>
            <a:ext cx="8890" cy="93345"/>
          </a:xfrm>
          <a:custGeom>
            <a:avLst/>
            <a:gdLst/>
            <a:ahLst/>
            <a:cxnLst/>
            <a:rect l="l" t="t" r="r" b="b"/>
            <a:pathLst>
              <a:path w="8890" h="93344">
                <a:moveTo>
                  <a:pt x="0" y="931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8204200" y="1898326"/>
            <a:ext cx="8890" cy="93345"/>
          </a:xfrm>
          <a:custGeom>
            <a:avLst/>
            <a:gdLst/>
            <a:ahLst/>
            <a:cxnLst/>
            <a:rect l="l" t="t" r="r" b="b"/>
            <a:pathLst>
              <a:path w="8890" h="93344">
                <a:moveTo>
                  <a:pt x="0" y="931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8212666" y="1805193"/>
            <a:ext cx="8890" cy="93345"/>
          </a:xfrm>
          <a:custGeom>
            <a:avLst/>
            <a:gdLst/>
            <a:ahLst/>
            <a:cxnLst/>
            <a:rect l="l" t="t" r="r" b="b"/>
            <a:pathLst>
              <a:path w="8890" h="93344">
                <a:moveTo>
                  <a:pt x="0" y="931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8221133" y="1703592"/>
            <a:ext cx="8890" cy="101600"/>
          </a:xfrm>
          <a:custGeom>
            <a:avLst/>
            <a:gdLst/>
            <a:ahLst/>
            <a:cxnLst/>
            <a:rect l="l" t="t" r="r" b="b"/>
            <a:pathLst>
              <a:path w="8890" h="101600">
                <a:moveTo>
                  <a:pt x="0" y="101599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8229600" y="1610460"/>
            <a:ext cx="8890" cy="93345"/>
          </a:xfrm>
          <a:custGeom>
            <a:avLst/>
            <a:gdLst/>
            <a:ahLst/>
            <a:cxnLst/>
            <a:rect l="l" t="t" r="r" b="b"/>
            <a:pathLst>
              <a:path w="8890" h="93344">
                <a:moveTo>
                  <a:pt x="0" y="931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8238066" y="1551192"/>
            <a:ext cx="8890" cy="59690"/>
          </a:xfrm>
          <a:custGeom>
            <a:avLst/>
            <a:gdLst/>
            <a:ahLst/>
            <a:cxnLst/>
            <a:rect l="l" t="t" r="r" b="b"/>
            <a:pathLst>
              <a:path w="8890" h="59690">
                <a:moveTo>
                  <a:pt x="0" y="592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8246533" y="1525792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25399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8255000" y="1491926"/>
            <a:ext cx="8890" cy="34290"/>
          </a:xfrm>
          <a:custGeom>
            <a:avLst/>
            <a:gdLst/>
            <a:ahLst/>
            <a:cxnLst/>
            <a:rect l="l" t="t" r="r" b="b"/>
            <a:pathLst>
              <a:path w="8890" h="34290">
                <a:moveTo>
                  <a:pt x="0" y="338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8263466" y="1424193"/>
            <a:ext cx="8890" cy="67945"/>
          </a:xfrm>
          <a:custGeom>
            <a:avLst/>
            <a:gdLst/>
            <a:ahLst/>
            <a:cxnLst/>
            <a:rect l="l" t="t" r="r" b="b"/>
            <a:pathLst>
              <a:path w="8890" h="67944">
                <a:moveTo>
                  <a:pt x="0" y="677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8271933" y="1356460"/>
            <a:ext cx="8890" cy="67945"/>
          </a:xfrm>
          <a:custGeom>
            <a:avLst/>
            <a:gdLst/>
            <a:ahLst/>
            <a:cxnLst/>
            <a:rect l="l" t="t" r="r" b="b"/>
            <a:pathLst>
              <a:path w="8890" h="67944">
                <a:moveTo>
                  <a:pt x="0" y="677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8280400" y="1347993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8288866" y="1347993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8297333" y="135645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90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8305800" y="136492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8314266" y="1356459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90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8322733" y="1356459"/>
            <a:ext cx="8890" cy="59690"/>
          </a:xfrm>
          <a:custGeom>
            <a:avLst/>
            <a:gdLst/>
            <a:ahLst/>
            <a:cxnLst/>
            <a:rect l="l" t="t" r="r" b="b"/>
            <a:pathLst>
              <a:path w="8890" h="59690">
                <a:moveTo>
                  <a:pt x="0" y="0"/>
                </a:moveTo>
                <a:lnTo>
                  <a:pt x="8466" y="592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8331200" y="1415726"/>
            <a:ext cx="8890" cy="85090"/>
          </a:xfrm>
          <a:custGeom>
            <a:avLst/>
            <a:gdLst/>
            <a:ahLst/>
            <a:cxnLst/>
            <a:rect l="l" t="t" r="r" b="b"/>
            <a:pathLst>
              <a:path w="8890" h="85090">
                <a:moveTo>
                  <a:pt x="0" y="0"/>
                </a:moveTo>
                <a:lnTo>
                  <a:pt x="8466" y="846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8339666" y="1500392"/>
            <a:ext cx="8890" cy="50800"/>
          </a:xfrm>
          <a:custGeom>
            <a:avLst/>
            <a:gdLst/>
            <a:ahLst/>
            <a:cxnLst/>
            <a:rect l="l" t="t" r="r" b="b"/>
            <a:pathLst>
              <a:path w="8890" h="50800">
                <a:moveTo>
                  <a:pt x="0" y="0"/>
                </a:moveTo>
                <a:lnTo>
                  <a:pt x="8466" y="50799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8348133" y="1551192"/>
            <a:ext cx="8890" cy="59690"/>
          </a:xfrm>
          <a:custGeom>
            <a:avLst/>
            <a:gdLst/>
            <a:ahLst/>
            <a:cxnLst/>
            <a:rect l="l" t="t" r="r" b="b"/>
            <a:pathLst>
              <a:path w="8890" h="59690">
                <a:moveTo>
                  <a:pt x="0" y="0"/>
                </a:moveTo>
                <a:lnTo>
                  <a:pt x="8466" y="592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8356600" y="1610459"/>
            <a:ext cx="8890" cy="76200"/>
          </a:xfrm>
          <a:custGeom>
            <a:avLst/>
            <a:gdLst/>
            <a:ahLst/>
            <a:cxnLst/>
            <a:rect l="l" t="t" r="r" b="b"/>
            <a:pathLst>
              <a:path w="8890" h="76200">
                <a:moveTo>
                  <a:pt x="0" y="0"/>
                </a:moveTo>
                <a:lnTo>
                  <a:pt x="8466" y="76199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8365066" y="1686659"/>
            <a:ext cx="8890" cy="101600"/>
          </a:xfrm>
          <a:custGeom>
            <a:avLst/>
            <a:gdLst/>
            <a:ahLst/>
            <a:cxnLst/>
            <a:rect l="l" t="t" r="r" b="b"/>
            <a:pathLst>
              <a:path w="8890" h="101600">
                <a:moveTo>
                  <a:pt x="0" y="0"/>
                </a:moveTo>
                <a:lnTo>
                  <a:pt x="8466" y="101599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8373533" y="1788260"/>
            <a:ext cx="8890" cy="93345"/>
          </a:xfrm>
          <a:custGeom>
            <a:avLst/>
            <a:gdLst/>
            <a:ahLst/>
            <a:cxnLst/>
            <a:rect l="l" t="t" r="r" b="b"/>
            <a:pathLst>
              <a:path w="8890" h="93344">
                <a:moveTo>
                  <a:pt x="0" y="0"/>
                </a:moveTo>
                <a:lnTo>
                  <a:pt x="8466" y="931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8382000" y="1881392"/>
            <a:ext cx="8890" cy="85090"/>
          </a:xfrm>
          <a:custGeom>
            <a:avLst/>
            <a:gdLst/>
            <a:ahLst/>
            <a:cxnLst/>
            <a:rect l="l" t="t" r="r" b="b"/>
            <a:pathLst>
              <a:path w="8890" h="85089">
                <a:moveTo>
                  <a:pt x="0" y="0"/>
                </a:moveTo>
                <a:lnTo>
                  <a:pt x="8466" y="846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8390466" y="1966060"/>
            <a:ext cx="8890" cy="110489"/>
          </a:xfrm>
          <a:custGeom>
            <a:avLst/>
            <a:gdLst/>
            <a:ahLst/>
            <a:cxnLst/>
            <a:rect l="l" t="t" r="r" b="b"/>
            <a:pathLst>
              <a:path w="8890" h="110489">
                <a:moveTo>
                  <a:pt x="0" y="0"/>
                </a:moveTo>
                <a:lnTo>
                  <a:pt x="8466" y="1100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8398933" y="2076125"/>
            <a:ext cx="8890" cy="135890"/>
          </a:xfrm>
          <a:custGeom>
            <a:avLst/>
            <a:gdLst/>
            <a:ahLst/>
            <a:cxnLst/>
            <a:rect l="l" t="t" r="r" b="b"/>
            <a:pathLst>
              <a:path w="8890" h="135889">
                <a:moveTo>
                  <a:pt x="0" y="0"/>
                </a:moveTo>
                <a:lnTo>
                  <a:pt x="8466" y="135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8407400" y="2211593"/>
            <a:ext cx="8890" cy="110489"/>
          </a:xfrm>
          <a:custGeom>
            <a:avLst/>
            <a:gdLst/>
            <a:ahLst/>
            <a:cxnLst/>
            <a:rect l="l" t="t" r="r" b="b"/>
            <a:pathLst>
              <a:path w="8890" h="110489">
                <a:moveTo>
                  <a:pt x="0" y="0"/>
                </a:moveTo>
                <a:lnTo>
                  <a:pt x="8466" y="1100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8415866" y="2321660"/>
            <a:ext cx="8890" cy="93345"/>
          </a:xfrm>
          <a:custGeom>
            <a:avLst/>
            <a:gdLst/>
            <a:ahLst/>
            <a:cxnLst/>
            <a:rect l="l" t="t" r="r" b="b"/>
            <a:pathLst>
              <a:path w="8890" h="93344">
                <a:moveTo>
                  <a:pt x="0" y="0"/>
                </a:moveTo>
                <a:lnTo>
                  <a:pt x="8466" y="931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8424333" y="2414793"/>
            <a:ext cx="8890" cy="118745"/>
          </a:xfrm>
          <a:custGeom>
            <a:avLst/>
            <a:gdLst/>
            <a:ahLst/>
            <a:cxnLst/>
            <a:rect l="l" t="t" r="r" b="b"/>
            <a:pathLst>
              <a:path w="8890" h="118744">
                <a:moveTo>
                  <a:pt x="0" y="0"/>
                </a:moveTo>
                <a:lnTo>
                  <a:pt x="8466" y="1185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8432800" y="2533325"/>
            <a:ext cx="8890" cy="135890"/>
          </a:xfrm>
          <a:custGeom>
            <a:avLst/>
            <a:gdLst/>
            <a:ahLst/>
            <a:cxnLst/>
            <a:rect l="l" t="t" r="r" b="b"/>
            <a:pathLst>
              <a:path w="8890" h="135889">
                <a:moveTo>
                  <a:pt x="0" y="0"/>
                </a:moveTo>
                <a:lnTo>
                  <a:pt x="8466" y="135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8441266" y="2668793"/>
            <a:ext cx="8890" cy="118745"/>
          </a:xfrm>
          <a:custGeom>
            <a:avLst/>
            <a:gdLst/>
            <a:ahLst/>
            <a:cxnLst/>
            <a:rect l="l" t="t" r="r" b="b"/>
            <a:pathLst>
              <a:path w="8890" h="118744">
                <a:moveTo>
                  <a:pt x="0" y="0"/>
                </a:moveTo>
                <a:lnTo>
                  <a:pt x="8466" y="1185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8449733" y="2787326"/>
            <a:ext cx="8890" cy="110489"/>
          </a:xfrm>
          <a:custGeom>
            <a:avLst/>
            <a:gdLst/>
            <a:ahLst/>
            <a:cxnLst/>
            <a:rect l="l" t="t" r="r" b="b"/>
            <a:pathLst>
              <a:path w="8890" h="110489">
                <a:moveTo>
                  <a:pt x="0" y="0"/>
                </a:moveTo>
                <a:lnTo>
                  <a:pt x="8466" y="1100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8458200" y="2897392"/>
            <a:ext cx="8890" cy="59690"/>
          </a:xfrm>
          <a:custGeom>
            <a:avLst/>
            <a:gdLst/>
            <a:ahLst/>
            <a:cxnLst/>
            <a:rect l="l" t="t" r="r" b="b"/>
            <a:pathLst>
              <a:path w="8890" h="59689">
                <a:moveTo>
                  <a:pt x="0" y="0"/>
                </a:moveTo>
                <a:lnTo>
                  <a:pt x="8466" y="592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8466666" y="2956659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0"/>
                </a:moveTo>
                <a:lnTo>
                  <a:pt x="8466" y="169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8475133" y="2973592"/>
            <a:ext cx="8890" cy="76200"/>
          </a:xfrm>
          <a:custGeom>
            <a:avLst/>
            <a:gdLst/>
            <a:ahLst/>
            <a:cxnLst/>
            <a:rect l="l" t="t" r="r" b="b"/>
            <a:pathLst>
              <a:path w="8890" h="76200">
                <a:moveTo>
                  <a:pt x="0" y="0"/>
                </a:moveTo>
                <a:lnTo>
                  <a:pt x="8466" y="76199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8483600" y="3049792"/>
            <a:ext cx="8890" cy="101600"/>
          </a:xfrm>
          <a:custGeom>
            <a:avLst/>
            <a:gdLst/>
            <a:ahLst/>
            <a:cxnLst/>
            <a:rect l="l" t="t" r="r" b="b"/>
            <a:pathLst>
              <a:path w="8890" h="101600">
                <a:moveTo>
                  <a:pt x="0" y="0"/>
                </a:moveTo>
                <a:lnTo>
                  <a:pt x="8466" y="101599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8492066" y="3151393"/>
            <a:ext cx="8890" cy="67945"/>
          </a:xfrm>
          <a:custGeom>
            <a:avLst/>
            <a:gdLst/>
            <a:ahLst/>
            <a:cxnLst/>
            <a:rect l="l" t="t" r="r" b="b"/>
            <a:pathLst>
              <a:path w="8890" h="67944">
                <a:moveTo>
                  <a:pt x="0" y="0"/>
                </a:moveTo>
                <a:lnTo>
                  <a:pt x="8466" y="677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8500533" y="3219125"/>
            <a:ext cx="8890" cy="50800"/>
          </a:xfrm>
          <a:custGeom>
            <a:avLst/>
            <a:gdLst/>
            <a:ahLst/>
            <a:cxnLst/>
            <a:rect l="l" t="t" r="r" b="b"/>
            <a:pathLst>
              <a:path w="8890" h="50800">
                <a:moveTo>
                  <a:pt x="0" y="0"/>
                </a:moveTo>
                <a:lnTo>
                  <a:pt x="8466" y="50799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8509000" y="3269925"/>
            <a:ext cx="8890" cy="34290"/>
          </a:xfrm>
          <a:custGeom>
            <a:avLst/>
            <a:gdLst/>
            <a:ahLst/>
            <a:cxnLst/>
            <a:rect l="l" t="t" r="r" b="b"/>
            <a:pathLst>
              <a:path w="8890" h="34289">
                <a:moveTo>
                  <a:pt x="0" y="0"/>
                </a:moveTo>
                <a:lnTo>
                  <a:pt x="8466" y="338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8517466" y="3303793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0"/>
                </a:moveTo>
                <a:lnTo>
                  <a:pt x="8466" y="169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8525933" y="33207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0"/>
                </a:moveTo>
                <a:lnTo>
                  <a:pt x="8466" y="169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8534400" y="333765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8542866" y="33461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8551333" y="3354592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8559800" y="336305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8568266" y="33715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8576733" y="3379992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8585200" y="33715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8593666" y="3363059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8602133" y="3363059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8610600" y="3363059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8619066" y="3363059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8627533" y="3363059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8636000" y="336305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8644466" y="336305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8652933" y="3354592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8661400" y="3354592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8669866" y="33461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8678333" y="3346125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8686800" y="333765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8695266" y="333765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8703733" y="3329192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8712200" y="33207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8720666" y="33207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8729133" y="33207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8737600" y="33207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8746066" y="33207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8754533" y="3303793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8763000" y="3278392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25399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8771466" y="32699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8779933" y="32699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8788400" y="32699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8796866" y="326145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8805333" y="32445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8813800" y="3244525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8822266" y="3227592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169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8830733" y="32191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8839200" y="321065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8847666" y="3202192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8856133" y="3185259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169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8864600" y="3176792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8873066" y="31683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8881533" y="3151393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169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8890000" y="3125992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25399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8898466" y="3092125"/>
            <a:ext cx="8890" cy="34290"/>
          </a:xfrm>
          <a:custGeom>
            <a:avLst/>
            <a:gdLst/>
            <a:ahLst/>
            <a:cxnLst/>
            <a:rect l="l" t="t" r="r" b="b"/>
            <a:pathLst>
              <a:path w="8890" h="34289">
                <a:moveTo>
                  <a:pt x="0" y="338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8906933" y="30921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8915400" y="3100593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0"/>
                </a:moveTo>
                <a:lnTo>
                  <a:pt x="8466" y="169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8923866" y="3092125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25399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8932333" y="3049793"/>
            <a:ext cx="8890" cy="42545"/>
          </a:xfrm>
          <a:custGeom>
            <a:avLst/>
            <a:gdLst/>
            <a:ahLst/>
            <a:cxnLst/>
            <a:rect l="l" t="t" r="r" b="b"/>
            <a:pathLst>
              <a:path w="8890" h="42544">
                <a:moveTo>
                  <a:pt x="0" y="423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8940800" y="3049792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8949266" y="3049792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8957733" y="3049792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8966200" y="3032859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169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8974666" y="3007458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25399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8983133" y="29905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169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8991600" y="2990525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0"/>
                </a:moveTo>
                <a:lnTo>
                  <a:pt x="8466" y="25399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9000066" y="3015925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0"/>
                </a:moveTo>
                <a:lnTo>
                  <a:pt x="8466" y="25399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9008533" y="3024393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169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9017000" y="2965125"/>
            <a:ext cx="8890" cy="59690"/>
          </a:xfrm>
          <a:custGeom>
            <a:avLst/>
            <a:gdLst/>
            <a:ahLst/>
            <a:cxnLst/>
            <a:rect l="l" t="t" r="r" b="b"/>
            <a:pathLst>
              <a:path w="8890" h="59689">
                <a:moveTo>
                  <a:pt x="0" y="592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9025466" y="2905858"/>
            <a:ext cx="8890" cy="59690"/>
          </a:xfrm>
          <a:custGeom>
            <a:avLst/>
            <a:gdLst/>
            <a:ahLst/>
            <a:cxnLst/>
            <a:rect l="l" t="t" r="r" b="b"/>
            <a:pathLst>
              <a:path w="8890" h="59689">
                <a:moveTo>
                  <a:pt x="0" y="592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9033933" y="290585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9042400" y="2914325"/>
            <a:ext cx="8890" cy="59690"/>
          </a:xfrm>
          <a:custGeom>
            <a:avLst/>
            <a:gdLst/>
            <a:ahLst/>
            <a:cxnLst/>
            <a:rect l="l" t="t" r="r" b="b"/>
            <a:pathLst>
              <a:path w="8890" h="59689">
                <a:moveTo>
                  <a:pt x="0" y="0"/>
                </a:moveTo>
                <a:lnTo>
                  <a:pt x="8466" y="592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9050866" y="2939725"/>
            <a:ext cx="8890" cy="34290"/>
          </a:xfrm>
          <a:custGeom>
            <a:avLst/>
            <a:gdLst/>
            <a:ahLst/>
            <a:cxnLst/>
            <a:rect l="l" t="t" r="r" b="b"/>
            <a:pathLst>
              <a:path w="8890" h="34289">
                <a:moveTo>
                  <a:pt x="0" y="338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9059333" y="2863525"/>
            <a:ext cx="8890" cy="76200"/>
          </a:xfrm>
          <a:custGeom>
            <a:avLst/>
            <a:gdLst/>
            <a:ahLst/>
            <a:cxnLst/>
            <a:rect l="l" t="t" r="r" b="b"/>
            <a:pathLst>
              <a:path w="8890" h="76200">
                <a:moveTo>
                  <a:pt x="0" y="76199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9067800" y="2863525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0"/>
                </a:moveTo>
                <a:lnTo>
                  <a:pt x="8466" y="25399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9076266" y="2888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0"/>
                </a:moveTo>
                <a:lnTo>
                  <a:pt x="8466" y="169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9084733" y="2880458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25399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9093200" y="2871992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9101666" y="2871992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9110133" y="28635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9118600" y="285505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9127066" y="2846593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9135533" y="2846593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9144000" y="2855058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0"/>
                </a:moveTo>
                <a:lnTo>
                  <a:pt x="8466" y="25399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9152466" y="2880459"/>
            <a:ext cx="8890" cy="42545"/>
          </a:xfrm>
          <a:custGeom>
            <a:avLst/>
            <a:gdLst/>
            <a:ahLst/>
            <a:cxnLst/>
            <a:rect l="l" t="t" r="r" b="b"/>
            <a:pathLst>
              <a:path w="8890" h="42544">
                <a:moveTo>
                  <a:pt x="0" y="0"/>
                </a:moveTo>
                <a:lnTo>
                  <a:pt x="8466" y="423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9160933" y="2922792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9169400" y="29143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8466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9177866" y="2914326"/>
            <a:ext cx="8890" cy="42545"/>
          </a:xfrm>
          <a:custGeom>
            <a:avLst/>
            <a:gdLst/>
            <a:ahLst/>
            <a:cxnLst/>
            <a:rect l="l" t="t" r="r" b="b"/>
            <a:pathLst>
              <a:path w="8890" h="42544">
                <a:moveTo>
                  <a:pt x="0" y="0"/>
                </a:moveTo>
                <a:lnTo>
                  <a:pt x="8466" y="423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9186333" y="29397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16933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9194800" y="2939725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9203266" y="2939725"/>
            <a:ext cx="8890" cy="34290"/>
          </a:xfrm>
          <a:custGeom>
            <a:avLst/>
            <a:gdLst/>
            <a:ahLst/>
            <a:cxnLst/>
            <a:rect l="l" t="t" r="r" b="b"/>
            <a:pathLst>
              <a:path w="8890" h="34289">
                <a:moveTo>
                  <a:pt x="0" y="0"/>
                </a:moveTo>
                <a:lnTo>
                  <a:pt x="8466" y="338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9211733" y="2973592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0"/>
                </a:moveTo>
                <a:lnTo>
                  <a:pt x="8466" y="25399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9220200" y="2998993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0"/>
                </a:moveTo>
                <a:lnTo>
                  <a:pt x="8466" y="169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9228666" y="30159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9237133" y="3024392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0"/>
                </a:moveTo>
                <a:lnTo>
                  <a:pt x="8466" y="25399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9245600" y="3049792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9254066" y="3058258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0"/>
                </a:moveTo>
                <a:lnTo>
                  <a:pt x="8466" y="25399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9262533" y="3083659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0"/>
                </a:moveTo>
                <a:lnTo>
                  <a:pt x="8466" y="169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9271000" y="3100592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0"/>
                </a:moveTo>
                <a:lnTo>
                  <a:pt x="8466" y="25399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9279466" y="3125993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0"/>
                </a:moveTo>
                <a:lnTo>
                  <a:pt x="8466" y="169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9287933" y="3142925"/>
            <a:ext cx="8890" cy="34290"/>
          </a:xfrm>
          <a:custGeom>
            <a:avLst/>
            <a:gdLst/>
            <a:ahLst/>
            <a:cxnLst/>
            <a:rect l="l" t="t" r="r" b="b"/>
            <a:pathLst>
              <a:path w="8890" h="34289">
                <a:moveTo>
                  <a:pt x="0" y="0"/>
                </a:moveTo>
                <a:lnTo>
                  <a:pt x="8466" y="338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9296400" y="3176793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0"/>
                </a:moveTo>
                <a:lnTo>
                  <a:pt x="8466" y="169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9304866" y="31937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4">
                <a:moveTo>
                  <a:pt x="0" y="0"/>
                </a:moveTo>
                <a:lnTo>
                  <a:pt x="8466" y="169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9313333" y="3210659"/>
            <a:ext cx="8890" cy="42545"/>
          </a:xfrm>
          <a:custGeom>
            <a:avLst/>
            <a:gdLst/>
            <a:ahLst/>
            <a:cxnLst/>
            <a:rect l="l" t="t" r="r" b="b"/>
            <a:pathLst>
              <a:path w="8890" h="42545">
                <a:moveTo>
                  <a:pt x="0" y="0"/>
                </a:moveTo>
                <a:lnTo>
                  <a:pt x="8466" y="423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9321800" y="3252992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0"/>
                </a:moveTo>
                <a:lnTo>
                  <a:pt x="8466" y="25399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9330266" y="3278392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0"/>
                </a:moveTo>
                <a:lnTo>
                  <a:pt x="8466" y="25399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9338733" y="3303792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9347200" y="3312259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0"/>
                </a:moveTo>
                <a:lnTo>
                  <a:pt x="8466" y="169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9355666" y="3329193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0"/>
                </a:moveTo>
                <a:lnTo>
                  <a:pt x="8466" y="16933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9364133" y="33461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9372600" y="3354592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9381066" y="336305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9389533" y="3371525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9398000" y="33715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9406466" y="3379992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9414933" y="3388458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9423400" y="3396925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466" y="0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9431866" y="339692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0" y="0"/>
                </a:moveTo>
                <a:lnTo>
                  <a:pt x="8466" y="8466"/>
                </a:lnTo>
              </a:path>
            </a:pathLst>
          </a:custGeom>
          <a:ln w="16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94403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94488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94572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94657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94742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94826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94911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94996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95080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95165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95250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95334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95419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95504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95588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95673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95758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95842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95927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96012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96096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96181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96266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96350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96435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96520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96604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96689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96774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96858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96943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97028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97112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97197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97282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97366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97451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97536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97620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97705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97790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97874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97959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98044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98128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98213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98298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98382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98467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98552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98636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98721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98806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98890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98975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99060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99144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99229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99314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99398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99483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99568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99652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99737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99822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99906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99991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10007600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10016066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10024533" y="3396926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33"/>
                </a:moveTo>
                <a:lnTo>
                  <a:pt x="8466" y="16933"/>
                </a:lnTo>
                <a:lnTo>
                  <a:pt x="8466" y="0"/>
                </a:lnTo>
                <a:lnTo>
                  <a:pt x="0" y="0"/>
                </a:lnTo>
                <a:lnTo>
                  <a:pt x="0" y="16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5" name="object 675"/>
          <p:cNvSpPr txBox="1"/>
          <p:nvPr/>
        </p:nvSpPr>
        <p:spPr>
          <a:xfrm>
            <a:off x="7866525" y="944653"/>
            <a:ext cx="1543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7"/>
          <p:cNvSpPr/>
          <p:nvPr/>
        </p:nvSpPr>
        <p:spPr>
          <a:xfrm>
            <a:off x="3120632" y="3825202"/>
            <a:ext cx="1816963" cy="85735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b="4080"/>
          <a:stretch/>
        </p:blipFill>
        <p:spPr>
          <a:xfrm>
            <a:off x="1923393" y="1072352"/>
            <a:ext cx="6083212" cy="5756773"/>
          </a:xfrm>
          <a:prstGeom prst="rect">
            <a:avLst/>
          </a:prstGeom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Rectangle 7"/>
          <p:cNvSpPr/>
          <p:nvPr/>
        </p:nvSpPr>
        <p:spPr>
          <a:xfrm>
            <a:off x="1651001" y="4150740"/>
            <a:ext cx="2372119" cy="106362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92720" y="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Caratterizzazione</a:t>
            </a:r>
            <a:r>
              <a:rPr lang="en-US" sz="3200" dirty="0"/>
              <a:t> </a:t>
            </a:r>
            <a:r>
              <a:rPr lang="en-US" sz="3200" dirty="0" err="1"/>
              <a:t>immunofenotipica</a:t>
            </a:r>
            <a:r>
              <a:rPr lang="en-US" sz="3200" dirty="0"/>
              <a:t> di cellule </a:t>
            </a:r>
            <a:r>
              <a:rPr lang="en-US" sz="3200" dirty="0" err="1"/>
              <a:t>staminali</a:t>
            </a:r>
            <a:r>
              <a:rPr lang="en-US" sz="3200" dirty="0"/>
              <a:t> </a:t>
            </a:r>
            <a:r>
              <a:rPr lang="en-US" sz="3200" dirty="0" err="1"/>
              <a:t>hematopoietiche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294568" y="1256102"/>
            <a:ext cx="24741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/>
              <a:t>Hematopoietic stem cells are stem cells, with </a:t>
            </a:r>
            <a:r>
              <a:rPr lang="en-US" sz="1800" i="1" u="sng" dirty="0"/>
              <a:t>self-renewal and </a:t>
            </a:r>
            <a:r>
              <a:rPr lang="en-US" sz="1800" i="1" u="sng" dirty="0" err="1"/>
              <a:t>pluripotency</a:t>
            </a:r>
            <a:r>
              <a:rPr lang="en-US" sz="1800" i="1" dirty="0"/>
              <a:t> capacity, which are able to develop to any type of specialized blood cells through a process called hematopoiesis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2224" y="6372179"/>
            <a:ext cx="167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Reya</a:t>
            </a:r>
            <a:r>
              <a:rPr lang="en-US" sz="1800" dirty="0"/>
              <a:t>. et al 2001</a:t>
            </a:r>
          </a:p>
        </p:txBody>
      </p:sp>
    </p:spTree>
    <p:extLst>
      <p:ext uri="{BB962C8B-B14F-4D97-AF65-F5344CB8AC3E}">
        <p14:creationId xmlns:p14="http://schemas.microsoft.com/office/powerpoint/2010/main" val="212937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85" y="570900"/>
            <a:ext cx="1800000" cy="18715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188" y="570900"/>
            <a:ext cx="1800000" cy="18715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188" y="2642908"/>
            <a:ext cx="1800000" cy="18715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188" y="4643569"/>
            <a:ext cx="1800000" cy="1871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9727" y="247279"/>
            <a:ext cx="12084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Whole Bone </a:t>
            </a:r>
          </a:p>
          <a:p>
            <a:pPr algn="ctr"/>
            <a:r>
              <a:rPr lang="en-US" sz="1600" dirty="0"/>
              <a:t>Marrow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14182" y="247279"/>
            <a:ext cx="518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LIN-</a:t>
            </a:r>
          </a:p>
        </p:txBody>
      </p:sp>
      <p:pic>
        <p:nvPicPr>
          <p:cNvPr id="19" name="Imagen 6"/>
          <p:cNvPicPr>
            <a:picLocks noChangeAspect="1"/>
          </p:cNvPicPr>
          <p:nvPr/>
        </p:nvPicPr>
        <p:blipFill rotWithShape="1">
          <a:blip r:embed="rId6"/>
          <a:srcRect b="4080"/>
          <a:stretch/>
        </p:blipFill>
        <p:spPr>
          <a:xfrm>
            <a:off x="2889251" y="2695901"/>
            <a:ext cx="3952875" cy="3740755"/>
          </a:xfrm>
          <a:prstGeom prst="rect">
            <a:avLst/>
          </a:prstGeom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" name="Rectangle 20"/>
          <p:cNvSpPr/>
          <p:nvPr/>
        </p:nvSpPr>
        <p:spPr>
          <a:xfrm>
            <a:off x="2889251" y="4736587"/>
            <a:ext cx="1539875" cy="106362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8905371" y="247279"/>
            <a:ext cx="633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FLT3-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29706" y="2564703"/>
            <a:ext cx="1351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SLAM+/CD48-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2102" y="4551919"/>
            <a:ext cx="69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CD34-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9251" y="2673175"/>
            <a:ext cx="3952874" cy="37784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127376" y="2585079"/>
            <a:ext cx="206375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89251" y="2673174"/>
            <a:ext cx="3095625" cy="377163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ectangle 32"/>
          <p:cNvSpPr/>
          <p:nvPr/>
        </p:nvSpPr>
        <p:spPr>
          <a:xfrm>
            <a:off x="2894831" y="2674495"/>
            <a:ext cx="1666875" cy="37632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Rectangle 36"/>
          <p:cNvSpPr/>
          <p:nvPr/>
        </p:nvSpPr>
        <p:spPr>
          <a:xfrm>
            <a:off x="2888481" y="2674496"/>
            <a:ext cx="1207270" cy="380451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Rectangle 39"/>
          <p:cNvSpPr/>
          <p:nvPr/>
        </p:nvSpPr>
        <p:spPr>
          <a:xfrm>
            <a:off x="2898007" y="2673175"/>
            <a:ext cx="904315" cy="37836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3333750" y="4230768"/>
            <a:ext cx="5016500" cy="888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907532" y="2694678"/>
            <a:ext cx="426219" cy="377163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5" name="Straight Arrow Connector 44"/>
          <p:cNvCxnSpPr>
            <a:stCxn id="16" idx="1"/>
          </p:cNvCxnSpPr>
          <p:nvPr/>
        </p:nvCxnSpPr>
        <p:spPr>
          <a:xfrm flipH="1">
            <a:off x="3771264" y="3578703"/>
            <a:ext cx="4332925" cy="264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8504" y="570900"/>
            <a:ext cx="1800000" cy="187159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2125" y="570900"/>
            <a:ext cx="1800000" cy="18715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46856" y="247279"/>
            <a:ext cx="10919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KSL</a:t>
            </a:r>
          </a:p>
          <a:p>
            <a:pPr algn="ctr"/>
            <a:r>
              <a:rPr lang="en-US" sz="1600" dirty="0"/>
              <a:t>population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561705" y="4551920"/>
            <a:ext cx="1423170" cy="188473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5544610" y="1500246"/>
            <a:ext cx="1011945" cy="3051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691986" y="2250453"/>
            <a:ext cx="693136" cy="1442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sca-1</a:t>
            </a:r>
          </a:p>
        </p:txBody>
      </p:sp>
      <p:sp>
        <p:nvSpPr>
          <p:cNvPr id="57" name="Rectangle 56"/>
          <p:cNvSpPr/>
          <p:nvPr/>
        </p:nvSpPr>
        <p:spPr>
          <a:xfrm rot="16200000">
            <a:off x="5778554" y="1333829"/>
            <a:ext cx="693136" cy="1442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c-kit</a:t>
            </a:r>
          </a:p>
        </p:txBody>
      </p:sp>
      <p:sp>
        <p:nvSpPr>
          <p:cNvPr id="58" name="Rectangle 57"/>
          <p:cNvSpPr/>
          <p:nvPr/>
        </p:nvSpPr>
        <p:spPr>
          <a:xfrm rot="16200000">
            <a:off x="7931557" y="1350396"/>
            <a:ext cx="693136" cy="1442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flt3</a:t>
            </a:r>
          </a:p>
        </p:txBody>
      </p:sp>
      <p:sp>
        <p:nvSpPr>
          <p:cNvPr id="60" name="Rectangle 59"/>
          <p:cNvSpPr/>
          <p:nvPr/>
        </p:nvSpPr>
        <p:spPr>
          <a:xfrm rot="16200000">
            <a:off x="7940089" y="3465826"/>
            <a:ext cx="693136" cy="1442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CD48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864989" y="4312582"/>
            <a:ext cx="693136" cy="1442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slam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429126" y="1500247"/>
            <a:ext cx="2752403" cy="1635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095752" y="2071747"/>
            <a:ext cx="4254499" cy="1609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8864989" y="6327785"/>
            <a:ext cx="693136" cy="1442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CD34</a:t>
            </a:r>
          </a:p>
        </p:txBody>
      </p:sp>
      <p:sp>
        <p:nvSpPr>
          <p:cNvPr id="64" name="Rectangle 63"/>
          <p:cNvSpPr/>
          <p:nvPr/>
        </p:nvSpPr>
        <p:spPr>
          <a:xfrm rot="16200000">
            <a:off x="7948885" y="5441733"/>
            <a:ext cx="693136" cy="1442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c-kit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618244" y="2266750"/>
            <a:ext cx="693136" cy="1442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Lin</a:t>
            </a:r>
          </a:p>
        </p:txBody>
      </p:sp>
      <p:sp>
        <p:nvSpPr>
          <p:cNvPr id="42" name="Rectangle 41"/>
          <p:cNvSpPr/>
          <p:nvPr/>
        </p:nvSpPr>
        <p:spPr>
          <a:xfrm rot="16200000">
            <a:off x="3645668" y="1259467"/>
            <a:ext cx="693136" cy="17099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SSC</a:t>
            </a:r>
          </a:p>
        </p:txBody>
      </p:sp>
      <p:sp>
        <p:nvSpPr>
          <p:cNvPr id="44" name="Rectangle 43"/>
          <p:cNvSpPr/>
          <p:nvPr/>
        </p:nvSpPr>
        <p:spPr>
          <a:xfrm rot="16200000">
            <a:off x="1582100" y="1279440"/>
            <a:ext cx="693136" cy="17099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SSC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583778" y="2268348"/>
            <a:ext cx="693136" cy="17414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FSC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607591" y="2170085"/>
            <a:ext cx="42045" cy="725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887851" y="2250453"/>
            <a:ext cx="693136" cy="1442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slam</a:t>
            </a:r>
          </a:p>
        </p:txBody>
      </p:sp>
    </p:spTree>
    <p:extLst>
      <p:ext uri="{BB962C8B-B14F-4D97-AF65-F5344CB8AC3E}">
        <p14:creationId xmlns:p14="http://schemas.microsoft.com/office/powerpoint/2010/main" val="5382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9" grpId="0" animBg="1"/>
      <p:bldP spid="29" grpId="1" animBg="1"/>
      <p:bldP spid="33" grpId="0" animBg="1"/>
      <p:bldP spid="33" grpId="1" animBg="1"/>
      <p:bldP spid="37" grpId="0" animBg="1"/>
      <p:bldP spid="37" grpId="1" animBg="1"/>
      <p:bldP spid="40" grpId="0" animBg="1"/>
      <p:bldP spid="40" grpId="1" animBg="1"/>
      <p:bldP spid="43" grpId="0" animBg="1"/>
      <p:bldP spid="51" grpId="0" animBg="1"/>
      <p:bldP spid="51" grpId="1" animBg="1"/>
      <p:bldP spid="51" grpId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7793" y="142642"/>
            <a:ext cx="651641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Il </a:t>
            </a:r>
            <a:r>
              <a:rPr lang="en-US" spc="-5" dirty="0" err="1"/>
              <a:t>problema</a:t>
            </a:r>
            <a:r>
              <a:rPr lang="en-US" spc="-5" dirty="0"/>
              <a:t> </a:t>
            </a:r>
            <a:r>
              <a:rPr lang="en-US" spc="-5" dirty="0" err="1"/>
              <a:t>dei</a:t>
            </a:r>
            <a:r>
              <a:rPr lang="en-US" spc="-5" dirty="0"/>
              <a:t> </a:t>
            </a:r>
            <a:r>
              <a:rPr lang="en-US" spc="-5" dirty="0" err="1"/>
              <a:t>doppietti</a:t>
            </a:r>
            <a:endParaRPr spc="-5" dirty="0"/>
          </a:p>
        </p:txBody>
      </p:sp>
      <p:pic>
        <p:nvPicPr>
          <p:cNvPr id="16" name="Picture 15" descr="A picture containing red, sitting, clock&#10;&#10;Description automatically generated">
            <a:extLst>
              <a:ext uri="{FF2B5EF4-FFF2-40B4-BE49-F238E27FC236}">
                <a16:creationId xmlns:a16="http://schemas.microsoft.com/office/drawing/2014/main" id="{4479D1CC-E4F5-4400-88D2-DA260BDCC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56" y="1845698"/>
            <a:ext cx="2998984" cy="324280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125DB1D-FD02-404C-B2A6-D320569C3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44" y="1931504"/>
            <a:ext cx="3660612" cy="30711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AF57AB-D7DE-4DF9-88DF-85E722D5D6DC}"/>
              </a:ext>
            </a:extLst>
          </p:cNvPr>
          <p:cNvSpPr/>
          <p:nvPr/>
        </p:nvSpPr>
        <p:spPr>
          <a:xfrm>
            <a:off x="907205" y="1374913"/>
            <a:ext cx="437322" cy="418437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39ADD6-8AF7-487A-AEFC-2B774CC54B29}"/>
              </a:ext>
            </a:extLst>
          </p:cNvPr>
          <p:cNvSpPr/>
          <p:nvPr/>
        </p:nvSpPr>
        <p:spPr>
          <a:xfrm>
            <a:off x="966652" y="3336471"/>
            <a:ext cx="252548" cy="26125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D50094-86C3-4350-BAC3-468032309B94}"/>
              </a:ext>
            </a:extLst>
          </p:cNvPr>
          <p:cNvCxnSpPr>
            <a:cxnSpLocks/>
          </p:cNvCxnSpPr>
          <p:nvPr/>
        </p:nvCxnSpPr>
        <p:spPr>
          <a:xfrm>
            <a:off x="261258" y="2821577"/>
            <a:ext cx="715616" cy="584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C3A172-1E8E-49CA-9C79-6D24148157A7}"/>
              </a:ext>
            </a:extLst>
          </p:cNvPr>
          <p:cNvCxnSpPr>
            <a:cxnSpLocks/>
          </p:cNvCxnSpPr>
          <p:nvPr/>
        </p:nvCxnSpPr>
        <p:spPr>
          <a:xfrm>
            <a:off x="265610" y="2930432"/>
            <a:ext cx="715616" cy="584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C89C75-7D27-4BCC-A119-CD501784E62D}"/>
              </a:ext>
            </a:extLst>
          </p:cNvPr>
          <p:cNvCxnSpPr>
            <a:cxnSpLocks/>
          </p:cNvCxnSpPr>
          <p:nvPr/>
        </p:nvCxnSpPr>
        <p:spPr>
          <a:xfrm>
            <a:off x="283027" y="3043647"/>
            <a:ext cx="715616" cy="584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E455291-BC11-4201-997C-BFD7829DC0ED}"/>
              </a:ext>
            </a:extLst>
          </p:cNvPr>
          <p:cNvSpPr/>
          <p:nvPr/>
        </p:nvSpPr>
        <p:spPr>
          <a:xfrm>
            <a:off x="6096000" y="1374913"/>
            <a:ext cx="437322" cy="418437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ACDC3D6-AB85-4B2E-A8F5-E07D63D47656}"/>
              </a:ext>
            </a:extLst>
          </p:cNvPr>
          <p:cNvSpPr/>
          <p:nvPr/>
        </p:nvSpPr>
        <p:spPr>
          <a:xfrm>
            <a:off x="6155447" y="3336471"/>
            <a:ext cx="252548" cy="26125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69B4B6-DF4A-4111-AB58-4AF85D72B12E}"/>
              </a:ext>
            </a:extLst>
          </p:cNvPr>
          <p:cNvCxnSpPr>
            <a:cxnSpLocks/>
          </p:cNvCxnSpPr>
          <p:nvPr/>
        </p:nvCxnSpPr>
        <p:spPr>
          <a:xfrm>
            <a:off x="5450053" y="2821577"/>
            <a:ext cx="715616" cy="584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FAF90F-F6FB-4C81-968C-D620A3E9D330}"/>
              </a:ext>
            </a:extLst>
          </p:cNvPr>
          <p:cNvCxnSpPr>
            <a:cxnSpLocks/>
          </p:cNvCxnSpPr>
          <p:nvPr/>
        </p:nvCxnSpPr>
        <p:spPr>
          <a:xfrm>
            <a:off x="5454405" y="2930432"/>
            <a:ext cx="715616" cy="584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8B6BD95-8C70-47BF-A10A-AF1A8408B9B5}"/>
              </a:ext>
            </a:extLst>
          </p:cNvPr>
          <p:cNvCxnSpPr>
            <a:cxnSpLocks/>
          </p:cNvCxnSpPr>
          <p:nvPr/>
        </p:nvCxnSpPr>
        <p:spPr>
          <a:xfrm>
            <a:off x="5471822" y="3043647"/>
            <a:ext cx="715616" cy="584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71F1AFF-70E7-4041-AE66-836F5BE71317}"/>
              </a:ext>
            </a:extLst>
          </p:cNvPr>
          <p:cNvSpPr/>
          <p:nvPr/>
        </p:nvSpPr>
        <p:spPr>
          <a:xfrm>
            <a:off x="6194633" y="3584665"/>
            <a:ext cx="252548" cy="26125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, bird&#10;&#10;Description automatically generated">
            <a:extLst>
              <a:ext uri="{FF2B5EF4-FFF2-40B4-BE49-F238E27FC236}">
                <a16:creationId xmlns:a16="http://schemas.microsoft.com/office/drawing/2014/main" id="{B270E3BA-9607-439D-8D7A-01B699915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8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133766"/>
            <a:ext cx="7942613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Fluorescenza</a:t>
            </a:r>
            <a:r>
              <a:rPr lang="en-US" spc="-5" dirty="0"/>
              <a:t> e’ un </a:t>
            </a:r>
            <a:r>
              <a:rPr lang="en-US" spc="-5" dirty="0" err="1"/>
              <a:t>metodo</a:t>
            </a:r>
            <a:r>
              <a:rPr lang="en-US" spc="-5" dirty="0"/>
              <a:t> di </a:t>
            </a:r>
            <a:r>
              <a:rPr lang="en-US" spc="-5" dirty="0" err="1"/>
              <a:t>contrasto</a:t>
            </a:r>
            <a:endParaRPr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F23E3-8622-4B59-BE00-6B8EF34784AC}"/>
              </a:ext>
            </a:extLst>
          </p:cNvPr>
          <p:cNvSpPr txBox="1"/>
          <p:nvPr/>
        </p:nvSpPr>
        <p:spPr>
          <a:xfrm>
            <a:off x="349136" y="1878676"/>
            <a:ext cx="398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Metodo</a:t>
            </a:r>
            <a:r>
              <a:rPr lang="en-US" i="1" dirty="0"/>
              <a:t> di </a:t>
            </a:r>
            <a:r>
              <a:rPr lang="en-US" i="1" dirty="0" err="1"/>
              <a:t>contrasto</a:t>
            </a:r>
            <a:r>
              <a:rPr lang="en-US" i="1" dirty="0"/>
              <a:t> = </a:t>
            </a:r>
            <a:r>
              <a:rPr lang="en-US" i="1" dirty="0" err="1"/>
              <a:t>usare</a:t>
            </a:r>
            <a:r>
              <a:rPr lang="en-US" i="1" dirty="0"/>
              <a:t> </a:t>
            </a:r>
            <a:r>
              <a:rPr lang="en-US" i="1" dirty="0" err="1"/>
              <a:t>qualcosa</a:t>
            </a:r>
            <a:r>
              <a:rPr lang="en-US" i="1" dirty="0"/>
              <a:t> per </a:t>
            </a:r>
            <a:r>
              <a:rPr lang="en-US" i="1" dirty="0" err="1"/>
              <a:t>rendere</a:t>
            </a:r>
            <a:r>
              <a:rPr lang="en-US" i="1" dirty="0"/>
              <a:t> visible </a:t>
            </a:r>
            <a:r>
              <a:rPr lang="en-US" i="1" dirty="0" err="1"/>
              <a:t>qualcosa</a:t>
            </a:r>
            <a:r>
              <a:rPr lang="en-US" i="1" dirty="0"/>
              <a:t> </a:t>
            </a:r>
            <a:r>
              <a:rPr lang="en-US" i="1" dirty="0" err="1"/>
              <a:t>invisibile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297B2-3AEA-4FA9-98B9-7B85E8EBAD9F}"/>
              </a:ext>
            </a:extLst>
          </p:cNvPr>
          <p:cNvSpPr txBox="1"/>
          <p:nvPr/>
        </p:nvSpPr>
        <p:spPr>
          <a:xfrm>
            <a:off x="4621876" y="1778924"/>
            <a:ext cx="6813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err="1"/>
              <a:t>Fluorocromi</a:t>
            </a:r>
            <a:r>
              <a:rPr lang="en-US" b="1" dirty="0"/>
              <a:t> con </a:t>
            </a:r>
            <a:r>
              <a:rPr lang="en-US" b="1" dirty="0" err="1"/>
              <a:t>affinita</a:t>
            </a:r>
            <a:r>
              <a:rPr lang="en-US" b="1" dirty="0"/>
              <a:t>’ </a:t>
            </a:r>
            <a:r>
              <a:rPr lang="en-US" b="1" dirty="0" err="1"/>
              <a:t>spontanea</a:t>
            </a:r>
            <a:r>
              <a:rPr lang="en-US" b="1" dirty="0"/>
              <a:t> per macromolecule </a:t>
            </a:r>
            <a:r>
              <a:rPr lang="en-US" b="1" dirty="0" err="1"/>
              <a:t>biologiche</a:t>
            </a: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dirty="0" err="1"/>
              <a:t>Fluorocromi</a:t>
            </a:r>
            <a:r>
              <a:rPr lang="en-US" dirty="0"/>
              <a:t> </a:t>
            </a:r>
            <a:r>
              <a:rPr lang="en-US" dirty="0" err="1"/>
              <a:t>coniugati</a:t>
            </a:r>
            <a:r>
              <a:rPr lang="en-US" dirty="0"/>
              <a:t> a macromolecule </a:t>
            </a:r>
            <a:r>
              <a:rPr lang="en-US" dirty="0" err="1"/>
              <a:t>biologiche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Fluorocromi</a:t>
            </a:r>
            <a:r>
              <a:rPr lang="en-US" dirty="0"/>
              <a:t> reported di </a:t>
            </a:r>
            <a:r>
              <a:rPr lang="en-US" dirty="0" err="1"/>
              <a:t>attivita</a:t>
            </a:r>
            <a:r>
              <a:rPr lang="en-US" dirty="0"/>
              <a:t>’ </a:t>
            </a:r>
            <a:r>
              <a:rPr lang="en-US" dirty="0" err="1"/>
              <a:t>funzionali</a:t>
            </a:r>
            <a:endParaRPr lang="en-US" dirty="0"/>
          </a:p>
        </p:txBody>
      </p:sp>
      <p:pic>
        <p:nvPicPr>
          <p:cNvPr id="7172" name="Picture 4" descr="Risultati immagini per dapi phase">
            <a:extLst>
              <a:ext uri="{FF2B5EF4-FFF2-40B4-BE49-F238E27FC236}">
                <a16:creationId xmlns:a16="http://schemas.microsoft.com/office/drawing/2014/main" id="{36728664-6C99-41D1-8DF4-0459E6425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18977" r="50000" b="50000"/>
          <a:stretch/>
        </p:blipFill>
        <p:spPr bwMode="auto">
          <a:xfrm>
            <a:off x="365759" y="2564476"/>
            <a:ext cx="3510742" cy="202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magine correlata">
            <a:extLst>
              <a:ext uri="{FF2B5EF4-FFF2-40B4-BE49-F238E27FC236}">
                <a16:creationId xmlns:a16="http://schemas.microsoft.com/office/drawing/2014/main" id="{61AC4E66-4E81-44BC-9A2E-D39CA70E9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7" t="14323" r="1030" b="2898"/>
          <a:stretch/>
        </p:blipFill>
        <p:spPr bwMode="auto">
          <a:xfrm>
            <a:off x="382386" y="4742411"/>
            <a:ext cx="1961803" cy="205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isultati immagini per dapi karyotype human">
            <a:extLst>
              <a:ext uri="{FF2B5EF4-FFF2-40B4-BE49-F238E27FC236}">
                <a16:creationId xmlns:a16="http://schemas.microsoft.com/office/drawing/2014/main" id="{688233BA-8644-42C3-9DAD-53B9AC1DB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30" y="4314449"/>
            <a:ext cx="2911879" cy="247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isultati immagini per filipin staining">
            <a:extLst>
              <a:ext uri="{FF2B5EF4-FFF2-40B4-BE49-F238E27FC236}">
                <a16:creationId xmlns:a16="http://schemas.microsoft.com/office/drawing/2014/main" id="{C4C298ED-7CE2-4924-A2FB-5501833B6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5369" r="51242" b="51491"/>
          <a:stretch/>
        </p:blipFill>
        <p:spPr bwMode="auto">
          <a:xfrm>
            <a:off x="6096000" y="3429000"/>
            <a:ext cx="2777005" cy="22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DEAAF-9BFC-4765-93E9-9B02146A0183}"/>
              </a:ext>
            </a:extLst>
          </p:cNvPr>
          <p:cNvSpPr txBox="1"/>
          <p:nvPr/>
        </p:nvSpPr>
        <p:spPr>
          <a:xfrm>
            <a:off x="3591098" y="6400800"/>
            <a:ext cx="64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DAPI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47F07C-9D1D-459E-87CB-E7804D35F3B6}"/>
              </a:ext>
            </a:extLst>
          </p:cNvPr>
          <p:cNvSpPr txBox="1"/>
          <p:nvPr/>
        </p:nvSpPr>
        <p:spPr>
          <a:xfrm>
            <a:off x="1981200" y="648866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636E5D-66C8-4FE8-9AB9-CB5375C8F156}"/>
              </a:ext>
            </a:extLst>
          </p:cNvPr>
          <p:cNvSpPr txBox="1"/>
          <p:nvPr/>
        </p:nvSpPr>
        <p:spPr>
          <a:xfrm>
            <a:off x="343593" y="2538152"/>
            <a:ext cx="108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HOECHST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72F3E-595F-4898-83F8-2514498214B2}"/>
              </a:ext>
            </a:extLst>
          </p:cNvPr>
          <p:cNvSpPr txBox="1"/>
          <p:nvPr/>
        </p:nvSpPr>
        <p:spPr>
          <a:xfrm>
            <a:off x="6096000" y="3059668"/>
            <a:ext cx="203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Filipin (Cholesterol)</a:t>
            </a:r>
          </a:p>
        </p:txBody>
      </p:sp>
      <p:pic>
        <p:nvPicPr>
          <p:cNvPr id="7180" name="Picture 12" descr="Figure 2. Images of RNase sensitivity screening of NBs.">
            <a:extLst>
              <a:ext uri="{FF2B5EF4-FFF2-40B4-BE49-F238E27FC236}">
                <a16:creationId xmlns:a16="http://schemas.microsoft.com/office/drawing/2014/main" id="{E5FE3D3F-3863-48C2-9B1F-DCC6CDFD8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3" t="19578" r="65954" b="41359"/>
          <a:stretch/>
        </p:blipFill>
        <p:spPr bwMode="auto">
          <a:xfrm>
            <a:off x="9692640" y="3429000"/>
            <a:ext cx="2227811" cy="223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A4882D-72F4-48FB-B624-A60C679D2676}"/>
              </a:ext>
            </a:extLst>
          </p:cNvPr>
          <p:cNvSpPr txBox="1"/>
          <p:nvPr/>
        </p:nvSpPr>
        <p:spPr>
          <a:xfrm>
            <a:off x="9656619" y="3059668"/>
            <a:ext cx="171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Pyronin Y (RNA)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86C8F-9521-470C-85EC-5637406AFAA1}"/>
              </a:ext>
            </a:extLst>
          </p:cNvPr>
          <p:cNvSpPr txBox="1"/>
          <p:nvPr/>
        </p:nvSpPr>
        <p:spPr>
          <a:xfrm>
            <a:off x="9809019" y="3212068"/>
            <a:ext cx="171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Pyronin Y (RNA)</a:t>
            </a:r>
          </a:p>
        </p:txBody>
      </p:sp>
    </p:spTree>
    <p:extLst>
      <p:ext uri="{BB962C8B-B14F-4D97-AF65-F5344CB8AC3E}">
        <p14:creationId xmlns:p14="http://schemas.microsoft.com/office/powerpoint/2010/main" val="389586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133766"/>
            <a:ext cx="7942613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Fluorescenza</a:t>
            </a:r>
            <a:r>
              <a:rPr lang="en-US" spc="-5" dirty="0"/>
              <a:t> e’ un </a:t>
            </a:r>
            <a:r>
              <a:rPr lang="en-US" spc="-5" dirty="0" err="1"/>
              <a:t>metodo</a:t>
            </a:r>
            <a:r>
              <a:rPr lang="en-US" spc="-5" dirty="0"/>
              <a:t> di </a:t>
            </a:r>
            <a:r>
              <a:rPr lang="en-US" spc="-5" dirty="0" err="1"/>
              <a:t>contrasto</a:t>
            </a:r>
            <a:endParaRPr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F23E3-8622-4B59-BE00-6B8EF34784AC}"/>
              </a:ext>
            </a:extLst>
          </p:cNvPr>
          <p:cNvSpPr txBox="1"/>
          <p:nvPr/>
        </p:nvSpPr>
        <p:spPr>
          <a:xfrm>
            <a:off x="349136" y="1878676"/>
            <a:ext cx="398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Metodo</a:t>
            </a:r>
            <a:r>
              <a:rPr lang="en-US" i="1" dirty="0"/>
              <a:t> di </a:t>
            </a:r>
            <a:r>
              <a:rPr lang="en-US" i="1" dirty="0" err="1"/>
              <a:t>contrasto</a:t>
            </a:r>
            <a:r>
              <a:rPr lang="en-US" i="1" dirty="0"/>
              <a:t> = </a:t>
            </a:r>
            <a:r>
              <a:rPr lang="en-US" i="1" dirty="0" err="1"/>
              <a:t>usare</a:t>
            </a:r>
            <a:r>
              <a:rPr lang="en-US" i="1" dirty="0"/>
              <a:t> </a:t>
            </a:r>
            <a:r>
              <a:rPr lang="en-US" i="1" dirty="0" err="1"/>
              <a:t>qualcosa</a:t>
            </a:r>
            <a:r>
              <a:rPr lang="en-US" i="1" dirty="0"/>
              <a:t> per </a:t>
            </a:r>
            <a:r>
              <a:rPr lang="en-US" i="1" dirty="0" err="1"/>
              <a:t>rendere</a:t>
            </a:r>
            <a:r>
              <a:rPr lang="en-US" i="1" dirty="0"/>
              <a:t> visible </a:t>
            </a:r>
            <a:r>
              <a:rPr lang="en-US" i="1" dirty="0" err="1"/>
              <a:t>qualcosa</a:t>
            </a:r>
            <a:r>
              <a:rPr lang="en-US" i="1" dirty="0"/>
              <a:t> </a:t>
            </a:r>
            <a:r>
              <a:rPr lang="en-US" i="1" dirty="0" err="1"/>
              <a:t>invisibile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297B2-3AEA-4FA9-98B9-7B85E8EBAD9F}"/>
              </a:ext>
            </a:extLst>
          </p:cNvPr>
          <p:cNvSpPr txBox="1"/>
          <p:nvPr/>
        </p:nvSpPr>
        <p:spPr>
          <a:xfrm>
            <a:off x="4621876" y="1778924"/>
            <a:ext cx="6813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Fluorocromi</a:t>
            </a:r>
            <a:r>
              <a:rPr lang="en-US" dirty="0"/>
              <a:t> con </a:t>
            </a:r>
            <a:r>
              <a:rPr lang="en-US" dirty="0" err="1"/>
              <a:t>affinita</a:t>
            </a:r>
            <a:r>
              <a:rPr lang="en-US" dirty="0"/>
              <a:t>’ </a:t>
            </a:r>
            <a:r>
              <a:rPr lang="en-US" dirty="0" err="1"/>
              <a:t>spontanea</a:t>
            </a:r>
            <a:r>
              <a:rPr lang="en-US" dirty="0"/>
              <a:t> per macromolecule </a:t>
            </a:r>
            <a:r>
              <a:rPr lang="en-US" dirty="0" err="1"/>
              <a:t>biologiche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 err="1"/>
              <a:t>Fluorocromi</a:t>
            </a:r>
            <a:r>
              <a:rPr lang="en-US" b="1" dirty="0"/>
              <a:t> </a:t>
            </a:r>
            <a:r>
              <a:rPr lang="en-US" b="1" dirty="0" err="1"/>
              <a:t>coniugati</a:t>
            </a:r>
            <a:r>
              <a:rPr lang="en-US" b="1" dirty="0"/>
              <a:t> a macromolecule </a:t>
            </a:r>
            <a:r>
              <a:rPr lang="en-US" b="1" dirty="0" err="1"/>
              <a:t>biologiche</a:t>
            </a:r>
            <a:endParaRPr lang="en-US" b="1" dirty="0"/>
          </a:p>
          <a:p>
            <a:pPr marL="285750" indent="-285750">
              <a:buFontTx/>
              <a:buChar char="-"/>
            </a:pPr>
            <a:r>
              <a:rPr lang="en-US" dirty="0" err="1"/>
              <a:t>Fluorocromi</a:t>
            </a:r>
            <a:r>
              <a:rPr lang="en-US" dirty="0"/>
              <a:t> reporter di </a:t>
            </a:r>
            <a:r>
              <a:rPr lang="en-US" dirty="0" err="1"/>
              <a:t>attivita</a:t>
            </a:r>
            <a:r>
              <a:rPr lang="en-US" dirty="0"/>
              <a:t>’ </a:t>
            </a:r>
            <a:r>
              <a:rPr lang="en-US" dirty="0" err="1"/>
              <a:t>funzionali</a:t>
            </a: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DD74818-2DD0-40AE-8BDC-5E1710B16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8437" r="10739" b="67277"/>
          <a:stretch/>
        </p:blipFill>
        <p:spPr bwMode="auto">
          <a:xfrm>
            <a:off x="3664526" y="2784764"/>
            <a:ext cx="4862947" cy="102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90A8B4-8813-4F2B-B621-3CCED73313CB}"/>
              </a:ext>
            </a:extLst>
          </p:cNvPr>
          <p:cNvSpPr txBox="1"/>
          <p:nvPr/>
        </p:nvSpPr>
        <p:spPr>
          <a:xfrm>
            <a:off x="1230283" y="3915295"/>
            <a:ext cx="98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Proteine</a:t>
            </a:r>
            <a:endParaRPr lang="en-US" dirty="0"/>
          </a:p>
        </p:txBody>
      </p:sp>
      <p:pic>
        <p:nvPicPr>
          <p:cNvPr id="9220" name="Picture 4" descr="Risultati immagini per fluorescence tagging">
            <a:extLst>
              <a:ext uri="{FF2B5EF4-FFF2-40B4-BE49-F238E27FC236}">
                <a16:creationId xmlns:a16="http://schemas.microsoft.com/office/drawing/2014/main" id="{D4D982C1-0110-4688-A45E-20AFBFC1D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6" t="6364" r="34118" b="50000"/>
          <a:stretch/>
        </p:blipFill>
        <p:spPr bwMode="auto">
          <a:xfrm>
            <a:off x="349134" y="4254439"/>
            <a:ext cx="2917768" cy="132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105DE9-D2D3-418E-90B7-4745142150CD}"/>
              </a:ext>
            </a:extLst>
          </p:cNvPr>
          <p:cNvSpPr/>
          <p:nvPr/>
        </p:nvSpPr>
        <p:spPr>
          <a:xfrm>
            <a:off x="640080" y="5419898"/>
            <a:ext cx="673331" cy="24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0C614D-AB68-474D-B125-1136134452B5}"/>
              </a:ext>
            </a:extLst>
          </p:cNvPr>
          <p:cNvSpPr/>
          <p:nvPr/>
        </p:nvSpPr>
        <p:spPr>
          <a:xfrm>
            <a:off x="152400" y="4217323"/>
            <a:ext cx="673331" cy="24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145C2A-140D-466B-902C-02AD4709CDF5}"/>
              </a:ext>
            </a:extLst>
          </p:cNvPr>
          <p:cNvSpPr/>
          <p:nvPr/>
        </p:nvSpPr>
        <p:spPr>
          <a:xfrm>
            <a:off x="1684713" y="4236719"/>
            <a:ext cx="673331" cy="24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2" name="Picture 6" descr="Risultati immagini per immunostaining">
            <a:extLst>
              <a:ext uri="{FF2B5EF4-FFF2-40B4-BE49-F238E27FC236}">
                <a16:creationId xmlns:a16="http://schemas.microsoft.com/office/drawing/2014/main" id="{81D5E8D3-0A41-492F-8717-20F42659D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1" t="8727" r="18526" b="43758"/>
          <a:stretch/>
        </p:blipFill>
        <p:spPr bwMode="auto">
          <a:xfrm rot="5400000">
            <a:off x="1930418" y="5446704"/>
            <a:ext cx="1259801" cy="15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magine correlata">
            <a:extLst>
              <a:ext uri="{FF2B5EF4-FFF2-40B4-BE49-F238E27FC236}">
                <a16:creationId xmlns:a16="http://schemas.microsoft.com/office/drawing/2014/main" id="{C5F9E88B-73A5-4CA9-96AF-55737B03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24848" r="85263" b="68364"/>
          <a:stretch/>
        </p:blipFill>
        <p:spPr bwMode="auto">
          <a:xfrm>
            <a:off x="216130" y="5629347"/>
            <a:ext cx="1338349" cy="122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EBC4DBB9-FDB4-4887-B831-0B893C2C5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3" t="27515" r="2086" b="16242"/>
          <a:stretch/>
        </p:blipFill>
        <p:spPr bwMode="auto">
          <a:xfrm>
            <a:off x="3782293" y="5031397"/>
            <a:ext cx="1787236" cy="182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4B8959E-0F80-44D0-9EB5-2489D28E211D}"/>
              </a:ext>
            </a:extLst>
          </p:cNvPr>
          <p:cNvSpPr txBox="1"/>
          <p:nvPr/>
        </p:nvSpPr>
        <p:spPr>
          <a:xfrm>
            <a:off x="4803979" y="4408518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Acidi</a:t>
            </a:r>
            <a:r>
              <a:rPr lang="en-US" dirty="0"/>
              <a:t> </a:t>
            </a:r>
            <a:r>
              <a:rPr lang="en-US" dirty="0" err="1"/>
              <a:t>nucleici</a:t>
            </a:r>
            <a:r>
              <a:rPr lang="en-US" dirty="0"/>
              <a:t> e </a:t>
            </a:r>
            <a:r>
              <a:rPr lang="en-US" dirty="0" err="1"/>
              <a:t>nucleotidi</a:t>
            </a:r>
            <a:endParaRPr lang="en-US" dirty="0"/>
          </a:p>
        </p:txBody>
      </p:sp>
      <p:pic>
        <p:nvPicPr>
          <p:cNvPr id="9228" name="Picture 12" descr="Risultati immagini per fluorescent in situ hybridization">
            <a:extLst>
              <a:ext uri="{FF2B5EF4-FFF2-40B4-BE49-F238E27FC236}">
                <a16:creationId xmlns:a16="http://schemas.microsoft.com/office/drawing/2014/main" id="{E818353D-F3D6-46E2-90D3-1BB6E5360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3" t="15167" r="12377" b="16954"/>
          <a:stretch/>
        </p:blipFill>
        <p:spPr bwMode="auto">
          <a:xfrm>
            <a:off x="5613862" y="5002112"/>
            <a:ext cx="1546167" cy="17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Risultati immagini per sanger sequencing">
            <a:extLst>
              <a:ext uri="{FF2B5EF4-FFF2-40B4-BE49-F238E27FC236}">
                <a16:creationId xmlns:a16="http://schemas.microsoft.com/office/drawing/2014/main" id="{643453D9-699D-4FFE-8DF8-E708DD7C2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1" y="5243253"/>
            <a:ext cx="1731818" cy="12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0EB6062-A71A-47EE-A7CD-C3469D9568D2}"/>
              </a:ext>
            </a:extLst>
          </p:cNvPr>
          <p:cNvSpPr txBox="1"/>
          <p:nvPr/>
        </p:nvSpPr>
        <p:spPr>
          <a:xfrm>
            <a:off x="9885828" y="5724701"/>
            <a:ext cx="2168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Honorable mentions:</a:t>
            </a:r>
          </a:p>
          <a:p>
            <a:pPr marL="285750" indent="-285750">
              <a:buFontTx/>
              <a:buChar char="-"/>
            </a:pPr>
            <a:r>
              <a:rPr lang="en-US" dirty="0"/>
              <a:t>Carbohydrate</a:t>
            </a:r>
          </a:p>
          <a:p>
            <a:pPr marL="285750" indent="-285750">
              <a:buFontTx/>
              <a:buChar char="-"/>
            </a:pPr>
            <a:r>
              <a:rPr lang="en-US" dirty="0"/>
              <a:t>Phalloidin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9232" name="Picture 16">
            <a:extLst>
              <a:ext uri="{FF2B5EF4-FFF2-40B4-BE49-F238E27FC236}">
                <a16:creationId xmlns:a16="http://schemas.microsoft.com/office/drawing/2014/main" id="{ADAB3403-26C1-4463-9BF6-76CE59707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t="2779" r="45978" b="18729"/>
          <a:stretch/>
        </p:blipFill>
        <p:spPr bwMode="auto">
          <a:xfrm>
            <a:off x="9775768" y="3429000"/>
            <a:ext cx="2000596" cy="189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D830FBB-D081-45DE-ACC4-3D38C58767D3}"/>
              </a:ext>
            </a:extLst>
          </p:cNvPr>
          <p:cNvSpPr txBox="1"/>
          <p:nvPr/>
        </p:nvSpPr>
        <p:spPr>
          <a:xfrm>
            <a:off x="10401216" y="30596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Lipidi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8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133766"/>
            <a:ext cx="7942613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Fluorescenza</a:t>
            </a:r>
            <a:r>
              <a:rPr lang="en-US" spc="-5" dirty="0"/>
              <a:t> e’ un </a:t>
            </a:r>
            <a:r>
              <a:rPr lang="en-US" spc="-5" dirty="0" err="1"/>
              <a:t>metodo</a:t>
            </a:r>
            <a:r>
              <a:rPr lang="en-US" spc="-5" dirty="0"/>
              <a:t> di </a:t>
            </a:r>
            <a:r>
              <a:rPr lang="en-US" spc="-5" dirty="0" err="1"/>
              <a:t>contrasto</a:t>
            </a:r>
            <a:endParaRPr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F23E3-8622-4B59-BE00-6B8EF34784AC}"/>
              </a:ext>
            </a:extLst>
          </p:cNvPr>
          <p:cNvSpPr txBox="1"/>
          <p:nvPr/>
        </p:nvSpPr>
        <p:spPr>
          <a:xfrm>
            <a:off x="349136" y="1878676"/>
            <a:ext cx="398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Metodo</a:t>
            </a:r>
            <a:r>
              <a:rPr lang="en-US" i="1" dirty="0"/>
              <a:t> di </a:t>
            </a:r>
            <a:r>
              <a:rPr lang="en-US" i="1" dirty="0" err="1"/>
              <a:t>contrasto</a:t>
            </a:r>
            <a:r>
              <a:rPr lang="en-US" i="1" dirty="0"/>
              <a:t> = </a:t>
            </a:r>
            <a:r>
              <a:rPr lang="en-US" i="1" dirty="0" err="1"/>
              <a:t>usare</a:t>
            </a:r>
            <a:r>
              <a:rPr lang="en-US" i="1" dirty="0"/>
              <a:t> </a:t>
            </a:r>
            <a:r>
              <a:rPr lang="en-US" i="1" dirty="0" err="1"/>
              <a:t>qualcosa</a:t>
            </a:r>
            <a:r>
              <a:rPr lang="en-US" i="1" dirty="0"/>
              <a:t> per </a:t>
            </a:r>
            <a:r>
              <a:rPr lang="en-US" i="1" dirty="0" err="1"/>
              <a:t>rendere</a:t>
            </a:r>
            <a:r>
              <a:rPr lang="en-US" i="1" dirty="0"/>
              <a:t> visible </a:t>
            </a:r>
            <a:r>
              <a:rPr lang="en-US" i="1" dirty="0" err="1"/>
              <a:t>qualcosa</a:t>
            </a:r>
            <a:r>
              <a:rPr lang="en-US" i="1" dirty="0"/>
              <a:t> </a:t>
            </a:r>
            <a:r>
              <a:rPr lang="en-US" i="1" dirty="0" err="1"/>
              <a:t>invisibile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297B2-3AEA-4FA9-98B9-7B85E8EBAD9F}"/>
              </a:ext>
            </a:extLst>
          </p:cNvPr>
          <p:cNvSpPr txBox="1"/>
          <p:nvPr/>
        </p:nvSpPr>
        <p:spPr>
          <a:xfrm>
            <a:off x="4621876" y="1778924"/>
            <a:ext cx="6813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Fluorocromi</a:t>
            </a:r>
            <a:r>
              <a:rPr lang="en-US" dirty="0"/>
              <a:t> con </a:t>
            </a:r>
            <a:r>
              <a:rPr lang="en-US" dirty="0" err="1"/>
              <a:t>affinita</a:t>
            </a:r>
            <a:r>
              <a:rPr lang="en-US" dirty="0"/>
              <a:t>’ </a:t>
            </a:r>
            <a:r>
              <a:rPr lang="en-US" dirty="0" err="1"/>
              <a:t>spontanea</a:t>
            </a:r>
            <a:r>
              <a:rPr lang="en-US" dirty="0"/>
              <a:t> per macromolecule </a:t>
            </a:r>
            <a:r>
              <a:rPr lang="en-US" dirty="0" err="1"/>
              <a:t>biologiche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Fluorocromi</a:t>
            </a:r>
            <a:r>
              <a:rPr lang="en-US" dirty="0"/>
              <a:t> </a:t>
            </a:r>
            <a:r>
              <a:rPr lang="en-US" dirty="0" err="1"/>
              <a:t>coniugati</a:t>
            </a:r>
            <a:r>
              <a:rPr lang="en-US" dirty="0"/>
              <a:t> a macromolecule </a:t>
            </a:r>
            <a:r>
              <a:rPr lang="en-US" dirty="0" err="1"/>
              <a:t>biologiche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 err="1"/>
              <a:t>Fluorocromi</a:t>
            </a:r>
            <a:r>
              <a:rPr lang="en-US" b="1" dirty="0"/>
              <a:t> reporter di </a:t>
            </a:r>
            <a:r>
              <a:rPr lang="en-US" b="1" dirty="0" err="1"/>
              <a:t>attivita</a:t>
            </a:r>
            <a:r>
              <a:rPr lang="en-US" b="1" dirty="0"/>
              <a:t>’ </a:t>
            </a:r>
            <a:r>
              <a:rPr lang="en-US" b="1" dirty="0" err="1"/>
              <a:t>funzionali</a:t>
            </a:r>
            <a:endParaRPr lang="en-US" b="1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1AAB3C3-67F1-45E8-A29C-B8921C57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9" y="3429000"/>
            <a:ext cx="4899370" cy="162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C12F11-9F83-400B-96B3-23E0A6F6837F}"/>
              </a:ext>
            </a:extLst>
          </p:cNvPr>
          <p:cNvSpPr txBox="1"/>
          <p:nvPr/>
        </p:nvSpPr>
        <p:spPr>
          <a:xfrm>
            <a:off x="232532" y="5386648"/>
            <a:ext cx="567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Nella </a:t>
            </a:r>
            <a:r>
              <a:rPr lang="en-US" dirty="0" err="1"/>
              <a:t>fluoresceina</a:t>
            </a:r>
            <a:r>
              <a:rPr lang="en-US" dirty="0"/>
              <a:t> la </a:t>
            </a:r>
            <a:r>
              <a:rPr lang="en-US" dirty="0" err="1"/>
              <a:t>delocalizzazione</a:t>
            </a:r>
            <a:r>
              <a:rPr lang="en-US" dirty="0"/>
              <a:t> e’ </a:t>
            </a:r>
            <a:r>
              <a:rPr lang="en-US" dirty="0" err="1"/>
              <a:t>dipendente</a:t>
            </a:r>
            <a:r>
              <a:rPr lang="en-US" dirty="0"/>
              <a:t> dal pH</a:t>
            </a:r>
          </a:p>
        </p:txBody>
      </p:sp>
      <p:pic>
        <p:nvPicPr>
          <p:cNvPr id="10244" name="Picture 4" descr="Risultati immagini per fura-2">
            <a:extLst>
              <a:ext uri="{FF2B5EF4-FFF2-40B4-BE49-F238E27FC236}">
                <a16:creationId xmlns:a16="http://schemas.microsoft.com/office/drawing/2014/main" id="{9781C315-D7EE-4EE1-8838-B4F80536C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73" y="3429000"/>
            <a:ext cx="5321433" cy="16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06A0F7-3ECB-40DA-87CB-2C89FAE6B7E3}"/>
              </a:ext>
            </a:extLst>
          </p:cNvPr>
          <p:cNvSpPr txBox="1"/>
          <p:nvPr/>
        </p:nvSpPr>
        <p:spPr>
          <a:xfrm>
            <a:off x="6594538" y="5381109"/>
            <a:ext cx="508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Nel Fura2 la </a:t>
            </a:r>
            <a:r>
              <a:rPr lang="en-US" dirty="0" err="1"/>
              <a:t>delocalizzazione</a:t>
            </a:r>
            <a:r>
              <a:rPr lang="en-US" dirty="0"/>
              <a:t> e’ </a:t>
            </a:r>
            <a:r>
              <a:rPr lang="en-US" dirty="0" err="1"/>
              <a:t>dipendente</a:t>
            </a:r>
            <a:r>
              <a:rPr lang="en-US" dirty="0"/>
              <a:t> dal Ca2+</a:t>
            </a:r>
          </a:p>
        </p:txBody>
      </p:sp>
      <p:pic>
        <p:nvPicPr>
          <p:cNvPr id="10246" name="Picture 6" descr="Immagine correlata">
            <a:extLst>
              <a:ext uri="{FF2B5EF4-FFF2-40B4-BE49-F238E27FC236}">
                <a16:creationId xmlns:a16="http://schemas.microsoft.com/office/drawing/2014/main" id="{523AFA38-E7D1-4129-86FC-0EC590241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2518"/>
            <a:ext cx="2504036" cy="22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8A508-B457-4772-B87F-7D20B21D2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525" y="3042458"/>
            <a:ext cx="3279664" cy="22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7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693" y="133766"/>
            <a:ext cx="7942613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 err="1"/>
              <a:t>Fluorescenza</a:t>
            </a:r>
            <a:r>
              <a:rPr lang="en-US" spc="-5" dirty="0"/>
              <a:t> e’ un </a:t>
            </a:r>
            <a:r>
              <a:rPr lang="en-US" spc="-5" dirty="0" err="1"/>
              <a:t>metodo</a:t>
            </a:r>
            <a:r>
              <a:rPr lang="en-US" spc="-5" dirty="0"/>
              <a:t> di </a:t>
            </a:r>
            <a:r>
              <a:rPr lang="en-US" spc="-5" dirty="0" err="1"/>
              <a:t>contrasto</a:t>
            </a:r>
            <a:endParaRPr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F23E3-8622-4B59-BE00-6B8EF34784AC}"/>
              </a:ext>
            </a:extLst>
          </p:cNvPr>
          <p:cNvSpPr txBox="1"/>
          <p:nvPr/>
        </p:nvSpPr>
        <p:spPr>
          <a:xfrm>
            <a:off x="349136" y="1878676"/>
            <a:ext cx="398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Metodo</a:t>
            </a:r>
            <a:r>
              <a:rPr lang="en-US" i="1" dirty="0"/>
              <a:t> di </a:t>
            </a:r>
            <a:r>
              <a:rPr lang="en-US" i="1" dirty="0" err="1"/>
              <a:t>contrasto</a:t>
            </a:r>
            <a:r>
              <a:rPr lang="en-US" i="1" dirty="0"/>
              <a:t> = </a:t>
            </a:r>
            <a:r>
              <a:rPr lang="en-US" i="1" dirty="0" err="1"/>
              <a:t>usare</a:t>
            </a:r>
            <a:r>
              <a:rPr lang="en-US" i="1" dirty="0"/>
              <a:t> </a:t>
            </a:r>
            <a:r>
              <a:rPr lang="en-US" i="1" dirty="0" err="1"/>
              <a:t>qualcosa</a:t>
            </a:r>
            <a:r>
              <a:rPr lang="en-US" i="1" dirty="0"/>
              <a:t> per </a:t>
            </a:r>
            <a:r>
              <a:rPr lang="en-US" i="1" dirty="0" err="1"/>
              <a:t>rendere</a:t>
            </a:r>
            <a:r>
              <a:rPr lang="en-US" i="1" dirty="0"/>
              <a:t> visible </a:t>
            </a:r>
            <a:r>
              <a:rPr lang="en-US" i="1" dirty="0" err="1"/>
              <a:t>qualcosa</a:t>
            </a:r>
            <a:r>
              <a:rPr lang="en-US" i="1" dirty="0"/>
              <a:t> </a:t>
            </a:r>
            <a:r>
              <a:rPr lang="en-US" i="1" dirty="0" err="1"/>
              <a:t>invisibile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297B2-3AEA-4FA9-98B9-7B85E8EBAD9F}"/>
              </a:ext>
            </a:extLst>
          </p:cNvPr>
          <p:cNvSpPr txBox="1"/>
          <p:nvPr/>
        </p:nvSpPr>
        <p:spPr>
          <a:xfrm>
            <a:off x="4621876" y="1778924"/>
            <a:ext cx="6813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Fluorocromi</a:t>
            </a:r>
            <a:r>
              <a:rPr lang="en-US" dirty="0"/>
              <a:t> con </a:t>
            </a:r>
            <a:r>
              <a:rPr lang="en-US" dirty="0" err="1"/>
              <a:t>affinita</a:t>
            </a:r>
            <a:r>
              <a:rPr lang="en-US" dirty="0"/>
              <a:t>’ </a:t>
            </a:r>
            <a:r>
              <a:rPr lang="en-US" dirty="0" err="1"/>
              <a:t>spontanea</a:t>
            </a:r>
            <a:r>
              <a:rPr lang="en-US" dirty="0"/>
              <a:t> per macromolecule </a:t>
            </a:r>
            <a:r>
              <a:rPr lang="en-US" dirty="0" err="1"/>
              <a:t>biologiche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Fluorocromi</a:t>
            </a:r>
            <a:r>
              <a:rPr lang="en-US" dirty="0"/>
              <a:t> </a:t>
            </a:r>
            <a:r>
              <a:rPr lang="en-US" dirty="0" err="1"/>
              <a:t>coniugati</a:t>
            </a:r>
            <a:r>
              <a:rPr lang="en-US" dirty="0"/>
              <a:t> a macromolecule </a:t>
            </a:r>
            <a:r>
              <a:rPr lang="en-US" dirty="0" err="1"/>
              <a:t>biologiche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 err="1"/>
              <a:t>Fluorocromi</a:t>
            </a:r>
            <a:r>
              <a:rPr lang="en-US" b="1" dirty="0"/>
              <a:t> reporter di </a:t>
            </a:r>
            <a:r>
              <a:rPr lang="en-US" b="1" dirty="0" err="1"/>
              <a:t>attivita</a:t>
            </a:r>
            <a:r>
              <a:rPr lang="en-US" b="1" dirty="0"/>
              <a:t>’ </a:t>
            </a:r>
            <a:r>
              <a:rPr lang="en-US" b="1" dirty="0" err="1"/>
              <a:t>funzionali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2D73E-B21B-404D-92B3-C2A2DD85E869}"/>
              </a:ext>
            </a:extLst>
          </p:cNvPr>
          <p:cNvSpPr txBox="1"/>
          <p:nvPr/>
        </p:nvSpPr>
        <p:spPr>
          <a:xfrm>
            <a:off x="3164236" y="3956859"/>
            <a:ext cx="58635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Concentrazione</a:t>
            </a:r>
            <a:r>
              <a:rPr lang="en-US" dirty="0"/>
              <a:t> </a:t>
            </a:r>
            <a:r>
              <a:rPr lang="en-US" dirty="0" err="1"/>
              <a:t>intracellulare</a:t>
            </a:r>
            <a:r>
              <a:rPr lang="en-US" dirty="0"/>
              <a:t> di </a:t>
            </a:r>
            <a:r>
              <a:rPr lang="en-US" dirty="0" err="1"/>
              <a:t>Ioni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Potenziali</a:t>
            </a:r>
            <a:r>
              <a:rPr lang="en-US" dirty="0"/>
              <a:t> di </a:t>
            </a:r>
            <a:r>
              <a:rPr lang="en-US" dirty="0" err="1"/>
              <a:t>membrana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Stress </a:t>
            </a:r>
            <a:r>
              <a:rPr lang="en-US" dirty="0" err="1"/>
              <a:t>Ossidativo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Attivita</a:t>
            </a:r>
            <a:r>
              <a:rPr lang="en-US" dirty="0"/>
              <a:t>’ di </a:t>
            </a:r>
            <a:r>
              <a:rPr lang="en-US" dirty="0" err="1"/>
              <a:t>proteine</a:t>
            </a:r>
            <a:r>
              <a:rPr lang="en-US" dirty="0"/>
              <a:t> (</a:t>
            </a:r>
            <a:r>
              <a:rPr lang="en-US" dirty="0" err="1"/>
              <a:t>fosforilazioni</a:t>
            </a:r>
            <a:r>
              <a:rPr lang="en-US" dirty="0"/>
              <a:t>, </a:t>
            </a:r>
            <a:r>
              <a:rPr lang="en-US" dirty="0" err="1"/>
              <a:t>interazioni</a:t>
            </a:r>
            <a:r>
              <a:rPr lang="en-US" dirty="0"/>
              <a:t>, </a:t>
            </a:r>
            <a:r>
              <a:rPr lang="en-US" dirty="0" err="1"/>
              <a:t>ecc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Concetrazione</a:t>
            </a:r>
            <a:r>
              <a:rPr lang="en-US" dirty="0"/>
              <a:t> di metabolite (ATP, NADH, </a:t>
            </a:r>
            <a:r>
              <a:rPr lang="en-US" dirty="0" err="1"/>
              <a:t>carboidrati</a:t>
            </a:r>
            <a:r>
              <a:rPr lang="en-US" dirty="0"/>
              <a:t>, </a:t>
            </a:r>
            <a:r>
              <a:rPr lang="en-US" dirty="0" err="1"/>
              <a:t>ecc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572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1992</Words>
  <Application>Microsoft Office PowerPoint</Application>
  <PresentationFormat>Widescreen</PresentationFormat>
  <Paragraphs>461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8" baseType="lpstr">
      <vt:lpstr>Malgun Gothic</vt:lpstr>
      <vt:lpstr>Arial</vt:lpstr>
      <vt:lpstr>Arial Narrow</vt:lpstr>
      <vt:lpstr>Calibri</vt:lpstr>
      <vt:lpstr>Calibri Light</vt:lpstr>
      <vt:lpstr>Cambria</vt:lpstr>
      <vt:lpstr>Source Serif Pro</vt:lpstr>
      <vt:lpstr>Symbol</vt:lpstr>
      <vt:lpstr>Times New Roman</vt:lpstr>
      <vt:lpstr>Trebuchet MS</vt:lpstr>
      <vt:lpstr>Office Theme</vt:lpstr>
      <vt:lpstr>Office Theme</vt:lpstr>
      <vt:lpstr>1_Office Theme</vt:lpstr>
      <vt:lpstr>PowerPoint Presentation</vt:lpstr>
      <vt:lpstr>Cosa e’ la fluorescenza</vt:lpstr>
      <vt:lpstr>Spettri assorbimento ed emissione</vt:lpstr>
      <vt:lpstr>Variabilita’ delle proprieta’ spettrali</vt:lpstr>
      <vt:lpstr>Fluorescenza e’ un metodo di contrasto</vt:lpstr>
      <vt:lpstr>Fluorescenza e’ un metodo di contrasto</vt:lpstr>
      <vt:lpstr>Fluorescenza e’ un metodo di contrasto</vt:lpstr>
      <vt:lpstr>Fluorescenza e’ un metodo di contrasto</vt:lpstr>
      <vt:lpstr>Fluorescenza e’ un metodo di contrasto</vt:lpstr>
      <vt:lpstr>Classi di fluorofori</vt:lpstr>
      <vt:lpstr>Classi di fluorofori</vt:lpstr>
      <vt:lpstr>Classi di fluorofori</vt:lpstr>
      <vt:lpstr>Classi di fluorofori</vt:lpstr>
      <vt:lpstr>Classi di fluorofori</vt:lpstr>
      <vt:lpstr>Classi di fluorofori</vt:lpstr>
      <vt:lpstr>Classi di fluorofori</vt:lpstr>
      <vt:lpstr>Classi di fluorofori</vt:lpstr>
      <vt:lpstr>Cosa si misura della fluorescenza</vt:lpstr>
      <vt:lpstr>Cosa si misura della fluorescenza</vt:lpstr>
      <vt:lpstr>Fluorescence Lifetime</vt:lpstr>
      <vt:lpstr>Fluorescence Lifetime</vt:lpstr>
      <vt:lpstr>Fluorescence Lifetime</vt:lpstr>
      <vt:lpstr>Come si rivela un fluoroforo</vt:lpstr>
      <vt:lpstr>Selezionare la luce giusta</vt:lpstr>
      <vt:lpstr>Combinare i fluorofori</vt:lpstr>
      <vt:lpstr>Combinare i fluorofori</vt:lpstr>
      <vt:lpstr>Combinare i fluorofori</vt:lpstr>
      <vt:lpstr>PowerPoint Presentation</vt:lpstr>
      <vt:lpstr>Cos’è la citofluorimetria?</vt:lpstr>
      <vt:lpstr>Meccanismo di funzionamento di un  Citofluorimetro (Semplificato)</vt:lpstr>
      <vt:lpstr>Funzionamento di un Citofluorimetro</vt:lpstr>
      <vt:lpstr>Componente Ottica (rivelazione dei segnali)</vt:lpstr>
      <vt:lpstr>Componente Ottica (rivelazione dei segnali)</vt:lpstr>
      <vt:lpstr>Componente Fluidica (generazione del flusso di cellule)</vt:lpstr>
      <vt:lpstr>Camera di conta e Focusing Idrodinamico</vt:lpstr>
      <vt:lpstr>Diffusione della Luce (Light Scattering)</vt:lpstr>
      <vt:lpstr>Diffusione della Luce (Light Scattering)</vt:lpstr>
      <vt:lpstr>Scatter Frontale (Forward Angle Light Scatter, FSC)</vt:lpstr>
      <vt:lpstr>Scatter Frontale (Forward Angle Light Scatter, FSC)</vt:lpstr>
      <vt:lpstr>Scatter Laterale (Side Scatter, SSC)</vt:lpstr>
      <vt:lpstr>Scatter Laterale (Side Scatter, SSC)</vt:lpstr>
      <vt:lpstr>PowerPoint Presentation</vt:lpstr>
      <vt:lpstr>Istogramma di FSC, SSC di una popolazione eterogenea</vt:lpstr>
      <vt:lpstr>Citogramma: trasposizione cartesiana di due  istogrammi</vt:lpstr>
      <vt:lpstr>Citogramma: trasposizione cartesiana di due  istogrammi</vt:lpstr>
      <vt:lpstr>Proliferazione cellulare</vt:lpstr>
      <vt:lpstr>Molecole di membrana Le cellule sono ricoperte di molecole che permettono la  comunicazione delle une con le altre</vt:lpstr>
      <vt:lpstr>PowerPoint Presentation</vt:lpstr>
      <vt:lpstr>PowerPoint Presentation</vt:lpstr>
      <vt:lpstr>Analisi Immunofenotipica</vt:lpstr>
      <vt:lpstr>Segnali di Fluorescenza</vt:lpstr>
      <vt:lpstr>PowerPoint Presentation</vt:lpstr>
      <vt:lpstr>PowerPoint Presentation</vt:lpstr>
      <vt:lpstr>Il problema dei doppietti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MASSIMO BONORA</dc:creator>
  <cp:lastModifiedBy>MASSIMO BONORA</cp:lastModifiedBy>
  <cp:revision>13</cp:revision>
  <dcterms:created xsi:type="dcterms:W3CDTF">2019-09-24T21:44:11Z</dcterms:created>
  <dcterms:modified xsi:type="dcterms:W3CDTF">2019-10-09T08:08:36Z</dcterms:modified>
</cp:coreProperties>
</file>