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7" r:id="rId1"/>
  </p:sldMasterIdLst>
  <p:notesMasterIdLst>
    <p:notesMasterId r:id="rId32"/>
  </p:notesMasterIdLst>
  <p:sldIdLst>
    <p:sldId id="256" r:id="rId2"/>
    <p:sldId id="259" r:id="rId3"/>
    <p:sldId id="258" r:id="rId4"/>
    <p:sldId id="260" r:id="rId5"/>
    <p:sldId id="261" r:id="rId6"/>
    <p:sldId id="262" r:id="rId7"/>
    <p:sldId id="263" r:id="rId8"/>
    <p:sldId id="264" r:id="rId9"/>
    <p:sldId id="267" r:id="rId10"/>
    <p:sldId id="265" r:id="rId11"/>
    <p:sldId id="269" r:id="rId12"/>
    <p:sldId id="266" r:id="rId13"/>
    <p:sldId id="270" r:id="rId14"/>
    <p:sldId id="271" r:id="rId15"/>
    <p:sldId id="274" r:id="rId16"/>
    <p:sldId id="272" r:id="rId17"/>
    <p:sldId id="273" r:id="rId18"/>
    <p:sldId id="275" r:id="rId19"/>
    <p:sldId id="276" r:id="rId20"/>
    <p:sldId id="277" r:id="rId21"/>
    <p:sldId id="278" r:id="rId22"/>
    <p:sldId id="280" r:id="rId23"/>
    <p:sldId id="281" r:id="rId24"/>
    <p:sldId id="282" r:id="rId25"/>
    <p:sldId id="283" r:id="rId26"/>
    <p:sldId id="284" r:id="rId27"/>
    <p:sldId id="285" r:id="rId28"/>
    <p:sldId id="286" r:id="rId29"/>
    <p:sldId id="287" r:id="rId30"/>
    <p:sldId id="288" r:id="rId3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361AE779-2F26-44A4-A8F5-AA1A502C98E3}">
          <p14:sldIdLst>
            <p14:sldId id="256"/>
            <p14:sldId id="259"/>
            <p14:sldId id="258"/>
            <p14:sldId id="260"/>
            <p14:sldId id="261"/>
            <p14:sldId id="262"/>
            <p14:sldId id="263"/>
            <p14:sldId id="264"/>
            <p14:sldId id="267"/>
            <p14:sldId id="265"/>
            <p14:sldId id="269"/>
            <p14:sldId id="266"/>
            <p14:sldId id="270"/>
            <p14:sldId id="271"/>
            <p14:sldId id="274"/>
            <p14:sldId id="272"/>
            <p14:sldId id="273"/>
            <p14:sldId id="275"/>
            <p14:sldId id="276"/>
            <p14:sldId id="277"/>
            <p14:sldId id="278"/>
            <p14:sldId id="280"/>
            <p14:sldId id="281"/>
            <p14:sldId id="282"/>
            <p14:sldId id="283"/>
            <p14:sldId id="284"/>
            <p14:sldId id="285"/>
            <p14:sldId id="286"/>
            <p14:sldId id="287"/>
            <p14:sldId id="288"/>
          </p14:sldIdLst>
        </p14:section>
        <p14:section name="Sezione senza titolo" id="{34244D48-24B2-4D29-A309-AAE1B6271F3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377CD4-0BB8-49FE-BEB9-29F6FAEB7BCB}" v="962" dt="2024-05-07T16:42:16.5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79" autoAdjust="0"/>
    <p:restoredTop sz="94660"/>
  </p:normalViewPr>
  <p:slideViewPr>
    <p:cSldViewPr snapToGrid="0">
      <p:cViewPr varScale="1">
        <p:scale>
          <a:sx n="78" d="100"/>
          <a:sy n="78" d="100"/>
        </p:scale>
        <p:origin x="816"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ana cascaval" userId="6fa8c061512af9ce" providerId="LiveId" clId="{68377CD4-0BB8-49FE-BEB9-29F6FAEB7BCB}"/>
    <pc:docChg chg="undo redo custSel addSld delSld modSld modMainMaster addSection modSection">
      <pc:chgData name="diana cascaval" userId="6fa8c061512af9ce" providerId="LiveId" clId="{68377CD4-0BB8-49FE-BEB9-29F6FAEB7BCB}" dt="2024-05-07T16:42:16.572" v="17788" actId="20577"/>
      <pc:docMkLst>
        <pc:docMk/>
      </pc:docMkLst>
      <pc:sldChg chg="modSp mod setBg">
        <pc:chgData name="diana cascaval" userId="6fa8c061512af9ce" providerId="LiveId" clId="{68377CD4-0BB8-49FE-BEB9-29F6FAEB7BCB}" dt="2024-05-06T17:54:52.228" v="17705" actId="207"/>
        <pc:sldMkLst>
          <pc:docMk/>
          <pc:sldMk cId="2874511683" sldId="256"/>
        </pc:sldMkLst>
        <pc:spChg chg="mod">
          <ac:chgData name="diana cascaval" userId="6fa8c061512af9ce" providerId="LiveId" clId="{68377CD4-0BB8-49FE-BEB9-29F6FAEB7BCB}" dt="2024-05-06T17:54:52.228" v="17705" actId="207"/>
          <ac:spMkLst>
            <pc:docMk/>
            <pc:sldMk cId="2874511683" sldId="256"/>
            <ac:spMk id="2" creationId="{66BBBF5B-8CCC-DDDA-C379-51AC4DD96086}"/>
          </ac:spMkLst>
        </pc:spChg>
      </pc:sldChg>
      <pc:sldChg chg="modSp mod setBg">
        <pc:chgData name="diana cascaval" userId="6fa8c061512af9ce" providerId="LiveId" clId="{68377CD4-0BB8-49FE-BEB9-29F6FAEB7BCB}" dt="2024-05-06T17:55:16.131" v="17706"/>
        <pc:sldMkLst>
          <pc:docMk/>
          <pc:sldMk cId="3023101123" sldId="258"/>
        </pc:sldMkLst>
        <pc:spChg chg="mod">
          <ac:chgData name="diana cascaval" userId="6fa8c061512af9ce" providerId="LiveId" clId="{68377CD4-0BB8-49FE-BEB9-29F6FAEB7BCB}" dt="2024-05-06T15:54:21.544" v="14775" actId="207"/>
          <ac:spMkLst>
            <pc:docMk/>
            <pc:sldMk cId="3023101123" sldId="258"/>
            <ac:spMk id="2" creationId="{1CBAB730-4B38-9F83-0763-AF11477A4B13}"/>
          </ac:spMkLst>
        </pc:spChg>
        <pc:graphicFrameChg chg="mod modGraphic">
          <ac:chgData name="diana cascaval" userId="6fa8c061512af9ce" providerId="LiveId" clId="{68377CD4-0BB8-49FE-BEB9-29F6FAEB7BCB}" dt="2024-05-06T17:55:16.131" v="17706"/>
          <ac:graphicFrameMkLst>
            <pc:docMk/>
            <pc:sldMk cId="3023101123" sldId="258"/>
            <ac:graphicFrameMk id="5" creationId="{DB4C4502-140E-2789-EBDB-8993FB119903}"/>
          </ac:graphicFrameMkLst>
        </pc:graphicFrameChg>
      </pc:sldChg>
      <pc:sldChg chg="modSp mod setBg">
        <pc:chgData name="diana cascaval" userId="6fa8c061512af9ce" providerId="LiveId" clId="{68377CD4-0BB8-49FE-BEB9-29F6FAEB7BCB}" dt="2024-05-06T16:05:08.408" v="15436" actId="403"/>
        <pc:sldMkLst>
          <pc:docMk/>
          <pc:sldMk cId="1079938429" sldId="259"/>
        </pc:sldMkLst>
        <pc:spChg chg="mod">
          <ac:chgData name="diana cascaval" userId="6fa8c061512af9ce" providerId="LiveId" clId="{68377CD4-0BB8-49FE-BEB9-29F6FAEB7BCB}" dt="2024-05-06T15:54:12.065" v="14774" actId="207"/>
          <ac:spMkLst>
            <pc:docMk/>
            <pc:sldMk cId="1079938429" sldId="259"/>
            <ac:spMk id="2" creationId="{A9732031-0BF4-C6DA-93F2-2FEBCF1044F5}"/>
          </ac:spMkLst>
        </pc:spChg>
        <pc:graphicFrameChg chg="mod modGraphic">
          <ac:chgData name="diana cascaval" userId="6fa8c061512af9ce" providerId="LiveId" clId="{68377CD4-0BB8-49FE-BEB9-29F6FAEB7BCB}" dt="2024-05-06T16:05:08.408" v="15436" actId="403"/>
          <ac:graphicFrameMkLst>
            <pc:docMk/>
            <pc:sldMk cId="1079938429" sldId="259"/>
            <ac:graphicFrameMk id="5" creationId="{79AD0284-2820-1681-5AE0-7A9B81AEEAB6}"/>
          </ac:graphicFrameMkLst>
        </pc:graphicFrameChg>
      </pc:sldChg>
      <pc:sldChg chg="modSp mod setBg">
        <pc:chgData name="diana cascaval" userId="6fa8c061512af9ce" providerId="LiveId" clId="{68377CD4-0BB8-49FE-BEB9-29F6FAEB7BCB}" dt="2024-05-07T13:40:13.615" v="17775" actId="20577"/>
        <pc:sldMkLst>
          <pc:docMk/>
          <pc:sldMk cId="415690842" sldId="260"/>
        </pc:sldMkLst>
        <pc:spChg chg="mod">
          <ac:chgData name="diana cascaval" userId="6fa8c061512af9ce" providerId="LiveId" clId="{68377CD4-0BB8-49FE-BEB9-29F6FAEB7BCB}" dt="2024-05-06T16:36:26.606" v="17537" actId="207"/>
          <ac:spMkLst>
            <pc:docMk/>
            <pc:sldMk cId="415690842" sldId="260"/>
            <ac:spMk id="2" creationId="{69C568C1-366E-93E8-D337-81E1C0187077}"/>
          </ac:spMkLst>
        </pc:spChg>
        <pc:graphicFrameChg chg="mod">
          <ac:chgData name="diana cascaval" userId="6fa8c061512af9ce" providerId="LiveId" clId="{68377CD4-0BB8-49FE-BEB9-29F6FAEB7BCB}" dt="2024-05-07T13:40:13.615" v="17775" actId="20577"/>
          <ac:graphicFrameMkLst>
            <pc:docMk/>
            <pc:sldMk cId="415690842" sldId="260"/>
            <ac:graphicFrameMk id="22" creationId="{8E182233-6C14-3B03-3149-4711278188C5}"/>
          </ac:graphicFrameMkLst>
        </pc:graphicFrameChg>
      </pc:sldChg>
      <pc:sldChg chg="modSp mod setBg">
        <pc:chgData name="diana cascaval" userId="6fa8c061512af9ce" providerId="LiveId" clId="{68377CD4-0BB8-49FE-BEB9-29F6FAEB7BCB}" dt="2024-05-06T16:40:56.920" v="17562"/>
        <pc:sldMkLst>
          <pc:docMk/>
          <pc:sldMk cId="1169786924" sldId="261"/>
        </pc:sldMkLst>
        <pc:spChg chg="mod">
          <ac:chgData name="diana cascaval" userId="6fa8c061512af9ce" providerId="LiveId" clId="{68377CD4-0BB8-49FE-BEB9-29F6FAEB7BCB}" dt="2024-05-06T15:54:28.856" v="14776" actId="207"/>
          <ac:spMkLst>
            <pc:docMk/>
            <pc:sldMk cId="1169786924" sldId="261"/>
            <ac:spMk id="2" creationId="{71ED49CC-14E4-C4C6-3ADF-7FE0B0012AC4}"/>
          </ac:spMkLst>
        </pc:spChg>
        <pc:graphicFrameChg chg="mod modGraphic">
          <ac:chgData name="diana cascaval" userId="6fa8c061512af9ce" providerId="LiveId" clId="{68377CD4-0BB8-49FE-BEB9-29F6FAEB7BCB}" dt="2024-05-06T16:40:56.920" v="17562"/>
          <ac:graphicFrameMkLst>
            <pc:docMk/>
            <pc:sldMk cId="1169786924" sldId="261"/>
            <ac:graphicFrameMk id="4" creationId="{8DF7F686-4A81-E9E2-51C1-561356A7DC7B}"/>
          </ac:graphicFrameMkLst>
        </pc:graphicFrameChg>
      </pc:sldChg>
      <pc:sldChg chg="addSp delSp modSp mod setBg modClrScheme chgLayout">
        <pc:chgData name="diana cascaval" userId="6fa8c061512af9ce" providerId="LiveId" clId="{68377CD4-0BB8-49FE-BEB9-29F6FAEB7BCB}" dt="2024-05-07T13:59:51.195" v="17783" actId="20577"/>
        <pc:sldMkLst>
          <pc:docMk/>
          <pc:sldMk cId="3658693612" sldId="262"/>
        </pc:sldMkLst>
        <pc:spChg chg="mod ord">
          <ac:chgData name="diana cascaval" userId="6fa8c061512af9ce" providerId="LiveId" clId="{68377CD4-0BB8-49FE-BEB9-29F6FAEB7BCB}" dt="2024-05-07T09:53:58.307" v="17774" actId="122"/>
          <ac:spMkLst>
            <pc:docMk/>
            <pc:sldMk cId="3658693612" sldId="262"/>
            <ac:spMk id="2" creationId="{F25A9DA6-4454-60A6-6F58-D9B59A4A8554}"/>
          </ac:spMkLst>
        </pc:spChg>
        <pc:spChg chg="add mod">
          <ac:chgData name="diana cascaval" userId="6fa8c061512af9ce" providerId="LiveId" clId="{68377CD4-0BB8-49FE-BEB9-29F6FAEB7BCB}" dt="2024-05-07T09:50:29.653" v="17723" actId="11529"/>
          <ac:spMkLst>
            <pc:docMk/>
            <pc:sldMk cId="3658693612" sldId="262"/>
            <ac:spMk id="3" creationId="{14DD62C7-422A-3255-1432-B36CAF68A3FB}"/>
          </ac:spMkLst>
        </pc:spChg>
        <pc:spChg chg="add del mod ord">
          <ac:chgData name="diana cascaval" userId="6fa8c061512af9ce" providerId="LiveId" clId="{68377CD4-0BB8-49FE-BEB9-29F6FAEB7BCB}" dt="2024-05-02T14:07:34.552" v="3349" actId="26606"/>
          <ac:spMkLst>
            <pc:docMk/>
            <pc:sldMk cId="3658693612" sldId="262"/>
            <ac:spMk id="3" creationId="{658BE8C9-9735-DC17-4295-99ECC31BC6BB}"/>
          </ac:spMkLst>
        </pc:spChg>
        <pc:spChg chg="add del mod">
          <ac:chgData name="diana cascaval" userId="6fa8c061512af9ce" providerId="LiveId" clId="{68377CD4-0BB8-49FE-BEB9-29F6FAEB7BCB}" dt="2024-04-29T10:34:54.931" v="270" actId="6264"/>
          <ac:spMkLst>
            <pc:docMk/>
            <pc:sldMk cId="3658693612" sldId="262"/>
            <ac:spMk id="4" creationId="{960D6433-7BE3-7146-0014-D904C1F1D39F}"/>
          </ac:spMkLst>
        </pc:spChg>
        <pc:spChg chg="add del mod">
          <ac:chgData name="diana cascaval" userId="6fa8c061512af9ce" providerId="LiveId" clId="{68377CD4-0BB8-49FE-BEB9-29F6FAEB7BCB}" dt="2024-04-29T10:34:54.931" v="270" actId="6264"/>
          <ac:spMkLst>
            <pc:docMk/>
            <pc:sldMk cId="3658693612" sldId="262"/>
            <ac:spMk id="5" creationId="{B0B74096-229B-B0D3-503C-2C82D0E09B4D}"/>
          </ac:spMkLst>
        </pc:spChg>
        <pc:spChg chg="add del">
          <ac:chgData name="diana cascaval" userId="6fa8c061512af9ce" providerId="LiveId" clId="{68377CD4-0BB8-49FE-BEB9-29F6FAEB7BCB}" dt="2024-05-02T14:07:34.552" v="3349" actId="26606"/>
          <ac:spMkLst>
            <pc:docMk/>
            <pc:sldMk cId="3658693612" sldId="262"/>
            <ac:spMk id="8" creationId="{92B0CFF1-78D7-4A83-A95E-71F9E3831622}"/>
          </ac:spMkLst>
        </pc:spChg>
        <pc:spChg chg="add del">
          <ac:chgData name="diana cascaval" userId="6fa8c061512af9ce" providerId="LiveId" clId="{68377CD4-0BB8-49FE-BEB9-29F6FAEB7BCB}" dt="2024-05-02T14:07:34.552" v="3349" actId="26606"/>
          <ac:spMkLst>
            <pc:docMk/>
            <pc:sldMk cId="3658693612" sldId="262"/>
            <ac:spMk id="10" creationId="{EC84EE41-863A-4DE9-9A51-4F014D681F70}"/>
          </ac:spMkLst>
        </pc:spChg>
        <pc:spChg chg="add">
          <ac:chgData name="diana cascaval" userId="6fa8c061512af9ce" providerId="LiveId" clId="{68377CD4-0BB8-49FE-BEB9-29F6FAEB7BCB}" dt="2024-05-02T14:07:34.552" v="3349" actId="26606"/>
          <ac:spMkLst>
            <pc:docMk/>
            <pc:sldMk cId="3658693612" sldId="262"/>
            <ac:spMk id="22" creationId="{92B0CFF1-78D7-4A83-A95E-71F9E3831622}"/>
          </ac:spMkLst>
        </pc:spChg>
        <pc:graphicFrameChg chg="add del mod">
          <ac:chgData name="diana cascaval" userId="6fa8c061512af9ce" providerId="LiveId" clId="{68377CD4-0BB8-49FE-BEB9-29F6FAEB7BCB}" dt="2024-04-29T13:33:12.636" v="455" actId="26606"/>
          <ac:graphicFrameMkLst>
            <pc:docMk/>
            <pc:sldMk cId="3658693612" sldId="262"/>
            <ac:graphicFrameMk id="6" creationId="{B9B187D8-9943-C937-531F-7E42CB7F4427}"/>
          </ac:graphicFrameMkLst>
        </pc:graphicFrameChg>
        <pc:graphicFrameChg chg="add del mod modGraphic">
          <ac:chgData name="diana cascaval" userId="6fa8c061512af9ce" providerId="LiveId" clId="{68377CD4-0BB8-49FE-BEB9-29F6FAEB7BCB}" dt="2024-05-07T13:59:51.195" v="17783" actId="20577"/>
          <ac:graphicFrameMkLst>
            <pc:docMk/>
            <pc:sldMk cId="3658693612" sldId="262"/>
            <ac:graphicFrameMk id="18" creationId="{F938D930-141A-1D15-51C9-E6AE37EE9094}"/>
          </ac:graphicFrameMkLst>
        </pc:graphicFrameChg>
        <pc:cxnChg chg="add del">
          <ac:chgData name="diana cascaval" userId="6fa8c061512af9ce" providerId="LiveId" clId="{68377CD4-0BB8-49FE-BEB9-29F6FAEB7BCB}" dt="2024-05-02T14:07:34.552" v="3349" actId="26606"/>
          <ac:cxnSpMkLst>
            <pc:docMk/>
            <pc:sldMk cId="3658693612" sldId="262"/>
            <ac:cxnSpMk id="12" creationId="{23135360-3A7F-436F-B1EA-3628A78B57BD}"/>
          </ac:cxnSpMkLst>
        </pc:cxnChg>
        <pc:cxnChg chg="add del">
          <ac:chgData name="diana cascaval" userId="6fa8c061512af9ce" providerId="LiveId" clId="{68377CD4-0BB8-49FE-BEB9-29F6FAEB7BCB}" dt="2024-05-02T14:07:34.552" v="3349" actId="26606"/>
          <ac:cxnSpMkLst>
            <pc:docMk/>
            <pc:sldMk cId="3658693612" sldId="262"/>
            <ac:cxnSpMk id="14" creationId="{08990BBA-8A0B-4EF5-A122-0815DEC19410}"/>
          </ac:cxnSpMkLst>
        </pc:cxnChg>
        <pc:cxnChg chg="add del">
          <ac:chgData name="diana cascaval" userId="6fa8c061512af9ce" providerId="LiveId" clId="{68377CD4-0BB8-49FE-BEB9-29F6FAEB7BCB}" dt="2024-05-02T14:07:34.552" v="3349" actId="26606"/>
          <ac:cxnSpMkLst>
            <pc:docMk/>
            <pc:sldMk cId="3658693612" sldId="262"/>
            <ac:cxnSpMk id="16" creationId="{38045D80-B59B-4760-8DF9-AECD53044DA6}"/>
          </ac:cxnSpMkLst>
        </pc:cxnChg>
        <pc:cxnChg chg="add">
          <ac:chgData name="diana cascaval" userId="6fa8c061512af9ce" providerId="LiveId" clId="{68377CD4-0BB8-49FE-BEB9-29F6FAEB7BCB}" dt="2024-05-02T14:07:34.552" v="3349" actId="26606"/>
          <ac:cxnSpMkLst>
            <pc:docMk/>
            <pc:sldMk cId="3658693612" sldId="262"/>
            <ac:cxnSpMk id="24" creationId="{671B74E7-4838-4A57-A093-7ECD0A0CF3B9}"/>
          </ac:cxnSpMkLst>
        </pc:cxnChg>
        <pc:cxnChg chg="add">
          <ac:chgData name="diana cascaval" userId="6fa8c061512af9ce" providerId="LiveId" clId="{68377CD4-0BB8-49FE-BEB9-29F6FAEB7BCB}" dt="2024-05-02T14:07:34.552" v="3349" actId="26606"/>
          <ac:cxnSpMkLst>
            <pc:docMk/>
            <pc:sldMk cId="3658693612" sldId="262"/>
            <ac:cxnSpMk id="26" creationId="{164B30CE-C2B6-406B-921A-5A1BAAD877C2}"/>
          </ac:cxnSpMkLst>
        </pc:cxnChg>
      </pc:sldChg>
      <pc:sldChg chg="addSp delSp modSp new mod setBg">
        <pc:chgData name="diana cascaval" userId="6fa8c061512af9ce" providerId="LiveId" clId="{68377CD4-0BB8-49FE-BEB9-29F6FAEB7BCB}" dt="2024-05-06T16:05:37.269" v="15439" actId="207"/>
        <pc:sldMkLst>
          <pc:docMk/>
          <pc:sldMk cId="3086778800" sldId="263"/>
        </pc:sldMkLst>
        <pc:spChg chg="mod">
          <ac:chgData name="diana cascaval" userId="6fa8c061512af9ce" providerId="LiveId" clId="{68377CD4-0BB8-49FE-BEB9-29F6FAEB7BCB}" dt="2024-04-29T13:48:44.453" v="585" actId="2711"/>
          <ac:spMkLst>
            <pc:docMk/>
            <pc:sldMk cId="3086778800" sldId="263"/>
            <ac:spMk id="2" creationId="{8E523C05-CE86-B875-1C6B-79CD0317EFEC}"/>
          </ac:spMkLst>
        </pc:spChg>
        <pc:spChg chg="del mod">
          <ac:chgData name="diana cascaval" userId="6fa8c061512af9ce" providerId="LiveId" clId="{68377CD4-0BB8-49FE-BEB9-29F6FAEB7BCB}" dt="2024-04-29T13:48:34.493" v="584" actId="26606"/>
          <ac:spMkLst>
            <pc:docMk/>
            <pc:sldMk cId="3086778800" sldId="263"/>
            <ac:spMk id="3" creationId="{2584995D-C0B6-2A91-C955-274DB22FDFE5}"/>
          </ac:spMkLst>
        </pc:spChg>
        <pc:graphicFrameChg chg="add mod modGraphic">
          <ac:chgData name="diana cascaval" userId="6fa8c061512af9ce" providerId="LiveId" clId="{68377CD4-0BB8-49FE-BEB9-29F6FAEB7BCB}" dt="2024-05-06T16:05:37.269" v="15439" actId="207"/>
          <ac:graphicFrameMkLst>
            <pc:docMk/>
            <pc:sldMk cId="3086778800" sldId="263"/>
            <ac:graphicFrameMk id="5" creationId="{1D848C2A-02A2-C904-2AD3-075C22FF5FEF}"/>
          </ac:graphicFrameMkLst>
        </pc:graphicFrameChg>
      </pc:sldChg>
      <pc:sldChg chg="modSp new del mod">
        <pc:chgData name="diana cascaval" userId="6fa8c061512af9ce" providerId="LiveId" clId="{68377CD4-0BB8-49FE-BEB9-29F6FAEB7BCB}" dt="2024-04-29T13:53:18.955" v="598" actId="2696"/>
        <pc:sldMkLst>
          <pc:docMk/>
          <pc:sldMk cId="342197877" sldId="264"/>
        </pc:sldMkLst>
        <pc:spChg chg="mod">
          <ac:chgData name="diana cascaval" userId="6fa8c061512af9ce" providerId="LiveId" clId="{68377CD4-0BB8-49FE-BEB9-29F6FAEB7BCB}" dt="2024-04-29T13:52:57.044" v="596" actId="14100"/>
          <ac:spMkLst>
            <pc:docMk/>
            <pc:sldMk cId="342197877" sldId="264"/>
            <ac:spMk id="3" creationId="{72DB182E-EA9B-BAE1-3511-3895CBB63949}"/>
          </ac:spMkLst>
        </pc:spChg>
        <pc:spChg chg="mod">
          <ac:chgData name="diana cascaval" userId="6fa8c061512af9ce" providerId="LiveId" clId="{68377CD4-0BB8-49FE-BEB9-29F6FAEB7BCB}" dt="2024-04-29T13:53:02.137" v="597" actId="14100"/>
          <ac:spMkLst>
            <pc:docMk/>
            <pc:sldMk cId="342197877" sldId="264"/>
            <ac:spMk id="4" creationId="{D7FBC677-E633-22B4-56F6-70FC22F363F7}"/>
          </ac:spMkLst>
        </pc:spChg>
      </pc:sldChg>
      <pc:sldChg chg="addSp modSp new mod setBg">
        <pc:chgData name="diana cascaval" userId="6fa8c061512af9ce" providerId="LiveId" clId="{68377CD4-0BB8-49FE-BEB9-29F6FAEB7BCB}" dt="2024-05-02T14:19:07.865" v="3429"/>
        <pc:sldMkLst>
          <pc:docMk/>
          <pc:sldMk cId="3364064294" sldId="264"/>
        </pc:sldMkLst>
        <pc:spChg chg="mod">
          <ac:chgData name="diana cascaval" userId="6fa8c061512af9ce" providerId="LiveId" clId="{68377CD4-0BB8-49FE-BEB9-29F6FAEB7BCB}" dt="2024-05-02T12:34:37.182" v="1392" actId="2711"/>
          <ac:spMkLst>
            <pc:docMk/>
            <pc:sldMk cId="3364064294" sldId="264"/>
            <ac:spMk id="2" creationId="{E1333CC6-27C6-74E0-5E6F-D4276FDD5846}"/>
          </ac:spMkLst>
        </pc:spChg>
        <pc:spChg chg="mod">
          <ac:chgData name="diana cascaval" userId="6fa8c061512af9ce" providerId="LiveId" clId="{68377CD4-0BB8-49FE-BEB9-29F6FAEB7BCB}" dt="2024-05-02T13:16:59.840" v="1943" actId="207"/>
          <ac:spMkLst>
            <pc:docMk/>
            <pc:sldMk cId="3364064294" sldId="264"/>
            <ac:spMk id="3" creationId="{EB7AAF2C-C65F-5BD2-54D3-ED063740792A}"/>
          </ac:spMkLst>
        </pc:spChg>
        <pc:spChg chg="add">
          <ac:chgData name="diana cascaval" userId="6fa8c061512af9ce" providerId="LiveId" clId="{68377CD4-0BB8-49FE-BEB9-29F6FAEB7BCB}" dt="2024-04-29T16:07:04.829" v="1260" actId="26606"/>
          <ac:spMkLst>
            <pc:docMk/>
            <pc:sldMk cId="3364064294" sldId="264"/>
            <ac:spMk id="8" creationId="{92B0CFF1-78D7-4A83-A95E-71F9E3831622}"/>
          </ac:spMkLst>
        </pc:spChg>
        <pc:spChg chg="add">
          <ac:chgData name="diana cascaval" userId="6fa8c061512af9ce" providerId="LiveId" clId="{68377CD4-0BB8-49FE-BEB9-29F6FAEB7BCB}" dt="2024-04-29T16:07:04.829" v="1260" actId="26606"/>
          <ac:spMkLst>
            <pc:docMk/>
            <pc:sldMk cId="3364064294" sldId="264"/>
            <ac:spMk id="10" creationId="{9BD148E7-1EDB-4129-A130-04858F701441}"/>
          </ac:spMkLst>
        </pc:spChg>
        <pc:cxnChg chg="add">
          <ac:chgData name="diana cascaval" userId="6fa8c061512af9ce" providerId="LiveId" clId="{68377CD4-0BB8-49FE-BEB9-29F6FAEB7BCB}" dt="2024-04-29T16:07:04.829" v="1260" actId="26606"/>
          <ac:cxnSpMkLst>
            <pc:docMk/>
            <pc:sldMk cId="3364064294" sldId="264"/>
            <ac:cxnSpMk id="12" creationId="{8E1E68C9-4F6E-4640-AE06-FCA671F7D5A6}"/>
          </ac:cxnSpMkLst>
        </pc:cxnChg>
        <pc:cxnChg chg="add">
          <ac:chgData name="diana cascaval" userId="6fa8c061512af9ce" providerId="LiveId" clId="{68377CD4-0BB8-49FE-BEB9-29F6FAEB7BCB}" dt="2024-04-29T16:07:04.829" v="1260" actId="26606"/>
          <ac:cxnSpMkLst>
            <pc:docMk/>
            <pc:sldMk cId="3364064294" sldId="264"/>
            <ac:cxnSpMk id="14" creationId="{8DF3F0BE-4FF5-481A-9206-F765D61B5F6A}"/>
          </ac:cxnSpMkLst>
        </pc:cxnChg>
      </pc:sldChg>
      <pc:sldChg chg="addSp modSp new mod setBg">
        <pc:chgData name="diana cascaval" userId="6fa8c061512af9ce" providerId="LiveId" clId="{68377CD4-0BB8-49FE-BEB9-29F6FAEB7BCB}" dt="2024-05-05T15:55:39.551" v="9122" actId="207"/>
        <pc:sldMkLst>
          <pc:docMk/>
          <pc:sldMk cId="487668555" sldId="265"/>
        </pc:sldMkLst>
        <pc:spChg chg="mod">
          <ac:chgData name="diana cascaval" userId="6fa8c061512af9ce" providerId="LiveId" clId="{68377CD4-0BB8-49FE-BEB9-29F6FAEB7BCB}" dt="2024-05-02T13:15:25.926" v="1930" actId="26606"/>
          <ac:spMkLst>
            <pc:docMk/>
            <pc:sldMk cId="487668555" sldId="265"/>
            <ac:spMk id="2" creationId="{8A0F0A2E-DEAB-C2D7-5A6F-1627C941FF44}"/>
          </ac:spMkLst>
        </pc:spChg>
        <pc:spChg chg="mod">
          <ac:chgData name="diana cascaval" userId="6fa8c061512af9ce" providerId="LiveId" clId="{68377CD4-0BB8-49FE-BEB9-29F6FAEB7BCB}" dt="2024-05-05T15:55:39.551" v="9122" actId="207"/>
          <ac:spMkLst>
            <pc:docMk/>
            <pc:sldMk cId="487668555" sldId="265"/>
            <ac:spMk id="3" creationId="{6C431804-1F96-F5A8-61A1-237D1C1F6A8B}"/>
          </ac:spMkLst>
        </pc:spChg>
        <pc:spChg chg="add">
          <ac:chgData name="diana cascaval" userId="6fa8c061512af9ce" providerId="LiveId" clId="{68377CD4-0BB8-49FE-BEB9-29F6FAEB7BCB}" dt="2024-05-02T13:15:25.926" v="1930" actId="26606"/>
          <ac:spMkLst>
            <pc:docMk/>
            <pc:sldMk cId="487668555" sldId="265"/>
            <ac:spMk id="8" creationId="{92B0CFF1-78D7-4A83-A95E-71F9E3831622}"/>
          </ac:spMkLst>
        </pc:spChg>
        <pc:spChg chg="add">
          <ac:chgData name="diana cascaval" userId="6fa8c061512af9ce" providerId="LiveId" clId="{68377CD4-0BB8-49FE-BEB9-29F6FAEB7BCB}" dt="2024-05-02T13:15:25.926" v="1930" actId="26606"/>
          <ac:spMkLst>
            <pc:docMk/>
            <pc:sldMk cId="487668555" sldId="265"/>
            <ac:spMk id="12" creationId="{DF75548F-397E-496F-97AB-4ECA829F145E}"/>
          </ac:spMkLst>
        </pc:spChg>
        <pc:cxnChg chg="add">
          <ac:chgData name="diana cascaval" userId="6fa8c061512af9ce" providerId="LiveId" clId="{68377CD4-0BB8-49FE-BEB9-29F6FAEB7BCB}" dt="2024-05-02T13:15:25.926" v="1930" actId="26606"/>
          <ac:cxnSpMkLst>
            <pc:docMk/>
            <pc:sldMk cId="487668555" sldId="265"/>
            <ac:cxnSpMk id="10" creationId="{F513D8E7-66F2-4223-9E40-AF669EDC91E6}"/>
          </ac:cxnSpMkLst>
        </pc:cxnChg>
        <pc:cxnChg chg="add">
          <ac:chgData name="diana cascaval" userId="6fa8c061512af9ce" providerId="LiveId" clId="{68377CD4-0BB8-49FE-BEB9-29F6FAEB7BCB}" dt="2024-05-02T13:15:25.926" v="1930" actId="26606"/>
          <ac:cxnSpMkLst>
            <pc:docMk/>
            <pc:sldMk cId="487668555" sldId="265"/>
            <ac:cxnSpMk id="14" creationId="{BDA5BDD7-6CE4-46DC-A378-A53AF67104D1}"/>
          </ac:cxnSpMkLst>
        </pc:cxnChg>
        <pc:cxnChg chg="add">
          <ac:chgData name="diana cascaval" userId="6fa8c061512af9ce" providerId="LiveId" clId="{68377CD4-0BB8-49FE-BEB9-29F6FAEB7BCB}" dt="2024-05-02T13:15:25.926" v="1930" actId="26606"/>
          <ac:cxnSpMkLst>
            <pc:docMk/>
            <pc:sldMk cId="487668555" sldId="265"/>
            <ac:cxnSpMk id="16" creationId="{F4700345-4F2B-47B2-A68D-6A081B0517BE}"/>
          </ac:cxnSpMkLst>
        </pc:cxnChg>
      </pc:sldChg>
      <pc:sldChg chg="addSp delSp modSp new mod setBg delDesignElem chgLayout">
        <pc:chgData name="diana cascaval" userId="6fa8c061512af9ce" providerId="LiveId" clId="{68377CD4-0BB8-49FE-BEB9-29F6FAEB7BCB}" dt="2024-05-02T14:22:19.873" v="3465"/>
        <pc:sldMkLst>
          <pc:docMk/>
          <pc:sldMk cId="2165190210" sldId="266"/>
        </pc:sldMkLst>
        <pc:spChg chg="mod ord">
          <ac:chgData name="diana cascaval" userId="6fa8c061512af9ce" providerId="LiveId" clId="{68377CD4-0BB8-49FE-BEB9-29F6FAEB7BCB}" dt="2024-05-02T14:21:26.748" v="3447" actId="207"/>
          <ac:spMkLst>
            <pc:docMk/>
            <pc:sldMk cId="2165190210" sldId="266"/>
            <ac:spMk id="2" creationId="{FB51C65E-6A6D-6E42-E389-BC661E978D12}"/>
          </ac:spMkLst>
        </pc:spChg>
        <pc:spChg chg="mod ord">
          <ac:chgData name="diana cascaval" userId="6fa8c061512af9ce" providerId="LiveId" clId="{68377CD4-0BB8-49FE-BEB9-29F6FAEB7BCB}" dt="2024-05-02T14:22:19.873" v="3465"/>
          <ac:spMkLst>
            <pc:docMk/>
            <pc:sldMk cId="2165190210" sldId="266"/>
            <ac:spMk id="3" creationId="{5CD39E1A-D3BC-27DA-4CEC-FB7B7E4C6B72}"/>
          </ac:spMkLst>
        </pc:spChg>
        <pc:spChg chg="add del mod">
          <ac:chgData name="diana cascaval" userId="6fa8c061512af9ce" providerId="LiveId" clId="{68377CD4-0BB8-49FE-BEB9-29F6FAEB7BCB}" dt="2024-05-02T14:17:56.304" v="3424" actId="6264"/>
          <ac:spMkLst>
            <pc:docMk/>
            <pc:sldMk cId="2165190210" sldId="266"/>
            <ac:spMk id="4" creationId="{F022C9DC-53F2-40CC-5426-413211910B67}"/>
          </ac:spMkLst>
        </pc:spChg>
        <pc:spChg chg="add del mod">
          <ac:chgData name="diana cascaval" userId="6fa8c061512af9ce" providerId="LiveId" clId="{68377CD4-0BB8-49FE-BEB9-29F6FAEB7BCB}" dt="2024-05-02T14:17:56.304" v="3424" actId="6264"/>
          <ac:spMkLst>
            <pc:docMk/>
            <pc:sldMk cId="2165190210" sldId="266"/>
            <ac:spMk id="5" creationId="{9F0BEE09-DAE9-3D4D-E96B-DA5828C47F42}"/>
          </ac:spMkLst>
        </pc:spChg>
        <pc:spChg chg="add">
          <ac:chgData name="diana cascaval" userId="6fa8c061512af9ce" providerId="LiveId" clId="{68377CD4-0BB8-49FE-BEB9-29F6FAEB7BCB}" dt="2024-05-02T14:20:44.067" v="3439" actId="26606"/>
          <ac:spMkLst>
            <pc:docMk/>
            <pc:sldMk cId="2165190210" sldId="266"/>
            <ac:spMk id="6" creationId="{92B0CFF1-78D7-4A83-A95E-71F9E3831622}"/>
          </ac:spMkLst>
        </pc:spChg>
        <pc:spChg chg="add">
          <ac:chgData name="diana cascaval" userId="6fa8c061512af9ce" providerId="LiveId" clId="{68377CD4-0BB8-49FE-BEB9-29F6FAEB7BCB}" dt="2024-05-02T14:20:44.067" v="3439" actId="26606"/>
          <ac:spMkLst>
            <pc:docMk/>
            <pc:sldMk cId="2165190210" sldId="266"/>
            <ac:spMk id="7" creationId="{28B7ED41-F3D7-4286-AD0B-B4A216D7E1E1}"/>
          </ac:spMkLst>
        </pc:spChg>
        <pc:spChg chg="add del">
          <ac:chgData name="diana cascaval" userId="6fa8c061512af9ce" providerId="LiveId" clId="{68377CD4-0BB8-49FE-BEB9-29F6FAEB7BCB}" dt="2024-05-02T14:17:56.304" v="3424" actId="6264"/>
          <ac:spMkLst>
            <pc:docMk/>
            <pc:sldMk cId="2165190210" sldId="266"/>
            <ac:spMk id="8" creationId="{92B0CFF1-78D7-4A83-A95E-71F9E3831622}"/>
          </ac:spMkLst>
        </pc:spChg>
        <pc:spChg chg="add del">
          <ac:chgData name="diana cascaval" userId="6fa8c061512af9ce" providerId="LiveId" clId="{68377CD4-0BB8-49FE-BEB9-29F6FAEB7BCB}" dt="2024-05-02T14:17:56.304" v="3424" actId="6264"/>
          <ac:spMkLst>
            <pc:docMk/>
            <pc:sldMk cId="2165190210" sldId="266"/>
            <ac:spMk id="10" creationId="{03167020-CEB0-4256-88B0-C5C372F0B113}"/>
          </ac:spMkLst>
        </pc:spChg>
        <pc:cxnChg chg="add">
          <ac:chgData name="diana cascaval" userId="6fa8c061512af9ce" providerId="LiveId" clId="{68377CD4-0BB8-49FE-BEB9-29F6FAEB7BCB}" dt="2024-05-02T14:20:44.067" v="3439" actId="26606"/>
          <ac:cxnSpMkLst>
            <pc:docMk/>
            <pc:sldMk cId="2165190210" sldId="266"/>
            <ac:cxnSpMk id="9" creationId="{C14F7EC0-B8AC-4E93-A415-71AF71B12A4D}"/>
          </ac:cxnSpMkLst>
        </pc:cxnChg>
        <pc:cxnChg chg="add">
          <ac:chgData name="diana cascaval" userId="6fa8c061512af9ce" providerId="LiveId" clId="{68377CD4-0BB8-49FE-BEB9-29F6FAEB7BCB}" dt="2024-05-02T14:20:44.067" v="3439" actId="26606"/>
          <ac:cxnSpMkLst>
            <pc:docMk/>
            <pc:sldMk cId="2165190210" sldId="266"/>
            <ac:cxnSpMk id="11" creationId="{A6F0AD64-835F-42E2-B4C7-47A77348AB99}"/>
          </ac:cxnSpMkLst>
        </pc:cxnChg>
        <pc:cxnChg chg="add del">
          <ac:chgData name="diana cascaval" userId="6fa8c061512af9ce" providerId="LiveId" clId="{68377CD4-0BB8-49FE-BEB9-29F6FAEB7BCB}" dt="2024-05-02T14:17:56.304" v="3424" actId="6264"/>
          <ac:cxnSpMkLst>
            <pc:docMk/>
            <pc:sldMk cId="2165190210" sldId="266"/>
            <ac:cxnSpMk id="12" creationId="{AEF9AFA5-C131-473E-B939-29379419E614}"/>
          </ac:cxnSpMkLst>
        </pc:cxnChg>
        <pc:cxnChg chg="add del">
          <ac:chgData name="diana cascaval" userId="6fa8c061512af9ce" providerId="LiveId" clId="{68377CD4-0BB8-49FE-BEB9-29F6FAEB7BCB}" dt="2024-05-02T14:17:56.304" v="3424" actId="6264"/>
          <ac:cxnSpMkLst>
            <pc:docMk/>
            <pc:sldMk cId="2165190210" sldId="266"/>
            <ac:cxnSpMk id="14" creationId="{87A345AB-42E5-4EF8-85AC-AA2F8E70B97D}"/>
          </ac:cxnSpMkLst>
        </pc:cxnChg>
      </pc:sldChg>
      <pc:sldChg chg="addSp modSp new mod setBg">
        <pc:chgData name="diana cascaval" userId="6fa8c061512af9ce" providerId="LiveId" clId="{68377CD4-0BB8-49FE-BEB9-29F6FAEB7BCB}" dt="2024-05-02T14:19:07.865" v="3429"/>
        <pc:sldMkLst>
          <pc:docMk/>
          <pc:sldMk cId="3684714010" sldId="267"/>
        </pc:sldMkLst>
        <pc:spChg chg="mod">
          <ac:chgData name="diana cascaval" userId="6fa8c061512af9ce" providerId="LiveId" clId="{68377CD4-0BB8-49FE-BEB9-29F6FAEB7BCB}" dt="2024-04-29T16:21:48.036" v="1387" actId="1076"/>
          <ac:spMkLst>
            <pc:docMk/>
            <pc:sldMk cId="3684714010" sldId="267"/>
            <ac:spMk id="2" creationId="{C114285C-C681-4939-A868-A9DBC96328C8}"/>
          </ac:spMkLst>
        </pc:spChg>
        <pc:spChg chg="mod">
          <ac:chgData name="diana cascaval" userId="6fa8c061512af9ce" providerId="LiveId" clId="{68377CD4-0BB8-49FE-BEB9-29F6FAEB7BCB}" dt="2024-04-29T16:22:29.756" v="1389" actId="115"/>
          <ac:spMkLst>
            <pc:docMk/>
            <pc:sldMk cId="3684714010" sldId="267"/>
            <ac:spMk id="3" creationId="{A4D8729D-A633-F63C-9AFA-AE28C2D95CF3}"/>
          </ac:spMkLst>
        </pc:spChg>
        <pc:spChg chg="add">
          <ac:chgData name="diana cascaval" userId="6fa8c061512af9ce" providerId="LiveId" clId="{68377CD4-0BB8-49FE-BEB9-29F6FAEB7BCB}" dt="2024-04-29T16:14:56.095" v="1329" actId="26606"/>
          <ac:spMkLst>
            <pc:docMk/>
            <pc:sldMk cId="3684714010" sldId="267"/>
            <ac:spMk id="8" creationId="{92B0CFF1-78D7-4A83-A95E-71F9E3831622}"/>
          </ac:spMkLst>
        </pc:spChg>
        <pc:cxnChg chg="add">
          <ac:chgData name="diana cascaval" userId="6fa8c061512af9ce" providerId="LiveId" clId="{68377CD4-0BB8-49FE-BEB9-29F6FAEB7BCB}" dt="2024-04-29T16:14:56.095" v="1329" actId="26606"/>
          <ac:cxnSpMkLst>
            <pc:docMk/>
            <pc:sldMk cId="3684714010" sldId="267"/>
            <ac:cxnSpMk id="10" creationId="{3F798BAA-F47F-445E-A38F-F380022ACC7C}"/>
          </ac:cxnSpMkLst>
        </pc:cxnChg>
        <pc:cxnChg chg="add">
          <ac:chgData name="diana cascaval" userId="6fa8c061512af9ce" providerId="LiveId" clId="{68377CD4-0BB8-49FE-BEB9-29F6FAEB7BCB}" dt="2024-04-29T16:14:56.095" v="1329" actId="26606"/>
          <ac:cxnSpMkLst>
            <pc:docMk/>
            <pc:sldMk cId="3684714010" sldId="267"/>
            <ac:cxnSpMk id="12" creationId="{287C4A0B-13BB-43F1-BDEE-B26E8DA3BC12}"/>
          </ac:cxnSpMkLst>
        </pc:cxnChg>
      </pc:sldChg>
      <pc:sldChg chg="addSp delSp modSp new del mod setBg">
        <pc:chgData name="diana cascaval" userId="6fa8c061512af9ce" providerId="LiveId" clId="{68377CD4-0BB8-49FE-BEB9-29F6FAEB7BCB}" dt="2024-04-29T16:13:51.784" v="1316" actId="2696"/>
        <pc:sldMkLst>
          <pc:docMk/>
          <pc:sldMk cId="3730116161" sldId="267"/>
        </pc:sldMkLst>
        <pc:spChg chg="mod">
          <ac:chgData name="diana cascaval" userId="6fa8c061512af9ce" providerId="LiveId" clId="{68377CD4-0BB8-49FE-BEB9-29F6FAEB7BCB}" dt="2024-04-29T16:13:43.543" v="1315" actId="21"/>
          <ac:spMkLst>
            <pc:docMk/>
            <pc:sldMk cId="3730116161" sldId="267"/>
            <ac:spMk id="2" creationId="{AD8E8641-6E49-764E-0A75-A17D39146EFC}"/>
          </ac:spMkLst>
        </pc:spChg>
        <pc:spChg chg="del mod">
          <ac:chgData name="diana cascaval" userId="6fa8c061512af9ce" providerId="LiveId" clId="{68377CD4-0BB8-49FE-BEB9-29F6FAEB7BCB}" dt="2024-04-29T16:01:43.065" v="1119" actId="21"/>
          <ac:spMkLst>
            <pc:docMk/>
            <pc:sldMk cId="3730116161" sldId="267"/>
            <ac:spMk id="3" creationId="{38F1FBB3-73FB-A7AE-1E54-13C6C86E909F}"/>
          </ac:spMkLst>
        </pc:spChg>
        <pc:spChg chg="add del">
          <ac:chgData name="diana cascaval" userId="6fa8c061512af9ce" providerId="LiveId" clId="{68377CD4-0BB8-49FE-BEB9-29F6FAEB7BCB}" dt="2024-04-29T16:12:26.949" v="1310" actId="26606"/>
          <ac:spMkLst>
            <pc:docMk/>
            <pc:sldMk cId="3730116161" sldId="267"/>
            <ac:spMk id="16" creationId="{E20BB609-EF92-42DB-836C-0699A590B5CF}"/>
          </ac:spMkLst>
        </pc:spChg>
        <pc:spChg chg="add del">
          <ac:chgData name="diana cascaval" userId="6fa8c061512af9ce" providerId="LiveId" clId="{68377CD4-0BB8-49FE-BEB9-29F6FAEB7BCB}" dt="2024-04-29T16:12:26.949" v="1310" actId="26606"/>
          <ac:spMkLst>
            <pc:docMk/>
            <pc:sldMk cId="3730116161" sldId="267"/>
            <ac:spMk id="18" creationId="{C89012F3-E872-4965-8202-7945C4E70C75}"/>
          </ac:spMkLst>
        </pc:spChg>
        <pc:spChg chg="add del">
          <ac:chgData name="diana cascaval" userId="6fa8c061512af9ce" providerId="LiveId" clId="{68377CD4-0BB8-49FE-BEB9-29F6FAEB7BCB}" dt="2024-04-29T16:12:26.949" v="1310" actId="26606"/>
          <ac:spMkLst>
            <pc:docMk/>
            <pc:sldMk cId="3730116161" sldId="267"/>
            <ac:spMk id="22" creationId="{A42DB23F-578C-4EE7-8963-3BA228C67C6C}"/>
          </ac:spMkLst>
        </pc:spChg>
        <pc:picChg chg="add del">
          <ac:chgData name="diana cascaval" userId="6fa8c061512af9ce" providerId="LiveId" clId="{68377CD4-0BB8-49FE-BEB9-29F6FAEB7BCB}" dt="2024-04-29T16:12:26.949" v="1310" actId="26606"/>
          <ac:picMkLst>
            <pc:docMk/>
            <pc:sldMk cId="3730116161" sldId="267"/>
            <ac:picMk id="4" creationId="{571819D7-9AC9-03FA-3356-78A365E85944}"/>
          </ac:picMkLst>
        </pc:picChg>
        <pc:cxnChg chg="add del">
          <ac:chgData name="diana cascaval" userId="6fa8c061512af9ce" providerId="LiveId" clId="{68377CD4-0BB8-49FE-BEB9-29F6FAEB7BCB}" dt="2024-04-29T16:12:26.949" v="1310" actId="26606"/>
          <ac:cxnSpMkLst>
            <pc:docMk/>
            <pc:sldMk cId="3730116161" sldId="267"/>
            <ac:cxnSpMk id="8" creationId="{108D74AC-B125-4E11-BA53-E9E383966DF8}"/>
          </ac:cxnSpMkLst>
        </pc:cxnChg>
        <pc:cxnChg chg="add del">
          <ac:chgData name="diana cascaval" userId="6fa8c061512af9ce" providerId="LiveId" clId="{68377CD4-0BB8-49FE-BEB9-29F6FAEB7BCB}" dt="2024-04-29T16:12:26.949" v="1310" actId="26606"/>
          <ac:cxnSpMkLst>
            <pc:docMk/>
            <pc:sldMk cId="3730116161" sldId="267"/>
            <ac:cxnSpMk id="10" creationId="{9DC76EBE-FB9D-4054-B5D8-19E3EAFE40B2}"/>
          </ac:cxnSpMkLst>
        </pc:cxnChg>
        <pc:cxnChg chg="add del">
          <ac:chgData name="diana cascaval" userId="6fa8c061512af9ce" providerId="LiveId" clId="{68377CD4-0BB8-49FE-BEB9-29F6FAEB7BCB}" dt="2024-04-29T16:12:26.949" v="1310" actId="26606"/>
          <ac:cxnSpMkLst>
            <pc:docMk/>
            <pc:sldMk cId="3730116161" sldId="267"/>
            <ac:cxnSpMk id="12" creationId="{E48FA233-30DB-4D0A-BF51-78D03F79F247}"/>
          </ac:cxnSpMkLst>
        </pc:cxnChg>
        <pc:cxnChg chg="add del">
          <ac:chgData name="diana cascaval" userId="6fa8c061512af9ce" providerId="LiveId" clId="{68377CD4-0BB8-49FE-BEB9-29F6FAEB7BCB}" dt="2024-04-29T16:12:26.949" v="1310" actId="26606"/>
          <ac:cxnSpMkLst>
            <pc:docMk/>
            <pc:sldMk cId="3730116161" sldId="267"/>
            <ac:cxnSpMk id="14" creationId="{A2EFA84C-D756-4DC7-AA46-68D776F37FA4}"/>
          </ac:cxnSpMkLst>
        </pc:cxnChg>
        <pc:cxnChg chg="add del">
          <ac:chgData name="diana cascaval" userId="6fa8c061512af9ce" providerId="LiveId" clId="{68377CD4-0BB8-49FE-BEB9-29F6FAEB7BCB}" dt="2024-04-29T16:12:26.949" v="1310" actId="26606"/>
          <ac:cxnSpMkLst>
            <pc:docMk/>
            <pc:sldMk cId="3730116161" sldId="267"/>
            <ac:cxnSpMk id="20" creationId="{8F4E56A8-93D5-4BE3-AE61-84677331AD07}"/>
          </ac:cxnSpMkLst>
        </pc:cxnChg>
        <pc:cxnChg chg="add del">
          <ac:chgData name="diana cascaval" userId="6fa8c061512af9ce" providerId="LiveId" clId="{68377CD4-0BB8-49FE-BEB9-29F6FAEB7BCB}" dt="2024-04-29T16:12:26.949" v="1310" actId="26606"/>
          <ac:cxnSpMkLst>
            <pc:docMk/>
            <pc:sldMk cId="3730116161" sldId="267"/>
            <ac:cxnSpMk id="24" creationId="{BD492A0C-1773-477B-83B5-C707CB057709}"/>
          </ac:cxnSpMkLst>
        </pc:cxnChg>
      </pc:sldChg>
      <pc:sldChg chg="delSp modSp new del mod">
        <pc:chgData name="diana cascaval" userId="6fa8c061512af9ce" providerId="LiveId" clId="{68377CD4-0BB8-49FE-BEB9-29F6FAEB7BCB}" dt="2024-05-02T13:22:16.735" v="2039" actId="2696"/>
        <pc:sldMkLst>
          <pc:docMk/>
          <pc:sldMk cId="96361624" sldId="268"/>
        </pc:sldMkLst>
        <pc:spChg chg="del">
          <ac:chgData name="diana cascaval" userId="6fa8c061512af9ce" providerId="LiveId" clId="{68377CD4-0BB8-49FE-BEB9-29F6FAEB7BCB}" dt="2024-05-02T13:09:27.021" v="1845" actId="21"/>
          <ac:spMkLst>
            <pc:docMk/>
            <pc:sldMk cId="96361624" sldId="268"/>
            <ac:spMk id="2" creationId="{DD5500C0-B50B-68EC-A2A0-8D1E118DDA68}"/>
          </ac:spMkLst>
        </pc:spChg>
        <pc:spChg chg="mod">
          <ac:chgData name="diana cascaval" userId="6fa8c061512af9ce" providerId="LiveId" clId="{68377CD4-0BB8-49FE-BEB9-29F6FAEB7BCB}" dt="2024-05-02T13:17:55.424" v="1948" actId="27636"/>
          <ac:spMkLst>
            <pc:docMk/>
            <pc:sldMk cId="96361624" sldId="268"/>
            <ac:spMk id="3" creationId="{C6910FA7-CC71-CEAF-EAF4-DACBCC53E892}"/>
          </ac:spMkLst>
        </pc:spChg>
      </pc:sldChg>
      <pc:sldChg chg="new del">
        <pc:chgData name="diana cascaval" userId="6fa8c061512af9ce" providerId="LiveId" clId="{68377CD4-0BB8-49FE-BEB9-29F6FAEB7BCB}" dt="2024-05-02T13:09:01.440" v="1843" actId="2696"/>
        <pc:sldMkLst>
          <pc:docMk/>
          <pc:sldMk cId="3668287546" sldId="268"/>
        </pc:sldMkLst>
      </pc:sldChg>
      <pc:sldChg chg="addSp delSp modSp new mod setBg">
        <pc:chgData name="diana cascaval" userId="6fa8c061512af9ce" providerId="LiveId" clId="{68377CD4-0BB8-49FE-BEB9-29F6FAEB7BCB}" dt="2024-05-06T17:56:08.241" v="17709" actId="207"/>
        <pc:sldMkLst>
          <pc:docMk/>
          <pc:sldMk cId="3778962348" sldId="269"/>
        </pc:sldMkLst>
        <pc:spChg chg="del mod">
          <ac:chgData name="diana cascaval" userId="6fa8c061512af9ce" providerId="LiveId" clId="{68377CD4-0BB8-49FE-BEB9-29F6FAEB7BCB}" dt="2024-05-02T15:59:51.315" v="3804" actId="12084"/>
          <ac:spMkLst>
            <pc:docMk/>
            <pc:sldMk cId="3778962348" sldId="269"/>
            <ac:spMk id="2" creationId="{7357EF8E-B59B-3751-8A11-C26B61734A75}"/>
          </ac:spMkLst>
        </pc:spChg>
        <pc:spChg chg="del mod">
          <ac:chgData name="diana cascaval" userId="6fa8c061512af9ce" providerId="LiveId" clId="{68377CD4-0BB8-49FE-BEB9-29F6FAEB7BCB}" dt="2024-05-02T15:59:56.128" v="3805" actId="12084"/>
          <ac:spMkLst>
            <pc:docMk/>
            <pc:sldMk cId="3778962348" sldId="269"/>
            <ac:spMk id="3" creationId="{4CA35F3F-D15D-B52C-4217-EB2C82D2FDEE}"/>
          </ac:spMkLst>
        </pc:spChg>
        <pc:spChg chg="add">
          <ac:chgData name="diana cascaval" userId="6fa8c061512af9ce" providerId="LiveId" clId="{68377CD4-0BB8-49FE-BEB9-29F6FAEB7BCB}" dt="2024-05-02T13:21:32.662" v="2027" actId="26606"/>
          <ac:spMkLst>
            <pc:docMk/>
            <pc:sldMk cId="3778962348" sldId="269"/>
            <ac:spMk id="8" creationId="{92B0CFF1-78D7-4A83-A95E-71F9E3831622}"/>
          </ac:spMkLst>
        </pc:spChg>
        <pc:spChg chg="add">
          <ac:chgData name="diana cascaval" userId="6fa8c061512af9ce" providerId="LiveId" clId="{68377CD4-0BB8-49FE-BEB9-29F6FAEB7BCB}" dt="2024-05-02T13:21:32.662" v="2027" actId="26606"/>
          <ac:spMkLst>
            <pc:docMk/>
            <pc:sldMk cId="3778962348" sldId="269"/>
            <ac:spMk id="10" creationId="{28B7ED41-F3D7-4286-AD0B-B4A216D7E1E1}"/>
          </ac:spMkLst>
        </pc:spChg>
        <pc:graphicFrameChg chg="add mod modGraphic">
          <ac:chgData name="diana cascaval" userId="6fa8c061512af9ce" providerId="LiveId" clId="{68377CD4-0BB8-49FE-BEB9-29F6FAEB7BCB}" dt="2024-05-06T17:56:01.516" v="17708" actId="207"/>
          <ac:graphicFrameMkLst>
            <pc:docMk/>
            <pc:sldMk cId="3778962348" sldId="269"/>
            <ac:graphicFrameMk id="4" creationId="{6F0B978B-FB5B-286A-8E03-ECDC9C57B6B6}"/>
          </ac:graphicFrameMkLst>
        </pc:graphicFrameChg>
        <pc:graphicFrameChg chg="add mod modGraphic">
          <ac:chgData name="diana cascaval" userId="6fa8c061512af9ce" providerId="LiveId" clId="{68377CD4-0BB8-49FE-BEB9-29F6FAEB7BCB}" dt="2024-05-06T17:56:08.241" v="17709" actId="207"/>
          <ac:graphicFrameMkLst>
            <pc:docMk/>
            <pc:sldMk cId="3778962348" sldId="269"/>
            <ac:graphicFrameMk id="5" creationId="{06860F21-786A-683C-424C-4A7D75C5C498}"/>
          </ac:graphicFrameMkLst>
        </pc:graphicFrameChg>
        <pc:cxnChg chg="add">
          <ac:chgData name="diana cascaval" userId="6fa8c061512af9ce" providerId="LiveId" clId="{68377CD4-0BB8-49FE-BEB9-29F6FAEB7BCB}" dt="2024-05-02T13:21:32.662" v="2027" actId="26606"/>
          <ac:cxnSpMkLst>
            <pc:docMk/>
            <pc:sldMk cId="3778962348" sldId="269"/>
            <ac:cxnSpMk id="12" creationId="{C14F7EC0-B8AC-4E93-A415-71AF71B12A4D}"/>
          </ac:cxnSpMkLst>
        </pc:cxnChg>
        <pc:cxnChg chg="add">
          <ac:chgData name="diana cascaval" userId="6fa8c061512af9ce" providerId="LiveId" clId="{68377CD4-0BB8-49FE-BEB9-29F6FAEB7BCB}" dt="2024-05-02T13:21:32.662" v="2027" actId="26606"/>
          <ac:cxnSpMkLst>
            <pc:docMk/>
            <pc:sldMk cId="3778962348" sldId="269"/>
            <ac:cxnSpMk id="14" creationId="{A6F0AD64-835F-42E2-B4C7-47A77348AB99}"/>
          </ac:cxnSpMkLst>
        </pc:cxnChg>
      </pc:sldChg>
      <pc:sldChg chg="modSp new mod setBg">
        <pc:chgData name="diana cascaval" userId="6fa8c061512af9ce" providerId="LiveId" clId="{68377CD4-0BB8-49FE-BEB9-29F6FAEB7BCB}" dt="2024-05-02T14:19:07.865" v="3429"/>
        <pc:sldMkLst>
          <pc:docMk/>
          <pc:sldMk cId="2711609759" sldId="270"/>
        </pc:sldMkLst>
        <pc:spChg chg="mod">
          <ac:chgData name="diana cascaval" userId="6fa8c061512af9ce" providerId="LiveId" clId="{68377CD4-0BB8-49FE-BEB9-29F6FAEB7BCB}" dt="2024-05-02T13:48:15.862" v="2446" actId="403"/>
          <ac:spMkLst>
            <pc:docMk/>
            <pc:sldMk cId="2711609759" sldId="270"/>
            <ac:spMk id="2" creationId="{11FDC162-57E9-05C2-BB7B-FDED18A25957}"/>
          </ac:spMkLst>
        </pc:spChg>
        <pc:spChg chg="mod">
          <ac:chgData name="diana cascaval" userId="6fa8c061512af9ce" providerId="LiveId" clId="{68377CD4-0BB8-49FE-BEB9-29F6FAEB7BCB}" dt="2024-05-02T13:47:43.327" v="2441" actId="207"/>
          <ac:spMkLst>
            <pc:docMk/>
            <pc:sldMk cId="2711609759" sldId="270"/>
            <ac:spMk id="3" creationId="{AB39C4F2-1944-BD3F-3F7E-10A294EAD4CA}"/>
          </ac:spMkLst>
        </pc:spChg>
      </pc:sldChg>
      <pc:sldChg chg="new del">
        <pc:chgData name="diana cascaval" userId="6fa8c061512af9ce" providerId="LiveId" clId="{68377CD4-0BB8-49FE-BEB9-29F6FAEB7BCB}" dt="2024-05-02T13:38:18.063" v="2372" actId="680"/>
        <pc:sldMkLst>
          <pc:docMk/>
          <pc:sldMk cId="3674833812" sldId="270"/>
        </pc:sldMkLst>
      </pc:sldChg>
      <pc:sldChg chg="addSp delSp modSp new mod setBg">
        <pc:chgData name="diana cascaval" userId="6fa8c061512af9ce" providerId="LiveId" clId="{68377CD4-0BB8-49FE-BEB9-29F6FAEB7BCB}" dt="2024-05-06T16:37:25.038" v="17544" actId="20577"/>
        <pc:sldMkLst>
          <pc:docMk/>
          <pc:sldMk cId="3069468544" sldId="271"/>
        </pc:sldMkLst>
        <pc:spChg chg="mod">
          <ac:chgData name="diana cascaval" userId="6fa8c061512af9ce" providerId="LiveId" clId="{68377CD4-0BB8-49FE-BEB9-29F6FAEB7BCB}" dt="2024-05-02T15:57:23.819" v="3803" actId="207"/>
          <ac:spMkLst>
            <pc:docMk/>
            <pc:sldMk cId="3069468544" sldId="271"/>
            <ac:spMk id="2" creationId="{6059ADB6-9E0F-2547-2427-A77861D83DD3}"/>
          </ac:spMkLst>
        </pc:spChg>
        <pc:spChg chg="del mod">
          <ac:chgData name="diana cascaval" userId="6fa8c061512af9ce" providerId="LiveId" clId="{68377CD4-0BB8-49FE-BEB9-29F6FAEB7BCB}" dt="2024-05-02T15:56:46.653" v="3798" actId="12084"/>
          <ac:spMkLst>
            <pc:docMk/>
            <pc:sldMk cId="3069468544" sldId="271"/>
            <ac:spMk id="3" creationId="{4B544498-C9BF-6336-811B-0800A0A4EED7}"/>
          </ac:spMkLst>
        </pc:spChg>
        <pc:spChg chg="add del">
          <ac:chgData name="diana cascaval" userId="6fa8c061512af9ce" providerId="LiveId" clId="{68377CD4-0BB8-49FE-BEB9-29F6FAEB7BCB}" dt="2024-05-02T15:54:42.963" v="3796" actId="26606"/>
          <ac:spMkLst>
            <pc:docMk/>
            <pc:sldMk cId="3069468544" sldId="271"/>
            <ac:spMk id="12" creationId="{92B0CFF1-78D7-4A83-A95E-71F9E3831622}"/>
          </ac:spMkLst>
        </pc:spChg>
        <pc:spChg chg="add del">
          <ac:chgData name="diana cascaval" userId="6fa8c061512af9ce" providerId="LiveId" clId="{68377CD4-0BB8-49FE-BEB9-29F6FAEB7BCB}" dt="2024-05-02T15:54:42.963" v="3796" actId="26606"/>
          <ac:spMkLst>
            <pc:docMk/>
            <pc:sldMk cId="3069468544" sldId="271"/>
            <ac:spMk id="14" creationId="{EC84EE41-863A-4DE9-9A51-4F014D681F70}"/>
          </ac:spMkLst>
        </pc:spChg>
        <pc:graphicFrameChg chg="add mod modGraphic">
          <ac:chgData name="diana cascaval" userId="6fa8c061512af9ce" providerId="LiveId" clId="{68377CD4-0BB8-49FE-BEB9-29F6FAEB7BCB}" dt="2024-05-06T16:37:25.038" v="17544" actId="20577"/>
          <ac:graphicFrameMkLst>
            <pc:docMk/>
            <pc:sldMk cId="3069468544" sldId="271"/>
            <ac:graphicFrameMk id="4" creationId="{8C426FB8-0FFD-6EBD-06A8-5D4F6AD37124}"/>
          </ac:graphicFrameMkLst>
        </pc:graphicFrameChg>
        <pc:cxnChg chg="add del">
          <ac:chgData name="diana cascaval" userId="6fa8c061512af9ce" providerId="LiveId" clId="{68377CD4-0BB8-49FE-BEB9-29F6FAEB7BCB}" dt="2024-05-02T15:54:42.963" v="3796" actId="26606"/>
          <ac:cxnSpMkLst>
            <pc:docMk/>
            <pc:sldMk cId="3069468544" sldId="271"/>
            <ac:cxnSpMk id="8" creationId="{108D74AC-B125-4E11-BA53-E9E383966DF8}"/>
          </ac:cxnSpMkLst>
        </pc:cxnChg>
        <pc:cxnChg chg="add del">
          <ac:chgData name="diana cascaval" userId="6fa8c061512af9ce" providerId="LiveId" clId="{68377CD4-0BB8-49FE-BEB9-29F6FAEB7BCB}" dt="2024-05-02T15:54:42.963" v="3796" actId="26606"/>
          <ac:cxnSpMkLst>
            <pc:docMk/>
            <pc:sldMk cId="3069468544" sldId="271"/>
            <ac:cxnSpMk id="10" creationId="{9DC76EBE-FB9D-4054-B5D8-19E3EAFE40B2}"/>
          </ac:cxnSpMkLst>
        </pc:cxnChg>
        <pc:cxnChg chg="add del">
          <ac:chgData name="diana cascaval" userId="6fa8c061512af9ce" providerId="LiveId" clId="{68377CD4-0BB8-49FE-BEB9-29F6FAEB7BCB}" dt="2024-05-02T15:54:42.963" v="3796" actId="26606"/>
          <ac:cxnSpMkLst>
            <pc:docMk/>
            <pc:sldMk cId="3069468544" sldId="271"/>
            <ac:cxnSpMk id="16" creationId="{23135360-3A7F-436F-B1EA-3628A78B57BD}"/>
          </ac:cxnSpMkLst>
        </pc:cxnChg>
        <pc:cxnChg chg="add del">
          <ac:chgData name="diana cascaval" userId="6fa8c061512af9ce" providerId="LiveId" clId="{68377CD4-0BB8-49FE-BEB9-29F6FAEB7BCB}" dt="2024-05-02T15:54:42.963" v="3796" actId="26606"/>
          <ac:cxnSpMkLst>
            <pc:docMk/>
            <pc:sldMk cId="3069468544" sldId="271"/>
            <ac:cxnSpMk id="18" creationId="{08990BBA-8A0B-4EF5-A122-0815DEC19410}"/>
          </ac:cxnSpMkLst>
        </pc:cxnChg>
        <pc:cxnChg chg="add del">
          <ac:chgData name="diana cascaval" userId="6fa8c061512af9ce" providerId="LiveId" clId="{68377CD4-0BB8-49FE-BEB9-29F6FAEB7BCB}" dt="2024-05-02T15:54:42.963" v="3796" actId="26606"/>
          <ac:cxnSpMkLst>
            <pc:docMk/>
            <pc:sldMk cId="3069468544" sldId="271"/>
            <ac:cxnSpMk id="20" creationId="{38045D80-B59B-4760-8DF9-AECD53044DA6}"/>
          </ac:cxnSpMkLst>
        </pc:cxnChg>
      </pc:sldChg>
      <pc:sldChg chg="modSp new del mod">
        <pc:chgData name="diana cascaval" userId="6fa8c061512af9ce" providerId="LiveId" clId="{68377CD4-0BB8-49FE-BEB9-29F6FAEB7BCB}" dt="2024-05-02T14:04:22.744" v="3139" actId="2696"/>
        <pc:sldMkLst>
          <pc:docMk/>
          <pc:sldMk cId="4096016123" sldId="271"/>
        </pc:sldMkLst>
        <pc:spChg chg="mod">
          <ac:chgData name="diana cascaval" userId="6fa8c061512af9ce" providerId="LiveId" clId="{68377CD4-0BB8-49FE-BEB9-29F6FAEB7BCB}" dt="2024-05-02T13:49:15.912" v="2451" actId="255"/>
          <ac:spMkLst>
            <pc:docMk/>
            <pc:sldMk cId="4096016123" sldId="271"/>
            <ac:spMk id="2" creationId="{32F92212-0C9D-E23A-053D-B5017AD7ABAD}"/>
          </ac:spMkLst>
        </pc:spChg>
      </pc:sldChg>
      <pc:sldChg chg="addSp delSp modSp new mod">
        <pc:chgData name="diana cascaval" userId="6fa8c061512af9ce" providerId="LiveId" clId="{68377CD4-0BB8-49FE-BEB9-29F6FAEB7BCB}" dt="2024-05-06T16:47:58.919" v="17649" actId="404"/>
        <pc:sldMkLst>
          <pc:docMk/>
          <pc:sldMk cId="2393798503" sldId="272"/>
        </pc:sldMkLst>
        <pc:spChg chg="mod">
          <ac:chgData name="diana cascaval" userId="6fa8c061512af9ce" providerId="LiveId" clId="{68377CD4-0BB8-49FE-BEB9-29F6FAEB7BCB}" dt="2024-05-06T16:47:58.919" v="17649" actId="404"/>
          <ac:spMkLst>
            <pc:docMk/>
            <pc:sldMk cId="2393798503" sldId="272"/>
            <ac:spMk id="2" creationId="{C54FB04A-FD7B-7DB3-F07E-4DA113F4A4C2}"/>
          </ac:spMkLst>
        </pc:spChg>
        <pc:spChg chg="del mod">
          <ac:chgData name="diana cascaval" userId="6fa8c061512af9ce" providerId="LiveId" clId="{68377CD4-0BB8-49FE-BEB9-29F6FAEB7BCB}" dt="2024-05-03T12:18:46.972" v="4974" actId="12084"/>
          <ac:spMkLst>
            <pc:docMk/>
            <pc:sldMk cId="2393798503" sldId="272"/>
            <ac:spMk id="3" creationId="{1755842F-9923-C3BE-C0E9-4D94FD422C67}"/>
          </ac:spMkLst>
        </pc:spChg>
        <pc:graphicFrameChg chg="add mod modGraphic">
          <ac:chgData name="diana cascaval" userId="6fa8c061512af9ce" providerId="LiveId" clId="{68377CD4-0BB8-49FE-BEB9-29F6FAEB7BCB}" dt="2024-05-03T13:15:52.597" v="6512" actId="403"/>
          <ac:graphicFrameMkLst>
            <pc:docMk/>
            <pc:sldMk cId="2393798503" sldId="272"/>
            <ac:graphicFrameMk id="4" creationId="{5637356B-63FE-CA08-5863-FC4FFDD2B680}"/>
          </ac:graphicFrameMkLst>
        </pc:graphicFrameChg>
      </pc:sldChg>
      <pc:sldChg chg="addSp delSp modSp new mod">
        <pc:chgData name="diana cascaval" userId="6fa8c061512af9ce" providerId="LiveId" clId="{68377CD4-0BB8-49FE-BEB9-29F6FAEB7BCB}" dt="2024-05-07T16:16:19.744" v="17784" actId="20577"/>
        <pc:sldMkLst>
          <pc:docMk/>
          <pc:sldMk cId="1310247364" sldId="273"/>
        </pc:sldMkLst>
        <pc:spChg chg="mod">
          <ac:chgData name="diana cascaval" userId="6fa8c061512af9ce" providerId="LiveId" clId="{68377CD4-0BB8-49FE-BEB9-29F6FAEB7BCB}" dt="2024-05-03T12:40:00.912" v="5009" actId="1076"/>
          <ac:spMkLst>
            <pc:docMk/>
            <pc:sldMk cId="1310247364" sldId="273"/>
            <ac:spMk id="2" creationId="{8BEF73EF-663C-1491-0C0E-60A00AB1B17E}"/>
          </ac:spMkLst>
        </pc:spChg>
        <pc:spChg chg="del mod">
          <ac:chgData name="diana cascaval" userId="6fa8c061512af9ce" providerId="LiveId" clId="{68377CD4-0BB8-49FE-BEB9-29F6FAEB7BCB}" dt="2024-05-03T12:55:50.470" v="5962" actId="12084"/>
          <ac:spMkLst>
            <pc:docMk/>
            <pc:sldMk cId="1310247364" sldId="273"/>
            <ac:spMk id="3" creationId="{F8318398-73DF-6293-588F-741E6F576533}"/>
          </ac:spMkLst>
        </pc:spChg>
        <pc:graphicFrameChg chg="add mod modGraphic">
          <ac:chgData name="diana cascaval" userId="6fa8c061512af9ce" providerId="LiveId" clId="{68377CD4-0BB8-49FE-BEB9-29F6FAEB7BCB}" dt="2024-05-07T16:16:19.744" v="17784" actId="20577"/>
          <ac:graphicFrameMkLst>
            <pc:docMk/>
            <pc:sldMk cId="1310247364" sldId="273"/>
            <ac:graphicFrameMk id="4" creationId="{0DABBEE1-E77B-47BD-A2B6-B13117989CBC}"/>
          </ac:graphicFrameMkLst>
        </pc:graphicFrameChg>
      </pc:sldChg>
      <pc:sldChg chg="addSp delSp modSp new mod setBg">
        <pc:chgData name="diana cascaval" userId="6fa8c061512af9ce" providerId="LiveId" clId="{68377CD4-0BB8-49FE-BEB9-29F6FAEB7BCB}" dt="2024-05-06T16:47:12.555" v="17613" actId="20577"/>
        <pc:sldMkLst>
          <pc:docMk/>
          <pc:sldMk cId="3339986158" sldId="274"/>
        </pc:sldMkLst>
        <pc:spChg chg="mod">
          <ac:chgData name="diana cascaval" userId="6fa8c061512af9ce" providerId="LiveId" clId="{68377CD4-0BB8-49FE-BEB9-29F6FAEB7BCB}" dt="2024-05-03T14:46:21.387" v="6746" actId="255"/>
          <ac:spMkLst>
            <pc:docMk/>
            <pc:sldMk cId="3339986158" sldId="274"/>
            <ac:spMk id="2" creationId="{D62561A8-7E8B-F2F7-7309-A8F76A095D31}"/>
          </ac:spMkLst>
        </pc:spChg>
        <pc:spChg chg="del mod">
          <ac:chgData name="diana cascaval" userId="6fa8c061512af9ce" providerId="LiveId" clId="{68377CD4-0BB8-49FE-BEB9-29F6FAEB7BCB}" dt="2024-05-03T13:12:14.279" v="6465" actId="26606"/>
          <ac:spMkLst>
            <pc:docMk/>
            <pc:sldMk cId="3339986158" sldId="274"/>
            <ac:spMk id="3" creationId="{915D28D7-491F-0E81-463D-0EBC47C92B05}"/>
          </ac:spMkLst>
        </pc:spChg>
        <pc:spChg chg="add">
          <ac:chgData name="diana cascaval" userId="6fa8c061512af9ce" providerId="LiveId" clId="{68377CD4-0BB8-49FE-BEB9-29F6FAEB7BCB}" dt="2024-05-03T13:12:14.279" v="6465" actId="26606"/>
          <ac:spMkLst>
            <pc:docMk/>
            <pc:sldMk cId="3339986158" sldId="274"/>
            <ac:spMk id="9" creationId="{612EE356-A629-4F1A-9BAD-E21B3B10D5C7}"/>
          </ac:spMkLst>
        </pc:spChg>
        <pc:spChg chg="add">
          <ac:chgData name="diana cascaval" userId="6fa8c061512af9ce" providerId="LiveId" clId="{68377CD4-0BB8-49FE-BEB9-29F6FAEB7BCB}" dt="2024-05-03T13:12:14.279" v="6465" actId="26606"/>
          <ac:spMkLst>
            <pc:docMk/>
            <pc:sldMk cId="3339986158" sldId="274"/>
            <ac:spMk id="11" creationId="{28B7ED41-F3D7-4286-AD0B-B4A216D7E1E1}"/>
          </ac:spMkLst>
        </pc:spChg>
        <pc:graphicFrameChg chg="add mod modGraphic">
          <ac:chgData name="diana cascaval" userId="6fa8c061512af9ce" providerId="LiveId" clId="{68377CD4-0BB8-49FE-BEB9-29F6FAEB7BCB}" dt="2024-05-06T16:47:12.555" v="17613" actId="20577"/>
          <ac:graphicFrameMkLst>
            <pc:docMk/>
            <pc:sldMk cId="3339986158" sldId="274"/>
            <ac:graphicFrameMk id="5" creationId="{C4D02428-A603-F19D-845A-9A5162EF67E4}"/>
          </ac:graphicFrameMkLst>
        </pc:graphicFrameChg>
        <pc:cxnChg chg="add">
          <ac:chgData name="diana cascaval" userId="6fa8c061512af9ce" providerId="LiveId" clId="{68377CD4-0BB8-49FE-BEB9-29F6FAEB7BCB}" dt="2024-05-03T13:12:14.279" v="6465" actId="26606"/>
          <ac:cxnSpMkLst>
            <pc:docMk/>
            <pc:sldMk cId="3339986158" sldId="274"/>
            <ac:cxnSpMk id="13" creationId="{0317483B-E60B-4F41-9448-D757B9FCD21D}"/>
          </ac:cxnSpMkLst>
        </pc:cxnChg>
        <pc:cxnChg chg="add">
          <ac:chgData name="diana cascaval" userId="6fa8c061512af9ce" providerId="LiveId" clId="{68377CD4-0BB8-49FE-BEB9-29F6FAEB7BCB}" dt="2024-05-03T13:12:14.279" v="6465" actId="26606"/>
          <ac:cxnSpMkLst>
            <pc:docMk/>
            <pc:sldMk cId="3339986158" sldId="274"/>
            <ac:cxnSpMk id="15" creationId="{2EB44B66-1945-4638-8E9A-4F49493D7F27}"/>
          </ac:cxnSpMkLst>
        </pc:cxnChg>
      </pc:sldChg>
      <pc:sldChg chg="addSp delSp modSp new mod">
        <pc:chgData name="diana cascaval" userId="6fa8c061512af9ce" providerId="LiveId" clId="{68377CD4-0BB8-49FE-BEB9-29F6FAEB7BCB}" dt="2024-05-07T16:23:58.848" v="17786" actId="20577"/>
        <pc:sldMkLst>
          <pc:docMk/>
          <pc:sldMk cId="875941751" sldId="275"/>
        </pc:sldMkLst>
        <pc:spChg chg="del mod">
          <ac:chgData name="diana cascaval" userId="6fa8c061512af9ce" providerId="LiveId" clId="{68377CD4-0BB8-49FE-BEB9-29F6FAEB7BCB}" dt="2024-05-03T15:05:45.932" v="7832" actId="207"/>
          <ac:spMkLst>
            <pc:docMk/>
            <pc:sldMk cId="875941751" sldId="275"/>
            <ac:spMk id="2" creationId="{F9CA49BD-9CF5-1E8F-E23D-C0E6749C2E54}"/>
          </ac:spMkLst>
        </pc:spChg>
        <pc:spChg chg="del mod">
          <ac:chgData name="diana cascaval" userId="6fa8c061512af9ce" providerId="LiveId" clId="{68377CD4-0BB8-49FE-BEB9-29F6FAEB7BCB}" dt="2024-05-03T15:03:01.733" v="7812" actId="12084"/>
          <ac:spMkLst>
            <pc:docMk/>
            <pc:sldMk cId="875941751" sldId="275"/>
            <ac:spMk id="3" creationId="{916ABEC5-4AD4-F6AE-B596-B5C138E504A7}"/>
          </ac:spMkLst>
        </pc:spChg>
        <pc:spChg chg="add del mod">
          <ac:chgData name="diana cascaval" userId="6fa8c061512af9ce" providerId="LiveId" clId="{68377CD4-0BB8-49FE-BEB9-29F6FAEB7BCB}" dt="2024-05-03T14:47:43.792" v="6755" actId="21"/>
          <ac:spMkLst>
            <pc:docMk/>
            <pc:sldMk cId="875941751" sldId="275"/>
            <ac:spMk id="4" creationId="{3D80FE73-3DD0-5E4F-427D-F1A5A0416169}"/>
          </ac:spMkLst>
        </pc:spChg>
        <pc:spChg chg="add del mod">
          <ac:chgData name="diana cascaval" userId="6fa8c061512af9ce" providerId="LiveId" clId="{68377CD4-0BB8-49FE-BEB9-29F6FAEB7BCB}" dt="2024-05-06T16:48:54.669" v="17650" actId="12084"/>
          <ac:spMkLst>
            <pc:docMk/>
            <pc:sldMk cId="875941751" sldId="275"/>
            <ac:spMk id="8" creationId="{D4447781-B712-D5CE-27A5-9706C72EE9F6}"/>
          </ac:spMkLst>
        </pc:spChg>
        <pc:graphicFrameChg chg="add mod modGraphic">
          <ac:chgData name="diana cascaval" userId="6fa8c061512af9ce" providerId="LiveId" clId="{68377CD4-0BB8-49FE-BEB9-29F6FAEB7BCB}" dt="2024-05-07T16:23:58.848" v="17786" actId="20577"/>
          <ac:graphicFrameMkLst>
            <pc:docMk/>
            <pc:sldMk cId="875941751" sldId="275"/>
            <ac:graphicFrameMk id="3" creationId="{979A42DB-0A3E-907B-C793-CCA04A335D60}"/>
          </ac:graphicFrameMkLst>
        </pc:graphicFrameChg>
        <pc:graphicFrameChg chg="add del mod">
          <ac:chgData name="diana cascaval" userId="6fa8c061512af9ce" providerId="LiveId" clId="{68377CD4-0BB8-49FE-BEB9-29F6FAEB7BCB}" dt="2024-05-03T15:05:10.610" v="7824" actId="11529"/>
          <ac:graphicFrameMkLst>
            <pc:docMk/>
            <pc:sldMk cId="875941751" sldId="275"/>
            <ac:graphicFrameMk id="5" creationId="{8BCC9048-650C-BC22-4900-E8E554EB8BC2}"/>
          </ac:graphicFrameMkLst>
        </pc:graphicFrameChg>
        <pc:graphicFrameChg chg="add mod">
          <ac:chgData name="diana cascaval" userId="6fa8c061512af9ce" providerId="LiveId" clId="{68377CD4-0BB8-49FE-BEB9-29F6FAEB7BCB}" dt="2024-05-03T15:03:59.645" v="7821" actId="13782"/>
          <ac:graphicFrameMkLst>
            <pc:docMk/>
            <pc:sldMk cId="875941751" sldId="275"/>
            <ac:graphicFrameMk id="6" creationId="{C05DE21A-F98A-860E-8880-41E411E32EE7}"/>
          </ac:graphicFrameMkLst>
        </pc:graphicFrameChg>
        <pc:graphicFrameChg chg="add mod">
          <ac:chgData name="diana cascaval" userId="6fa8c061512af9ce" providerId="LiveId" clId="{68377CD4-0BB8-49FE-BEB9-29F6FAEB7BCB}" dt="2024-05-03T15:04:47.303" v="7822" actId="12084"/>
          <ac:graphicFrameMkLst>
            <pc:docMk/>
            <pc:sldMk cId="875941751" sldId="275"/>
            <ac:graphicFrameMk id="7" creationId="{A3DDC7F8-6C77-9811-6E55-F195BB9EF4DD}"/>
          </ac:graphicFrameMkLst>
        </pc:graphicFrameChg>
      </pc:sldChg>
      <pc:sldChg chg="addSp delSp modSp new mod setBg">
        <pc:chgData name="diana cascaval" userId="6fa8c061512af9ce" providerId="LiveId" clId="{68377CD4-0BB8-49FE-BEB9-29F6FAEB7BCB}" dt="2024-05-06T16:51:36.984" v="17687" actId="20577"/>
        <pc:sldMkLst>
          <pc:docMk/>
          <pc:sldMk cId="1421465296" sldId="276"/>
        </pc:sldMkLst>
        <pc:spChg chg="mod">
          <ac:chgData name="diana cascaval" userId="6fa8c061512af9ce" providerId="LiveId" clId="{68377CD4-0BB8-49FE-BEB9-29F6FAEB7BCB}" dt="2024-05-06T16:07:05.829" v="15451" actId="122"/>
          <ac:spMkLst>
            <pc:docMk/>
            <pc:sldMk cId="1421465296" sldId="276"/>
            <ac:spMk id="2" creationId="{907E60A6-0BF7-EE21-7729-032005DE24A5}"/>
          </ac:spMkLst>
        </pc:spChg>
        <pc:spChg chg="add del mod">
          <ac:chgData name="diana cascaval" userId="6fa8c061512af9ce" providerId="LiveId" clId="{68377CD4-0BB8-49FE-BEB9-29F6FAEB7BCB}" dt="2024-05-05T15:36:01.929" v="8756" actId="26606"/>
          <ac:spMkLst>
            <pc:docMk/>
            <pc:sldMk cId="1421465296" sldId="276"/>
            <ac:spMk id="3" creationId="{64DD4922-BB17-A674-A4BB-30FECBCF7B99}"/>
          </ac:spMkLst>
        </pc:spChg>
        <pc:spChg chg="add del">
          <ac:chgData name="diana cascaval" userId="6fa8c061512af9ce" providerId="LiveId" clId="{68377CD4-0BB8-49FE-BEB9-29F6FAEB7BCB}" dt="2024-05-05T15:35:56.540" v="8753" actId="26606"/>
          <ac:spMkLst>
            <pc:docMk/>
            <pc:sldMk cId="1421465296" sldId="276"/>
            <ac:spMk id="9" creationId="{6E18D5F1-911E-4BCF-9AF0-F3A54D7C0F8D}"/>
          </ac:spMkLst>
        </pc:spChg>
        <pc:spChg chg="add del">
          <ac:chgData name="diana cascaval" userId="6fa8c061512af9ce" providerId="LiveId" clId="{68377CD4-0BB8-49FE-BEB9-29F6FAEB7BCB}" dt="2024-05-05T15:35:56.540" v="8753" actId="26606"/>
          <ac:spMkLst>
            <pc:docMk/>
            <pc:sldMk cId="1421465296" sldId="276"/>
            <ac:spMk id="11" creationId="{EC84EE41-863A-4DE9-9A51-4F014D681F70}"/>
          </ac:spMkLst>
        </pc:spChg>
        <pc:spChg chg="add del">
          <ac:chgData name="diana cascaval" userId="6fa8c061512af9ce" providerId="LiveId" clId="{68377CD4-0BB8-49FE-BEB9-29F6FAEB7BCB}" dt="2024-05-05T15:36:01.896" v="8755" actId="26606"/>
          <ac:spMkLst>
            <pc:docMk/>
            <pc:sldMk cId="1421465296" sldId="276"/>
            <ac:spMk id="19" creationId="{6E18D5F1-911E-4BCF-9AF0-F3A54D7C0F8D}"/>
          </ac:spMkLst>
        </pc:spChg>
        <pc:spChg chg="add del">
          <ac:chgData name="diana cascaval" userId="6fa8c061512af9ce" providerId="LiveId" clId="{68377CD4-0BB8-49FE-BEB9-29F6FAEB7BCB}" dt="2024-05-05T15:36:01.896" v="8755" actId="26606"/>
          <ac:spMkLst>
            <pc:docMk/>
            <pc:sldMk cId="1421465296" sldId="276"/>
            <ac:spMk id="20" creationId="{EC84EE41-863A-4DE9-9A51-4F014D681F70}"/>
          </ac:spMkLst>
        </pc:spChg>
        <pc:spChg chg="add del">
          <ac:chgData name="diana cascaval" userId="6fa8c061512af9ce" providerId="LiveId" clId="{68377CD4-0BB8-49FE-BEB9-29F6FAEB7BCB}" dt="2024-05-05T15:36:55.085" v="8760" actId="26606"/>
          <ac:spMkLst>
            <pc:docMk/>
            <pc:sldMk cId="1421465296" sldId="276"/>
            <ac:spMk id="26" creationId="{606A29F7-47AA-4A26-A973-3B739B35A75B}"/>
          </ac:spMkLst>
        </pc:spChg>
        <pc:spChg chg="add del">
          <ac:chgData name="diana cascaval" userId="6fa8c061512af9ce" providerId="LiveId" clId="{68377CD4-0BB8-49FE-BEB9-29F6FAEB7BCB}" dt="2024-05-05T15:36:55.085" v="8760" actId="26606"/>
          <ac:spMkLst>
            <pc:docMk/>
            <pc:sldMk cId="1421465296" sldId="276"/>
            <ac:spMk id="27" creationId="{28B7ED41-F3D7-4286-AD0B-B4A216D7E1E1}"/>
          </ac:spMkLst>
        </pc:spChg>
        <pc:spChg chg="add">
          <ac:chgData name="diana cascaval" userId="6fa8c061512af9ce" providerId="LiveId" clId="{68377CD4-0BB8-49FE-BEB9-29F6FAEB7BCB}" dt="2024-05-05T15:36:55.085" v="8760" actId="26606"/>
          <ac:spMkLst>
            <pc:docMk/>
            <pc:sldMk cId="1421465296" sldId="276"/>
            <ac:spMk id="35" creationId="{92B0CFF1-78D7-4A83-A95E-71F9E3831622}"/>
          </ac:spMkLst>
        </pc:spChg>
        <pc:graphicFrameChg chg="add del">
          <ac:chgData name="diana cascaval" userId="6fa8c061512af9ce" providerId="LiveId" clId="{68377CD4-0BB8-49FE-BEB9-29F6FAEB7BCB}" dt="2024-05-05T15:35:56.540" v="8753" actId="26606"/>
          <ac:graphicFrameMkLst>
            <pc:docMk/>
            <pc:sldMk cId="1421465296" sldId="276"/>
            <ac:graphicFrameMk id="5" creationId="{47B37A21-684B-104B-3A05-741E0CDC19DB}"/>
          </ac:graphicFrameMkLst>
        </pc:graphicFrameChg>
        <pc:graphicFrameChg chg="add del">
          <ac:chgData name="diana cascaval" userId="6fa8c061512af9ce" providerId="LiveId" clId="{68377CD4-0BB8-49FE-BEB9-29F6FAEB7BCB}" dt="2024-05-05T15:36:01.896" v="8755" actId="26606"/>
          <ac:graphicFrameMkLst>
            <pc:docMk/>
            <pc:sldMk cId="1421465296" sldId="276"/>
            <ac:graphicFrameMk id="24" creationId="{2A26ACF1-0297-2A05-F98C-640A61D4C92B}"/>
          </ac:graphicFrameMkLst>
        </pc:graphicFrameChg>
        <pc:graphicFrameChg chg="add mod modGraphic">
          <ac:chgData name="diana cascaval" userId="6fa8c061512af9ce" providerId="LiveId" clId="{68377CD4-0BB8-49FE-BEB9-29F6FAEB7BCB}" dt="2024-05-06T16:51:36.984" v="17687" actId="20577"/>
          <ac:graphicFrameMkLst>
            <pc:docMk/>
            <pc:sldMk cId="1421465296" sldId="276"/>
            <ac:graphicFrameMk id="30" creationId="{FAD47F48-A001-270F-9D15-5FF55D8F969F}"/>
          </ac:graphicFrameMkLst>
        </pc:graphicFrameChg>
        <pc:cxnChg chg="add del">
          <ac:chgData name="diana cascaval" userId="6fa8c061512af9ce" providerId="LiveId" clId="{68377CD4-0BB8-49FE-BEB9-29F6FAEB7BCB}" dt="2024-05-05T15:35:56.540" v="8753" actId="26606"/>
          <ac:cxnSpMkLst>
            <pc:docMk/>
            <pc:sldMk cId="1421465296" sldId="276"/>
            <ac:cxnSpMk id="13" creationId="{00850E05-3320-4817-99CE-D56547FCA8C2}"/>
          </ac:cxnSpMkLst>
        </pc:cxnChg>
        <pc:cxnChg chg="add del">
          <ac:chgData name="diana cascaval" userId="6fa8c061512af9ce" providerId="LiveId" clId="{68377CD4-0BB8-49FE-BEB9-29F6FAEB7BCB}" dt="2024-05-05T15:35:56.540" v="8753" actId="26606"/>
          <ac:cxnSpMkLst>
            <pc:docMk/>
            <pc:sldMk cId="1421465296" sldId="276"/>
            <ac:cxnSpMk id="15" creationId="{08990BBA-8A0B-4EF5-A122-0815DEC19410}"/>
          </ac:cxnSpMkLst>
        </pc:cxnChg>
        <pc:cxnChg chg="add del">
          <ac:chgData name="diana cascaval" userId="6fa8c061512af9ce" providerId="LiveId" clId="{68377CD4-0BB8-49FE-BEB9-29F6FAEB7BCB}" dt="2024-05-05T15:35:56.540" v="8753" actId="26606"/>
          <ac:cxnSpMkLst>
            <pc:docMk/>
            <pc:sldMk cId="1421465296" sldId="276"/>
            <ac:cxnSpMk id="17" creationId="{4DA9946C-C93A-4350-AC54-937723F6B666}"/>
          </ac:cxnSpMkLst>
        </pc:cxnChg>
        <pc:cxnChg chg="add del">
          <ac:chgData name="diana cascaval" userId="6fa8c061512af9ce" providerId="LiveId" clId="{68377CD4-0BB8-49FE-BEB9-29F6FAEB7BCB}" dt="2024-05-05T15:36:01.896" v="8755" actId="26606"/>
          <ac:cxnSpMkLst>
            <pc:docMk/>
            <pc:sldMk cId="1421465296" sldId="276"/>
            <ac:cxnSpMk id="21" creationId="{00850E05-3320-4817-99CE-D56547FCA8C2}"/>
          </ac:cxnSpMkLst>
        </pc:cxnChg>
        <pc:cxnChg chg="add del">
          <ac:chgData name="diana cascaval" userId="6fa8c061512af9ce" providerId="LiveId" clId="{68377CD4-0BB8-49FE-BEB9-29F6FAEB7BCB}" dt="2024-05-05T15:36:01.896" v="8755" actId="26606"/>
          <ac:cxnSpMkLst>
            <pc:docMk/>
            <pc:sldMk cId="1421465296" sldId="276"/>
            <ac:cxnSpMk id="22" creationId="{08990BBA-8A0B-4EF5-A122-0815DEC19410}"/>
          </ac:cxnSpMkLst>
        </pc:cxnChg>
        <pc:cxnChg chg="add del">
          <ac:chgData name="diana cascaval" userId="6fa8c061512af9ce" providerId="LiveId" clId="{68377CD4-0BB8-49FE-BEB9-29F6FAEB7BCB}" dt="2024-05-05T15:36:01.896" v="8755" actId="26606"/>
          <ac:cxnSpMkLst>
            <pc:docMk/>
            <pc:sldMk cId="1421465296" sldId="276"/>
            <ac:cxnSpMk id="23" creationId="{4DA9946C-C93A-4350-AC54-937723F6B666}"/>
          </ac:cxnSpMkLst>
        </pc:cxnChg>
        <pc:cxnChg chg="add del">
          <ac:chgData name="diana cascaval" userId="6fa8c061512af9ce" providerId="LiveId" clId="{68377CD4-0BB8-49FE-BEB9-29F6FAEB7BCB}" dt="2024-05-05T15:36:55.085" v="8760" actId="26606"/>
          <ac:cxnSpMkLst>
            <pc:docMk/>
            <pc:sldMk cId="1421465296" sldId="276"/>
            <ac:cxnSpMk id="28" creationId="{70169DE1-6993-40AA-83B4-966C382382B7}"/>
          </ac:cxnSpMkLst>
        </pc:cxnChg>
        <pc:cxnChg chg="add del">
          <ac:chgData name="diana cascaval" userId="6fa8c061512af9ce" providerId="LiveId" clId="{68377CD4-0BB8-49FE-BEB9-29F6FAEB7BCB}" dt="2024-05-05T15:36:55.085" v="8760" actId="26606"/>
          <ac:cxnSpMkLst>
            <pc:docMk/>
            <pc:sldMk cId="1421465296" sldId="276"/>
            <ac:cxnSpMk id="29" creationId="{0FE79FD0-1393-428D-8236-F316DD776C76}"/>
          </ac:cxnSpMkLst>
        </pc:cxnChg>
        <pc:cxnChg chg="add">
          <ac:chgData name="diana cascaval" userId="6fa8c061512af9ce" providerId="LiveId" clId="{68377CD4-0BB8-49FE-BEB9-29F6FAEB7BCB}" dt="2024-05-05T15:36:55.085" v="8760" actId="26606"/>
          <ac:cxnSpMkLst>
            <pc:docMk/>
            <pc:sldMk cId="1421465296" sldId="276"/>
            <ac:cxnSpMk id="37" creationId="{671B74E7-4838-4A57-A093-7ECD0A0CF3B9}"/>
          </ac:cxnSpMkLst>
        </pc:cxnChg>
        <pc:cxnChg chg="add">
          <ac:chgData name="diana cascaval" userId="6fa8c061512af9ce" providerId="LiveId" clId="{68377CD4-0BB8-49FE-BEB9-29F6FAEB7BCB}" dt="2024-05-05T15:36:55.085" v="8760" actId="26606"/>
          <ac:cxnSpMkLst>
            <pc:docMk/>
            <pc:sldMk cId="1421465296" sldId="276"/>
            <ac:cxnSpMk id="39" creationId="{164B30CE-C2B6-406B-921A-5A1BAAD877C2}"/>
          </ac:cxnSpMkLst>
        </pc:cxnChg>
      </pc:sldChg>
      <pc:sldChg chg="addSp delSp modSp new mod">
        <pc:chgData name="diana cascaval" userId="6fa8c061512af9ce" providerId="LiveId" clId="{68377CD4-0BB8-49FE-BEB9-29F6FAEB7BCB}" dt="2024-05-05T15:54:45.155" v="9120" actId="207"/>
        <pc:sldMkLst>
          <pc:docMk/>
          <pc:sldMk cId="2754146752" sldId="277"/>
        </pc:sldMkLst>
        <pc:spChg chg="mod">
          <ac:chgData name="diana cascaval" userId="6fa8c061512af9ce" providerId="LiveId" clId="{68377CD4-0BB8-49FE-BEB9-29F6FAEB7BCB}" dt="2024-05-05T15:47:12.523" v="8834" actId="20577"/>
          <ac:spMkLst>
            <pc:docMk/>
            <pc:sldMk cId="2754146752" sldId="277"/>
            <ac:spMk id="2" creationId="{71640D0B-4B96-47BF-DC98-6E886761A528}"/>
          </ac:spMkLst>
        </pc:spChg>
        <pc:spChg chg="del mod">
          <ac:chgData name="diana cascaval" userId="6fa8c061512af9ce" providerId="LiveId" clId="{68377CD4-0BB8-49FE-BEB9-29F6FAEB7BCB}" dt="2024-05-05T15:51:19.502" v="9058" actId="12084"/>
          <ac:spMkLst>
            <pc:docMk/>
            <pc:sldMk cId="2754146752" sldId="277"/>
            <ac:spMk id="3" creationId="{8A850F74-5F44-EA69-9AC8-D29A0C590296}"/>
          </ac:spMkLst>
        </pc:spChg>
        <pc:graphicFrameChg chg="add mod modGraphic">
          <ac:chgData name="diana cascaval" userId="6fa8c061512af9ce" providerId="LiveId" clId="{68377CD4-0BB8-49FE-BEB9-29F6FAEB7BCB}" dt="2024-05-05T15:54:45.155" v="9120" actId="207"/>
          <ac:graphicFrameMkLst>
            <pc:docMk/>
            <pc:sldMk cId="2754146752" sldId="277"/>
            <ac:graphicFrameMk id="4" creationId="{D9260EB0-2E6A-4FCF-6C0F-CC062B4F63E3}"/>
          </ac:graphicFrameMkLst>
        </pc:graphicFrameChg>
      </pc:sldChg>
      <pc:sldChg chg="addSp delSp modSp new mod setBg">
        <pc:chgData name="diana cascaval" userId="6fa8c061512af9ce" providerId="LiveId" clId="{68377CD4-0BB8-49FE-BEB9-29F6FAEB7BCB}" dt="2024-05-06T16:52:15.159" v="17689" actId="114"/>
        <pc:sldMkLst>
          <pc:docMk/>
          <pc:sldMk cId="3353856355" sldId="278"/>
        </pc:sldMkLst>
        <pc:spChg chg="mod">
          <ac:chgData name="diana cascaval" userId="6fa8c061512af9ce" providerId="LiveId" clId="{68377CD4-0BB8-49FE-BEB9-29F6FAEB7BCB}" dt="2024-05-06T16:07:12.702" v="15452" actId="122"/>
          <ac:spMkLst>
            <pc:docMk/>
            <pc:sldMk cId="3353856355" sldId="278"/>
            <ac:spMk id="2" creationId="{FDAA581A-EC20-DB1F-6461-44D40E9E8A9E}"/>
          </ac:spMkLst>
        </pc:spChg>
        <pc:spChg chg="del mod">
          <ac:chgData name="diana cascaval" userId="6fa8c061512af9ce" providerId="LiveId" clId="{68377CD4-0BB8-49FE-BEB9-29F6FAEB7BCB}" dt="2024-05-06T13:23:08.381" v="9671" actId="26606"/>
          <ac:spMkLst>
            <pc:docMk/>
            <pc:sldMk cId="3353856355" sldId="278"/>
            <ac:spMk id="3" creationId="{4ED8C6BF-DBED-A38A-6C5C-DB94D5A4AC5F}"/>
          </ac:spMkLst>
        </pc:spChg>
        <pc:spChg chg="add">
          <ac:chgData name="diana cascaval" userId="6fa8c061512af9ce" providerId="LiveId" clId="{68377CD4-0BB8-49FE-BEB9-29F6FAEB7BCB}" dt="2024-05-06T13:23:08.381" v="9671" actId="26606"/>
          <ac:spMkLst>
            <pc:docMk/>
            <pc:sldMk cId="3353856355" sldId="278"/>
            <ac:spMk id="9" creationId="{612EE356-A629-4F1A-9BAD-E21B3B10D5C7}"/>
          </ac:spMkLst>
        </pc:spChg>
        <pc:spChg chg="add">
          <ac:chgData name="diana cascaval" userId="6fa8c061512af9ce" providerId="LiveId" clId="{68377CD4-0BB8-49FE-BEB9-29F6FAEB7BCB}" dt="2024-05-06T13:23:08.381" v="9671" actId="26606"/>
          <ac:spMkLst>
            <pc:docMk/>
            <pc:sldMk cId="3353856355" sldId="278"/>
            <ac:spMk id="11" creationId="{28B7ED41-F3D7-4286-AD0B-B4A216D7E1E1}"/>
          </ac:spMkLst>
        </pc:spChg>
        <pc:graphicFrameChg chg="add mod modGraphic">
          <ac:chgData name="diana cascaval" userId="6fa8c061512af9ce" providerId="LiveId" clId="{68377CD4-0BB8-49FE-BEB9-29F6FAEB7BCB}" dt="2024-05-06T16:52:15.159" v="17689" actId="114"/>
          <ac:graphicFrameMkLst>
            <pc:docMk/>
            <pc:sldMk cId="3353856355" sldId="278"/>
            <ac:graphicFrameMk id="5" creationId="{F43C3A53-6AF8-B504-D3AA-5B58059850B8}"/>
          </ac:graphicFrameMkLst>
        </pc:graphicFrameChg>
        <pc:cxnChg chg="add">
          <ac:chgData name="diana cascaval" userId="6fa8c061512af9ce" providerId="LiveId" clId="{68377CD4-0BB8-49FE-BEB9-29F6FAEB7BCB}" dt="2024-05-06T13:23:08.381" v="9671" actId="26606"/>
          <ac:cxnSpMkLst>
            <pc:docMk/>
            <pc:sldMk cId="3353856355" sldId="278"/>
            <ac:cxnSpMk id="13" creationId="{0317483B-E60B-4F41-9448-D757B9FCD21D}"/>
          </ac:cxnSpMkLst>
        </pc:cxnChg>
        <pc:cxnChg chg="add">
          <ac:chgData name="diana cascaval" userId="6fa8c061512af9ce" providerId="LiveId" clId="{68377CD4-0BB8-49FE-BEB9-29F6FAEB7BCB}" dt="2024-05-06T13:23:08.381" v="9671" actId="26606"/>
          <ac:cxnSpMkLst>
            <pc:docMk/>
            <pc:sldMk cId="3353856355" sldId="278"/>
            <ac:cxnSpMk id="15" creationId="{2EB44B66-1945-4638-8E9A-4F49493D7F27}"/>
          </ac:cxnSpMkLst>
        </pc:cxnChg>
      </pc:sldChg>
      <pc:sldChg chg="addSp delSp modSp new del mod setBg">
        <pc:chgData name="diana cascaval" userId="6fa8c061512af9ce" providerId="LiveId" clId="{68377CD4-0BB8-49FE-BEB9-29F6FAEB7BCB}" dt="2024-05-06T16:52:31.985" v="17690" actId="2696"/>
        <pc:sldMkLst>
          <pc:docMk/>
          <pc:sldMk cId="1285751496" sldId="279"/>
        </pc:sldMkLst>
        <pc:spChg chg="mod">
          <ac:chgData name="diana cascaval" userId="6fa8c061512af9ce" providerId="LiveId" clId="{68377CD4-0BB8-49FE-BEB9-29F6FAEB7BCB}" dt="2024-05-06T13:44:17.150" v="10112" actId="26606"/>
          <ac:spMkLst>
            <pc:docMk/>
            <pc:sldMk cId="1285751496" sldId="279"/>
            <ac:spMk id="2" creationId="{8DE7785B-8975-86A1-ABD2-ABC14BC4CEAF}"/>
          </ac:spMkLst>
        </pc:spChg>
        <pc:spChg chg="add del mod">
          <ac:chgData name="diana cascaval" userId="6fa8c061512af9ce" providerId="LiveId" clId="{68377CD4-0BB8-49FE-BEB9-29F6FAEB7BCB}" dt="2024-05-06T13:44:17.181" v="10113" actId="26606"/>
          <ac:spMkLst>
            <pc:docMk/>
            <pc:sldMk cId="1285751496" sldId="279"/>
            <ac:spMk id="3" creationId="{E342991C-32E4-35B1-002B-817407451580}"/>
          </ac:spMkLst>
        </pc:spChg>
        <pc:spChg chg="add del">
          <ac:chgData name="diana cascaval" userId="6fa8c061512af9ce" providerId="LiveId" clId="{68377CD4-0BB8-49FE-BEB9-29F6FAEB7BCB}" dt="2024-05-06T13:44:17.150" v="10112" actId="26606"/>
          <ac:spMkLst>
            <pc:docMk/>
            <pc:sldMk cId="1285751496" sldId="279"/>
            <ac:spMk id="9" creationId="{728CACC5-D86B-49F3-9C70-374B1C9717BD}"/>
          </ac:spMkLst>
        </pc:spChg>
        <pc:graphicFrameChg chg="add del">
          <ac:chgData name="diana cascaval" userId="6fa8c061512af9ce" providerId="LiveId" clId="{68377CD4-0BB8-49FE-BEB9-29F6FAEB7BCB}" dt="2024-05-06T13:44:17.150" v="10112" actId="26606"/>
          <ac:graphicFrameMkLst>
            <pc:docMk/>
            <pc:sldMk cId="1285751496" sldId="279"/>
            <ac:graphicFrameMk id="5" creationId="{E948DA07-2C5C-7D7E-6F1C-F007E4B5A044}"/>
          </ac:graphicFrameMkLst>
        </pc:graphicFrameChg>
        <pc:graphicFrameChg chg="add mod modGraphic">
          <ac:chgData name="diana cascaval" userId="6fa8c061512af9ce" providerId="LiveId" clId="{68377CD4-0BB8-49FE-BEB9-29F6FAEB7BCB}" dt="2024-05-06T16:08:45.028" v="15466" actId="207"/>
          <ac:graphicFrameMkLst>
            <pc:docMk/>
            <pc:sldMk cId="1285751496" sldId="279"/>
            <ac:graphicFrameMk id="17" creationId="{B154BA09-C4E0-23C5-5B35-0DACA3FC986D}"/>
          </ac:graphicFrameMkLst>
        </pc:graphicFrameChg>
        <pc:cxnChg chg="add del">
          <ac:chgData name="diana cascaval" userId="6fa8c061512af9ce" providerId="LiveId" clId="{68377CD4-0BB8-49FE-BEB9-29F6FAEB7BCB}" dt="2024-05-06T13:44:17.150" v="10112" actId="26606"/>
          <ac:cxnSpMkLst>
            <pc:docMk/>
            <pc:sldMk cId="1285751496" sldId="279"/>
            <ac:cxnSpMk id="11" creationId="{ABFB8799-63B8-4407-9098-F9346BDCDF45}"/>
          </ac:cxnSpMkLst>
        </pc:cxnChg>
        <pc:cxnChg chg="add del">
          <ac:chgData name="diana cascaval" userId="6fa8c061512af9ce" providerId="LiveId" clId="{68377CD4-0BB8-49FE-BEB9-29F6FAEB7BCB}" dt="2024-05-06T13:44:17.150" v="10112" actId="26606"/>
          <ac:cxnSpMkLst>
            <pc:docMk/>
            <pc:sldMk cId="1285751496" sldId="279"/>
            <ac:cxnSpMk id="13" creationId="{08990BBA-8A0B-4EF5-A122-0815DEC19410}"/>
          </ac:cxnSpMkLst>
        </pc:cxnChg>
        <pc:cxnChg chg="add del">
          <ac:chgData name="diana cascaval" userId="6fa8c061512af9ce" providerId="LiveId" clId="{68377CD4-0BB8-49FE-BEB9-29F6FAEB7BCB}" dt="2024-05-06T13:44:17.150" v="10112" actId="26606"/>
          <ac:cxnSpMkLst>
            <pc:docMk/>
            <pc:sldMk cId="1285751496" sldId="279"/>
            <ac:cxnSpMk id="15" creationId="{DBBBC5F1-8CFF-46BA-BD62-FC5AA477AAFB}"/>
          </ac:cxnSpMkLst>
        </pc:cxnChg>
      </pc:sldChg>
      <pc:sldChg chg="addSp delSp modSp new mod">
        <pc:chgData name="diana cascaval" userId="6fa8c061512af9ce" providerId="LiveId" clId="{68377CD4-0BB8-49FE-BEB9-29F6FAEB7BCB}" dt="2024-05-06T16:52:58.392" v="17703" actId="20577"/>
        <pc:sldMkLst>
          <pc:docMk/>
          <pc:sldMk cId="1504474032" sldId="280"/>
        </pc:sldMkLst>
        <pc:spChg chg="mod">
          <ac:chgData name="diana cascaval" userId="6fa8c061512af9ce" providerId="LiveId" clId="{68377CD4-0BB8-49FE-BEB9-29F6FAEB7BCB}" dt="2024-05-06T13:45:22.436" v="10120" actId="14100"/>
          <ac:spMkLst>
            <pc:docMk/>
            <pc:sldMk cId="1504474032" sldId="280"/>
            <ac:spMk id="2" creationId="{6C67E6B4-7AE9-5BEA-77A5-ED453F396F67}"/>
          </ac:spMkLst>
        </pc:spChg>
        <pc:spChg chg="del mod">
          <ac:chgData name="diana cascaval" userId="6fa8c061512af9ce" providerId="LiveId" clId="{68377CD4-0BB8-49FE-BEB9-29F6FAEB7BCB}" dt="2024-05-06T14:04:33.412" v="10758" actId="26606"/>
          <ac:spMkLst>
            <pc:docMk/>
            <pc:sldMk cId="1504474032" sldId="280"/>
            <ac:spMk id="3" creationId="{0A1633A3-DC57-8B3E-16DA-6CDF76B36D38}"/>
          </ac:spMkLst>
        </pc:spChg>
        <pc:graphicFrameChg chg="add mod modGraphic">
          <ac:chgData name="diana cascaval" userId="6fa8c061512af9ce" providerId="LiveId" clId="{68377CD4-0BB8-49FE-BEB9-29F6FAEB7BCB}" dt="2024-05-06T16:52:58.392" v="17703" actId="20577"/>
          <ac:graphicFrameMkLst>
            <pc:docMk/>
            <pc:sldMk cId="1504474032" sldId="280"/>
            <ac:graphicFrameMk id="5" creationId="{24F287F3-60CF-AD98-DC5A-E4A380B663A1}"/>
          </ac:graphicFrameMkLst>
        </pc:graphicFrameChg>
      </pc:sldChg>
      <pc:sldChg chg="add del">
        <pc:chgData name="diana cascaval" userId="6fa8c061512af9ce" providerId="LiveId" clId="{68377CD4-0BB8-49FE-BEB9-29F6FAEB7BCB}" dt="2024-05-06T14:07:20.521" v="10771" actId="2890"/>
        <pc:sldMkLst>
          <pc:docMk/>
          <pc:sldMk cId="715997989" sldId="281"/>
        </pc:sldMkLst>
      </pc:sldChg>
      <pc:sldChg chg="addSp delSp modSp new mod setBg">
        <pc:chgData name="diana cascaval" userId="6fa8c061512af9ce" providerId="LiveId" clId="{68377CD4-0BB8-49FE-BEB9-29F6FAEB7BCB}" dt="2024-05-06T14:29:12.832" v="11153" actId="2711"/>
        <pc:sldMkLst>
          <pc:docMk/>
          <pc:sldMk cId="2590552091" sldId="281"/>
        </pc:sldMkLst>
        <pc:spChg chg="mod">
          <ac:chgData name="diana cascaval" userId="6fa8c061512af9ce" providerId="LiveId" clId="{68377CD4-0BB8-49FE-BEB9-29F6FAEB7BCB}" dt="2024-05-06T14:28:37.693" v="11148" actId="207"/>
          <ac:spMkLst>
            <pc:docMk/>
            <pc:sldMk cId="2590552091" sldId="281"/>
            <ac:spMk id="2" creationId="{249EDE68-D12F-7210-EA6F-0A70B67FD1BB}"/>
          </ac:spMkLst>
        </pc:spChg>
        <pc:spChg chg="del mod">
          <ac:chgData name="diana cascaval" userId="6fa8c061512af9ce" providerId="LiveId" clId="{68377CD4-0BB8-49FE-BEB9-29F6FAEB7BCB}" dt="2024-05-06T14:27:59.108" v="11139" actId="26606"/>
          <ac:spMkLst>
            <pc:docMk/>
            <pc:sldMk cId="2590552091" sldId="281"/>
            <ac:spMk id="3" creationId="{2DD5E066-2DBB-36FF-CB70-58873E8DC425}"/>
          </ac:spMkLst>
        </pc:spChg>
        <pc:spChg chg="add">
          <ac:chgData name="diana cascaval" userId="6fa8c061512af9ce" providerId="LiveId" clId="{68377CD4-0BB8-49FE-BEB9-29F6FAEB7BCB}" dt="2024-05-06T14:27:59.108" v="11139" actId="26606"/>
          <ac:spMkLst>
            <pc:docMk/>
            <pc:sldMk cId="2590552091" sldId="281"/>
            <ac:spMk id="9" creationId="{6E18D5F1-911E-4BCF-9AF0-F3A54D7C0F8D}"/>
          </ac:spMkLst>
        </pc:spChg>
        <pc:spChg chg="add">
          <ac:chgData name="diana cascaval" userId="6fa8c061512af9ce" providerId="LiveId" clId="{68377CD4-0BB8-49FE-BEB9-29F6FAEB7BCB}" dt="2024-05-06T14:27:59.108" v="11139" actId="26606"/>
          <ac:spMkLst>
            <pc:docMk/>
            <pc:sldMk cId="2590552091" sldId="281"/>
            <ac:spMk id="11" creationId="{EC84EE41-863A-4DE9-9A51-4F014D681F70}"/>
          </ac:spMkLst>
        </pc:spChg>
        <pc:graphicFrameChg chg="add mod">
          <ac:chgData name="diana cascaval" userId="6fa8c061512af9ce" providerId="LiveId" clId="{68377CD4-0BB8-49FE-BEB9-29F6FAEB7BCB}" dt="2024-05-06T14:29:12.832" v="11153" actId="2711"/>
          <ac:graphicFrameMkLst>
            <pc:docMk/>
            <pc:sldMk cId="2590552091" sldId="281"/>
            <ac:graphicFrameMk id="5" creationId="{4C58168D-ECF2-AE2B-B7D8-FEFBBCFA5316}"/>
          </ac:graphicFrameMkLst>
        </pc:graphicFrameChg>
        <pc:cxnChg chg="add">
          <ac:chgData name="diana cascaval" userId="6fa8c061512af9ce" providerId="LiveId" clId="{68377CD4-0BB8-49FE-BEB9-29F6FAEB7BCB}" dt="2024-05-06T14:27:59.108" v="11139" actId="26606"/>
          <ac:cxnSpMkLst>
            <pc:docMk/>
            <pc:sldMk cId="2590552091" sldId="281"/>
            <ac:cxnSpMk id="13" creationId="{00850E05-3320-4817-99CE-D56547FCA8C2}"/>
          </ac:cxnSpMkLst>
        </pc:cxnChg>
        <pc:cxnChg chg="add">
          <ac:chgData name="diana cascaval" userId="6fa8c061512af9ce" providerId="LiveId" clId="{68377CD4-0BB8-49FE-BEB9-29F6FAEB7BCB}" dt="2024-05-06T14:27:59.108" v="11139" actId="26606"/>
          <ac:cxnSpMkLst>
            <pc:docMk/>
            <pc:sldMk cId="2590552091" sldId="281"/>
            <ac:cxnSpMk id="15" creationId="{08990BBA-8A0B-4EF5-A122-0815DEC19410}"/>
          </ac:cxnSpMkLst>
        </pc:cxnChg>
        <pc:cxnChg chg="add">
          <ac:chgData name="diana cascaval" userId="6fa8c061512af9ce" providerId="LiveId" clId="{68377CD4-0BB8-49FE-BEB9-29F6FAEB7BCB}" dt="2024-05-06T14:27:59.108" v="11139" actId="26606"/>
          <ac:cxnSpMkLst>
            <pc:docMk/>
            <pc:sldMk cId="2590552091" sldId="281"/>
            <ac:cxnSpMk id="17" creationId="{4DA9946C-C93A-4350-AC54-937723F6B666}"/>
          </ac:cxnSpMkLst>
        </pc:cxnChg>
      </pc:sldChg>
      <pc:sldChg chg="addSp delSp modSp new mod">
        <pc:chgData name="diana cascaval" userId="6fa8c061512af9ce" providerId="LiveId" clId="{68377CD4-0BB8-49FE-BEB9-29F6FAEB7BCB}" dt="2024-05-07T16:42:16.572" v="17788" actId="20577"/>
        <pc:sldMkLst>
          <pc:docMk/>
          <pc:sldMk cId="3549292785" sldId="282"/>
        </pc:sldMkLst>
        <pc:spChg chg="mod">
          <ac:chgData name="diana cascaval" userId="6fa8c061512af9ce" providerId="LiveId" clId="{68377CD4-0BB8-49FE-BEB9-29F6FAEB7BCB}" dt="2024-05-06T14:30:16.657" v="11217" actId="14100"/>
          <ac:spMkLst>
            <pc:docMk/>
            <pc:sldMk cId="3549292785" sldId="282"/>
            <ac:spMk id="2" creationId="{06C7C27C-09C4-1525-34E6-7A78AFE93929}"/>
          </ac:spMkLst>
        </pc:spChg>
        <pc:spChg chg="del mod">
          <ac:chgData name="diana cascaval" userId="6fa8c061512af9ce" providerId="LiveId" clId="{68377CD4-0BB8-49FE-BEB9-29F6FAEB7BCB}" dt="2024-05-06T14:41:19.325" v="12149" actId="26606"/>
          <ac:spMkLst>
            <pc:docMk/>
            <pc:sldMk cId="3549292785" sldId="282"/>
            <ac:spMk id="3" creationId="{950FA647-7062-25C8-E499-C296D1F1F9D6}"/>
          </ac:spMkLst>
        </pc:spChg>
        <pc:graphicFrameChg chg="add mod modGraphic">
          <ac:chgData name="diana cascaval" userId="6fa8c061512af9ce" providerId="LiveId" clId="{68377CD4-0BB8-49FE-BEB9-29F6FAEB7BCB}" dt="2024-05-07T16:42:16.572" v="17788" actId="20577"/>
          <ac:graphicFrameMkLst>
            <pc:docMk/>
            <pc:sldMk cId="3549292785" sldId="282"/>
            <ac:graphicFrameMk id="5" creationId="{D4814CEA-80BF-64B3-134B-479FA5CD79C4}"/>
          </ac:graphicFrameMkLst>
        </pc:graphicFrameChg>
      </pc:sldChg>
      <pc:sldChg chg="addSp delSp modSp new mod setBg">
        <pc:chgData name="diana cascaval" userId="6fa8c061512af9ce" providerId="LiveId" clId="{68377CD4-0BB8-49FE-BEB9-29F6FAEB7BCB}" dt="2024-05-06T16:08:22.493" v="15462" actId="207"/>
        <pc:sldMkLst>
          <pc:docMk/>
          <pc:sldMk cId="1214974199" sldId="283"/>
        </pc:sldMkLst>
        <pc:spChg chg="mod">
          <ac:chgData name="diana cascaval" userId="6fa8c061512af9ce" providerId="LiveId" clId="{68377CD4-0BB8-49FE-BEB9-29F6FAEB7BCB}" dt="2024-05-06T16:07:21.766" v="15453" actId="122"/>
          <ac:spMkLst>
            <pc:docMk/>
            <pc:sldMk cId="1214974199" sldId="283"/>
            <ac:spMk id="2" creationId="{FAF312B7-0436-4192-1C87-46598CDAA70B}"/>
          </ac:spMkLst>
        </pc:spChg>
        <pc:spChg chg="del mod">
          <ac:chgData name="diana cascaval" userId="6fa8c061512af9ce" providerId="LiveId" clId="{68377CD4-0BB8-49FE-BEB9-29F6FAEB7BCB}" dt="2024-05-06T15:00:24.006" v="12573" actId="26606"/>
          <ac:spMkLst>
            <pc:docMk/>
            <pc:sldMk cId="1214974199" sldId="283"/>
            <ac:spMk id="3" creationId="{B8528EE9-755F-592E-F6F0-68962321D864}"/>
          </ac:spMkLst>
        </pc:spChg>
        <pc:spChg chg="add">
          <ac:chgData name="diana cascaval" userId="6fa8c061512af9ce" providerId="LiveId" clId="{68377CD4-0BB8-49FE-BEB9-29F6FAEB7BCB}" dt="2024-05-06T15:00:24.006" v="12573" actId="26606"/>
          <ac:spMkLst>
            <pc:docMk/>
            <pc:sldMk cId="1214974199" sldId="283"/>
            <ac:spMk id="9" creationId="{92B0CFF1-78D7-4A83-A95E-71F9E3831622}"/>
          </ac:spMkLst>
        </pc:spChg>
        <pc:graphicFrameChg chg="add mod modGraphic">
          <ac:chgData name="diana cascaval" userId="6fa8c061512af9ce" providerId="LiveId" clId="{68377CD4-0BB8-49FE-BEB9-29F6FAEB7BCB}" dt="2024-05-06T16:08:22.493" v="15462" actId="207"/>
          <ac:graphicFrameMkLst>
            <pc:docMk/>
            <pc:sldMk cId="1214974199" sldId="283"/>
            <ac:graphicFrameMk id="5" creationId="{30E24E43-FCEC-71DD-C1FA-06112863888F}"/>
          </ac:graphicFrameMkLst>
        </pc:graphicFrameChg>
        <pc:cxnChg chg="add">
          <ac:chgData name="diana cascaval" userId="6fa8c061512af9ce" providerId="LiveId" clId="{68377CD4-0BB8-49FE-BEB9-29F6FAEB7BCB}" dt="2024-05-06T15:00:24.006" v="12573" actId="26606"/>
          <ac:cxnSpMkLst>
            <pc:docMk/>
            <pc:sldMk cId="1214974199" sldId="283"/>
            <ac:cxnSpMk id="11" creationId="{671B74E7-4838-4A57-A093-7ECD0A0CF3B9}"/>
          </ac:cxnSpMkLst>
        </pc:cxnChg>
        <pc:cxnChg chg="add">
          <ac:chgData name="diana cascaval" userId="6fa8c061512af9ce" providerId="LiveId" clId="{68377CD4-0BB8-49FE-BEB9-29F6FAEB7BCB}" dt="2024-05-06T15:00:24.006" v="12573" actId="26606"/>
          <ac:cxnSpMkLst>
            <pc:docMk/>
            <pc:sldMk cId="1214974199" sldId="283"/>
            <ac:cxnSpMk id="13" creationId="{164B30CE-C2B6-406B-921A-5A1BAAD877C2}"/>
          </ac:cxnSpMkLst>
        </pc:cxnChg>
      </pc:sldChg>
      <pc:sldChg chg="addSp delSp modSp new mod setBg">
        <pc:chgData name="diana cascaval" userId="6fa8c061512af9ce" providerId="LiveId" clId="{68377CD4-0BB8-49FE-BEB9-29F6FAEB7BCB}" dt="2024-05-06T15:07:53.562" v="13013"/>
        <pc:sldMkLst>
          <pc:docMk/>
          <pc:sldMk cId="198677659" sldId="284"/>
        </pc:sldMkLst>
        <pc:spChg chg="mod">
          <ac:chgData name="diana cascaval" userId="6fa8c061512af9ce" providerId="LiveId" clId="{68377CD4-0BB8-49FE-BEB9-29F6FAEB7BCB}" dt="2024-05-06T15:06:56.597" v="13001" actId="14100"/>
          <ac:spMkLst>
            <pc:docMk/>
            <pc:sldMk cId="198677659" sldId="284"/>
            <ac:spMk id="2" creationId="{5E3579B1-C1C5-ED42-F807-C133097082B5}"/>
          </ac:spMkLst>
        </pc:spChg>
        <pc:spChg chg="del mod">
          <ac:chgData name="diana cascaval" userId="6fa8c061512af9ce" providerId="LiveId" clId="{68377CD4-0BB8-49FE-BEB9-29F6FAEB7BCB}" dt="2024-05-06T15:06:50.903" v="13000" actId="26606"/>
          <ac:spMkLst>
            <pc:docMk/>
            <pc:sldMk cId="198677659" sldId="284"/>
            <ac:spMk id="3" creationId="{E17A4969-FB94-9C5B-FDDF-CE47474B0DDE}"/>
          </ac:spMkLst>
        </pc:spChg>
        <pc:spChg chg="add">
          <ac:chgData name="diana cascaval" userId="6fa8c061512af9ce" providerId="LiveId" clId="{68377CD4-0BB8-49FE-BEB9-29F6FAEB7BCB}" dt="2024-05-06T15:06:50.903" v="13000" actId="26606"/>
          <ac:spMkLst>
            <pc:docMk/>
            <pc:sldMk cId="198677659" sldId="284"/>
            <ac:spMk id="9" creationId="{92B0CFF1-78D7-4A83-A95E-71F9E3831622}"/>
          </ac:spMkLst>
        </pc:spChg>
        <pc:graphicFrameChg chg="add mod">
          <ac:chgData name="diana cascaval" userId="6fa8c061512af9ce" providerId="LiveId" clId="{68377CD4-0BB8-49FE-BEB9-29F6FAEB7BCB}" dt="2024-05-06T15:07:44.704" v="13012" actId="14100"/>
          <ac:graphicFrameMkLst>
            <pc:docMk/>
            <pc:sldMk cId="198677659" sldId="284"/>
            <ac:graphicFrameMk id="5" creationId="{5166C3C4-F919-70C0-A528-40AFABC9A33E}"/>
          </ac:graphicFrameMkLst>
        </pc:graphicFrameChg>
        <pc:cxnChg chg="add">
          <ac:chgData name="diana cascaval" userId="6fa8c061512af9ce" providerId="LiveId" clId="{68377CD4-0BB8-49FE-BEB9-29F6FAEB7BCB}" dt="2024-05-06T15:06:50.903" v="13000" actId="26606"/>
          <ac:cxnSpMkLst>
            <pc:docMk/>
            <pc:sldMk cId="198677659" sldId="284"/>
            <ac:cxnSpMk id="11" creationId="{671B74E7-4838-4A57-A093-7ECD0A0CF3B9}"/>
          </ac:cxnSpMkLst>
        </pc:cxnChg>
        <pc:cxnChg chg="add">
          <ac:chgData name="diana cascaval" userId="6fa8c061512af9ce" providerId="LiveId" clId="{68377CD4-0BB8-49FE-BEB9-29F6FAEB7BCB}" dt="2024-05-06T15:06:50.903" v="13000" actId="26606"/>
          <ac:cxnSpMkLst>
            <pc:docMk/>
            <pc:sldMk cId="198677659" sldId="284"/>
            <ac:cxnSpMk id="13" creationId="{164B30CE-C2B6-406B-921A-5A1BAAD877C2}"/>
          </ac:cxnSpMkLst>
        </pc:cxnChg>
      </pc:sldChg>
      <pc:sldChg chg="addSp delSp modSp new mod">
        <pc:chgData name="diana cascaval" userId="6fa8c061512af9ce" providerId="LiveId" clId="{68377CD4-0BB8-49FE-BEB9-29F6FAEB7BCB}" dt="2024-05-06T15:42:52.196" v="14172" actId="20577"/>
        <pc:sldMkLst>
          <pc:docMk/>
          <pc:sldMk cId="2307416541" sldId="285"/>
        </pc:sldMkLst>
        <pc:spChg chg="mod">
          <ac:chgData name="diana cascaval" userId="6fa8c061512af9ce" providerId="LiveId" clId="{68377CD4-0BB8-49FE-BEB9-29F6FAEB7BCB}" dt="2024-05-06T15:08:39.658" v="13036" actId="14100"/>
          <ac:spMkLst>
            <pc:docMk/>
            <pc:sldMk cId="2307416541" sldId="285"/>
            <ac:spMk id="2" creationId="{D79A1B2C-B443-5E25-2F19-4E23630B0FF9}"/>
          </ac:spMkLst>
        </pc:spChg>
        <pc:spChg chg="del mod">
          <ac:chgData name="diana cascaval" userId="6fa8c061512af9ce" providerId="LiveId" clId="{68377CD4-0BB8-49FE-BEB9-29F6FAEB7BCB}" dt="2024-05-06T15:19:41.774" v="14098" actId="12084"/>
          <ac:spMkLst>
            <pc:docMk/>
            <pc:sldMk cId="2307416541" sldId="285"/>
            <ac:spMk id="3" creationId="{57D7F80F-9CCD-65E9-2587-17AEC1A6E42F}"/>
          </ac:spMkLst>
        </pc:spChg>
        <pc:graphicFrameChg chg="add mod modGraphic">
          <ac:chgData name="diana cascaval" userId="6fa8c061512af9ce" providerId="LiveId" clId="{68377CD4-0BB8-49FE-BEB9-29F6FAEB7BCB}" dt="2024-05-06T15:42:52.196" v="14172" actId="20577"/>
          <ac:graphicFrameMkLst>
            <pc:docMk/>
            <pc:sldMk cId="2307416541" sldId="285"/>
            <ac:graphicFrameMk id="4" creationId="{633BE2C8-BEDB-7D78-24D2-5D98D9C81C45}"/>
          </ac:graphicFrameMkLst>
        </pc:graphicFrameChg>
      </pc:sldChg>
      <pc:sldChg chg="addSp delSp modSp new mod">
        <pc:chgData name="diana cascaval" userId="6fa8c061512af9ce" providerId="LiveId" clId="{68377CD4-0BB8-49FE-BEB9-29F6FAEB7BCB}" dt="2024-05-06T16:22:25.511" v="16782" actId="207"/>
        <pc:sldMkLst>
          <pc:docMk/>
          <pc:sldMk cId="3544581873" sldId="286"/>
        </pc:sldMkLst>
        <pc:spChg chg="mod">
          <ac:chgData name="diana cascaval" userId="6fa8c061512af9ce" providerId="LiveId" clId="{68377CD4-0BB8-49FE-BEB9-29F6FAEB7BCB}" dt="2024-05-06T16:22:25.511" v="16782" actId="207"/>
          <ac:spMkLst>
            <pc:docMk/>
            <pc:sldMk cId="3544581873" sldId="286"/>
            <ac:spMk id="2" creationId="{AACD8948-2FA3-F49D-5724-A6C24B670566}"/>
          </ac:spMkLst>
        </pc:spChg>
        <pc:spChg chg="del mod">
          <ac:chgData name="diana cascaval" userId="6fa8c061512af9ce" providerId="LiveId" clId="{68377CD4-0BB8-49FE-BEB9-29F6FAEB7BCB}" dt="2024-05-06T16:00:49.238" v="15371" actId="12084"/>
          <ac:spMkLst>
            <pc:docMk/>
            <pc:sldMk cId="3544581873" sldId="286"/>
            <ac:spMk id="3" creationId="{1A0685B6-C07A-47CC-76F8-9DC7938418A1}"/>
          </ac:spMkLst>
        </pc:spChg>
        <pc:graphicFrameChg chg="add mod modGraphic">
          <ac:chgData name="diana cascaval" userId="6fa8c061512af9ce" providerId="LiveId" clId="{68377CD4-0BB8-49FE-BEB9-29F6FAEB7BCB}" dt="2024-05-06T16:02:34.084" v="15399" actId="123"/>
          <ac:graphicFrameMkLst>
            <pc:docMk/>
            <pc:sldMk cId="3544581873" sldId="286"/>
            <ac:graphicFrameMk id="4" creationId="{6C63D180-ACAF-1E43-D26D-E1DF18B12736}"/>
          </ac:graphicFrameMkLst>
        </pc:graphicFrameChg>
      </pc:sldChg>
      <pc:sldChg chg="addSp delSp modSp new mod">
        <pc:chgData name="diana cascaval" userId="6fa8c061512af9ce" providerId="LiveId" clId="{68377CD4-0BB8-49FE-BEB9-29F6FAEB7BCB}" dt="2024-05-06T16:32:28.630" v="17535" actId="403"/>
        <pc:sldMkLst>
          <pc:docMk/>
          <pc:sldMk cId="141843581" sldId="287"/>
        </pc:sldMkLst>
        <pc:spChg chg="del">
          <ac:chgData name="diana cascaval" userId="6fa8c061512af9ce" providerId="LiveId" clId="{68377CD4-0BB8-49FE-BEB9-29F6FAEB7BCB}" dt="2024-05-06T16:02:51.612" v="15401" actId="21"/>
          <ac:spMkLst>
            <pc:docMk/>
            <pc:sldMk cId="141843581" sldId="287"/>
            <ac:spMk id="2" creationId="{7342ADE8-D143-3E7E-849A-55E6F4789887}"/>
          </ac:spMkLst>
        </pc:spChg>
        <pc:spChg chg="del mod">
          <ac:chgData name="diana cascaval" userId="6fa8c061512af9ce" providerId="LiveId" clId="{68377CD4-0BB8-49FE-BEB9-29F6FAEB7BCB}" dt="2024-05-06T16:28:59.252" v="17489" actId="12084"/>
          <ac:spMkLst>
            <pc:docMk/>
            <pc:sldMk cId="141843581" sldId="287"/>
            <ac:spMk id="3" creationId="{6D7905E3-6CC2-0AB8-B4C3-54C8412565C3}"/>
          </ac:spMkLst>
        </pc:spChg>
        <pc:graphicFrameChg chg="add mod modGraphic">
          <ac:chgData name="diana cascaval" userId="6fa8c061512af9ce" providerId="LiveId" clId="{68377CD4-0BB8-49FE-BEB9-29F6FAEB7BCB}" dt="2024-05-06T16:32:28.630" v="17535" actId="403"/>
          <ac:graphicFrameMkLst>
            <pc:docMk/>
            <pc:sldMk cId="141843581" sldId="287"/>
            <ac:graphicFrameMk id="4" creationId="{D62BD6ED-4C61-6D2D-2A40-34AA248BF0FE}"/>
          </ac:graphicFrameMkLst>
        </pc:graphicFrameChg>
      </pc:sldChg>
      <pc:sldChg chg="addSp delSp modSp add mod">
        <pc:chgData name="diana cascaval" userId="6fa8c061512af9ce" providerId="LiveId" clId="{68377CD4-0BB8-49FE-BEB9-29F6FAEB7BCB}" dt="2024-05-06T16:32:14.212" v="17533"/>
        <pc:sldMkLst>
          <pc:docMk/>
          <pc:sldMk cId="1450914386" sldId="288"/>
        </pc:sldMkLst>
        <pc:spChg chg="del mod">
          <ac:chgData name="diana cascaval" userId="6fa8c061512af9ce" providerId="LiveId" clId="{68377CD4-0BB8-49FE-BEB9-29F6FAEB7BCB}" dt="2024-05-06T16:30:46.917" v="17512" actId="12084"/>
          <ac:spMkLst>
            <pc:docMk/>
            <pc:sldMk cId="1450914386" sldId="288"/>
            <ac:spMk id="3" creationId="{6D7905E3-6CC2-0AB8-B4C3-54C8412565C3}"/>
          </ac:spMkLst>
        </pc:spChg>
        <pc:graphicFrameChg chg="add mod modGraphic">
          <ac:chgData name="diana cascaval" userId="6fa8c061512af9ce" providerId="LiveId" clId="{68377CD4-0BB8-49FE-BEB9-29F6FAEB7BCB}" dt="2024-05-06T16:32:14.212" v="17533"/>
          <ac:graphicFrameMkLst>
            <pc:docMk/>
            <pc:sldMk cId="1450914386" sldId="288"/>
            <ac:graphicFrameMk id="2" creationId="{8A46842D-9547-DF5C-3C6D-56A092ACFF7A}"/>
          </ac:graphicFrameMkLst>
        </pc:graphicFrameChg>
      </pc:sldChg>
      <pc:sldMasterChg chg="setBg modSldLayout">
        <pc:chgData name="diana cascaval" userId="6fa8c061512af9ce" providerId="LiveId" clId="{68377CD4-0BB8-49FE-BEB9-29F6FAEB7BCB}" dt="2024-05-02T14:19:14.877" v="3431"/>
        <pc:sldMasterMkLst>
          <pc:docMk/>
          <pc:sldMasterMk cId="1247659212" sldId="2147483877"/>
        </pc:sldMasterMkLst>
        <pc:sldLayoutChg chg="setBg">
          <pc:chgData name="diana cascaval" userId="6fa8c061512af9ce" providerId="LiveId" clId="{68377CD4-0BB8-49FE-BEB9-29F6FAEB7BCB}" dt="2024-05-02T14:19:14.877" v="3431"/>
          <pc:sldLayoutMkLst>
            <pc:docMk/>
            <pc:sldMasterMk cId="1247659212" sldId="2147483877"/>
            <pc:sldLayoutMk cId="386772707" sldId="2147483866"/>
          </pc:sldLayoutMkLst>
        </pc:sldLayoutChg>
        <pc:sldLayoutChg chg="setBg">
          <pc:chgData name="diana cascaval" userId="6fa8c061512af9ce" providerId="LiveId" clId="{68377CD4-0BB8-49FE-BEB9-29F6FAEB7BCB}" dt="2024-05-02T14:19:14.877" v="3431"/>
          <pc:sldLayoutMkLst>
            <pc:docMk/>
            <pc:sldMasterMk cId="1247659212" sldId="2147483877"/>
            <pc:sldLayoutMk cId="3704343803" sldId="2147483867"/>
          </pc:sldLayoutMkLst>
        </pc:sldLayoutChg>
        <pc:sldLayoutChg chg="setBg">
          <pc:chgData name="diana cascaval" userId="6fa8c061512af9ce" providerId="LiveId" clId="{68377CD4-0BB8-49FE-BEB9-29F6FAEB7BCB}" dt="2024-05-02T14:19:14.877" v="3431"/>
          <pc:sldLayoutMkLst>
            <pc:docMk/>
            <pc:sldMasterMk cId="1247659212" sldId="2147483877"/>
            <pc:sldLayoutMk cId="919072758" sldId="2147483868"/>
          </pc:sldLayoutMkLst>
        </pc:sldLayoutChg>
        <pc:sldLayoutChg chg="setBg">
          <pc:chgData name="diana cascaval" userId="6fa8c061512af9ce" providerId="LiveId" clId="{68377CD4-0BB8-49FE-BEB9-29F6FAEB7BCB}" dt="2024-05-02T14:19:14.877" v="3431"/>
          <pc:sldLayoutMkLst>
            <pc:docMk/>
            <pc:sldMasterMk cId="1247659212" sldId="2147483877"/>
            <pc:sldLayoutMk cId="433698893" sldId="2147483869"/>
          </pc:sldLayoutMkLst>
        </pc:sldLayoutChg>
        <pc:sldLayoutChg chg="setBg">
          <pc:chgData name="diana cascaval" userId="6fa8c061512af9ce" providerId="LiveId" clId="{68377CD4-0BB8-49FE-BEB9-29F6FAEB7BCB}" dt="2024-05-02T14:19:14.877" v="3431"/>
          <pc:sldLayoutMkLst>
            <pc:docMk/>
            <pc:sldMasterMk cId="1247659212" sldId="2147483877"/>
            <pc:sldLayoutMk cId="1426744300" sldId="2147483870"/>
          </pc:sldLayoutMkLst>
        </pc:sldLayoutChg>
        <pc:sldLayoutChg chg="setBg">
          <pc:chgData name="diana cascaval" userId="6fa8c061512af9ce" providerId="LiveId" clId="{68377CD4-0BB8-49FE-BEB9-29F6FAEB7BCB}" dt="2024-05-02T14:19:14.877" v="3431"/>
          <pc:sldLayoutMkLst>
            <pc:docMk/>
            <pc:sldMasterMk cId="1247659212" sldId="2147483877"/>
            <pc:sldLayoutMk cId="2616537522" sldId="2147483871"/>
          </pc:sldLayoutMkLst>
        </pc:sldLayoutChg>
        <pc:sldLayoutChg chg="setBg">
          <pc:chgData name="diana cascaval" userId="6fa8c061512af9ce" providerId="LiveId" clId="{68377CD4-0BB8-49FE-BEB9-29F6FAEB7BCB}" dt="2024-05-02T14:19:14.877" v="3431"/>
          <pc:sldLayoutMkLst>
            <pc:docMk/>
            <pc:sldMasterMk cId="1247659212" sldId="2147483877"/>
            <pc:sldLayoutMk cId="2702435471" sldId="2147483872"/>
          </pc:sldLayoutMkLst>
        </pc:sldLayoutChg>
        <pc:sldLayoutChg chg="modSp setBg">
          <pc:chgData name="diana cascaval" userId="6fa8c061512af9ce" providerId="LiveId" clId="{68377CD4-0BB8-49FE-BEB9-29F6FAEB7BCB}" dt="2024-05-02T14:19:14.877" v="3431"/>
          <pc:sldLayoutMkLst>
            <pc:docMk/>
            <pc:sldMasterMk cId="1247659212" sldId="2147483877"/>
            <pc:sldLayoutMk cId="2563832180" sldId="2147483873"/>
          </pc:sldLayoutMkLst>
        </pc:sldLayoutChg>
        <pc:sldLayoutChg chg="setBg">
          <pc:chgData name="diana cascaval" userId="6fa8c061512af9ce" providerId="LiveId" clId="{68377CD4-0BB8-49FE-BEB9-29F6FAEB7BCB}" dt="2024-05-02T14:19:14.877" v="3431"/>
          <pc:sldLayoutMkLst>
            <pc:docMk/>
            <pc:sldMasterMk cId="1247659212" sldId="2147483877"/>
            <pc:sldLayoutMk cId="532135306" sldId="2147483874"/>
          </pc:sldLayoutMkLst>
        </pc:sldLayoutChg>
        <pc:sldLayoutChg chg="setBg">
          <pc:chgData name="diana cascaval" userId="6fa8c061512af9ce" providerId="LiveId" clId="{68377CD4-0BB8-49FE-BEB9-29F6FAEB7BCB}" dt="2024-05-02T14:19:14.877" v="3431"/>
          <pc:sldLayoutMkLst>
            <pc:docMk/>
            <pc:sldMasterMk cId="1247659212" sldId="2147483877"/>
            <pc:sldLayoutMk cId="2953803936" sldId="2147483875"/>
          </pc:sldLayoutMkLst>
        </pc:sldLayoutChg>
        <pc:sldLayoutChg chg="setBg">
          <pc:chgData name="diana cascaval" userId="6fa8c061512af9ce" providerId="LiveId" clId="{68377CD4-0BB8-49FE-BEB9-29F6FAEB7BCB}" dt="2024-05-02T14:19:14.877" v="3431"/>
          <pc:sldLayoutMkLst>
            <pc:docMk/>
            <pc:sldMasterMk cId="1247659212" sldId="2147483877"/>
            <pc:sldLayoutMk cId="2020910799" sldId="2147483876"/>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2B439D-8990-4306-B634-4631E98E3F54}" type="doc">
      <dgm:prSet loTypeId="urn:microsoft.com/office/officeart/2016/7/layout/BasicProcessNew" loCatId="process" qsTypeId="urn:microsoft.com/office/officeart/2005/8/quickstyle/simple1" qsCatId="simple" csTypeId="urn:microsoft.com/office/officeart/2005/8/colors/accent2_2" csCatId="accent2" phldr="1"/>
      <dgm:spPr/>
      <dgm:t>
        <a:bodyPr/>
        <a:lstStyle/>
        <a:p>
          <a:endParaRPr lang="en-US"/>
        </a:p>
      </dgm:t>
    </dgm:pt>
    <dgm:pt modelId="{D385FE41-33AE-47EE-9E29-EE07FAF5AFA8}">
      <dgm:prSet custT="1"/>
      <dgm:spPr>
        <a:solidFill>
          <a:schemeClr val="accent2">
            <a:lumMod val="40000"/>
            <a:lumOff val="60000"/>
          </a:schemeClr>
        </a:solidFill>
      </dgm:spPr>
      <dgm:t>
        <a:bodyPr/>
        <a:lstStyle/>
        <a:p>
          <a:r>
            <a:rPr lang="it-IT" sz="1600" dirty="0">
              <a:solidFill>
                <a:schemeClr val="tx1"/>
              </a:solidFill>
              <a:latin typeface="Times New Roman" panose="02020603050405020304" pitchFamily="18" charset="0"/>
              <a:cs typeface="Times New Roman" panose="02020603050405020304" pitchFamily="18" charset="0"/>
            </a:rPr>
            <a:t>L’adozione nasce come istituto con funzione ed effetti patrimoniali, teso a creare il rapporto di filiazione al fine di consentire agli adottanti la trasmissione del patrimonio e del nome familiare;</a:t>
          </a:r>
          <a:endParaRPr lang="en-US" sz="1600" dirty="0">
            <a:solidFill>
              <a:schemeClr val="tx1"/>
            </a:solidFill>
            <a:latin typeface="Times New Roman" panose="02020603050405020304" pitchFamily="18" charset="0"/>
            <a:cs typeface="Times New Roman" panose="02020603050405020304" pitchFamily="18" charset="0"/>
          </a:endParaRPr>
        </a:p>
      </dgm:t>
    </dgm:pt>
    <dgm:pt modelId="{7C31D186-C63F-4BD7-AD12-5488E66C8B25}" type="parTrans" cxnId="{988AD4E5-BACB-454B-803F-1B34EABC6AF5}">
      <dgm:prSet/>
      <dgm:spPr/>
      <dgm:t>
        <a:bodyPr/>
        <a:lstStyle/>
        <a:p>
          <a:endParaRPr lang="en-US"/>
        </a:p>
      </dgm:t>
    </dgm:pt>
    <dgm:pt modelId="{F4A143EB-7222-4611-B5FC-E26CF297CBB8}" type="sibTrans" cxnId="{988AD4E5-BACB-454B-803F-1B34EABC6AF5}">
      <dgm:prSet phldrT="1"/>
      <dgm:spPr/>
      <dgm:t>
        <a:bodyPr/>
        <a:lstStyle/>
        <a:p>
          <a:endParaRPr lang="en-US"/>
        </a:p>
      </dgm:t>
    </dgm:pt>
    <dgm:pt modelId="{0768DDA2-26D5-479F-A695-3C5CB314152A}">
      <dgm:prSet custT="1"/>
      <dgm:spPr>
        <a:solidFill>
          <a:schemeClr val="bg2">
            <a:lumMod val="75000"/>
          </a:schemeClr>
        </a:solidFill>
      </dgm:spPr>
      <dgm:t>
        <a:bodyPr/>
        <a:lstStyle/>
        <a:p>
          <a:r>
            <a:rPr lang="it-IT" sz="1800" dirty="0">
              <a:solidFill>
                <a:schemeClr val="tx1"/>
              </a:solidFill>
              <a:latin typeface="Times New Roman" panose="02020603050405020304" pitchFamily="18" charset="0"/>
              <a:cs typeface="Times New Roman" panose="02020603050405020304" pitchFamily="18" charset="0"/>
            </a:rPr>
            <a:t>il codice civile del 1942 regola solo l’adozione del maggiorenne (adozione ordinaria) agli artt. 291 ss.;</a:t>
          </a:r>
          <a:endParaRPr lang="en-US" sz="1800" dirty="0">
            <a:solidFill>
              <a:schemeClr val="tx1"/>
            </a:solidFill>
            <a:latin typeface="Times New Roman" panose="02020603050405020304" pitchFamily="18" charset="0"/>
            <a:cs typeface="Times New Roman" panose="02020603050405020304" pitchFamily="18" charset="0"/>
          </a:endParaRPr>
        </a:p>
      </dgm:t>
    </dgm:pt>
    <dgm:pt modelId="{9E597750-672F-4ADF-B201-6276779B98E2}" type="parTrans" cxnId="{E2E64E12-FC67-4384-8E22-754C726A4D72}">
      <dgm:prSet/>
      <dgm:spPr/>
      <dgm:t>
        <a:bodyPr/>
        <a:lstStyle/>
        <a:p>
          <a:endParaRPr lang="en-US"/>
        </a:p>
      </dgm:t>
    </dgm:pt>
    <dgm:pt modelId="{79186681-599F-418D-B747-4EC513F75578}" type="sibTrans" cxnId="{E2E64E12-FC67-4384-8E22-754C726A4D72}">
      <dgm:prSet phldrT="2"/>
      <dgm:spPr/>
      <dgm:t>
        <a:bodyPr/>
        <a:lstStyle/>
        <a:p>
          <a:endParaRPr lang="en-US"/>
        </a:p>
      </dgm:t>
    </dgm:pt>
    <dgm:pt modelId="{7C0E1751-D65E-41DC-963B-781E2CED4F61}">
      <dgm:prSet custT="1"/>
      <dgm:spPr>
        <a:solidFill>
          <a:schemeClr val="accent2">
            <a:lumMod val="40000"/>
            <a:lumOff val="60000"/>
          </a:schemeClr>
        </a:solidFill>
      </dgm:spPr>
      <dgm:t>
        <a:bodyPr/>
        <a:lstStyle/>
        <a:p>
          <a:r>
            <a:rPr lang="it-IT" sz="1600" dirty="0">
              <a:solidFill>
                <a:schemeClr val="tx1"/>
              </a:solidFill>
              <a:latin typeface="Times New Roman" panose="02020603050405020304" pitchFamily="18" charset="0"/>
              <a:cs typeface="Times New Roman" panose="02020603050405020304" pitchFamily="18" charset="0"/>
            </a:rPr>
            <a:t>la l. 5 giugno 1967, n. 431 introduce nel codice civile, al Capo III, Titolo VIII del Libro I, l’adozione «speciale», che ripensa l’istituto nella prospettiva di accordare tutela al minore in stato di abbandono;</a:t>
          </a:r>
          <a:endParaRPr lang="en-US" sz="1600" dirty="0">
            <a:solidFill>
              <a:schemeClr val="tx1"/>
            </a:solidFill>
            <a:latin typeface="Times New Roman" panose="02020603050405020304" pitchFamily="18" charset="0"/>
            <a:cs typeface="Times New Roman" panose="02020603050405020304" pitchFamily="18" charset="0"/>
          </a:endParaRPr>
        </a:p>
      </dgm:t>
    </dgm:pt>
    <dgm:pt modelId="{F9A0A452-6F79-435B-A13C-74E74D599D1D}" type="parTrans" cxnId="{C80C49B9-4352-4BB8-B172-D4ECE404BA1C}">
      <dgm:prSet/>
      <dgm:spPr/>
      <dgm:t>
        <a:bodyPr/>
        <a:lstStyle/>
        <a:p>
          <a:endParaRPr lang="en-US"/>
        </a:p>
      </dgm:t>
    </dgm:pt>
    <dgm:pt modelId="{C9F0477E-C86C-46F3-B5B8-518566CA29A6}" type="sibTrans" cxnId="{C80C49B9-4352-4BB8-B172-D4ECE404BA1C}">
      <dgm:prSet phldrT="3"/>
      <dgm:spPr/>
      <dgm:t>
        <a:bodyPr/>
        <a:lstStyle/>
        <a:p>
          <a:endParaRPr lang="en-US"/>
        </a:p>
      </dgm:t>
    </dgm:pt>
    <dgm:pt modelId="{FB722CDA-16AB-4455-B5D6-50E68344984D}">
      <dgm:prSet custT="1"/>
      <dgm:spPr>
        <a:solidFill>
          <a:schemeClr val="bg2">
            <a:lumMod val="75000"/>
          </a:schemeClr>
        </a:solidFill>
      </dgm:spPr>
      <dgm:t>
        <a:bodyPr/>
        <a:lstStyle/>
        <a:p>
          <a:r>
            <a:rPr lang="it-IT" sz="1800" dirty="0">
              <a:solidFill>
                <a:schemeClr val="tx1"/>
              </a:solidFill>
              <a:latin typeface="Times New Roman" panose="02020603050405020304" pitchFamily="18" charset="0"/>
              <a:cs typeface="Times New Roman" panose="02020603050405020304" pitchFamily="18" charset="0"/>
            </a:rPr>
            <a:t>La l. 4 maggio 1983, n. 184 abroga il Capo III «Dell’adozione speciale» e regola l’adozione dei minori;</a:t>
          </a:r>
          <a:endParaRPr lang="en-US" sz="1800" dirty="0">
            <a:solidFill>
              <a:schemeClr val="tx1"/>
            </a:solidFill>
            <a:latin typeface="Times New Roman" panose="02020603050405020304" pitchFamily="18" charset="0"/>
            <a:cs typeface="Times New Roman" panose="02020603050405020304" pitchFamily="18" charset="0"/>
          </a:endParaRPr>
        </a:p>
      </dgm:t>
    </dgm:pt>
    <dgm:pt modelId="{BEAAE36B-6B41-4FA8-9E18-2A896BA52DCB}" type="parTrans" cxnId="{1D7ACAE1-557C-4CB7-9639-FFA9225C5472}">
      <dgm:prSet/>
      <dgm:spPr/>
      <dgm:t>
        <a:bodyPr/>
        <a:lstStyle/>
        <a:p>
          <a:endParaRPr lang="en-US"/>
        </a:p>
      </dgm:t>
    </dgm:pt>
    <dgm:pt modelId="{BDE6D0B6-FFD2-4079-AE9E-B538BD028066}" type="sibTrans" cxnId="{1D7ACAE1-557C-4CB7-9639-FFA9225C5472}">
      <dgm:prSet phldrT="4"/>
      <dgm:spPr/>
      <dgm:t>
        <a:bodyPr/>
        <a:lstStyle/>
        <a:p>
          <a:endParaRPr lang="en-US"/>
        </a:p>
      </dgm:t>
    </dgm:pt>
    <dgm:pt modelId="{75DEA259-53D5-4E08-87A6-A851B5569FA0}">
      <dgm:prSet custT="1"/>
      <dgm:spPr>
        <a:solidFill>
          <a:schemeClr val="accent2">
            <a:lumMod val="40000"/>
            <a:lumOff val="60000"/>
          </a:schemeClr>
        </a:solidFill>
      </dgm:spPr>
      <dgm:t>
        <a:bodyPr/>
        <a:lstStyle/>
        <a:p>
          <a:r>
            <a:rPr lang="it-IT" sz="1500" dirty="0">
              <a:solidFill>
                <a:schemeClr val="tx1"/>
              </a:solidFill>
              <a:latin typeface="Times New Roman" panose="02020603050405020304" pitchFamily="18" charset="0"/>
              <a:cs typeface="Times New Roman" panose="02020603050405020304" pitchFamily="18" charset="0"/>
            </a:rPr>
            <a:t>la Convenzione de L’Aja sulla protezione dei minori e sulla cooperazione in materia di adozione internazionale del 1993 viene ratificata dall’Italia con la l. n. 476/1998, che introduce nella l. n. 184/1983 la nuova disciplina sull’adozione internazionale.</a:t>
          </a:r>
          <a:endParaRPr lang="en-US" sz="1500" dirty="0">
            <a:solidFill>
              <a:schemeClr val="tx1"/>
            </a:solidFill>
            <a:latin typeface="Times New Roman" panose="02020603050405020304" pitchFamily="18" charset="0"/>
            <a:cs typeface="Times New Roman" panose="02020603050405020304" pitchFamily="18" charset="0"/>
          </a:endParaRPr>
        </a:p>
      </dgm:t>
    </dgm:pt>
    <dgm:pt modelId="{68B484F6-943E-4E1D-86F9-47F178B57BCE}" type="parTrans" cxnId="{76F0A6DB-0C58-4E00-8594-962A6A695E36}">
      <dgm:prSet/>
      <dgm:spPr/>
      <dgm:t>
        <a:bodyPr/>
        <a:lstStyle/>
        <a:p>
          <a:endParaRPr lang="en-US"/>
        </a:p>
      </dgm:t>
    </dgm:pt>
    <dgm:pt modelId="{41954FAB-B07B-405E-BC2F-5B0A9B6A3CE1}" type="sibTrans" cxnId="{76F0A6DB-0C58-4E00-8594-962A6A695E36}">
      <dgm:prSet phldrT="5"/>
      <dgm:spPr/>
      <dgm:t>
        <a:bodyPr/>
        <a:lstStyle/>
        <a:p>
          <a:endParaRPr lang="en-US"/>
        </a:p>
      </dgm:t>
    </dgm:pt>
    <dgm:pt modelId="{CC4C6ABE-087D-4ADF-86CE-E36F9F87B6F5}" type="pres">
      <dgm:prSet presAssocID="{432B439D-8990-4306-B634-4631E98E3F54}" presName="Name0" presStyleCnt="0">
        <dgm:presLayoutVars>
          <dgm:dir/>
          <dgm:resizeHandles val="exact"/>
        </dgm:presLayoutVars>
      </dgm:prSet>
      <dgm:spPr/>
    </dgm:pt>
    <dgm:pt modelId="{1EE0584F-F17F-4277-BCD2-9CDF7D5A8BFF}" type="pres">
      <dgm:prSet presAssocID="{D385FE41-33AE-47EE-9E29-EE07FAF5AFA8}" presName="node" presStyleLbl="node1" presStyleIdx="0" presStyleCnt="9" custScaleY="122655">
        <dgm:presLayoutVars>
          <dgm:bulletEnabled val="1"/>
        </dgm:presLayoutVars>
      </dgm:prSet>
      <dgm:spPr/>
    </dgm:pt>
    <dgm:pt modelId="{FBA8D2E9-BF7A-4955-9E1D-7778F3D0C0EF}" type="pres">
      <dgm:prSet presAssocID="{F4A143EB-7222-4611-B5FC-E26CF297CBB8}" presName="sibTransSpacerBeforeConnector" presStyleCnt="0"/>
      <dgm:spPr/>
    </dgm:pt>
    <dgm:pt modelId="{1E2C0F41-D873-4069-963B-E75E0425035F}" type="pres">
      <dgm:prSet presAssocID="{F4A143EB-7222-4611-B5FC-E26CF297CBB8}" presName="sibTrans" presStyleLbl="node1" presStyleIdx="1" presStyleCnt="9"/>
      <dgm:spPr/>
    </dgm:pt>
    <dgm:pt modelId="{BEF17634-0A78-4FAA-99D9-3B0E7DC0B275}" type="pres">
      <dgm:prSet presAssocID="{F4A143EB-7222-4611-B5FC-E26CF297CBB8}" presName="sibTransSpacerAfterConnector" presStyleCnt="0"/>
      <dgm:spPr/>
    </dgm:pt>
    <dgm:pt modelId="{D3E636C9-0E2A-46C1-8919-C38F27CAA98B}" type="pres">
      <dgm:prSet presAssocID="{0768DDA2-26D5-479F-A695-3C5CB314152A}" presName="node" presStyleLbl="node1" presStyleIdx="2" presStyleCnt="9" custScaleY="123466">
        <dgm:presLayoutVars>
          <dgm:bulletEnabled val="1"/>
        </dgm:presLayoutVars>
      </dgm:prSet>
      <dgm:spPr/>
    </dgm:pt>
    <dgm:pt modelId="{AAA8B636-460B-4C4C-AF04-D12B1981EDE8}" type="pres">
      <dgm:prSet presAssocID="{79186681-599F-418D-B747-4EC513F75578}" presName="sibTransSpacerBeforeConnector" presStyleCnt="0"/>
      <dgm:spPr/>
    </dgm:pt>
    <dgm:pt modelId="{614A87A1-21B4-43FA-87B7-6D0BA7EA0259}" type="pres">
      <dgm:prSet presAssocID="{79186681-599F-418D-B747-4EC513F75578}" presName="sibTrans" presStyleLbl="node1" presStyleIdx="3" presStyleCnt="9"/>
      <dgm:spPr/>
    </dgm:pt>
    <dgm:pt modelId="{F8ADDB0D-3949-4A9B-8BB9-B34CEDC2BD1F}" type="pres">
      <dgm:prSet presAssocID="{79186681-599F-418D-B747-4EC513F75578}" presName="sibTransSpacerAfterConnector" presStyleCnt="0"/>
      <dgm:spPr/>
    </dgm:pt>
    <dgm:pt modelId="{1CB6C84A-5FCD-404D-922E-40FE9EC4F372}" type="pres">
      <dgm:prSet presAssocID="{7C0E1751-D65E-41DC-963B-781E2CED4F61}" presName="node" presStyleLbl="node1" presStyleIdx="4" presStyleCnt="9" custScaleY="122655">
        <dgm:presLayoutVars>
          <dgm:bulletEnabled val="1"/>
        </dgm:presLayoutVars>
      </dgm:prSet>
      <dgm:spPr/>
    </dgm:pt>
    <dgm:pt modelId="{92ADC943-68BD-4B1B-85B5-48B77362E7B5}" type="pres">
      <dgm:prSet presAssocID="{C9F0477E-C86C-46F3-B5B8-518566CA29A6}" presName="sibTransSpacerBeforeConnector" presStyleCnt="0"/>
      <dgm:spPr/>
    </dgm:pt>
    <dgm:pt modelId="{00FFCD3C-6AB8-4857-8149-47FD6B8C5064}" type="pres">
      <dgm:prSet presAssocID="{C9F0477E-C86C-46F3-B5B8-518566CA29A6}" presName="sibTrans" presStyleLbl="node1" presStyleIdx="5" presStyleCnt="9"/>
      <dgm:spPr/>
    </dgm:pt>
    <dgm:pt modelId="{A784D5FC-C95D-4756-8EE1-DE1EDABA59A5}" type="pres">
      <dgm:prSet presAssocID="{C9F0477E-C86C-46F3-B5B8-518566CA29A6}" presName="sibTransSpacerAfterConnector" presStyleCnt="0"/>
      <dgm:spPr/>
    </dgm:pt>
    <dgm:pt modelId="{BDD89C51-AACD-4B5F-AF52-468B3001EE75}" type="pres">
      <dgm:prSet presAssocID="{FB722CDA-16AB-4455-B5D6-50E68344984D}" presName="node" presStyleLbl="node1" presStyleIdx="6" presStyleCnt="9" custScaleY="122655">
        <dgm:presLayoutVars>
          <dgm:bulletEnabled val="1"/>
        </dgm:presLayoutVars>
      </dgm:prSet>
      <dgm:spPr/>
    </dgm:pt>
    <dgm:pt modelId="{A3B45647-84CC-42BB-ACAE-0B6B05E75984}" type="pres">
      <dgm:prSet presAssocID="{BDE6D0B6-FFD2-4079-AE9E-B538BD028066}" presName="sibTransSpacerBeforeConnector" presStyleCnt="0"/>
      <dgm:spPr/>
    </dgm:pt>
    <dgm:pt modelId="{726E283F-72AB-479B-AD50-533B9883E4E1}" type="pres">
      <dgm:prSet presAssocID="{BDE6D0B6-FFD2-4079-AE9E-B538BD028066}" presName="sibTrans" presStyleLbl="node1" presStyleIdx="7" presStyleCnt="9"/>
      <dgm:spPr/>
    </dgm:pt>
    <dgm:pt modelId="{94D3B4ED-213B-45A3-8BDD-DCF5CEB9C9D1}" type="pres">
      <dgm:prSet presAssocID="{BDE6D0B6-FFD2-4079-AE9E-B538BD028066}" presName="sibTransSpacerAfterConnector" presStyleCnt="0"/>
      <dgm:spPr/>
    </dgm:pt>
    <dgm:pt modelId="{410B18FC-1B03-4754-B943-5DF4882ED790}" type="pres">
      <dgm:prSet presAssocID="{75DEA259-53D5-4E08-87A6-A851B5569FA0}" presName="node" presStyleLbl="node1" presStyleIdx="8" presStyleCnt="9" custScaleX="103551" custScaleY="122655" custLinFactNeighborX="22792" custLinFactNeighborY="20184">
        <dgm:presLayoutVars>
          <dgm:bulletEnabled val="1"/>
        </dgm:presLayoutVars>
      </dgm:prSet>
      <dgm:spPr/>
    </dgm:pt>
  </dgm:ptLst>
  <dgm:cxnLst>
    <dgm:cxn modelId="{E2E64E12-FC67-4384-8E22-754C726A4D72}" srcId="{432B439D-8990-4306-B634-4631E98E3F54}" destId="{0768DDA2-26D5-479F-A695-3C5CB314152A}" srcOrd="1" destOrd="0" parTransId="{9E597750-672F-4ADF-B201-6276779B98E2}" sibTransId="{79186681-599F-418D-B747-4EC513F75578}"/>
    <dgm:cxn modelId="{30859C12-7973-4812-AB37-41EE55BD4EC7}" type="presOf" srcId="{BDE6D0B6-FFD2-4079-AE9E-B538BD028066}" destId="{726E283F-72AB-479B-AD50-533B9883E4E1}" srcOrd="0" destOrd="0" presId="urn:microsoft.com/office/officeart/2016/7/layout/BasicProcessNew"/>
    <dgm:cxn modelId="{2C696261-5278-4464-B7CF-502DFCA4A299}" type="presOf" srcId="{D385FE41-33AE-47EE-9E29-EE07FAF5AFA8}" destId="{1EE0584F-F17F-4277-BCD2-9CDF7D5A8BFF}" srcOrd="0" destOrd="0" presId="urn:microsoft.com/office/officeart/2016/7/layout/BasicProcessNew"/>
    <dgm:cxn modelId="{17B9B544-9989-415E-9CE4-D8D97FD380B0}" type="presOf" srcId="{C9F0477E-C86C-46F3-B5B8-518566CA29A6}" destId="{00FFCD3C-6AB8-4857-8149-47FD6B8C5064}" srcOrd="0" destOrd="0" presId="urn:microsoft.com/office/officeart/2016/7/layout/BasicProcessNew"/>
    <dgm:cxn modelId="{5E132C6D-0542-49EC-B932-39B526403B08}" type="presOf" srcId="{79186681-599F-418D-B747-4EC513F75578}" destId="{614A87A1-21B4-43FA-87B7-6D0BA7EA0259}" srcOrd="0" destOrd="0" presId="urn:microsoft.com/office/officeart/2016/7/layout/BasicProcessNew"/>
    <dgm:cxn modelId="{60741052-B56A-4D39-845C-F6781D5742AC}" type="presOf" srcId="{F4A143EB-7222-4611-B5FC-E26CF297CBB8}" destId="{1E2C0F41-D873-4069-963B-E75E0425035F}" srcOrd="0" destOrd="0" presId="urn:microsoft.com/office/officeart/2016/7/layout/BasicProcessNew"/>
    <dgm:cxn modelId="{391E8D7B-9885-4F93-93E2-3A661308D0F3}" type="presOf" srcId="{0768DDA2-26D5-479F-A695-3C5CB314152A}" destId="{D3E636C9-0E2A-46C1-8919-C38F27CAA98B}" srcOrd="0" destOrd="0" presId="urn:microsoft.com/office/officeart/2016/7/layout/BasicProcessNew"/>
    <dgm:cxn modelId="{B259C197-67B4-4299-890C-176A047A6196}" type="presOf" srcId="{75DEA259-53D5-4E08-87A6-A851B5569FA0}" destId="{410B18FC-1B03-4754-B943-5DF4882ED790}" srcOrd="0" destOrd="0" presId="urn:microsoft.com/office/officeart/2016/7/layout/BasicProcessNew"/>
    <dgm:cxn modelId="{117773B4-4FED-40C7-B8A1-2BB8409F695A}" type="presOf" srcId="{7C0E1751-D65E-41DC-963B-781E2CED4F61}" destId="{1CB6C84A-5FCD-404D-922E-40FE9EC4F372}" srcOrd="0" destOrd="0" presId="urn:microsoft.com/office/officeart/2016/7/layout/BasicProcessNew"/>
    <dgm:cxn modelId="{C80C49B9-4352-4BB8-B172-D4ECE404BA1C}" srcId="{432B439D-8990-4306-B634-4631E98E3F54}" destId="{7C0E1751-D65E-41DC-963B-781E2CED4F61}" srcOrd="2" destOrd="0" parTransId="{F9A0A452-6F79-435B-A13C-74E74D599D1D}" sibTransId="{C9F0477E-C86C-46F3-B5B8-518566CA29A6}"/>
    <dgm:cxn modelId="{0F6150C6-8F96-4457-A16F-E52893B3C826}" type="presOf" srcId="{FB722CDA-16AB-4455-B5D6-50E68344984D}" destId="{BDD89C51-AACD-4B5F-AF52-468B3001EE75}" srcOrd="0" destOrd="0" presId="urn:microsoft.com/office/officeart/2016/7/layout/BasicProcessNew"/>
    <dgm:cxn modelId="{76F0A6DB-0C58-4E00-8594-962A6A695E36}" srcId="{432B439D-8990-4306-B634-4631E98E3F54}" destId="{75DEA259-53D5-4E08-87A6-A851B5569FA0}" srcOrd="4" destOrd="0" parTransId="{68B484F6-943E-4E1D-86F9-47F178B57BCE}" sibTransId="{41954FAB-B07B-405E-BC2F-5B0A9B6A3CE1}"/>
    <dgm:cxn modelId="{1D7ACAE1-557C-4CB7-9639-FFA9225C5472}" srcId="{432B439D-8990-4306-B634-4631E98E3F54}" destId="{FB722CDA-16AB-4455-B5D6-50E68344984D}" srcOrd="3" destOrd="0" parTransId="{BEAAE36B-6B41-4FA8-9E18-2A896BA52DCB}" sibTransId="{BDE6D0B6-FFD2-4079-AE9E-B538BD028066}"/>
    <dgm:cxn modelId="{988AD4E5-BACB-454B-803F-1B34EABC6AF5}" srcId="{432B439D-8990-4306-B634-4631E98E3F54}" destId="{D385FE41-33AE-47EE-9E29-EE07FAF5AFA8}" srcOrd="0" destOrd="0" parTransId="{7C31D186-C63F-4BD7-AD12-5488E66C8B25}" sibTransId="{F4A143EB-7222-4611-B5FC-E26CF297CBB8}"/>
    <dgm:cxn modelId="{E027B4FB-9752-4BFF-9F5B-81CB828422B2}" type="presOf" srcId="{432B439D-8990-4306-B634-4631E98E3F54}" destId="{CC4C6ABE-087D-4ADF-86CE-E36F9F87B6F5}" srcOrd="0" destOrd="0" presId="urn:microsoft.com/office/officeart/2016/7/layout/BasicProcessNew"/>
    <dgm:cxn modelId="{1744D5FB-9B65-413C-BA47-A0CD16EBE55A}" type="presParOf" srcId="{CC4C6ABE-087D-4ADF-86CE-E36F9F87B6F5}" destId="{1EE0584F-F17F-4277-BCD2-9CDF7D5A8BFF}" srcOrd="0" destOrd="0" presId="urn:microsoft.com/office/officeart/2016/7/layout/BasicProcessNew"/>
    <dgm:cxn modelId="{8B5233B5-3882-4BAD-A87E-C1730C85E04E}" type="presParOf" srcId="{CC4C6ABE-087D-4ADF-86CE-E36F9F87B6F5}" destId="{FBA8D2E9-BF7A-4955-9E1D-7778F3D0C0EF}" srcOrd="1" destOrd="0" presId="urn:microsoft.com/office/officeart/2016/7/layout/BasicProcessNew"/>
    <dgm:cxn modelId="{8924CC9C-EB37-4397-B433-5DE0BA3E4DAF}" type="presParOf" srcId="{CC4C6ABE-087D-4ADF-86CE-E36F9F87B6F5}" destId="{1E2C0F41-D873-4069-963B-E75E0425035F}" srcOrd="2" destOrd="0" presId="urn:microsoft.com/office/officeart/2016/7/layout/BasicProcessNew"/>
    <dgm:cxn modelId="{52F5C434-C86A-4BB0-9B7F-17C3B4FB9785}" type="presParOf" srcId="{CC4C6ABE-087D-4ADF-86CE-E36F9F87B6F5}" destId="{BEF17634-0A78-4FAA-99D9-3B0E7DC0B275}" srcOrd="3" destOrd="0" presId="urn:microsoft.com/office/officeart/2016/7/layout/BasicProcessNew"/>
    <dgm:cxn modelId="{F6478C0F-7758-4A65-A56C-F9071320BDFF}" type="presParOf" srcId="{CC4C6ABE-087D-4ADF-86CE-E36F9F87B6F5}" destId="{D3E636C9-0E2A-46C1-8919-C38F27CAA98B}" srcOrd="4" destOrd="0" presId="urn:microsoft.com/office/officeart/2016/7/layout/BasicProcessNew"/>
    <dgm:cxn modelId="{96697B67-C85B-4ECB-BEC8-B62A8940A8D0}" type="presParOf" srcId="{CC4C6ABE-087D-4ADF-86CE-E36F9F87B6F5}" destId="{AAA8B636-460B-4C4C-AF04-D12B1981EDE8}" srcOrd="5" destOrd="0" presId="urn:microsoft.com/office/officeart/2016/7/layout/BasicProcessNew"/>
    <dgm:cxn modelId="{083D49AE-451F-41DE-8D7E-A95D5DBE3825}" type="presParOf" srcId="{CC4C6ABE-087D-4ADF-86CE-E36F9F87B6F5}" destId="{614A87A1-21B4-43FA-87B7-6D0BA7EA0259}" srcOrd="6" destOrd="0" presId="urn:microsoft.com/office/officeart/2016/7/layout/BasicProcessNew"/>
    <dgm:cxn modelId="{C3B9FEAE-541B-4BFD-A83C-76901575B7B9}" type="presParOf" srcId="{CC4C6ABE-087D-4ADF-86CE-E36F9F87B6F5}" destId="{F8ADDB0D-3949-4A9B-8BB9-B34CEDC2BD1F}" srcOrd="7" destOrd="0" presId="urn:microsoft.com/office/officeart/2016/7/layout/BasicProcessNew"/>
    <dgm:cxn modelId="{C91B548F-DD46-49D3-8713-88D8F01DB531}" type="presParOf" srcId="{CC4C6ABE-087D-4ADF-86CE-E36F9F87B6F5}" destId="{1CB6C84A-5FCD-404D-922E-40FE9EC4F372}" srcOrd="8" destOrd="0" presId="urn:microsoft.com/office/officeart/2016/7/layout/BasicProcessNew"/>
    <dgm:cxn modelId="{C5218E74-CB08-4CDC-B5D8-10E79D195C7C}" type="presParOf" srcId="{CC4C6ABE-087D-4ADF-86CE-E36F9F87B6F5}" destId="{92ADC943-68BD-4B1B-85B5-48B77362E7B5}" srcOrd="9" destOrd="0" presId="urn:microsoft.com/office/officeart/2016/7/layout/BasicProcessNew"/>
    <dgm:cxn modelId="{E80D51D2-9AD3-4974-827C-5B7E1A984842}" type="presParOf" srcId="{CC4C6ABE-087D-4ADF-86CE-E36F9F87B6F5}" destId="{00FFCD3C-6AB8-4857-8149-47FD6B8C5064}" srcOrd="10" destOrd="0" presId="urn:microsoft.com/office/officeart/2016/7/layout/BasicProcessNew"/>
    <dgm:cxn modelId="{188564D1-8A8E-4573-8C4C-9890B7709F46}" type="presParOf" srcId="{CC4C6ABE-087D-4ADF-86CE-E36F9F87B6F5}" destId="{A784D5FC-C95D-4756-8EE1-DE1EDABA59A5}" srcOrd="11" destOrd="0" presId="urn:microsoft.com/office/officeart/2016/7/layout/BasicProcessNew"/>
    <dgm:cxn modelId="{79B03D28-8633-4872-ACA1-E52A0A505D57}" type="presParOf" srcId="{CC4C6ABE-087D-4ADF-86CE-E36F9F87B6F5}" destId="{BDD89C51-AACD-4B5F-AF52-468B3001EE75}" srcOrd="12" destOrd="0" presId="urn:microsoft.com/office/officeart/2016/7/layout/BasicProcessNew"/>
    <dgm:cxn modelId="{DC47F452-F8BD-438D-A32F-94BB1C9184FF}" type="presParOf" srcId="{CC4C6ABE-087D-4ADF-86CE-E36F9F87B6F5}" destId="{A3B45647-84CC-42BB-ACAE-0B6B05E75984}" srcOrd="13" destOrd="0" presId="urn:microsoft.com/office/officeart/2016/7/layout/BasicProcessNew"/>
    <dgm:cxn modelId="{5C2FCF23-3617-47F0-B7E7-54E50219F13A}" type="presParOf" srcId="{CC4C6ABE-087D-4ADF-86CE-E36F9F87B6F5}" destId="{726E283F-72AB-479B-AD50-533B9883E4E1}" srcOrd="14" destOrd="0" presId="urn:microsoft.com/office/officeart/2016/7/layout/BasicProcessNew"/>
    <dgm:cxn modelId="{08B197DB-ED64-4605-8F32-B5B56FF20BD4}" type="presParOf" srcId="{CC4C6ABE-087D-4ADF-86CE-E36F9F87B6F5}" destId="{94D3B4ED-213B-45A3-8BDD-DCF5CEB9C9D1}" srcOrd="15" destOrd="0" presId="urn:microsoft.com/office/officeart/2016/7/layout/BasicProcessNew"/>
    <dgm:cxn modelId="{2671F340-CA26-4686-B464-C227B08C4A59}" type="presParOf" srcId="{CC4C6ABE-087D-4ADF-86CE-E36F9F87B6F5}" destId="{410B18FC-1B03-4754-B943-5DF4882ED790}" srcOrd="16" destOrd="0" presId="urn:microsoft.com/office/officeart/2016/7/layout/Basic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BF70A88-454D-461D-B5B3-7E4AAAAA91C1}" type="doc">
      <dgm:prSet loTypeId="urn:microsoft.com/office/officeart/2005/8/layout/matrix3" loCatId="matrix" qsTypeId="urn:microsoft.com/office/officeart/2005/8/quickstyle/simple1" qsCatId="simple" csTypeId="urn:microsoft.com/office/officeart/2005/8/colors/colorful1" csCatId="colorful" phldr="1"/>
      <dgm:spPr/>
      <dgm:t>
        <a:bodyPr/>
        <a:lstStyle/>
        <a:p>
          <a:endParaRPr lang="en-US"/>
        </a:p>
      </dgm:t>
    </dgm:pt>
    <dgm:pt modelId="{D352B329-7299-4DF9-85C3-A331355F0B2B}">
      <dgm:prSet/>
      <dgm:spPr>
        <a:solidFill>
          <a:schemeClr val="bg1">
            <a:lumMod val="75000"/>
          </a:schemeClr>
        </a:solidFill>
      </dgm:spPr>
      <dgm:t>
        <a:bodyPr/>
        <a:lstStyle/>
        <a:p>
          <a:r>
            <a:rPr lang="it-IT" dirty="0">
              <a:solidFill>
                <a:schemeClr val="tx1"/>
              </a:solidFill>
            </a:rPr>
            <a:t>Ha il valore di una dichiarazione di disponibilità ad accogliere un minore in adozione;</a:t>
          </a:r>
          <a:endParaRPr lang="en-US" dirty="0">
            <a:solidFill>
              <a:schemeClr val="tx1"/>
            </a:solidFill>
          </a:endParaRPr>
        </a:p>
      </dgm:t>
    </dgm:pt>
    <dgm:pt modelId="{E1DB56AC-2FB5-40E4-AB10-FB38259E12EC}" type="parTrans" cxnId="{4F8930EB-B5F7-4220-BF18-7573E96247A9}">
      <dgm:prSet/>
      <dgm:spPr/>
      <dgm:t>
        <a:bodyPr/>
        <a:lstStyle/>
        <a:p>
          <a:endParaRPr lang="en-US"/>
        </a:p>
      </dgm:t>
    </dgm:pt>
    <dgm:pt modelId="{E0B7E92E-6774-4229-84D9-4E9730CDF9CF}" type="sibTrans" cxnId="{4F8930EB-B5F7-4220-BF18-7573E96247A9}">
      <dgm:prSet/>
      <dgm:spPr/>
      <dgm:t>
        <a:bodyPr/>
        <a:lstStyle/>
        <a:p>
          <a:endParaRPr lang="en-US"/>
        </a:p>
      </dgm:t>
    </dgm:pt>
    <dgm:pt modelId="{2777C2EC-F127-4B6E-92EB-D849852E30EF}">
      <dgm:prSet/>
      <dgm:spPr>
        <a:solidFill>
          <a:schemeClr val="bg1">
            <a:lumMod val="75000"/>
          </a:schemeClr>
        </a:solidFill>
      </dgm:spPr>
      <dgm:t>
        <a:bodyPr/>
        <a:lstStyle/>
        <a:p>
          <a:r>
            <a:rPr lang="it-IT" dirty="0">
              <a:solidFill>
                <a:schemeClr val="tx1"/>
              </a:solidFill>
            </a:rPr>
            <a:t>Può essere presentata a più tribunali per i minorenni, purché se ne dia notizia a quelli precedentemente </a:t>
          </a:r>
          <a:r>
            <a:rPr lang="it-IT" dirty="0" err="1">
              <a:solidFill>
                <a:schemeClr val="tx1"/>
              </a:solidFill>
            </a:rPr>
            <a:t>adìti</a:t>
          </a:r>
          <a:r>
            <a:rPr lang="it-IT" dirty="0">
              <a:solidFill>
                <a:schemeClr val="tx1"/>
              </a:solidFill>
            </a:rPr>
            <a:t>;</a:t>
          </a:r>
          <a:endParaRPr lang="en-US" dirty="0">
            <a:solidFill>
              <a:schemeClr val="tx1"/>
            </a:solidFill>
          </a:endParaRPr>
        </a:p>
      </dgm:t>
    </dgm:pt>
    <dgm:pt modelId="{BE894F1D-6090-4FC3-A0EC-8325134466C3}" type="parTrans" cxnId="{F72121E2-9673-4B83-BCDF-BAE0CF0BC2A9}">
      <dgm:prSet/>
      <dgm:spPr/>
      <dgm:t>
        <a:bodyPr/>
        <a:lstStyle/>
        <a:p>
          <a:endParaRPr lang="en-US"/>
        </a:p>
      </dgm:t>
    </dgm:pt>
    <dgm:pt modelId="{7F1E4CE7-EB0A-4306-AA20-39C561EE6E26}" type="sibTrans" cxnId="{F72121E2-9673-4B83-BCDF-BAE0CF0BC2A9}">
      <dgm:prSet/>
      <dgm:spPr/>
      <dgm:t>
        <a:bodyPr/>
        <a:lstStyle/>
        <a:p>
          <a:endParaRPr lang="en-US"/>
        </a:p>
      </dgm:t>
    </dgm:pt>
    <dgm:pt modelId="{E2CA806C-BAE7-47DD-865D-2F228BC66E0A}">
      <dgm:prSet/>
      <dgm:spPr>
        <a:solidFill>
          <a:schemeClr val="bg1">
            <a:lumMod val="75000"/>
          </a:schemeClr>
        </a:solidFill>
      </dgm:spPr>
      <dgm:t>
        <a:bodyPr/>
        <a:lstStyle/>
        <a:p>
          <a:r>
            <a:rPr lang="it-IT" dirty="0">
              <a:solidFill>
                <a:schemeClr val="tx1"/>
              </a:solidFill>
            </a:rPr>
            <a:t>Nella domanda è possibile precisare l’eventuale disponibilità ad adottare più fratelli o minori portatori di </a:t>
          </a:r>
          <a:r>
            <a:rPr lang="it-IT" i="1" dirty="0">
              <a:solidFill>
                <a:schemeClr val="tx1"/>
              </a:solidFill>
            </a:rPr>
            <a:t>handicap;</a:t>
          </a:r>
          <a:endParaRPr lang="en-US" dirty="0">
            <a:solidFill>
              <a:schemeClr val="tx1"/>
            </a:solidFill>
          </a:endParaRPr>
        </a:p>
      </dgm:t>
    </dgm:pt>
    <dgm:pt modelId="{65E2395B-444C-47A5-89A3-28A9833E53B6}" type="parTrans" cxnId="{9E582879-A44B-49F6-BC75-0A4C38C9C13C}">
      <dgm:prSet/>
      <dgm:spPr/>
      <dgm:t>
        <a:bodyPr/>
        <a:lstStyle/>
        <a:p>
          <a:endParaRPr lang="en-US"/>
        </a:p>
      </dgm:t>
    </dgm:pt>
    <dgm:pt modelId="{768BBABD-156D-430A-BA02-FB141E53CCE9}" type="sibTrans" cxnId="{9E582879-A44B-49F6-BC75-0A4C38C9C13C}">
      <dgm:prSet/>
      <dgm:spPr/>
      <dgm:t>
        <a:bodyPr/>
        <a:lstStyle/>
        <a:p>
          <a:endParaRPr lang="en-US"/>
        </a:p>
      </dgm:t>
    </dgm:pt>
    <dgm:pt modelId="{7F12DE37-83C7-49E3-AA35-E946AE46AB4F}">
      <dgm:prSet/>
      <dgm:spPr>
        <a:solidFill>
          <a:schemeClr val="bg1">
            <a:lumMod val="75000"/>
          </a:schemeClr>
        </a:solidFill>
      </dgm:spPr>
      <dgm:t>
        <a:bodyPr/>
        <a:lstStyle/>
        <a:p>
          <a:r>
            <a:rPr lang="it-IT" dirty="0">
              <a:solidFill>
                <a:schemeClr val="tx1"/>
              </a:solidFill>
            </a:rPr>
            <a:t>Ciascuna domanda ha una efficacia di tre anni e può essere ripresentata (in questo caso saranno sottoposti ad una nuova indagine socio-psicologica).</a:t>
          </a:r>
          <a:endParaRPr lang="en-US" dirty="0">
            <a:solidFill>
              <a:schemeClr val="tx1"/>
            </a:solidFill>
          </a:endParaRPr>
        </a:p>
      </dgm:t>
    </dgm:pt>
    <dgm:pt modelId="{FBD3CCC8-0D2B-416A-8BD3-05015E8AC726}" type="parTrans" cxnId="{2F24819A-7E54-45C5-BB9A-07BAF4B70C18}">
      <dgm:prSet/>
      <dgm:spPr/>
      <dgm:t>
        <a:bodyPr/>
        <a:lstStyle/>
        <a:p>
          <a:endParaRPr lang="en-US"/>
        </a:p>
      </dgm:t>
    </dgm:pt>
    <dgm:pt modelId="{E148F219-96A2-47F9-9A65-C230E4599145}" type="sibTrans" cxnId="{2F24819A-7E54-45C5-BB9A-07BAF4B70C18}">
      <dgm:prSet/>
      <dgm:spPr/>
      <dgm:t>
        <a:bodyPr/>
        <a:lstStyle/>
        <a:p>
          <a:endParaRPr lang="en-US"/>
        </a:p>
      </dgm:t>
    </dgm:pt>
    <dgm:pt modelId="{176A95FA-6C2B-4F2A-9B2F-283CF8ACD327}" type="pres">
      <dgm:prSet presAssocID="{2BF70A88-454D-461D-B5B3-7E4AAAAA91C1}" presName="matrix" presStyleCnt="0">
        <dgm:presLayoutVars>
          <dgm:chMax val="1"/>
          <dgm:dir/>
          <dgm:resizeHandles val="exact"/>
        </dgm:presLayoutVars>
      </dgm:prSet>
      <dgm:spPr/>
    </dgm:pt>
    <dgm:pt modelId="{B9BC1226-0527-4EA2-A821-3418971D04F2}" type="pres">
      <dgm:prSet presAssocID="{2BF70A88-454D-461D-B5B3-7E4AAAAA91C1}" presName="diamond" presStyleLbl="bgShp" presStyleIdx="0" presStyleCnt="1" custScaleX="116632"/>
      <dgm:spPr/>
    </dgm:pt>
    <dgm:pt modelId="{7BEEFEAF-3010-4688-8D91-84F8EE13F72D}" type="pres">
      <dgm:prSet presAssocID="{2BF70A88-454D-461D-B5B3-7E4AAAAA91C1}" presName="quad1" presStyleLbl="node1" presStyleIdx="0" presStyleCnt="4" custScaleY="100813">
        <dgm:presLayoutVars>
          <dgm:chMax val="0"/>
          <dgm:chPref val="0"/>
          <dgm:bulletEnabled val="1"/>
        </dgm:presLayoutVars>
      </dgm:prSet>
      <dgm:spPr/>
    </dgm:pt>
    <dgm:pt modelId="{38479BDB-DB88-44D2-8411-4AF228F3CC70}" type="pres">
      <dgm:prSet presAssocID="{2BF70A88-454D-461D-B5B3-7E4AAAAA91C1}" presName="quad2" presStyleLbl="node1" presStyleIdx="1" presStyleCnt="4">
        <dgm:presLayoutVars>
          <dgm:chMax val="0"/>
          <dgm:chPref val="0"/>
          <dgm:bulletEnabled val="1"/>
        </dgm:presLayoutVars>
      </dgm:prSet>
      <dgm:spPr/>
    </dgm:pt>
    <dgm:pt modelId="{ED0CFD10-4BEB-47CB-A9DD-50830AE51999}" type="pres">
      <dgm:prSet presAssocID="{2BF70A88-454D-461D-B5B3-7E4AAAAA91C1}" presName="quad3" presStyleLbl="node1" presStyleIdx="2" presStyleCnt="4">
        <dgm:presLayoutVars>
          <dgm:chMax val="0"/>
          <dgm:chPref val="0"/>
          <dgm:bulletEnabled val="1"/>
        </dgm:presLayoutVars>
      </dgm:prSet>
      <dgm:spPr/>
    </dgm:pt>
    <dgm:pt modelId="{5BD590A3-ACDB-4F03-A277-89BD5B5A9010}" type="pres">
      <dgm:prSet presAssocID="{2BF70A88-454D-461D-B5B3-7E4AAAAA91C1}" presName="quad4" presStyleLbl="node1" presStyleIdx="3" presStyleCnt="4">
        <dgm:presLayoutVars>
          <dgm:chMax val="0"/>
          <dgm:chPref val="0"/>
          <dgm:bulletEnabled val="1"/>
        </dgm:presLayoutVars>
      </dgm:prSet>
      <dgm:spPr/>
    </dgm:pt>
  </dgm:ptLst>
  <dgm:cxnLst>
    <dgm:cxn modelId="{2772A006-4250-4239-8EAF-E617BA602F26}" type="presOf" srcId="{E2CA806C-BAE7-47DD-865D-2F228BC66E0A}" destId="{ED0CFD10-4BEB-47CB-A9DD-50830AE51999}" srcOrd="0" destOrd="0" presId="urn:microsoft.com/office/officeart/2005/8/layout/matrix3"/>
    <dgm:cxn modelId="{A668B411-9D71-496D-9D38-A91F84D6AAE9}" type="presOf" srcId="{D352B329-7299-4DF9-85C3-A331355F0B2B}" destId="{7BEEFEAF-3010-4688-8D91-84F8EE13F72D}" srcOrd="0" destOrd="0" presId="urn:microsoft.com/office/officeart/2005/8/layout/matrix3"/>
    <dgm:cxn modelId="{09F2134A-3838-4CB7-A1B7-0A9DE29D9A75}" type="presOf" srcId="{2BF70A88-454D-461D-B5B3-7E4AAAAA91C1}" destId="{176A95FA-6C2B-4F2A-9B2F-283CF8ACD327}" srcOrd="0" destOrd="0" presId="urn:microsoft.com/office/officeart/2005/8/layout/matrix3"/>
    <dgm:cxn modelId="{9E582879-A44B-49F6-BC75-0A4C38C9C13C}" srcId="{2BF70A88-454D-461D-B5B3-7E4AAAAA91C1}" destId="{E2CA806C-BAE7-47DD-865D-2F228BC66E0A}" srcOrd="2" destOrd="0" parTransId="{65E2395B-444C-47A5-89A3-28A9833E53B6}" sibTransId="{768BBABD-156D-430A-BA02-FB141E53CCE9}"/>
    <dgm:cxn modelId="{C71E3387-C28D-4493-9801-CAFFD0F056CB}" type="presOf" srcId="{7F12DE37-83C7-49E3-AA35-E946AE46AB4F}" destId="{5BD590A3-ACDB-4F03-A277-89BD5B5A9010}" srcOrd="0" destOrd="0" presId="urn:microsoft.com/office/officeart/2005/8/layout/matrix3"/>
    <dgm:cxn modelId="{2F24819A-7E54-45C5-BB9A-07BAF4B70C18}" srcId="{2BF70A88-454D-461D-B5B3-7E4AAAAA91C1}" destId="{7F12DE37-83C7-49E3-AA35-E946AE46AB4F}" srcOrd="3" destOrd="0" parTransId="{FBD3CCC8-0D2B-416A-8BD3-05015E8AC726}" sibTransId="{E148F219-96A2-47F9-9A65-C230E4599145}"/>
    <dgm:cxn modelId="{2FC729B6-E331-4824-949F-C59BB047C9F7}" type="presOf" srcId="{2777C2EC-F127-4B6E-92EB-D849852E30EF}" destId="{38479BDB-DB88-44D2-8411-4AF228F3CC70}" srcOrd="0" destOrd="0" presId="urn:microsoft.com/office/officeart/2005/8/layout/matrix3"/>
    <dgm:cxn modelId="{F72121E2-9673-4B83-BCDF-BAE0CF0BC2A9}" srcId="{2BF70A88-454D-461D-B5B3-7E4AAAAA91C1}" destId="{2777C2EC-F127-4B6E-92EB-D849852E30EF}" srcOrd="1" destOrd="0" parTransId="{BE894F1D-6090-4FC3-A0EC-8325134466C3}" sibTransId="{7F1E4CE7-EB0A-4306-AA20-39C561EE6E26}"/>
    <dgm:cxn modelId="{4F8930EB-B5F7-4220-BF18-7573E96247A9}" srcId="{2BF70A88-454D-461D-B5B3-7E4AAAAA91C1}" destId="{D352B329-7299-4DF9-85C3-A331355F0B2B}" srcOrd="0" destOrd="0" parTransId="{E1DB56AC-2FB5-40E4-AB10-FB38259E12EC}" sibTransId="{E0B7E92E-6774-4229-84D9-4E9730CDF9CF}"/>
    <dgm:cxn modelId="{603D1AAA-DCB4-452A-977D-59F0B86E4DC7}" type="presParOf" srcId="{176A95FA-6C2B-4F2A-9B2F-283CF8ACD327}" destId="{B9BC1226-0527-4EA2-A821-3418971D04F2}" srcOrd="0" destOrd="0" presId="urn:microsoft.com/office/officeart/2005/8/layout/matrix3"/>
    <dgm:cxn modelId="{CE7F61AA-0057-4D79-80F4-33BBDBADC60C}" type="presParOf" srcId="{176A95FA-6C2B-4F2A-9B2F-283CF8ACD327}" destId="{7BEEFEAF-3010-4688-8D91-84F8EE13F72D}" srcOrd="1" destOrd="0" presId="urn:microsoft.com/office/officeart/2005/8/layout/matrix3"/>
    <dgm:cxn modelId="{AA3B9670-268C-4172-B9C1-91A7DF5BB2EB}" type="presParOf" srcId="{176A95FA-6C2B-4F2A-9B2F-283CF8ACD327}" destId="{38479BDB-DB88-44D2-8411-4AF228F3CC70}" srcOrd="2" destOrd="0" presId="urn:microsoft.com/office/officeart/2005/8/layout/matrix3"/>
    <dgm:cxn modelId="{4F9853E5-AF43-47B6-96D8-1B7EF9EC1C4D}" type="presParOf" srcId="{176A95FA-6C2B-4F2A-9B2F-283CF8ACD327}" destId="{ED0CFD10-4BEB-47CB-A9DD-50830AE51999}" srcOrd="3" destOrd="0" presId="urn:microsoft.com/office/officeart/2005/8/layout/matrix3"/>
    <dgm:cxn modelId="{83087AE5-9EEC-4F66-B506-2C276CEDA7E3}" type="presParOf" srcId="{176A95FA-6C2B-4F2A-9B2F-283CF8ACD327}" destId="{5BD590A3-ACDB-4F03-A277-89BD5B5A9010}"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E78A2AE-7F4D-40B7-9F84-F60E75CC7020}"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it-IT"/>
        </a:p>
      </dgm:t>
    </dgm:pt>
    <dgm:pt modelId="{4A28A23F-DB2A-42FC-A453-8106F18E1136}">
      <dgm:prSet custT="1"/>
      <dgm:spPr>
        <a:solidFill>
          <a:schemeClr val="bg1">
            <a:lumMod val="75000"/>
          </a:schemeClr>
        </a:solidFill>
      </dgm:spPr>
      <dgm:t>
        <a:bodyPr/>
        <a:lstStyle/>
        <a:p>
          <a:r>
            <a:rPr lang="it-IT" sz="1800" b="0" dirty="0">
              <a:solidFill>
                <a:schemeClr val="tx1"/>
              </a:solidFill>
              <a:latin typeface="Times New Roman" panose="02020603050405020304" pitchFamily="18" charset="0"/>
              <a:cs typeface="Times New Roman" panose="02020603050405020304" pitchFamily="18" charset="0"/>
            </a:rPr>
            <a:t>Segnalazione dello stato di abbandono al procuratore della Repubblica presso il tribunale per i minorenni del luogo in cui si trova il minore</a:t>
          </a:r>
        </a:p>
      </dgm:t>
    </dgm:pt>
    <dgm:pt modelId="{03CD9DA7-D2CF-4C69-9926-400E6E941F46}" type="parTrans" cxnId="{61D4FE11-AE08-4156-AEA5-F7A3A836D516}">
      <dgm:prSet/>
      <dgm:spPr/>
      <dgm:t>
        <a:bodyPr/>
        <a:lstStyle/>
        <a:p>
          <a:endParaRPr lang="it-IT"/>
        </a:p>
      </dgm:t>
    </dgm:pt>
    <dgm:pt modelId="{77461784-9BC5-4417-9513-E9BB6C73E0BF}" type="sibTrans" cxnId="{61D4FE11-AE08-4156-AEA5-F7A3A836D516}">
      <dgm:prSet/>
      <dgm:spPr/>
      <dgm:t>
        <a:bodyPr/>
        <a:lstStyle/>
        <a:p>
          <a:endParaRPr lang="it-IT"/>
        </a:p>
      </dgm:t>
    </dgm:pt>
    <dgm:pt modelId="{ACC2CC5F-5B1F-40AE-8098-34FE6EEB3BA8}">
      <dgm:prSet custT="1"/>
      <dgm:spPr>
        <a:solidFill>
          <a:schemeClr val="bg1">
            <a:lumMod val="75000"/>
          </a:schemeClr>
        </a:solidFill>
      </dgm:spPr>
      <dgm:t>
        <a:bodyPr/>
        <a:lstStyle/>
        <a:p>
          <a:r>
            <a:rPr lang="it-IT" sz="1800" b="0" dirty="0">
              <a:solidFill>
                <a:schemeClr val="tx1"/>
              </a:solidFill>
              <a:latin typeface="Times New Roman" panose="02020603050405020304" pitchFamily="18" charset="0"/>
              <a:cs typeface="Times New Roman" panose="02020603050405020304" pitchFamily="18" charset="0"/>
            </a:rPr>
            <a:t>Ricorso del procuratore della Repubblica presso il tribunale per i minorenni competente</a:t>
          </a:r>
        </a:p>
      </dgm:t>
    </dgm:pt>
    <dgm:pt modelId="{4FB89739-8399-4C20-8570-8DC7AEB6EFCB}" type="parTrans" cxnId="{DB94F5AD-4A88-4324-9DFD-E01AB9D25024}">
      <dgm:prSet/>
      <dgm:spPr/>
      <dgm:t>
        <a:bodyPr/>
        <a:lstStyle/>
        <a:p>
          <a:endParaRPr lang="it-IT"/>
        </a:p>
      </dgm:t>
    </dgm:pt>
    <dgm:pt modelId="{CF0E0A0B-408B-42F4-A0B5-3E1242ADDF7E}" type="sibTrans" cxnId="{DB94F5AD-4A88-4324-9DFD-E01AB9D25024}">
      <dgm:prSet/>
      <dgm:spPr/>
      <dgm:t>
        <a:bodyPr/>
        <a:lstStyle/>
        <a:p>
          <a:endParaRPr lang="it-IT"/>
        </a:p>
      </dgm:t>
    </dgm:pt>
    <dgm:pt modelId="{370A6DD8-4A3E-4011-BFBD-323EC50F211C}">
      <dgm:prSet custT="1"/>
      <dgm:spPr>
        <a:solidFill>
          <a:schemeClr val="bg1">
            <a:lumMod val="75000"/>
          </a:schemeClr>
        </a:solidFill>
      </dgm:spPr>
      <dgm:t>
        <a:bodyPr/>
        <a:lstStyle/>
        <a:p>
          <a:r>
            <a:rPr lang="it-IT" sz="1600" b="0" dirty="0">
              <a:solidFill>
                <a:schemeClr val="tx1"/>
              </a:solidFill>
              <a:latin typeface="Times New Roman" panose="02020603050405020304" pitchFamily="18" charset="0"/>
              <a:cs typeface="Times New Roman" panose="02020603050405020304" pitchFamily="18" charset="0"/>
            </a:rPr>
            <a:t>Il presidente del tribunale per i minorenni, o un giudice da lui delegato, ricevuto il ricorso, dispone gli accertamenti necessari sulle condizioni giuridiche e di fatto del minore</a:t>
          </a:r>
        </a:p>
      </dgm:t>
    </dgm:pt>
    <dgm:pt modelId="{48C77F9C-6C76-498A-9D63-FA06535B6F2A}" type="parTrans" cxnId="{0C8E4D5B-3E8C-4F53-B9F6-DD19DAA54C37}">
      <dgm:prSet/>
      <dgm:spPr/>
      <dgm:t>
        <a:bodyPr/>
        <a:lstStyle/>
        <a:p>
          <a:endParaRPr lang="it-IT"/>
        </a:p>
      </dgm:t>
    </dgm:pt>
    <dgm:pt modelId="{81C66251-83FA-4E16-9FFD-57B65DA500CF}" type="sibTrans" cxnId="{0C8E4D5B-3E8C-4F53-B9F6-DD19DAA54C37}">
      <dgm:prSet/>
      <dgm:spPr/>
      <dgm:t>
        <a:bodyPr/>
        <a:lstStyle/>
        <a:p>
          <a:endParaRPr lang="it-IT"/>
        </a:p>
      </dgm:t>
    </dgm:pt>
    <dgm:pt modelId="{D8B8D230-7D85-4361-8EA6-202004A54B5C}">
      <dgm:prSet custT="1"/>
      <dgm:spPr>
        <a:solidFill>
          <a:schemeClr val="bg1">
            <a:lumMod val="75000"/>
          </a:schemeClr>
        </a:solidFill>
      </dgm:spPr>
      <dgm:t>
        <a:bodyPr/>
        <a:lstStyle/>
        <a:p>
          <a:r>
            <a:rPr lang="it-IT" sz="1600" b="0" dirty="0">
              <a:solidFill>
                <a:schemeClr val="tx1"/>
              </a:solidFill>
              <a:latin typeface="Times New Roman" panose="02020603050405020304" pitchFamily="18" charset="0"/>
              <a:cs typeface="Times New Roman" panose="02020603050405020304" pitchFamily="18" charset="0"/>
            </a:rPr>
            <a:t>Sono avvertiti, e invitati a nominare un difensore, i genitori o, in loro mancanza, i parenti entro il quarto grado che abbiano un rapporto significativo con il minore (parti necessarie, v. Cass. 20243/2021)</a:t>
          </a:r>
        </a:p>
      </dgm:t>
    </dgm:pt>
    <dgm:pt modelId="{662F17DB-AE92-46E5-8C43-1DE9CB5C4029}" type="parTrans" cxnId="{7AB36837-8E03-438D-ADD4-32C8CA82AEBA}">
      <dgm:prSet/>
      <dgm:spPr/>
      <dgm:t>
        <a:bodyPr/>
        <a:lstStyle/>
        <a:p>
          <a:endParaRPr lang="it-IT"/>
        </a:p>
      </dgm:t>
    </dgm:pt>
    <dgm:pt modelId="{D20A273A-3E1B-42B9-9FAB-26C8C024DC79}" type="sibTrans" cxnId="{7AB36837-8E03-438D-ADD4-32C8CA82AEBA}">
      <dgm:prSet/>
      <dgm:spPr/>
      <dgm:t>
        <a:bodyPr/>
        <a:lstStyle/>
        <a:p>
          <a:endParaRPr lang="it-IT"/>
        </a:p>
      </dgm:t>
    </dgm:pt>
    <dgm:pt modelId="{3E3ED54C-FBCB-46AF-8BF6-BA8AC840FE86}">
      <dgm:prSet custT="1"/>
      <dgm:spPr>
        <a:solidFill>
          <a:schemeClr val="bg1">
            <a:lumMod val="75000"/>
          </a:schemeClr>
        </a:solidFill>
      </dgm:spPr>
      <dgm:t>
        <a:bodyPr/>
        <a:lstStyle/>
        <a:p>
          <a:r>
            <a:rPr lang="it-IT" sz="1800" b="0" dirty="0">
              <a:solidFill>
                <a:schemeClr val="tx1"/>
              </a:solidFill>
              <a:latin typeface="Times New Roman" panose="02020603050405020304" pitchFamily="18" charset="0"/>
              <a:cs typeface="Times New Roman" panose="02020603050405020304" pitchFamily="18" charset="0"/>
            </a:rPr>
            <a:t>La decisione sulla adottabilità è assunta in camera di consiglio, sentite tutte le parti e ascoltato anche il minore, se </a:t>
          </a:r>
          <a:r>
            <a:rPr lang="it-IT" sz="1800" b="0" dirty="0" err="1">
              <a:solidFill>
                <a:schemeClr val="tx1"/>
              </a:solidFill>
              <a:latin typeface="Times New Roman" panose="02020603050405020304" pitchFamily="18" charset="0"/>
              <a:cs typeface="Times New Roman" panose="02020603050405020304" pitchFamily="18" charset="0"/>
            </a:rPr>
            <a:t>ultradodicenne</a:t>
          </a:r>
          <a:r>
            <a:rPr lang="it-IT" sz="1800" b="0" dirty="0">
              <a:solidFill>
                <a:schemeClr val="tx1"/>
              </a:solidFill>
              <a:latin typeface="Times New Roman" panose="02020603050405020304" pitchFamily="18" charset="0"/>
              <a:cs typeface="Times New Roman" panose="02020603050405020304" pitchFamily="18" charset="0"/>
            </a:rPr>
            <a:t> o comunque capace di discernimento</a:t>
          </a:r>
        </a:p>
      </dgm:t>
    </dgm:pt>
    <dgm:pt modelId="{52536CE2-4EF8-4FEA-9C9D-955885AA52BC}" type="parTrans" cxnId="{7E9CC859-C9B3-46D0-A58E-073CC0C3C1C8}">
      <dgm:prSet/>
      <dgm:spPr/>
      <dgm:t>
        <a:bodyPr/>
        <a:lstStyle/>
        <a:p>
          <a:endParaRPr lang="it-IT"/>
        </a:p>
      </dgm:t>
    </dgm:pt>
    <dgm:pt modelId="{2C61BF9E-637F-4F5D-9272-CC8923E87789}" type="sibTrans" cxnId="{7E9CC859-C9B3-46D0-A58E-073CC0C3C1C8}">
      <dgm:prSet/>
      <dgm:spPr/>
      <dgm:t>
        <a:bodyPr/>
        <a:lstStyle/>
        <a:p>
          <a:endParaRPr lang="it-IT"/>
        </a:p>
      </dgm:t>
    </dgm:pt>
    <dgm:pt modelId="{3331026F-9BF3-48C9-8E94-8C3DD5101CA6}" type="pres">
      <dgm:prSet presAssocID="{FE78A2AE-7F4D-40B7-9F84-F60E75CC7020}" presName="diagram" presStyleCnt="0">
        <dgm:presLayoutVars>
          <dgm:dir/>
          <dgm:resizeHandles val="exact"/>
        </dgm:presLayoutVars>
      </dgm:prSet>
      <dgm:spPr/>
    </dgm:pt>
    <dgm:pt modelId="{D6B53BE0-F866-4685-B33E-857C4E666180}" type="pres">
      <dgm:prSet presAssocID="{4A28A23F-DB2A-42FC-A453-8106F18E1136}" presName="node" presStyleLbl="node1" presStyleIdx="0" presStyleCnt="5" custScaleX="114707">
        <dgm:presLayoutVars>
          <dgm:bulletEnabled val="1"/>
        </dgm:presLayoutVars>
      </dgm:prSet>
      <dgm:spPr/>
    </dgm:pt>
    <dgm:pt modelId="{8327F6EB-6535-4634-83A5-79BFFBD67B73}" type="pres">
      <dgm:prSet presAssocID="{77461784-9BC5-4417-9513-E9BB6C73E0BF}" presName="sibTrans" presStyleLbl="sibTrans2D1" presStyleIdx="0" presStyleCnt="4"/>
      <dgm:spPr/>
    </dgm:pt>
    <dgm:pt modelId="{631C5049-5988-48D2-A776-71AA92286A93}" type="pres">
      <dgm:prSet presAssocID="{77461784-9BC5-4417-9513-E9BB6C73E0BF}" presName="connectorText" presStyleLbl="sibTrans2D1" presStyleIdx="0" presStyleCnt="4"/>
      <dgm:spPr/>
    </dgm:pt>
    <dgm:pt modelId="{06092F72-8DC8-406F-B277-5872D84B8131}" type="pres">
      <dgm:prSet presAssocID="{ACC2CC5F-5B1F-40AE-8098-34FE6EEB3BA8}" presName="node" presStyleLbl="node1" presStyleIdx="1" presStyleCnt="5" custScaleX="118283">
        <dgm:presLayoutVars>
          <dgm:bulletEnabled val="1"/>
        </dgm:presLayoutVars>
      </dgm:prSet>
      <dgm:spPr/>
    </dgm:pt>
    <dgm:pt modelId="{4AB1EF3F-AD84-4F3F-AAB4-99DB0479B63C}" type="pres">
      <dgm:prSet presAssocID="{CF0E0A0B-408B-42F4-A0B5-3E1242ADDF7E}" presName="sibTrans" presStyleLbl="sibTrans2D1" presStyleIdx="1" presStyleCnt="4"/>
      <dgm:spPr/>
    </dgm:pt>
    <dgm:pt modelId="{B00A4145-C00C-4806-A4D3-8BE6506FB9C5}" type="pres">
      <dgm:prSet presAssocID="{CF0E0A0B-408B-42F4-A0B5-3E1242ADDF7E}" presName="connectorText" presStyleLbl="sibTrans2D1" presStyleIdx="1" presStyleCnt="4"/>
      <dgm:spPr/>
    </dgm:pt>
    <dgm:pt modelId="{5098D00F-F3B1-40EE-B177-C0882911B1F9}" type="pres">
      <dgm:prSet presAssocID="{370A6DD8-4A3E-4011-BFBD-323EC50F211C}" presName="node" presStyleLbl="node1" presStyleIdx="2" presStyleCnt="5" custScaleX="110360">
        <dgm:presLayoutVars>
          <dgm:bulletEnabled val="1"/>
        </dgm:presLayoutVars>
      </dgm:prSet>
      <dgm:spPr/>
    </dgm:pt>
    <dgm:pt modelId="{97FEC575-212F-4235-AA1C-10390088684F}" type="pres">
      <dgm:prSet presAssocID="{81C66251-83FA-4E16-9FFD-57B65DA500CF}" presName="sibTrans" presStyleLbl="sibTrans2D1" presStyleIdx="2" presStyleCnt="4"/>
      <dgm:spPr/>
    </dgm:pt>
    <dgm:pt modelId="{85861470-3E1E-4F1B-A2A9-273C8A6B88AA}" type="pres">
      <dgm:prSet presAssocID="{81C66251-83FA-4E16-9FFD-57B65DA500CF}" presName="connectorText" presStyleLbl="sibTrans2D1" presStyleIdx="2" presStyleCnt="4"/>
      <dgm:spPr/>
    </dgm:pt>
    <dgm:pt modelId="{F50362C2-2045-435E-8E12-7AE70466022A}" type="pres">
      <dgm:prSet presAssocID="{D8B8D230-7D85-4361-8EA6-202004A54B5C}" presName="node" presStyleLbl="node1" presStyleIdx="3" presStyleCnt="5" custScaleX="118531">
        <dgm:presLayoutVars>
          <dgm:bulletEnabled val="1"/>
        </dgm:presLayoutVars>
      </dgm:prSet>
      <dgm:spPr/>
    </dgm:pt>
    <dgm:pt modelId="{0DB19BA2-B1F5-4A8C-9092-68039A6ADC1E}" type="pres">
      <dgm:prSet presAssocID="{D20A273A-3E1B-42B9-9FAB-26C8C024DC79}" presName="sibTrans" presStyleLbl="sibTrans2D1" presStyleIdx="3" presStyleCnt="4"/>
      <dgm:spPr/>
    </dgm:pt>
    <dgm:pt modelId="{CA13EBEA-D07F-4416-A9A3-10F405B5EF2C}" type="pres">
      <dgm:prSet presAssocID="{D20A273A-3E1B-42B9-9FAB-26C8C024DC79}" presName="connectorText" presStyleLbl="sibTrans2D1" presStyleIdx="3" presStyleCnt="4"/>
      <dgm:spPr/>
    </dgm:pt>
    <dgm:pt modelId="{EE3A4D70-5010-4E17-BC43-68FD9344247F}" type="pres">
      <dgm:prSet presAssocID="{3E3ED54C-FBCB-46AF-8BF6-BA8AC840FE86}" presName="node" presStyleLbl="node1" presStyleIdx="4" presStyleCnt="5" custScaleX="121308">
        <dgm:presLayoutVars>
          <dgm:bulletEnabled val="1"/>
        </dgm:presLayoutVars>
      </dgm:prSet>
      <dgm:spPr/>
    </dgm:pt>
  </dgm:ptLst>
  <dgm:cxnLst>
    <dgm:cxn modelId="{61D4FE11-AE08-4156-AEA5-F7A3A836D516}" srcId="{FE78A2AE-7F4D-40B7-9F84-F60E75CC7020}" destId="{4A28A23F-DB2A-42FC-A453-8106F18E1136}" srcOrd="0" destOrd="0" parTransId="{03CD9DA7-D2CF-4C69-9926-400E6E941F46}" sibTransId="{77461784-9BC5-4417-9513-E9BB6C73E0BF}"/>
    <dgm:cxn modelId="{0A876F19-9D3E-4778-85AF-D72B890863CC}" type="presOf" srcId="{77461784-9BC5-4417-9513-E9BB6C73E0BF}" destId="{631C5049-5988-48D2-A776-71AA92286A93}" srcOrd="1" destOrd="0" presId="urn:microsoft.com/office/officeart/2005/8/layout/process5"/>
    <dgm:cxn modelId="{7AB36837-8E03-438D-ADD4-32C8CA82AEBA}" srcId="{FE78A2AE-7F4D-40B7-9F84-F60E75CC7020}" destId="{D8B8D230-7D85-4361-8EA6-202004A54B5C}" srcOrd="3" destOrd="0" parTransId="{662F17DB-AE92-46E5-8C43-1DE9CB5C4029}" sibTransId="{D20A273A-3E1B-42B9-9FAB-26C8C024DC79}"/>
    <dgm:cxn modelId="{B3B64840-9C8C-4EF3-84C2-38D772A73E7D}" type="presOf" srcId="{D20A273A-3E1B-42B9-9FAB-26C8C024DC79}" destId="{CA13EBEA-D07F-4416-A9A3-10F405B5EF2C}" srcOrd="1" destOrd="0" presId="urn:microsoft.com/office/officeart/2005/8/layout/process5"/>
    <dgm:cxn modelId="{0C8E4D5B-3E8C-4F53-B9F6-DD19DAA54C37}" srcId="{FE78A2AE-7F4D-40B7-9F84-F60E75CC7020}" destId="{370A6DD8-4A3E-4011-BFBD-323EC50F211C}" srcOrd="2" destOrd="0" parTransId="{48C77F9C-6C76-498A-9D63-FA06535B6F2A}" sibTransId="{81C66251-83FA-4E16-9FFD-57B65DA500CF}"/>
    <dgm:cxn modelId="{F6BB9747-BC65-48D6-A900-3BE741DD4833}" type="presOf" srcId="{3E3ED54C-FBCB-46AF-8BF6-BA8AC840FE86}" destId="{EE3A4D70-5010-4E17-BC43-68FD9344247F}" srcOrd="0" destOrd="0" presId="urn:microsoft.com/office/officeart/2005/8/layout/process5"/>
    <dgm:cxn modelId="{1D640E56-DFC9-40ED-82F9-4173FE42AB6C}" type="presOf" srcId="{81C66251-83FA-4E16-9FFD-57B65DA500CF}" destId="{97FEC575-212F-4235-AA1C-10390088684F}" srcOrd="0" destOrd="0" presId="urn:microsoft.com/office/officeart/2005/8/layout/process5"/>
    <dgm:cxn modelId="{7E9CC859-C9B3-46D0-A58E-073CC0C3C1C8}" srcId="{FE78A2AE-7F4D-40B7-9F84-F60E75CC7020}" destId="{3E3ED54C-FBCB-46AF-8BF6-BA8AC840FE86}" srcOrd="4" destOrd="0" parTransId="{52536CE2-4EF8-4FEA-9C9D-955885AA52BC}" sibTransId="{2C61BF9E-637F-4F5D-9272-CC8923E87789}"/>
    <dgm:cxn modelId="{421B3F7B-4687-4041-91F8-F348ABADC825}" type="presOf" srcId="{77461784-9BC5-4417-9513-E9BB6C73E0BF}" destId="{8327F6EB-6535-4634-83A5-79BFFBD67B73}" srcOrd="0" destOrd="0" presId="urn:microsoft.com/office/officeart/2005/8/layout/process5"/>
    <dgm:cxn modelId="{ACC31196-F966-4372-B9B5-4C00627EFF1A}" type="presOf" srcId="{ACC2CC5F-5B1F-40AE-8098-34FE6EEB3BA8}" destId="{06092F72-8DC8-406F-B277-5872D84B8131}" srcOrd="0" destOrd="0" presId="urn:microsoft.com/office/officeart/2005/8/layout/process5"/>
    <dgm:cxn modelId="{E8F7C79A-944C-44EE-91F9-7D6C0AF7464E}" type="presOf" srcId="{CF0E0A0B-408B-42F4-A0B5-3E1242ADDF7E}" destId="{B00A4145-C00C-4806-A4D3-8BE6506FB9C5}" srcOrd="1" destOrd="0" presId="urn:microsoft.com/office/officeart/2005/8/layout/process5"/>
    <dgm:cxn modelId="{3FB2869D-5732-437D-BE3A-7847D55F44DA}" type="presOf" srcId="{81C66251-83FA-4E16-9FFD-57B65DA500CF}" destId="{85861470-3E1E-4F1B-A2A9-273C8A6B88AA}" srcOrd="1" destOrd="0" presId="urn:microsoft.com/office/officeart/2005/8/layout/process5"/>
    <dgm:cxn modelId="{DB94F5AD-4A88-4324-9DFD-E01AB9D25024}" srcId="{FE78A2AE-7F4D-40B7-9F84-F60E75CC7020}" destId="{ACC2CC5F-5B1F-40AE-8098-34FE6EEB3BA8}" srcOrd="1" destOrd="0" parTransId="{4FB89739-8399-4C20-8570-8DC7AEB6EFCB}" sibTransId="{CF0E0A0B-408B-42F4-A0B5-3E1242ADDF7E}"/>
    <dgm:cxn modelId="{7A5A31B4-309B-49DB-9DDA-9E39C67EE120}" type="presOf" srcId="{CF0E0A0B-408B-42F4-A0B5-3E1242ADDF7E}" destId="{4AB1EF3F-AD84-4F3F-AAB4-99DB0479B63C}" srcOrd="0" destOrd="0" presId="urn:microsoft.com/office/officeart/2005/8/layout/process5"/>
    <dgm:cxn modelId="{D770E0B5-D369-452B-ACA0-D401DA25BB95}" type="presOf" srcId="{370A6DD8-4A3E-4011-BFBD-323EC50F211C}" destId="{5098D00F-F3B1-40EE-B177-C0882911B1F9}" srcOrd="0" destOrd="0" presId="urn:microsoft.com/office/officeart/2005/8/layout/process5"/>
    <dgm:cxn modelId="{F28ACECE-60C9-4EB0-B204-A4647E7CDEB3}" type="presOf" srcId="{4A28A23F-DB2A-42FC-A453-8106F18E1136}" destId="{D6B53BE0-F866-4685-B33E-857C4E666180}" srcOrd="0" destOrd="0" presId="urn:microsoft.com/office/officeart/2005/8/layout/process5"/>
    <dgm:cxn modelId="{79068EEE-658C-4519-B3E0-7D57178134B7}" type="presOf" srcId="{D8B8D230-7D85-4361-8EA6-202004A54B5C}" destId="{F50362C2-2045-435E-8E12-7AE70466022A}" srcOrd="0" destOrd="0" presId="urn:microsoft.com/office/officeart/2005/8/layout/process5"/>
    <dgm:cxn modelId="{9B730EF3-22AA-44DA-85B6-CC2B1023C821}" type="presOf" srcId="{FE78A2AE-7F4D-40B7-9F84-F60E75CC7020}" destId="{3331026F-9BF3-48C9-8E94-8C3DD5101CA6}" srcOrd="0" destOrd="0" presId="urn:microsoft.com/office/officeart/2005/8/layout/process5"/>
    <dgm:cxn modelId="{6DDD41FE-AB1C-4BD0-B3E4-8F8EF6401656}" type="presOf" srcId="{D20A273A-3E1B-42B9-9FAB-26C8C024DC79}" destId="{0DB19BA2-B1F5-4A8C-9092-68039A6ADC1E}" srcOrd="0" destOrd="0" presId="urn:microsoft.com/office/officeart/2005/8/layout/process5"/>
    <dgm:cxn modelId="{998CAEBE-D401-4937-8458-3B10A7A2DC85}" type="presParOf" srcId="{3331026F-9BF3-48C9-8E94-8C3DD5101CA6}" destId="{D6B53BE0-F866-4685-B33E-857C4E666180}" srcOrd="0" destOrd="0" presId="urn:microsoft.com/office/officeart/2005/8/layout/process5"/>
    <dgm:cxn modelId="{C038E79B-8904-4B7E-9DCE-63FC67BB8DF7}" type="presParOf" srcId="{3331026F-9BF3-48C9-8E94-8C3DD5101CA6}" destId="{8327F6EB-6535-4634-83A5-79BFFBD67B73}" srcOrd="1" destOrd="0" presId="urn:microsoft.com/office/officeart/2005/8/layout/process5"/>
    <dgm:cxn modelId="{8A3C942E-D0FA-4F22-B4E4-8CE240531B33}" type="presParOf" srcId="{8327F6EB-6535-4634-83A5-79BFFBD67B73}" destId="{631C5049-5988-48D2-A776-71AA92286A93}" srcOrd="0" destOrd="0" presId="urn:microsoft.com/office/officeart/2005/8/layout/process5"/>
    <dgm:cxn modelId="{FBF902FB-2F32-4455-94ED-F3B208FED54C}" type="presParOf" srcId="{3331026F-9BF3-48C9-8E94-8C3DD5101CA6}" destId="{06092F72-8DC8-406F-B277-5872D84B8131}" srcOrd="2" destOrd="0" presId="urn:microsoft.com/office/officeart/2005/8/layout/process5"/>
    <dgm:cxn modelId="{F7D762B8-9EF8-419F-B713-04B754A6F52E}" type="presParOf" srcId="{3331026F-9BF3-48C9-8E94-8C3DD5101CA6}" destId="{4AB1EF3F-AD84-4F3F-AAB4-99DB0479B63C}" srcOrd="3" destOrd="0" presId="urn:microsoft.com/office/officeart/2005/8/layout/process5"/>
    <dgm:cxn modelId="{B3B8E523-F187-4797-A576-FCA7AC8E469B}" type="presParOf" srcId="{4AB1EF3F-AD84-4F3F-AAB4-99DB0479B63C}" destId="{B00A4145-C00C-4806-A4D3-8BE6506FB9C5}" srcOrd="0" destOrd="0" presId="urn:microsoft.com/office/officeart/2005/8/layout/process5"/>
    <dgm:cxn modelId="{EF4E1168-0EF3-4BBF-B7E3-45602584CA19}" type="presParOf" srcId="{3331026F-9BF3-48C9-8E94-8C3DD5101CA6}" destId="{5098D00F-F3B1-40EE-B177-C0882911B1F9}" srcOrd="4" destOrd="0" presId="urn:microsoft.com/office/officeart/2005/8/layout/process5"/>
    <dgm:cxn modelId="{FDC20FDE-3F85-4092-9BE4-007FFAA2BEFD}" type="presParOf" srcId="{3331026F-9BF3-48C9-8E94-8C3DD5101CA6}" destId="{97FEC575-212F-4235-AA1C-10390088684F}" srcOrd="5" destOrd="0" presId="urn:microsoft.com/office/officeart/2005/8/layout/process5"/>
    <dgm:cxn modelId="{0E9F48EA-25E1-485B-BE28-F309DA42E7F6}" type="presParOf" srcId="{97FEC575-212F-4235-AA1C-10390088684F}" destId="{85861470-3E1E-4F1B-A2A9-273C8A6B88AA}" srcOrd="0" destOrd="0" presId="urn:microsoft.com/office/officeart/2005/8/layout/process5"/>
    <dgm:cxn modelId="{4E0ED4FA-2B40-4C40-B4E6-E3C0790AABDF}" type="presParOf" srcId="{3331026F-9BF3-48C9-8E94-8C3DD5101CA6}" destId="{F50362C2-2045-435E-8E12-7AE70466022A}" srcOrd="6" destOrd="0" presId="urn:microsoft.com/office/officeart/2005/8/layout/process5"/>
    <dgm:cxn modelId="{A3E108C3-0BC6-407E-B395-3CA38AAA4BDF}" type="presParOf" srcId="{3331026F-9BF3-48C9-8E94-8C3DD5101CA6}" destId="{0DB19BA2-B1F5-4A8C-9092-68039A6ADC1E}" srcOrd="7" destOrd="0" presId="urn:microsoft.com/office/officeart/2005/8/layout/process5"/>
    <dgm:cxn modelId="{01373D7F-F805-47FD-8E96-27E72D263582}" type="presParOf" srcId="{0DB19BA2-B1F5-4A8C-9092-68039A6ADC1E}" destId="{CA13EBEA-D07F-4416-A9A3-10F405B5EF2C}" srcOrd="0" destOrd="0" presId="urn:microsoft.com/office/officeart/2005/8/layout/process5"/>
    <dgm:cxn modelId="{A979E9D6-18C0-44D0-BB5C-66B5A253BB5E}" type="presParOf" srcId="{3331026F-9BF3-48C9-8E94-8C3DD5101CA6}" destId="{EE3A4D70-5010-4E17-BC43-68FD9344247F}" srcOrd="8"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DA9B8BA-DDC7-4DA6-9207-F42E2EB7D76F}"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it-IT"/>
        </a:p>
      </dgm:t>
    </dgm:pt>
    <dgm:pt modelId="{265DD95C-FC67-40D8-B1A6-8535A206867A}">
      <dgm:prSet/>
      <dgm:spPr/>
      <dgm:t>
        <a:bodyPr/>
        <a:lstStyle/>
        <a:p>
          <a:pPr algn="just"/>
          <a:r>
            <a:rPr lang="it-IT" dirty="0">
              <a:latin typeface="Times New Roman" panose="02020603050405020304" pitchFamily="18" charset="0"/>
              <a:cs typeface="Times New Roman" panose="02020603050405020304" pitchFamily="18" charset="0"/>
            </a:rPr>
            <a:t>La sentenza è impugnabile dinnanzi alla Corte d’appello, che decide anch’essa in camera di consiglio con provvedimento ricorribile in Cassazione;</a:t>
          </a:r>
        </a:p>
      </dgm:t>
    </dgm:pt>
    <dgm:pt modelId="{EAA309C2-6205-4ACA-8F59-AD1499D45FBE}" type="parTrans" cxnId="{4353F2AD-0C37-44CF-8860-9286ACC4CBDC}">
      <dgm:prSet/>
      <dgm:spPr/>
      <dgm:t>
        <a:bodyPr/>
        <a:lstStyle/>
        <a:p>
          <a:endParaRPr lang="it-IT"/>
        </a:p>
      </dgm:t>
    </dgm:pt>
    <dgm:pt modelId="{78F3DFCD-FE9C-40A3-9145-518B62FCB543}" type="sibTrans" cxnId="{4353F2AD-0C37-44CF-8860-9286ACC4CBDC}">
      <dgm:prSet/>
      <dgm:spPr/>
      <dgm:t>
        <a:bodyPr/>
        <a:lstStyle/>
        <a:p>
          <a:endParaRPr lang="it-IT"/>
        </a:p>
      </dgm:t>
    </dgm:pt>
    <dgm:pt modelId="{DE42A708-2467-43FF-A4D4-CEBCF2A7C82B}">
      <dgm:prSet/>
      <dgm:spPr/>
      <dgm:t>
        <a:bodyPr/>
        <a:lstStyle/>
        <a:p>
          <a:pPr algn="just"/>
          <a:r>
            <a:rPr lang="it-IT" dirty="0">
              <a:latin typeface="Times New Roman" panose="02020603050405020304" pitchFamily="18" charset="0"/>
              <a:cs typeface="Times New Roman" panose="02020603050405020304" pitchFamily="18" charset="0"/>
            </a:rPr>
            <a:t>Legittimati all’impugnazione: p.m., genitori/parenti entro il quarto grado, tutore, curatore;</a:t>
          </a:r>
        </a:p>
      </dgm:t>
    </dgm:pt>
    <dgm:pt modelId="{19C4A06F-1889-4A97-BA57-204060A1E8FF}" type="parTrans" cxnId="{041932AA-B9E7-430B-AA26-4ACB2646A2EF}">
      <dgm:prSet/>
      <dgm:spPr/>
      <dgm:t>
        <a:bodyPr/>
        <a:lstStyle/>
        <a:p>
          <a:endParaRPr lang="it-IT"/>
        </a:p>
      </dgm:t>
    </dgm:pt>
    <dgm:pt modelId="{FA1D24B4-57A9-43F2-BF43-1B15E5E326A7}" type="sibTrans" cxnId="{041932AA-B9E7-430B-AA26-4ACB2646A2EF}">
      <dgm:prSet/>
      <dgm:spPr/>
      <dgm:t>
        <a:bodyPr/>
        <a:lstStyle/>
        <a:p>
          <a:endParaRPr lang="it-IT"/>
        </a:p>
      </dgm:t>
    </dgm:pt>
    <dgm:pt modelId="{2344081B-5EC5-4894-A2A6-C03875889636}">
      <dgm:prSet custT="1"/>
      <dgm:spPr/>
      <dgm:t>
        <a:bodyPr/>
        <a:lstStyle/>
        <a:p>
          <a:pPr algn="just"/>
          <a:r>
            <a:rPr lang="it-IT" sz="2800" dirty="0">
              <a:latin typeface="Times New Roman" panose="02020603050405020304" pitchFamily="18" charset="0"/>
              <a:cs typeface="Times New Roman" panose="02020603050405020304" pitchFamily="18" charset="0"/>
            </a:rPr>
            <a:t>La sentenza definitiva che dichiara lo stato di adottabilità è trascritta in apposito registro presso il tribunale per i minorenni;</a:t>
          </a:r>
        </a:p>
      </dgm:t>
    </dgm:pt>
    <dgm:pt modelId="{2AE85FA3-21EE-4D18-847F-92E0634814F4}" type="parTrans" cxnId="{1D23CECE-AA23-419D-A9F7-A6BD19371275}">
      <dgm:prSet/>
      <dgm:spPr/>
      <dgm:t>
        <a:bodyPr/>
        <a:lstStyle/>
        <a:p>
          <a:endParaRPr lang="it-IT"/>
        </a:p>
      </dgm:t>
    </dgm:pt>
    <dgm:pt modelId="{2AE2C4E7-2917-46AD-892F-66FF706D4DF7}" type="sibTrans" cxnId="{1D23CECE-AA23-419D-A9F7-A6BD19371275}">
      <dgm:prSet/>
      <dgm:spPr/>
      <dgm:t>
        <a:bodyPr/>
        <a:lstStyle/>
        <a:p>
          <a:endParaRPr lang="it-IT"/>
        </a:p>
      </dgm:t>
    </dgm:pt>
    <dgm:pt modelId="{61A77227-0550-45CF-8109-D6330FAB6FFE}">
      <dgm:prSet custT="1"/>
      <dgm:spPr/>
      <dgm:t>
        <a:bodyPr/>
        <a:lstStyle/>
        <a:p>
          <a:pPr algn="just"/>
          <a:r>
            <a:rPr lang="it-IT" sz="2000" dirty="0">
              <a:latin typeface="Times New Roman" panose="02020603050405020304" pitchFamily="18" charset="0"/>
              <a:cs typeface="Times New Roman" panose="02020603050405020304" pitchFamily="18" charset="0"/>
            </a:rPr>
            <a:t>La dichiarazione di adottabilità può essere anche revocata, su istanza del p.m., del genitore o del tutore, se viene successivamente meno lo stato di abbandono, purché la revoca corrisponda al miglior interesse del minore e non sia stato ancora deciso l’affidamento preadottivo;</a:t>
          </a:r>
        </a:p>
      </dgm:t>
    </dgm:pt>
    <dgm:pt modelId="{F7B16934-CC1F-41EC-A2D6-7FA2BF845504}" type="parTrans" cxnId="{9F272EAD-D6E6-4208-8F6A-B5A866500D68}">
      <dgm:prSet/>
      <dgm:spPr/>
      <dgm:t>
        <a:bodyPr/>
        <a:lstStyle/>
        <a:p>
          <a:endParaRPr lang="it-IT"/>
        </a:p>
      </dgm:t>
    </dgm:pt>
    <dgm:pt modelId="{C1F9DCF7-C6B4-4963-AB5F-EE4A89048D3A}" type="sibTrans" cxnId="{9F272EAD-D6E6-4208-8F6A-B5A866500D68}">
      <dgm:prSet/>
      <dgm:spPr/>
      <dgm:t>
        <a:bodyPr/>
        <a:lstStyle/>
        <a:p>
          <a:endParaRPr lang="it-IT"/>
        </a:p>
      </dgm:t>
    </dgm:pt>
    <dgm:pt modelId="{CB0C0898-6004-4288-96BD-7DEF64F47560}">
      <dgm:prSet custT="1"/>
      <dgm:spPr/>
      <dgm:t>
        <a:bodyPr/>
        <a:lstStyle/>
        <a:p>
          <a:pPr algn="just"/>
          <a:r>
            <a:rPr lang="it-IT" sz="2400" dirty="0">
              <a:latin typeface="Times New Roman" panose="02020603050405020304" pitchFamily="18" charset="0"/>
              <a:cs typeface="Times New Roman" panose="02020603050405020304" pitchFamily="18" charset="0"/>
            </a:rPr>
            <a:t>Una volta dichiarata l’adottabilità, i rapporti giuridici tra il minore e la sua famiglia sono definitivamente troncati (di regola anche quelli di fatto).</a:t>
          </a:r>
        </a:p>
      </dgm:t>
    </dgm:pt>
    <dgm:pt modelId="{7F9658DE-8D18-4BFF-9FA0-145203B61298}" type="parTrans" cxnId="{452D3C82-43BF-4303-AA4C-33522F5FC48B}">
      <dgm:prSet/>
      <dgm:spPr/>
      <dgm:t>
        <a:bodyPr/>
        <a:lstStyle/>
        <a:p>
          <a:endParaRPr lang="it-IT"/>
        </a:p>
      </dgm:t>
    </dgm:pt>
    <dgm:pt modelId="{C83B6EEA-F575-4A4D-BA11-97A5D64B2CC2}" type="sibTrans" cxnId="{452D3C82-43BF-4303-AA4C-33522F5FC48B}">
      <dgm:prSet/>
      <dgm:spPr/>
      <dgm:t>
        <a:bodyPr/>
        <a:lstStyle/>
        <a:p>
          <a:endParaRPr lang="it-IT"/>
        </a:p>
      </dgm:t>
    </dgm:pt>
    <dgm:pt modelId="{CAC2C74B-EFBC-4E0A-9964-E80E04A54EE8}" type="pres">
      <dgm:prSet presAssocID="{6DA9B8BA-DDC7-4DA6-9207-F42E2EB7D76F}" presName="vert0" presStyleCnt="0">
        <dgm:presLayoutVars>
          <dgm:dir/>
          <dgm:animOne val="branch"/>
          <dgm:animLvl val="lvl"/>
        </dgm:presLayoutVars>
      </dgm:prSet>
      <dgm:spPr/>
    </dgm:pt>
    <dgm:pt modelId="{EB8ECE50-90A1-437B-B8D1-72E5BC572A7F}" type="pres">
      <dgm:prSet presAssocID="{265DD95C-FC67-40D8-B1A6-8535A206867A}" presName="thickLine" presStyleLbl="alignNode1" presStyleIdx="0" presStyleCnt="5"/>
      <dgm:spPr/>
    </dgm:pt>
    <dgm:pt modelId="{5A09E14A-9937-4A05-858F-26612EA90BD1}" type="pres">
      <dgm:prSet presAssocID="{265DD95C-FC67-40D8-B1A6-8535A206867A}" presName="horz1" presStyleCnt="0"/>
      <dgm:spPr/>
    </dgm:pt>
    <dgm:pt modelId="{562A5B54-EFF0-48E5-8B62-373748B0A983}" type="pres">
      <dgm:prSet presAssocID="{265DD95C-FC67-40D8-B1A6-8535A206867A}" presName="tx1" presStyleLbl="revTx" presStyleIdx="0" presStyleCnt="5"/>
      <dgm:spPr/>
    </dgm:pt>
    <dgm:pt modelId="{33EAF79D-8EA2-4D28-91E3-0C61D28B5DDB}" type="pres">
      <dgm:prSet presAssocID="{265DD95C-FC67-40D8-B1A6-8535A206867A}" presName="vert1" presStyleCnt="0"/>
      <dgm:spPr/>
    </dgm:pt>
    <dgm:pt modelId="{748AF4DD-CCC5-42C6-8E3D-B38974C00C27}" type="pres">
      <dgm:prSet presAssocID="{DE42A708-2467-43FF-A4D4-CEBCF2A7C82B}" presName="thickLine" presStyleLbl="alignNode1" presStyleIdx="1" presStyleCnt="5"/>
      <dgm:spPr/>
    </dgm:pt>
    <dgm:pt modelId="{FB9003D9-37E9-429D-A10F-3127DD39590C}" type="pres">
      <dgm:prSet presAssocID="{DE42A708-2467-43FF-A4D4-CEBCF2A7C82B}" presName="horz1" presStyleCnt="0"/>
      <dgm:spPr/>
    </dgm:pt>
    <dgm:pt modelId="{9631F7CD-2F40-4C9B-87E2-98D35AE28310}" type="pres">
      <dgm:prSet presAssocID="{DE42A708-2467-43FF-A4D4-CEBCF2A7C82B}" presName="tx1" presStyleLbl="revTx" presStyleIdx="1" presStyleCnt="5"/>
      <dgm:spPr/>
    </dgm:pt>
    <dgm:pt modelId="{41716B5B-6C8B-437B-B5F4-CDA0BA102D06}" type="pres">
      <dgm:prSet presAssocID="{DE42A708-2467-43FF-A4D4-CEBCF2A7C82B}" presName="vert1" presStyleCnt="0"/>
      <dgm:spPr/>
    </dgm:pt>
    <dgm:pt modelId="{7D2A8AA5-7F46-488E-AB67-360004C9C4BE}" type="pres">
      <dgm:prSet presAssocID="{2344081B-5EC5-4894-A2A6-C03875889636}" presName="thickLine" presStyleLbl="alignNode1" presStyleIdx="2" presStyleCnt="5"/>
      <dgm:spPr/>
    </dgm:pt>
    <dgm:pt modelId="{9B6D6FDC-0BBA-4EDB-9AEB-2C57FA2868F2}" type="pres">
      <dgm:prSet presAssocID="{2344081B-5EC5-4894-A2A6-C03875889636}" presName="horz1" presStyleCnt="0"/>
      <dgm:spPr/>
    </dgm:pt>
    <dgm:pt modelId="{E476B279-FA0A-4D55-95E1-317D4E7A5E00}" type="pres">
      <dgm:prSet presAssocID="{2344081B-5EC5-4894-A2A6-C03875889636}" presName="tx1" presStyleLbl="revTx" presStyleIdx="2" presStyleCnt="5"/>
      <dgm:spPr/>
    </dgm:pt>
    <dgm:pt modelId="{B3A81779-F04C-495C-8ED8-8444CA8C541A}" type="pres">
      <dgm:prSet presAssocID="{2344081B-5EC5-4894-A2A6-C03875889636}" presName="vert1" presStyleCnt="0"/>
      <dgm:spPr/>
    </dgm:pt>
    <dgm:pt modelId="{664F9107-68EF-49AE-A962-771AE8CE79F9}" type="pres">
      <dgm:prSet presAssocID="{61A77227-0550-45CF-8109-D6330FAB6FFE}" presName="thickLine" presStyleLbl="alignNode1" presStyleIdx="3" presStyleCnt="5"/>
      <dgm:spPr/>
    </dgm:pt>
    <dgm:pt modelId="{583B9825-71A5-412E-B201-0BD1AA05F325}" type="pres">
      <dgm:prSet presAssocID="{61A77227-0550-45CF-8109-D6330FAB6FFE}" presName="horz1" presStyleCnt="0"/>
      <dgm:spPr/>
    </dgm:pt>
    <dgm:pt modelId="{8F87D77F-5F2E-4314-8077-EFAF7556F8F9}" type="pres">
      <dgm:prSet presAssocID="{61A77227-0550-45CF-8109-D6330FAB6FFE}" presName="tx1" presStyleLbl="revTx" presStyleIdx="3" presStyleCnt="5"/>
      <dgm:spPr/>
    </dgm:pt>
    <dgm:pt modelId="{8FF9EB07-EEF2-49A5-A8EE-0607F300F95B}" type="pres">
      <dgm:prSet presAssocID="{61A77227-0550-45CF-8109-D6330FAB6FFE}" presName="vert1" presStyleCnt="0"/>
      <dgm:spPr/>
    </dgm:pt>
    <dgm:pt modelId="{F3B7F037-A989-442D-8088-2D05936DD61F}" type="pres">
      <dgm:prSet presAssocID="{CB0C0898-6004-4288-96BD-7DEF64F47560}" presName="thickLine" presStyleLbl="alignNode1" presStyleIdx="4" presStyleCnt="5"/>
      <dgm:spPr/>
    </dgm:pt>
    <dgm:pt modelId="{80CF4866-1ADD-4F49-A4CB-AE43AAAAB0D6}" type="pres">
      <dgm:prSet presAssocID="{CB0C0898-6004-4288-96BD-7DEF64F47560}" presName="horz1" presStyleCnt="0"/>
      <dgm:spPr/>
    </dgm:pt>
    <dgm:pt modelId="{A2C3F000-EBA8-4F74-9B20-257644395DCB}" type="pres">
      <dgm:prSet presAssocID="{CB0C0898-6004-4288-96BD-7DEF64F47560}" presName="tx1" presStyleLbl="revTx" presStyleIdx="4" presStyleCnt="5"/>
      <dgm:spPr/>
    </dgm:pt>
    <dgm:pt modelId="{2A2A46DB-4227-4AF6-97A8-FE0374E81CB8}" type="pres">
      <dgm:prSet presAssocID="{CB0C0898-6004-4288-96BD-7DEF64F47560}" presName="vert1" presStyleCnt="0"/>
      <dgm:spPr/>
    </dgm:pt>
  </dgm:ptLst>
  <dgm:cxnLst>
    <dgm:cxn modelId="{D331F50F-163E-42EC-94ED-3A9E166F56CF}" type="presOf" srcId="{CB0C0898-6004-4288-96BD-7DEF64F47560}" destId="{A2C3F000-EBA8-4F74-9B20-257644395DCB}" srcOrd="0" destOrd="0" presId="urn:microsoft.com/office/officeart/2008/layout/LinedList"/>
    <dgm:cxn modelId="{749A1632-63C0-4D41-B426-65F007E39BD3}" type="presOf" srcId="{265DD95C-FC67-40D8-B1A6-8535A206867A}" destId="{562A5B54-EFF0-48E5-8B62-373748B0A983}" srcOrd="0" destOrd="0" presId="urn:microsoft.com/office/officeart/2008/layout/LinedList"/>
    <dgm:cxn modelId="{549E765D-7085-4255-913C-B78F7140FA9B}" type="presOf" srcId="{6DA9B8BA-DDC7-4DA6-9207-F42E2EB7D76F}" destId="{CAC2C74B-EFBC-4E0A-9964-E80E04A54EE8}" srcOrd="0" destOrd="0" presId="urn:microsoft.com/office/officeart/2008/layout/LinedList"/>
    <dgm:cxn modelId="{0814486A-97DE-4F40-9654-2001B18FFDBF}" type="presOf" srcId="{61A77227-0550-45CF-8109-D6330FAB6FFE}" destId="{8F87D77F-5F2E-4314-8077-EFAF7556F8F9}" srcOrd="0" destOrd="0" presId="urn:microsoft.com/office/officeart/2008/layout/LinedList"/>
    <dgm:cxn modelId="{16D9B081-4B09-478A-B92A-725CB1611144}" type="presOf" srcId="{DE42A708-2467-43FF-A4D4-CEBCF2A7C82B}" destId="{9631F7CD-2F40-4C9B-87E2-98D35AE28310}" srcOrd="0" destOrd="0" presId="urn:microsoft.com/office/officeart/2008/layout/LinedList"/>
    <dgm:cxn modelId="{452D3C82-43BF-4303-AA4C-33522F5FC48B}" srcId="{6DA9B8BA-DDC7-4DA6-9207-F42E2EB7D76F}" destId="{CB0C0898-6004-4288-96BD-7DEF64F47560}" srcOrd="4" destOrd="0" parTransId="{7F9658DE-8D18-4BFF-9FA0-145203B61298}" sibTransId="{C83B6EEA-F575-4A4D-BA11-97A5D64B2CC2}"/>
    <dgm:cxn modelId="{041932AA-B9E7-430B-AA26-4ACB2646A2EF}" srcId="{6DA9B8BA-DDC7-4DA6-9207-F42E2EB7D76F}" destId="{DE42A708-2467-43FF-A4D4-CEBCF2A7C82B}" srcOrd="1" destOrd="0" parTransId="{19C4A06F-1889-4A97-BA57-204060A1E8FF}" sibTransId="{FA1D24B4-57A9-43F2-BF43-1B15E5E326A7}"/>
    <dgm:cxn modelId="{9F272EAD-D6E6-4208-8F6A-B5A866500D68}" srcId="{6DA9B8BA-DDC7-4DA6-9207-F42E2EB7D76F}" destId="{61A77227-0550-45CF-8109-D6330FAB6FFE}" srcOrd="3" destOrd="0" parTransId="{F7B16934-CC1F-41EC-A2D6-7FA2BF845504}" sibTransId="{C1F9DCF7-C6B4-4963-AB5F-EE4A89048D3A}"/>
    <dgm:cxn modelId="{4353F2AD-0C37-44CF-8860-9286ACC4CBDC}" srcId="{6DA9B8BA-DDC7-4DA6-9207-F42E2EB7D76F}" destId="{265DD95C-FC67-40D8-B1A6-8535A206867A}" srcOrd="0" destOrd="0" parTransId="{EAA309C2-6205-4ACA-8F59-AD1499D45FBE}" sibTransId="{78F3DFCD-FE9C-40A3-9145-518B62FCB543}"/>
    <dgm:cxn modelId="{ACC206B0-A418-4E3B-B45F-E75103330736}" type="presOf" srcId="{2344081B-5EC5-4894-A2A6-C03875889636}" destId="{E476B279-FA0A-4D55-95E1-317D4E7A5E00}" srcOrd="0" destOrd="0" presId="urn:microsoft.com/office/officeart/2008/layout/LinedList"/>
    <dgm:cxn modelId="{1D23CECE-AA23-419D-A9F7-A6BD19371275}" srcId="{6DA9B8BA-DDC7-4DA6-9207-F42E2EB7D76F}" destId="{2344081B-5EC5-4894-A2A6-C03875889636}" srcOrd="2" destOrd="0" parTransId="{2AE85FA3-21EE-4D18-847F-92E0634814F4}" sibTransId="{2AE2C4E7-2917-46AD-892F-66FF706D4DF7}"/>
    <dgm:cxn modelId="{A475235C-57E5-4559-B648-F18B54D6F43B}" type="presParOf" srcId="{CAC2C74B-EFBC-4E0A-9964-E80E04A54EE8}" destId="{EB8ECE50-90A1-437B-B8D1-72E5BC572A7F}" srcOrd="0" destOrd="0" presId="urn:microsoft.com/office/officeart/2008/layout/LinedList"/>
    <dgm:cxn modelId="{24917B93-150D-4F6A-A1DD-EF832AD4A446}" type="presParOf" srcId="{CAC2C74B-EFBC-4E0A-9964-E80E04A54EE8}" destId="{5A09E14A-9937-4A05-858F-26612EA90BD1}" srcOrd="1" destOrd="0" presId="urn:microsoft.com/office/officeart/2008/layout/LinedList"/>
    <dgm:cxn modelId="{E75A8085-B8A3-447D-B545-C62BF3CB5620}" type="presParOf" srcId="{5A09E14A-9937-4A05-858F-26612EA90BD1}" destId="{562A5B54-EFF0-48E5-8B62-373748B0A983}" srcOrd="0" destOrd="0" presId="urn:microsoft.com/office/officeart/2008/layout/LinedList"/>
    <dgm:cxn modelId="{A65524A6-7C5B-4988-9676-4CB2EE0643A4}" type="presParOf" srcId="{5A09E14A-9937-4A05-858F-26612EA90BD1}" destId="{33EAF79D-8EA2-4D28-91E3-0C61D28B5DDB}" srcOrd="1" destOrd="0" presId="urn:microsoft.com/office/officeart/2008/layout/LinedList"/>
    <dgm:cxn modelId="{5017F0C1-1471-46A5-95CA-6E08C09D2030}" type="presParOf" srcId="{CAC2C74B-EFBC-4E0A-9964-E80E04A54EE8}" destId="{748AF4DD-CCC5-42C6-8E3D-B38974C00C27}" srcOrd="2" destOrd="0" presId="urn:microsoft.com/office/officeart/2008/layout/LinedList"/>
    <dgm:cxn modelId="{BB5F0F25-E6AA-4A62-A882-7F0A3BF83494}" type="presParOf" srcId="{CAC2C74B-EFBC-4E0A-9964-E80E04A54EE8}" destId="{FB9003D9-37E9-429D-A10F-3127DD39590C}" srcOrd="3" destOrd="0" presId="urn:microsoft.com/office/officeart/2008/layout/LinedList"/>
    <dgm:cxn modelId="{96CE5854-8907-4C18-AD04-F1862286327E}" type="presParOf" srcId="{FB9003D9-37E9-429D-A10F-3127DD39590C}" destId="{9631F7CD-2F40-4C9B-87E2-98D35AE28310}" srcOrd="0" destOrd="0" presId="urn:microsoft.com/office/officeart/2008/layout/LinedList"/>
    <dgm:cxn modelId="{B1D2B813-59C0-4AB6-95D5-2A7EE7C6EDD7}" type="presParOf" srcId="{FB9003D9-37E9-429D-A10F-3127DD39590C}" destId="{41716B5B-6C8B-437B-B5F4-CDA0BA102D06}" srcOrd="1" destOrd="0" presId="urn:microsoft.com/office/officeart/2008/layout/LinedList"/>
    <dgm:cxn modelId="{7B012C30-967E-49BB-A707-7BF24D7147E7}" type="presParOf" srcId="{CAC2C74B-EFBC-4E0A-9964-E80E04A54EE8}" destId="{7D2A8AA5-7F46-488E-AB67-360004C9C4BE}" srcOrd="4" destOrd="0" presId="urn:microsoft.com/office/officeart/2008/layout/LinedList"/>
    <dgm:cxn modelId="{B5EB09DA-E5F1-4358-9EC9-FFBFA22D5D71}" type="presParOf" srcId="{CAC2C74B-EFBC-4E0A-9964-E80E04A54EE8}" destId="{9B6D6FDC-0BBA-4EDB-9AEB-2C57FA2868F2}" srcOrd="5" destOrd="0" presId="urn:microsoft.com/office/officeart/2008/layout/LinedList"/>
    <dgm:cxn modelId="{361A7DA6-E632-4E76-A592-DFEFE1C8A66F}" type="presParOf" srcId="{9B6D6FDC-0BBA-4EDB-9AEB-2C57FA2868F2}" destId="{E476B279-FA0A-4D55-95E1-317D4E7A5E00}" srcOrd="0" destOrd="0" presId="urn:microsoft.com/office/officeart/2008/layout/LinedList"/>
    <dgm:cxn modelId="{06EEEE9A-CA98-4197-B21C-EDB93D854E98}" type="presParOf" srcId="{9B6D6FDC-0BBA-4EDB-9AEB-2C57FA2868F2}" destId="{B3A81779-F04C-495C-8ED8-8444CA8C541A}" srcOrd="1" destOrd="0" presId="urn:microsoft.com/office/officeart/2008/layout/LinedList"/>
    <dgm:cxn modelId="{F5AECC93-BD71-4BCE-BE29-FEF987EE11CE}" type="presParOf" srcId="{CAC2C74B-EFBC-4E0A-9964-E80E04A54EE8}" destId="{664F9107-68EF-49AE-A962-771AE8CE79F9}" srcOrd="6" destOrd="0" presId="urn:microsoft.com/office/officeart/2008/layout/LinedList"/>
    <dgm:cxn modelId="{5F073B3C-66B6-4F21-8DDB-F1047F668BAC}" type="presParOf" srcId="{CAC2C74B-EFBC-4E0A-9964-E80E04A54EE8}" destId="{583B9825-71A5-412E-B201-0BD1AA05F325}" srcOrd="7" destOrd="0" presId="urn:microsoft.com/office/officeart/2008/layout/LinedList"/>
    <dgm:cxn modelId="{9925341A-D85B-4671-8DCB-432FDC3639C4}" type="presParOf" srcId="{583B9825-71A5-412E-B201-0BD1AA05F325}" destId="{8F87D77F-5F2E-4314-8077-EFAF7556F8F9}" srcOrd="0" destOrd="0" presId="urn:microsoft.com/office/officeart/2008/layout/LinedList"/>
    <dgm:cxn modelId="{15D72E03-D862-443E-9BEB-FCEBC46DB41B}" type="presParOf" srcId="{583B9825-71A5-412E-B201-0BD1AA05F325}" destId="{8FF9EB07-EEF2-49A5-A8EE-0607F300F95B}" srcOrd="1" destOrd="0" presId="urn:microsoft.com/office/officeart/2008/layout/LinedList"/>
    <dgm:cxn modelId="{86C9F1DC-F0F1-4437-A2C0-8F532A49BE56}" type="presParOf" srcId="{CAC2C74B-EFBC-4E0A-9964-E80E04A54EE8}" destId="{F3B7F037-A989-442D-8088-2D05936DD61F}" srcOrd="8" destOrd="0" presId="urn:microsoft.com/office/officeart/2008/layout/LinedList"/>
    <dgm:cxn modelId="{0B4C319F-8304-4566-8F47-4FDE10F98206}" type="presParOf" srcId="{CAC2C74B-EFBC-4E0A-9964-E80E04A54EE8}" destId="{80CF4866-1ADD-4F49-A4CB-AE43AAAAB0D6}" srcOrd="9" destOrd="0" presId="urn:microsoft.com/office/officeart/2008/layout/LinedList"/>
    <dgm:cxn modelId="{7D181866-B6F5-4379-A739-3D4402999024}" type="presParOf" srcId="{80CF4866-1ADD-4F49-A4CB-AE43AAAAB0D6}" destId="{A2C3F000-EBA8-4F74-9B20-257644395DCB}" srcOrd="0" destOrd="0" presId="urn:microsoft.com/office/officeart/2008/layout/LinedList"/>
    <dgm:cxn modelId="{CF3D7F9E-0599-4426-A90E-57BCAAB19877}" type="presParOf" srcId="{80CF4866-1ADD-4F49-A4CB-AE43AAAAB0D6}" destId="{2A2A46DB-4227-4AF6-97A8-FE0374E81CB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5C3A3A1-1775-4BDF-A80D-2FD844371869}"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it-IT"/>
        </a:p>
      </dgm:t>
    </dgm:pt>
    <dgm:pt modelId="{E886851B-D75D-4CFF-8090-225E02C2807C}">
      <dgm:prSet custT="1"/>
      <dgm:spPr/>
      <dgm:t>
        <a:bodyPr/>
        <a:lstStyle/>
        <a:p>
          <a:r>
            <a:rPr lang="it-IT" sz="1800" dirty="0">
              <a:latin typeface="Times New Roman" panose="02020603050405020304" pitchFamily="18" charset="0"/>
              <a:cs typeface="Times New Roman" panose="02020603050405020304" pitchFamily="18" charset="0"/>
            </a:rPr>
            <a:t>Periodo di prova teso a verificare l’effettiva compatibilità tra la coppia e il minore;</a:t>
          </a:r>
        </a:p>
      </dgm:t>
    </dgm:pt>
    <dgm:pt modelId="{B78CEE5C-4A2A-4E55-A2ED-A914151BBA74}" type="parTrans" cxnId="{9CEDFCEA-3711-4FDE-B992-BF70DBF38E9B}">
      <dgm:prSet/>
      <dgm:spPr/>
      <dgm:t>
        <a:bodyPr/>
        <a:lstStyle/>
        <a:p>
          <a:endParaRPr lang="it-IT"/>
        </a:p>
      </dgm:t>
    </dgm:pt>
    <dgm:pt modelId="{E52FBE9B-56FD-4BE7-B574-28EC6E41BB49}" type="sibTrans" cxnId="{9CEDFCEA-3711-4FDE-B992-BF70DBF38E9B}">
      <dgm:prSet/>
      <dgm:spPr/>
      <dgm:t>
        <a:bodyPr/>
        <a:lstStyle/>
        <a:p>
          <a:endParaRPr lang="it-IT"/>
        </a:p>
      </dgm:t>
    </dgm:pt>
    <dgm:pt modelId="{5EA1C9FA-62F7-4600-83DE-3C2C971CFF5F}">
      <dgm:prSet custT="1"/>
      <dgm:spPr/>
      <dgm:t>
        <a:bodyPr/>
        <a:lstStyle/>
        <a:p>
          <a:pPr algn="just"/>
          <a:r>
            <a:rPr lang="it-IT" sz="1800" dirty="0">
              <a:latin typeface="Times New Roman" panose="02020603050405020304" pitchFamily="18" charset="0"/>
              <a:cs typeface="Times New Roman" panose="02020603050405020304" pitchFamily="18" charset="0"/>
            </a:rPr>
            <a:t>C.d. abbinamento: «Il tribunale per i minorenni, in base alle indagini effettuate, sceglie tra le coppie che hanno presentato domanda quella maggiormente in grado di corrispondere alle esigenze del minore.» (art. 22, co. 5, l. 184);</a:t>
          </a:r>
        </a:p>
      </dgm:t>
    </dgm:pt>
    <dgm:pt modelId="{0760F919-EF44-4BA2-B2D5-CA063BAE637A}" type="parTrans" cxnId="{E9409DD1-8A42-4D53-B214-32F7641C2E3C}">
      <dgm:prSet/>
      <dgm:spPr/>
      <dgm:t>
        <a:bodyPr/>
        <a:lstStyle/>
        <a:p>
          <a:endParaRPr lang="it-IT"/>
        </a:p>
      </dgm:t>
    </dgm:pt>
    <dgm:pt modelId="{A2B76A09-9934-43EC-B5EF-391B68E62B08}" type="sibTrans" cxnId="{E9409DD1-8A42-4D53-B214-32F7641C2E3C}">
      <dgm:prSet/>
      <dgm:spPr/>
      <dgm:t>
        <a:bodyPr/>
        <a:lstStyle/>
        <a:p>
          <a:endParaRPr lang="it-IT"/>
        </a:p>
      </dgm:t>
    </dgm:pt>
    <dgm:pt modelId="{1871AF82-9E82-4B4B-8F0D-7A54C10E0D4A}">
      <dgm:prSet custT="1"/>
      <dgm:spPr/>
      <dgm:t>
        <a:bodyPr/>
        <a:lstStyle/>
        <a:p>
          <a:pPr algn="just"/>
          <a:r>
            <a:rPr lang="it-IT" sz="1800" dirty="0">
              <a:latin typeface="Times New Roman" panose="02020603050405020304" pitchFamily="18" charset="0"/>
              <a:cs typeface="Times New Roman" panose="02020603050405020304" pitchFamily="18" charset="0"/>
            </a:rPr>
            <a:t>Titolo preferenziale: aver accolto il minore in affidamento per lungo periodo; disponibilità ad adottare più fratelli o sorelle, minori di età superiore a cinque anni, oppure minori disabili;</a:t>
          </a:r>
        </a:p>
      </dgm:t>
    </dgm:pt>
    <dgm:pt modelId="{EE65ECEA-23D6-4D1A-93D3-8AEA4ECC3FC8}" type="parTrans" cxnId="{24A909B2-626B-4963-B58E-8FCDFF9CE033}">
      <dgm:prSet/>
      <dgm:spPr/>
      <dgm:t>
        <a:bodyPr/>
        <a:lstStyle/>
        <a:p>
          <a:endParaRPr lang="it-IT"/>
        </a:p>
      </dgm:t>
    </dgm:pt>
    <dgm:pt modelId="{0183D04E-24FF-4721-BBDE-F7FDFB96A24F}" type="sibTrans" cxnId="{24A909B2-626B-4963-B58E-8FCDFF9CE033}">
      <dgm:prSet/>
      <dgm:spPr/>
      <dgm:t>
        <a:bodyPr/>
        <a:lstStyle/>
        <a:p>
          <a:endParaRPr lang="it-IT"/>
        </a:p>
      </dgm:t>
    </dgm:pt>
    <dgm:pt modelId="{9CA38F4E-90F0-444F-8C06-66DAF89FB8D8}">
      <dgm:prSet custT="1"/>
      <dgm:spPr/>
      <dgm:t>
        <a:bodyPr/>
        <a:lstStyle/>
        <a:p>
          <a:pPr algn="just"/>
          <a:r>
            <a:rPr lang="it-IT" sz="1800" dirty="0">
              <a:latin typeface="Times New Roman" panose="02020603050405020304" pitchFamily="18" charset="0"/>
              <a:cs typeface="Times New Roman" panose="02020603050405020304" pitchFamily="18" charset="0"/>
            </a:rPr>
            <a:t>Il tribunale deve informare i richiedenti sui fatti rilevanti relativi al minore, emersi dalle indagini, dando loro la possibilità di rifiutare l’abbinamento;</a:t>
          </a:r>
        </a:p>
      </dgm:t>
    </dgm:pt>
    <dgm:pt modelId="{31D266C2-77AC-49A1-AA0B-54ABE07837C4}" type="parTrans" cxnId="{20DC5900-8050-4CCF-B61E-A16CD4B40000}">
      <dgm:prSet/>
      <dgm:spPr/>
      <dgm:t>
        <a:bodyPr/>
        <a:lstStyle/>
        <a:p>
          <a:endParaRPr lang="it-IT"/>
        </a:p>
      </dgm:t>
    </dgm:pt>
    <dgm:pt modelId="{EA472D30-81DE-4637-AFBC-50B9EE0CD802}" type="sibTrans" cxnId="{20DC5900-8050-4CCF-B61E-A16CD4B40000}">
      <dgm:prSet/>
      <dgm:spPr/>
      <dgm:t>
        <a:bodyPr/>
        <a:lstStyle/>
        <a:p>
          <a:endParaRPr lang="it-IT"/>
        </a:p>
      </dgm:t>
    </dgm:pt>
    <dgm:pt modelId="{BFF58722-C760-405C-91A3-E54ABB904031}">
      <dgm:prSet custT="1"/>
      <dgm:spPr/>
      <dgm:t>
        <a:bodyPr/>
        <a:lstStyle/>
        <a:p>
          <a:r>
            <a:rPr lang="it-IT" sz="1800" dirty="0">
              <a:latin typeface="Times New Roman" panose="02020603050405020304" pitchFamily="18" charset="0"/>
              <a:cs typeface="Times New Roman" panose="02020603050405020304" pitchFamily="18" charset="0"/>
            </a:rPr>
            <a:t>Se i richiedenti accettano, il tribunale formalizza l’abbinamento pronunciando l’affidamento preadottivo;</a:t>
          </a:r>
        </a:p>
      </dgm:t>
    </dgm:pt>
    <dgm:pt modelId="{25C2A1F3-C534-4148-8068-A64C037BE995}" type="parTrans" cxnId="{79490E05-F9D4-461A-96D6-B03C718DD7D4}">
      <dgm:prSet/>
      <dgm:spPr/>
      <dgm:t>
        <a:bodyPr/>
        <a:lstStyle/>
        <a:p>
          <a:endParaRPr lang="it-IT"/>
        </a:p>
      </dgm:t>
    </dgm:pt>
    <dgm:pt modelId="{72327048-F4B1-4BBE-BEB2-EDB6ADAD0F39}" type="sibTrans" cxnId="{79490E05-F9D4-461A-96D6-B03C718DD7D4}">
      <dgm:prSet/>
      <dgm:spPr/>
      <dgm:t>
        <a:bodyPr/>
        <a:lstStyle/>
        <a:p>
          <a:endParaRPr lang="it-IT"/>
        </a:p>
      </dgm:t>
    </dgm:pt>
    <dgm:pt modelId="{232BFBFE-C743-4F20-9EF6-E1AF54CCBE7E}">
      <dgm:prSet custT="1"/>
      <dgm:spPr/>
      <dgm:t>
        <a:bodyPr/>
        <a:lstStyle/>
        <a:p>
          <a:r>
            <a:rPr lang="it-IT" sz="1800" dirty="0">
              <a:latin typeface="Times New Roman" panose="02020603050405020304" pitchFamily="18" charset="0"/>
              <a:cs typeface="Times New Roman" panose="02020603050405020304" pitchFamily="18" charset="0"/>
            </a:rPr>
            <a:t>Dura un anno e può essere prorogato;</a:t>
          </a:r>
        </a:p>
      </dgm:t>
    </dgm:pt>
    <dgm:pt modelId="{BC1AFF44-3061-494C-845D-835D32830047}" type="parTrans" cxnId="{31D453AC-4474-4A5A-ACED-527E9D8B5E4B}">
      <dgm:prSet/>
      <dgm:spPr/>
      <dgm:t>
        <a:bodyPr/>
        <a:lstStyle/>
        <a:p>
          <a:endParaRPr lang="it-IT"/>
        </a:p>
      </dgm:t>
    </dgm:pt>
    <dgm:pt modelId="{8577D0FE-1D74-4422-A596-97BDF642C350}" type="sibTrans" cxnId="{31D453AC-4474-4A5A-ACED-527E9D8B5E4B}">
      <dgm:prSet/>
      <dgm:spPr/>
      <dgm:t>
        <a:bodyPr/>
        <a:lstStyle/>
        <a:p>
          <a:endParaRPr lang="it-IT"/>
        </a:p>
      </dgm:t>
    </dgm:pt>
    <dgm:pt modelId="{1CCFE096-210F-4FBC-8B89-B780DE3A1E59}">
      <dgm:prSet custT="1"/>
      <dgm:spPr/>
      <dgm:t>
        <a:bodyPr/>
        <a:lstStyle/>
        <a:p>
          <a:r>
            <a:rPr lang="it-IT" sz="1800" dirty="0">
              <a:latin typeface="Times New Roman" panose="02020603050405020304" pitchFamily="18" charset="0"/>
              <a:cs typeface="Times New Roman" panose="02020603050405020304" pitchFamily="18" charset="0"/>
            </a:rPr>
            <a:t>Il tribunale vigila sul suo buon andamento tramite i servizi sociali;</a:t>
          </a:r>
        </a:p>
      </dgm:t>
    </dgm:pt>
    <dgm:pt modelId="{E0DDD114-18C4-4BF9-B360-63E7105856B7}" type="parTrans" cxnId="{6237D5DB-5EC5-48FC-81C9-0165F05EE7F0}">
      <dgm:prSet/>
      <dgm:spPr/>
      <dgm:t>
        <a:bodyPr/>
        <a:lstStyle/>
        <a:p>
          <a:endParaRPr lang="it-IT"/>
        </a:p>
      </dgm:t>
    </dgm:pt>
    <dgm:pt modelId="{0E67A85F-7290-43B4-8A1E-6BC39065B0C0}" type="sibTrans" cxnId="{6237D5DB-5EC5-48FC-81C9-0165F05EE7F0}">
      <dgm:prSet/>
      <dgm:spPr/>
      <dgm:t>
        <a:bodyPr/>
        <a:lstStyle/>
        <a:p>
          <a:endParaRPr lang="it-IT"/>
        </a:p>
      </dgm:t>
    </dgm:pt>
    <dgm:pt modelId="{EAE35A19-D60B-4A82-9363-83A2245DB355}">
      <dgm:prSet custT="1"/>
      <dgm:spPr/>
      <dgm:t>
        <a:bodyPr/>
        <a:lstStyle/>
        <a:p>
          <a:r>
            <a:rPr lang="it-IT" sz="1800" dirty="0">
              <a:latin typeface="Times New Roman" panose="02020603050405020304" pitchFamily="18" charset="0"/>
              <a:cs typeface="Times New Roman" panose="02020603050405020304" pitchFamily="18" charset="0"/>
            </a:rPr>
            <a:t>Può essere revocato qualora emergano «difficoltà di idonea convivenza ritenute non superabili (art. 23, co. 1, l. 184);</a:t>
          </a:r>
        </a:p>
      </dgm:t>
    </dgm:pt>
    <dgm:pt modelId="{18CB37D6-4643-4A63-8476-907AD3C53EC3}" type="parTrans" cxnId="{57E5E71E-4335-4A40-83A4-473BD3A94D4D}">
      <dgm:prSet/>
      <dgm:spPr/>
      <dgm:t>
        <a:bodyPr/>
        <a:lstStyle/>
        <a:p>
          <a:endParaRPr lang="it-IT"/>
        </a:p>
      </dgm:t>
    </dgm:pt>
    <dgm:pt modelId="{F6511E56-FE57-488B-B7E6-471FB8F62E51}" type="sibTrans" cxnId="{57E5E71E-4335-4A40-83A4-473BD3A94D4D}">
      <dgm:prSet/>
      <dgm:spPr/>
      <dgm:t>
        <a:bodyPr/>
        <a:lstStyle/>
        <a:p>
          <a:endParaRPr lang="it-IT"/>
        </a:p>
      </dgm:t>
    </dgm:pt>
    <dgm:pt modelId="{60405F62-1AEB-4384-944B-0276281D45B0}">
      <dgm:prSet custT="1"/>
      <dgm:spPr/>
      <dgm:t>
        <a:bodyPr/>
        <a:lstStyle/>
        <a:p>
          <a:r>
            <a:rPr lang="it-IT" sz="1800" dirty="0">
              <a:latin typeface="Times New Roman" panose="02020603050405020304" pitchFamily="18" charset="0"/>
              <a:cs typeface="Times New Roman" panose="02020603050405020304" pitchFamily="18" charset="0"/>
            </a:rPr>
            <a:t>L’ordinanza che dispone l’affidamento preadottivo e il decreto </a:t>
          </a:r>
          <a:r>
            <a:rPr lang="it-IT" sz="1800">
              <a:latin typeface="Times New Roman" panose="02020603050405020304" pitchFamily="18" charset="0"/>
              <a:cs typeface="Times New Roman" panose="02020603050405020304" pitchFamily="18" charset="0"/>
            </a:rPr>
            <a:t>che lo </a:t>
          </a:r>
          <a:r>
            <a:rPr lang="it-IT" sz="1800" dirty="0">
              <a:latin typeface="Times New Roman" panose="02020603050405020304" pitchFamily="18" charset="0"/>
              <a:cs typeface="Times New Roman" panose="02020603050405020304" pitchFamily="18" charset="0"/>
            </a:rPr>
            <a:t>revoca sono impugnabili con reclamo alla Corte d’appello, che decide con decreto non ricorribile per Cassazione.</a:t>
          </a:r>
        </a:p>
      </dgm:t>
    </dgm:pt>
    <dgm:pt modelId="{7B289E6C-1544-40A0-AA50-9D953E70C51A}" type="parTrans" cxnId="{B68D1B8C-4E20-4E19-8426-37547D01B177}">
      <dgm:prSet/>
      <dgm:spPr/>
      <dgm:t>
        <a:bodyPr/>
        <a:lstStyle/>
        <a:p>
          <a:endParaRPr lang="it-IT"/>
        </a:p>
      </dgm:t>
    </dgm:pt>
    <dgm:pt modelId="{66AC4465-A98C-4BB9-934B-67D8B6AE60D0}" type="sibTrans" cxnId="{B68D1B8C-4E20-4E19-8426-37547D01B177}">
      <dgm:prSet/>
      <dgm:spPr/>
      <dgm:t>
        <a:bodyPr/>
        <a:lstStyle/>
        <a:p>
          <a:endParaRPr lang="it-IT"/>
        </a:p>
      </dgm:t>
    </dgm:pt>
    <dgm:pt modelId="{DD1DCE49-D3D3-449C-A3E2-D49C304B4546}" type="pres">
      <dgm:prSet presAssocID="{E5C3A3A1-1775-4BDF-A80D-2FD844371869}" presName="vert0" presStyleCnt="0">
        <dgm:presLayoutVars>
          <dgm:dir/>
          <dgm:animOne val="branch"/>
          <dgm:animLvl val="lvl"/>
        </dgm:presLayoutVars>
      </dgm:prSet>
      <dgm:spPr/>
    </dgm:pt>
    <dgm:pt modelId="{26E55AF0-E675-40EA-9307-8468F0419B8C}" type="pres">
      <dgm:prSet presAssocID="{E886851B-D75D-4CFF-8090-225E02C2807C}" presName="thickLine" presStyleLbl="alignNode1" presStyleIdx="0" presStyleCnt="9"/>
      <dgm:spPr/>
    </dgm:pt>
    <dgm:pt modelId="{39BE4CF5-4F72-46CC-A944-40D8E99D968F}" type="pres">
      <dgm:prSet presAssocID="{E886851B-D75D-4CFF-8090-225E02C2807C}" presName="horz1" presStyleCnt="0"/>
      <dgm:spPr/>
    </dgm:pt>
    <dgm:pt modelId="{256D441E-82FE-42BB-9EC8-847ED87C1B21}" type="pres">
      <dgm:prSet presAssocID="{E886851B-D75D-4CFF-8090-225E02C2807C}" presName="tx1" presStyleLbl="revTx" presStyleIdx="0" presStyleCnt="9"/>
      <dgm:spPr/>
    </dgm:pt>
    <dgm:pt modelId="{BDF49481-323A-49F0-A86B-C0C37E98C37F}" type="pres">
      <dgm:prSet presAssocID="{E886851B-D75D-4CFF-8090-225E02C2807C}" presName="vert1" presStyleCnt="0"/>
      <dgm:spPr/>
    </dgm:pt>
    <dgm:pt modelId="{7348B5DB-AC86-413B-94D9-35B873EC3F2E}" type="pres">
      <dgm:prSet presAssocID="{5EA1C9FA-62F7-4600-83DE-3C2C971CFF5F}" presName="thickLine" presStyleLbl="alignNode1" presStyleIdx="1" presStyleCnt="9"/>
      <dgm:spPr/>
    </dgm:pt>
    <dgm:pt modelId="{4BE857FA-734D-40E9-AEE7-E9FDCC5E6A80}" type="pres">
      <dgm:prSet presAssocID="{5EA1C9FA-62F7-4600-83DE-3C2C971CFF5F}" presName="horz1" presStyleCnt="0"/>
      <dgm:spPr/>
    </dgm:pt>
    <dgm:pt modelId="{4D453947-697A-4577-B55F-ADD66580115B}" type="pres">
      <dgm:prSet presAssocID="{5EA1C9FA-62F7-4600-83DE-3C2C971CFF5F}" presName="tx1" presStyleLbl="revTx" presStyleIdx="1" presStyleCnt="9"/>
      <dgm:spPr/>
    </dgm:pt>
    <dgm:pt modelId="{C5C0F17B-2ACE-4C3E-82E0-19521E25E4F9}" type="pres">
      <dgm:prSet presAssocID="{5EA1C9FA-62F7-4600-83DE-3C2C971CFF5F}" presName="vert1" presStyleCnt="0"/>
      <dgm:spPr/>
    </dgm:pt>
    <dgm:pt modelId="{10E9DA2C-87F7-439B-9621-C2E45DCD0870}" type="pres">
      <dgm:prSet presAssocID="{1871AF82-9E82-4B4B-8F0D-7A54C10E0D4A}" presName="thickLine" presStyleLbl="alignNode1" presStyleIdx="2" presStyleCnt="9"/>
      <dgm:spPr/>
    </dgm:pt>
    <dgm:pt modelId="{BF26A1E4-CF3C-448E-92CF-2C7B7FE8D3FC}" type="pres">
      <dgm:prSet presAssocID="{1871AF82-9E82-4B4B-8F0D-7A54C10E0D4A}" presName="horz1" presStyleCnt="0"/>
      <dgm:spPr/>
    </dgm:pt>
    <dgm:pt modelId="{91515CE3-42D3-47D3-831E-0E0471B9529F}" type="pres">
      <dgm:prSet presAssocID="{1871AF82-9E82-4B4B-8F0D-7A54C10E0D4A}" presName="tx1" presStyleLbl="revTx" presStyleIdx="2" presStyleCnt="9"/>
      <dgm:spPr/>
    </dgm:pt>
    <dgm:pt modelId="{6E51941E-6AE6-458B-BCFB-7C283512113B}" type="pres">
      <dgm:prSet presAssocID="{1871AF82-9E82-4B4B-8F0D-7A54C10E0D4A}" presName="vert1" presStyleCnt="0"/>
      <dgm:spPr/>
    </dgm:pt>
    <dgm:pt modelId="{8E95E7D7-A7D6-43A4-97C8-8A9F52130289}" type="pres">
      <dgm:prSet presAssocID="{9CA38F4E-90F0-444F-8C06-66DAF89FB8D8}" presName="thickLine" presStyleLbl="alignNode1" presStyleIdx="3" presStyleCnt="9"/>
      <dgm:spPr/>
    </dgm:pt>
    <dgm:pt modelId="{D113A5AC-09CE-4048-ACC4-A10A9EEF14A0}" type="pres">
      <dgm:prSet presAssocID="{9CA38F4E-90F0-444F-8C06-66DAF89FB8D8}" presName="horz1" presStyleCnt="0"/>
      <dgm:spPr/>
    </dgm:pt>
    <dgm:pt modelId="{D93ECB39-761F-4A90-8A39-732D4EEC7388}" type="pres">
      <dgm:prSet presAssocID="{9CA38F4E-90F0-444F-8C06-66DAF89FB8D8}" presName="tx1" presStyleLbl="revTx" presStyleIdx="3" presStyleCnt="9"/>
      <dgm:spPr/>
    </dgm:pt>
    <dgm:pt modelId="{D193B808-1058-4247-86E6-8A7618CF7BEE}" type="pres">
      <dgm:prSet presAssocID="{9CA38F4E-90F0-444F-8C06-66DAF89FB8D8}" presName="vert1" presStyleCnt="0"/>
      <dgm:spPr/>
    </dgm:pt>
    <dgm:pt modelId="{81DE6DCA-503F-4D0C-A8E3-B6583A117960}" type="pres">
      <dgm:prSet presAssocID="{BFF58722-C760-405C-91A3-E54ABB904031}" presName="thickLine" presStyleLbl="alignNode1" presStyleIdx="4" presStyleCnt="9"/>
      <dgm:spPr/>
    </dgm:pt>
    <dgm:pt modelId="{44BB7EBC-6F00-4898-82FE-B4ACB08633E1}" type="pres">
      <dgm:prSet presAssocID="{BFF58722-C760-405C-91A3-E54ABB904031}" presName="horz1" presStyleCnt="0"/>
      <dgm:spPr/>
    </dgm:pt>
    <dgm:pt modelId="{E888CC0D-0F12-4EE6-9614-A4266FC5B5A8}" type="pres">
      <dgm:prSet presAssocID="{BFF58722-C760-405C-91A3-E54ABB904031}" presName="tx1" presStyleLbl="revTx" presStyleIdx="4" presStyleCnt="9"/>
      <dgm:spPr/>
    </dgm:pt>
    <dgm:pt modelId="{893BAC16-CBB7-46E0-9CAF-84947513ABBE}" type="pres">
      <dgm:prSet presAssocID="{BFF58722-C760-405C-91A3-E54ABB904031}" presName="vert1" presStyleCnt="0"/>
      <dgm:spPr/>
    </dgm:pt>
    <dgm:pt modelId="{F8483868-E2E1-40E2-8072-03AE9771392B}" type="pres">
      <dgm:prSet presAssocID="{232BFBFE-C743-4F20-9EF6-E1AF54CCBE7E}" presName="thickLine" presStyleLbl="alignNode1" presStyleIdx="5" presStyleCnt="9"/>
      <dgm:spPr/>
    </dgm:pt>
    <dgm:pt modelId="{B364B26B-EECB-4D5C-A538-0E8614FF4A39}" type="pres">
      <dgm:prSet presAssocID="{232BFBFE-C743-4F20-9EF6-E1AF54CCBE7E}" presName="horz1" presStyleCnt="0"/>
      <dgm:spPr/>
    </dgm:pt>
    <dgm:pt modelId="{CE541EEB-3B4C-41B7-A4E4-AD06F171CB1D}" type="pres">
      <dgm:prSet presAssocID="{232BFBFE-C743-4F20-9EF6-E1AF54CCBE7E}" presName="tx1" presStyleLbl="revTx" presStyleIdx="5" presStyleCnt="9"/>
      <dgm:spPr/>
    </dgm:pt>
    <dgm:pt modelId="{302E543B-6C3D-4B08-B657-ACEAB235A7B9}" type="pres">
      <dgm:prSet presAssocID="{232BFBFE-C743-4F20-9EF6-E1AF54CCBE7E}" presName="vert1" presStyleCnt="0"/>
      <dgm:spPr/>
    </dgm:pt>
    <dgm:pt modelId="{48DCF940-B3F7-486C-AD0E-1C1869D9E458}" type="pres">
      <dgm:prSet presAssocID="{1CCFE096-210F-4FBC-8B89-B780DE3A1E59}" presName="thickLine" presStyleLbl="alignNode1" presStyleIdx="6" presStyleCnt="9"/>
      <dgm:spPr/>
    </dgm:pt>
    <dgm:pt modelId="{D9941DE5-D983-4E9C-8487-F8D115F254D3}" type="pres">
      <dgm:prSet presAssocID="{1CCFE096-210F-4FBC-8B89-B780DE3A1E59}" presName="horz1" presStyleCnt="0"/>
      <dgm:spPr/>
    </dgm:pt>
    <dgm:pt modelId="{95D244CB-BAB7-4715-833F-A172F0E9B5CD}" type="pres">
      <dgm:prSet presAssocID="{1CCFE096-210F-4FBC-8B89-B780DE3A1E59}" presName="tx1" presStyleLbl="revTx" presStyleIdx="6" presStyleCnt="9"/>
      <dgm:spPr/>
    </dgm:pt>
    <dgm:pt modelId="{DF38DD8E-F24E-47D1-9C26-41E2CDE0E5C2}" type="pres">
      <dgm:prSet presAssocID="{1CCFE096-210F-4FBC-8B89-B780DE3A1E59}" presName="vert1" presStyleCnt="0"/>
      <dgm:spPr/>
    </dgm:pt>
    <dgm:pt modelId="{77BFF077-B537-435C-8F5E-1F82995E1340}" type="pres">
      <dgm:prSet presAssocID="{EAE35A19-D60B-4A82-9363-83A2245DB355}" presName="thickLine" presStyleLbl="alignNode1" presStyleIdx="7" presStyleCnt="9"/>
      <dgm:spPr/>
    </dgm:pt>
    <dgm:pt modelId="{7F890FD5-A723-4BAB-9A55-7F950ABB544F}" type="pres">
      <dgm:prSet presAssocID="{EAE35A19-D60B-4A82-9363-83A2245DB355}" presName="horz1" presStyleCnt="0"/>
      <dgm:spPr/>
    </dgm:pt>
    <dgm:pt modelId="{CC901F3E-FC6F-473F-B7E5-6F1C13DC16DE}" type="pres">
      <dgm:prSet presAssocID="{EAE35A19-D60B-4A82-9363-83A2245DB355}" presName="tx1" presStyleLbl="revTx" presStyleIdx="7" presStyleCnt="9"/>
      <dgm:spPr/>
    </dgm:pt>
    <dgm:pt modelId="{B652CD1D-ABF4-4B78-9BAE-2F449466B8FF}" type="pres">
      <dgm:prSet presAssocID="{EAE35A19-D60B-4A82-9363-83A2245DB355}" presName="vert1" presStyleCnt="0"/>
      <dgm:spPr/>
    </dgm:pt>
    <dgm:pt modelId="{CFC99DFF-FBD3-4F65-878B-589C15C52BE0}" type="pres">
      <dgm:prSet presAssocID="{60405F62-1AEB-4384-944B-0276281D45B0}" presName="thickLine" presStyleLbl="alignNode1" presStyleIdx="8" presStyleCnt="9"/>
      <dgm:spPr/>
    </dgm:pt>
    <dgm:pt modelId="{346F7DBD-3358-4D7C-BFCF-1BFF240C23BC}" type="pres">
      <dgm:prSet presAssocID="{60405F62-1AEB-4384-944B-0276281D45B0}" presName="horz1" presStyleCnt="0"/>
      <dgm:spPr/>
    </dgm:pt>
    <dgm:pt modelId="{0AA0554A-139A-4664-8E7E-F1E875C2B595}" type="pres">
      <dgm:prSet presAssocID="{60405F62-1AEB-4384-944B-0276281D45B0}" presName="tx1" presStyleLbl="revTx" presStyleIdx="8" presStyleCnt="9"/>
      <dgm:spPr/>
    </dgm:pt>
    <dgm:pt modelId="{DC907071-BD56-477B-9FBF-854264801925}" type="pres">
      <dgm:prSet presAssocID="{60405F62-1AEB-4384-944B-0276281D45B0}" presName="vert1" presStyleCnt="0"/>
      <dgm:spPr/>
    </dgm:pt>
  </dgm:ptLst>
  <dgm:cxnLst>
    <dgm:cxn modelId="{20DC5900-8050-4CCF-B61E-A16CD4B40000}" srcId="{E5C3A3A1-1775-4BDF-A80D-2FD844371869}" destId="{9CA38F4E-90F0-444F-8C06-66DAF89FB8D8}" srcOrd="3" destOrd="0" parTransId="{31D266C2-77AC-49A1-AA0B-54ABE07837C4}" sibTransId="{EA472D30-81DE-4637-AFBC-50B9EE0CD802}"/>
    <dgm:cxn modelId="{79490E05-F9D4-461A-96D6-B03C718DD7D4}" srcId="{E5C3A3A1-1775-4BDF-A80D-2FD844371869}" destId="{BFF58722-C760-405C-91A3-E54ABB904031}" srcOrd="4" destOrd="0" parTransId="{25C2A1F3-C534-4148-8068-A64C037BE995}" sibTransId="{72327048-F4B1-4BBE-BEB2-EDB6ADAD0F39}"/>
    <dgm:cxn modelId="{57E5E71E-4335-4A40-83A4-473BD3A94D4D}" srcId="{E5C3A3A1-1775-4BDF-A80D-2FD844371869}" destId="{EAE35A19-D60B-4A82-9363-83A2245DB355}" srcOrd="7" destOrd="0" parTransId="{18CB37D6-4643-4A63-8476-907AD3C53EC3}" sibTransId="{F6511E56-FE57-488B-B7E6-471FB8F62E51}"/>
    <dgm:cxn modelId="{18916822-D01E-4AD3-B96D-FAF572FC3995}" type="presOf" srcId="{E886851B-D75D-4CFF-8090-225E02C2807C}" destId="{256D441E-82FE-42BB-9EC8-847ED87C1B21}" srcOrd="0" destOrd="0" presId="urn:microsoft.com/office/officeart/2008/layout/LinedList"/>
    <dgm:cxn modelId="{ED5BB422-8DF2-4936-A7A5-0E7980D3FAE9}" type="presOf" srcId="{BFF58722-C760-405C-91A3-E54ABB904031}" destId="{E888CC0D-0F12-4EE6-9614-A4266FC5B5A8}" srcOrd="0" destOrd="0" presId="urn:microsoft.com/office/officeart/2008/layout/LinedList"/>
    <dgm:cxn modelId="{D85E4433-24CA-4497-907C-135099064DCE}" type="presOf" srcId="{232BFBFE-C743-4F20-9EF6-E1AF54CCBE7E}" destId="{CE541EEB-3B4C-41B7-A4E4-AD06F171CB1D}" srcOrd="0" destOrd="0" presId="urn:microsoft.com/office/officeart/2008/layout/LinedList"/>
    <dgm:cxn modelId="{803DA13F-007C-458F-9EB8-95CACA36FF01}" type="presOf" srcId="{1CCFE096-210F-4FBC-8B89-B780DE3A1E59}" destId="{95D244CB-BAB7-4715-833F-A172F0E9B5CD}" srcOrd="0" destOrd="0" presId="urn:microsoft.com/office/officeart/2008/layout/LinedList"/>
    <dgm:cxn modelId="{E636325F-A013-456B-AB6D-00AF3BF4D3A2}" type="presOf" srcId="{1871AF82-9E82-4B4B-8F0D-7A54C10E0D4A}" destId="{91515CE3-42D3-47D3-831E-0E0471B9529F}" srcOrd="0" destOrd="0" presId="urn:microsoft.com/office/officeart/2008/layout/LinedList"/>
    <dgm:cxn modelId="{17255261-EA3A-46AC-B3F8-67855AC711D5}" type="presOf" srcId="{60405F62-1AEB-4384-944B-0276281D45B0}" destId="{0AA0554A-139A-4664-8E7E-F1E875C2B595}" srcOrd="0" destOrd="0" presId="urn:microsoft.com/office/officeart/2008/layout/LinedList"/>
    <dgm:cxn modelId="{8EE34C8B-3F37-4914-91C5-DEA33985AAE8}" type="presOf" srcId="{E5C3A3A1-1775-4BDF-A80D-2FD844371869}" destId="{DD1DCE49-D3D3-449C-A3E2-D49C304B4546}" srcOrd="0" destOrd="0" presId="urn:microsoft.com/office/officeart/2008/layout/LinedList"/>
    <dgm:cxn modelId="{B68D1B8C-4E20-4E19-8426-37547D01B177}" srcId="{E5C3A3A1-1775-4BDF-A80D-2FD844371869}" destId="{60405F62-1AEB-4384-944B-0276281D45B0}" srcOrd="8" destOrd="0" parTransId="{7B289E6C-1544-40A0-AA50-9D953E70C51A}" sibTransId="{66AC4465-A98C-4BB9-934B-67D8B6AE60D0}"/>
    <dgm:cxn modelId="{31D453AC-4474-4A5A-ACED-527E9D8B5E4B}" srcId="{E5C3A3A1-1775-4BDF-A80D-2FD844371869}" destId="{232BFBFE-C743-4F20-9EF6-E1AF54CCBE7E}" srcOrd="5" destOrd="0" parTransId="{BC1AFF44-3061-494C-845D-835D32830047}" sibTransId="{8577D0FE-1D74-4422-A596-97BDF642C350}"/>
    <dgm:cxn modelId="{24A909B2-626B-4963-B58E-8FCDFF9CE033}" srcId="{E5C3A3A1-1775-4BDF-A80D-2FD844371869}" destId="{1871AF82-9E82-4B4B-8F0D-7A54C10E0D4A}" srcOrd="2" destOrd="0" parTransId="{EE65ECEA-23D6-4D1A-93D3-8AEA4ECC3FC8}" sibTransId="{0183D04E-24FF-4721-BBDE-F7FDFB96A24F}"/>
    <dgm:cxn modelId="{A03DCAB5-13C6-4EBE-B985-D87A057F0620}" type="presOf" srcId="{5EA1C9FA-62F7-4600-83DE-3C2C971CFF5F}" destId="{4D453947-697A-4577-B55F-ADD66580115B}" srcOrd="0" destOrd="0" presId="urn:microsoft.com/office/officeart/2008/layout/LinedList"/>
    <dgm:cxn modelId="{E9409DD1-8A42-4D53-B214-32F7641C2E3C}" srcId="{E5C3A3A1-1775-4BDF-A80D-2FD844371869}" destId="{5EA1C9FA-62F7-4600-83DE-3C2C971CFF5F}" srcOrd="1" destOrd="0" parTransId="{0760F919-EF44-4BA2-B2D5-CA063BAE637A}" sibTransId="{A2B76A09-9934-43EC-B5EF-391B68E62B08}"/>
    <dgm:cxn modelId="{6237D5DB-5EC5-48FC-81C9-0165F05EE7F0}" srcId="{E5C3A3A1-1775-4BDF-A80D-2FD844371869}" destId="{1CCFE096-210F-4FBC-8B89-B780DE3A1E59}" srcOrd="6" destOrd="0" parTransId="{E0DDD114-18C4-4BF9-B360-63E7105856B7}" sibTransId="{0E67A85F-7290-43B4-8A1E-6BC39065B0C0}"/>
    <dgm:cxn modelId="{A2708ADC-315D-474F-93AF-A3BEA5EC2FA8}" type="presOf" srcId="{9CA38F4E-90F0-444F-8C06-66DAF89FB8D8}" destId="{D93ECB39-761F-4A90-8A39-732D4EEC7388}" srcOrd="0" destOrd="0" presId="urn:microsoft.com/office/officeart/2008/layout/LinedList"/>
    <dgm:cxn modelId="{9CEDFCEA-3711-4FDE-B992-BF70DBF38E9B}" srcId="{E5C3A3A1-1775-4BDF-A80D-2FD844371869}" destId="{E886851B-D75D-4CFF-8090-225E02C2807C}" srcOrd="0" destOrd="0" parTransId="{B78CEE5C-4A2A-4E55-A2ED-A914151BBA74}" sibTransId="{E52FBE9B-56FD-4BE7-B574-28EC6E41BB49}"/>
    <dgm:cxn modelId="{E44E68F9-9EAD-4326-A727-A0B03C46ECD2}" type="presOf" srcId="{EAE35A19-D60B-4A82-9363-83A2245DB355}" destId="{CC901F3E-FC6F-473F-B7E5-6F1C13DC16DE}" srcOrd="0" destOrd="0" presId="urn:microsoft.com/office/officeart/2008/layout/LinedList"/>
    <dgm:cxn modelId="{17BDBF96-EA1B-4946-BA3B-783ACA9A0C14}" type="presParOf" srcId="{DD1DCE49-D3D3-449C-A3E2-D49C304B4546}" destId="{26E55AF0-E675-40EA-9307-8468F0419B8C}" srcOrd="0" destOrd="0" presId="urn:microsoft.com/office/officeart/2008/layout/LinedList"/>
    <dgm:cxn modelId="{91087BF4-2EA5-40A2-A922-AA04F42FDAB2}" type="presParOf" srcId="{DD1DCE49-D3D3-449C-A3E2-D49C304B4546}" destId="{39BE4CF5-4F72-46CC-A944-40D8E99D968F}" srcOrd="1" destOrd="0" presId="urn:microsoft.com/office/officeart/2008/layout/LinedList"/>
    <dgm:cxn modelId="{EFCFD221-2DF2-47AF-99E4-2B6197DAF5BF}" type="presParOf" srcId="{39BE4CF5-4F72-46CC-A944-40D8E99D968F}" destId="{256D441E-82FE-42BB-9EC8-847ED87C1B21}" srcOrd="0" destOrd="0" presId="urn:microsoft.com/office/officeart/2008/layout/LinedList"/>
    <dgm:cxn modelId="{4C8A0D3B-0DAA-41BB-8CCE-8C1250624C9E}" type="presParOf" srcId="{39BE4CF5-4F72-46CC-A944-40D8E99D968F}" destId="{BDF49481-323A-49F0-A86B-C0C37E98C37F}" srcOrd="1" destOrd="0" presId="urn:microsoft.com/office/officeart/2008/layout/LinedList"/>
    <dgm:cxn modelId="{5EE45C61-5645-4FAE-9164-8A7E0FA570D0}" type="presParOf" srcId="{DD1DCE49-D3D3-449C-A3E2-D49C304B4546}" destId="{7348B5DB-AC86-413B-94D9-35B873EC3F2E}" srcOrd="2" destOrd="0" presId="urn:microsoft.com/office/officeart/2008/layout/LinedList"/>
    <dgm:cxn modelId="{FDE10729-04F7-4D36-B6C8-6D8B8B4F03B4}" type="presParOf" srcId="{DD1DCE49-D3D3-449C-A3E2-D49C304B4546}" destId="{4BE857FA-734D-40E9-AEE7-E9FDCC5E6A80}" srcOrd="3" destOrd="0" presId="urn:microsoft.com/office/officeart/2008/layout/LinedList"/>
    <dgm:cxn modelId="{A0093AF0-6886-441C-865A-2F3D7998C8D0}" type="presParOf" srcId="{4BE857FA-734D-40E9-AEE7-E9FDCC5E6A80}" destId="{4D453947-697A-4577-B55F-ADD66580115B}" srcOrd="0" destOrd="0" presId="urn:microsoft.com/office/officeart/2008/layout/LinedList"/>
    <dgm:cxn modelId="{6DB54C0C-3330-4588-8998-08DFDAA57360}" type="presParOf" srcId="{4BE857FA-734D-40E9-AEE7-E9FDCC5E6A80}" destId="{C5C0F17B-2ACE-4C3E-82E0-19521E25E4F9}" srcOrd="1" destOrd="0" presId="urn:microsoft.com/office/officeart/2008/layout/LinedList"/>
    <dgm:cxn modelId="{CF2F3DA3-BFBC-425A-9E62-5252C3CE1D9C}" type="presParOf" srcId="{DD1DCE49-D3D3-449C-A3E2-D49C304B4546}" destId="{10E9DA2C-87F7-439B-9621-C2E45DCD0870}" srcOrd="4" destOrd="0" presId="urn:microsoft.com/office/officeart/2008/layout/LinedList"/>
    <dgm:cxn modelId="{DD3720E2-5E14-4068-A438-B682F43F4312}" type="presParOf" srcId="{DD1DCE49-D3D3-449C-A3E2-D49C304B4546}" destId="{BF26A1E4-CF3C-448E-92CF-2C7B7FE8D3FC}" srcOrd="5" destOrd="0" presId="urn:microsoft.com/office/officeart/2008/layout/LinedList"/>
    <dgm:cxn modelId="{13187253-4D13-4B05-8F46-983AF2A7DF69}" type="presParOf" srcId="{BF26A1E4-CF3C-448E-92CF-2C7B7FE8D3FC}" destId="{91515CE3-42D3-47D3-831E-0E0471B9529F}" srcOrd="0" destOrd="0" presId="urn:microsoft.com/office/officeart/2008/layout/LinedList"/>
    <dgm:cxn modelId="{FC0DCD24-E07F-4985-9155-55605B575732}" type="presParOf" srcId="{BF26A1E4-CF3C-448E-92CF-2C7B7FE8D3FC}" destId="{6E51941E-6AE6-458B-BCFB-7C283512113B}" srcOrd="1" destOrd="0" presId="urn:microsoft.com/office/officeart/2008/layout/LinedList"/>
    <dgm:cxn modelId="{A78DEA4B-EB8B-40B7-82C7-AEA63D656054}" type="presParOf" srcId="{DD1DCE49-D3D3-449C-A3E2-D49C304B4546}" destId="{8E95E7D7-A7D6-43A4-97C8-8A9F52130289}" srcOrd="6" destOrd="0" presId="urn:microsoft.com/office/officeart/2008/layout/LinedList"/>
    <dgm:cxn modelId="{A329084F-3069-4488-9191-829D15DFC93F}" type="presParOf" srcId="{DD1DCE49-D3D3-449C-A3E2-D49C304B4546}" destId="{D113A5AC-09CE-4048-ACC4-A10A9EEF14A0}" srcOrd="7" destOrd="0" presId="urn:microsoft.com/office/officeart/2008/layout/LinedList"/>
    <dgm:cxn modelId="{D43A8AB1-606B-49D1-8F37-55DF8C705F2D}" type="presParOf" srcId="{D113A5AC-09CE-4048-ACC4-A10A9EEF14A0}" destId="{D93ECB39-761F-4A90-8A39-732D4EEC7388}" srcOrd="0" destOrd="0" presId="urn:microsoft.com/office/officeart/2008/layout/LinedList"/>
    <dgm:cxn modelId="{58857A5E-C614-4630-B98A-738C757BA9EB}" type="presParOf" srcId="{D113A5AC-09CE-4048-ACC4-A10A9EEF14A0}" destId="{D193B808-1058-4247-86E6-8A7618CF7BEE}" srcOrd="1" destOrd="0" presId="urn:microsoft.com/office/officeart/2008/layout/LinedList"/>
    <dgm:cxn modelId="{2F931296-2A61-4FEB-A2C6-066F0CBFCBBD}" type="presParOf" srcId="{DD1DCE49-D3D3-449C-A3E2-D49C304B4546}" destId="{81DE6DCA-503F-4D0C-A8E3-B6583A117960}" srcOrd="8" destOrd="0" presId="urn:microsoft.com/office/officeart/2008/layout/LinedList"/>
    <dgm:cxn modelId="{39A60B3F-A631-4082-97B4-88D9B2B345DF}" type="presParOf" srcId="{DD1DCE49-D3D3-449C-A3E2-D49C304B4546}" destId="{44BB7EBC-6F00-4898-82FE-B4ACB08633E1}" srcOrd="9" destOrd="0" presId="urn:microsoft.com/office/officeart/2008/layout/LinedList"/>
    <dgm:cxn modelId="{C306B389-BF2D-4461-91B6-64B9D4EE6950}" type="presParOf" srcId="{44BB7EBC-6F00-4898-82FE-B4ACB08633E1}" destId="{E888CC0D-0F12-4EE6-9614-A4266FC5B5A8}" srcOrd="0" destOrd="0" presId="urn:microsoft.com/office/officeart/2008/layout/LinedList"/>
    <dgm:cxn modelId="{0E9110B9-5E20-4CBA-8197-6C710092E85E}" type="presParOf" srcId="{44BB7EBC-6F00-4898-82FE-B4ACB08633E1}" destId="{893BAC16-CBB7-46E0-9CAF-84947513ABBE}" srcOrd="1" destOrd="0" presId="urn:microsoft.com/office/officeart/2008/layout/LinedList"/>
    <dgm:cxn modelId="{05023036-9897-4015-9B8B-86E3680BA9DC}" type="presParOf" srcId="{DD1DCE49-D3D3-449C-A3E2-D49C304B4546}" destId="{F8483868-E2E1-40E2-8072-03AE9771392B}" srcOrd="10" destOrd="0" presId="urn:microsoft.com/office/officeart/2008/layout/LinedList"/>
    <dgm:cxn modelId="{34511B1B-323A-4BEC-B908-1F9595901303}" type="presParOf" srcId="{DD1DCE49-D3D3-449C-A3E2-D49C304B4546}" destId="{B364B26B-EECB-4D5C-A538-0E8614FF4A39}" srcOrd="11" destOrd="0" presId="urn:microsoft.com/office/officeart/2008/layout/LinedList"/>
    <dgm:cxn modelId="{2830B3F0-E57D-41FD-934B-F3FF994E206F}" type="presParOf" srcId="{B364B26B-EECB-4D5C-A538-0E8614FF4A39}" destId="{CE541EEB-3B4C-41B7-A4E4-AD06F171CB1D}" srcOrd="0" destOrd="0" presId="urn:microsoft.com/office/officeart/2008/layout/LinedList"/>
    <dgm:cxn modelId="{05A79F22-F7EF-4C53-8C75-5755CDC8CE22}" type="presParOf" srcId="{B364B26B-EECB-4D5C-A538-0E8614FF4A39}" destId="{302E543B-6C3D-4B08-B657-ACEAB235A7B9}" srcOrd="1" destOrd="0" presId="urn:microsoft.com/office/officeart/2008/layout/LinedList"/>
    <dgm:cxn modelId="{48C0D65B-7061-43D8-B4C5-3D9F2ACB6253}" type="presParOf" srcId="{DD1DCE49-D3D3-449C-A3E2-D49C304B4546}" destId="{48DCF940-B3F7-486C-AD0E-1C1869D9E458}" srcOrd="12" destOrd="0" presId="urn:microsoft.com/office/officeart/2008/layout/LinedList"/>
    <dgm:cxn modelId="{BCEE5DD2-093C-496D-9F92-BEA616327973}" type="presParOf" srcId="{DD1DCE49-D3D3-449C-A3E2-D49C304B4546}" destId="{D9941DE5-D983-4E9C-8487-F8D115F254D3}" srcOrd="13" destOrd="0" presId="urn:microsoft.com/office/officeart/2008/layout/LinedList"/>
    <dgm:cxn modelId="{EE5505AA-E03D-42B0-9970-31DD330E9B71}" type="presParOf" srcId="{D9941DE5-D983-4E9C-8487-F8D115F254D3}" destId="{95D244CB-BAB7-4715-833F-A172F0E9B5CD}" srcOrd="0" destOrd="0" presId="urn:microsoft.com/office/officeart/2008/layout/LinedList"/>
    <dgm:cxn modelId="{8551CB20-EE84-46B0-BC4C-29AAD789A325}" type="presParOf" srcId="{D9941DE5-D983-4E9C-8487-F8D115F254D3}" destId="{DF38DD8E-F24E-47D1-9C26-41E2CDE0E5C2}" srcOrd="1" destOrd="0" presId="urn:microsoft.com/office/officeart/2008/layout/LinedList"/>
    <dgm:cxn modelId="{86A84DA9-E0E9-4D1E-BD92-64BF85CD10D8}" type="presParOf" srcId="{DD1DCE49-D3D3-449C-A3E2-D49C304B4546}" destId="{77BFF077-B537-435C-8F5E-1F82995E1340}" srcOrd="14" destOrd="0" presId="urn:microsoft.com/office/officeart/2008/layout/LinedList"/>
    <dgm:cxn modelId="{0AF2225B-FC65-4EB0-8AA9-599733C80545}" type="presParOf" srcId="{DD1DCE49-D3D3-449C-A3E2-D49C304B4546}" destId="{7F890FD5-A723-4BAB-9A55-7F950ABB544F}" srcOrd="15" destOrd="0" presId="urn:microsoft.com/office/officeart/2008/layout/LinedList"/>
    <dgm:cxn modelId="{5E4304CE-504D-44D6-BCC8-3D738CF6A627}" type="presParOf" srcId="{7F890FD5-A723-4BAB-9A55-7F950ABB544F}" destId="{CC901F3E-FC6F-473F-B7E5-6F1C13DC16DE}" srcOrd="0" destOrd="0" presId="urn:microsoft.com/office/officeart/2008/layout/LinedList"/>
    <dgm:cxn modelId="{BD1A8137-0B62-4E71-AF3C-357365E9FBB0}" type="presParOf" srcId="{7F890FD5-A723-4BAB-9A55-7F950ABB544F}" destId="{B652CD1D-ABF4-4B78-9BAE-2F449466B8FF}" srcOrd="1" destOrd="0" presId="urn:microsoft.com/office/officeart/2008/layout/LinedList"/>
    <dgm:cxn modelId="{71FDA2D4-2790-43A6-ABE8-C866EF903AA8}" type="presParOf" srcId="{DD1DCE49-D3D3-449C-A3E2-D49C304B4546}" destId="{CFC99DFF-FBD3-4F65-878B-589C15C52BE0}" srcOrd="16" destOrd="0" presId="urn:microsoft.com/office/officeart/2008/layout/LinedList"/>
    <dgm:cxn modelId="{52A51577-D870-4C6D-9B2E-1F1EF4A44FB7}" type="presParOf" srcId="{DD1DCE49-D3D3-449C-A3E2-D49C304B4546}" destId="{346F7DBD-3358-4D7C-BFCF-1BFF240C23BC}" srcOrd="17" destOrd="0" presId="urn:microsoft.com/office/officeart/2008/layout/LinedList"/>
    <dgm:cxn modelId="{2B9594D7-3D88-4A92-9E20-9C3D943D5092}" type="presParOf" srcId="{346F7DBD-3358-4D7C-BFCF-1BFF240C23BC}" destId="{0AA0554A-139A-4664-8E7E-F1E875C2B595}" srcOrd="0" destOrd="0" presId="urn:microsoft.com/office/officeart/2008/layout/LinedList"/>
    <dgm:cxn modelId="{AAA3700B-A5A9-467A-99C6-09CE24E58B9C}" type="presParOf" srcId="{346F7DBD-3358-4D7C-BFCF-1BFF240C23BC}" destId="{DC907071-BD56-477B-9FBF-85426480192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3C43817C-941E-499C-9469-A8597C0C2FFA}" type="doc">
      <dgm:prSet loTypeId="urn:microsoft.com/office/officeart/2005/8/layout/process4" loCatId="process" qsTypeId="urn:microsoft.com/office/officeart/2005/8/quickstyle/simple1" qsCatId="simple" csTypeId="urn:microsoft.com/office/officeart/2005/8/colors/accent2_2" csCatId="accent2" phldr="1"/>
      <dgm:spPr/>
      <dgm:t>
        <a:bodyPr/>
        <a:lstStyle/>
        <a:p>
          <a:endParaRPr lang="en-US"/>
        </a:p>
      </dgm:t>
    </dgm:pt>
    <dgm:pt modelId="{367FA1A0-58C8-4EFC-8D8B-0CE2201A0A1F}">
      <dgm:prSet custT="1"/>
      <dgm:spPr>
        <a:solidFill>
          <a:schemeClr val="bg2">
            <a:lumMod val="75000"/>
          </a:schemeClr>
        </a:solidFill>
      </dgm:spPr>
      <dgm:t>
        <a:bodyPr/>
        <a:lstStyle/>
        <a:p>
          <a:r>
            <a:rPr lang="it-IT" sz="1400" dirty="0">
              <a:solidFill>
                <a:schemeClr val="tx1"/>
              </a:solidFill>
              <a:latin typeface="Times New Roman" panose="02020603050405020304" pitchFamily="18" charset="0"/>
              <a:cs typeface="Times New Roman" panose="02020603050405020304" pitchFamily="18" charset="0"/>
            </a:rPr>
            <a:t>Quando emerga trascuratezza o maltrattamenti da parte dei genitori, i minori sono allontanati dalla casa familiare: «Il minore temporaneamente privo di un ambiente familiare idoneo, nonostante gli interventi di sostegno e aiuto disposti ai sensi dell'articolo 1, è affidato ad una famiglia, preferibilmente con figli minori, o ad una persona singola, in grado di assicurargli il mantenimento, l'educazione, l'istruzione e le relazioni affettive di cui egli ha bisogno.  Ove non sia possibile l'affidamento nei termini di cui al comma 1, è consentito l'inserimento del minore in una comunità di tipo familiare […]» (art. 2, l. 184);</a:t>
          </a:r>
          <a:endParaRPr lang="en-US" sz="1400" dirty="0">
            <a:solidFill>
              <a:schemeClr val="tx1"/>
            </a:solidFill>
            <a:latin typeface="Times New Roman" panose="02020603050405020304" pitchFamily="18" charset="0"/>
            <a:cs typeface="Times New Roman" panose="02020603050405020304" pitchFamily="18" charset="0"/>
          </a:endParaRPr>
        </a:p>
      </dgm:t>
    </dgm:pt>
    <dgm:pt modelId="{FA672DB5-B5A2-40A9-A94F-2D2DCB5BE487}" type="parTrans" cxnId="{F8FE1774-E598-4C07-A5A3-7F6D945A7124}">
      <dgm:prSet/>
      <dgm:spPr/>
      <dgm:t>
        <a:bodyPr/>
        <a:lstStyle/>
        <a:p>
          <a:endParaRPr lang="en-US"/>
        </a:p>
      </dgm:t>
    </dgm:pt>
    <dgm:pt modelId="{8F44E554-20C7-4212-850F-BB508305DE67}" type="sibTrans" cxnId="{F8FE1774-E598-4C07-A5A3-7F6D945A7124}">
      <dgm:prSet/>
      <dgm:spPr/>
      <dgm:t>
        <a:bodyPr/>
        <a:lstStyle/>
        <a:p>
          <a:endParaRPr lang="en-US"/>
        </a:p>
      </dgm:t>
    </dgm:pt>
    <dgm:pt modelId="{BE6E3361-F863-4E56-974A-C357CF7DE431}">
      <dgm:prSet/>
      <dgm:spPr>
        <a:solidFill>
          <a:schemeClr val="bg2">
            <a:lumMod val="75000"/>
          </a:schemeClr>
        </a:solidFill>
      </dgm:spPr>
      <dgm:t>
        <a:bodyPr/>
        <a:lstStyle/>
        <a:p>
          <a:r>
            <a:rPr lang="it-IT" dirty="0">
              <a:solidFill>
                <a:schemeClr val="tx1"/>
              </a:solidFill>
              <a:latin typeface="Times New Roman" panose="02020603050405020304" pitchFamily="18" charset="0"/>
              <a:cs typeface="Times New Roman" panose="02020603050405020304" pitchFamily="18" charset="0"/>
            </a:rPr>
            <a:t>Problema: tra il minore e la famiglia collocataria si potrebbe formare un legame affettivo, che sarà reciso al momento dell’affidamento preadottivo, ovvero in caso di riforma della sentenza che ha dichiarato lo stato di adottabilità;</a:t>
          </a:r>
          <a:endParaRPr lang="en-US" dirty="0">
            <a:solidFill>
              <a:schemeClr val="tx1"/>
            </a:solidFill>
            <a:latin typeface="Times New Roman" panose="02020603050405020304" pitchFamily="18" charset="0"/>
            <a:cs typeface="Times New Roman" panose="02020603050405020304" pitchFamily="18" charset="0"/>
          </a:endParaRPr>
        </a:p>
      </dgm:t>
    </dgm:pt>
    <dgm:pt modelId="{74D71C7E-4504-46E5-A530-249C36294076}" type="parTrans" cxnId="{294BDBF3-5ADE-41DA-80DC-B8FCE2CC936D}">
      <dgm:prSet/>
      <dgm:spPr/>
      <dgm:t>
        <a:bodyPr/>
        <a:lstStyle/>
        <a:p>
          <a:endParaRPr lang="en-US"/>
        </a:p>
      </dgm:t>
    </dgm:pt>
    <dgm:pt modelId="{CB62386C-B2D1-41A7-B975-19638A997170}" type="sibTrans" cxnId="{294BDBF3-5ADE-41DA-80DC-B8FCE2CC936D}">
      <dgm:prSet/>
      <dgm:spPr/>
      <dgm:t>
        <a:bodyPr/>
        <a:lstStyle/>
        <a:p>
          <a:endParaRPr lang="en-US"/>
        </a:p>
      </dgm:t>
    </dgm:pt>
    <dgm:pt modelId="{EEFFB3E8-6A88-4AA2-B3CB-A42084111167}">
      <dgm:prSet/>
      <dgm:spPr>
        <a:solidFill>
          <a:schemeClr val="bg2">
            <a:lumMod val="75000"/>
          </a:schemeClr>
        </a:solidFill>
      </dgm:spPr>
      <dgm:t>
        <a:bodyPr/>
        <a:lstStyle/>
        <a:p>
          <a:r>
            <a:rPr lang="it-IT" dirty="0">
              <a:solidFill>
                <a:schemeClr val="tx1"/>
              </a:solidFill>
              <a:latin typeface="Times New Roman" panose="02020603050405020304" pitchFamily="18" charset="0"/>
              <a:cs typeface="Times New Roman" panose="02020603050405020304" pitchFamily="18" charset="0"/>
            </a:rPr>
            <a:t>Giurisprudenza: l’affidamento di cui all’art. 2, l. 184, va fatto ad una famiglia che abbia dichiarato la propria disponibilità all’adozione e che sia in possesso dei requisiti necessari </a:t>
          </a:r>
          <a:r>
            <a:rPr lang="it-IT" i="1" dirty="0">
              <a:solidFill>
                <a:schemeClr val="tx1"/>
              </a:solidFill>
              <a:latin typeface="Times New Roman" panose="02020603050405020304" pitchFamily="18" charset="0"/>
              <a:cs typeface="Times New Roman" panose="02020603050405020304" pitchFamily="18" charset="0"/>
            </a:rPr>
            <a:t>ex</a:t>
          </a:r>
          <a:r>
            <a:rPr lang="it-IT" dirty="0">
              <a:solidFill>
                <a:schemeClr val="tx1"/>
              </a:solidFill>
              <a:latin typeface="Times New Roman" panose="02020603050405020304" pitchFamily="18" charset="0"/>
              <a:cs typeface="Times New Roman" panose="02020603050405020304" pitchFamily="18" charset="0"/>
            </a:rPr>
            <a:t> art. 6.</a:t>
          </a:r>
          <a:endParaRPr lang="en-US" dirty="0">
            <a:solidFill>
              <a:schemeClr val="tx1"/>
            </a:solidFill>
            <a:latin typeface="Times New Roman" panose="02020603050405020304" pitchFamily="18" charset="0"/>
            <a:cs typeface="Times New Roman" panose="02020603050405020304" pitchFamily="18" charset="0"/>
          </a:endParaRPr>
        </a:p>
      </dgm:t>
    </dgm:pt>
    <dgm:pt modelId="{12BA643A-1706-4236-ABC4-128642750B26}" type="parTrans" cxnId="{0C9ABEB3-B374-471D-8002-5C39CA8C9641}">
      <dgm:prSet/>
      <dgm:spPr/>
      <dgm:t>
        <a:bodyPr/>
        <a:lstStyle/>
        <a:p>
          <a:endParaRPr lang="en-US"/>
        </a:p>
      </dgm:t>
    </dgm:pt>
    <dgm:pt modelId="{993AE964-E91F-4A73-933E-B7058644295E}" type="sibTrans" cxnId="{0C9ABEB3-B374-471D-8002-5C39CA8C9641}">
      <dgm:prSet/>
      <dgm:spPr/>
      <dgm:t>
        <a:bodyPr/>
        <a:lstStyle/>
        <a:p>
          <a:endParaRPr lang="en-US"/>
        </a:p>
      </dgm:t>
    </dgm:pt>
    <dgm:pt modelId="{F0BDB306-CE25-415B-A394-1B8EA64D3FA7}" type="pres">
      <dgm:prSet presAssocID="{3C43817C-941E-499C-9469-A8597C0C2FFA}" presName="Name0" presStyleCnt="0">
        <dgm:presLayoutVars>
          <dgm:dir/>
          <dgm:animLvl val="lvl"/>
          <dgm:resizeHandles val="exact"/>
        </dgm:presLayoutVars>
      </dgm:prSet>
      <dgm:spPr/>
    </dgm:pt>
    <dgm:pt modelId="{6907E0BD-FD54-44A5-9D01-5A065512EF23}" type="pres">
      <dgm:prSet presAssocID="{EEFFB3E8-6A88-4AA2-B3CB-A42084111167}" presName="boxAndChildren" presStyleCnt="0"/>
      <dgm:spPr/>
    </dgm:pt>
    <dgm:pt modelId="{532930AD-641A-4289-8A8B-6BA63FCCDF4D}" type="pres">
      <dgm:prSet presAssocID="{EEFFB3E8-6A88-4AA2-B3CB-A42084111167}" presName="parentTextBox" presStyleLbl="node1" presStyleIdx="0" presStyleCnt="3"/>
      <dgm:spPr/>
    </dgm:pt>
    <dgm:pt modelId="{3052050E-C0B5-4BDC-8898-FBD8785A834C}" type="pres">
      <dgm:prSet presAssocID="{CB62386C-B2D1-41A7-B975-19638A997170}" presName="sp" presStyleCnt="0"/>
      <dgm:spPr/>
    </dgm:pt>
    <dgm:pt modelId="{146F5EEF-B24A-4B4E-8DC8-A5EC58AA0BFB}" type="pres">
      <dgm:prSet presAssocID="{BE6E3361-F863-4E56-974A-C357CF7DE431}" presName="arrowAndChildren" presStyleCnt="0"/>
      <dgm:spPr/>
    </dgm:pt>
    <dgm:pt modelId="{7B97877D-4DD5-4D58-914A-A89E768DEC2C}" type="pres">
      <dgm:prSet presAssocID="{BE6E3361-F863-4E56-974A-C357CF7DE431}" presName="parentTextArrow" presStyleLbl="node1" presStyleIdx="1" presStyleCnt="3"/>
      <dgm:spPr/>
    </dgm:pt>
    <dgm:pt modelId="{7B237673-E56D-46ED-AB52-DF290ECB9A22}" type="pres">
      <dgm:prSet presAssocID="{8F44E554-20C7-4212-850F-BB508305DE67}" presName="sp" presStyleCnt="0"/>
      <dgm:spPr/>
    </dgm:pt>
    <dgm:pt modelId="{B21E477A-2A24-45F0-9AAC-FD52365BE532}" type="pres">
      <dgm:prSet presAssocID="{367FA1A0-58C8-4EFC-8D8B-0CE2201A0A1F}" presName="arrowAndChildren" presStyleCnt="0"/>
      <dgm:spPr/>
    </dgm:pt>
    <dgm:pt modelId="{C7976AF8-C690-4B1F-BC2F-7EE2B77C03C8}" type="pres">
      <dgm:prSet presAssocID="{367FA1A0-58C8-4EFC-8D8B-0CE2201A0A1F}" presName="parentTextArrow" presStyleLbl="node1" presStyleIdx="2" presStyleCnt="3"/>
      <dgm:spPr/>
    </dgm:pt>
  </dgm:ptLst>
  <dgm:cxnLst>
    <dgm:cxn modelId="{CE2FDD1F-F86F-427B-8C22-DFF84CD8D66E}" type="presOf" srcId="{3C43817C-941E-499C-9469-A8597C0C2FFA}" destId="{F0BDB306-CE25-415B-A394-1B8EA64D3FA7}" srcOrd="0" destOrd="0" presId="urn:microsoft.com/office/officeart/2005/8/layout/process4"/>
    <dgm:cxn modelId="{F146FF38-D85C-4D8D-9AA9-9B59B964C77D}" type="presOf" srcId="{367FA1A0-58C8-4EFC-8D8B-0CE2201A0A1F}" destId="{C7976AF8-C690-4B1F-BC2F-7EE2B77C03C8}" srcOrd="0" destOrd="0" presId="urn:microsoft.com/office/officeart/2005/8/layout/process4"/>
    <dgm:cxn modelId="{F8FE1774-E598-4C07-A5A3-7F6D945A7124}" srcId="{3C43817C-941E-499C-9469-A8597C0C2FFA}" destId="{367FA1A0-58C8-4EFC-8D8B-0CE2201A0A1F}" srcOrd="0" destOrd="0" parTransId="{FA672DB5-B5A2-40A9-A94F-2D2DCB5BE487}" sibTransId="{8F44E554-20C7-4212-850F-BB508305DE67}"/>
    <dgm:cxn modelId="{15517B59-4CC0-46A0-9FBC-DD2AEB8CCE19}" type="presOf" srcId="{EEFFB3E8-6A88-4AA2-B3CB-A42084111167}" destId="{532930AD-641A-4289-8A8B-6BA63FCCDF4D}" srcOrd="0" destOrd="0" presId="urn:microsoft.com/office/officeart/2005/8/layout/process4"/>
    <dgm:cxn modelId="{0C9ABEB3-B374-471D-8002-5C39CA8C9641}" srcId="{3C43817C-941E-499C-9469-A8597C0C2FFA}" destId="{EEFFB3E8-6A88-4AA2-B3CB-A42084111167}" srcOrd="2" destOrd="0" parTransId="{12BA643A-1706-4236-ABC4-128642750B26}" sibTransId="{993AE964-E91F-4A73-933E-B7058644295E}"/>
    <dgm:cxn modelId="{EA2986C1-ADF6-4B00-8303-F2B7B477B5BD}" type="presOf" srcId="{BE6E3361-F863-4E56-974A-C357CF7DE431}" destId="{7B97877D-4DD5-4D58-914A-A89E768DEC2C}" srcOrd="0" destOrd="0" presId="urn:microsoft.com/office/officeart/2005/8/layout/process4"/>
    <dgm:cxn modelId="{294BDBF3-5ADE-41DA-80DC-B8FCE2CC936D}" srcId="{3C43817C-941E-499C-9469-A8597C0C2FFA}" destId="{BE6E3361-F863-4E56-974A-C357CF7DE431}" srcOrd="1" destOrd="0" parTransId="{74D71C7E-4504-46E5-A530-249C36294076}" sibTransId="{CB62386C-B2D1-41A7-B975-19638A997170}"/>
    <dgm:cxn modelId="{702B79B6-661C-4A94-96CC-D66AB10B0C52}" type="presParOf" srcId="{F0BDB306-CE25-415B-A394-1B8EA64D3FA7}" destId="{6907E0BD-FD54-44A5-9D01-5A065512EF23}" srcOrd="0" destOrd="0" presId="urn:microsoft.com/office/officeart/2005/8/layout/process4"/>
    <dgm:cxn modelId="{D6FD9F4C-F024-4040-AB87-EA92B691EA63}" type="presParOf" srcId="{6907E0BD-FD54-44A5-9D01-5A065512EF23}" destId="{532930AD-641A-4289-8A8B-6BA63FCCDF4D}" srcOrd="0" destOrd="0" presId="urn:microsoft.com/office/officeart/2005/8/layout/process4"/>
    <dgm:cxn modelId="{A0B2DD50-F312-414B-B299-ED79F6DF59C9}" type="presParOf" srcId="{F0BDB306-CE25-415B-A394-1B8EA64D3FA7}" destId="{3052050E-C0B5-4BDC-8898-FBD8785A834C}" srcOrd="1" destOrd="0" presId="urn:microsoft.com/office/officeart/2005/8/layout/process4"/>
    <dgm:cxn modelId="{AF007738-8C1A-4943-A553-1F95F81C167F}" type="presParOf" srcId="{F0BDB306-CE25-415B-A394-1B8EA64D3FA7}" destId="{146F5EEF-B24A-4B4E-8DC8-A5EC58AA0BFB}" srcOrd="2" destOrd="0" presId="urn:microsoft.com/office/officeart/2005/8/layout/process4"/>
    <dgm:cxn modelId="{B6D8224C-2FDA-4495-87C3-66CE42D2E28A}" type="presParOf" srcId="{146F5EEF-B24A-4B4E-8DC8-A5EC58AA0BFB}" destId="{7B97877D-4DD5-4D58-914A-A89E768DEC2C}" srcOrd="0" destOrd="0" presId="urn:microsoft.com/office/officeart/2005/8/layout/process4"/>
    <dgm:cxn modelId="{B8EC7C14-1D3F-48EE-AF06-3F3D858B1942}" type="presParOf" srcId="{F0BDB306-CE25-415B-A394-1B8EA64D3FA7}" destId="{7B237673-E56D-46ED-AB52-DF290ECB9A22}" srcOrd="3" destOrd="0" presId="urn:microsoft.com/office/officeart/2005/8/layout/process4"/>
    <dgm:cxn modelId="{A242FC31-539A-436E-B993-91034C448BB1}" type="presParOf" srcId="{F0BDB306-CE25-415B-A394-1B8EA64D3FA7}" destId="{B21E477A-2A24-45F0-9AAC-FD52365BE532}" srcOrd="4" destOrd="0" presId="urn:microsoft.com/office/officeart/2005/8/layout/process4"/>
    <dgm:cxn modelId="{1EA2F0C2-D376-4358-AE12-A147323303E5}" type="presParOf" srcId="{B21E477A-2A24-45F0-9AAC-FD52365BE532}" destId="{C7976AF8-C690-4B1F-BC2F-7EE2B77C03C8}" srcOrd="0" destOrd="0" presId="urn:microsoft.com/office/officeart/2005/8/layout/process4"/>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F2F09CCD-867D-4E77-B4B8-4F355E4EAC9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t-IT"/>
        </a:p>
      </dgm:t>
    </dgm:pt>
    <dgm:pt modelId="{B377FED2-8D0D-45C3-BFC3-24EF2D0A11F9}">
      <dgm:prSet custT="1"/>
      <dgm:spPr>
        <a:solidFill>
          <a:schemeClr val="tx2">
            <a:lumMod val="25000"/>
            <a:lumOff val="75000"/>
          </a:schemeClr>
        </a:solidFill>
      </dgm:spPr>
      <dgm:t>
        <a:bodyPr/>
        <a:lstStyle/>
        <a:p>
          <a:r>
            <a:rPr lang="it-IT" sz="1600" dirty="0">
              <a:solidFill>
                <a:schemeClr val="tx1"/>
              </a:solidFill>
              <a:latin typeface="Times New Roman" panose="02020603050405020304" pitchFamily="18" charset="0"/>
              <a:cs typeface="Times New Roman" panose="02020603050405020304" pitchFamily="18" charset="0"/>
            </a:rPr>
            <a:t>«Il tribunale per i minorenni che ha dichiarato lo stato di adottabilità, decorso un anno dall'affidamento, sentiti i coniugi adottanti, il minore che abbia compiuto gli anni dodici e il minore di età inferiore, in considerazione della sua capacità di discernimento, il pubblico ministero, il tutore e coloro che abbiano svolto attività di vigilanza o di sostegno, verifica che ricorrano tutte le condizioni previste dal presente capo e, senza altra formalità di procedura, provvede sull'adozione con sentenza in camera di consiglio, decidendo di fare luogo o di non fare luogo all'adozione. Il minore che abbia compiuto gli anni quattordici deve manifestare espresso consenso all'adozione nei confronti della coppia prescelta.» (art. 25, 1 co.);</a:t>
          </a:r>
        </a:p>
      </dgm:t>
    </dgm:pt>
    <dgm:pt modelId="{1EE3D85E-EFA0-4420-867A-E6E4AB4B9583}" type="parTrans" cxnId="{F208052E-D97D-4B50-A624-41FACEED280F}">
      <dgm:prSet/>
      <dgm:spPr/>
      <dgm:t>
        <a:bodyPr/>
        <a:lstStyle/>
        <a:p>
          <a:endParaRPr lang="it-IT"/>
        </a:p>
      </dgm:t>
    </dgm:pt>
    <dgm:pt modelId="{C6D08A36-AE0B-4E14-8AC6-357DD2309738}" type="sibTrans" cxnId="{F208052E-D97D-4B50-A624-41FACEED280F}">
      <dgm:prSet/>
      <dgm:spPr/>
      <dgm:t>
        <a:bodyPr/>
        <a:lstStyle/>
        <a:p>
          <a:endParaRPr lang="it-IT"/>
        </a:p>
      </dgm:t>
    </dgm:pt>
    <dgm:pt modelId="{DFA5A51F-EDFD-4E92-AC21-5606F9684A60}">
      <dgm:prSet custT="1"/>
      <dgm:spPr>
        <a:solidFill>
          <a:schemeClr val="tx2">
            <a:lumMod val="25000"/>
            <a:lumOff val="75000"/>
          </a:schemeClr>
        </a:solidFill>
      </dgm:spPr>
      <dgm:t>
        <a:bodyPr/>
        <a:lstStyle/>
        <a:p>
          <a:r>
            <a:rPr lang="it-IT" sz="2400" dirty="0">
              <a:solidFill>
                <a:schemeClr val="tx1"/>
              </a:solidFill>
              <a:latin typeface="Times New Roman" panose="02020603050405020304" pitchFamily="18" charset="0"/>
              <a:cs typeface="Times New Roman" panose="02020603050405020304" pitchFamily="18" charset="0"/>
            </a:rPr>
            <a:t>La sentenza di adozione deve essere trascritta nei registri dello stato civile;</a:t>
          </a:r>
        </a:p>
      </dgm:t>
    </dgm:pt>
    <dgm:pt modelId="{38167180-6D82-4CE5-A1DE-8D66496F9937}" type="parTrans" cxnId="{D7D989D7-BA5F-4EB1-9AFD-B5E788761A06}">
      <dgm:prSet/>
      <dgm:spPr/>
      <dgm:t>
        <a:bodyPr/>
        <a:lstStyle/>
        <a:p>
          <a:endParaRPr lang="it-IT"/>
        </a:p>
      </dgm:t>
    </dgm:pt>
    <dgm:pt modelId="{414A2A9E-AC98-41AA-B8B3-9ABDE19209C2}" type="sibTrans" cxnId="{D7D989D7-BA5F-4EB1-9AFD-B5E788761A06}">
      <dgm:prSet/>
      <dgm:spPr/>
      <dgm:t>
        <a:bodyPr/>
        <a:lstStyle/>
        <a:p>
          <a:endParaRPr lang="it-IT"/>
        </a:p>
      </dgm:t>
    </dgm:pt>
    <dgm:pt modelId="{616A8EBA-E5BD-4294-AFC9-0C841802ECFB}">
      <dgm:prSet custT="1"/>
      <dgm:spPr>
        <a:solidFill>
          <a:schemeClr val="tx2">
            <a:lumMod val="25000"/>
            <a:lumOff val="75000"/>
          </a:schemeClr>
        </a:solidFill>
      </dgm:spPr>
      <dgm:t>
        <a:bodyPr/>
        <a:lstStyle/>
        <a:p>
          <a:r>
            <a:rPr lang="it-IT" sz="2400" dirty="0">
              <a:solidFill>
                <a:schemeClr val="tx1"/>
              </a:solidFill>
              <a:latin typeface="Times New Roman" panose="02020603050405020304" pitchFamily="18" charset="0"/>
              <a:cs typeface="Times New Roman" panose="02020603050405020304" pitchFamily="18" charset="0"/>
            </a:rPr>
            <a:t>Viene formato un nuovo atto di nascita; </a:t>
          </a:r>
        </a:p>
      </dgm:t>
    </dgm:pt>
    <dgm:pt modelId="{5B989D38-9BCF-413E-855F-06E6CF5C73C8}" type="parTrans" cxnId="{68804F11-C4AD-4C5E-AFB5-2AA0E9FE0794}">
      <dgm:prSet/>
      <dgm:spPr/>
      <dgm:t>
        <a:bodyPr/>
        <a:lstStyle/>
        <a:p>
          <a:endParaRPr lang="it-IT"/>
        </a:p>
      </dgm:t>
    </dgm:pt>
    <dgm:pt modelId="{A169FFBC-9E99-4039-B7DD-4856894FC46E}" type="sibTrans" cxnId="{68804F11-C4AD-4C5E-AFB5-2AA0E9FE0794}">
      <dgm:prSet/>
      <dgm:spPr/>
      <dgm:t>
        <a:bodyPr/>
        <a:lstStyle/>
        <a:p>
          <a:endParaRPr lang="it-IT"/>
        </a:p>
      </dgm:t>
    </dgm:pt>
    <dgm:pt modelId="{448D02EF-73AC-4731-9A8D-177C327D2554}">
      <dgm:prSet custT="1"/>
      <dgm:spPr>
        <a:solidFill>
          <a:schemeClr val="tx2">
            <a:lumMod val="25000"/>
            <a:lumOff val="75000"/>
          </a:schemeClr>
        </a:solidFill>
      </dgm:spPr>
      <dgm:t>
        <a:bodyPr/>
        <a:lstStyle/>
        <a:p>
          <a:r>
            <a:rPr lang="it-IT" sz="2400" dirty="0">
              <a:solidFill>
                <a:schemeClr val="tx1"/>
              </a:solidFill>
              <a:latin typeface="Times New Roman" panose="02020603050405020304" pitchFamily="18" charset="0"/>
              <a:cs typeface="Times New Roman" panose="02020603050405020304" pitchFamily="18" charset="0"/>
            </a:rPr>
            <a:t>Il minore acquista il cognome di entrambi i genitori adottivi.</a:t>
          </a:r>
        </a:p>
      </dgm:t>
    </dgm:pt>
    <dgm:pt modelId="{FF4CA80F-C8EF-4DA7-80FC-C8AE11C7728F}" type="parTrans" cxnId="{54409C7F-6D67-4052-85A3-AE766F6315EE}">
      <dgm:prSet/>
      <dgm:spPr/>
      <dgm:t>
        <a:bodyPr/>
        <a:lstStyle/>
        <a:p>
          <a:endParaRPr lang="it-IT"/>
        </a:p>
      </dgm:t>
    </dgm:pt>
    <dgm:pt modelId="{5A96C2BC-FE5A-4496-AD05-2EE325AF8366}" type="sibTrans" cxnId="{54409C7F-6D67-4052-85A3-AE766F6315EE}">
      <dgm:prSet/>
      <dgm:spPr/>
      <dgm:t>
        <a:bodyPr/>
        <a:lstStyle/>
        <a:p>
          <a:endParaRPr lang="it-IT"/>
        </a:p>
      </dgm:t>
    </dgm:pt>
    <dgm:pt modelId="{5D9240EF-E97E-40F1-95D4-1EB2793CBF1E}" type="pres">
      <dgm:prSet presAssocID="{F2F09CCD-867D-4E77-B4B8-4F355E4EAC95}" presName="linear" presStyleCnt="0">
        <dgm:presLayoutVars>
          <dgm:animLvl val="lvl"/>
          <dgm:resizeHandles val="exact"/>
        </dgm:presLayoutVars>
      </dgm:prSet>
      <dgm:spPr/>
    </dgm:pt>
    <dgm:pt modelId="{87DD6279-1330-4C5E-A3C6-E90DF4178130}" type="pres">
      <dgm:prSet presAssocID="{B377FED2-8D0D-45C3-BFC3-24EF2D0A11F9}" presName="parentText" presStyleLbl="node1" presStyleIdx="0" presStyleCnt="4" custScaleY="259032">
        <dgm:presLayoutVars>
          <dgm:chMax val="0"/>
          <dgm:bulletEnabled val="1"/>
        </dgm:presLayoutVars>
      </dgm:prSet>
      <dgm:spPr/>
    </dgm:pt>
    <dgm:pt modelId="{75A32D76-9A32-4A3B-B018-3B4F9D0F02EF}" type="pres">
      <dgm:prSet presAssocID="{C6D08A36-AE0B-4E14-8AC6-357DD2309738}" presName="spacer" presStyleCnt="0"/>
      <dgm:spPr/>
    </dgm:pt>
    <dgm:pt modelId="{E355ED46-B21A-44AF-99E1-C1859F075FBF}" type="pres">
      <dgm:prSet presAssocID="{DFA5A51F-EDFD-4E92-AC21-5606F9684A60}" presName="parentText" presStyleLbl="node1" presStyleIdx="1" presStyleCnt="4">
        <dgm:presLayoutVars>
          <dgm:chMax val="0"/>
          <dgm:bulletEnabled val="1"/>
        </dgm:presLayoutVars>
      </dgm:prSet>
      <dgm:spPr/>
    </dgm:pt>
    <dgm:pt modelId="{DF50A48C-8FFD-4257-A7FC-35D3D4D9EF48}" type="pres">
      <dgm:prSet presAssocID="{414A2A9E-AC98-41AA-B8B3-9ABDE19209C2}" presName="spacer" presStyleCnt="0"/>
      <dgm:spPr/>
    </dgm:pt>
    <dgm:pt modelId="{0CFB34F6-D463-4A1C-8631-F54A793F5540}" type="pres">
      <dgm:prSet presAssocID="{616A8EBA-E5BD-4294-AFC9-0C841802ECFB}" presName="parentText" presStyleLbl="node1" presStyleIdx="2" presStyleCnt="4">
        <dgm:presLayoutVars>
          <dgm:chMax val="0"/>
          <dgm:bulletEnabled val="1"/>
        </dgm:presLayoutVars>
      </dgm:prSet>
      <dgm:spPr/>
    </dgm:pt>
    <dgm:pt modelId="{B2BA4D82-FA6B-4BF8-8958-6F7921977343}" type="pres">
      <dgm:prSet presAssocID="{A169FFBC-9E99-4039-B7DD-4856894FC46E}" presName="spacer" presStyleCnt="0"/>
      <dgm:spPr/>
    </dgm:pt>
    <dgm:pt modelId="{7E8C0FD7-6374-450C-B79C-BB6BE2ADEF12}" type="pres">
      <dgm:prSet presAssocID="{448D02EF-73AC-4731-9A8D-177C327D2554}" presName="parentText" presStyleLbl="node1" presStyleIdx="3" presStyleCnt="4">
        <dgm:presLayoutVars>
          <dgm:chMax val="0"/>
          <dgm:bulletEnabled val="1"/>
        </dgm:presLayoutVars>
      </dgm:prSet>
      <dgm:spPr/>
    </dgm:pt>
  </dgm:ptLst>
  <dgm:cxnLst>
    <dgm:cxn modelId="{F8C23611-7CA2-4EA8-8EB1-34931BF4EFA8}" type="presOf" srcId="{616A8EBA-E5BD-4294-AFC9-0C841802ECFB}" destId="{0CFB34F6-D463-4A1C-8631-F54A793F5540}" srcOrd="0" destOrd="0" presId="urn:microsoft.com/office/officeart/2005/8/layout/vList2"/>
    <dgm:cxn modelId="{68804F11-C4AD-4C5E-AFB5-2AA0E9FE0794}" srcId="{F2F09CCD-867D-4E77-B4B8-4F355E4EAC95}" destId="{616A8EBA-E5BD-4294-AFC9-0C841802ECFB}" srcOrd="2" destOrd="0" parTransId="{5B989D38-9BCF-413E-855F-06E6CF5C73C8}" sibTransId="{A169FFBC-9E99-4039-B7DD-4856894FC46E}"/>
    <dgm:cxn modelId="{F208052E-D97D-4B50-A624-41FACEED280F}" srcId="{F2F09CCD-867D-4E77-B4B8-4F355E4EAC95}" destId="{B377FED2-8D0D-45C3-BFC3-24EF2D0A11F9}" srcOrd="0" destOrd="0" parTransId="{1EE3D85E-EFA0-4420-867A-E6E4AB4B9583}" sibTransId="{C6D08A36-AE0B-4E14-8AC6-357DD2309738}"/>
    <dgm:cxn modelId="{B4CA473C-5330-4815-9B02-70D56508688C}" type="presOf" srcId="{DFA5A51F-EDFD-4E92-AC21-5606F9684A60}" destId="{E355ED46-B21A-44AF-99E1-C1859F075FBF}" srcOrd="0" destOrd="0" presId="urn:microsoft.com/office/officeart/2005/8/layout/vList2"/>
    <dgm:cxn modelId="{45887E5B-678F-4721-AAAF-C63E6DF9BD06}" type="presOf" srcId="{B377FED2-8D0D-45C3-BFC3-24EF2D0A11F9}" destId="{87DD6279-1330-4C5E-A3C6-E90DF4178130}" srcOrd="0" destOrd="0" presId="urn:microsoft.com/office/officeart/2005/8/layout/vList2"/>
    <dgm:cxn modelId="{54409C7F-6D67-4052-85A3-AE766F6315EE}" srcId="{F2F09CCD-867D-4E77-B4B8-4F355E4EAC95}" destId="{448D02EF-73AC-4731-9A8D-177C327D2554}" srcOrd="3" destOrd="0" parTransId="{FF4CA80F-C8EF-4DA7-80FC-C8AE11C7728F}" sibTransId="{5A96C2BC-FE5A-4496-AD05-2EE325AF8366}"/>
    <dgm:cxn modelId="{452A5DB2-7FAE-49F3-A615-A484574CA40A}" type="presOf" srcId="{F2F09CCD-867D-4E77-B4B8-4F355E4EAC95}" destId="{5D9240EF-E97E-40F1-95D4-1EB2793CBF1E}" srcOrd="0" destOrd="0" presId="urn:microsoft.com/office/officeart/2005/8/layout/vList2"/>
    <dgm:cxn modelId="{D7D989D7-BA5F-4EB1-9AFD-B5E788761A06}" srcId="{F2F09CCD-867D-4E77-B4B8-4F355E4EAC95}" destId="{DFA5A51F-EDFD-4E92-AC21-5606F9684A60}" srcOrd="1" destOrd="0" parTransId="{38167180-6D82-4CE5-A1DE-8D66496F9937}" sibTransId="{414A2A9E-AC98-41AA-B8B3-9ABDE19209C2}"/>
    <dgm:cxn modelId="{D6D1A3F4-0F03-44B7-BBC2-281767013DF2}" type="presOf" srcId="{448D02EF-73AC-4731-9A8D-177C327D2554}" destId="{7E8C0FD7-6374-450C-B79C-BB6BE2ADEF12}" srcOrd="0" destOrd="0" presId="urn:microsoft.com/office/officeart/2005/8/layout/vList2"/>
    <dgm:cxn modelId="{1B749A6A-2C68-44CE-8453-F1587CC843E4}" type="presParOf" srcId="{5D9240EF-E97E-40F1-95D4-1EB2793CBF1E}" destId="{87DD6279-1330-4C5E-A3C6-E90DF4178130}" srcOrd="0" destOrd="0" presId="urn:microsoft.com/office/officeart/2005/8/layout/vList2"/>
    <dgm:cxn modelId="{CBCB0400-28E9-4DD3-A809-2BBCF80F9D41}" type="presParOf" srcId="{5D9240EF-E97E-40F1-95D4-1EB2793CBF1E}" destId="{75A32D76-9A32-4A3B-B018-3B4F9D0F02EF}" srcOrd="1" destOrd="0" presId="urn:microsoft.com/office/officeart/2005/8/layout/vList2"/>
    <dgm:cxn modelId="{F14E87EC-F86C-4E83-9B05-E9567B87F7A9}" type="presParOf" srcId="{5D9240EF-E97E-40F1-95D4-1EB2793CBF1E}" destId="{E355ED46-B21A-44AF-99E1-C1859F075FBF}" srcOrd="2" destOrd="0" presId="urn:microsoft.com/office/officeart/2005/8/layout/vList2"/>
    <dgm:cxn modelId="{2555F1A7-B229-433F-8A44-8F95862E5B4B}" type="presParOf" srcId="{5D9240EF-E97E-40F1-95D4-1EB2793CBF1E}" destId="{DF50A48C-8FFD-4257-A7FC-35D3D4D9EF48}" srcOrd="3" destOrd="0" presId="urn:microsoft.com/office/officeart/2005/8/layout/vList2"/>
    <dgm:cxn modelId="{6E7741FA-0EEB-4C3B-BC17-3E5F3215C2DF}" type="presParOf" srcId="{5D9240EF-E97E-40F1-95D4-1EB2793CBF1E}" destId="{0CFB34F6-D463-4A1C-8631-F54A793F5540}" srcOrd="4" destOrd="0" presId="urn:microsoft.com/office/officeart/2005/8/layout/vList2"/>
    <dgm:cxn modelId="{7BAA353B-B730-45DE-9D7B-D629258D0C30}" type="presParOf" srcId="{5D9240EF-E97E-40F1-95D4-1EB2793CBF1E}" destId="{B2BA4D82-FA6B-4BF8-8958-6F7921977343}" srcOrd="5" destOrd="0" presId="urn:microsoft.com/office/officeart/2005/8/layout/vList2"/>
    <dgm:cxn modelId="{FF23EF51-CE79-4CBD-BDBE-9E54487D94C0}" type="presParOf" srcId="{5D9240EF-E97E-40F1-95D4-1EB2793CBF1E}" destId="{7E8C0FD7-6374-450C-B79C-BB6BE2ADEF12}"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EE319FA7-53E6-4AA9-A195-B4E4A0DC8719}"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62A11A09-BA80-425D-974A-94FFC1F5563E}">
      <dgm:prSet custT="1"/>
      <dgm:spPr>
        <a:solidFill>
          <a:schemeClr val="tx2">
            <a:lumMod val="25000"/>
            <a:lumOff val="75000"/>
          </a:schemeClr>
        </a:solidFill>
      </dgm:spPr>
      <dgm:t>
        <a:bodyPr/>
        <a:lstStyle/>
        <a:p>
          <a:r>
            <a:rPr lang="it-IT" sz="2400" dirty="0">
              <a:solidFill>
                <a:schemeClr val="tx1"/>
              </a:solidFill>
              <a:latin typeface="Times New Roman" panose="02020603050405020304" pitchFamily="18" charset="0"/>
              <a:cs typeface="Times New Roman" panose="02020603050405020304" pitchFamily="18" charset="0"/>
            </a:rPr>
            <a:t>I genitori devono informare l’adottato della sua origine adottiva, secondo i tempi e i modi che ritengono più opportuni;</a:t>
          </a:r>
          <a:endParaRPr lang="en-US" sz="2400" dirty="0">
            <a:solidFill>
              <a:schemeClr val="tx1"/>
            </a:solidFill>
            <a:latin typeface="Times New Roman" panose="02020603050405020304" pitchFamily="18" charset="0"/>
            <a:cs typeface="Times New Roman" panose="02020603050405020304" pitchFamily="18" charset="0"/>
          </a:endParaRPr>
        </a:p>
      </dgm:t>
    </dgm:pt>
    <dgm:pt modelId="{B6168C81-AFFD-444B-B82A-91B8B36A9E44}" type="parTrans" cxnId="{6CE85B5F-E36C-4DE0-8F44-92704E1BD0F7}">
      <dgm:prSet/>
      <dgm:spPr/>
      <dgm:t>
        <a:bodyPr/>
        <a:lstStyle/>
        <a:p>
          <a:endParaRPr lang="en-US"/>
        </a:p>
      </dgm:t>
    </dgm:pt>
    <dgm:pt modelId="{8FD32EA3-B8FD-44A0-92E0-D106FFAF5F5C}" type="sibTrans" cxnId="{6CE85B5F-E36C-4DE0-8F44-92704E1BD0F7}">
      <dgm:prSet/>
      <dgm:spPr/>
      <dgm:t>
        <a:bodyPr/>
        <a:lstStyle/>
        <a:p>
          <a:endParaRPr lang="en-US"/>
        </a:p>
      </dgm:t>
    </dgm:pt>
    <dgm:pt modelId="{4E347DF5-E5C1-45A2-9405-FCCFB28040DA}">
      <dgm:prSet custT="1"/>
      <dgm:spPr>
        <a:solidFill>
          <a:schemeClr val="tx2">
            <a:lumMod val="25000"/>
            <a:lumOff val="75000"/>
          </a:schemeClr>
        </a:solidFill>
      </dgm:spPr>
      <dgm:t>
        <a:bodyPr/>
        <a:lstStyle/>
        <a:p>
          <a:r>
            <a:rPr lang="it-IT" sz="2400" dirty="0">
              <a:solidFill>
                <a:schemeClr val="tx1"/>
              </a:solidFill>
              <a:latin typeface="Times New Roman" panose="02020603050405020304" pitchFamily="18" charset="0"/>
              <a:cs typeface="Times New Roman" panose="02020603050405020304" pitchFamily="18" charset="0"/>
            </a:rPr>
            <a:t>L’origine familiare dell’adottato è invece un segreto per tutti i terzi;</a:t>
          </a:r>
          <a:endParaRPr lang="en-US" sz="2400" dirty="0">
            <a:solidFill>
              <a:schemeClr val="tx1"/>
            </a:solidFill>
            <a:latin typeface="Times New Roman" panose="02020603050405020304" pitchFamily="18" charset="0"/>
            <a:cs typeface="Times New Roman" panose="02020603050405020304" pitchFamily="18" charset="0"/>
          </a:endParaRPr>
        </a:p>
      </dgm:t>
    </dgm:pt>
    <dgm:pt modelId="{C1AE92A2-3F87-46E9-AAC2-40EC7AFD0FEB}" type="parTrans" cxnId="{9301715A-5B7E-465B-B1B2-3973FA4C0818}">
      <dgm:prSet/>
      <dgm:spPr/>
      <dgm:t>
        <a:bodyPr/>
        <a:lstStyle/>
        <a:p>
          <a:endParaRPr lang="en-US"/>
        </a:p>
      </dgm:t>
    </dgm:pt>
    <dgm:pt modelId="{84DDE6B5-E077-45B1-B489-BA4BE4B58CF1}" type="sibTrans" cxnId="{9301715A-5B7E-465B-B1B2-3973FA4C0818}">
      <dgm:prSet/>
      <dgm:spPr/>
      <dgm:t>
        <a:bodyPr/>
        <a:lstStyle/>
        <a:p>
          <a:endParaRPr lang="en-US"/>
        </a:p>
      </dgm:t>
    </dgm:pt>
    <dgm:pt modelId="{4B7C77BE-4FF4-4888-89BA-0EA896D0EE62}">
      <dgm:prSet custT="1"/>
      <dgm:spPr>
        <a:solidFill>
          <a:schemeClr val="tx2">
            <a:lumMod val="25000"/>
            <a:lumOff val="75000"/>
          </a:schemeClr>
        </a:solidFill>
      </dgm:spPr>
      <dgm:t>
        <a:bodyPr/>
        <a:lstStyle/>
        <a:p>
          <a:r>
            <a:rPr lang="it-IT" sz="2400" dirty="0">
              <a:solidFill>
                <a:schemeClr val="tx1"/>
              </a:solidFill>
              <a:latin typeface="Times New Roman" panose="02020603050405020304" pitchFamily="18" charset="0"/>
              <a:cs typeface="Times New Roman" panose="02020603050405020304" pitchFamily="18" charset="0"/>
            </a:rPr>
            <a:t>La collocazione adottiva resta segreta per la famiglia d’origine dell’adottato (eccezioni, v. C. cost. 183/2023);</a:t>
          </a:r>
          <a:endParaRPr lang="en-US" sz="2400" dirty="0">
            <a:solidFill>
              <a:schemeClr val="tx1"/>
            </a:solidFill>
            <a:latin typeface="Times New Roman" panose="02020603050405020304" pitchFamily="18" charset="0"/>
            <a:cs typeface="Times New Roman" panose="02020603050405020304" pitchFamily="18" charset="0"/>
          </a:endParaRPr>
        </a:p>
      </dgm:t>
    </dgm:pt>
    <dgm:pt modelId="{81C63794-383A-4A66-9FD9-1F8A2B69EC7C}" type="parTrans" cxnId="{4E279F7A-F81D-47B2-AB23-3429002D24C6}">
      <dgm:prSet/>
      <dgm:spPr/>
      <dgm:t>
        <a:bodyPr/>
        <a:lstStyle/>
        <a:p>
          <a:endParaRPr lang="en-US"/>
        </a:p>
      </dgm:t>
    </dgm:pt>
    <dgm:pt modelId="{BE0A4D4A-FFCC-423A-9A88-F5F16097C440}" type="sibTrans" cxnId="{4E279F7A-F81D-47B2-AB23-3429002D24C6}">
      <dgm:prSet/>
      <dgm:spPr/>
      <dgm:t>
        <a:bodyPr/>
        <a:lstStyle/>
        <a:p>
          <a:endParaRPr lang="en-US"/>
        </a:p>
      </dgm:t>
    </dgm:pt>
    <dgm:pt modelId="{A7E145C8-9A0C-428F-A9E4-34272CDFB537}">
      <dgm:prSet custT="1"/>
      <dgm:spPr>
        <a:solidFill>
          <a:schemeClr val="tx2">
            <a:lumMod val="25000"/>
            <a:lumOff val="75000"/>
          </a:schemeClr>
        </a:solidFill>
      </dgm:spPr>
      <dgm:t>
        <a:bodyPr/>
        <a:lstStyle/>
        <a:p>
          <a:r>
            <a:rPr lang="it-IT" sz="2400" dirty="0">
              <a:solidFill>
                <a:schemeClr val="tx1"/>
              </a:solidFill>
              <a:latin typeface="Times New Roman" panose="02020603050405020304" pitchFamily="18" charset="0"/>
              <a:cs typeface="Times New Roman" panose="02020603050405020304" pitchFamily="18" charset="0"/>
            </a:rPr>
            <a:t>L’adottato ha il diritto di ottenere informazioni sulle proprie origini (parziale eccezione nel caso del parto anonimo, v. C. cost. 278/2013 e </a:t>
          </a:r>
          <a:r>
            <a:rPr lang="it-IT" sz="2400" dirty="0" err="1">
              <a:solidFill>
                <a:schemeClr val="tx1"/>
              </a:solidFill>
              <a:latin typeface="Times New Roman" panose="02020603050405020304" pitchFamily="18" charset="0"/>
              <a:cs typeface="Times New Roman" panose="02020603050405020304" pitchFamily="18" charset="0"/>
            </a:rPr>
            <a:t>CtEDU</a:t>
          </a:r>
          <a:r>
            <a:rPr lang="it-IT" sz="2400" dirty="0">
              <a:solidFill>
                <a:schemeClr val="tx1"/>
              </a:solidFill>
              <a:latin typeface="Times New Roman" panose="02020603050405020304" pitchFamily="18" charset="0"/>
              <a:cs typeface="Times New Roman" panose="02020603050405020304" pitchFamily="18" charset="0"/>
            </a:rPr>
            <a:t> </a:t>
          </a:r>
          <a:r>
            <a:rPr lang="it-IT" sz="2400" i="1" dirty="0" err="1">
              <a:solidFill>
                <a:schemeClr val="tx1"/>
              </a:solidFill>
              <a:latin typeface="Times New Roman" panose="02020603050405020304" pitchFamily="18" charset="0"/>
              <a:cs typeface="Times New Roman" panose="02020603050405020304" pitchFamily="18" charset="0"/>
            </a:rPr>
            <a:t>Odièvre</a:t>
          </a:r>
          <a:r>
            <a:rPr lang="it-IT" sz="2400" i="1" dirty="0">
              <a:solidFill>
                <a:schemeClr val="tx1"/>
              </a:solidFill>
              <a:latin typeface="Times New Roman" panose="02020603050405020304" pitchFamily="18" charset="0"/>
              <a:cs typeface="Times New Roman" panose="02020603050405020304" pitchFamily="18" charset="0"/>
            </a:rPr>
            <a:t> c. Francia </a:t>
          </a:r>
          <a:r>
            <a:rPr lang="it-IT" sz="2400" i="0" dirty="0">
              <a:solidFill>
                <a:schemeClr val="tx1"/>
              </a:solidFill>
              <a:latin typeface="Times New Roman" panose="02020603050405020304" pitchFamily="18" charset="0"/>
              <a:cs typeface="Times New Roman" panose="02020603050405020304" pitchFamily="18" charset="0"/>
            </a:rPr>
            <a:t>e </a:t>
          </a:r>
          <a:r>
            <a:rPr lang="it-IT" sz="2400" i="1" dirty="0" err="1">
              <a:solidFill>
                <a:schemeClr val="tx1"/>
              </a:solidFill>
              <a:latin typeface="Times New Roman" panose="02020603050405020304" pitchFamily="18" charset="0"/>
              <a:cs typeface="Times New Roman" panose="02020603050405020304" pitchFamily="18" charset="0"/>
            </a:rPr>
            <a:t>Godelli</a:t>
          </a:r>
          <a:r>
            <a:rPr lang="it-IT" sz="2400" i="1" dirty="0">
              <a:solidFill>
                <a:schemeClr val="tx1"/>
              </a:solidFill>
              <a:latin typeface="Times New Roman" panose="02020603050405020304" pitchFamily="18" charset="0"/>
              <a:cs typeface="Times New Roman" panose="02020603050405020304" pitchFamily="18" charset="0"/>
            </a:rPr>
            <a:t> c. Italia</a:t>
          </a:r>
          <a:r>
            <a:rPr lang="it-IT" sz="2400" dirty="0">
              <a:solidFill>
                <a:schemeClr val="tx1"/>
              </a:solidFill>
              <a:latin typeface="Times New Roman" panose="02020603050405020304" pitchFamily="18" charset="0"/>
              <a:cs typeface="Times New Roman" panose="02020603050405020304" pitchFamily="18" charset="0"/>
            </a:rPr>
            <a:t>).</a:t>
          </a:r>
          <a:endParaRPr lang="en-US" sz="2400" dirty="0">
            <a:solidFill>
              <a:schemeClr val="tx1"/>
            </a:solidFill>
            <a:latin typeface="Times New Roman" panose="02020603050405020304" pitchFamily="18" charset="0"/>
            <a:cs typeface="Times New Roman" panose="02020603050405020304" pitchFamily="18" charset="0"/>
          </a:endParaRPr>
        </a:p>
      </dgm:t>
    </dgm:pt>
    <dgm:pt modelId="{A36A050B-24C9-405D-A444-5E66DF369246}" type="parTrans" cxnId="{4710C8D4-29A4-4919-B47F-A1F35D9A84EE}">
      <dgm:prSet/>
      <dgm:spPr/>
      <dgm:t>
        <a:bodyPr/>
        <a:lstStyle/>
        <a:p>
          <a:endParaRPr lang="en-US"/>
        </a:p>
      </dgm:t>
    </dgm:pt>
    <dgm:pt modelId="{053C9885-79F1-4BF8-8260-EBA6200E790F}" type="sibTrans" cxnId="{4710C8D4-29A4-4919-B47F-A1F35D9A84EE}">
      <dgm:prSet/>
      <dgm:spPr/>
      <dgm:t>
        <a:bodyPr/>
        <a:lstStyle/>
        <a:p>
          <a:endParaRPr lang="en-US"/>
        </a:p>
      </dgm:t>
    </dgm:pt>
    <dgm:pt modelId="{4FA008AF-C0C0-4E71-860D-58A11A434B96}" type="pres">
      <dgm:prSet presAssocID="{EE319FA7-53E6-4AA9-A195-B4E4A0DC8719}" presName="linear" presStyleCnt="0">
        <dgm:presLayoutVars>
          <dgm:animLvl val="lvl"/>
          <dgm:resizeHandles val="exact"/>
        </dgm:presLayoutVars>
      </dgm:prSet>
      <dgm:spPr/>
    </dgm:pt>
    <dgm:pt modelId="{E104558A-C6DC-41A4-A721-54F63B16CD66}" type="pres">
      <dgm:prSet presAssocID="{62A11A09-BA80-425D-974A-94FFC1F5563E}" presName="parentText" presStyleLbl="node1" presStyleIdx="0" presStyleCnt="4">
        <dgm:presLayoutVars>
          <dgm:chMax val="0"/>
          <dgm:bulletEnabled val="1"/>
        </dgm:presLayoutVars>
      </dgm:prSet>
      <dgm:spPr/>
    </dgm:pt>
    <dgm:pt modelId="{83BA5759-397F-4E06-BA8F-B3ABF71841CC}" type="pres">
      <dgm:prSet presAssocID="{8FD32EA3-B8FD-44A0-92E0-D106FFAF5F5C}" presName="spacer" presStyleCnt="0"/>
      <dgm:spPr/>
    </dgm:pt>
    <dgm:pt modelId="{9B1895CB-02F9-48B5-BE7C-00532661E1A9}" type="pres">
      <dgm:prSet presAssocID="{4E347DF5-E5C1-45A2-9405-FCCFB28040DA}" presName="parentText" presStyleLbl="node1" presStyleIdx="1" presStyleCnt="4">
        <dgm:presLayoutVars>
          <dgm:chMax val="0"/>
          <dgm:bulletEnabled val="1"/>
        </dgm:presLayoutVars>
      </dgm:prSet>
      <dgm:spPr/>
    </dgm:pt>
    <dgm:pt modelId="{1615DD2E-7C34-40E1-A348-BD8E4E3DB9F1}" type="pres">
      <dgm:prSet presAssocID="{84DDE6B5-E077-45B1-B489-BA4BE4B58CF1}" presName="spacer" presStyleCnt="0"/>
      <dgm:spPr/>
    </dgm:pt>
    <dgm:pt modelId="{30368458-EB30-4704-8772-3813971A1723}" type="pres">
      <dgm:prSet presAssocID="{4B7C77BE-4FF4-4888-89BA-0EA896D0EE62}" presName="parentText" presStyleLbl="node1" presStyleIdx="2" presStyleCnt="4">
        <dgm:presLayoutVars>
          <dgm:chMax val="0"/>
          <dgm:bulletEnabled val="1"/>
        </dgm:presLayoutVars>
      </dgm:prSet>
      <dgm:spPr/>
    </dgm:pt>
    <dgm:pt modelId="{45A08591-B2E5-487C-88FD-62E570638FFC}" type="pres">
      <dgm:prSet presAssocID="{BE0A4D4A-FFCC-423A-9A88-F5F16097C440}" presName="spacer" presStyleCnt="0"/>
      <dgm:spPr/>
    </dgm:pt>
    <dgm:pt modelId="{79D6E78A-E433-4F23-88E3-4D51FD2208D8}" type="pres">
      <dgm:prSet presAssocID="{A7E145C8-9A0C-428F-A9E4-34272CDFB537}" presName="parentText" presStyleLbl="node1" presStyleIdx="3" presStyleCnt="4">
        <dgm:presLayoutVars>
          <dgm:chMax val="0"/>
          <dgm:bulletEnabled val="1"/>
        </dgm:presLayoutVars>
      </dgm:prSet>
      <dgm:spPr/>
    </dgm:pt>
  </dgm:ptLst>
  <dgm:cxnLst>
    <dgm:cxn modelId="{A4737229-AF61-415E-B136-3856DEDB0F72}" type="presOf" srcId="{A7E145C8-9A0C-428F-A9E4-34272CDFB537}" destId="{79D6E78A-E433-4F23-88E3-4D51FD2208D8}" srcOrd="0" destOrd="0" presId="urn:microsoft.com/office/officeart/2005/8/layout/vList2"/>
    <dgm:cxn modelId="{6CE85B5F-E36C-4DE0-8F44-92704E1BD0F7}" srcId="{EE319FA7-53E6-4AA9-A195-B4E4A0DC8719}" destId="{62A11A09-BA80-425D-974A-94FFC1F5563E}" srcOrd="0" destOrd="0" parTransId="{B6168C81-AFFD-444B-B82A-91B8B36A9E44}" sibTransId="{8FD32EA3-B8FD-44A0-92E0-D106FFAF5F5C}"/>
    <dgm:cxn modelId="{7DACA44A-47AC-4331-9378-0A159EDBE784}" type="presOf" srcId="{62A11A09-BA80-425D-974A-94FFC1F5563E}" destId="{E104558A-C6DC-41A4-A721-54F63B16CD66}" srcOrd="0" destOrd="0" presId="urn:microsoft.com/office/officeart/2005/8/layout/vList2"/>
    <dgm:cxn modelId="{D1CF0D71-D2BD-4A43-BE25-E4F42FD4EE6D}" type="presOf" srcId="{4E347DF5-E5C1-45A2-9405-FCCFB28040DA}" destId="{9B1895CB-02F9-48B5-BE7C-00532661E1A9}" srcOrd="0" destOrd="0" presId="urn:microsoft.com/office/officeart/2005/8/layout/vList2"/>
    <dgm:cxn modelId="{9301715A-5B7E-465B-B1B2-3973FA4C0818}" srcId="{EE319FA7-53E6-4AA9-A195-B4E4A0DC8719}" destId="{4E347DF5-E5C1-45A2-9405-FCCFB28040DA}" srcOrd="1" destOrd="0" parTransId="{C1AE92A2-3F87-46E9-AAC2-40EC7AFD0FEB}" sibTransId="{84DDE6B5-E077-45B1-B489-BA4BE4B58CF1}"/>
    <dgm:cxn modelId="{4E279F7A-F81D-47B2-AB23-3429002D24C6}" srcId="{EE319FA7-53E6-4AA9-A195-B4E4A0DC8719}" destId="{4B7C77BE-4FF4-4888-89BA-0EA896D0EE62}" srcOrd="2" destOrd="0" parTransId="{81C63794-383A-4A66-9FD9-1F8A2B69EC7C}" sibTransId="{BE0A4D4A-FFCC-423A-9A88-F5F16097C440}"/>
    <dgm:cxn modelId="{0EAE83BF-6A54-423E-ACF7-697C30FB8532}" type="presOf" srcId="{EE319FA7-53E6-4AA9-A195-B4E4A0DC8719}" destId="{4FA008AF-C0C0-4E71-860D-58A11A434B96}" srcOrd="0" destOrd="0" presId="urn:microsoft.com/office/officeart/2005/8/layout/vList2"/>
    <dgm:cxn modelId="{4710C8D4-29A4-4919-B47F-A1F35D9A84EE}" srcId="{EE319FA7-53E6-4AA9-A195-B4E4A0DC8719}" destId="{A7E145C8-9A0C-428F-A9E4-34272CDFB537}" srcOrd="3" destOrd="0" parTransId="{A36A050B-24C9-405D-A444-5E66DF369246}" sibTransId="{053C9885-79F1-4BF8-8260-EBA6200E790F}"/>
    <dgm:cxn modelId="{C1B1F1D6-82BB-47E5-BD0D-BA48616943D5}" type="presOf" srcId="{4B7C77BE-4FF4-4888-89BA-0EA896D0EE62}" destId="{30368458-EB30-4704-8772-3813971A1723}" srcOrd="0" destOrd="0" presId="urn:microsoft.com/office/officeart/2005/8/layout/vList2"/>
    <dgm:cxn modelId="{8111D9AF-63B0-42D8-9718-FAEE77BAB3C4}" type="presParOf" srcId="{4FA008AF-C0C0-4E71-860D-58A11A434B96}" destId="{E104558A-C6DC-41A4-A721-54F63B16CD66}" srcOrd="0" destOrd="0" presId="urn:microsoft.com/office/officeart/2005/8/layout/vList2"/>
    <dgm:cxn modelId="{C5281299-1351-4BE2-9049-568B5847FCE4}" type="presParOf" srcId="{4FA008AF-C0C0-4E71-860D-58A11A434B96}" destId="{83BA5759-397F-4E06-BA8F-B3ABF71841CC}" srcOrd="1" destOrd="0" presId="urn:microsoft.com/office/officeart/2005/8/layout/vList2"/>
    <dgm:cxn modelId="{FFBB3DFF-F630-47A6-AE11-0D640E06C26B}" type="presParOf" srcId="{4FA008AF-C0C0-4E71-860D-58A11A434B96}" destId="{9B1895CB-02F9-48B5-BE7C-00532661E1A9}" srcOrd="2" destOrd="0" presId="urn:microsoft.com/office/officeart/2005/8/layout/vList2"/>
    <dgm:cxn modelId="{184B397F-620F-416A-A52E-08E5373E2ED8}" type="presParOf" srcId="{4FA008AF-C0C0-4E71-860D-58A11A434B96}" destId="{1615DD2E-7C34-40E1-A348-BD8E4E3DB9F1}" srcOrd="3" destOrd="0" presId="urn:microsoft.com/office/officeart/2005/8/layout/vList2"/>
    <dgm:cxn modelId="{EF4A4302-38EC-4375-A0EF-15625C11B86B}" type="presParOf" srcId="{4FA008AF-C0C0-4E71-860D-58A11A434B96}" destId="{30368458-EB30-4704-8772-3813971A1723}" srcOrd="4" destOrd="0" presId="urn:microsoft.com/office/officeart/2005/8/layout/vList2"/>
    <dgm:cxn modelId="{F1A58C4C-301E-4656-A534-9D57ED7E0D1D}" type="presParOf" srcId="{4FA008AF-C0C0-4E71-860D-58A11A434B96}" destId="{45A08591-B2E5-487C-88FD-62E570638FFC}" srcOrd="5" destOrd="0" presId="urn:microsoft.com/office/officeart/2005/8/layout/vList2"/>
    <dgm:cxn modelId="{813A0C36-4211-4823-A83A-205CD7009012}" type="presParOf" srcId="{4FA008AF-C0C0-4E71-860D-58A11A434B96}" destId="{79D6E78A-E433-4F23-88E3-4D51FD2208D8}"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838E64CC-98A4-468E-B5C6-F20F9CACB5D0}"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en-US"/>
        </a:p>
      </dgm:t>
    </dgm:pt>
    <dgm:pt modelId="{5E855397-648A-4C2D-B428-5177D31CF392}">
      <dgm:prSet custT="1"/>
      <dgm:spPr>
        <a:solidFill>
          <a:schemeClr val="bg2">
            <a:lumMod val="75000"/>
          </a:schemeClr>
        </a:solidFill>
      </dgm:spPr>
      <dgm:t>
        <a:bodyPr/>
        <a:lstStyle/>
        <a:p>
          <a:r>
            <a:rPr lang="it-IT" sz="2000" dirty="0">
              <a:solidFill>
                <a:schemeClr val="tx1"/>
              </a:solidFill>
              <a:latin typeface="Times New Roman" panose="02020603050405020304" pitchFamily="18" charset="0"/>
              <a:cs typeface="Times New Roman" panose="02020603050405020304" pitchFamily="18" charset="0"/>
            </a:rPr>
            <a:t>Da decenni in tutta l’Europa occidentale, soprattutto in quella centro-settentrionale, i bambini adottabili sono poco numerosi grazie ad una serie di fenomeni: diffusione dei mezzi di contraccezione; legalizzazione dell’interruzione volontaria di gravidanza; accettazione sociale dei figli nati fuori del matrimonio; sviluppo di programmi assistenziali;</a:t>
          </a:r>
          <a:endParaRPr lang="en-US" sz="2000" dirty="0">
            <a:solidFill>
              <a:schemeClr val="tx1"/>
            </a:solidFill>
            <a:latin typeface="Times New Roman" panose="02020603050405020304" pitchFamily="18" charset="0"/>
            <a:cs typeface="Times New Roman" panose="02020603050405020304" pitchFamily="18" charset="0"/>
          </a:endParaRPr>
        </a:p>
      </dgm:t>
    </dgm:pt>
    <dgm:pt modelId="{002DE374-91F6-4DBF-BA13-C30724883A7B}" type="parTrans" cxnId="{7B522F70-7DBF-4422-9237-F15460E4608F}">
      <dgm:prSet/>
      <dgm:spPr/>
      <dgm:t>
        <a:bodyPr/>
        <a:lstStyle/>
        <a:p>
          <a:endParaRPr lang="en-US"/>
        </a:p>
      </dgm:t>
    </dgm:pt>
    <dgm:pt modelId="{AA56DDCD-80E7-437F-928B-3C720283FDA1}" type="sibTrans" cxnId="{7B522F70-7DBF-4422-9237-F15460E4608F}">
      <dgm:prSet/>
      <dgm:spPr/>
      <dgm:t>
        <a:bodyPr/>
        <a:lstStyle/>
        <a:p>
          <a:endParaRPr lang="en-US"/>
        </a:p>
      </dgm:t>
    </dgm:pt>
    <dgm:pt modelId="{67AE6A91-FA2B-44E8-B7D6-2ECC3F5A20EF}">
      <dgm:prSet/>
      <dgm:spPr>
        <a:solidFill>
          <a:schemeClr val="bg2">
            <a:lumMod val="75000"/>
          </a:schemeClr>
        </a:solidFill>
      </dgm:spPr>
      <dgm:t>
        <a:bodyPr/>
        <a:lstStyle/>
        <a:p>
          <a:r>
            <a:rPr lang="it-IT" dirty="0">
              <a:solidFill>
                <a:schemeClr val="tx1"/>
              </a:solidFill>
              <a:latin typeface="Times New Roman" panose="02020603050405020304" pitchFamily="18" charset="0"/>
              <a:cs typeface="Times New Roman" panose="02020603050405020304" pitchFamily="18" charset="0"/>
            </a:rPr>
            <a:t>Sproporzione tra i minori adottabili e le coppie di aspiranti genitori adottivi;</a:t>
          </a:r>
          <a:endParaRPr lang="en-US" dirty="0">
            <a:solidFill>
              <a:schemeClr val="tx1"/>
            </a:solidFill>
            <a:latin typeface="Times New Roman" panose="02020603050405020304" pitchFamily="18" charset="0"/>
            <a:cs typeface="Times New Roman" panose="02020603050405020304" pitchFamily="18" charset="0"/>
          </a:endParaRPr>
        </a:p>
      </dgm:t>
    </dgm:pt>
    <dgm:pt modelId="{0000BDC0-33A0-46FD-9A5F-7BDB9C50D66A}" type="parTrans" cxnId="{C4A9962E-2C4A-45CB-A603-F86AA48B2C08}">
      <dgm:prSet/>
      <dgm:spPr/>
      <dgm:t>
        <a:bodyPr/>
        <a:lstStyle/>
        <a:p>
          <a:endParaRPr lang="en-US"/>
        </a:p>
      </dgm:t>
    </dgm:pt>
    <dgm:pt modelId="{3205F483-69AB-46A4-A8F4-F069B614DBDA}" type="sibTrans" cxnId="{C4A9962E-2C4A-45CB-A603-F86AA48B2C08}">
      <dgm:prSet/>
      <dgm:spPr/>
      <dgm:t>
        <a:bodyPr/>
        <a:lstStyle/>
        <a:p>
          <a:endParaRPr lang="en-US"/>
        </a:p>
      </dgm:t>
    </dgm:pt>
    <dgm:pt modelId="{B1983881-1486-41E0-A9C0-A8BB29415176}">
      <dgm:prSet/>
      <dgm:spPr>
        <a:solidFill>
          <a:schemeClr val="bg2">
            <a:lumMod val="75000"/>
          </a:schemeClr>
        </a:solidFill>
      </dgm:spPr>
      <dgm:t>
        <a:bodyPr/>
        <a:lstStyle/>
        <a:p>
          <a:r>
            <a:rPr lang="it-IT" dirty="0">
              <a:solidFill>
                <a:schemeClr val="tx1"/>
              </a:solidFill>
              <a:latin typeface="Times New Roman" panose="02020603050405020304" pitchFamily="18" charset="0"/>
              <a:cs typeface="Times New Roman" panose="02020603050405020304" pitchFamily="18" charset="0"/>
            </a:rPr>
            <a:t>Dalla fine degli anni ‘70 ha cominciato a diffondersi l’adozione internazionale: l’adozione di bambini che si trovano all’estero.</a:t>
          </a:r>
          <a:endParaRPr lang="en-US" dirty="0">
            <a:solidFill>
              <a:schemeClr val="tx1"/>
            </a:solidFill>
            <a:latin typeface="Times New Roman" panose="02020603050405020304" pitchFamily="18" charset="0"/>
            <a:cs typeface="Times New Roman" panose="02020603050405020304" pitchFamily="18" charset="0"/>
          </a:endParaRPr>
        </a:p>
      </dgm:t>
    </dgm:pt>
    <dgm:pt modelId="{C6F83C57-B894-4331-8BB7-5FD7B27CAD43}" type="parTrans" cxnId="{FFF09B35-887F-418C-9844-207985CD1C64}">
      <dgm:prSet/>
      <dgm:spPr/>
      <dgm:t>
        <a:bodyPr/>
        <a:lstStyle/>
        <a:p>
          <a:endParaRPr lang="en-US"/>
        </a:p>
      </dgm:t>
    </dgm:pt>
    <dgm:pt modelId="{F0C3818C-556A-4F9B-BC03-61EEF06A0CB1}" type="sibTrans" cxnId="{FFF09B35-887F-418C-9844-207985CD1C64}">
      <dgm:prSet/>
      <dgm:spPr/>
      <dgm:t>
        <a:bodyPr/>
        <a:lstStyle/>
        <a:p>
          <a:endParaRPr lang="en-US"/>
        </a:p>
      </dgm:t>
    </dgm:pt>
    <dgm:pt modelId="{2FD5D769-3531-46B4-9A4C-C23E094509DA}" type="pres">
      <dgm:prSet presAssocID="{838E64CC-98A4-468E-B5C6-F20F9CACB5D0}" presName="Name0" presStyleCnt="0">
        <dgm:presLayoutVars>
          <dgm:dir/>
          <dgm:animLvl val="lvl"/>
          <dgm:resizeHandles val="exact"/>
        </dgm:presLayoutVars>
      </dgm:prSet>
      <dgm:spPr/>
    </dgm:pt>
    <dgm:pt modelId="{4D6372FC-E1A7-4C3E-AF9A-736757C9BFF0}" type="pres">
      <dgm:prSet presAssocID="{B1983881-1486-41E0-A9C0-A8BB29415176}" presName="boxAndChildren" presStyleCnt="0"/>
      <dgm:spPr/>
    </dgm:pt>
    <dgm:pt modelId="{02D14FB2-B58E-4ABB-A220-08B64B3D3AEB}" type="pres">
      <dgm:prSet presAssocID="{B1983881-1486-41E0-A9C0-A8BB29415176}" presName="parentTextBox" presStyleLbl="node1" presStyleIdx="0" presStyleCnt="3"/>
      <dgm:spPr/>
    </dgm:pt>
    <dgm:pt modelId="{6E5C79ED-1078-4C91-9973-9E6FEA7D22CB}" type="pres">
      <dgm:prSet presAssocID="{3205F483-69AB-46A4-A8F4-F069B614DBDA}" presName="sp" presStyleCnt="0"/>
      <dgm:spPr/>
    </dgm:pt>
    <dgm:pt modelId="{4BBBBC27-CA99-4DD5-809D-CB8AD017C780}" type="pres">
      <dgm:prSet presAssocID="{67AE6A91-FA2B-44E8-B7D6-2ECC3F5A20EF}" presName="arrowAndChildren" presStyleCnt="0"/>
      <dgm:spPr/>
    </dgm:pt>
    <dgm:pt modelId="{6E9044EF-2F67-43B2-B052-87D1799D1492}" type="pres">
      <dgm:prSet presAssocID="{67AE6A91-FA2B-44E8-B7D6-2ECC3F5A20EF}" presName="parentTextArrow" presStyleLbl="node1" presStyleIdx="1" presStyleCnt="3"/>
      <dgm:spPr/>
    </dgm:pt>
    <dgm:pt modelId="{D8E05FB4-2703-4A40-B5E3-4BB0F1A0A303}" type="pres">
      <dgm:prSet presAssocID="{AA56DDCD-80E7-437F-928B-3C720283FDA1}" presName="sp" presStyleCnt="0"/>
      <dgm:spPr/>
    </dgm:pt>
    <dgm:pt modelId="{7E3C52A3-8AB5-4FB3-AF9F-22E46C78B95C}" type="pres">
      <dgm:prSet presAssocID="{5E855397-648A-4C2D-B428-5177D31CF392}" presName="arrowAndChildren" presStyleCnt="0"/>
      <dgm:spPr/>
    </dgm:pt>
    <dgm:pt modelId="{AEE6AA58-0DDB-473F-B0F9-643153BF71CF}" type="pres">
      <dgm:prSet presAssocID="{5E855397-648A-4C2D-B428-5177D31CF392}" presName="parentTextArrow" presStyleLbl="node1" presStyleIdx="2" presStyleCnt="3"/>
      <dgm:spPr/>
    </dgm:pt>
  </dgm:ptLst>
  <dgm:cxnLst>
    <dgm:cxn modelId="{C4A9962E-2C4A-45CB-A603-F86AA48B2C08}" srcId="{838E64CC-98A4-468E-B5C6-F20F9CACB5D0}" destId="{67AE6A91-FA2B-44E8-B7D6-2ECC3F5A20EF}" srcOrd="1" destOrd="0" parTransId="{0000BDC0-33A0-46FD-9A5F-7BDB9C50D66A}" sibTransId="{3205F483-69AB-46A4-A8F4-F069B614DBDA}"/>
    <dgm:cxn modelId="{FFF09B35-887F-418C-9844-207985CD1C64}" srcId="{838E64CC-98A4-468E-B5C6-F20F9CACB5D0}" destId="{B1983881-1486-41E0-A9C0-A8BB29415176}" srcOrd="2" destOrd="0" parTransId="{C6F83C57-B894-4331-8BB7-5FD7B27CAD43}" sibTransId="{F0C3818C-556A-4F9B-BC03-61EEF06A0CB1}"/>
    <dgm:cxn modelId="{40C3DE5D-0A63-4E71-8C8B-B275A2F5BFF3}" type="presOf" srcId="{838E64CC-98A4-468E-B5C6-F20F9CACB5D0}" destId="{2FD5D769-3531-46B4-9A4C-C23E094509DA}" srcOrd="0" destOrd="0" presId="urn:microsoft.com/office/officeart/2005/8/layout/process4"/>
    <dgm:cxn modelId="{CDF5BE61-BD9C-41CE-ACDF-E4090FB0A3DD}" type="presOf" srcId="{5E855397-648A-4C2D-B428-5177D31CF392}" destId="{AEE6AA58-0DDB-473F-B0F9-643153BF71CF}" srcOrd="0" destOrd="0" presId="urn:microsoft.com/office/officeart/2005/8/layout/process4"/>
    <dgm:cxn modelId="{7B522F70-7DBF-4422-9237-F15460E4608F}" srcId="{838E64CC-98A4-468E-B5C6-F20F9CACB5D0}" destId="{5E855397-648A-4C2D-B428-5177D31CF392}" srcOrd="0" destOrd="0" parTransId="{002DE374-91F6-4DBF-BA13-C30724883A7B}" sibTransId="{AA56DDCD-80E7-437F-928B-3C720283FDA1}"/>
    <dgm:cxn modelId="{D95C8E56-5D92-4168-A3A8-1871A6453E10}" type="presOf" srcId="{67AE6A91-FA2B-44E8-B7D6-2ECC3F5A20EF}" destId="{6E9044EF-2F67-43B2-B052-87D1799D1492}" srcOrd="0" destOrd="0" presId="urn:microsoft.com/office/officeart/2005/8/layout/process4"/>
    <dgm:cxn modelId="{A660B157-FE08-44E7-8039-DC1F729F11F8}" type="presOf" srcId="{B1983881-1486-41E0-A9C0-A8BB29415176}" destId="{02D14FB2-B58E-4ABB-A220-08B64B3D3AEB}" srcOrd="0" destOrd="0" presId="urn:microsoft.com/office/officeart/2005/8/layout/process4"/>
    <dgm:cxn modelId="{42708B97-5F5C-4904-9023-AA4EC476301A}" type="presParOf" srcId="{2FD5D769-3531-46B4-9A4C-C23E094509DA}" destId="{4D6372FC-E1A7-4C3E-AF9A-736757C9BFF0}" srcOrd="0" destOrd="0" presId="urn:microsoft.com/office/officeart/2005/8/layout/process4"/>
    <dgm:cxn modelId="{EF8EE172-B630-436C-9405-1C110D0B132A}" type="presParOf" srcId="{4D6372FC-E1A7-4C3E-AF9A-736757C9BFF0}" destId="{02D14FB2-B58E-4ABB-A220-08B64B3D3AEB}" srcOrd="0" destOrd="0" presId="urn:microsoft.com/office/officeart/2005/8/layout/process4"/>
    <dgm:cxn modelId="{6D5EDB9F-0A91-4D53-A930-9E96E1DE08E6}" type="presParOf" srcId="{2FD5D769-3531-46B4-9A4C-C23E094509DA}" destId="{6E5C79ED-1078-4C91-9973-9E6FEA7D22CB}" srcOrd="1" destOrd="0" presId="urn:microsoft.com/office/officeart/2005/8/layout/process4"/>
    <dgm:cxn modelId="{79946173-32AB-457B-B84B-F2175741C77A}" type="presParOf" srcId="{2FD5D769-3531-46B4-9A4C-C23E094509DA}" destId="{4BBBBC27-CA99-4DD5-809D-CB8AD017C780}" srcOrd="2" destOrd="0" presId="urn:microsoft.com/office/officeart/2005/8/layout/process4"/>
    <dgm:cxn modelId="{D8C298A6-3E38-4DF0-885C-E18BA88D2C0D}" type="presParOf" srcId="{4BBBBC27-CA99-4DD5-809D-CB8AD017C780}" destId="{6E9044EF-2F67-43B2-B052-87D1799D1492}" srcOrd="0" destOrd="0" presId="urn:microsoft.com/office/officeart/2005/8/layout/process4"/>
    <dgm:cxn modelId="{8A41B9DF-01F2-4A7F-9D30-D1F96BFD0827}" type="presParOf" srcId="{2FD5D769-3531-46B4-9A4C-C23E094509DA}" destId="{D8E05FB4-2703-4A40-B5E3-4BB0F1A0A303}" srcOrd="3" destOrd="0" presId="urn:microsoft.com/office/officeart/2005/8/layout/process4"/>
    <dgm:cxn modelId="{040CB5C7-341A-4A47-85D3-E6527A8859A7}" type="presParOf" srcId="{2FD5D769-3531-46B4-9A4C-C23E094509DA}" destId="{7E3C52A3-8AB5-4FB3-AF9F-22E46C78B95C}" srcOrd="4" destOrd="0" presId="urn:microsoft.com/office/officeart/2005/8/layout/process4"/>
    <dgm:cxn modelId="{A4F68CD2-A60F-435C-91C8-2B758F11E746}" type="presParOf" srcId="{7E3C52A3-8AB5-4FB3-AF9F-22E46C78B95C}" destId="{AEE6AA58-0DDB-473F-B0F9-643153BF71CF}"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A80FD5EA-EB2F-48F7-BA6C-B3A85062A29A}"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C71111A3-426C-4FA9-BDD7-26FE3961CD9D}">
      <dgm:prSet/>
      <dgm:spPr/>
      <dgm:t>
        <a:bodyPr/>
        <a:lstStyle/>
        <a:p>
          <a:r>
            <a:rPr lang="it-IT" dirty="0">
              <a:latin typeface="Times New Roman" panose="02020603050405020304" pitchFamily="18" charset="0"/>
              <a:cs typeface="Times New Roman" panose="02020603050405020304" pitchFamily="18" charset="0"/>
            </a:rPr>
            <a:t>Elaborata di comune intesa fra i paesi di provenienza dei bambini da adottare e quelli di accoglienza</a:t>
          </a:r>
          <a:endParaRPr lang="en-US" dirty="0">
            <a:latin typeface="Times New Roman" panose="02020603050405020304" pitchFamily="18" charset="0"/>
            <a:cs typeface="Times New Roman" panose="02020603050405020304" pitchFamily="18" charset="0"/>
          </a:endParaRPr>
        </a:p>
      </dgm:t>
    </dgm:pt>
    <dgm:pt modelId="{DF3457E7-BB05-4717-8769-A74BB833431C}" type="parTrans" cxnId="{758B27EB-09DE-4C84-9CB4-588B0F1F5485}">
      <dgm:prSet/>
      <dgm:spPr/>
      <dgm:t>
        <a:bodyPr/>
        <a:lstStyle/>
        <a:p>
          <a:endParaRPr lang="en-US"/>
        </a:p>
      </dgm:t>
    </dgm:pt>
    <dgm:pt modelId="{DCB7C98B-C9DC-442D-A0D3-777E64934641}" type="sibTrans" cxnId="{758B27EB-09DE-4C84-9CB4-588B0F1F5485}">
      <dgm:prSet/>
      <dgm:spPr/>
      <dgm:t>
        <a:bodyPr/>
        <a:lstStyle/>
        <a:p>
          <a:endParaRPr lang="en-US"/>
        </a:p>
      </dgm:t>
    </dgm:pt>
    <dgm:pt modelId="{51088B91-052E-4B51-BDF1-6E2F066B6AB3}">
      <dgm:prSet/>
      <dgm:spPr/>
      <dgm:t>
        <a:bodyPr/>
        <a:lstStyle/>
        <a:p>
          <a:r>
            <a:rPr lang="it-IT" dirty="0">
              <a:latin typeface="Times New Roman" panose="02020603050405020304" pitchFamily="18" charset="0"/>
              <a:cs typeface="Times New Roman" panose="02020603050405020304" pitchFamily="18" charset="0"/>
            </a:rPr>
            <a:t>Ratificata con la l. 476/1998 che ha introdotto nella l. 184 la nuova disciplina</a:t>
          </a:r>
          <a:endParaRPr lang="en-US" dirty="0">
            <a:latin typeface="Times New Roman" panose="02020603050405020304" pitchFamily="18" charset="0"/>
            <a:cs typeface="Times New Roman" panose="02020603050405020304" pitchFamily="18" charset="0"/>
          </a:endParaRPr>
        </a:p>
      </dgm:t>
    </dgm:pt>
    <dgm:pt modelId="{484A5DB5-F87C-4853-9DF4-F1F5BFF8EF29}" type="parTrans" cxnId="{3D57DE7D-BB85-4671-B815-7BB200730C5E}">
      <dgm:prSet/>
      <dgm:spPr/>
      <dgm:t>
        <a:bodyPr/>
        <a:lstStyle/>
        <a:p>
          <a:endParaRPr lang="en-US"/>
        </a:p>
      </dgm:t>
    </dgm:pt>
    <dgm:pt modelId="{68F70A47-1555-4AA7-83F4-E3ADCCD4A197}" type="sibTrans" cxnId="{3D57DE7D-BB85-4671-B815-7BB200730C5E}">
      <dgm:prSet/>
      <dgm:spPr/>
      <dgm:t>
        <a:bodyPr/>
        <a:lstStyle/>
        <a:p>
          <a:endParaRPr lang="en-US"/>
        </a:p>
      </dgm:t>
    </dgm:pt>
    <dgm:pt modelId="{B33DFCBE-6FEB-42EA-A283-0DBA82297EBD}" type="pres">
      <dgm:prSet presAssocID="{A80FD5EA-EB2F-48F7-BA6C-B3A85062A29A}" presName="hierChild1" presStyleCnt="0">
        <dgm:presLayoutVars>
          <dgm:chPref val="1"/>
          <dgm:dir/>
          <dgm:animOne val="branch"/>
          <dgm:animLvl val="lvl"/>
          <dgm:resizeHandles/>
        </dgm:presLayoutVars>
      </dgm:prSet>
      <dgm:spPr/>
    </dgm:pt>
    <dgm:pt modelId="{55F14231-A7F8-4EF9-9BDF-5360B8BB16AB}" type="pres">
      <dgm:prSet presAssocID="{C71111A3-426C-4FA9-BDD7-26FE3961CD9D}" presName="hierRoot1" presStyleCnt="0"/>
      <dgm:spPr/>
    </dgm:pt>
    <dgm:pt modelId="{F07096EF-92B5-41D3-9F93-9F9DDFBD98B2}" type="pres">
      <dgm:prSet presAssocID="{C71111A3-426C-4FA9-BDD7-26FE3961CD9D}" presName="composite" presStyleCnt="0"/>
      <dgm:spPr/>
    </dgm:pt>
    <dgm:pt modelId="{2FD906E9-878D-4F07-A7C2-1F4E11D778E4}" type="pres">
      <dgm:prSet presAssocID="{C71111A3-426C-4FA9-BDD7-26FE3961CD9D}" presName="background" presStyleLbl="node0" presStyleIdx="0" presStyleCnt="2"/>
      <dgm:spPr>
        <a:solidFill>
          <a:schemeClr val="accent2">
            <a:lumMod val="20000"/>
            <a:lumOff val="80000"/>
          </a:schemeClr>
        </a:solidFill>
      </dgm:spPr>
    </dgm:pt>
    <dgm:pt modelId="{0277DA61-9E37-4B9F-A88E-37C7794DD7E8}" type="pres">
      <dgm:prSet presAssocID="{C71111A3-426C-4FA9-BDD7-26FE3961CD9D}" presName="text" presStyleLbl="fgAcc0" presStyleIdx="0" presStyleCnt="2">
        <dgm:presLayoutVars>
          <dgm:chPref val="3"/>
        </dgm:presLayoutVars>
      </dgm:prSet>
      <dgm:spPr/>
    </dgm:pt>
    <dgm:pt modelId="{F5F5BC40-5CC2-45BA-A90D-C2627F3A20FA}" type="pres">
      <dgm:prSet presAssocID="{C71111A3-426C-4FA9-BDD7-26FE3961CD9D}" presName="hierChild2" presStyleCnt="0"/>
      <dgm:spPr/>
    </dgm:pt>
    <dgm:pt modelId="{0740179E-5491-4DA0-8774-8DFAEBEB1551}" type="pres">
      <dgm:prSet presAssocID="{51088B91-052E-4B51-BDF1-6E2F066B6AB3}" presName="hierRoot1" presStyleCnt="0"/>
      <dgm:spPr/>
    </dgm:pt>
    <dgm:pt modelId="{77135F7B-3C6D-4225-823E-96382FD43301}" type="pres">
      <dgm:prSet presAssocID="{51088B91-052E-4B51-BDF1-6E2F066B6AB3}" presName="composite" presStyleCnt="0"/>
      <dgm:spPr/>
    </dgm:pt>
    <dgm:pt modelId="{63F91050-AA26-4E9E-9BCD-2A9C53B1144E}" type="pres">
      <dgm:prSet presAssocID="{51088B91-052E-4B51-BDF1-6E2F066B6AB3}" presName="background" presStyleLbl="node0" presStyleIdx="1" presStyleCnt="2"/>
      <dgm:spPr>
        <a:solidFill>
          <a:schemeClr val="bg2">
            <a:lumMod val="90000"/>
          </a:schemeClr>
        </a:solidFill>
      </dgm:spPr>
    </dgm:pt>
    <dgm:pt modelId="{5A22F1B8-1520-4FF2-B93D-5FACB155EA44}" type="pres">
      <dgm:prSet presAssocID="{51088B91-052E-4B51-BDF1-6E2F066B6AB3}" presName="text" presStyleLbl="fgAcc0" presStyleIdx="1" presStyleCnt="2">
        <dgm:presLayoutVars>
          <dgm:chPref val="3"/>
        </dgm:presLayoutVars>
      </dgm:prSet>
      <dgm:spPr/>
    </dgm:pt>
    <dgm:pt modelId="{757664A8-8E69-4BBC-A1E7-70FF591E500B}" type="pres">
      <dgm:prSet presAssocID="{51088B91-052E-4B51-BDF1-6E2F066B6AB3}" presName="hierChild2" presStyleCnt="0"/>
      <dgm:spPr/>
    </dgm:pt>
  </dgm:ptLst>
  <dgm:cxnLst>
    <dgm:cxn modelId="{3D57DE7D-BB85-4671-B815-7BB200730C5E}" srcId="{A80FD5EA-EB2F-48F7-BA6C-B3A85062A29A}" destId="{51088B91-052E-4B51-BDF1-6E2F066B6AB3}" srcOrd="1" destOrd="0" parTransId="{484A5DB5-F87C-4853-9DF4-F1F5BFF8EF29}" sibTransId="{68F70A47-1555-4AA7-83F4-E3ADCCD4A197}"/>
    <dgm:cxn modelId="{27979EA7-073D-4739-9588-6B2CD4A326D1}" type="presOf" srcId="{A80FD5EA-EB2F-48F7-BA6C-B3A85062A29A}" destId="{B33DFCBE-6FEB-42EA-A283-0DBA82297EBD}" srcOrd="0" destOrd="0" presId="urn:microsoft.com/office/officeart/2005/8/layout/hierarchy1"/>
    <dgm:cxn modelId="{FC284EB3-E196-4A57-9B45-9479777EBFD2}" type="presOf" srcId="{51088B91-052E-4B51-BDF1-6E2F066B6AB3}" destId="{5A22F1B8-1520-4FF2-B93D-5FACB155EA44}" srcOrd="0" destOrd="0" presId="urn:microsoft.com/office/officeart/2005/8/layout/hierarchy1"/>
    <dgm:cxn modelId="{0153C1DB-1171-463F-BE3E-C3DAF7E0CC3E}" type="presOf" srcId="{C71111A3-426C-4FA9-BDD7-26FE3961CD9D}" destId="{0277DA61-9E37-4B9F-A88E-37C7794DD7E8}" srcOrd="0" destOrd="0" presId="urn:microsoft.com/office/officeart/2005/8/layout/hierarchy1"/>
    <dgm:cxn modelId="{758B27EB-09DE-4C84-9CB4-588B0F1F5485}" srcId="{A80FD5EA-EB2F-48F7-BA6C-B3A85062A29A}" destId="{C71111A3-426C-4FA9-BDD7-26FE3961CD9D}" srcOrd="0" destOrd="0" parTransId="{DF3457E7-BB05-4717-8769-A74BB833431C}" sibTransId="{DCB7C98B-C9DC-442D-A0D3-777E64934641}"/>
    <dgm:cxn modelId="{FA23D6CD-BEDE-4D60-89EF-031495D6A853}" type="presParOf" srcId="{B33DFCBE-6FEB-42EA-A283-0DBA82297EBD}" destId="{55F14231-A7F8-4EF9-9BDF-5360B8BB16AB}" srcOrd="0" destOrd="0" presId="urn:microsoft.com/office/officeart/2005/8/layout/hierarchy1"/>
    <dgm:cxn modelId="{BA999356-E931-4CF1-B290-BB1B49E3E318}" type="presParOf" srcId="{55F14231-A7F8-4EF9-9BDF-5360B8BB16AB}" destId="{F07096EF-92B5-41D3-9F93-9F9DDFBD98B2}" srcOrd="0" destOrd="0" presId="urn:microsoft.com/office/officeart/2005/8/layout/hierarchy1"/>
    <dgm:cxn modelId="{7B0C412C-B968-453A-80A5-6BFA80D6D251}" type="presParOf" srcId="{F07096EF-92B5-41D3-9F93-9F9DDFBD98B2}" destId="{2FD906E9-878D-4F07-A7C2-1F4E11D778E4}" srcOrd="0" destOrd="0" presId="urn:microsoft.com/office/officeart/2005/8/layout/hierarchy1"/>
    <dgm:cxn modelId="{12FA490A-4B65-4363-9395-096E492158BB}" type="presParOf" srcId="{F07096EF-92B5-41D3-9F93-9F9DDFBD98B2}" destId="{0277DA61-9E37-4B9F-A88E-37C7794DD7E8}" srcOrd="1" destOrd="0" presId="urn:microsoft.com/office/officeart/2005/8/layout/hierarchy1"/>
    <dgm:cxn modelId="{EF75B786-3768-46DC-B4CA-30A04479BFC2}" type="presParOf" srcId="{55F14231-A7F8-4EF9-9BDF-5360B8BB16AB}" destId="{F5F5BC40-5CC2-45BA-A90D-C2627F3A20FA}" srcOrd="1" destOrd="0" presId="urn:microsoft.com/office/officeart/2005/8/layout/hierarchy1"/>
    <dgm:cxn modelId="{5E407DCD-42EB-4BB0-A3F1-555038B57B90}" type="presParOf" srcId="{B33DFCBE-6FEB-42EA-A283-0DBA82297EBD}" destId="{0740179E-5491-4DA0-8774-8DFAEBEB1551}" srcOrd="1" destOrd="0" presId="urn:microsoft.com/office/officeart/2005/8/layout/hierarchy1"/>
    <dgm:cxn modelId="{AB45EFFD-8633-4AF4-8FD0-191EFFB90332}" type="presParOf" srcId="{0740179E-5491-4DA0-8774-8DFAEBEB1551}" destId="{77135F7B-3C6D-4225-823E-96382FD43301}" srcOrd="0" destOrd="0" presId="urn:microsoft.com/office/officeart/2005/8/layout/hierarchy1"/>
    <dgm:cxn modelId="{8DAB5D3B-58FD-4652-A331-0C2160614F5A}" type="presParOf" srcId="{77135F7B-3C6D-4225-823E-96382FD43301}" destId="{63F91050-AA26-4E9E-9BCD-2A9C53B1144E}" srcOrd="0" destOrd="0" presId="urn:microsoft.com/office/officeart/2005/8/layout/hierarchy1"/>
    <dgm:cxn modelId="{C22870E3-52EC-44EA-9286-35692FD81C48}" type="presParOf" srcId="{77135F7B-3C6D-4225-823E-96382FD43301}" destId="{5A22F1B8-1520-4FF2-B93D-5FACB155EA44}" srcOrd="1" destOrd="0" presId="urn:microsoft.com/office/officeart/2005/8/layout/hierarchy1"/>
    <dgm:cxn modelId="{6D30DB81-38E6-46D4-93D4-CE3ABF7B4359}" type="presParOf" srcId="{0740179E-5491-4DA0-8774-8DFAEBEB1551}" destId="{757664A8-8E69-4BBC-A1E7-70FF591E500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50EC96E8-625B-40A3-9674-6563977498F4}"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03EA5D3B-CAC0-44E0-BDB0-C43C658976DB}">
      <dgm:prSet custT="1"/>
      <dgm:spPr/>
      <dgm:t>
        <a:bodyPr/>
        <a:lstStyle/>
        <a:p>
          <a:pPr algn="just"/>
          <a:r>
            <a:rPr lang="it-IT" sz="2400" dirty="0">
              <a:latin typeface="Times New Roman" panose="02020603050405020304" pitchFamily="18" charset="0"/>
              <a:cs typeface="Times New Roman" panose="02020603050405020304" pitchFamily="18" charset="0"/>
            </a:rPr>
            <a:t>L’</a:t>
          </a:r>
          <a:r>
            <a:rPr lang="it-IT" sz="2400" dirty="0" err="1">
              <a:latin typeface="Times New Roman" panose="02020603050405020304" pitchFamily="18" charset="0"/>
              <a:cs typeface="Times New Roman" panose="02020603050405020304" pitchFamily="18" charset="0"/>
            </a:rPr>
            <a:t>adottabillità</a:t>
          </a:r>
          <a:r>
            <a:rPr lang="it-IT" sz="2400" dirty="0">
              <a:latin typeface="Times New Roman" panose="02020603050405020304" pitchFamily="18" charset="0"/>
              <a:cs typeface="Times New Roman" panose="02020603050405020304" pitchFamily="18" charset="0"/>
            </a:rPr>
            <a:t> del minore è stabilita dall’autorità giudiziaria o amministrativa competente del suo paese d’origine, secondo la propria legge interna;</a:t>
          </a:r>
          <a:endParaRPr lang="en-US" sz="2400" dirty="0">
            <a:latin typeface="Times New Roman" panose="02020603050405020304" pitchFamily="18" charset="0"/>
            <a:cs typeface="Times New Roman" panose="02020603050405020304" pitchFamily="18" charset="0"/>
          </a:endParaRPr>
        </a:p>
      </dgm:t>
    </dgm:pt>
    <dgm:pt modelId="{69CC5833-4E26-414D-9DAE-55658E6414BC}" type="parTrans" cxnId="{B78791DE-D80A-4BCE-A9F7-6E9496145B26}">
      <dgm:prSet/>
      <dgm:spPr/>
      <dgm:t>
        <a:bodyPr/>
        <a:lstStyle/>
        <a:p>
          <a:endParaRPr lang="en-US"/>
        </a:p>
      </dgm:t>
    </dgm:pt>
    <dgm:pt modelId="{CF6C2DF5-A829-44B3-9F0F-89B4F5B820E2}" type="sibTrans" cxnId="{B78791DE-D80A-4BCE-A9F7-6E9496145B26}">
      <dgm:prSet/>
      <dgm:spPr/>
      <dgm:t>
        <a:bodyPr/>
        <a:lstStyle/>
        <a:p>
          <a:endParaRPr lang="en-US"/>
        </a:p>
      </dgm:t>
    </dgm:pt>
    <dgm:pt modelId="{EA5766B3-992B-4CB1-8D92-18BB88F76E1B}">
      <dgm:prSet custT="1"/>
      <dgm:spPr/>
      <dgm:t>
        <a:bodyPr/>
        <a:lstStyle/>
        <a:p>
          <a:pPr algn="just"/>
          <a:r>
            <a:rPr lang="it-IT" sz="2400" dirty="0">
              <a:latin typeface="Times New Roman" panose="02020603050405020304" pitchFamily="18" charset="0"/>
              <a:cs typeface="Times New Roman" panose="02020603050405020304" pitchFamily="18" charset="0"/>
            </a:rPr>
            <a:t>L’idoneità ad adottare è stabilita dall’autorità giudiziaria o amministrativa competente del paese d’accoglienza, secondo la propria legge interna;</a:t>
          </a:r>
          <a:endParaRPr lang="en-US" sz="2400" dirty="0">
            <a:latin typeface="Times New Roman" panose="02020603050405020304" pitchFamily="18" charset="0"/>
            <a:cs typeface="Times New Roman" panose="02020603050405020304" pitchFamily="18" charset="0"/>
          </a:endParaRPr>
        </a:p>
      </dgm:t>
    </dgm:pt>
    <dgm:pt modelId="{A4437EE6-F3C6-44EF-9FF0-BFE8D433C8FA}" type="parTrans" cxnId="{7FA48A7B-5670-4D80-818F-0666C7FFE468}">
      <dgm:prSet/>
      <dgm:spPr/>
      <dgm:t>
        <a:bodyPr/>
        <a:lstStyle/>
        <a:p>
          <a:endParaRPr lang="en-US"/>
        </a:p>
      </dgm:t>
    </dgm:pt>
    <dgm:pt modelId="{47DBB610-BC54-4FC5-BA0F-2B0F518ED4E1}" type="sibTrans" cxnId="{7FA48A7B-5670-4D80-818F-0666C7FFE468}">
      <dgm:prSet/>
      <dgm:spPr/>
      <dgm:t>
        <a:bodyPr/>
        <a:lstStyle/>
        <a:p>
          <a:endParaRPr lang="en-US"/>
        </a:p>
      </dgm:t>
    </dgm:pt>
    <dgm:pt modelId="{22BA1EFC-0155-45E9-8A60-0C6B08D4CB2F}">
      <dgm:prSet custT="1"/>
      <dgm:spPr/>
      <dgm:t>
        <a:bodyPr/>
        <a:lstStyle/>
        <a:p>
          <a:pPr algn="just"/>
          <a:r>
            <a:rPr lang="it-IT" sz="2400" dirty="0">
              <a:latin typeface="Times New Roman" panose="02020603050405020304" pitchFamily="18" charset="0"/>
              <a:cs typeface="Times New Roman" panose="02020603050405020304" pitchFamily="18" charset="0"/>
            </a:rPr>
            <a:t>La scelta dell’abbinamento è fatta dall’autorità competente del paese d’origine del minore e dev’essere riconosciuta nel paese d’accoglienza;</a:t>
          </a:r>
          <a:endParaRPr lang="en-US" sz="2400" dirty="0">
            <a:latin typeface="Times New Roman" panose="02020603050405020304" pitchFamily="18" charset="0"/>
            <a:cs typeface="Times New Roman" panose="02020603050405020304" pitchFamily="18" charset="0"/>
          </a:endParaRPr>
        </a:p>
      </dgm:t>
    </dgm:pt>
    <dgm:pt modelId="{B58F3ADC-7D32-4D54-B158-F28226BCEE2C}" type="parTrans" cxnId="{0EC44DDD-8188-4DFF-8BC2-7842C85CCE96}">
      <dgm:prSet/>
      <dgm:spPr/>
      <dgm:t>
        <a:bodyPr/>
        <a:lstStyle/>
        <a:p>
          <a:endParaRPr lang="en-US"/>
        </a:p>
      </dgm:t>
    </dgm:pt>
    <dgm:pt modelId="{77A85150-0C19-4077-9565-33D6AE4361BD}" type="sibTrans" cxnId="{0EC44DDD-8188-4DFF-8BC2-7842C85CCE96}">
      <dgm:prSet/>
      <dgm:spPr/>
      <dgm:t>
        <a:bodyPr/>
        <a:lstStyle/>
        <a:p>
          <a:endParaRPr lang="en-US"/>
        </a:p>
      </dgm:t>
    </dgm:pt>
    <dgm:pt modelId="{D41E3D37-7D56-4911-B308-CE0AE8A04A49}">
      <dgm:prSet custT="1"/>
      <dgm:spPr/>
      <dgm:t>
        <a:bodyPr/>
        <a:lstStyle/>
        <a:p>
          <a:pPr algn="just"/>
          <a:r>
            <a:rPr lang="it-IT" sz="2400" dirty="0">
              <a:latin typeface="Times New Roman" panose="02020603050405020304" pitchFamily="18" charset="0"/>
              <a:cs typeface="Times New Roman" panose="02020603050405020304" pitchFamily="18" charset="0"/>
            </a:rPr>
            <a:t>L’adozione internazionale è sussidiaria poiché vi si può ricorrere solo se ogni altra modalità di protezione del minore (in particolare l’adozione nel suo paese d’origine) è irrealizzabile o inadeguata ai suoi bisogni;</a:t>
          </a:r>
          <a:endParaRPr lang="en-US" sz="2400" dirty="0">
            <a:latin typeface="Times New Roman" panose="02020603050405020304" pitchFamily="18" charset="0"/>
            <a:cs typeface="Times New Roman" panose="02020603050405020304" pitchFamily="18" charset="0"/>
          </a:endParaRPr>
        </a:p>
      </dgm:t>
    </dgm:pt>
    <dgm:pt modelId="{E613BB09-FDF4-4852-8EFB-B3014508CF95}" type="parTrans" cxnId="{4D4EDC7D-60BB-4158-8486-CA446A154205}">
      <dgm:prSet/>
      <dgm:spPr/>
      <dgm:t>
        <a:bodyPr/>
        <a:lstStyle/>
        <a:p>
          <a:endParaRPr lang="en-US"/>
        </a:p>
      </dgm:t>
    </dgm:pt>
    <dgm:pt modelId="{A63F337A-A0D7-4CB5-B77E-E26A3CE2FCA5}" type="sibTrans" cxnId="{4D4EDC7D-60BB-4158-8486-CA446A154205}">
      <dgm:prSet/>
      <dgm:spPr/>
      <dgm:t>
        <a:bodyPr/>
        <a:lstStyle/>
        <a:p>
          <a:endParaRPr lang="en-US"/>
        </a:p>
      </dgm:t>
    </dgm:pt>
    <dgm:pt modelId="{A8339267-C20E-409C-8B5F-FA5A66FA7C72}">
      <dgm:prSet custT="1"/>
      <dgm:spPr/>
      <dgm:t>
        <a:bodyPr/>
        <a:lstStyle/>
        <a:p>
          <a:pPr algn="just"/>
          <a:r>
            <a:rPr lang="it-IT" sz="2400" dirty="0">
              <a:latin typeface="Times New Roman" panose="02020603050405020304" pitchFamily="18" charset="0"/>
              <a:cs typeface="Times New Roman" panose="02020603050405020304" pitchFamily="18" charset="0"/>
            </a:rPr>
            <a:t>Ogni paese istituisce un’Autorità centrale con </a:t>
          </a:r>
          <a:r>
            <a:rPr lang="it-IT" sz="2400">
              <a:latin typeface="Times New Roman" panose="02020603050405020304" pitchFamily="18" charset="0"/>
              <a:cs typeface="Times New Roman" panose="02020603050405020304" pitchFamily="18" charset="0"/>
            </a:rPr>
            <a:t>il ruolo </a:t>
          </a:r>
          <a:r>
            <a:rPr lang="it-IT" sz="2400" dirty="0">
              <a:latin typeface="Times New Roman" panose="02020603050405020304" pitchFamily="18" charset="0"/>
              <a:cs typeface="Times New Roman" panose="02020603050405020304" pitchFamily="18" charset="0"/>
            </a:rPr>
            <a:t>di coordinamento con le autorità centrali degli altri paesi, per garantire il funzionamento corretto del meccanismi della Convenzione.</a:t>
          </a:r>
          <a:endParaRPr lang="en-US" sz="2400" dirty="0">
            <a:latin typeface="Times New Roman" panose="02020603050405020304" pitchFamily="18" charset="0"/>
            <a:cs typeface="Times New Roman" panose="02020603050405020304" pitchFamily="18" charset="0"/>
          </a:endParaRPr>
        </a:p>
      </dgm:t>
    </dgm:pt>
    <dgm:pt modelId="{BDE0292E-EF46-4008-B866-6E8E43C579E3}" type="parTrans" cxnId="{FEF77F8B-88A4-44DA-BFC1-879F5EAB9F74}">
      <dgm:prSet/>
      <dgm:spPr/>
      <dgm:t>
        <a:bodyPr/>
        <a:lstStyle/>
        <a:p>
          <a:endParaRPr lang="en-US"/>
        </a:p>
      </dgm:t>
    </dgm:pt>
    <dgm:pt modelId="{DFE2E5D8-4F20-4147-9265-7AC45B4B6227}" type="sibTrans" cxnId="{FEF77F8B-88A4-44DA-BFC1-879F5EAB9F74}">
      <dgm:prSet/>
      <dgm:spPr/>
      <dgm:t>
        <a:bodyPr/>
        <a:lstStyle/>
        <a:p>
          <a:endParaRPr lang="en-US"/>
        </a:p>
      </dgm:t>
    </dgm:pt>
    <dgm:pt modelId="{724135B8-3667-44F2-B529-8CE09E026D80}" type="pres">
      <dgm:prSet presAssocID="{50EC96E8-625B-40A3-9674-6563977498F4}" presName="vert0" presStyleCnt="0">
        <dgm:presLayoutVars>
          <dgm:dir/>
          <dgm:animOne val="branch"/>
          <dgm:animLvl val="lvl"/>
        </dgm:presLayoutVars>
      </dgm:prSet>
      <dgm:spPr/>
    </dgm:pt>
    <dgm:pt modelId="{0BBECD62-5747-474C-A3B7-D1110C257117}" type="pres">
      <dgm:prSet presAssocID="{03EA5D3B-CAC0-44E0-BDB0-C43C658976DB}" presName="thickLine" presStyleLbl="alignNode1" presStyleIdx="0" presStyleCnt="5"/>
      <dgm:spPr/>
    </dgm:pt>
    <dgm:pt modelId="{3DD84DCA-0C11-4F3A-A3A4-0A4135FFE626}" type="pres">
      <dgm:prSet presAssocID="{03EA5D3B-CAC0-44E0-BDB0-C43C658976DB}" presName="horz1" presStyleCnt="0"/>
      <dgm:spPr/>
    </dgm:pt>
    <dgm:pt modelId="{527637A1-AADF-4591-AB2D-5FBCD8D80E6C}" type="pres">
      <dgm:prSet presAssocID="{03EA5D3B-CAC0-44E0-BDB0-C43C658976DB}" presName="tx1" presStyleLbl="revTx" presStyleIdx="0" presStyleCnt="5"/>
      <dgm:spPr/>
    </dgm:pt>
    <dgm:pt modelId="{CBD731B0-8BAA-4E5D-A9B3-6DEFFE1CE0E3}" type="pres">
      <dgm:prSet presAssocID="{03EA5D3B-CAC0-44E0-BDB0-C43C658976DB}" presName="vert1" presStyleCnt="0"/>
      <dgm:spPr/>
    </dgm:pt>
    <dgm:pt modelId="{0E2F8734-4F8E-4EA1-A62F-99CBE603061B}" type="pres">
      <dgm:prSet presAssocID="{EA5766B3-992B-4CB1-8D92-18BB88F76E1B}" presName="thickLine" presStyleLbl="alignNode1" presStyleIdx="1" presStyleCnt="5"/>
      <dgm:spPr/>
    </dgm:pt>
    <dgm:pt modelId="{3FB998C2-9701-422A-AE57-EE2E2565212A}" type="pres">
      <dgm:prSet presAssocID="{EA5766B3-992B-4CB1-8D92-18BB88F76E1B}" presName="horz1" presStyleCnt="0"/>
      <dgm:spPr/>
    </dgm:pt>
    <dgm:pt modelId="{B49E6A33-44BA-4CAD-9AFE-688B5187399E}" type="pres">
      <dgm:prSet presAssocID="{EA5766B3-992B-4CB1-8D92-18BB88F76E1B}" presName="tx1" presStyleLbl="revTx" presStyleIdx="1" presStyleCnt="5"/>
      <dgm:spPr/>
    </dgm:pt>
    <dgm:pt modelId="{FC3350B9-EF55-40D4-AADB-13C18C9B9F9C}" type="pres">
      <dgm:prSet presAssocID="{EA5766B3-992B-4CB1-8D92-18BB88F76E1B}" presName="vert1" presStyleCnt="0"/>
      <dgm:spPr/>
    </dgm:pt>
    <dgm:pt modelId="{5334EF34-A8AF-4511-B080-E29F8BFC2471}" type="pres">
      <dgm:prSet presAssocID="{22BA1EFC-0155-45E9-8A60-0C6B08D4CB2F}" presName="thickLine" presStyleLbl="alignNode1" presStyleIdx="2" presStyleCnt="5"/>
      <dgm:spPr/>
    </dgm:pt>
    <dgm:pt modelId="{99532DEA-7FE8-45A6-8215-13F8CC795205}" type="pres">
      <dgm:prSet presAssocID="{22BA1EFC-0155-45E9-8A60-0C6B08D4CB2F}" presName="horz1" presStyleCnt="0"/>
      <dgm:spPr/>
    </dgm:pt>
    <dgm:pt modelId="{A9B6CA40-7B9B-416E-A5CE-3E9DFE599B4B}" type="pres">
      <dgm:prSet presAssocID="{22BA1EFC-0155-45E9-8A60-0C6B08D4CB2F}" presName="tx1" presStyleLbl="revTx" presStyleIdx="2" presStyleCnt="5"/>
      <dgm:spPr/>
    </dgm:pt>
    <dgm:pt modelId="{B9AC7DD3-5932-4749-A859-3C6AFE958844}" type="pres">
      <dgm:prSet presAssocID="{22BA1EFC-0155-45E9-8A60-0C6B08D4CB2F}" presName="vert1" presStyleCnt="0"/>
      <dgm:spPr/>
    </dgm:pt>
    <dgm:pt modelId="{B324A69A-39DE-421D-BB7D-F79310F4DD45}" type="pres">
      <dgm:prSet presAssocID="{D41E3D37-7D56-4911-B308-CE0AE8A04A49}" presName="thickLine" presStyleLbl="alignNode1" presStyleIdx="3" presStyleCnt="5"/>
      <dgm:spPr/>
    </dgm:pt>
    <dgm:pt modelId="{F2CA656A-DE5F-428B-9CEE-73F3112EA1D9}" type="pres">
      <dgm:prSet presAssocID="{D41E3D37-7D56-4911-B308-CE0AE8A04A49}" presName="horz1" presStyleCnt="0"/>
      <dgm:spPr/>
    </dgm:pt>
    <dgm:pt modelId="{217014F7-3F01-4119-B50C-56C6BCF659D2}" type="pres">
      <dgm:prSet presAssocID="{D41E3D37-7D56-4911-B308-CE0AE8A04A49}" presName="tx1" presStyleLbl="revTx" presStyleIdx="3" presStyleCnt="5" custScaleY="116699"/>
      <dgm:spPr/>
    </dgm:pt>
    <dgm:pt modelId="{B5FF0278-D8D5-4A3C-B657-956FE61770DE}" type="pres">
      <dgm:prSet presAssocID="{D41E3D37-7D56-4911-B308-CE0AE8A04A49}" presName="vert1" presStyleCnt="0"/>
      <dgm:spPr/>
    </dgm:pt>
    <dgm:pt modelId="{3255A6B6-7138-435C-863A-4F1D8D15A701}" type="pres">
      <dgm:prSet presAssocID="{A8339267-C20E-409C-8B5F-FA5A66FA7C72}" presName="thickLine" presStyleLbl="alignNode1" presStyleIdx="4" presStyleCnt="5"/>
      <dgm:spPr/>
    </dgm:pt>
    <dgm:pt modelId="{55AE41A2-985A-4338-8EAA-DF516E5573FE}" type="pres">
      <dgm:prSet presAssocID="{A8339267-C20E-409C-8B5F-FA5A66FA7C72}" presName="horz1" presStyleCnt="0"/>
      <dgm:spPr/>
    </dgm:pt>
    <dgm:pt modelId="{36219663-5577-4031-BC1A-F683CF6C8D5E}" type="pres">
      <dgm:prSet presAssocID="{A8339267-C20E-409C-8B5F-FA5A66FA7C72}" presName="tx1" presStyleLbl="revTx" presStyleIdx="4" presStyleCnt="5"/>
      <dgm:spPr/>
    </dgm:pt>
    <dgm:pt modelId="{158CB204-62FD-462B-8F52-AA3D718D1DB3}" type="pres">
      <dgm:prSet presAssocID="{A8339267-C20E-409C-8B5F-FA5A66FA7C72}" presName="vert1" presStyleCnt="0"/>
      <dgm:spPr/>
    </dgm:pt>
  </dgm:ptLst>
  <dgm:cxnLst>
    <dgm:cxn modelId="{330FA234-49DF-43CB-9897-87E5B08059C1}" type="presOf" srcId="{A8339267-C20E-409C-8B5F-FA5A66FA7C72}" destId="{36219663-5577-4031-BC1A-F683CF6C8D5E}" srcOrd="0" destOrd="0" presId="urn:microsoft.com/office/officeart/2008/layout/LinedList"/>
    <dgm:cxn modelId="{EBA87163-9327-4465-89F7-5C7830B04888}" type="presOf" srcId="{D41E3D37-7D56-4911-B308-CE0AE8A04A49}" destId="{217014F7-3F01-4119-B50C-56C6BCF659D2}" srcOrd="0" destOrd="0" presId="urn:microsoft.com/office/officeart/2008/layout/LinedList"/>
    <dgm:cxn modelId="{99FD9D49-5F11-43AE-9331-4854005CAC06}" type="presOf" srcId="{22BA1EFC-0155-45E9-8A60-0C6B08D4CB2F}" destId="{A9B6CA40-7B9B-416E-A5CE-3E9DFE599B4B}" srcOrd="0" destOrd="0" presId="urn:microsoft.com/office/officeart/2008/layout/LinedList"/>
    <dgm:cxn modelId="{7FA48A7B-5670-4D80-818F-0666C7FFE468}" srcId="{50EC96E8-625B-40A3-9674-6563977498F4}" destId="{EA5766B3-992B-4CB1-8D92-18BB88F76E1B}" srcOrd="1" destOrd="0" parTransId="{A4437EE6-F3C6-44EF-9FF0-BFE8D433C8FA}" sibTransId="{47DBB610-BC54-4FC5-BA0F-2B0F518ED4E1}"/>
    <dgm:cxn modelId="{4D4EDC7D-60BB-4158-8486-CA446A154205}" srcId="{50EC96E8-625B-40A3-9674-6563977498F4}" destId="{D41E3D37-7D56-4911-B308-CE0AE8A04A49}" srcOrd="3" destOrd="0" parTransId="{E613BB09-FDF4-4852-8EFB-B3014508CF95}" sibTransId="{A63F337A-A0D7-4CB5-B77E-E26A3CE2FCA5}"/>
    <dgm:cxn modelId="{FEF77F8B-88A4-44DA-BFC1-879F5EAB9F74}" srcId="{50EC96E8-625B-40A3-9674-6563977498F4}" destId="{A8339267-C20E-409C-8B5F-FA5A66FA7C72}" srcOrd="4" destOrd="0" parTransId="{BDE0292E-EF46-4008-B866-6E8E43C579E3}" sibTransId="{DFE2E5D8-4F20-4147-9265-7AC45B4B6227}"/>
    <dgm:cxn modelId="{B1D70DAD-E354-4358-B5E6-EB3273BCEB8A}" type="presOf" srcId="{EA5766B3-992B-4CB1-8D92-18BB88F76E1B}" destId="{B49E6A33-44BA-4CAD-9AFE-688B5187399E}" srcOrd="0" destOrd="0" presId="urn:microsoft.com/office/officeart/2008/layout/LinedList"/>
    <dgm:cxn modelId="{AA10BFDB-3AAF-4A76-A61E-5BE6FB5B3279}" type="presOf" srcId="{50EC96E8-625B-40A3-9674-6563977498F4}" destId="{724135B8-3667-44F2-B529-8CE09E026D80}" srcOrd="0" destOrd="0" presId="urn:microsoft.com/office/officeart/2008/layout/LinedList"/>
    <dgm:cxn modelId="{0EC44DDD-8188-4DFF-8BC2-7842C85CCE96}" srcId="{50EC96E8-625B-40A3-9674-6563977498F4}" destId="{22BA1EFC-0155-45E9-8A60-0C6B08D4CB2F}" srcOrd="2" destOrd="0" parTransId="{B58F3ADC-7D32-4D54-B158-F28226BCEE2C}" sibTransId="{77A85150-0C19-4077-9565-33D6AE4361BD}"/>
    <dgm:cxn modelId="{B78791DE-D80A-4BCE-A9F7-6E9496145B26}" srcId="{50EC96E8-625B-40A3-9674-6563977498F4}" destId="{03EA5D3B-CAC0-44E0-BDB0-C43C658976DB}" srcOrd="0" destOrd="0" parTransId="{69CC5833-4E26-414D-9DAE-55658E6414BC}" sibTransId="{CF6C2DF5-A829-44B3-9F0F-89B4F5B820E2}"/>
    <dgm:cxn modelId="{7D2C11E6-12F7-4D3F-8360-210B30B55DF7}" type="presOf" srcId="{03EA5D3B-CAC0-44E0-BDB0-C43C658976DB}" destId="{527637A1-AADF-4591-AB2D-5FBCD8D80E6C}" srcOrd="0" destOrd="0" presId="urn:microsoft.com/office/officeart/2008/layout/LinedList"/>
    <dgm:cxn modelId="{C4FAA8DC-57E2-43C7-95BB-A36699B7384E}" type="presParOf" srcId="{724135B8-3667-44F2-B529-8CE09E026D80}" destId="{0BBECD62-5747-474C-A3B7-D1110C257117}" srcOrd="0" destOrd="0" presId="urn:microsoft.com/office/officeart/2008/layout/LinedList"/>
    <dgm:cxn modelId="{92A354CD-49D1-45E7-A30A-773E9AF8EB59}" type="presParOf" srcId="{724135B8-3667-44F2-B529-8CE09E026D80}" destId="{3DD84DCA-0C11-4F3A-A3A4-0A4135FFE626}" srcOrd="1" destOrd="0" presId="urn:microsoft.com/office/officeart/2008/layout/LinedList"/>
    <dgm:cxn modelId="{CC2EFE2E-74E1-4651-849B-067E7C11333C}" type="presParOf" srcId="{3DD84DCA-0C11-4F3A-A3A4-0A4135FFE626}" destId="{527637A1-AADF-4591-AB2D-5FBCD8D80E6C}" srcOrd="0" destOrd="0" presId="urn:microsoft.com/office/officeart/2008/layout/LinedList"/>
    <dgm:cxn modelId="{B8A5E640-EC8B-4F79-A049-1CF021758F15}" type="presParOf" srcId="{3DD84DCA-0C11-4F3A-A3A4-0A4135FFE626}" destId="{CBD731B0-8BAA-4E5D-A9B3-6DEFFE1CE0E3}" srcOrd="1" destOrd="0" presId="urn:microsoft.com/office/officeart/2008/layout/LinedList"/>
    <dgm:cxn modelId="{26D24D6B-0DD9-41DC-BF7C-8AD9EDEB2BCD}" type="presParOf" srcId="{724135B8-3667-44F2-B529-8CE09E026D80}" destId="{0E2F8734-4F8E-4EA1-A62F-99CBE603061B}" srcOrd="2" destOrd="0" presId="urn:microsoft.com/office/officeart/2008/layout/LinedList"/>
    <dgm:cxn modelId="{B48D34A2-F03E-43C6-AD6E-968227853B7E}" type="presParOf" srcId="{724135B8-3667-44F2-B529-8CE09E026D80}" destId="{3FB998C2-9701-422A-AE57-EE2E2565212A}" srcOrd="3" destOrd="0" presId="urn:microsoft.com/office/officeart/2008/layout/LinedList"/>
    <dgm:cxn modelId="{B0166CEE-B883-4574-95BC-9D4F96FD3BFE}" type="presParOf" srcId="{3FB998C2-9701-422A-AE57-EE2E2565212A}" destId="{B49E6A33-44BA-4CAD-9AFE-688B5187399E}" srcOrd="0" destOrd="0" presId="urn:microsoft.com/office/officeart/2008/layout/LinedList"/>
    <dgm:cxn modelId="{C9B85EF8-07F0-4763-AB82-2190C5ADCFCA}" type="presParOf" srcId="{3FB998C2-9701-422A-AE57-EE2E2565212A}" destId="{FC3350B9-EF55-40D4-AADB-13C18C9B9F9C}" srcOrd="1" destOrd="0" presId="urn:microsoft.com/office/officeart/2008/layout/LinedList"/>
    <dgm:cxn modelId="{E58085F0-B64E-4AF6-B2CC-463C82B046C9}" type="presParOf" srcId="{724135B8-3667-44F2-B529-8CE09E026D80}" destId="{5334EF34-A8AF-4511-B080-E29F8BFC2471}" srcOrd="4" destOrd="0" presId="urn:microsoft.com/office/officeart/2008/layout/LinedList"/>
    <dgm:cxn modelId="{322DDE93-137D-423A-81AC-AAC261FA4E84}" type="presParOf" srcId="{724135B8-3667-44F2-B529-8CE09E026D80}" destId="{99532DEA-7FE8-45A6-8215-13F8CC795205}" srcOrd="5" destOrd="0" presId="urn:microsoft.com/office/officeart/2008/layout/LinedList"/>
    <dgm:cxn modelId="{89FF2ECF-6575-4C8C-BDA8-95FA45B85608}" type="presParOf" srcId="{99532DEA-7FE8-45A6-8215-13F8CC795205}" destId="{A9B6CA40-7B9B-416E-A5CE-3E9DFE599B4B}" srcOrd="0" destOrd="0" presId="urn:microsoft.com/office/officeart/2008/layout/LinedList"/>
    <dgm:cxn modelId="{B401D805-7A45-4FF2-A244-60AB43857646}" type="presParOf" srcId="{99532DEA-7FE8-45A6-8215-13F8CC795205}" destId="{B9AC7DD3-5932-4749-A859-3C6AFE958844}" srcOrd="1" destOrd="0" presId="urn:microsoft.com/office/officeart/2008/layout/LinedList"/>
    <dgm:cxn modelId="{653193C7-1CE8-4668-9D4F-D06A79462940}" type="presParOf" srcId="{724135B8-3667-44F2-B529-8CE09E026D80}" destId="{B324A69A-39DE-421D-BB7D-F79310F4DD45}" srcOrd="6" destOrd="0" presId="urn:microsoft.com/office/officeart/2008/layout/LinedList"/>
    <dgm:cxn modelId="{A9A695AF-F622-4C70-929A-DAF46AFCE62A}" type="presParOf" srcId="{724135B8-3667-44F2-B529-8CE09E026D80}" destId="{F2CA656A-DE5F-428B-9CEE-73F3112EA1D9}" srcOrd="7" destOrd="0" presId="urn:microsoft.com/office/officeart/2008/layout/LinedList"/>
    <dgm:cxn modelId="{7A1B8C91-08F3-4324-AEB1-1770D785A96F}" type="presParOf" srcId="{F2CA656A-DE5F-428B-9CEE-73F3112EA1D9}" destId="{217014F7-3F01-4119-B50C-56C6BCF659D2}" srcOrd="0" destOrd="0" presId="urn:microsoft.com/office/officeart/2008/layout/LinedList"/>
    <dgm:cxn modelId="{145F1816-0C39-4C1B-97E9-3D43A5337C49}" type="presParOf" srcId="{F2CA656A-DE5F-428B-9CEE-73F3112EA1D9}" destId="{B5FF0278-D8D5-4A3C-B657-956FE61770DE}" srcOrd="1" destOrd="0" presId="urn:microsoft.com/office/officeart/2008/layout/LinedList"/>
    <dgm:cxn modelId="{1EC50AFE-230B-42EA-A63C-E71696D934B9}" type="presParOf" srcId="{724135B8-3667-44F2-B529-8CE09E026D80}" destId="{3255A6B6-7138-435C-863A-4F1D8D15A701}" srcOrd="8" destOrd="0" presId="urn:microsoft.com/office/officeart/2008/layout/LinedList"/>
    <dgm:cxn modelId="{7404540A-C8AE-4D7E-9385-7AD236144ECC}" type="presParOf" srcId="{724135B8-3667-44F2-B529-8CE09E026D80}" destId="{55AE41A2-985A-4338-8EAA-DF516E5573FE}" srcOrd="9" destOrd="0" presId="urn:microsoft.com/office/officeart/2008/layout/LinedList"/>
    <dgm:cxn modelId="{834C7C14-2751-4F11-811D-F81AF12025B9}" type="presParOf" srcId="{55AE41A2-985A-4338-8EAA-DF516E5573FE}" destId="{36219663-5577-4031-BC1A-F683CF6C8D5E}" srcOrd="0" destOrd="0" presId="urn:microsoft.com/office/officeart/2008/layout/LinedList"/>
    <dgm:cxn modelId="{424F8E8A-3B47-4415-9546-CB33B32586E7}" type="presParOf" srcId="{55AE41A2-985A-4338-8EAA-DF516E5573FE}" destId="{158CB204-62FD-462B-8F52-AA3D718D1DB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733955F-FA42-40E6-992D-AFE2EC5438EC}"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E019B8BF-6496-4219-9A88-3560CC5B7AA5}">
      <dgm:prSet/>
      <dgm:spPr>
        <a:solidFill>
          <a:schemeClr val="tx2">
            <a:lumMod val="25000"/>
            <a:lumOff val="75000"/>
          </a:schemeClr>
        </a:solidFill>
      </dgm:spPr>
      <dgm:t>
        <a:bodyPr/>
        <a:lstStyle/>
        <a:p>
          <a:r>
            <a:rPr lang="it-IT" dirty="0">
              <a:solidFill>
                <a:schemeClr val="tx1"/>
              </a:solidFill>
              <a:latin typeface="Times New Roman "/>
            </a:rPr>
            <a:t>AZIONE PIENA NAZIONALE </a:t>
          </a:r>
        </a:p>
        <a:p>
          <a:r>
            <a:rPr lang="it-IT" dirty="0">
              <a:solidFill>
                <a:schemeClr val="tx1"/>
              </a:solidFill>
              <a:latin typeface="Times New Roman "/>
            </a:rPr>
            <a:t>(l. n. 184/1983, artt. 6 ss.)</a:t>
          </a:r>
          <a:endParaRPr lang="en-US" dirty="0">
            <a:solidFill>
              <a:schemeClr val="tx1"/>
            </a:solidFill>
            <a:latin typeface="Times New Roman "/>
          </a:endParaRPr>
        </a:p>
      </dgm:t>
    </dgm:pt>
    <dgm:pt modelId="{B39C2796-166C-49AB-8392-607567F03C2E}" type="parTrans" cxnId="{7418BEC7-3010-4586-9873-3B664DE330E6}">
      <dgm:prSet/>
      <dgm:spPr/>
      <dgm:t>
        <a:bodyPr/>
        <a:lstStyle/>
        <a:p>
          <a:endParaRPr lang="en-US"/>
        </a:p>
      </dgm:t>
    </dgm:pt>
    <dgm:pt modelId="{CF1B0152-E233-4426-988C-910FBB2705D8}" type="sibTrans" cxnId="{7418BEC7-3010-4586-9873-3B664DE330E6}">
      <dgm:prSet/>
      <dgm:spPr/>
      <dgm:t>
        <a:bodyPr/>
        <a:lstStyle/>
        <a:p>
          <a:endParaRPr lang="en-US"/>
        </a:p>
      </dgm:t>
    </dgm:pt>
    <dgm:pt modelId="{D2ED6C7A-EA6A-4F48-AF3C-FB55F32AC4D8}">
      <dgm:prSet/>
      <dgm:spPr>
        <a:solidFill>
          <a:schemeClr val="tx2">
            <a:lumMod val="25000"/>
            <a:lumOff val="75000"/>
          </a:schemeClr>
        </a:solidFill>
      </dgm:spPr>
      <dgm:t>
        <a:bodyPr/>
        <a:lstStyle/>
        <a:p>
          <a:r>
            <a:rPr lang="it-IT" dirty="0">
              <a:solidFill>
                <a:schemeClr val="tx1"/>
              </a:solidFill>
              <a:latin typeface="Times New Roman "/>
            </a:rPr>
            <a:t>ADOZIONE INTERNAZIONALE </a:t>
          </a:r>
        </a:p>
        <a:p>
          <a:r>
            <a:rPr lang="it-IT" dirty="0">
              <a:solidFill>
                <a:schemeClr val="tx1"/>
              </a:solidFill>
              <a:latin typeface="Times New Roman "/>
            </a:rPr>
            <a:t>(l. n. 184/1998, artt. 29 ss.)</a:t>
          </a:r>
          <a:endParaRPr lang="en-US" dirty="0">
            <a:solidFill>
              <a:schemeClr val="tx1"/>
            </a:solidFill>
            <a:latin typeface="Times New Roman "/>
          </a:endParaRPr>
        </a:p>
      </dgm:t>
    </dgm:pt>
    <dgm:pt modelId="{1E790D0C-C93D-4C2D-A8F4-3AA809D01D05}" type="parTrans" cxnId="{E3655C0C-786B-4662-B5B5-99B22091979D}">
      <dgm:prSet/>
      <dgm:spPr/>
      <dgm:t>
        <a:bodyPr/>
        <a:lstStyle/>
        <a:p>
          <a:endParaRPr lang="en-US"/>
        </a:p>
      </dgm:t>
    </dgm:pt>
    <dgm:pt modelId="{F4A902EA-ECD5-4F03-B4D9-A49D6AC2B203}" type="sibTrans" cxnId="{E3655C0C-786B-4662-B5B5-99B22091979D}">
      <dgm:prSet/>
      <dgm:spPr/>
      <dgm:t>
        <a:bodyPr/>
        <a:lstStyle/>
        <a:p>
          <a:endParaRPr lang="en-US"/>
        </a:p>
      </dgm:t>
    </dgm:pt>
    <dgm:pt modelId="{914F3256-C4C4-4CC4-92BD-AC8B41DA2C53}">
      <dgm:prSet/>
      <dgm:spPr>
        <a:solidFill>
          <a:schemeClr val="bg1">
            <a:lumMod val="65000"/>
          </a:schemeClr>
        </a:solidFill>
      </dgm:spPr>
      <dgm:t>
        <a:bodyPr/>
        <a:lstStyle/>
        <a:p>
          <a:r>
            <a:rPr lang="it-IT" dirty="0">
              <a:solidFill>
                <a:schemeClr val="tx1"/>
              </a:solidFill>
              <a:latin typeface="Times New Roman "/>
            </a:rPr>
            <a:t>ADOZIONE IN CASI PARTICOLARI </a:t>
          </a:r>
        </a:p>
        <a:p>
          <a:r>
            <a:rPr lang="it-IT" dirty="0">
              <a:solidFill>
                <a:schemeClr val="tx1"/>
              </a:solidFill>
              <a:latin typeface="Times New Roman "/>
            </a:rPr>
            <a:t>(l. n. 184/1983, artt. 44 ss.)</a:t>
          </a:r>
        </a:p>
      </dgm:t>
    </dgm:pt>
    <dgm:pt modelId="{1EA74B71-21A8-4287-9D5B-4F314A1BFA7D}" type="parTrans" cxnId="{DAF6E437-D12B-4CE2-9730-270007753E8F}">
      <dgm:prSet/>
      <dgm:spPr/>
      <dgm:t>
        <a:bodyPr/>
        <a:lstStyle/>
        <a:p>
          <a:endParaRPr lang="en-US"/>
        </a:p>
      </dgm:t>
    </dgm:pt>
    <dgm:pt modelId="{FDACE83B-9810-4252-93EA-128B19275D30}" type="sibTrans" cxnId="{DAF6E437-D12B-4CE2-9730-270007753E8F}">
      <dgm:prSet/>
      <dgm:spPr/>
      <dgm:t>
        <a:bodyPr/>
        <a:lstStyle/>
        <a:p>
          <a:endParaRPr lang="en-US"/>
        </a:p>
      </dgm:t>
    </dgm:pt>
    <dgm:pt modelId="{AA309909-252A-491E-B851-C90ED808A181}">
      <dgm:prSet/>
      <dgm:spPr>
        <a:solidFill>
          <a:schemeClr val="bg1">
            <a:lumMod val="65000"/>
          </a:schemeClr>
        </a:solidFill>
      </dgm:spPr>
      <dgm:t>
        <a:bodyPr/>
        <a:lstStyle/>
        <a:p>
          <a:r>
            <a:rPr lang="it-IT" dirty="0">
              <a:solidFill>
                <a:schemeClr val="tx1"/>
              </a:solidFill>
              <a:latin typeface="Times New Roman "/>
            </a:rPr>
            <a:t>ADOZIONE DEL MAGGIORENNE </a:t>
          </a:r>
        </a:p>
        <a:p>
          <a:r>
            <a:rPr lang="it-IT" dirty="0">
              <a:solidFill>
                <a:schemeClr val="tx1"/>
              </a:solidFill>
              <a:latin typeface="Times New Roman "/>
            </a:rPr>
            <a:t>(artt. 291 ss. c.c.)</a:t>
          </a:r>
        </a:p>
      </dgm:t>
    </dgm:pt>
    <dgm:pt modelId="{0B935B57-BB45-41A0-80FF-180EDBB87159}" type="parTrans" cxnId="{6A9F21F1-23B1-4647-916B-34E19CBD07C2}">
      <dgm:prSet/>
      <dgm:spPr/>
      <dgm:t>
        <a:bodyPr/>
        <a:lstStyle/>
        <a:p>
          <a:endParaRPr lang="it-IT"/>
        </a:p>
      </dgm:t>
    </dgm:pt>
    <dgm:pt modelId="{FCC6CF15-943C-4DF9-A803-7635D7B02D0A}" type="sibTrans" cxnId="{6A9F21F1-23B1-4647-916B-34E19CBD07C2}">
      <dgm:prSet/>
      <dgm:spPr/>
      <dgm:t>
        <a:bodyPr/>
        <a:lstStyle/>
        <a:p>
          <a:endParaRPr lang="it-IT"/>
        </a:p>
      </dgm:t>
    </dgm:pt>
    <dgm:pt modelId="{19A65DAB-2292-49C0-88D3-54D8236C824B}" type="pres">
      <dgm:prSet presAssocID="{B733955F-FA42-40E6-992D-AFE2EC5438EC}" presName="linear" presStyleCnt="0">
        <dgm:presLayoutVars>
          <dgm:animLvl val="lvl"/>
          <dgm:resizeHandles val="exact"/>
        </dgm:presLayoutVars>
      </dgm:prSet>
      <dgm:spPr/>
    </dgm:pt>
    <dgm:pt modelId="{CFD49AD6-2C83-437D-A5C8-BDC8A9FDAE6B}" type="pres">
      <dgm:prSet presAssocID="{E019B8BF-6496-4219-9A88-3560CC5B7AA5}" presName="parentText" presStyleLbl="node1" presStyleIdx="0" presStyleCnt="4">
        <dgm:presLayoutVars>
          <dgm:chMax val="0"/>
          <dgm:bulletEnabled val="1"/>
        </dgm:presLayoutVars>
      </dgm:prSet>
      <dgm:spPr>
        <a:prstGeom prst="rect">
          <a:avLst/>
        </a:prstGeom>
      </dgm:spPr>
    </dgm:pt>
    <dgm:pt modelId="{C5A4AAF4-9B6E-4CC0-8131-FDFE9F9E9C7C}" type="pres">
      <dgm:prSet presAssocID="{CF1B0152-E233-4426-988C-910FBB2705D8}" presName="spacer" presStyleCnt="0"/>
      <dgm:spPr/>
    </dgm:pt>
    <dgm:pt modelId="{B46F017F-D73D-4573-919E-558A045E7E7D}" type="pres">
      <dgm:prSet presAssocID="{D2ED6C7A-EA6A-4F48-AF3C-FB55F32AC4D8}" presName="parentText" presStyleLbl="node1" presStyleIdx="1" presStyleCnt="4">
        <dgm:presLayoutVars>
          <dgm:chMax val="0"/>
          <dgm:bulletEnabled val="1"/>
        </dgm:presLayoutVars>
      </dgm:prSet>
      <dgm:spPr>
        <a:prstGeom prst="rect">
          <a:avLst/>
        </a:prstGeom>
      </dgm:spPr>
    </dgm:pt>
    <dgm:pt modelId="{0CCA1F57-669D-4C31-B0BD-7A3F3FDB557A}" type="pres">
      <dgm:prSet presAssocID="{F4A902EA-ECD5-4F03-B4D9-A49D6AC2B203}" presName="spacer" presStyleCnt="0"/>
      <dgm:spPr/>
    </dgm:pt>
    <dgm:pt modelId="{F99CA23A-03CB-4B73-A12D-3D91664B4B61}" type="pres">
      <dgm:prSet presAssocID="{914F3256-C4C4-4CC4-92BD-AC8B41DA2C53}" presName="parentText" presStyleLbl="node1" presStyleIdx="2" presStyleCnt="4">
        <dgm:presLayoutVars>
          <dgm:chMax val="0"/>
          <dgm:bulletEnabled val="1"/>
        </dgm:presLayoutVars>
      </dgm:prSet>
      <dgm:spPr>
        <a:prstGeom prst="rect">
          <a:avLst/>
        </a:prstGeom>
      </dgm:spPr>
    </dgm:pt>
    <dgm:pt modelId="{8A5377F9-0112-43E6-9500-4AAFBA75F8EB}" type="pres">
      <dgm:prSet presAssocID="{FDACE83B-9810-4252-93EA-128B19275D30}" presName="spacer" presStyleCnt="0"/>
      <dgm:spPr/>
    </dgm:pt>
    <dgm:pt modelId="{C80BDCA5-25DB-492A-A649-286447489F80}" type="pres">
      <dgm:prSet presAssocID="{AA309909-252A-491E-B851-C90ED808A181}" presName="parentText" presStyleLbl="node1" presStyleIdx="3" presStyleCnt="4">
        <dgm:presLayoutVars>
          <dgm:chMax val="0"/>
          <dgm:bulletEnabled val="1"/>
        </dgm:presLayoutVars>
      </dgm:prSet>
      <dgm:spPr>
        <a:prstGeom prst="rect">
          <a:avLst/>
        </a:prstGeom>
      </dgm:spPr>
    </dgm:pt>
  </dgm:ptLst>
  <dgm:cxnLst>
    <dgm:cxn modelId="{4C02480A-C260-4EA8-A7CC-DCC9B1C75BA8}" type="presOf" srcId="{914F3256-C4C4-4CC4-92BD-AC8B41DA2C53}" destId="{F99CA23A-03CB-4B73-A12D-3D91664B4B61}" srcOrd="0" destOrd="0" presId="urn:microsoft.com/office/officeart/2005/8/layout/vList2"/>
    <dgm:cxn modelId="{E3655C0C-786B-4662-B5B5-99B22091979D}" srcId="{B733955F-FA42-40E6-992D-AFE2EC5438EC}" destId="{D2ED6C7A-EA6A-4F48-AF3C-FB55F32AC4D8}" srcOrd="1" destOrd="0" parTransId="{1E790D0C-C93D-4C2D-A8F4-3AA809D01D05}" sibTransId="{F4A902EA-ECD5-4F03-B4D9-A49D6AC2B203}"/>
    <dgm:cxn modelId="{DAF6E437-D12B-4CE2-9730-270007753E8F}" srcId="{B733955F-FA42-40E6-992D-AFE2EC5438EC}" destId="{914F3256-C4C4-4CC4-92BD-AC8B41DA2C53}" srcOrd="2" destOrd="0" parTransId="{1EA74B71-21A8-4287-9D5B-4F314A1BFA7D}" sibTransId="{FDACE83B-9810-4252-93EA-128B19275D30}"/>
    <dgm:cxn modelId="{CEC92D38-9606-44DE-B23B-0EA604D135DD}" type="presOf" srcId="{D2ED6C7A-EA6A-4F48-AF3C-FB55F32AC4D8}" destId="{B46F017F-D73D-4573-919E-558A045E7E7D}" srcOrd="0" destOrd="0" presId="urn:microsoft.com/office/officeart/2005/8/layout/vList2"/>
    <dgm:cxn modelId="{D7F652AC-61B9-403F-9259-00A66A9671B3}" type="presOf" srcId="{E019B8BF-6496-4219-9A88-3560CC5B7AA5}" destId="{CFD49AD6-2C83-437D-A5C8-BDC8A9FDAE6B}" srcOrd="0" destOrd="0" presId="urn:microsoft.com/office/officeart/2005/8/layout/vList2"/>
    <dgm:cxn modelId="{212971BA-6209-42C9-B6A0-0355C10644B9}" type="presOf" srcId="{B733955F-FA42-40E6-992D-AFE2EC5438EC}" destId="{19A65DAB-2292-49C0-88D3-54D8236C824B}" srcOrd="0" destOrd="0" presId="urn:microsoft.com/office/officeart/2005/8/layout/vList2"/>
    <dgm:cxn modelId="{7418BEC7-3010-4586-9873-3B664DE330E6}" srcId="{B733955F-FA42-40E6-992D-AFE2EC5438EC}" destId="{E019B8BF-6496-4219-9A88-3560CC5B7AA5}" srcOrd="0" destOrd="0" parTransId="{B39C2796-166C-49AB-8392-607567F03C2E}" sibTransId="{CF1B0152-E233-4426-988C-910FBB2705D8}"/>
    <dgm:cxn modelId="{35D01BEB-3A85-4F99-9A24-6F2F782A761F}" type="presOf" srcId="{AA309909-252A-491E-B851-C90ED808A181}" destId="{C80BDCA5-25DB-492A-A649-286447489F80}" srcOrd="0" destOrd="0" presId="urn:microsoft.com/office/officeart/2005/8/layout/vList2"/>
    <dgm:cxn modelId="{6A9F21F1-23B1-4647-916B-34E19CBD07C2}" srcId="{B733955F-FA42-40E6-992D-AFE2EC5438EC}" destId="{AA309909-252A-491E-B851-C90ED808A181}" srcOrd="3" destOrd="0" parTransId="{0B935B57-BB45-41A0-80FF-180EDBB87159}" sibTransId="{FCC6CF15-943C-4DF9-A803-7635D7B02D0A}"/>
    <dgm:cxn modelId="{99A5D7D8-F2DC-4872-BD67-7EFBB0337C1D}" type="presParOf" srcId="{19A65DAB-2292-49C0-88D3-54D8236C824B}" destId="{CFD49AD6-2C83-437D-A5C8-BDC8A9FDAE6B}" srcOrd="0" destOrd="0" presId="urn:microsoft.com/office/officeart/2005/8/layout/vList2"/>
    <dgm:cxn modelId="{44C93067-A7D9-4CB2-B8E9-428AD52A3576}" type="presParOf" srcId="{19A65DAB-2292-49C0-88D3-54D8236C824B}" destId="{C5A4AAF4-9B6E-4CC0-8131-FDFE9F9E9C7C}" srcOrd="1" destOrd="0" presId="urn:microsoft.com/office/officeart/2005/8/layout/vList2"/>
    <dgm:cxn modelId="{09D541C6-CBDC-4C22-8ABC-8C13F9F69617}" type="presParOf" srcId="{19A65DAB-2292-49C0-88D3-54D8236C824B}" destId="{B46F017F-D73D-4573-919E-558A045E7E7D}" srcOrd="2" destOrd="0" presId="urn:microsoft.com/office/officeart/2005/8/layout/vList2"/>
    <dgm:cxn modelId="{572C496A-F92A-41E4-8323-9C906401BF2F}" type="presParOf" srcId="{19A65DAB-2292-49C0-88D3-54D8236C824B}" destId="{0CCA1F57-669D-4C31-B0BD-7A3F3FDB557A}" srcOrd="3" destOrd="0" presId="urn:microsoft.com/office/officeart/2005/8/layout/vList2"/>
    <dgm:cxn modelId="{3005893E-FA6D-4BB9-8D89-B6CC1E9E2FDB}" type="presParOf" srcId="{19A65DAB-2292-49C0-88D3-54D8236C824B}" destId="{F99CA23A-03CB-4B73-A12D-3D91664B4B61}" srcOrd="4" destOrd="0" presId="urn:microsoft.com/office/officeart/2005/8/layout/vList2"/>
    <dgm:cxn modelId="{678BAFE7-1A51-4025-9ED3-7AC8A41FF3DE}" type="presParOf" srcId="{19A65DAB-2292-49C0-88D3-54D8236C824B}" destId="{8A5377F9-0112-43E6-9500-4AAFBA75F8EB}" srcOrd="5" destOrd="0" presId="urn:microsoft.com/office/officeart/2005/8/layout/vList2"/>
    <dgm:cxn modelId="{34BA66EB-826D-4E4F-A413-7D281389825B}" type="presParOf" srcId="{19A65DAB-2292-49C0-88D3-54D8236C824B}" destId="{C80BDCA5-25DB-492A-A649-286447489F80}"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9B730E88-1877-4E82-83EC-AAF2FF3EA173}"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8251ECD2-EBE4-4071-B1C6-E4BF12F59626}">
      <dgm:prSet custT="1"/>
      <dgm:spPr>
        <a:solidFill>
          <a:schemeClr val="bg2">
            <a:lumMod val="75000"/>
          </a:schemeClr>
        </a:solidFill>
      </dgm:spPr>
      <dgm:t>
        <a:bodyPr/>
        <a:lstStyle/>
        <a:p>
          <a:pPr algn="ctr"/>
          <a:r>
            <a:rPr lang="it-IT" sz="3200" dirty="0">
              <a:solidFill>
                <a:schemeClr val="tx1"/>
              </a:solidFill>
              <a:latin typeface="Times New Roman" panose="02020603050405020304" pitchFamily="18" charset="0"/>
              <a:cs typeface="Times New Roman" panose="02020603050405020304" pitchFamily="18" charset="0"/>
            </a:rPr>
            <a:t>Tribunale per i minorenni, la relativa procura e i servizi sociali</a:t>
          </a:r>
          <a:endParaRPr lang="en-US" sz="3200" dirty="0">
            <a:solidFill>
              <a:schemeClr val="tx1"/>
            </a:solidFill>
            <a:latin typeface="Times New Roman" panose="02020603050405020304" pitchFamily="18" charset="0"/>
            <a:cs typeface="Times New Roman" panose="02020603050405020304" pitchFamily="18" charset="0"/>
          </a:endParaRPr>
        </a:p>
      </dgm:t>
    </dgm:pt>
    <dgm:pt modelId="{7A7B6428-CC65-4044-863B-9164676F4406}" type="parTrans" cxnId="{F56AD8AE-6304-4821-9B6B-3A61835DE101}">
      <dgm:prSet/>
      <dgm:spPr/>
      <dgm:t>
        <a:bodyPr/>
        <a:lstStyle/>
        <a:p>
          <a:endParaRPr lang="en-US"/>
        </a:p>
      </dgm:t>
    </dgm:pt>
    <dgm:pt modelId="{68031CB3-9EC0-4FD6-A4DF-BD1FC4F5F789}" type="sibTrans" cxnId="{F56AD8AE-6304-4821-9B6B-3A61835DE101}">
      <dgm:prSet/>
      <dgm:spPr/>
      <dgm:t>
        <a:bodyPr/>
        <a:lstStyle/>
        <a:p>
          <a:endParaRPr lang="en-US"/>
        </a:p>
      </dgm:t>
    </dgm:pt>
    <dgm:pt modelId="{7FF83782-6D7D-4F4F-B34B-A3B231FED04A}">
      <dgm:prSet/>
      <dgm:spPr>
        <a:solidFill>
          <a:schemeClr val="tx2">
            <a:lumMod val="25000"/>
            <a:lumOff val="75000"/>
          </a:schemeClr>
        </a:solidFill>
      </dgm:spPr>
      <dgm:t>
        <a:bodyPr/>
        <a:lstStyle/>
        <a:p>
          <a:pPr algn="ctr"/>
          <a:r>
            <a:rPr lang="it-IT" dirty="0">
              <a:solidFill>
                <a:schemeClr val="tx1"/>
              </a:solidFill>
              <a:latin typeface="Times New Roman" panose="02020603050405020304" pitchFamily="18" charset="0"/>
              <a:cs typeface="Times New Roman" panose="02020603050405020304" pitchFamily="18" charset="0"/>
            </a:rPr>
            <a:t>Commissione per le adozioni internazionali (CAI)</a:t>
          </a:r>
          <a:endParaRPr lang="en-US" dirty="0">
            <a:solidFill>
              <a:schemeClr val="tx1"/>
            </a:solidFill>
            <a:latin typeface="Times New Roman" panose="02020603050405020304" pitchFamily="18" charset="0"/>
            <a:cs typeface="Times New Roman" panose="02020603050405020304" pitchFamily="18" charset="0"/>
          </a:endParaRPr>
        </a:p>
      </dgm:t>
    </dgm:pt>
    <dgm:pt modelId="{7F988CDA-6EA9-44EE-AF54-F7EA34020F22}" type="parTrans" cxnId="{F58D3FB6-6D67-4619-8DC5-22D77A201007}">
      <dgm:prSet/>
      <dgm:spPr/>
      <dgm:t>
        <a:bodyPr/>
        <a:lstStyle/>
        <a:p>
          <a:endParaRPr lang="en-US"/>
        </a:p>
      </dgm:t>
    </dgm:pt>
    <dgm:pt modelId="{36F2F216-A9EE-46AC-8487-98D4DC396B51}" type="sibTrans" cxnId="{F58D3FB6-6D67-4619-8DC5-22D77A201007}">
      <dgm:prSet/>
      <dgm:spPr/>
      <dgm:t>
        <a:bodyPr/>
        <a:lstStyle/>
        <a:p>
          <a:endParaRPr lang="en-US"/>
        </a:p>
      </dgm:t>
    </dgm:pt>
    <dgm:pt modelId="{B221B5DE-9FFC-4C20-BE39-E72996598A81}">
      <dgm:prSet/>
      <dgm:spPr>
        <a:solidFill>
          <a:schemeClr val="accent2">
            <a:lumMod val="40000"/>
            <a:lumOff val="60000"/>
          </a:schemeClr>
        </a:solidFill>
      </dgm:spPr>
      <dgm:t>
        <a:bodyPr/>
        <a:lstStyle/>
        <a:p>
          <a:pPr algn="ctr"/>
          <a:r>
            <a:rPr lang="it-IT" dirty="0">
              <a:solidFill>
                <a:schemeClr val="tx1"/>
              </a:solidFill>
              <a:latin typeface="Times New Roman" panose="02020603050405020304" pitchFamily="18" charset="0"/>
              <a:cs typeface="Times New Roman" panose="02020603050405020304" pitchFamily="18" charset="0"/>
            </a:rPr>
            <a:t>Enti autorizzati</a:t>
          </a:r>
          <a:endParaRPr lang="en-US" dirty="0">
            <a:solidFill>
              <a:schemeClr val="tx1"/>
            </a:solidFill>
            <a:latin typeface="Times New Roman" panose="02020603050405020304" pitchFamily="18" charset="0"/>
            <a:cs typeface="Times New Roman" panose="02020603050405020304" pitchFamily="18" charset="0"/>
          </a:endParaRPr>
        </a:p>
      </dgm:t>
    </dgm:pt>
    <dgm:pt modelId="{47404A88-9FF6-4706-B270-0AB99C3C4649}" type="parTrans" cxnId="{ACDEFF62-2FF2-4155-9FE6-B9676369FEDB}">
      <dgm:prSet/>
      <dgm:spPr/>
      <dgm:t>
        <a:bodyPr/>
        <a:lstStyle/>
        <a:p>
          <a:endParaRPr lang="en-US"/>
        </a:p>
      </dgm:t>
    </dgm:pt>
    <dgm:pt modelId="{9D860788-A38E-46B9-BA67-6A66B53BD0A6}" type="sibTrans" cxnId="{ACDEFF62-2FF2-4155-9FE6-B9676369FEDB}">
      <dgm:prSet/>
      <dgm:spPr/>
      <dgm:t>
        <a:bodyPr/>
        <a:lstStyle/>
        <a:p>
          <a:endParaRPr lang="en-US"/>
        </a:p>
      </dgm:t>
    </dgm:pt>
    <dgm:pt modelId="{AF353DEA-8DC1-44C8-9580-53D856481F91}" type="pres">
      <dgm:prSet presAssocID="{9B730E88-1877-4E82-83EC-AAF2FF3EA173}" presName="linear" presStyleCnt="0">
        <dgm:presLayoutVars>
          <dgm:animLvl val="lvl"/>
          <dgm:resizeHandles val="exact"/>
        </dgm:presLayoutVars>
      </dgm:prSet>
      <dgm:spPr/>
    </dgm:pt>
    <dgm:pt modelId="{EE7681FE-7D3B-4F82-B1B5-0253456A5CE9}" type="pres">
      <dgm:prSet presAssocID="{8251ECD2-EBE4-4071-B1C6-E4BF12F59626}" presName="parentText" presStyleLbl="node1" presStyleIdx="0" presStyleCnt="3">
        <dgm:presLayoutVars>
          <dgm:chMax val="0"/>
          <dgm:bulletEnabled val="1"/>
        </dgm:presLayoutVars>
      </dgm:prSet>
      <dgm:spPr/>
    </dgm:pt>
    <dgm:pt modelId="{82571B75-D741-42A4-A25F-49528726F3F8}" type="pres">
      <dgm:prSet presAssocID="{68031CB3-9EC0-4FD6-A4DF-BD1FC4F5F789}" presName="spacer" presStyleCnt="0"/>
      <dgm:spPr/>
    </dgm:pt>
    <dgm:pt modelId="{3F88F5FF-F9CE-43A2-A2DA-07B030EBD892}" type="pres">
      <dgm:prSet presAssocID="{7FF83782-6D7D-4F4F-B34B-A3B231FED04A}" presName="parentText" presStyleLbl="node1" presStyleIdx="1" presStyleCnt="3">
        <dgm:presLayoutVars>
          <dgm:chMax val="0"/>
          <dgm:bulletEnabled val="1"/>
        </dgm:presLayoutVars>
      </dgm:prSet>
      <dgm:spPr/>
    </dgm:pt>
    <dgm:pt modelId="{69289683-FF59-4D6A-A56B-C0BBA06EEAB5}" type="pres">
      <dgm:prSet presAssocID="{36F2F216-A9EE-46AC-8487-98D4DC396B51}" presName="spacer" presStyleCnt="0"/>
      <dgm:spPr/>
    </dgm:pt>
    <dgm:pt modelId="{B963061C-B34B-4160-993F-54229AEFD3C0}" type="pres">
      <dgm:prSet presAssocID="{B221B5DE-9FFC-4C20-BE39-E72996598A81}" presName="parentText" presStyleLbl="node1" presStyleIdx="2" presStyleCnt="3">
        <dgm:presLayoutVars>
          <dgm:chMax val="0"/>
          <dgm:bulletEnabled val="1"/>
        </dgm:presLayoutVars>
      </dgm:prSet>
      <dgm:spPr/>
    </dgm:pt>
  </dgm:ptLst>
  <dgm:cxnLst>
    <dgm:cxn modelId="{22C2E117-752D-4931-A8DC-29BEBAA3B491}" type="presOf" srcId="{B221B5DE-9FFC-4C20-BE39-E72996598A81}" destId="{B963061C-B34B-4160-993F-54229AEFD3C0}" srcOrd="0" destOrd="0" presId="urn:microsoft.com/office/officeart/2005/8/layout/vList2"/>
    <dgm:cxn modelId="{E33DB618-BC65-49A6-AB74-3D0F2AB864F4}" type="presOf" srcId="{9B730E88-1877-4E82-83EC-AAF2FF3EA173}" destId="{AF353DEA-8DC1-44C8-9580-53D856481F91}" srcOrd="0" destOrd="0" presId="urn:microsoft.com/office/officeart/2005/8/layout/vList2"/>
    <dgm:cxn modelId="{AF824E36-C30B-4BCF-BEAA-58306FE2D683}" type="presOf" srcId="{8251ECD2-EBE4-4071-B1C6-E4BF12F59626}" destId="{EE7681FE-7D3B-4F82-B1B5-0253456A5CE9}" srcOrd="0" destOrd="0" presId="urn:microsoft.com/office/officeart/2005/8/layout/vList2"/>
    <dgm:cxn modelId="{ACDEFF62-2FF2-4155-9FE6-B9676369FEDB}" srcId="{9B730E88-1877-4E82-83EC-AAF2FF3EA173}" destId="{B221B5DE-9FFC-4C20-BE39-E72996598A81}" srcOrd="2" destOrd="0" parTransId="{47404A88-9FF6-4706-B270-0AB99C3C4649}" sibTransId="{9D860788-A38E-46B9-BA67-6A66B53BD0A6}"/>
    <dgm:cxn modelId="{F56AD8AE-6304-4821-9B6B-3A61835DE101}" srcId="{9B730E88-1877-4E82-83EC-AAF2FF3EA173}" destId="{8251ECD2-EBE4-4071-B1C6-E4BF12F59626}" srcOrd="0" destOrd="0" parTransId="{7A7B6428-CC65-4044-863B-9164676F4406}" sibTransId="{68031CB3-9EC0-4FD6-A4DF-BD1FC4F5F789}"/>
    <dgm:cxn modelId="{F58D3FB6-6D67-4619-8DC5-22D77A201007}" srcId="{9B730E88-1877-4E82-83EC-AAF2FF3EA173}" destId="{7FF83782-6D7D-4F4F-B34B-A3B231FED04A}" srcOrd="1" destOrd="0" parTransId="{7F988CDA-6EA9-44EE-AF54-F7EA34020F22}" sibTransId="{36F2F216-A9EE-46AC-8487-98D4DC396B51}"/>
    <dgm:cxn modelId="{064013E6-BCDE-4133-B85A-7CB3F5D83557}" type="presOf" srcId="{7FF83782-6D7D-4F4F-B34B-A3B231FED04A}" destId="{3F88F5FF-F9CE-43A2-A2DA-07B030EBD892}" srcOrd="0" destOrd="0" presId="urn:microsoft.com/office/officeart/2005/8/layout/vList2"/>
    <dgm:cxn modelId="{7FE3BDBA-7B79-41F6-BF59-6ED011B10612}" type="presParOf" srcId="{AF353DEA-8DC1-44C8-9580-53D856481F91}" destId="{EE7681FE-7D3B-4F82-B1B5-0253456A5CE9}" srcOrd="0" destOrd="0" presId="urn:microsoft.com/office/officeart/2005/8/layout/vList2"/>
    <dgm:cxn modelId="{17A81E1A-973A-4F73-8E0F-3C06A90262A7}" type="presParOf" srcId="{AF353DEA-8DC1-44C8-9580-53D856481F91}" destId="{82571B75-D741-42A4-A25F-49528726F3F8}" srcOrd="1" destOrd="0" presId="urn:microsoft.com/office/officeart/2005/8/layout/vList2"/>
    <dgm:cxn modelId="{34CCDD5E-5278-408F-9DCB-E979AF8A7323}" type="presParOf" srcId="{AF353DEA-8DC1-44C8-9580-53D856481F91}" destId="{3F88F5FF-F9CE-43A2-A2DA-07B030EBD892}" srcOrd="2" destOrd="0" presId="urn:microsoft.com/office/officeart/2005/8/layout/vList2"/>
    <dgm:cxn modelId="{58CB4292-4524-49A5-B0E1-B4E650153BE4}" type="presParOf" srcId="{AF353DEA-8DC1-44C8-9580-53D856481F91}" destId="{69289683-FF59-4D6A-A56B-C0BBA06EEAB5}" srcOrd="3" destOrd="0" presId="urn:microsoft.com/office/officeart/2005/8/layout/vList2"/>
    <dgm:cxn modelId="{78209940-2D3E-450B-99DB-E08CFFABC810}" type="presParOf" srcId="{AF353DEA-8DC1-44C8-9580-53D856481F91}" destId="{B963061C-B34B-4160-993F-54229AEFD3C0}"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C7E70F6E-2913-4F4D-8E55-579012E93A08}"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E1395F3A-3E63-40CF-A2F9-2F57AD4DF2EA}">
      <dgm:prSet/>
      <dgm:spPr/>
      <dgm:t>
        <a:bodyPr/>
        <a:lstStyle/>
        <a:p>
          <a:r>
            <a:rPr lang="it-IT" dirty="0">
              <a:latin typeface="Times New Roman" panose="02020603050405020304" pitchFamily="18" charset="0"/>
              <a:cs typeface="Times New Roman" panose="02020603050405020304" pitchFamily="18" charset="0"/>
            </a:rPr>
            <a:t>Opera presso la presidenza del consiglio dei ministri;</a:t>
          </a:r>
          <a:endParaRPr lang="en-US" dirty="0">
            <a:latin typeface="Times New Roman" panose="02020603050405020304" pitchFamily="18" charset="0"/>
            <a:cs typeface="Times New Roman" panose="02020603050405020304" pitchFamily="18" charset="0"/>
          </a:endParaRPr>
        </a:p>
      </dgm:t>
    </dgm:pt>
    <dgm:pt modelId="{1B4E1888-51DB-423D-A6B8-F2FC4FF50FD4}" type="parTrans" cxnId="{F36844FE-F61B-4B58-B558-5CAE8308904C}">
      <dgm:prSet/>
      <dgm:spPr/>
      <dgm:t>
        <a:bodyPr/>
        <a:lstStyle/>
        <a:p>
          <a:endParaRPr lang="en-US"/>
        </a:p>
      </dgm:t>
    </dgm:pt>
    <dgm:pt modelId="{81BAF506-E736-455C-8052-3013DF8DFEE4}" type="sibTrans" cxnId="{F36844FE-F61B-4B58-B558-5CAE8308904C}">
      <dgm:prSet/>
      <dgm:spPr/>
      <dgm:t>
        <a:bodyPr/>
        <a:lstStyle/>
        <a:p>
          <a:endParaRPr lang="en-US"/>
        </a:p>
      </dgm:t>
    </dgm:pt>
    <dgm:pt modelId="{463DBA8D-804A-4ED6-9075-2EF5AE54ACCC}">
      <dgm:prSet/>
      <dgm:spPr/>
      <dgm:t>
        <a:bodyPr/>
        <a:lstStyle/>
        <a:p>
          <a:pPr algn="just"/>
          <a:r>
            <a:rPr lang="it-IT" dirty="0">
              <a:latin typeface="Times New Roman" panose="02020603050405020304" pitchFamily="18" charset="0"/>
              <a:cs typeface="Times New Roman" panose="02020603050405020304" pitchFamily="18" charset="0"/>
            </a:rPr>
            <a:t>È composta dai rappresentanti di vari ministeri e della Conferenza Stato-regioni, dai rappresentanti di associazioni familiari e da alcuni esperti;</a:t>
          </a:r>
          <a:endParaRPr lang="en-US" dirty="0">
            <a:latin typeface="Times New Roman" panose="02020603050405020304" pitchFamily="18" charset="0"/>
            <a:cs typeface="Times New Roman" panose="02020603050405020304" pitchFamily="18" charset="0"/>
          </a:endParaRPr>
        </a:p>
      </dgm:t>
    </dgm:pt>
    <dgm:pt modelId="{00E9008E-21E0-46B8-AD10-85C3844DE398}" type="parTrans" cxnId="{7D79CBB7-CBB0-4443-A671-240C1DB43C8F}">
      <dgm:prSet/>
      <dgm:spPr/>
      <dgm:t>
        <a:bodyPr/>
        <a:lstStyle/>
        <a:p>
          <a:endParaRPr lang="en-US"/>
        </a:p>
      </dgm:t>
    </dgm:pt>
    <dgm:pt modelId="{ABC79754-C0D4-48B1-ADD7-0A96B5445413}" type="sibTrans" cxnId="{7D79CBB7-CBB0-4443-A671-240C1DB43C8F}">
      <dgm:prSet/>
      <dgm:spPr/>
      <dgm:t>
        <a:bodyPr/>
        <a:lstStyle/>
        <a:p>
          <a:endParaRPr lang="en-US"/>
        </a:p>
      </dgm:t>
    </dgm:pt>
    <dgm:pt modelId="{67F29842-DE66-4235-B5D5-EF0BDD89F58B}">
      <dgm:prSet/>
      <dgm:spPr/>
      <dgm:t>
        <a:bodyPr/>
        <a:lstStyle/>
        <a:p>
          <a:pPr algn="just"/>
          <a:r>
            <a:rPr lang="it-IT" dirty="0">
              <a:latin typeface="Times New Roman" panose="02020603050405020304" pitchFamily="18" charset="0"/>
              <a:cs typeface="Times New Roman" panose="02020603050405020304" pitchFamily="18" charset="0"/>
            </a:rPr>
            <a:t>Funzioni: svolge la funzione di Autorità centrale per l’Italia; autorizza gli enti all’attività di intermediazione e li controlla; partecipa alle procedure di adozione internazionale.</a:t>
          </a:r>
          <a:endParaRPr lang="en-US" dirty="0">
            <a:latin typeface="Times New Roman" panose="02020603050405020304" pitchFamily="18" charset="0"/>
            <a:cs typeface="Times New Roman" panose="02020603050405020304" pitchFamily="18" charset="0"/>
          </a:endParaRPr>
        </a:p>
      </dgm:t>
    </dgm:pt>
    <dgm:pt modelId="{28F3398C-3431-46FD-937F-D8018D2DF679}" type="parTrans" cxnId="{F5D05419-D220-4BF1-8755-B5525B555CF6}">
      <dgm:prSet/>
      <dgm:spPr/>
      <dgm:t>
        <a:bodyPr/>
        <a:lstStyle/>
        <a:p>
          <a:endParaRPr lang="en-US"/>
        </a:p>
      </dgm:t>
    </dgm:pt>
    <dgm:pt modelId="{9D928757-E31B-4F12-91AE-3BB76F882123}" type="sibTrans" cxnId="{F5D05419-D220-4BF1-8755-B5525B555CF6}">
      <dgm:prSet/>
      <dgm:spPr/>
      <dgm:t>
        <a:bodyPr/>
        <a:lstStyle/>
        <a:p>
          <a:endParaRPr lang="en-US"/>
        </a:p>
      </dgm:t>
    </dgm:pt>
    <dgm:pt modelId="{1D25B98A-4841-422D-BE3F-75048FEFBB01}" type="pres">
      <dgm:prSet presAssocID="{C7E70F6E-2913-4F4D-8E55-579012E93A08}" presName="vert0" presStyleCnt="0">
        <dgm:presLayoutVars>
          <dgm:dir/>
          <dgm:animOne val="branch"/>
          <dgm:animLvl val="lvl"/>
        </dgm:presLayoutVars>
      </dgm:prSet>
      <dgm:spPr/>
    </dgm:pt>
    <dgm:pt modelId="{3A227B93-2643-4096-8580-58C15B8FE495}" type="pres">
      <dgm:prSet presAssocID="{E1395F3A-3E63-40CF-A2F9-2F57AD4DF2EA}" presName="thickLine" presStyleLbl="alignNode1" presStyleIdx="0" presStyleCnt="3"/>
      <dgm:spPr/>
    </dgm:pt>
    <dgm:pt modelId="{3A46A441-B602-4BD4-9BA6-878E5F3D52A4}" type="pres">
      <dgm:prSet presAssocID="{E1395F3A-3E63-40CF-A2F9-2F57AD4DF2EA}" presName="horz1" presStyleCnt="0"/>
      <dgm:spPr/>
    </dgm:pt>
    <dgm:pt modelId="{60421CA4-E59B-4E5B-B6CD-337F12B29FC9}" type="pres">
      <dgm:prSet presAssocID="{E1395F3A-3E63-40CF-A2F9-2F57AD4DF2EA}" presName="tx1" presStyleLbl="revTx" presStyleIdx="0" presStyleCnt="3"/>
      <dgm:spPr/>
    </dgm:pt>
    <dgm:pt modelId="{9844CC70-7242-40FD-B8F1-EFBBB2F0B0D6}" type="pres">
      <dgm:prSet presAssocID="{E1395F3A-3E63-40CF-A2F9-2F57AD4DF2EA}" presName="vert1" presStyleCnt="0"/>
      <dgm:spPr/>
    </dgm:pt>
    <dgm:pt modelId="{D0E48B75-A6EC-424B-8742-945C180A231F}" type="pres">
      <dgm:prSet presAssocID="{463DBA8D-804A-4ED6-9075-2EF5AE54ACCC}" presName="thickLine" presStyleLbl="alignNode1" presStyleIdx="1" presStyleCnt="3"/>
      <dgm:spPr/>
    </dgm:pt>
    <dgm:pt modelId="{9278D549-CD19-4A92-9DBE-D6EF6A13A418}" type="pres">
      <dgm:prSet presAssocID="{463DBA8D-804A-4ED6-9075-2EF5AE54ACCC}" presName="horz1" presStyleCnt="0"/>
      <dgm:spPr/>
    </dgm:pt>
    <dgm:pt modelId="{1191D74E-1022-4C11-9AE3-934A82775A3A}" type="pres">
      <dgm:prSet presAssocID="{463DBA8D-804A-4ED6-9075-2EF5AE54ACCC}" presName="tx1" presStyleLbl="revTx" presStyleIdx="1" presStyleCnt="3"/>
      <dgm:spPr/>
    </dgm:pt>
    <dgm:pt modelId="{71E70B45-0BE5-4EE4-B4C3-5F79D260AE96}" type="pres">
      <dgm:prSet presAssocID="{463DBA8D-804A-4ED6-9075-2EF5AE54ACCC}" presName="vert1" presStyleCnt="0"/>
      <dgm:spPr/>
    </dgm:pt>
    <dgm:pt modelId="{951BABE0-4A82-4C2C-8FA7-9366B2E16C95}" type="pres">
      <dgm:prSet presAssocID="{67F29842-DE66-4235-B5D5-EF0BDD89F58B}" presName="thickLine" presStyleLbl="alignNode1" presStyleIdx="2" presStyleCnt="3"/>
      <dgm:spPr/>
    </dgm:pt>
    <dgm:pt modelId="{B8191A72-4C3A-414C-BE1C-7AE753A36D09}" type="pres">
      <dgm:prSet presAssocID="{67F29842-DE66-4235-B5D5-EF0BDD89F58B}" presName="horz1" presStyleCnt="0"/>
      <dgm:spPr/>
    </dgm:pt>
    <dgm:pt modelId="{42E87F02-A679-4A2E-94D8-E2DFE47DD439}" type="pres">
      <dgm:prSet presAssocID="{67F29842-DE66-4235-B5D5-EF0BDD89F58B}" presName="tx1" presStyleLbl="revTx" presStyleIdx="2" presStyleCnt="3"/>
      <dgm:spPr/>
    </dgm:pt>
    <dgm:pt modelId="{A469F0A8-ED71-45E0-891E-3166A379E2AA}" type="pres">
      <dgm:prSet presAssocID="{67F29842-DE66-4235-B5D5-EF0BDD89F58B}" presName="vert1" presStyleCnt="0"/>
      <dgm:spPr/>
    </dgm:pt>
  </dgm:ptLst>
  <dgm:cxnLst>
    <dgm:cxn modelId="{5C377514-AAC8-41A4-BA71-89F205D9AC3D}" type="presOf" srcId="{463DBA8D-804A-4ED6-9075-2EF5AE54ACCC}" destId="{1191D74E-1022-4C11-9AE3-934A82775A3A}" srcOrd="0" destOrd="0" presId="urn:microsoft.com/office/officeart/2008/layout/LinedList"/>
    <dgm:cxn modelId="{F5D05419-D220-4BF1-8755-B5525B555CF6}" srcId="{C7E70F6E-2913-4F4D-8E55-579012E93A08}" destId="{67F29842-DE66-4235-B5D5-EF0BDD89F58B}" srcOrd="2" destOrd="0" parTransId="{28F3398C-3431-46FD-937F-D8018D2DF679}" sibTransId="{9D928757-E31B-4F12-91AE-3BB76F882123}"/>
    <dgm:cxn modelId="{0D16463C-8FB8-481B-ABD3-E07DA7E099BB}" type="presOf" srcId="{E1395F3A-3E63-40CF-A2F9-2F57AD4DF2EA}" destId="{60421CA4-E59B-4E5B-B6CD-337F12B29FC9}" srcOrd="0" destOrd="0" presId="urn:microsoft.com/office/officeart/2008/layout/LinedList"/>
    <dgm:cxn modelId="{F022655B-C405-4018-B944-91ED681896CB}" type="presOf" srcId="{C7E70F6E-2913-4F4D-8E55-579012E93A08}" destId="{1D25B98A-4841-422D-BE3F-75048FEFBB01}" srcOrd="0" destOrd="0" presId="urn:microsoft.com/office/officeart/2008/layout/LinedList"/>
    <dgm:cxn modelId="{57994588-053D-42BC-B269-BEEE915CF06F}" type="presOf" srcId="{67F29842-DE66-4235-B5D5-EF0BDD89F58B}" destId="{42E87F02-A679-4A2E-94D8-E2DFE47DD439}" srcOrd="0" destOrd="0" presId="urn:microsoft.com/office/officeart/2008/layout/LinedList"/>
    <dgm:cxn modelId="{7D79CBB7-CBB0-4443-A671-240C1DB43C8F}" srcId="{C7E70F6E-2913-4F4D-8E55-579012E93A08}" destId="{463DBA8D-804A-4ED6-9075-2EF5AE54ACCC}" srcOrd="1" destOrd="0" parTransId="{00E9008E-21E0-46B8-AD10-85C3844DE398}" sibTransId="{ABC79754-C0D4-48B1-ADD7-0A96B5445413}"/>
    <dgm:cxn modelId="{F36844FE-F61B-4B58-B558-5CAE8308904C}" srcId="{C7E70F6E-2913-4F4D-8E55-579012E93A08}" destId="{E1395F3A-3E63-40CF-A2F9-2F57AD4DF2EA}" srcOrd="0" destOrd="0" parTransId="{1B4E1888-51DB-423D-A6B8-F2FC4FF50FD4}" sibTransId="{81BAF506-E736-455C-8052-3013DF8DFEE4}"/>
    <dgm:cxn modelId="{CB226F7C-664A-4EED-9B6E-B09995F2A574}" type="presParOf" srcId="{1D25B98A-4841-422D-BE3F-75048FEFBB01}" destId="{3A227B93-2643-4096-8580-58C15B8FE495}" srcOrd="0" destOrd="0" presId="urn:microsoft.com/office/officeart/2008/layout/LinedList"/>
    <dgm:cxn modelId="{A5F4B8BC-EA14-4440-9CF9-CF7B985CA8BE}" type="presParOf" srcId="{1D25B98A-4841-422D-BE3F-75048FEFBB01}" destId="{3A46A441-B602-4BD4-9BA6-878E5F3D52A4}" srcOrd="1" destOrd="0" presId="urn:microsoft.com/office/officeart/2008/layout/LinedList"/>
    <dgm:cxn modelId="{70BB20CE-D390-465D-B32C-E73E6F614BBD}" type="presParOf" srcId="{3A46A441-B602-4BD4-9BA6-878E5F3D52A4}" destId="{60421CA4-E59B-4E5B-B6CD-337F12B29FC9}" srcOrd="0" destOrd="0" presId="urn:microsoft.com/office/officeart/2008/layout/LinedList"/>
    <dgm:cxn modelId="{A69F6245-DBDF-49D9-A48D-03EB31A9ED67}" type="presParOf" srcId="{3A46A441-B602-4BD4-9BA6-878E5F3D52A4}" destId="{9844CC70-7242-40FD-B8F1-EFBBB2F0B0D6}" srcOrd="1" destOrd="0" presId="urn:microsoft.com/office/officeart/2008/layout/LinedList"/>
    <dgm:cxn modelId="{3C80ABF2-731F-4838-9960-C2D4D8D75224}" type="presParOf" srcId="{1D25B98A-4841-422D-BE3F-75048FEFBB01}" destId="{D0E48B75-A6EC-424B-8742-945C180A231F}" srcOrd="2" destOrd="0" presId="urn:microsoft.com/office/officeart/2008/layout/LinedList"/>
    <dgm:cxn modelId="{25A36960-232D-4A0F-8F2D-A3008C43E824}" type="presParOf" srcId="{1D25B98A-4841-422D-BE3F-75048FEFBB01}" destId="{9278D549-CD19-4A92-9DBE-D6EF6A13A418}" srcOrd="3" destOrd="0" presId="urn:microsoft.com/office/officeart/2008/layout/LinedList"/>
    <dgm:cxn modelId="{397B447B-803A-42E4-8854-A83F18C617D8}" type="presParOf" srcId="{9278D549-CD19-4A92-9DBE-D6EF6A13A418}" destId="{1191D74E-1022-4C11-9AE3-934A82775A3A}" srcOrd="0" destOrd="0" presId="urn:microsoft.com/office/officeart/2008/layout/LinedList"/>
    <dgm:cxn modelId="{361AE62F-1EA3-453D-B036-A4B61940BC0D}" type="presParOf" srcId="{9278D549-CD19-4A92-9DBE-D6EF6A13A418}" destId="{71E70B45-0BE5-4EE4-B4C3-5F79D260AE96}" srcOrd="1" destOrd="0" presId="urn:microsoft.com/office/officeart/2008/layout/LinedList"/>
    <dgm:cxn modelId="{FC04339B-4323-466A-B25C-6EF5C76BE1B3}" type="presParOf" srcId="{1D25B98A-4841-422D-BE3F-75048FEFBB01}" destId="{951BABE0-4A82-4C2C-8FA7-9366B2E16C95}" srcOrd="4" destOrd="0" presId="urn:microsoft.com/office/officeart/2008/layout/LinedList"/>
    <dgm:cxn modelId="{B4983DF3-F35B-4551-9358-5BFED4C49128}" type="presParOf" srcId="{1D25B98A-4841-422D-BE3F-75048FEFBB01}" destId="{B8191A72-4C3A-414C-BE1C-7AE753A36D09}" srcOrd="5" destOrd="0" presId="urn:microsoft.com/office/officeart/2008/layout/LinedList"/>
    <dgm:cxn modelId="{BD6A33EC-9A51-4710-80FA-4F63940B1F85}" type="presParOf" srcId="{B8191A72-4C3A-414C-BE1C-7AE753A36D09}" destId="{42E87F02-A679-4A2E-94D8-E2DFE47DD439}" srcOrd="0" destOrd="0" presId="urn:microsoft.com/office/officeart/2008/layout/LinedList"/>
    <dgm:cxn modelId="{0A321D16-A6A4-4F57-BD32-434072C1FD9E}" type="presParOf" srcId="{B8191A72-4C3A-414C-BE1C-7AE753A36D09}" destId="{A469F0A8-ED71-45E0-891E-3166A379E2A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7B8A3BE0-B1B8-41D4-9828-B3152C46607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t-IT"/>
        </a:p>
      </dgm:t>
    </dgm:pt>
    <dgm:pt modelId="{AD7F52B3-1203-45EE-9FB1-11649DE6FE83}">
      <dgm:prSet custT="1"/>
      <dgm:spPr>
        <a:solidFill>
          <a:schemeClr val="accent2">
            <a:lumMod val="20000"/>
            <a:lumOff val="80000"/>
          </a:schemeClr>
        </a:solidFill>
      </dgm:spPr>
      <dgm:t>
        <a:bodyPr/>
        <a:lstStyle/>
        <a:p>
          <a:r>
            <a:rPr lang="it-IT" sz="2000" dirty="0">
              <a:solidFill>
                <a:schemeClr val="tx1"/>
              </a:solidFill>
              <a:latin typeface="Times New Roman" panose="02020603050405020304" pitchFamily="18" charset="0"/>
              <a:cs typeface="Times New Roman" panose="02020603050405020304" pitchFamily="18" charset="0"/>
            </a:rPr>
            <a:t>Organizzazioni del terzo settore che non hanno scopo di lucro e perseguono scopi di utilità sociale;</a:t>
          </a:r>
        </a:p>
      </dgm:t>
    </dgm:pt>
    <dgm:pt modelId="{A18452DD-610A-4E6C-A0DE-A31633950BEE}" type="parTrans" cxnId="{1913E291-0B1E-4238-A9D4-04D59E424C46}">
      <dgm:prSet/>
      <dgm:spPr/>
      <dgm:t>
        <a:bodyPr/>
        <a:lstStyle/>
        <a:p>
          <a:endParaRPr lang="it-IT"/>
        </a:p>
      </dgm:t>
    </dgm:pt>
    <dgm:pt modelId="{F2841A93-94FC-4053-B97E-2C54546D1B78}" type="sibTrans" cxnId="{1913E291-0B1E-4238-A9D4-04D59E424C46}">
      <dgm:prSet/>
      <dgm:spPr/>
      <dgm:t>
        <a:bodyPr/>
        <a:lstStyle/>
        <a:p>
          <a:endParaRPr lang="it-IT"/>
        </a:p>
      </dgm:t>
    </dgm:pt>
    <dgm:pt modelId="{A71D7BAD-F7DE-42BC-8499-6CCB28466ED5}">
      <dgm:prSet custT="1"/>
      <dgm:spPr>
        <a:solidFill>
          <a:schemeClr val="accent2">
            <a:lumMod val="20000"/>
            <a:lumOff val="80000"/>
          </a:schemeClr>
        </a:solidFill>
      </dgm:spPr>
      <dgm:t>
        <a:bodyPr/>
        <a:lstStyle/>
        <a:p>
          <a:pPr algn="just"/>
          <a:r>
            <a:rPr lang="it-IT" sz="1800" dirty="0">
              <a:solidFill>
                <a:schemeClr val="tx1"/>
              </a:solidFill>
              <a:latin typeface="Times New Roman" panose="02020603050405020304" pitchFamily="18" charset="0"/>
              <a:cs typeface="Times New Roman" panose="02020603050405020304" pitchFamily="18" charset="0"/>
            </a:rPr>
            <a:t>Autorizzati dalla CAI, secondo le norme dell’art. 39-ter, l. 184 e del d.p.r. 108/2007, e sono periodicamente controllati dalla stessa (l’autorizzazione è revocabile);</a:t>
          </a:r>
        </a:p>
      </dgm:t>
    </dgm:pt>
    <dgm:pt modelId="{1141AC7C-6DB0-47FD-8DD9-29CB43B2B560}" type="parTrans" cxnId="{CF3AA21D-6E68-4D86-91C4-32890D2AF4DD}">
      <dgm:prSet/>
      <dgm:spPr/>
      <dgm:t>
        <a:bodyPr/>
        <a:lstStyle/>
        <a:p>
          <a:endParaRPr lang="it-IT"/>
        </a:p>
      </dgm:t>
    </dgm:pt>
    <dgm:pt modelId="{B5A7FA3B-8F1D-4D84-96CA-93F5A4768466}" type="sibTrans" cxnId="{CF3AA21D-6E68-4D86-91C4-32890D2AF4DD}">
      <dgm:prSet/>
      <dgm:spPr/>
      <dgm:t>
        <a:bodyPr/>
        <a:lstStyle/>
        <a:p>
          <a:endParaRPr lang="it-IT"/>
        </a:p>
      </dgm:t>
    </dgm:pt>
    <dgm:pt modelId="{F0FD9AF1-214F-47EB-BCFC-72D6FE3DD035}">
      <dgm:prSet custT="1"/>
      <dgm:spPr>
        <a:solidFill>
          <a:schemeClr val="accent2">
            <a:lumMod val="20000"/>
            <a:lumOff val="80000"/>
          </a:schemeClr>
        </a:solidFill>
      </dgm:spPr>
      <dgm:t>
        <a:bodyPr/>
        <a:lstStyle/>
        <a:p>
          <a:pPr algn="just"/>
          <a:r>
            <a:rPr lang="it-IT" sz="1800" dirty="0">
              <a:solidFill>
                <a:schemeClr val="tx1"/>
              </a:solidFill>
              <a:latin typeface="Times New Roman" panose="02020603050405020304" pitchFamily="18" charset="0"/>
              <a:cs typeface="Times New Roman" panose="02020603050405020304" pitchFamily="18" charset="0"/>
            </a:rPr>
            <a:t>L’autorizzazione vale solo per uno o più Stati determinati, nei quali l’ente dimostra di avere una struttura di intervento adeguata;</a:t>
          </a:r>
        </a:p>
      </dgm:t>
    </dgm:pt>
    <dgm:pt modelId="{80116A13-D7C0-4288-886B-1AB916617DED}" type="parTrans" cxnId="{A79D3B00-9C64-4C95-B6BD-C940F8366741}">
      <dgm:prSet/>
      <dgm:spPr/>
      <dgm:t>
        <a:bodyPr/>
        <a:lstStyle/>
        <a:p>
          <a:endParaRPr lang="it-IT"/>
        </a:p>
      </dgm:t>
    </dgm:pt>
    <dgm:pt modelId="{4EFC547E-42B2-4F86-AC57-CF55DC3B1069}" type="sibTrans" cxnId="{A79D3B00-9C64-4C95-B6BD-C940F8366741}">
      <dgm:prSet/>
      <dgm:spPr/>
      <dgm:t>
        <a:bodyPr/>
        <a:lstStyle/>
        <a:p>
          <a:endParaRPr lang="it-IT"/>
        </a:p>
      </dgm:t>
    </dgm:pt>
    <dgm:pt modelId="{AD851720-437B-403E-B98B-4EC5B3F98154}">
      <dgm:prSet custT="1"/>
      <dgm:spPr>
        <a:solidFill>
          <a:schemeClr val="accent2">
            <a:lumMod val="20000"/>
            <a:lumOff val="80000"/>
          </a:schemeClr>
        </a:solidFill>
      </dgm:spPr>
      <dgm:t>
        <a:bodyPr/>
        <a:lstStyle/>
        <a:p>
          <a:pPr algn="just"/>
          <a:r>
            <a:rPr lang="it-IT" sz="1600" dirty="0">
              <a:solidFill>
                <a:schemeClr val="tx1"/>
              </a:solidFill>
              <a:latin typeface="Times New Roman" panose="02020603050405020304" pitchFamily="18" charset="0"/>
              <a:cs typeface="Times New Roman" panose="02020603050405020304" pitchFamily="18" charset="0"/>
            </a:rPr>
            <a:t>Sono diretti da persone di idonee qualità morali e devono disporre di un’adeguata struttura organizzativa in almeno una regione italiana, garantire una gestione trasparente sul piano economico, non devono fare discriminazioni e devono impegnarsi a partecipare ad attività di promozione dei diritti dell’infanzia nei paesi d’origine;</a:t>
          </a:r>
        </a:p>
      </dgm:t>
    </dgm:pt>
    <dgm:pt modelId="{8CAF04D5-36D6-46C8-B9C6-63174ABBA54C}" type="parTrans" cxnId="{C6C28B5E-D908-4952-823D-F825D3C8EAA5}">
      <dgm:prSet/>
      <dgm:spPr/>
      <dgm:t>
        <a:bodyPr/>
        <a:lstStyle/>
        <a:p>
          <a:endParaRPr lang="it-IT"/>
        </a:p>
      </dgm:t>
    </dgm:pt>
    <dgm:pt modelId="{6F18041F-08A6-4F61-9DF5-EBADCA3AE3EA}" type="sibTrans" cxnId="{C6C28B5E-D908-4952-823D-F825D3C8EAA5}">
      <dgm:prSet/>
      <dgm:spPr/>
      <dgm:t>
        <a:bodyPr/>
        <a:lstStyle/>
        <a:p>
          <a:endParaRPr lang="it-IT"/>
        </a:p>
      </dgm:t>
    </dgm:pt>
    <dgm:pt modelId="{5B0B838A-4A95-4D84-9204-DB3DB31A117B}">
      <dgm:prSet custT="1"/>
      <dgm:spPr>
        <a:solidFill>
          <a:schemeClr val="accent2">
            <a:lumMod val="20000"/>
            <a:lumOff val="80000"/>
          </a:schemeClr>
        </a:solidFill>
      </dgm:spPr>
      <dgm:t>
        <a:bodyPr/>
        <a:lstStyle/>
        <a:p>
          <a:r>
            <a:rPr lang="it-IT" sz="2000" dirty="0">
              <a:solidFill>
                <a:schemeClr val="tx1"/>
              </a:solidFill>
              <a:latin typeface="Times New Roman" panose="02020603050405020304" pitchFamily="18" charset="0"/>
              <a:cs typeface="Times New Roman" panose="02020603050405020304" pitchFamily="18" charset="0"/>
            </a:rPr>
            <a:t>Sono inseriti nell’albo tenuto dalla CAI;</a:t>
          </a:r>
          <a:endParaRPr lang="it-IT" sz="500" dirty="0">
            <a:solidFill>
              <a:schemeClr val="tx1"/>
            </a:solidFill>
          </a:endParaRPr>
        </a:p>
      </dgm:t>
    </dgm:pt>
    <dgm:pt modelId="{09C3EEA9-8A54-4720-9298-13ECBBEE12B3}" type="parTrans" cxnId="{6A483DC6-2B89-4CEE-A3DA-32BDD87EB4FE}">
      <dgm:prSet/>
      <dgm:spPr/>
      <dgm:t>
        <a:bodyPr/>
        <a:lstStyle/>
        <a:p>
          <a:endParaRPr lang="it-IT"/>
        </a:p>
      </dgm:t>
    </dgm:pt>
    <dgm:pt modelId="{2995905C-622D-468F-B08C-68474DC1BF2B}" type="sibTrans" cxnId="{6A483DC6-2B89-4CEE-A3DA-32BDD87EB4FE}">
      <dgm:prSet/>
      <dgm:spPr/>
      <dgm:t>
        <a:bodyPr/>
        <a:lstStyle/>
        <a:p>
          <a:endParaRPr lang="it-IT"/>
        </a:p>
      </dgm:t>
    </dgm:pt>
    <dgm:pt modelId="{FC4D2B76-C8F2-4788-9C50-C9B47A1360B5}">
      <dgm:prSet custT="1"/>
      <dgm:spPr>
        <a:solidFill>
          <a:schemeClr val="accent2">
            <a:lumMod val="20000"/>
            <a:lumOff val="80000"/>
          </a:schemeClr>
        </a:solidFill>
      </dgm:spPr>
      <dgm:t>
        <a:bodyPr/>
        <a:lstStyle/>
        <a:p>
          <a:r>
            <a:rPr lang="it-IT" sz="2000" dirty="0">
              <a:solidFill>
                <a:schemeClr val="tx1"/>
              </a:solidFill>
              <a:latin typeface="Times New Roman" panose="02020603050405020304" pitchFamily="18" charset="0"/>
              <a:cs typeface="Times New Roman" panose="02020603050405020304" pitchFamily="18" charset="0"/>
            </a:rPr>
            <a:t>Funzione: attività di intermediazione (obbligatoria in Italia) con le autorità amministrative o giudiziarie straniere; informano, assistono e sostengono gli aspiranti genitori adottivi, anche successivamente all’adozione.</a:t>
          </a:r>
        </a:p>
      </dgm:t>
    </dgm:pt>
    <dgm:pt modelId="{EBAE7C55-2AFA-4A5F-9BEF-7966C5F84486}" type="parTrans" cxnId="{19FB7A78-DCF2-427F-949C-310E66718D10}">
      <dgm:prSet/>
      <dgm:spPr/>
      <dgm:t>
        <a:bodyPr/>
        <a:lstStyle/>
        <a:p>
          <a:endParaRPr lang="it-IT"/>
        </a:p>
      </dgm:t>
    </dgm:pt>
    <dgm:pt modelId="{26F10730-6FE3-467B-BB48-019580A2FA2B}" type="sibTrans" cxnId="{19FB7A78-DCF2-427F-949C-310E66718D10}">
      <dgm:prSet/>
      <dgm:spPr/>
      <dgm:t>
        <a:bodyPr/>
        <a:lstStyle/>
        <a:p>
          <a:endParaRPr lang="it-IT"/>
        </a:p>
      </dgm:t>
    </dgm:pt>
    <dgm:pt modelId="{8C7D6BF9-CB98-4CD0-A9E6-30BABB6FA4BE}" type="pres">
      <dgm:prSet presAssocID="{7B8A3BE0-B1B8-41D4-9828-B3152C466072}" presName="linear" presStyleCnt="0">
        <dgm:presLayoutVars>
          <dgm:animLvl val="lvl"/>
          <dgm:resizeHandles val="exact"/>
        </dgm:presLayoutVars>
      </dgm:prSet>
      <dgm:spPr/>
    </dgm:pt>
    <dgm:pt modelId="{AC3FB0E8-C4B0-45E5-89AA-84FD36D40BE3}" type="pres">
      <dgm:prSet presAssocID="{AD7F52B3-1203-45EE-9FB1-11649DE6FE83}" presName="parentText" presStyleLbl="node1" presStyleIdx="0" presStyleCnt="6" custScaleY="108965">
        <dgm:presLayoutVars>
          <dgm:chMax val="0"/>
          <dgm:bulletEnabled val="1"/>
        </dgm:presLayoutVars>
      </dgm:prSet>
      <dgm:spPr/>
    </dgm:pt>
    <dgm:pt modelId="{83A845B5-F208-44FD-98BB-AF776791B707}" type="pres">
      <dgm:prSet presAssocID="{F2841A93-94FC-4053-B97E-2C54546D1B78}" presName="spacer" presStyleCnt="0"/>
      <dgm:spPr/>
    </dgm:pt>
    <dgm:pt modelId="{A7F528D0-31AA-4295-A2A1-EDAE884C4C24}" type="pres">
      <dgm:prSet presAssocID="{A71D7BAD-F7DE-42BC-8499-6CCB28466ED5}" presName="parentText" presStyleLbl="node1" presStyleIdx="1" presStyleCnt="6">
        <dgm:presLayoutVars>
          <dgm:chMax val="0"/>
          <dgm:bulletEnabled val="1"/>
        </dgm:presLayoutVars>
      </dgm:prSet>
      <dgm:spPr/>
    </dgm:pt>
    <dgm:pt modelId="{D3E88F3A-CA1A-4828-B99A-0D26D34C274A}" type="pres">
      <dgm:prSet presAssocID="{B5A7FA3B-8F1D-4D84-96CA-93F5A4768466}" presName="spacer" presStyleCnt="0"/>
      <dgm:spPr/>
    </dgm:pt>
    <dgm:pt modelId="{13A06B6D-358C-4EDE-8944-82BE93363AF1}" type="pres">
      <dgm:prSet presAssocID="{F0FD9AF1-214F-47EB-BCFC-72D6FE3DD035}" presName="parentText" presStyleLbl="node1" presStyleIdx="2" presStyleCnt="6">
        <dgm:presLayoutVars>
          <dgm:chMax val="0"/>
          <dgm:bulletEnabled val="1"/>
        </dgm:presLayoutVars>
      </dgm:prSet>
      <dgm:spPr/>
    </dgm:pt>
    <dgm:pt modelId="{F1B27D68-2FC5-455D-B44B-83D6C6A31519}" type="pres">
      <dgm:prSet presAssocID="{4EFC547E-42B2-4F86-AC57-CF55DC3B1069}" presName="spacer" presStyleCnt="0"/>
      <dgm:spPr/>
    </dgm:pt>
    <dgm:pt modelId="{2BD7F522-8D9C-42C6-A2C4-36DB7B6AF60D}" type="pres">
      <dgm:prSet presAssocID="{AD851720-437B-403E-B98B-4EC5B3F98154}" presName="parentText" presStyleLbl="node1" presStyleIdx="3" presStyleCnt="6">
        <dgm:presLayoutVars>
          <dgm:chMax val="0"/>
          <dgm:bulletEnabled val="1"/>
        </dgm:presLayoutVars>
      </dgm:prSet>
      <dgm:spPr/>
    </dgm:pt>
    <dgm:pt modelId="{CF7B00E1-7973-415E-B242-54E18A400CDC}" type="pres">
      <dgm:prSet presAssocID="{6F18041F-08A6-4F61-9DF5-EBADCA3AE3EA}" presName="spacer" presStyleCnt="0"/>
      <dgm:spPr/>
    </dgm:pt>
    <dgm:pt modelId="{992128AF-E6DC-49C1-B87A-1FCFB40DD110}" type="pres">
      <dgm:prSet presAssocID="{5B0B838A-4A95-4D84-9204-DB3DB31A117B}" presName="parentText" presStyleLbl="node1" presStyleIdx="4" presStyleCnt="6">
        <dgm:presLayoutVars>
          <dgm:chMax val="0"/>
          <dgm:bulletEnabled val="1"/>
        </dgm:presLayoutVars>
      </dgm:prSet>
      <dgm:spPr/>
    </dgm:pt>
    <dgm:pt modelId="{205BE3FA-D611-4497-8CCB-03C0D09AF74B}" type="pres">
      <dgm:prSet presAssocID="{2995905C-622D-468F-B08C-68474DC1BF2B}" presName="spacer" presStyleCnt="0"/>
      <dgm:spPr/>
    </dgm:pt>
    <dgm:pt modelId="{46B5DC74-CAC5-4B33-8605-4F5BFFE62C3E}" type="pres">
      <dgm:prSet presAssocID="{FC4D2B76-C8F2-4788-9C50-C9B47A1360B5}" presName="parentText" presStyleLbl="node1" presStyleIdx="5" presStyleCnt="6">
        <dgm:presLayoutVars>
          <dgm:chMax val="0"/>
          <dgm:bulletEnabled val="1"/>
        </dgm:presLayoutVars>
      </dgm:prSet>
      <dgm:spPr/>
    </dgm:pt>
  </dgm:ptLst>
  <dgm:cxnLst>
    <dgm:cxn modelId="{A79D3B00-9C64-4C95-B6BD-C940F8366741}" srcId="{7B8A3BE0-B1B8-41D4-9828-B3152C466072}" destId="{F0FD9AF1-214F-47EB-BCFC-72D6FE3DD035}" srcOrd="2" destOrd="0" parTransId="{80116A13-D7C0-4288-886B-1AB916617DED}" sibTransId="{4EFC547E-42B2-4F86-AC57-CF55DC3B1069}"/>
    <dgm:cxn modelId="{B1BF051C-9792-4C07-A27A-EAA954D27FFC}" type="presOf" srcId="{AD851720-437B-403E-B98B-4EC5B3F98154}" destId="{2BD7F522-8D9C-42C6-A2C4-36DB7B6AF60D}" srcOrd="0" destOrd="0" presId="urn:microsoft.com/office/officeart/2005/8/layout/vList2"/>
    <dgm:cxn modelId="{CF3AA21D-6E68-4D86-91C4-32890D2AF4DD}" srcId="{7B8A3BE0-B1B8-41D4-9828-B3152C466072}" destId="{A71D7BAD-F7DE-42BC-8499-6CCB28466ED5}" srcOrd="1" destOrd="0" parTransId="{1141AC7C-6DB0-47FD-8DD9-29CB43B2B560}" sibTransId="{B5A7FA3B-8F1D-4D84-96CA-93F5A4768466}"/>
    <dgm:cxn modelId="{9E6A3A32-0686-4199-91D8-C58476073E5D}" type="presOf" srcId="{5B0B838A-4A95-4D84-9204-DB3DB31A117B}" destId="{992128AF-E6DC-49C1-B87A-1FCFB40DD110}" srcOrd="0" destOrd="0" presId="urn:microsoft.com/office/officeart/2005/8/layout/vList2"/>
    <dgm:cxn modelId="{C6C28B5E-D908-4952-823D-F825D3C8EAA5}" srcId="{7B8A3BE0-B1B8-41D4-9828-B3152C466072}" destId="{AD851720-437B-403E-B98B-4EC5B3F98154}" srcOrd="3" destOrd="0" parTransId="{8CAF04D5-36D6-46C8-B9C6-63174ABBA54C}" sibTransId="{6F18041F-08A6-4F61-9DF5-EBADCA3AE3EA}"/>
    <dgm:cxn modelId="{61103C75-D342-440A-80B7-6A5F953E609A}" type="presOf" srcId="{F0FD9AF1-214F-47EB-BCFC-72D6FE3DD035}" destId="{13A06B6D-358C-4EDE-8944-82BE93363AF1}" srcOrd="0" destOrd="0" presId="urn:microsoft.com/office/officeart/2005/8/layout/vList2"/>
    <dgm:cxn modelId="{E0F40D76-71EC-431B-B2AA-696C4EE8D3D8}" type="presOf" srcId="{7B8A3BE0-B1B8-41D4-9828-B3152C466072}" destId="{8C7D6BF9-CB98-4CD0-A9E6-30BABB6FA4BE}" srcOrd="0" destOrd="0" presId="urn:microsoft.com/office/officeart/2005/8/layout/vList2"/>
    <dgm:cxn modelId="{19FB7A78-DCF2-427F-949C-310E66718D10}" srcId="{7B8A3BE0-B1B8-41D4-9828-B3152C466072}" destId="{FC4D2B76-C8F2-4788-9C50-C9B47A1360B5}" srcOrd="5" destOrd="0" parTransId="{EBAE7C55-2AFA-4A5F-9BEF-7966C5F84486}" sibTransId="{26F10730-6FE3-467B-BB48-019580A2FA2B}"/>
    <dgm:cxn modelId="{1913E291-0B1E-4238-A9D4-04D59E424C46}" srcId="{7B8A3BE0-B1B8-41D4-9828-B3152C466072}" destId="{AD7F52B3-1203-45EE-9FB1-11649DE6FE83}" srcOrd="0" destOrd="0" parTransId="{A18452DD-610A-4E6C-A0DE-A31633950BEE}" sibTransId="{F2841A93-94FC-4053-B97E-2C54546D1B78}"/>
    <dgm:cxn modelId="{344F1AA1-8B73-41FA-889F-43DDF01FA8D7}" type="presOf" srcId="{FC4D2B76-C8F2-4788-9C50-C9B47A1360B5}" destId="{46B5DC74-CAC5-4B33-8605-4F5BFFE62C3E}" srcOrd="0" destOrd="0" presId="urn:microsoft.com/office/officeart/2005/8/layout/vList2"/>
    <dgm:cxn modelId="{6A483DC6-2B89-4CEE-A3DA-32BDD87EB4FE}" srcId="{7B8A3BE0-B1B8-41D4-9828-B3152C466072}" destId="{5B0B838A-4A95-4D84-9204-DB3DB31A117B}" srcOrd="4" destOrd="0" parTransId="{09C3EEA9-8A54-4720-9298-13ECBBEE12B3}" sibTransId="{2995905C-622D-468F-B08C-68474DC1BF2B}"/>
    <dgm:cxn modelId="{E02782E9-CC82-4B01-81E0-7231A3510CF9}" type="presOf" srcId="{A71D7BAD-F7DE-42BC-8499-6CCB28466ED5}" destId="{A7F528D0-31AA-4295-A2A1-EDAE884C4C24}" srcOrd="0" destOrd="0" presId="urn:microsoft.com/office/officeart/2005/8/layout/vList2"/>
    <dgm:cxn modelId="{3ECBA1F1-7375-4306-89B3-13ED4B079E05}" type="presOf" srcId="{AD7F52B3-1203-45EE-9FB1-11649DE6FE83}" destId="{AC3FB0E8-C4B0-45E5-89AA-84FD36D40BE3}" srcOrd="0" destOrd="0" presId="urn:microsoft.com/office/officeart/2005/8/layout/vList2"/>
    <dgm:cxn modelId="{95F3815E-F842-401C-93EB-8929F40145FC}" type="presParOf" srcId="{8C7D6BF9-CB98-4CD0-A9E6-30BABB6FA4BE}" destId="{AC3FB0E8-C4B0-45E5-89AA-84FD36D40BE3}" srcOrd="0" destOrd="0" presId="urn:microsoft.com/office/officeart/2005/8/layout/vList2"/>
    <dgm:cxn modelId="{AF93D23A-9A86-426E-98DC-3B29666420F5}" type="presParOf" srcId="{8C7D6BF9-CB98-4CD0-A9E6-30BABB6FA4BE}" destId="{83A845B5-F208-44FD-98BB-AF776791B707}" srcOrd="1" destOrd="0" presId="urn:microsoft.com/office/officeart/2005/8/layout/vList2"/>
    <dgm:cxn modelId="{D85FC0E0-EF46-47AD-A41F-79DD49B7FD3F}" type="presParOf" srcId="{8C7D6BF9-CB98-4CD0-A9E6-30BABB6FA4BE}" destId="{A7F528D0-31AA-4295-A2A1-EDAE884C4C24}" srcOrd="2" destOrd="0" presId="urn:microsoft.com/office/officeart/2005/8/layout/vList2"/>
    <dgm:cxn modelId="{029A3021-E35D-457E-B8EC-B2517495430D}" type="presParOf" srcId="{8C7D6BF9-CB98-4CD0-A9E6-30BABB6FA4BE}" destId="{D3E88F3A-CA1A-4828-B99A-0D26D34C274A}" srcOrd="3" destOrd="0" presId="urn:microsoft.com/office/officeart/2005/8/layout/vList2"/>
    <dgm:cxn modelId="{0B128A8B-28D2-4250-8020-74BD624C3439}" type="presParOf" srcId="{8C7D6BF9-CB98-4CD0-A9E6-30BABB6FA4BE}" destId="{13A06B6D-358C-4EDE-8944-82BE93363AF1}" srcOrd="4" destOrd="0" presId="urn:microsoft.com/office/officeart/2005/8/layout/vList2"/>
    <dgm:cxn modelId="{939E0A8E-BC36-4D73-B087-295E79B8F234}" type="presParOf" srcId="{8C7D6BF9-CB98-4CD0-A9E6-30BABB6FA4BE}" destId="{F1B27D68-2FC5-455D-B44B-83D6C6A31519}" srcOrd="5" destOrd="0" presId="urn:microsoft.com/office/officeart/2005/8/layout/vList2"/>
    <dgm:cxn modelId="{3237A9F2-ABC5-4524-AB46-2F448459D8DA}" type="presParOf" srcId="{8C7D6BF9-CB98-4CD0-A9E6-30BABB6FA4BE}" destId="{2BD7F522-8D9C-42C6-A2C4-36DB7B6AF60D}" srcOrd="6" destOrd="0" presId="urn:microsoft.com/office/officeart/2005/8/layout/vList2"/>
    <dgm:cxn modelId="{421C9BA0-FB76-4C44-B313-6C642E4772C6}" type="presParOf" srcId="{8C7D6BF9-CB98-4CD0-A9E6-30BABB6FA4BE}" destId="{CF7B00E1-7973-415E-B242-54E18A400CDC}" srcOrd="7" destOrd="0" presId="urn:microsoft.com/office/officeart/2005/8/layout/vList2"/>
    <dgm:cxn modelId="{48CBCAD0-4EA7-4CE1-A130-DDF8FD9A94C9}" type="presParOf" srcId="{8C7D6BF9-CB98-4CD0-A9E6-30BABB6FA4BE}" destId="{992128AF-E6DC-49C1-B87A-1FCFB40DD110}" srcOrd="8" destOrd="0" presId="urn:microsoft.com/office/officeart/2005/8/layout/vList2"/>
    <dgm:cxn modelId="{73AD8154-9459-47A2-9C65-357A77CFA969}" type="presParOf" srcId="{8C7D6BF9-CB98-4CD0-A9E6-30BABB6FA4BE}" destId="{205BE3FA-D611-4497-8CCB-03C0D09AF74B}" srcOrd="9" destOrd="0" presId="urn:microsoft.com/office/officeart/2005/8/layout/vList2"/>
    <dgm:cxn modelId="{51B3CBD0-8BAF-4BA6-8F5D-AFC36F0766E1}" type="presParOf" srcId="{8C7D6BF9-CB98-4CD0-A9E6-30BABB6FA4BE}" destId="{46B5DC74-CAC5-4B33-8605-4F5BFFE62C3E}"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35374FE3-9675-4270-9A46-A91C0C4EBC6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it-IT"/>
        </a:p>
      </dgm:t>
    </dgm:pt>
    <dgm:pt modelId="{C469384B-257B-4A6A-BAF5-93C6790A6D59}">
      <dgm:prSet custT="1"/>
      <dgm:spPr/>
      <dgm:t>
        <a:bodyPr/>
        <a:lstStyle/>
        <a:p>
          <a:r>
            <a:rPr lang="it-IT" sz="2400" dirty="0">
              <a:latin typeface="Times New Roman" panose="02020603050405020304" pitchFamily="18" charset="0"/>
              <a:cs typeface="Times New Roman" panose="02020603050405020304" pitchFamily="18" charset="0"/>
            </a:rPr>
            <a:t>La competenza appartiene al tribunale per i minorenni e si applica il diritto italiano;</a:t>
          </a:r>
        </a:p>
      </dgm:t>
    </dgm:pt>
    <dgm:pt modelId="{7241A503-2A44-48D1-BF85-E2FD1310A12E}" type="parTrans" cxnId="{AB914407-0561-4E39-8546-8B98365AA9A6}">
      <dgm:prSet/>
      <dgm:spPr/>
      <dgm:t>
        <a:bodyPr/>
        <a:lstStyle/>
        <a:p>
          <a:endParaRPr lang="it-IT"/>
        </a:p>
      </dgm:t>
    </dgm:pt>
    <dgm:pt modelId="{544D8810-2322-4A8D-B902-45548EDBB0BC}" type="sibTrans" cxnId="{AB914407-0561-4E39-8546-8B98365AA9A6}">
      <dgm:prSet/>
      <dgm:spPr/>
      <dgm:t>
        <a:bodyPr/>
        <a:lstStyle/>
        <a:p>
          <a:endParaRPr lang="it-IT"/>
        </a:p>
      </dgm:t>
    </dgm:pt>
    <dgm:pt modelId="{7781828D-EC6B-4C43-8BBD-679FA5BCDC6D}">
      <dgm:prSet custT="1"/>
      <dgm:spPr/>
      <dgm:t>
        <a:bodyPr/>
        <a:lstStyle/>
        <a:p>
          <a:r>
            <a:rPr lang="it-IT" sz="2400" dirty="0">
              <a:latin typeface="Times New Roman" panose="02020603050405020304" pitchFamily="18" charset="0"/>
              <a:cs typeface="Times New Roman" panose="02020603050405020304" pitchFamily="18" charset="0"/>
            </a:rPr>
            <a:t>I requisiti per poter adottare sono i medesimi previsti per l’adozione piena nazionale;</a:t>
          </a:r>
        </a:p>
      </dgm:t>
    </dgm:pt>
    <dgm:pt modelId="{FD811D2C-966F-4D3A-A586-C33198F9160F}" type="parTrans" cxnId="{7C81D77B-89E8-41F6-B500-B251F628C6CE}">
      <dgm:prSet/>
      <dgm:spPr/>
      <dgm:t>
        <a:bodyPr/>
        <a:lstStyle/>
        <a:p>
          <a:endParaRPr lang="it-IT"/>
        </a:p>
      </dgm:t>
    </dgm:pt>
    <dgm:pt modelId="{D86C929E-CEA5-4E72-A08E-8BBE96D2885C}" type="sibTrans" cxnId="{7C81D77B-89E8-41F6-B500-B251F628C6CE}">
      <dgm:prSet/>
      <dgm:spPr/>
      <dgm:t>
        <a:bodyPr/>
        <a:lstStyle/>
        <a:p>
          <a:endParaRPr lang="it-IT"/>
        </a:p>
      </dgm:t>
    </dgm:pt>
    <dgm:pt modelId="{EED1FFF4-4BB9-4D7F-B225-434CC22082CB}">
      <dgm:prSet custT="1"/>
      <dgm:spPr/>
      <dgm:t>
        <a:bodyPr/>
        <a:lstStyle/>
        <a:p>
          <a:pPr algn="just"/>
          <a:r>
            <a:rPr lang="it-IT" sz="2000" dirty="0">
              <a:latin typeface="Times New Roman" panose="02020603050405020304" pitchFamily="18" charset="0"/>
              <a:cs typeface="Times New Roman" panose="02020603050405020304" pitchFamily="18" charset="0"/>
            </a:rPr>
            <a:t>La domanda può essere presentata solo al tribunale per i minorenni del luogo di residenza degli aspiranti adottanti;</a:t>
          </a:r>
        </a:p>
      </dgm:t>
    </dgm:pt>
    <dgm:pt modelId="{992CD41A-7660-4CAE-8C68-06F4A9F58FCD}" type="parTrans" cxnId="{780DEBED-867E-4A53-B944-6FD3386EDADC}">
      <dgm:prSet/>
      <dgm:spPr/>
      <dgm:t>
        <a:bodyPr/>
        <a:lstStyle/>
        <a:p>
          <a:endParaRPr lang="it-IT"/>
        </a:p>
      </dgm:t>
    </dgm:pt>
    <dgm:pt modelId="{51440880-2297-44A5-946A-5407E36A5C26}" type="sibTrans" cxnId="{780DEBED-867E-4A53-B944-6FD3386EDADC}">
      <dgm:prSet/>
      <dgm:spPr/>
      <dgm:t>
        <a:bodyPr/>
        <a:lstStyle/>
        <a:p>
          <a:endParaRPr lang="it-IT"/>
        </a:p>
      </dgm:t>
    </dgm:pt>
    <dgm:pt modelId="{1A023B4F-A9DA-49CB-8023-3AA0042F08C6}">
      <dgm:prSet custT="1"/>
      <dgm:spPr/>
      <dgm:t>
        <a:bodyPr/>
        <a:lstStyle/>
        <a:p>
          <a:pPr algn="just"/>
          <a:r>
            <a:rPr lang="it-IT" sz="2000" dirty="0">
              <a:latin typeface="Times New Roman" panose="02020603050405020304" pitchFamily="18" charset="0"/>
              <a:cs typeface="Times New Roman" panose="02020603050405020304" pitchFamily="18" charset="0"/>
            </a:rPr>
            <a:t>I servizi sociali informano gli aspiranti genitori sull’adozione internazionale, li preparano all’adozione e acquisiscono elementi sulla loro situazione, per poi trasmettere una relazione al tribunale entro 4 mesi;</a:t>
          </a:r>
        </a:p>
      </dgm:t>
    </dgm:pt>
    <dgm:pt modelId="{37273E71-5E61-4E61-9204-48F3BEE18667}" type="parTrans" cxnId="{87BBDB7C-79B8-4708-83B0-E5FB414DF113}">
      <dgm:prSet/>
      <dgm:spPr/>
      <dgm:t>
        <a:bodyPr/>
        <a:lstStyle/>
        <a:p>
          <a:endParaRPr lang="it-IT"/>
        </a:p>
      </dgm:t>
    </dgm:pt>
    <dgm:pt modelId="{705F3C7D-84B1-4B24-8BAE-7C2F0EBF776B}" type="sibTrans" cxnId="{87BBDB7C-79B8-4708-83B0-E5FB414DF113}">
      <dgm:prSet/>
      <dgm:spPr/>
      <dgm:t>
        <a:bodyPr/>
        <a:lstStyle/>
        <a:p>
          <a:endParaRPr lang="it-IT"/>
        </a:p>
      </dgm:t>
    </dgm:pt>
    <dgm:pt modelId="{E46F230E-8B13-4078-99CC-F6311467C05F}">
      <dgm:prSet custT="1"/>
      <dgm:spPr/>
      <dgm:t>
        <a:bodyPr/>
        <a:lstStyle/>
        <a:p>
          <a:pPr algn="just"/>
          <a:r>
            <a:rPr lang="it-IT" sz="2000" dirty="0">
              <a:latin typeface="Times New Roman" panose="02020603050405020304" pitchFamily="18" charset="0"/>
              <a:cs typeface="Times New Roman" panose="02020603050405020304" pitchFamily="18" charset="0"/>
            </a:rPr>
            <a:t>Il tribunale emana, entro 2 mesi dal ricevimento della relazione psico-sociale dei servizi, un decreto di idoneità o di inidoneità, contro il quale è ammesso il reclamo in appello, ma non il ricorso in cassazione;</a:t>
          </a:r>
        </a:p>
      </dgm:t>
    </dgm:pt>
    <dgm:pt modelId="{94092691-3D69-45F8-A336-8DF372D9438B}" type="parTrans" cxnId="{07E39D41-03CB-48D7-8ACF-B05A3535723B}">
      <dgm:prSet/>
      <dgm:spPr/>
      <dgm:t>
        <a:bodyPr/>
        <a:lstStyle/>
        <a:p>
          <a:endParaRPr lang="it-IT"/>
        </a:p>
      </dgm:t>
    </dgm:pt>
    <dgm:pt modelId="{F7E46698-FE43-4FB0-AE1F-70847D30AC7A}" type="sibTrans" cxnId="{07E39D41-03CB-48D7-8ACF-B05A3535723B}">
      <dgm:prSet/>
      <dgm:spPr/>
      <dgm:t>
        <a:bodyPr/>
        <a:lstStyle/>
        <a:p>
          <a:endParaRPr lang="it-IT"/>
        </a:p>
      </dgm:t>
    </dgm:pt>
    <dgm:pt modelId="{ED938B31-EC77-4414-B321-CC21588E5088}">
      <dgm:prSet custT="1"/>
      <dgm:spPr/>
      <dgm:t>
        <a:bodyPr/>
        <a:lstStyle/>
        <a:p>
          <a:pPr algn="just"/>
          <a:r>
            <a:rPr lang="it-IT" sz="2000" dirty="0">
              <a:latin typeface="Times New Roman" panose="02020603050405020304" pitchFamily="18" charset="0"/>
              <a:cs typeface="Times New Roman" panose="02020603050405020304" pitchFamily="18" charset="0"/>
            </a:rPr>
            <a:t>Il decreto di idoneità di solito si limita ad indicare solo l’età minima che deve avere il minore, ma può essere anche mirato (indicare, cioè, le caratteristiche che dovrebbe avere il bambino per agevolare l’incontro tra le parti). </a:t>
          </a:r>
        </a:p>
      </dgm:t>
    </dgm:pt>
    <dgm:pt modelId="{0D7AD8D2-3978-4410-9A24-BB72778BB0B0}" type="parTrans" cxnId="{522D64A0-CBCB-4446-A35E-7C9CE640CF5D}">
      <dgm:prSet/>
      <dgm:spPr/>
      <dgm:t>
        <a:bodyPr/>
        <a:lstStyle/>
        <a:p>
          <a:endParaRPr lang="it-IT"/>
        </a:p>
      </dgm:t>
    </dgm:pt>
    <dgm:pt modelId="{6744598E-A739-435A-B868-4AEA006D7164}" type="sibTrans" cxnId="{522D64A0-CBCB-4446-A35E-7C9CE640CF5D}">
      <dgm:prSet/>
      <dgm:spPr/>
      <dgm:t>
        <a:bodyPr/>
        <a:lstStyle/>
        <a:p>
          <a:endParaRPr lang="it-IT"/>
        </a:p>
      </dgm:t>
    </dgm:pt>
    <dgm:pt modelId="{FAB2C082-E494-4593-B346-1EE2378A88D8}" type="pres">
      <dgm:prSet presAssocID="{35374FE3-9675-4270-9A46-A91C0C4EBC65}" presName="vert0" presStyleCnt="0">
        <dgm:presLayoutVars>
          <dgm:dir/>
          <dgm:animOne val="branch"/>
          <dgm:animLvl val="lvl"/>
        </dgm:presLayoutVars>
      </dgm:prSet>
      <dgm:spPr/>
    </dgm:pt>
    <dgm:pt modelId="{12B179CC-5BE8-45CA-A6C7-646EB5903A96}" type="pres">
      <dgm:prSet presAssocID="{C469384B-257B-4A6A-BAF5-93C6790A6D59}" presName="thickLine" presStyleLbl="alignNode1" presStyleIdx="0" presStyleCnt="6"/>
      <dgm:spPr/>
    </dgm:pt>
    <dgm:pt modelId="{9722E893-F167-433B-81C5-724DDD3A1CF5}" type="pres">
      <dgm:prSet presAssocID="{C469384B-257B-4A6A-BAF5-93C6790A6D59}" presName="horz1" presStyleCnt="0"/>
      <dgm:spPr/>
    </dgm:pt>
    <dgm:pt modelId="{7B898153-EB5A-4041-B679-B72ACE81FD7E}" type="pres">
      <dgm:prSet presAssocID="{C469384B-257B-4A6A-BAF5-93C6790A6D59}" presName="tx1" presStyleLbl="revTx" presStyleIdx="0" presStyleCnt="6"/>
      <dgm:spPr/>
    </dgm:pt>
    <dgm:pt modelId="{5B596F0B-FB67-4121-9877-1CD1E6217656}" type="pres">
      <dgm:prSet presAssocID="{C469384B-257B-4A6A-BAF5-93C6790A6D59}" presName="vert1" presStyleCnt="0"/>
      <dgm:spPr/>
    </dgm:pt>
    <dgm:pt modelId="{29B40BF4-EA12-4B56-8DC1-594468D2F362}" type="pres">
      <dgm:prSet presAssocID="{7781828D-EC6B-4C43-8BBD-679FA5BCDC6D}" presName="thickLine" presStyleLbl="alignNode1" presStyleIdx="1" presStyleCnt="6"/>
      <dgm:spPr/>
    </dgm:pt>
    <dgm:pt modelId="{605AB790-C3E9-488A-A84E-794F1DBD3BBB}" type="pres">
      <dgm:prSet presAssocID="{7781828D-EC6B-4C43-8BBD-679FA5BCDC6D}" presName="horz1" presStyleCnt="0"/>
      <dgm:spPr/>
    </dgm:pt>
    <dgm:pt modelId="{B54D1F5B-4809-4C15-B589-634C6614B83B}" type="pres">
      <dgm:prSet presAssocID="{7781828D-EC6B-4C43-8BBD-679FA5BCDC6D}" presName="tx1" presStyleLbl="revTx" presStyleIdx="1" presStyleCnt="6"/>
      <dgm:spPr/>
    </dgm:pt>
    <dgm:pt modelId="{504CDB3E-AD42-4084-855B-65338109CEC4}" type="pres">
      <dgm:prSet presAssocID="{7781828D-EC6B-4C43-8BBD-679FA5BCDC6D}" presName="vert1" presStyleCnt="0"/>
      <dgm:spPr/>
    </dgm:pt>
    <dgm:pt modelId="{2B66843C-23F1-44F6-86CF-75B17C29CB03}" type="pres">
      <dgm:prSet presAssocID="{EED1FFF4-4BB9-4D7F-B225-434CC22082CB}" presName="thickLine" presStyleLbl="alignNode1" presStyleIdx="2" presStyleCnt="6"/>
      <dgm:spPr/>
    </dgm:pt>
    <dgm:pt modelId="{10EA3E3A-BC2B-4D4E-9AF4-1CCDB43DFAFD}" type="pres">
      <dgm:prSet presAssocID="{EED1FFF4-4BB9-4D7F-B225-434CC22082CB}" presName="horz1" presStyleCnt="0"/>
      <dgm:spPr/>
    </dgm:pt>
    <dgm:pt modelId="{ABD7899C-CD85-4E31-A76C-A325D17454AE}" type="pres">
      <dgm:prSet presAssocID="{EED1FFF4-4BB9-4D7F-B225-434CC22082CB}" presName="tx1" presStyleLbl="revTx" presStyleIdx="2" presStyleCnt="6"/>
      <dgm:spPr/>
    </dgm:pt>
    <dgm:pt modelId="{84BA95B9-5599-4160-A18A-0AAA6CE9DA89}" type="pres">
      <dgm:prSet presAssocID="{EED1FFF4-4BB9-4D7F-B225-434CC22082CB}" presName="vert1" presStyleCnt="0"/>
      <dgm:spPr/>
    </dgm:pt>
    <dgm:pt modelId="{C672B3F7-9627-43C1-A0D0-42130D0E3EB1}" type="pres">
      <dgm:prSet presAssocID="{1A023B4F-A9DA-49CB-8023-3AA0042F08C6}" presName="thickLine" presStyleLbl="alignNode1" presStyleIdx="3" presStyleCnt="6"/>
      <dgm:spPr/>
    </dgm:pt>
    <dgm:pt modelId="{7DC464D3-1847-460E-93F4-75B81E55146B}" type="pres">
      <dgm:prSet presAssocID="{1A023B4F-A9DA-49CB-8023-3AA0042F08C6}" presName="horz1" presStyleCnt="0"/>
      <dgm:spPr/>
    </dgm:pt>
    <dgm:pt modelId="{25B30293-83CE-4264-8ED9-65C4AED9A75B}" type="pres">
      <dgm:prSet presAssocID="{1A023B4F-A9DA-49CB-8023-3AA0042F08C6}" presName="tx1" presStyleLbl="revTx" presStyleIdx="3" presStyleCnt="6"/>
      <dgm:spPr/>
    </dgm:pt>
    <dgm:pt modelId="{60201173-65FA-4262-A126-0B81F02CF7BD}" type="pres">
      <dgm:prSet presAssocID="{1A023B4F-A9DA-49CB-8023-3AA0042F08C6}" presName="vert1" presStyleCnt="0"/>
      <dgm:spPr/>
    </dgm:pt>
    <dgm:pt modelId="{478B7A2C-7ADA-4A1E-BC02-AB028E023FB3}" type="pres">
      <dgm:prSet presAssocID="{E46F230E-8B13-4078-99CC-F6311467C05F}" presName="thickLine" presStyleLbl="alignNode1" presStyleIdx="4" presStyleCnt="6"/>
      <dgm:spPr/>
    </dgm:pt>
    <dgm:pt modelId="{01C7E12B-5966-48C7-A85A-0722A0117395}" type="pres">
      <dgm:prSet presAssocID="{E46F230E-8B13-4078-99CC-F6311467C05F}" presName="horz1" presStyleCnt="0"/>
      <dgm:spPr/>
    </dgm:pt>
    <dgm:pt modelId="{00BD4E0F-BF4F-4BCC-BDAC-EE567DB42676}" type="pres">
      <dgm:prSet presAssocID="{E46F230E-8B13-4078-99CC-F6311467C05F}" presName="tx1" presStyleLbl="revTx" presStyleIdx="4" presStyleCnt="6"/>
      <dgm:spPr/>
    </dgm:pt>
    <dgm:pt modelId="{76AE8B33-4722-4809-BE33-1B76546EBFA1}" type="pres">
      <dgm:prSet presAssocID="{E46F230E-8B13-4078-99CC-F6311467C05F}" presName="vert1" presStyleCnt="0"/>
      <dgm:spPr/>
    </dgm:pt>
    <dgm:pt modelId="{70B37D31-2E86-4667-A357-EBB886DD2020}" type="pres">
      <dgm:prSet presAssocID="{ED938B31-EC77-4414-B321-CC21588E5088}" presName="thickLine" presStyleLbl="alignNode1" presStyleIdx="5" presStyleCnt="6"/>
      <dgm:spPr/>
    </dgm:pt>
    <dgm:pt modelId="{097F9C14-7CBA-4289-AAC6-E1F1EDEBD939}" type="pres">
      <dgm:prSet presAssocID="{ED938B31-EC77-4414-B321-CC21588E5088}" presName="horz1" presStyleCnt="0"/>
      <dgm:spPr/>
    </dgm:pt>
    <dgm:pt modelId="{3CA995C7-216E-4F7C-AB4A-257796E02313}" type="pres">
      <dgm:prSet presAssocID="{ED938B31-EC77-4414-B321-CC21588E5088}" presName="tx1" presStyleLbl="revTx" presStyleIdx="5" presStyleCnt="6" custScaleY="144316"/>
      <dgm:spPr/>
    </dgm:pt>
    <dgm:pt modelId="{E8474FB0-3EE4-4783-B142-4F1102889640}" type="pres">
      <dgm:prSet presAssocID="{ED938B31-EC77-4414-B321-CC21588E5088}" presName="vert1" presStyleCnt="0"/>
      <dgm:spPr/>
    </dgm:pt>
  </dgm:ptLst>
  <dgm:cxnLst>
    <dgm:cxn modelId="{AB914407-0561-4E39-8546-8B98365AA9A6}" srcId="{35374FE3-9675-4270-9A46-A91C0C4EBC65}" destId="{C469384B-257B-4A6A-BAF5-93C6790A6D59}" srcOrd="0" destOrd="0" parTransId="{7241A503-2A44-48D1-BF85-E2FD1310A12E}" sibTransId="{544D8810-2322-4A8D-B902-45548EDBB0BC}"/>
    <dgm:cxn modelId="{07E39D41-03CB-48D7-8ACF-B05A3535723B}" srcId="{35374FE3-9675-4270-9A46-A91C0C4EBC65}" destId="{E46F230E-8B13-4078-99CC-F6311467C05F}" srcOrd="4" destOrd="0" parTransId="{94092691-3D69-45F8-A336-8DF372D9438B}" sibTransId="{F7E46698-FE43-4FB0-AE1F-70847D30AC7A}"/>
    <dgm:cxn modelId="{5D0B0065-590F-4662-A6BE-4DAE30096C1D}" type="presOf" srcId="{ED938B31-EC77-4414-B321-CC21588E5088}" destId="{3CA995C7-216E-4F7C-AB4A-257796E02313}" srcOrd="0" destOrd="0" presId="urn:microsoft.com/office/officeart/2008/layout/LinedList"/>
    <dgm:cxn modelId="{7C81D77B-89E8-41F6-B500-B251F628C6CE}" srcId="{35374FE3-9675-4270-9A46-A91C0C4EBC65}" destId="{7781828D-EC6B-4C43-8BBD-679FA5BCDC6D}" srcOrd="1" destOrd="0" parTransId="{FD811D2C-966F-4D3A-A586-C33198F9160F}" sibTransId="{D86C929E-CEA5-4E72-A08E-8BBE96D2885C}"/>
    <dgm:cxn modelId="{87BBDB7C-79B8-4708-83B0-E5FB414DF113}" srcId="{35374FE3-9675-4270-9A46-A91C0C4EBC65}" destId="{1A023B4F-A9DA-49CB-8023-3AA0042F08C6}" srcOrd="3" destOrd="0" parTransId="{37273E71-5E61-4E61-9204-48F3BEE18667}" sibTransId="{705F3C7D-84B1-4B24-8BAE-7C2F0EBF776B}"/>
    <dgm:cxn modelId="{2231C19F-16F9-45F6-A41F-DDBA90FC6DB8}" type="presOf" srcId="{7781828D-EC6B-4C43-8BBD-679FA5BCDC6D}" destId="{B54D1F5B-4809-4C15-B589-634C6614B83B}" srcOrd="0" destOrd="0" presId="urn:microsoft.com/office/officeart/2008/layout/LinedList"/>
    <dgm:cxn modelId="{522D64A0-CBCB-4446-A35E-7C9CE640CF5D}" srcId="{35374FE3-9675-4270-9A46-A91C0C4EBC65}" destId="{ED938B31-EC77-4414-B321-CC21588E5088}" srcOrd="5" destOrd="0" parTransId="{0D7AD8D2-3978-4410-9A24-BB72778BB0B0}" sibTransId="{6744598E-A739-435A-B868-4AEA006D7164}"/>
    <dgm:cxn modelId="{EDD5D2A3-2E3A-40D7-BF20-BC9B2021EEA6}" type="presOf" srcId="{C469384B-257B-4A6A-BAF5-93C6790A6D59}" destId="{7B898153-EB5A-4041-B679-B72ACE81FD7E}" srcOrd="0" destOrd="0" presId="urn:microsoft.com/office/officeart/2008/layout/LinedList"/>
    <dgm:cxn modelId="{B06789AA-4572-4511-944C-8B372E7E0C10}" type="presOf" srcId="{35374FE3-9675-4270-9A46-A91C0C4EBC65}" destId="{FAB2C082-E494-4593-B346-1EE2378A88D8}" srcOrd="0" destOrd="0" presId="urn:microsoft.com/office/officeart/2008/layout/LinedList"/>
    <dgm:cxn modelId="{7E90ADCD-854A-405E-AF2F-99D12FF7C84F}" type="presOf" srcId="{1A023B4F-A9DA-49CB-8023-3AA0042F08C6}" destId="{25B30293-83CE-4264-8ED9-65C4AED9A75B}" srcOrd="0" destOrd="0" presId="urn:microsoft.com/office/officeart/2008/layout/LinedList"/>
    <dgm:cxn modelId="{C9C2A2DD-7ED2-435E-80D3-3773B01CD3FB}" type="presOf" srcId="{EED1FFF4-4BB9-4D7F-B225-434CC22082CB}" destId="{ABD7899C-CD85-4E31-A76C-A325D17454AE}" srcOrd="0" destOrd="0" presId="urn:microsoft.com/office/officeart/2008/layout/LinedList"/>
    <dgm:cxn modelId="{780DEBED-867E-4A53-B944-6FD3386EDADC}" srcId="{35374FE3-9675-4270-9A46-A91C0C4EBC65}" destId="{EED1FFF4-4BB9-4D7F-B225-434CC22082CB}" srcOrd="2" destOrd="0" parTransId="{992CD41A-7660-4CAE-8C68-06F4A9F58FCD}" sibTransId="{51440880-2297-44A5-946A-5407E36A5C26}"/>
    <dgm:cxn modelId="{3E0BD8F0-C169-4F41-A7CA-FFAEEF07A920}" type="presOf" srcId="{E46F230E-8B13-4078-99CC-F6311467C05F}" destId="{00BD4E0F-BF4F-4BCC-BDAC-EE567DB42676}" srcOrd="0" destOrd="0" presId="urn:microsoft.com/office/officeart/2008/layout/LinedList"/>
    <dgm:cxn modelId="{24C75AF5-1B27-4DE3-BF4F-07DB8093B837}" type="presParOf" srcId="{FAB2C082-E494-4593-B346-1EE2378A88D8}" destId="{12B179CC-5BE8-45CA-A6C7-646EB5903A96}" srcOrd="0" destOrd="0" presId="urn:microsoft.com/office/officeart/2008/layout/LinedList"/>
    <dgm:cxn modelId="{16CE02AD-24A9-4E14-8EFF-D35E453E1264}" type="presParOf" srcId="{FAB2C082-E494-4593-B346-1EE2378A88D8}" destId="{9722E893-F167-433B-81C5-724DDD3A1CF5}" srcOrd="1" destOrd="0" presId="urn:microsoft.com/office/officeart/2008/layout/LinedList"/>
    <dgm:cxn modelId="{5330ADAE-33EA-4743-BDFC-64D816426949}" type="presParOf" srcId="{9722E893-F167-433B-81C5-724DDD3A1CF5}" destId="{7B898153-EB5A-4041-B679-B72ACE81FD7E}" srcOrd="0" destOrd="0" presId="urn:microsoft.com/office/officeart/2008/layout/LinedList"/>
    <dgm:cxn modelId="{E3B81039-3293-4D56-A669-CD0AECF44ACC}" type="presParOf" srcId="{9722E893-F167-433B-81C5-724DDD3A1CF5}" destId="{5B596F0B-FB67-4121-9877-1CD1E6217656}" srcOrd="1" destOrd="0" presId="urn:microsoft.com/office/officeart/2008/layout/LinedList"/>
    <dgm:cxn modelId="{C7EBFD51-39F7-4581-A6B7-97C5A68EBAAF}" type="presParOf" srcId="{FAB2C082-E494-4593-B346-1EE2378A88D8}" destId="{29B40BF4-EA12-4B56-8DC1-594468D2F362}" srcOrd="2" destOrd="0" presId="urn:microsoft.com/office/officeart/2008/layout/LinedList"/>
    <dgm:cxn modelId="{A3D4309F-B3AD-4E9F-9AEB-1DA993646C1D}" type="presParOf" srcId="{FAB2C082-E494-4593-B346-1EE2378A88D8}" destId="{605AB790-C3E9-488A-A84E-794F1DBD3BBB}" srcOrd="3" destOrd="0" presId="urn:microsoft.com/office/officeart/2008/layout/LinedList"/>
    <dgm:cxn modelId="{DC44E1BF-0D51-4AA6-AAE5-A56C5486919C}" type="presParOf" srcId="{605AB790-C3E9-488A-A84E-794F1DBD3BBB}" destId="{B54D1F5B-4809-4C15-B589-634C6614B83B}" srcOrd="0" destOrd="0" presId="urn:microsoft.com/office/officeart/2008/layout/LinedList"/>
    <dgm:cxn modelId="{1CB4136D-D2FF-46E6-B95E-53E21E8F13A0}" type="presParOf" srcId="{605AB790-C3E9-488A-A84E-794F1DBD3BBB}" destId="{504CDB3E-AD42-4084-855B-65338109CEC4}" srcOrd="1" destOrd="0" presId="urn:microsoft.com/office/officeart/2008/layout/LinedList"/>
    <dgm:cxn modelId="{B5FFAF85-D29F-4C4B-A016-0F8C20BDE457}" type="presParOf" srcId="{FAB2C082-E494-4593-B346-1EE2378A88D8}" destId="{2B66843C-23F1-44F6-86CF-75B17C29CB03}" srcOrd="4" destOrd="0" presId="urn:microsoft.com/office/officeart/2008/layout/LinedList"/>
    <dgm:cxn modelId="{81B26FF9-7FBA-48B8-84C2-5ADB8EFC93F7}" type="presParOf" srcId="{FAB2C082-E494-4593-B346-1EE2378A88D8}" destId="{10EA3E3A-BC2B-4D4E-9AF4-1CCDB43DFAFD}" srcOrd="5" destOrd="0" presId="urn:microsoft.com/office/officeart/2008/layout/LinedList"/>
    <dgm:cxn modelId="{29E55329-3160-4E50-8636-59BC38ACCA72}" type="presParOf" srcId="{10EA3E3A-BC2B-4D4E-9AF4-1CCDB43DFAFD}" destId="{ABD7899C-CD85-4E31-A76C-A325D17454AE}" srcOrd="0" destOrd="0" presId="urn:microsoft.com/office/officeart/2008/layout/LinedList"/>
    <dgm:cxn modelId="{83F7AED8-0D98-4F2F-8523-619EC12C9DEC}" type="presParOf" srcId="{10EA3E3A-BC2B-4D4E-9AF4-1CCDB43DFAFD}" destId="{84BA95B9-5599-4160-A18A-0AAA6CE9DA89}" srcOrd="1" destOrd="0" presId="urn:microsoft.com/office/officeart/2008/layout/LinedList"/>
    <dgm:cxn modelId="{44D9FC56-85AA-44DE-B1ED-91D92C9080E1}" type="presParOf" srcId="{FAB2C082-E494-4593-B346-1EE2378A88D8}" destId="{C672B3F7-9627-43C1-A0D0-42130D0E3EB1}" srcOrd="6" destOrd="0" presId="urn:microsoft.com/office/officeart/2008/layout/LinedList"/>
    <dgm:cxn modelId="{D36736CA-A791-4C4A-9AFA-8EB290C2B548}" type="presParOf" srcId="{FAB2C082-E494-4593-B346-1EE2378A88D8}" destId="{7DC464D3-1847-460E-93F4-75B81E55146B}" srcOrd="7" destOrd="0" presId="urn:microsoft.com/office/officeart/2008/layout/LinedList"/>
    <dgm:cxn modelId="{46E75239-BD06-4304-BBE7-5FD1879B4E42}" type="presParOf" srcId="{7DC464D3-1847-460E-93F4-75B81E55146B}" destId="{25B30293-83CE-4264-8ED9-65C4AED9A75B}" srcOrd="0" destOrd="0" presId="urn:microsoft.com/office/officeart/2008/layout/LinedList"/>
    <dgm:cxn modelId="{06F15E67-6A11-499B-BC12-CB6230DC9AAB}" type="presParOf" srcId="{7DC464D3-1847-460E-93F4-75B81E55146B}" destId="{60201173-65FA-4262-A126-0B81F02CF7BD}" srcOrd="1" destOrd="0" presId="urn:microsoft.com/office/officeart/2008/layout/LinedList"/>
    <dgm:cxn modelId="{7D7F7FD6-E692-4933-82E5-96FD6483CD2C}" type="presParOf" srcId="{FAB2C082-E494-4593-B346-1EE2378A88D8}" destId="{478B7A2C-7ADA-4A1E-BC02-AB028E023FB3}" srcOrd="8" destOrd="0" presId="urn:microsoft.com/office/officeart/2008/layout/LinedList"/>
    <dgm:cxn modelId="{9FF1B980-EC14-4BC2-B5AD-DA45502E4F8D}" type="presParOf" srcId="{FAB2C082-E494-4593-B346-1EE2378A88D8}" destId="{01C7E12B-5966-48C7-A85A-0722A0117395}" srcOrd="9" destOrd="0" presId="urn:microsoft.com/office/officeart/2008/layout/LinedList"/>
    <dgm:cxn modelId="{CFF22D54-F765-40E1-8C8E-4A89A4DA95B1}" type="presParOf" srcId="{01C7E12B-5966-48C7-A85A-0722A0117395}" destId="{00BD4E0F-BF4F-4BCC-BDAC-EE567DB42676}" srcOrd="0" destOrd="0" presId="urn:microsoft.com/office/officeart/2008/layout/LinedList"/>
    <dgm:cxn modelId="{AED73DF3-738F-459D-BFE6-4809DAE55E45}" type="presParOf" srcId="{01C7E12B-5966-48C7-A85A-0722A0117395}" destId="{76AE8B33-4722-4809-BE33-1B76546EBFA1}" srcOrd="1" destOrd="0" presId="urn:microsoft.com/office/officeart/2008/layout/LinedList"/>
    <dgm:cxn modelId="{CC29CA4E-5301-4EBF-A06E-FDA1FBA8C11E}" type="presParOf" srcId="{FAB2C082-E494-4593-B346-1EE2378A88D8}" destId="{70B37D31-2E86-4667-A357-EBB886DD2020}" srcOrd="10" destOrd="0" presId="urn:microsoft.com/office/officeart/2008/layout/LinedList"/>
    <dgm:cxn modelId="{3E3BD481-CC6D-4A2B-893E-FF9212E87EC1}" type="presParOf" srcId="{FAB2C082-E494-4593-B346-1EE2378A88D8}" destId="{097F9C14-7CBA-4289-AAC6-E1F1EDEBD939}" srcOrd="11" destOrd="0" presId="urn:microsoft.com/office/officeart/2008/layout/LinedList"/>
    <dgm:cxn modelId="{862DC65E-ED0E-4188-9874-2A1237693C86}" type="presParOf" srcId="{097F9C14-7CBA-4289-AAC6-E1F1EDEBD939}" destId="{3CA995C7-216E-4F7C-AB4A-257796E02313}" srcOrd="0" destOrd="0" presId="urn:microsoft.com/office/officeart/2008/layout/LinedList"/>
    <dgm:cxn modelId="{DB6720D4-B9D1-4BC7-ADC2-88C03DB25558}" type="presParOf" srcId="{097F9C14-7CBA-4289-AAC6-E1F1EDEBD939}" destId="{E8474FB0-3EE4-4783-B142-4F110288964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21688363-0107-4792-959F-0242D003609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it-IT"/>
        </a:p>
      </dgm:t>
    </dgm:pt>
    <dgm:pt modelId="{E5DB01CA-2DD6-434B-9C64-86B80B7E580F}">
      <dgm:prSet custT="1"/>
      <dgm:spPr/>
      <dgm:t>
        <a:bodyPr/>
        <a:lstStyle/>
        <a:p>
          <a:pPr algn="just"/>
          <a:r>
            <a:rPr lang="it-IT" sz="2400" dirty="0">
              <a:latin typeface="Times New Roman" panose="02020603050405020304" pitchFamily="18" charset="0"/>
              <a:cs typeface="Times New Roman" panose="02020603050405020304" pitchFamily="18" charset="0"/>
            </a:rPr>
            <a:t>Entro un anno dal decreto di idoneità, la coppia deve indicare l’ente autorizzato che svolgerà le pratiche di adozione nel paese straniero e deve indicare il paese;</a:t>
          </a:r>
        </a:p>
      </dgm:t>
    </dgm:pt>
    <dgm:pt modelId="{72B2CAF5-E624-4A40-9D57-F837EA6108D0}" type="parTrans" cxnId="{8A6B204A-F339-49B9-942A-DE30BAD3F2F7}">
      <dgm:prSet/>
      <dgm:spPr/>
      <dgm:t>
        <a:bodyPr/>
        <a:lstStyle/>
        <a:p>
          <a:endParaRPr lang="it-IT"/>
        </a:p>
      </dgm:t>
    </dgm:pt>
    <dgm:pt modelId="{F0103C04-187B-4C1B-8E9D-0E9983463981}" type="sibTrans" cxnId="{8A6B204A-F339-49B9-942A-DE30BAD3F2F7}">
      <dgm:prSet/>
      <dgm:spPr/>
      <dgm:t>
        <a:bodyPr/>
        <a:lstStyle/>
        <a:p>
          <a:endParaRPr lang="it-IT"/>
        </a:p>
      </dgm:t>
    </dgm:pt>
    <dgm:pt modelId="{C15A16E8-592B-461D-B0A1-A3F87820D4CD}">
      <dgm:prSet custT="1"/>
      <dgm:spPr/>
      <dgm:t>
        <a:bodyPr/>
        <a:lstStyle/>
        <a:p>
          <a:pPr algn="just"/>
          <a:r>
            <a:rPr lang="it-IT" sz="2400" dirty="0">
              <a:latin typeface="Times New Roman" panose="02020603050405020304" pitchFamily="18" charset="0"/>
              <a:cs typeface="Times New Roman" panose="02020603050405020304" pitchFamily="18" charset="0"/>
            </a:rPr>
            <a:t>L’ente trasmette all’autorità straniera la domanda di adozione, il decreto di idoneità e la relazione psico-sociale;</a:t>
          </a:r>
        </a:p>
      </dgm:t>
    </dgm:pt>
    <dgm:pt modelId="{469C8E3D-EE5C-46C9-9BB2-596D5F08D70B}" type="parTrans" cxnId="{3B611860-54F7-4E44-95AB-C1C199099509}">
      <dgm:prSet/>
      <dgm:spPr/>
      <dgm:t>
        <a:bodyPr/>
        <a:lstStyle/>
        <a:p>
          <a:endParaRPr lang="it-IT"/>
        </a:p>
      </dgm:t>
    </dgm:pt>
    <dgm:pt modelId="{A84A5105-17D9-4A3C-83C0-0225B9AAC2DF}" type="sibTrans" cxnId="{3B611860-54F7-4E44-95AB-C1C199099509}">
      <dgm:prSet/>
      <dgm:spPr/>
      <dgm:t>
        <a:bodyPr/>
        <a:lstStyle/>
        <a:p>
          <a:endParaRPr lang="it-IT"/>
        </a:p>
      </dgm:t>
    </dgm:pt>
    <dgm:pt modelId="{6DC61058-CBD9-4128-93D4-2C71CEA768D6}">
      <dgm:prSet custT="1"/>
      <dgm:spPr/>
      <dgm:t>
        <a:bodyPr/>
        <a:lstStyle/>
        <a:p>
          <a:pPr algn="just"/>
          <a:r>
            <a:rPr lang="it-IT" sz="2400" dirty="0">
              <a:latin typeface="Times New Roman" panose="02020603050405020304" pitchFamily="18" charset="0"/>
              <a:cs typeface="Times New Roman" panose="02020603050405020304" pitchFamily="18" charset="0"/>
            </a:rPr>
            <a:t>L’ente raccoglie la proposta di abbinamento fatta dall’autorità straniera, accompagnata dalle informazioni rilevanti sul minore, e la trasmette agli aspiranti adottanti;</a:t>
          </a:r>
        </a:p>
      </dgm:t>
    </dgm:pt>
    <dgm:pt modelId="{0877943E-5CD5-4FD3-BB2D-F6EDEFE06AD3}" type="parTrans" cxnId="{0795B178-2C49-4DEB-A63D-4B21667F7FAE}">
      <dgm:prSet/>
      <dgm:spPr/>
      <dgm:t>
        <a:bodyPr/>
        <a:lstStyle/>
        <a:p>
          <a:endParaRPr lang="it-IT"/>
        </a:p>
      </dgm:t>
    </dgm:pt>
    <dgm:pt modelId="{D5F26F64-B697-43CC-BA29-9E0AB8AC9DAC}" type="sibTrans" cxnId="{0795B178-2C49-4DEB-A63D-4B21667F7FAE}">
      <dgm:prSet/>
      <dgm:spPr/>
      <dgm:t>
        <a:bodyPr/>
        <a:lstStyle/>
        <a:p>
          <a:endParaRPr lang="it-IT"/>
        </a:p>
      </dgm:t>
    </dgm:pt>
    <dgm:pt modelId="{57E268A6-8CD0-4355-8312-0D26B70684ED}">
      <dgm:prSet custT="1"/>
      <dgm:spPr/>
      <dgm:t>
        <a:bodyPr/>
        <a:lstStyle/>
        <a:p>
          <a:pPr algn="just"/>
          <a:r>
            <a:rPr lang="it-IT" sz="2400" dirty="0">
              <a:latin typeface="Times New Roman" panose="02020603050405020304" pitchFamily="18" charset="0"/>
              <a:cs typeface="Times New Roman" panose="02020603050405020304" pitchFamily="18" charset="0"/>
            </a:rPr>
            <a:t>Se la coppia esprime il consenso scritto all’incontro con il minore, l’ente lo organizza;</a:t>
          </a:r>
        </a:p>
      </dgm:t>
    </dgm:pt>
    <dgm:pt modelId="{368A2E04-55A6-4525-89EA-4F688B49BC85}" type="parTrans" cxnId="{64B9156E-E250-4313-B756-616EC502875B}">
      <dgm:prSet/>
      <dgm:spPr/>
      <dgm:t>
        <a:bodyPr/>
        <a:lstStyle/>
        <a:p>
          <a:endParaRPr lang="it-IT"/>
        </a:p>
      </dgm:t>
    </dgm:pt>
    <dgm:pt modelId="{222E87B3-7745-48F4-8162-ADD8A8024ECF}" type="sibTrans" cxnId="{64B9156E-E250-4313-B756-616EC502875B}">
      <dgm:prSet/>
      <dgm:spPr/>
      <dgm:t>
        <a:bodyPr/>
        <a:lstStyle/>
        <a:p>
          <a:endParaRPr lang="it-IT"/>
        </a:p>
      </dgm:t>
    </dgm:pt>
    <dgm:pt modelId="{C4BBB59B-E9F2-400C-BED0-5B58F2104E9D}">
      <dgm:prSet custT="1"/>
      <dgm:spPr/>
      <dgm:t>
        <a:bodyPr/>
        <a:lstStyle/>
        <a:p>
          <a:pPr algn="just"/>
          <a:r>
            <a:rPr lang="it-IT" sz="2400" dirty="0">
              <a:latin typeface="Times New Roman" panose="02020603050405020304" pitchFamily="18" charset="0"/>
              <a:cs typeface="Times New Roman" panose="02020603050405020304" pitchFamily="18" charset="0"/>
            </a:rPr>
            <a:t>Dopo l’incontro, se la coppia conferma l’intenzione di adottare il minore e l’ente concorda, l’autorità straniera emana il provvedimento di adozione (a volte il provvedimento è di semplice affidamento, nel qual caso la pronuncia definitiva dell’adozione sarà fatta in seguito in Italia);</a:t>
          </a:r>
        </a:p>
      </dgm:t>
    </dgm:pt>
    <dgm:pt modelId="{AD9E3A85-88DD-438F-8C7A-7A306C8E0559}" type="parTrans" cxnId="{75842259-1053-4A10-93F3-184F75923B44}">
      <dgm:prSet/>
      <dgm:spPr/>
      <dgm:t>
        <a:bodyPr/>
        <a:lstStyle/>
        <a:p>
          <a:endParaRPr lang="it-IT"/>
        </a:p>
      </dgm:t>
    </dgm:pt>
    <dgm:pt modelId="{8E5B1A02-7480-42E0-86E8-BBD357AE9439}" type="sibTrans" cxnId="{75842259-1053-4A10-93F3-184F75923B44}">
      <dgm:prSet/>
      <dgm:spPr/>
      <dgm:t>
        <a:bodyPr/>
        <a:lstStyle/>
        <a:p>
          <a:endParaRPr lang="it-IT"/>
        </a:p>
      </dgm:t>
    </dgm:pt>
    <dgm:pt modelId="{F7A3012D-09BD-4CD7-8971-909C0AFB8737}">
      <dgm:prSet custT="1"/>
      <dgm:spPr/>
      <dgm:t>
        <a:bodyPr/>
        <a:lstStyle/>
        <a:p>
          <a:r>
            <a:rPr lang="it-IT" sz="2400" dirty="0">
              <a:latin typeface="Times New Roman" panose="02020603050405020304" pitchFamily="18" charset="0"/>
              <a:cs typeface="Times New Roman" panose="02020603050405020304" pitchFamily="18" charset="0"/>
            </a:rPr>
            <a:t>Se la coppia rifiuta o l’ente non concorda, l’ente informa l’autorità straniera e la CAI;</a:t>
          </a:r>
        </a:p>
      </dgm:t>
    </dgm:pt>
    <dgm:pt modelId="{18700C77-875C-48DE-8D96-A0EE34FABB35}" type="parTrans" cxnId="{6BEBED69-8D0C-46CF-9308-4A3D724B4743}">
      <dgm:prSet/>
      <dgm:spPr/>
      <dgm:t>
        <a:bodyPr/>
        <a:lstStyle/>
        <a:p>
          <a:endParaRPr lang="it-IT"/>
        </a:p>
      </dgm:t>
    </dgm:pt>
    <dgm:pt modelId="{759E9393-5AC1-4E50-9351-F167643DE5BF}" type="sibTrans" cxnId="{6BEBED69-8D0C-46CF-9308-4A3D724B4743}">
      <dgm:prSet/>
      <dgm:spPr/>
      <dgm:t>
        <a:bodyPr/>
        <a:lstStyle/>
        <a:p>
          <a:endParaRPr lang="it-IT"/>
        </a:p>
      </dgm:t>
    </dgm:pt>
    <dgm:pt modelId="{57AB2472-F77C-4BFE-959F-78B988ECFF68}" type="pres">
      <dgm:prSet presAssocID="{21688363-0107-4792-959F-0242D0036090}" presName="vert0" presStyleCnt="0">
        <dgm:presLayoutVars>
          <dgm:dir/>
          <dgm:animOne val="branch"/>
          <dgm:animLvl val="lvl"/>
        </dgm:presLayoutVars>
      </dgm:prSet>
      <dgm:spPr/>
    </dgm:pt>
    <dgm:pt modelId="{7A8A6E02-09B3-49A2-A155-29381F2EE6A9}" type="pres">
      <dgm:prSet presAssocID="{E5DB01CA-2DD6-434B-9C64-86B80B7E580F}" presName="thickLine" presStyleLbl="alignNode1" presStyleIdx="0" presStyleCnt="6"/>
      <dgm:spPr/>
    </dgm:pt>
    <dgm:pt modelId="{9CF237C2-98E9-4339-9764-B8A3A14061A8}" type="pres">
      <dgm:prSet presAssocID="{E5DB01CA-2DD6-434B-9C64-86B80B7E580F}" presName="horz1" presStyleCnt="0"/>
      <dgm:spPr/>
    </dgm:pt>
    <dgm:pt modelId="{1C54A94E-5042-4C29-BD43-2DECE8775EC3}" type="pres">
      <dgm:prSet presAssocID="{E5DB01CA-2DD6-434B-9C64-86B80B7E580F}" presName="tx1" presStyleLbl="revTx" presStyleIdx="0" presStyleCnt="6"/>
      <dgm:spPr/>
    </dgm:pt>
    <dgm:pt modelId="{C212F3B6-E9A1-4129-9FF2-691486028A0D}" type="pres">
      <dgm:prSet presAssocID="{E5DB01CA-2DD6-434B-9C64-86B80B7E580F}" presName="vert1" presStyleCnt="0"/>
      <dgm:spPr/>
    </dgm:pt>
    <dgm:pt modelId="{BE5E367F-E1BB-4569-B0D2-D529BAF8A06D}" type="pres">
      <dgm:prSet presAssocID="{C15A16E8-592B-461D-B0A1-A3F87820D4CD}" presName="thickLine" presStyleLbl="alignNode1" presStyleIdx="1" presStyleCnt="6"/>
      <dgm:spPr/>
    </dgm:pt>
    <dgm:pt modelId="{47C2CD6C-A2E7-4934-8E16-8047AB3C036E}" type="pres">
      <dgm:prSet presAssocID="{C15A16E8-592B-461D-B0A1-A3F87820D4CD}" presName="horz1" presStyleCnt="0"/>
      <dgm:spPr/>
    </dgm:pt>
    <dgm:pt modelId="{41C406E8-824C-44E0-A854-752FAD083C82}" type="pres">
      <dgm:prSet presAssocID="{C15A16E8-592B-461D-B0A1-A3F87820D4CD}" presName="tx1" presStyleLbl="revTx" presStyleIdx="1" presStyleCnt="6"/>
      <dgm:spPr/>
    </dgm:pt>
    <dgm:pt modelId="{7145BEB8-AA97-4946-9162-75629551C4E4}" type="pres">
      <dgm:prSet presAssocID="{C15A16E8-592B-461D-B0A1-A3F87820D4CD}" presName="vert1" presStyleCnt="0"/>
      <dgm:spPr/>
    </dgm:pt>
    <dgm:pt modelId="{561F95E1-DA4F-4150-B0FB-54C947FAB0A7}" type="pres">
      <dgm:prSet presAssocID="{6DC61058-CBD9-4128-93D4-2C71CEA768D6}" presName="thickLine" presStyleLbl="alignNode1" presStyleIdx="2" presStyleCnt="6"/>
      <dgm:spPr/>
    </dgm:pt>
    <dgm:pt modelId="{396C6334-6846-4C8B-B094-7B5F41BB0407}" type="pres">
      <dgm:prSet presAssocID="{6DC61058-CBD9-4128-93D4-2C71CEA768D6}" presName="horz1" presStyleCnt="0"/>
      <dgm:spPr/>
    </dgm:pt>
    <dgm:pt modelId="{4D0EE77B-2F7B-4F61-82F8-DEDE61A9E464}" type="pres">
      <dgm:prSet presAssocID="{6DC61058-CBD9-4128-93D4-2C71CEA768D6}" presName="tx1" presStyleLbl="revTx" presStyleIdx="2" presStyleCnt="6"/>
      <dgm:spPr/>
    </dgm:pt>
    <dgm:pt modelId="{BE1CA63B-20F6-4ACD-BA94-FCCBC344C04A}" type="pres">
      <dgm:prSet presAssocID="{6DC61058-CBD9-4128-93D4-2C71CEA768D6}" presName="vert1" presStyleCnt="0"/>
      <dgm:spPr/>
    </dgm:pt>
    <dgm:pt modelId="{1A7E1E35-0D9B-4A90-92D9-8576329AFC73}" type="pres">
      <dgm:prSet presAssocID="{57E268A6-8CD0-4355-8312-0D26B70684ED}" presName="thickLine" presStyleLbl="alignNode1" presStyleIdx="3" presStyleCnt="6"/>
      <dgm:spPr/>
    </dgm:pt>
    <dgm:pt modelId="{3C179DC7-9862-49D5-8F37-CF0AFEE54509}" type="pres">
      <dgm:prSet presAssocID="{57E268A6-8CD0-4355-8312-0D26B70684ED}" presName="horz1" presStyleCnt="0"/>
      <dgm:spPr/>
    </dgm:pt>
    <dgm:pt modelId="{E1996180-4AB6-4C46-9270-2D9D412C9EED}" type="pres">
      <dgm:prSet presAssocID="{57E268A6-8CD0-4355-8312-0D26B70684ED}" presName="tx1" presStyleLbl="revTx" presStyleIdx="3" presStyleCnt="6"/>
      <dgm:spPr/>
    </dgm:pt>
    <dgm:pt modelId="{1E7283D6-E738-4976-8F44-54281240470D}" type="pres">
      <dgm:prSet presAssocID="{57E268A6-8CD0-4355-8312-0D26B70684ED}" presName="vert1" presStyleCnt="0"/>
      <dgm:spPr/>
    </dgm:pt>
    <dgm:pt modelId="{C483D93E-F7B4-4BD5-BAE1-0BA18C3F1170}" type="pres">
      <dgm:prSet presAssocID="{C4BBB59B-E9F2-400C-BED0-5B58F2104E9D}" presName="thickLine" presStyleLbl="alignNode1" presStyleIdx="4" presStyleCnt="6"/>
      <dgm:spPr/>
    </dgm:pt>
    <dgm:pt modelId="{D1D1952F-AD86-4B3E-BB57-97925DF16297}" type="pres">
      <dgm:prSet presAssocID="{C4BBB59B-E9F2-400C-BED0-5B58F2104E9D}" presName="horz1" presStyleCnt="0"/>
      <dgm:spPr/>
    </dgm:pt>
    <dgm:pt modelId="{67CCF8B0-545F-46C9-8DCC-65483E1EEF19}" type="pres">
      <dgm:prSet presAssocID="{C4BBB59B-E9F2-400C-BED0-5B58F2104E9D}" presName="tx1" presStyleLbl="revTx" presStyleIdx="4" presStyleCnt="6" custScaleY="166536"/>
      <dgm:spPr/>
    </dgm:pt>
    <dgm:pt modelId="{B70F4071-34C2-46A3-BB2E-E13EA99205D7}" type="pres">
      <dgm:prSet presAssocID="{C4BBB59B-E9F2-400C-BED0-5B58F2104E9D}" presName="vert1" presStyleCnt="0"/>
      <dgm:spPr/>
    </dgm:pt>
    <dgm:pt modelId="{DB25771A-994B-4590-8947-CA474E727C0F}" type="pres">
      <dgm:prSet presAssocID="{F7A3012D-09BD-4CD7-8971-909C0AFB8737}" presName="thickLine" presStyleLbl="alignNode1" presStyleIdx="5" presStyleCnt="6"/>
      <dgm:spPr/>
    </dgm:pt>
    <dgm:pt modelId="{9045A229-36C8-47A5-9142-C66CC53B9864}" type="pres">
      <dgm:prSet presAssocID="{F7A3012D-09BD-4CD7-8971-909C0AFB8737}" presName="horz1" presStyleCnt="0"/>
      <dgm:spPr/>
    </dgm:pt>
    <dgm:pt modelId="{0E3F1CA4-25BE-4600-8BD9-D0911A1C078D}" type="pres">
      <dgm:prSet presAssocID="{F7A3012D-09BD-4CD7-8971-909C0AFB8737}" presName="tx1" presStyleLbl="revTx" presStyleIdx="5" presStyleCnt="6"/>
      <dgm:spPr/>
    </dgm:pt>
    <dgm:pt modelId="{A226FFF8-9053-4B05-BD2D-EC1167C1A9D4}" type="pres">
      <dgm:prSet presAssocID="{F7A3012D-09BD-4CD7-8971-909C0AFB8737}" presName="vert1" presStyleCnt="0"/>
      <dgm:spPr/>
    </dgm:pt>
  </dgm:ptLst>
  <dgm:cxnLst>
    <dgm:cxn modelId="{B3F1FA10-2982-4727-82E3-62D2E3173503}" type="presOf" srcId="{C15A16E8-592B-461D-B0A1-A3F87820D4CD}" destId="{41C406E8-824C-44E0-A854-752FAD083C82}" srcOrd="0" destOrd="0" presId="urn:microsoft.com/office/officeart/2008/layout/LinedList"/>
    <dgm:cxn modelId="{27796614-E961-4992-AC9D-7B8398949B4F}" type="presOf" srcId="{E5DB01CA-2DD6-434B-9C64-86B80B7E580F}" destId="{1C54A94E-5042-4C29-BD43-2DECE8775EC3}" srcOrd="0" destOrd="0" presId="urn:microsoft.com/office/officeart/2008/layout/LinedList"/>
    <dgm:cxn modelId="{3B611860-54F7-4E44-95AB-C1C199099509}" srcId="{21688363-0107-4792-959F-0242D0036090}" destId="{C15A16E8-592B-461D-B0A1-A3F87820D4CD}" srcOrd="1" destOrd="0" parTransId="{469C8E3D-EE5C-46C9-9BB2-596D5F08D70B}" sibTransId="{A84A5105-17D9-4A3C-83C0-0225B9AAC2DF}"/>
    <dgm:cxn modelId="{6BEBED69-8D0C-46CF-9308-4A3D724B4743}" srcId="{21688363-0107-4792-959F-0242D0036090}" destId="{F7A3012D-09BD-4CD7-8971-909C0AFB8737}" srcOrd="5" destOrd="0" parTransId="{18700C77-875C-48DE-8D96-A0EE34FABB35}" sibTransId="{759E9393-5AC1-4E50-9351-F167643DE5BF}"/>
    <dgm:cxn modelId="{8A6B204A-F339-49B9-942A-DE30BAD3F2F7}" srcId="{21688363-0107-4792-959F-0242D0036090}" destId="{E5DB01CA-2DD6-434B-9C64-86B80B7E580F}" srcOrd="0" destOrd="0" parTransId="{72B2CAF5-E624-4A40-9D57-F837EA6108D0}" sibTransId="{F0103C04-187B-4C1B-8E9D-0E9983463981}"/>
    <dgm:cxn modelId="{64B9156E-E250-4313-B756-616EC502875B}" srcId="{21688363-0107-4792-959F-0242D0036090}" destId="{57E268A6-8CD0-4355-8312-0D26B70684ED}" srcOrd="3" destOrd="0" parTransId="{368A2E04-55A6-4525-89EA-4F688B49BC85}" sibTransId="{222E87B3-7745-48F4-8162-ADD8A8024ECF}"/>
    <dgm:cxn modelId="{0795B178-2C49-4DEB-A63D-4B21667F7FAE}" srcId="{21688363-0107-4792-959F-0242D0036090}" destId="{6DC61058-CBD9-4128-93D4-2C71CEA768D6}" srcOrd="2" destOrd="0" parTransId="{0877943E-5CD5-4FD3-BB2D-F6EDEFE06AD3}" sibTransId="{D5F26F64-B697-43CC-BA29-9E0AB8AC9DAC}"/>
    <dgm:cxn modelId="{75842259-1053-4A10-93F3-184F75923B44}" srcId="{21688363-0107-4792-959F-0242D0036090}" destId="{C4BBB59B-E9F2-400C-BED0-5B58F2104E9D}" srcOrd="4" destOrd="0" parTransId="{AD9E3A85-88DD-438F-8C7A-7A306C8E0559}" sibTransId="{8E5B1A02-7480-42E0-86E8-BBD357AE9439}"/>
    <dgm:cxn modelId="{0F2FDC9E-C4FD-47D8-9297-DCFD7179F397}" type="presOf" srcId="{C4BBB59B-E9F2-400C-BED0-5B58F2104E9D}" destId="{67CCF8B0-545F-46C9-8DCC-65483E1EEF19}" srcOrd="0" destOrd="0" presId="urn:microsoft.com/office/officeart/2008/layout/LinedList"/>
    <dgm:cxn modelId="{C42C94B2-A729-4E19-A471-CFCAF283FB20}" type="presOf" srcId="{6DC61058-CBD9-4128-93D4-2C71CEA768D6}" destId="{4D0EE77B-2F7B-4F61-82F8-DEDE61A9E464}" srcOrd="0" destOrd="0" presId="urn:microsoft.com/office/officeart/2008/layout/LinedList"/>
    <dgm:cxn modelId="{B00055BD-0458-44B2-842E-4CDBD0562008}" type="presOf" srcId="{57E268A6-8CD0-4355-8312-0D26B70684ED}" destId="{E1996180-4AB6-4C46-9270-2D9D412C9EED}" srcOrd="0" destOrd="0" presId="urn:microsoft.com/office/officeart/2008/layout/LinedList"/>
    <dgm:cxn modelId="{B79075D9-25EA-403B-A4DF-F24BE2CD1253}" type="presOf" srcId="{21688363-0107-4792-959F-0242D0036090}" destId="{57AB2472-F77C-4BFE-959F-78B988ECFF68}" srcOrd="0" destOrd="0" presId="urn:microsoft.com/office/officeart/2008/layout/LinedList"/>
    <dgm:cxn modelId="{9B9757FA-043C-401E-9C79-7FA657A4C5AB}" type="presOf" srcId="{F7A3012D-09BD-4CD7-8971-909C0AFB8737}" destId="{0E3F1CA4-25BE-4600-8BD9-D0911A1C078D}" srcOrd="0" destOrd="0" presId="urn:microsoft.com/office/officeart/2008/layout/LinedList"/>
    <dgm:cxn modelId="{66D0C74D-C108-4533-8C87-7E4E552FC86D}" type="presParOf" srcId="{57AB2472-F77C-4BFE-959F-78B988ECFF68}" destId="{7A8A6E02-09B3-49A2-A155-29381F2EE6A9}" srcOrd="0" destOrd="0" presId="urn:microsoft.com/office/officeart/2008/layout/LinedList"/>
    <dgm:cxn modelId="{436EB521-C642-4C22-98D0-7148F38D98EF}" type="presParOf" srcId="{57AB2472-F77C-4BFE-959F-78B988ECFF68}" destId="{9CF237C2-98E9-4339-9764-B8A3A14061A8}" srcOrd="1" destOrd="0" presId="urn:microsoft.com/office/officeart/2008/layout/LinedList"/>
    <dgm:cxn modelId="{D18835E5-B83E-4384-B274-9CEA4E6C6E38}" type="presParOf" srcId="{9CF237C2-98E9-4339-9764-B8A3A14061A8}" destId="{1C54A94E-5042-4C29-BD43-2DECE8775EC3}" srcOrd="0" destOrd="0" presId="urn:microsoft.com/office/officeart/2008/layout/LinedList"/>
    <dgm:cxn modelId="{EC3461F8-BF6C-4794-A624-50006A79683A}" type="presParOf" srcId="{9CF237C2-98E9-4339-9764-B8A3A14061A8}" destId="{C212F3B6-E9A1-4129-9FF2-691486028A0D}" srcOrd="1" destOrd="0" presId="urn:microsoft.com/office/officeart/2008/layout/LinedList"/>
    <dgm:cxn modelId="{265FDA81-6576-41C7-960E-EC67BD135D59}" type="presParOf" srcId="{57AB2472-F77C-4BFE-959F-78B988ECFF68}" destId="{BE5E367F-E1BB-4569-B0D2-D529BAF8A06D}" srcOrd="2" destOrd="0" presId="urn:microsoft.com/office/officeart/2008/layout/LinedList"/>
    <dgm:cxn modelId="{EDF07BBF-EECA-4AD2-8CBF-2643BF62D040}" type="presParOf" srcId="{57AB2472-F77C-4BFE-959F-78B988ECFF68}" destId="{47C2CD6C-A2E7-4934-8E16-8047AB3C036E}" srcOrd="3" destOrd="0" presId="urn:microsoft.com/office/officeart/2008/layout/LinedList"/>
    <dgm:cxn modelId="{2A925A92-0A20-4E00-88EA-8D00FCC8D1F4}" type="presParOf" srcId="{47C2CD6C-A2E7-4934-8E16-8047AB3C036E}" destId="{41C406E8-824C-44E0-A854-752FAD083C82}" srcOrd="0" destOrd="0" presId="urn:microsoft.com/office/officeart/2008/layout/LinedList"/>
    <dgm:cxn modelId="{CEB8DAE9-5823-4850-B739-515912089230}" type="presParOf" srcId="{47C2CD6C-A2E7-4934-8E16-8047AB3C036E}" destId="{7145BEB8-AA97-4946-9162-75629551C4E4}" srcOrd="1" destOrd="0" presId="urn:microsoft.com/office/officeart/2008/layout/LinedList"/>
    <dgm:cxn modelId="{1C176932-EF38-4A50-B79B-AE1764191E90}" type="presParOf" srcId="{57AB2472-F77C-4BFE-959F-78B988ECFF68}" destId="{561F95E1-DA4F-4150-B0FB-54C947FAB0A7}" srcOrd="4" destOrd="0" presId="urn:microsoft.com/office/officeart/2008/layout/LinedList"/>
    <dgm:cxn modelId="{6AF4E644-2F7E-472E-9136-C8AB758C67A7}" type="presParOf" srcId="{57AB2472-F77C-4BFE-959F-78B988ECFF68}" destId="{396C6334-6846-4C8B-B094-7B5F41BB0407}" srcOrd="5" destOrd="0" presId="urn:microsoft.com/office/officeart/2008/layout/LinedList"/>
    <dgm:cxn modelId="{A21F99F1-70C6-4AB2-ADF9-6BBA1B463BC0}" type="presParOf" srcId="{396C6334-6846-4C8B-B094-7B5F41BB0407}" destId="{4D0EE77B-2F7B-4F61-82F8-DEDE61A9E464}" srcOrd="0" destOrd="0" presId="urn:microsoft.com/office/officeart/2008/layout/LinedList"/>
    <dgm:cxn modelId="{35B2F777-B7B0-440B-B2CB-3C4A30BB3523}" type="presParOf" srcId="{396C6334-6846-4C8B-B094-7B5F41BB0407}" destId="{BE1CA63B-20F6-4ACD-BA94-FCCBC344C04A}" srcOrd="1" destOrd="0" presId="urn:microsoft.com/office/officeart/2008/layout/LinedList"/>
    <dgm:cxn modelId="{EEB1A0BB-2BCC-413E-9A5D-C83E8325F3FC}" type="presParOf" srcId="{57AB2472-F77C-4BFE-959F-78B988ECFF68}" destId="{1A7E1E35-0D9B-4A90-92D9-8576329AFC73}" srcOrd="6" destOrd="0" presId="urn:microsoft.com/office/officeart/2008/layout/LinedList"/>
    <dgm:cxn modelId="{34A4B781-A567-4D46-B05E-3570FD58BA71}" type="presParOf" srcId="{57AB2472-F77C-4BFE-959F-78B988ECFF68}" destId="{3C179DC7-9862-49D5-8F37-CF0AFEE54509}" srcOrd="7" destOrd="0" presId="urn:microsoft.com/office/officeart/2008/layout/LinedList"/>
    <dgm:cxn modelId="{FB3C9712-7296-4880-A399-BCDDAB61A7DD}" type="presParOf" srcId="{3C179DC7-9862-49D5-8F37-CF0AFEE54509}" destId="{E1996180-4AB6-4C46-9270-2D9D412C9EED}" srcOrd="0" destOrd="0" presId="urn:microsoft.com/office/officeart/2008/layout/LinedList"/>
    <dgm:cxn modelId="{D5668366-9FC8-4D93-8580-30F01DD2EC0A}" type="presParOf" srcId="{3C179DC7-9862-49D5-8F37-CF0AFEE54509}" destId="{1E7283D6-E738-4976-8F44-54281240470D}" srcOrd="1" destOrd="0" presId="urn:microsoft.com/office/officeart/2008/layout/LinedList"/>
    <dgm:cxn modelId="{B61CE425-78AD-48C7-A7A2-98941A8F1D7B}" type="presParOf" srcId="{57AB2472-F77C-4BFE-959F-78B988ECFF68}" destId="{C483D93E-F7B4-4BD5-BAE1-0BA18C3F1170}" srcOrd="8" destOrd="0" presId="urn:microsoft.com/office/officeart/2008/layout/LinedList"/>
    <dgm:cxn modelId="{9125D124-DA2D-471D-A443-50E121DAA6A8}" type="presParOf" srcId="{57AB2472-F77C-4BFE-959F-78B988ECFF68}" destId="{D1D1952F-AD86-4B3E-BB57-97925DF16297}" srcOrd="9" destOrd="0" presId="urn:microsoft.com/office/officeart/2008/layout/LinedList"/>
    <dgm:cxn modelId="{1D9D6D84-E5FE-4649-8B6E-09731F564FFD}" type="presParOf" srcId="{D1D1952F-AD86-4B3E-BB57-97925DF16297}" destId="{67CCF8B0-545F-46C9-8DCC-65483E1EEF19}" srcOrd="0" destOrd="0" presId="urn:microsoft.com/office/officeart/2008/layout/LinedList"/>
    <dgm:cxn modelId="{3A28D974-330F-4324-8B62-3ECA31FFD7E3}" type="presParOf" srcId="{D1D1952F-AD86-4B3E-BB57-97925DF16297}" destId="{B70F4071-34C2-46A3-BB2E-E13EA99205D7}" srcOrd="1" destOrd="0" presId="urn:microsoft.com/office/officeart/2008/layout/LinedList"/>
    <dgm:cxn modelId="{FCCA2A2F-E0F8-4ADF-AC6D-A2F026554510}" type="presParOf" srcId="{57AB2472-F77C-4BFE-959F-78B988ECFF68}" destId="{DB25771A-994B-4590-8947-CA474E727C0F}" srcOrd="10" destOrd="0" presId="urn:microsoft.com/office/officeart/2008/layout/LinedList"/>
    <dgm:cxn modelId="{95E588EE-9486-4E76-A8D2-81AC0AFE5722}" type="presParOf" srcId="{57AB2472-F77C-4BFE-959F-78B988ECFF68}" destId="{9045A229-36C8-47A5-9142-C66CC53B9864}" srcOrd="11" destOrd="0" presId="urn:microsoft.com/office/officeart/2008/layout/LinedList"/>
    <dgm:cxn modelId="{1CD03722-269F-4D7A-8751-8DE2763DCF15}" type="presParOf" srcId="{9045A229-36C8-47A5-9142-C66CC53B9864}" destId="{0E3F1CA4-25BE-4600-8BD9-D0911A1C078D}" srcOrd="0" destOrd="0" presId="urn:microsoft.com/office/officeart/2008/layout/LinedList"/>
    <dgm:cxn modelId="{DB32C810-B08B-4302-AFDC-F0E25945347A}" type="presParOf" srcId="{9045A229-36C8-47A5-9142-C66CC53B9864}" destId="{A226FFF8-9053-4B05-BD2D-EC1167C1A9D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FBF8DC2F-F33F-404E-84A6-CF591481D076}"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it-IT"/>
        </a:p>
      </dgm:t>
    </dgm:pt>
    <dgm:pt modelId="{5A675243-A6D5-46E3-81E7-D130B7A21107}">
      <dgm:prSet custT="1"/>
      <dgm:spPr/>
      <dgm:t>
        <a:bodyPr/>
        <a:lstStyle/>
        <a:p>
          <a:pPr algn="just"/>
          <a:r>
            <a:rPr lang="it-IT" sz="2400" dirty="0">
              <a:latin typeface="Times New Roman" panose="02020603050405020304" pitchFamily="18" charset="0"/>
              <a:cs typeface="Times New Roman" panose="02020603050405020304" pitchFamily="18" charset="0"/>
            </a:rPr>
            <a:t>L’ente trasmette alla CAI la documentazione del caso, dalla quale risulta l’abbandono del minore e l’impossibilità di affidamento o adozione nel paese d’origine;</a:t>
          </a:r>
        </a:p>
      </dgm:t>
    </dgm:pt>
    <dgm:pt modelId="{93A8E3E4-9BE3-434D-A7F9-136FF0DA237B}" type="parTrans" cxnId="{58045F9F-B8D9-4555-92A8-805D5C73D5C3}">
      <dgm:prSet/>
      <dgm:spPr/>
      <dgm:t>
        <a:bodyPr/>
        <a:lstStyle/>
        <a:p>
          <a:endParaRPr lang="it-IT"/>
        </a:p>
      </dgm:t>
    </dgm:pt>
    <dgm:pt modelId="{8209FBAE-36BB-4D0E-B6AC-0F6FD2CCD044}" type="sibTrans" cxnId="{58045F9F-B8D9-4555-92A8-805D5C73D5C3}">
      <dgm:prSet/>
      <dgm:spPr/>
      <dgm:t>
        <a:bodyPr/>
        <a:lstStyle/>
        <a:p>
          <a:endParaRPr lang="it-IT"/>
        </a:p>
      </dgm:t>
    </dgm:pt>
    <dgm:pt modelId="{15036EEC-4BB5-432A-A744-527B325AAC3B}">
      <dgm:prSet custT="1"/>
      <dgm:spPr/>
      <dgm:t>
        <a:bodyPr/>
        <a:lstStyle/>
        <a:p>
          <a:pPr algn="just"/>
          <a:r>
            <a:rPr lang="it-IT" sz="2400" dirty="0">
              <a:latin typeface="Times New Roman" panose="02020603050405020304" pitchFamily="18" charset="0"/>
              <a:cs typeface="Times New Roman" panose="02020603050405020304" pitchFamily="18" charset="0"/>
            </a:rPr>
            <a:t>Il visto d’ingresso in Italia è rilasciato dal consolato italiano all’estero, previa autorizzazione della CAI;</a:t>
          </a:r>
        </a:p>
      </dgm:t>
    </dgm:pt>
    <dgm:pt modelId="{4E41E247-2B9E-4E63-B1F6-D8D4CD28590D}" type="parTrans" cxnId="{B365CEBE-4A6F-4696-ABCC-71100FA92DC8}">
      <dgm:prSet/>
      <dgm:spPr/>
      <dgm:t>
        <a:bodyPr/>
        <a:lstStyle/>
        <a:p>
          <a:endParaRPr lang="it-IT"/>
        </a:p>
      </dgm:t>
    </dgm:pt>
    <dgm:pt modelId="{1F56FDAB-5F84-4294-B92A-DECF482EF32B}" type="sibTrans" cxnId="{B365CEBE-4A6F-4696-ABCC-71100FA92DC8}">
      <dgm:prSet/>
      <dgm:spPr/>
      <dgm:t>
        <a:bodyPr/>
        <a:lstStyle/>
        <a:p>
          <a:endParaRPr lang="it-IT"/>
        </a:p>
      </dgm:t>
    </dgm:pt>
    <dgm:pt modelId="{02C0C165-D8A5-49DC-A548-5C5461A57017}">
      <dgm:prSet custT="1"/>
      <dgm:spPr/>
      <dgm:t>
        <a:bodyPr/>
        <a:lstStyle/>
        <a:p>
          <a:pPr algn="just"/>
          <a:r>
            <a:rPr lang="it-IT" sz="2400" dirty="0">
              <a:latin typeface="Times New Roman" panose="02020603050405020304" pitchFamily="18" charset="0"/>
              <a:cs typeface="Times New Roman" panose="02020603050405020304" pitchFamily="18" charset="0"/>
            </a:rPr>
            <a:t>L’ente vigila sul trasferimento del minore in Italia e svolge attività di sostegno alla famiglia;</a:t>
          </a:r>
        </a:p>
      </dgm:t>
    </dgm:pt>
    <dgm:pt modelId="{BACCC36B-C01F-4C19-82CC-ECD7A982594D}" type="parTrans" cxnId="{AB042591-01E5-4CE5-97A3-38F4DBE409BD}">
      <dgm:prSet/>
      <dgm:spPr/>
      <dgm:t>
        <a:bodyPr/>
        <a:lstStyle/>
        <a:p>
          <a:endParaRPr lang="it-IT"/>
        </a:p>
      </dgm:t>
    </dgm:pt>
    <dgm:pt modelId="{A45FB6FC-187C-4101-841D-51D0CD02F2CB}" type="sibTrans" cxnId="{AB042591-01E5-4CE5-97A3-38F4DBE409BD}">
      <dgm:prSet/>
      <dgm:spPr/>
      <dgm:t>
        <a:bodyPr/>
        <a:lstStyle/>
        <a:p>
          <a:endParaRPr lang="it-IT"/>
        </a:p>
      </dgm:t>
    </dgm:pt>
    <dgm:pt modelId="{2043CC41-B196-40DB-B962-33836ED5902D}">
      <dgm:prSet custT="1"/>
      <dgm:spPr/>
      <dgm:t>
        <a:bodyPr/>
        <a:lstStyle/>
        <a:p>
          <a:pPr algn="just"/>
          <a:r>
            <a:rPr lang="it-IT" sz="2200" dirty="0">
              <a:latin typeface="Times New Roman" panose="02020603050405020304" pitchFamily="18" charset="0"/>
              <a:cs typeface="Times New Roman" panose="02020603050405020304" pitchFamily="18" charset="0"/>
            </a:rPr>
            <a:t>Il provvedimento straniero di adozione è direttamente efficace in Italia e il tribunale per i minorenni, previa verifica documentale (più invasiva se il paese d’origine non ha ratificato la Convenzione), ne ordina la trascrizione sui registri dello stato civile, con la quale il minore acquista cittadinanza italiana;</a:t>
          </a:r>
        </a:p>
      </dgm:t>
    </dgm:pt>
    <dgm:pt modelId="{AB5BF0A5-4529-4BDE-86B2-C93413235A31}" type="parTrans" cxnId="{D8E39CAB-9D93-4FBF-8FF4-18333BE777B3}">
      <dgm:prSet/>
      <dgm:spPr/>
      <dgm:t>
        <a:bodyPr/>
        <a:lstStyle/>
        <a:p>
          <a:endParaRPr lang="it-IT"/>
        </a:p>
      </dgm:t>
    </dgm:pt>
    <dgm:pt modelId="{D68F79E5-9520-40CF-A4CE-320A2905076F}" type="sibTrans" cxnId="{D8E39CAB-9D93-4FBF-8FF4-18333BE777B3}">
      <dgm:prSet/>
      <dgm:spPr/>
      <dgm:t>
        <a:bodyPr/>
        <a:lstStyle/>
        <a:p>
          <a:endParaRPr lang="it-IT"/>
        </a:p>
      </dgm:t>
    </dgm:pt>
    <dgm:pt modelId="{1C26A1D5-BCD1-448D-A4E6-45F3927BE0AD}">
      <dgm:prSet/>
      <dgm:spPr/>
      <dgm:t>
        <a:bodyPr/>
        <a:lstStyle/>
        <a:p>
          <a:pPr algn="just"/>
          <a:r>
            <a:rPr lang="it-IT" dirty="0">
              <a:latin typeface="Times New Roman" panose="02020603050405020304" pitchFamily="18" charset="0"/>
              <a:cs typeface="Times New Roman" panose="02020603050405020304" pitchFamily="18" charset="0"/>
            </a:rPr>
            <a:t>Se il provvedimento straniero è solo di affidamento, ha efficacia in Italia come affidamento preadottivo e l’adozione sarà pronunciata dal tribunale, trascorso almeno un anno dall’inizio dell’affidamento.</a:t>
          </a:r>
        </a:p>
      </dgm:t>
    </dgm:pt>
    <dgm:pt modelId="{A1D099FB-84C1-489D-B8EB-C8F54244CD02}" type="parTrans" cxnId="{7DAB3179-1572-4CF0-A33C-7CA3A1D8AF99}">
      <dgm:prSet/>
      <dgm:spPr/>
      <dgm:t>
        <a:bodyPr/>
        <a:lstStyle/>
        <a:p>
          <a:endParaRPr lang="it-IT"/>
        </a:p>
      </dgm:t>
    </dgm:pt>
    <dgm:pt modelId="{416526B5-31CC-4933-AE8A-04A430EE8105}" type="sibTrans" cxnId="{7DAB3179-1572-4CF0-A33C-7CA3A1D8AF99}">
      <dgm:prSet/>
      <dgm:spPr/>
      <dgm:t>
        <a:bodyPr/>
        <a:lstStyle/>
        <a:p>
          <a:endParaRPr lang="it-IT"/>
        </a:p>
      </dgm:t>
    </dgm:pt>
    <dgm:pt modelId="{E83A00D4-0ACC-4A2D-AC20-C77DE98272AF}" type="pres">
      <dgm:prSet presAssocID="{FBF8DC2F-F33F-404E-84A6-CF591481D076}" presName="vert0" presStyleCnt="0">
        <dgm:presLayoutVars>
          <dgm:dir/>
          <dgm:animOne val="branch"/>
          <dgm:animLvl val="lvl"/>
        </dgm:presLayoutVars>
      </dgm:prSet>
      <dgm:spPr/>
    </dgm:pt>
    <dgm:pt modelId="{1F731C84-3200-4DA3-82BC-E94228728409}" type="pres">
      <dgm:prSet presAssocID="{5A675243-A6D5-46E3-81E7-D130B7A21107}" presName="thickLine" presStyleLbl="alignNode1" presStyleIdx="0" presStyleCnt="5"/>
      <dgm:spPr/>
    </dgm:pt>
    <dgm:pt modelId="{B6CCEF5F-6ACB-43C6-8B86-7E940C508E26}" type="pres">
      <dgm:prSet presAssocID="{5A675243-A6D5-46E3-81E7-D130B7A21107}" presName="horz1" presStyleCnt="0"/>
      <dgm:spPr/>
    </dgm:pt>
    <dgm:pt modelId="{AA1BD1B6-2A99-42D4-B56F-18E9716054EE}" type="pres">
      <dgm:prSet presAssocID="{5A675243-A6D5-46E3-81E7-D130B7A21107}" presName="tx1" presStyleLbl="revTx" presStyleIdx="0" presStyleCnt="5"/>
      <dgm:spPr/>
    </dgm:pt>
    <dgm:pt modelId="{3238D7FA-37F1-4DF2-AF3C-48D903C4F4EC}" type="pres">
      <dgm:prSet presAssocID="{5A675243-A6D5-46E3-81E7-D130B7A21107}" presName="vert1" presStyleCnt="0"/>
      <dgm:spPr/>
    </dgm:pt>
    <dgm:pt modelId="{B7F05808-0977-4BF9-8865-B6F002ADBB2D}" type="pres">
      <dgm:prSet presAssocID="{15036EEC-4BB5-432A-A744-527B325AAC3B}" presName="thickLine" presStyleLbl="alignNode1" presStyleIdx="1" presStyleCnt="5"/>
      <dgm:spPr/>
    </dgm:pt>
    <dgm:pt modelId="{9841AC70-EDB8-4BE4-9AD6-970CDB73C6B6}" type="pres">
      <dgm:prSet presAssocID="{15036EEC-4BB5-432A-A744-527B325AAC3B}" presName="horz1" presStyleCnt="0"/>
      <dgm:spPr/>
    </dgm:pt>
    <dgm:pt modelId="{796BF1C0-2E47-4618-82F5-A38AE6566F5B}" type="pres">
      <dgm:prSet presAssocID="{15036EEC-4BB5-432A-A744-527B325AAC3B}" presName="tx1" presStyleLbl="revTx" presStyleIdx="1" presStyleCnt="5"/>
      <dgm:spPr/>
    </dgm:pt>
    <dgm:pt modelId="{48F284F1-12E7-4D5D-AA3D-59B8FDC292DD}" type="pres">
      <dgm:prSet presAssocID="{15036EEC-4BB5-432A-A744-527B325AAC3B}" presName="vert1" presStyleCnt="0"/>
      <dgm:spPr/>
    </dgm:pt>
    <dgm:pt modelId="{23F6A895-02C0-4FF2-BE56-4F5349D7BF2A}" type="pres">
      <dgm:prSet presAssocID="{02C0C165-D8A5-49DC-A548-5C5461A57017}" presName="thickLine" presStyleLbl="alignNode1" presStyleIdx="2" presStyleCnt="5"/>
      <dgm:spPr/>
    </dgm:pt>
    <dgm:pt modelId="{99C9CA83-A63C-482C-81FF-69DAD113D20B}" type="pres">
      <dgm:prSet presAssocID="{02C0C165-D8A5-49DC-A548-5C5461A57017}" presName="horz1" presStyleCnt="0"/>
      <dgm:spPr/>
    </dgm:pt>
    <dgm:pt modelId="{22A1006E-D157-464A-84D9-E8D2C324BBF4}" type="pres">
      <dgm:prSet presAssocID="{02C0C165-D8A5-49DC-A548-5C5461A57017}" presName="tx1" presStyleLbl="revTx" presStyleIdx="2" presStyleCnt="5"/>
      <dgm:spPr/>
    </dgm:pt>
    <dgm:pt modelId="{762B9615-5524-4223-BA12-C78BFA6BDBDA}" type="pres">
      <dgm:prSet presAssocID="{02C0C165-D8A5-49DC-A548-5C5461A57017}" presName="vert1" presStyleCnt="0"/>
      <dgm:spPr/>
    </dgm:pt>
    <dgm:pt modelId="{5EC0DA00-F4CA-47D3-8E35-62D67820E493}" type="pres">
      <dgm:prSet presAssocID="{2043CC41-B196-40DB-B962-33836ED5902D}" presName="thickLine" presStyleLbl="alignNode1" presStyleIdx="3" presStyleCnt="5"/>
      <dgm:spPr/>
    </dgm:pt>
    <dgm:pt modelId="{362CF251-D661-4526-BB24-BC04DC313934}" type="pres">
      <dgm:prSet presAssocID="{2043CC41-B196-40DB-B962-33836ED5902D}" presName="horz1" presStyleCnt="0"/>
      <dgm:spPr/>
    </dgm:pt>
    <dgm:pt modelId="{1FB56F64-AAB0-49A5-AAF1-C3223062B796}" type="pres">
      <dgm:prSet presAssocID="{2043CC41-B196-40DB-B962-33836ED5902D}" presName="tx1" presStyleLbl="revTx" presStyleIdx="3" presStyleCnt="5" custScaleY="126469"/>
      <dgm:spPr/>
    </dgm:pt>
    <dgm:pt modelId="{C06E2597-E177-4274-9897-B54B7F184A79}" type="pres">
      <dgm:prSet presAssocID="{2043CC41-B196-40DB-B962-33836ED5902D}" presName="vert1" presStyleCnt="0"/>
      <dgm:spPr/>
    </dgm:pt>
    <dgm:pt modelId="{9AE3AA0D-FDF8-423C-97E6-E7070C9BC4B5}" type="pres">
      <dgm:prSet presAssocID="{1C26A1D5-BCD1-448D-A4E6-45F3927BE0AD}" presName="thickLine" presStyleLbl="alignNode1" presStyleIdx="4" presStyleCnt="5"/>
      <dgm:spPr/>
    </dgm:pt>
    <dgm:pt modelId="{85B876BD-7638-45F5-90B1-CCB3595459E8}" type="pres">
      <dgm:prSet presAssocID="{1C26A1D5-BCD1-448D-A4E6-45F3927BE0AD}" presName="horz1" presStyleCnt="0"/>
      <dgm:spPr/>
    </dgm:pt>
    <dgm:pt modelId="{F41CAA3B-9EBA-42CC-BE55-0B00BF11F4A1}" type="pres">
      <dgm:prSet presAssocID="{1C26A1D5-BCD1-448D-A4E6-45F3927BE0AD}" presName="tx1" presStyleLbl="revTx" presStyleIdx="4" presStyleCnt="5"/>
      <dgm:spPr/>
    </dgm:pt>
    <dgm:pt modelId="{2D62697F-AD3D-40F9-82EE-3272BA4954A3}" type="pres">
      <dgm:prSet presAssocID="{1C26A1D5-BCD1-448D-A4E6-45F3927BE0AD}" presName="vert1" presStyleCnt="0"/>
      <dgm:spPr/>
    </dgm:pt>
  </dgm:ptLst>
  <dgm:cxnLst>
    <dgm:cxn modelId="{DC9CF60A-E7AB-4795-9197-20B76EC1B2B2}" type="presOf" srcId="{15036EEC-4BB5-432A-A744-527B325AAC3B}" destId="{796BF1C0-2E47-4618-82F5-A38AE6566F5B}" srcOrd="0" destOrd="0" presId="urn:microsoft.com/office/officeart/2008/layout/LinedList"/>
    <dgm:cxn modelId="{B72C122A-AAB0-420C-B655-BBAA4635A81C}" type="presOf" srcId="{2043CC41-B196-40DB-B962-33836ED5902D}" destId="{1FB56F64-AAB0-49A5-AAF1-C3223062B796}" srcOrd="0" destOrd="0" presId="urn:microsoft.com/office/officeart/2008/layout/LinedList"/>
    <dgm:cxn modelId="{7DAB3179-1572-4CF0-A33C-7CA3A1D8AF99}" srcId="{FBF8DC2F-F33F-404E-84A6-CF591481D076}" destId="{1C26A1D5-BCD1-448D-A4E6-45F3927BE0AD}" srcOrd="4" destOrd="0" parTransId="{A1D099FB-84C1-489D-B8EB-C8F54244CD02}" sibTransId="{416526B5-31CC-4933-AE8A-04A430EE8105}"/>
    <dgm:cxn modelId="{755DF288-22CE-481A-A27C-A762D666BBD5}" type="presOf" srcId="{5A675243-A6D5-46E3-81E7-D130B7A21107}" destId="{AA1BD1B6-2A99-42D4-B56F-18E9716054EE}" srcOrd="0" destOrd="0" presId="urn:microsoft.com/office/officeart/2008/layout/LinedList"/>
    <dgm:cxn modelId="{AB042591-01E5-4CE5-97A3-38F4DBE409BD}" srcId="{FBF8DC2F-F33F-404E-84A6-CF591481D076}" destId="{02C0C165-D8A5-49DC-A548-5C5461A57017}" srcOrd="2" destOrd="0" parTransId="{BACCC36B-C01F-4C19-82CC-ECD7A982594D}" sibTransId="{A45FB6FC-187C-4101-841D-51D0CD02F2CB}"/>
    <dgm:cxn modelId="{5B971C9D-77F1-4EEE-BBF6-3736D2640FCA}" type="presOf" srcId="{FBF8DC2F-F33F-404E-84A6-CF591481D076}" destId="{E83A00D4-0ACC-4A2D-AC20-C77DE98272AF}" srcOrd="0" destOrd="0" presId="urn:microsoft.com/office/officeart/2008/layout/LinedList"/>
    <dgm:cxn modelId="{58045F9F-B8D9-4555-92A8-805D5C73D5C3}" srcId="{FBF8DC2F-F33F-404E-84A6-CF591481D076}" destId="{5A675243-A6D5-46E3-81E7-D130B7A21107}" srcOrd="0" destOrd="0" parTransId="{93A8E3E4-9BE3-434D-A7F9-136FF0DA237B}" sibTransId="{8209FBAE-36BB-4D0E-B6AC-0F6FD2CCD044}"/>
    <dgm:cxn modelId="{D8E39CAB-9D93-4FBF-8FF4-18333BE777B3}" srcId="{FBF8DC2F-F33F-404E-84A6-CF591481D076}" destId="{2043CC41-B196-40DB-B962-33836ED5902D}" srcOrd="3" destOrd="0" parTransId="{AB5BF0A5-4529-4BDE-86B2-C93413235A31}" sibTransId="{D68F79E5-9520-40CF-A4CE-320A2905076F}"/>
    <dgm:cxn modelId="{B365CEBE-4A6F-4696-ABCC-71100FA92DC8}" srcId="{FBF8DC2F-F33F-404E-84A6-CF591481D076}" destId="{15036EEC-4BB5-432A-A744-527B325AAC3B}" srcOrd="1" destOrd="0" parTransId="{4E41E247-2B9E-4E63-B1F6-D8D4CD28590D}" sibTransId="{1F56FDAB-5F84-4294-B92A-DECF482EF32B}"/>
    <dgm:cxn modelId="{7BFCB2D6-43BF-4430-A902-BA8B1CA91640}" type="presOf" srcId="{1C26A1D5-BCD1-448D-A4E6-45F3927BE0AD}" destId="{F41CAA3B-9EBA-42CC-BE55-0B00BF11F4A1}" srcOrd="0" destOrd="0" presId="urn:microsoft.com/office/officeart/2008/layout/LinedList"/>
    <dgm:cxn modelId="{1B6C72EE-E473-43F9-AA48-D0568B2EC7B3}" type="presOf" srcId="{02C0C165-D8A5-49DC-A548-5C5461A57017}" destId="{22A1006E-D157-464A-84D9-E8D2C324BBF4}" srcOrd="0" destOrd="0" presId="urn:microsoft.com/office/officeart/2008/layout/LinedList"/>
    <dgm:cxn modelId="{A9368314-3ABA-4241-82B9-28566CDF350E}" type="presParOf" srcId="{E83A00D4-0ACC-4A2D-AC20-C77DE98272AF}" destId="{1F731C84-3200-4DA3-82BC-E94228728409}" srcOrd="0" destOrd="0" presId="urn:microsoft.com/office/officeart/2008/layout/LinedList"/>
    <dgm:cxn modelId="{2B7E0241-51C3-4008-9496-908D7851C5E1}" type="presParOf" srcId="{E83A00D4-0ACC-4A2D-AC20-C77DE98272AF}" destId="{B6CCEF5F-6ACB-43C6-8B86-7E940C508E26}" srcOrd="1" destOrd="0" presId="urn:microsoft.com/office/officeart/2008/layout/LinedList"/>
    <dgm:cxn modelId="{374B7E82-C63E-4A3A-A999-854FDD09BAA1}" type="presParOf" srcId="{B6CCEF5F-6ACB-43C6-8B86-7E940C508E26}" destId="{AA1BD1B6-2A99-42D4-B56F-18E9716054EE}" srcOrd="0" destOrd="0" presId="urn:microsoft.com/office/officeart/2008/layout/LinedList"/>
    <dgm:cxn modelId="{CB557661-206B-4C49-888C-D344B2FF1041}" type="presParOf" srcId="{B6CCEF5F-6ACB-43C6-8B86-7E940C508E26}" destId="{3238D7FA-37F1-4DF2-AF3C-48D903C4F4EC}" srcOrd="1" destOrd="0" presId="urn:microsoft.com/office/officeart/2008/layout/LinedList"/>
    <dgm:cxn modelId="{150570BE-43F0-4A78-88D3-88FBE080B87D}" type="presParOf" srcId="{E83A00D4-0ACC-4A2D-AC20-C77DE98272AF}" destId="{B7F05808-0977-4BF9-8865-B6F002ADBB2D}" srcOrd="2" destOrd="0" presId="urn:microsoft.com/office/officeart/2008/layout/LinedList"/>
    <dgm:cxn modelId="{C2D6A86F-DEAA-4890-9C6E-D3FF91B753EB}" type="presParOf" srcId="{E83A00D4-0ACC-4A2D-AC20-C77DE98272AF}" destId="{9841AC70-EDB8-4BE4-9AD6-970CDB73C6B6}" srcOrd="3" destOrd="0" presId="urn:microsoft.com/office/officeart/2008/layout/LinedList"/>
    <dgm:cxn modelId="{AA777AD6-A0EF-49A7-8EB7-CFBD1B4C3DE8}" type="presParOf" srcId="{9841AC70-EDB8-4BE4-9AD6-970CDB73C6B6}" destId="{796BF1C0-2E47-4618-82F5-A38AE6566F5B}" srcOrd="0" destOrd="0" presId="urn:microsoft.com/office/officeart/2008/layout/LinedList"/>
    <dgm:cxn modelId="{03EF5DD3-8056-440A-B86D-425B6233AF36}" type="presParOf" srcId="{9841AC70-EDB8-4BE4-9AD6-970CDB73C6B6}" destId="{48F284F1-12E7-4D5D-AA3D-59B8FDC292DD}" srcOrd="1" destOrd="0" presId="urn:microsoft.com/office/officeart/2008/layout/LinedList"/>
    <dgm:cxn modelId="{B6EDE3CE-4C9B-4E7A-A9A8-22FCDA6BD4FD}" type="presParOf" srcId="{E83A00D4-0ACC-4A2D-AC20-C77DE98272AF}" destId="{23F6A895-02C0-4FF2-BE56-4F5349D7BF2A}" srcOrd="4" destOrd="0" presId="urn:microsoft.com/office/officeart/2008/layout/LinedList"/>
    <dgm:cxn modelId="{BD869953-813A-4138-8060-3871AC1C6157}" type="presParOf" srcId="{E83A00D4-0ACC-4A2D-AC20-C77DE98272AF}" destId="{99C9CA83-A63C-482C-81FF-69DAD113D20B}" srcOrd="5" destOrd="0" presId="urn:microsoft.com/office/officeart/2008/layout/LinedList"/>
    <dgm:cxn modelId="{736575E2-3C81-441D-AD08-B2BB09C172CF}" type="presParOf" srcId="{99C9CA83-A63C-482C-81FF-69DAD113D20B}" destId="{22A1006E-D157-464A-84D9-E8D2C324BBF4}" srcOrd="0" destOrd="0" presId="urn:microsoft.com/office/officeart/2008/layout/LinedList"/>
    <dgm:cxn modelId="{E6D40B33-9506-40E0-A0C2-E45E70B79E7F}" type="presParOf" srcId="{99C9CA83-A63C-482C-81FF-69DAD113D20B}" destId="{762B9615-5524-4223-BA12-C78BFA6BDBDA}" srcOrd="1" destOrd="0" presId="urn:microsoft.com/office/officeart/2008/layout/LinedList"/>
    <dgm:cxn modelId="{49EF1DCC-148C-4BD0-BB86-299387485C95}" type="presParOf" srcId="{E83A00D4-0ACC-4A2D-AC20-C77DE98272AF}" destId="{5EC0DA00-F4CA-47D3-8E35-62D67820E493}" srcOrd="6" destOrd="0" presId="urn:microsoft.com/office/officeart/2008/layout/LinedList"/>
    <dgm:cxn modelId="{06941707-365D-4014-8D68-232D5BD0CEFE}" type="presParOf" srcId="{E83A00D4-0ACC-4A2D-AC20-C77DE98272AF}" destId="{362CF251-D661-4526-BB24-BC04DC313934}" srcOrd="7" destOrd="0" presId="urn:microsoft.com/office/officeart/2008/layout/LinedList"/>
    <dgm:cxn modelId="{F13BD471-2FB6-4A59-B3AA-F16A2C3F73FD}" type="presParOf" srcId="{362CF251-D661-4526-BB24-BC04DC313934}" destId="{1FB56F64-AAB0-49A5-AAF1-C3223062B796}" srcOrd="0" destOrd="0" presId="urn:microsoft.com/office/officeart/2008/layout/LinedList"/>
    <dgm:cxn modelId="{6B5CC5F1-E324-472D-89A1-215419354083}" type="presParOf" srcId="{362CF251-D661-4526-BB24-BC04DC313934}" destId="{C06E2597-E177-4274-9897-B54B7F184A79}" srcOrd="1" destOrd="0" presId="urn:microsoft.com/office/officeart/2008/layout/LinedList"/>
    <dgm:cxn modelId="{B0422CA2-1D7E-4C0B-8E15-85825626545F}" type="presParOf" srcId="{E83A00D4-0ACC-4A2D-AC20-C77DE98272AF}" destId="{9AE3AA0D-FDF8-423C-97E6-E7070C9BC4B5}" srcOrd="8" destOrd="0" presId="urn:microsoft.com/office/officeart/2008/layout/LinedList"/>
    <dgm:cxn modelId="{2DCCCF00-36F6-4A5E-B14C-337F5E498122}" type="presParOf" srcId="{E83A00D4-0ACC-4A2D-AC20-C77DE98272AF}" destId="{85B876BD-7638-45F5-90B1-CCB3595459E8}" srcOrd="9" destOrd="0" presId="urn:microsoft.com/office/officeart/2008/layout/LinedList"/>
    <dgm:cxn modelId="{EB0328CF-A2EA-4BFA-88E3-44B39A707526}" type="presParOf" srcId="{85B876BD-7638-45F5-90B1-CCB3595459E8}" destId="{F41CAA3B-9EBA-42CC-BE55-0B00BF11F4A1}" srcOrd="0" destOrd="0" presId="urn:microsoft.com/office/officeart/2008/layout/LinedList"/>
    <dgm:cxn modelId="{687F11AC-32DF-4EED-A3B1-A769C0CC8414}" type="presParOf" srcId="{85B876BD-7638-45F5-90B1-CCB3595459E8}" destId="{2D62697F-AD3D-40F9-82EE-3272BA4954A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3DD5B36-B1F0-4139-B86C-9F9158603CA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32970B6-A969-4C48-8453-8D9E47CDAB2F}">
      <dgm:prSet custT="1"/>
      <dgm:spPr>
        <a:solidFill>
          <a:schemeClr val="bg1">
            <a:lumMod val="75000"/>
          </a:schemeClr>
        </a:solidFill>
      </dgm:spPr>
      <dgm:t>
        <a:bodyPr/>
        <a:lstStyle/>
        <a:p>
          <a:pPr algn="just"/>
          <a:r>
            <a:rPr lang="it-IT" sz="2400" b="0" i="0" baseline="0" dirty="0">
              <a:solidFill>
                <a:schemeClr val="tx1"/>
              </a:solidFill>
              <a:latin typeface="Times New Roman "/>
            </a:rPr>
            <a:t>Strumenti di politica sociale che consentono di realizzare l’incontro fra l’offerta privata di assistenza, che proviene dalle famiglie, e la domanda di assistenza, che proviene dai minori, al fine di </a:t>
          </a:r>
          <a:r>
            <a:rPr lang="en-US" sz="2400" dirty="0" err="1">
              <a:solidFill>
                <a:schemeClr val="tx1"/>
              </a:solidFill>
              <a:latin typeface="Times New Roman "/>
            </a:rPr>
            <a:t>realizzare</a:t>
          </a:r>
          <a:r>
            <a:rPr lang="en-US" sz="2400" dirty="0">
              <a:solidFill>
                <a:schemeClr val="tx1"/>
              </a:solidFill>
              <a:latin typeface="Times New Roman "/>
            </a:rPr>
            <a:t> il </a:t>
          </a:r>
          <a:r>
            <a:rPr lang="en-US" sz="2400" dirty="0" err="1">
              <a:solidFill>
                <a:schemeClr val="tx1"/>
              </a:solidFill>
              <a:latin typeface="Times New Roman "/>
            </a:rPr>
            <a:t>diritto</a:t>
          </a:r>
          <a:r>
            <a:rPr lang="en-US" sz="2400" dirty="0">
              <a:solidFill>
                <a:schemeClr val="tx1"/>
              </a:solidFill>
              <a:latin typeface="Times New Roman "/>
            </a:rPr>
            <a:t> del </a:t>
          </a:r>
          <a:r>
            <a:rPr lang="en-US" sz="2400" dirty="0" err="1">
              <a:solidFill>
                <a:schemeClr val="tx1"/>
              </a:solidFill>
              <a:latin typeface="Times New Roman "/>
            </a:rPr>
            <a:t>minore</a:t>
          </a:r>
          <a:r>
            <a:rPr lang="en-US" sz="2400" dirty="0">
              <a:solidFill>
                <a:schemeClr val="tx1"/>
              </a:solidFill>
              <a:latin typeface="Times New Roman "/>
            </a:rPr>
            <a:t>, </a:t>
          </a:r>
          <a:r>
            <a:rPr lang="en-US" sz="2400" dirty="0" err="1">
              <a:solidFill>
                <a:schemeClr val="tx1"/>
              </a:solidFill>
              <a:latin typeface="Times New Roman "/>
            </a:rPr>
            <a:t>che</a:t>
          </a:r>
          <a:r>
            <a:rPr lang="en-US" sz="2400" dirty="0">
              <a:solidFill>
                <a:schemeClr val="tx1"/>
              </a:solidFill>
              <a:latin typeface="Times New Roman "/>
            </a:rPr>
            <a:t> </a:t>
          </a:r>
          <a:r>
            <a:rPr lang="en-US" sz="2400" dirty="0" err="1">
              <a:solidFill>
                <a:schemeClr val="tx1"/>
              </a:solidFill>
              <a:latin typeface="Times New Roman "/>
            </a:rPr>
            <a:t>si</a:t>
          </a:r>
          <a:r>
            <a:rPr lang="en-US" sz="2400" dirty="0">
              <a:solidFill>
                <a:schemeClr val="tx1"/>
              </a:solidFill>
              <a:latin typeface="Times New Roman "/>
            </a:rPr>
            <a:t> </a:t>
          </a:r>
          <a:r>
            <a:rPr lang="en-US" sz="2400" dirty="0" err="1">
              <a:solidFill>
                <a:schemeClr val="tx1"/>
              </a:solidFill>
              <a:latin typeface="Times New Roman "/>
            </a:rPr>
            <a:t>trovi</a:t>
          </a:r>
          <a:r>
            <a:rPr lang="en-US" sz="2400" dirty="0">
              <a:solidFill>
                <a:schemeClr val="tx1"/>
              </a:solidFill>
              <a:latin typeface="Times New Roman "/>
            </a:rPr>
            <a:t> in </a:t>
          </a:r>
          <a:r>
            <a:rPr lang="en-US" sz="2400" dirty="0" err="1">
              <a:solidFill>
                <a:schemeClr val="tx1"/>
              </a:solidFill>
              <a:latin typeface="Times New Roman "/>
            </a:rPr>
            <a:t>una</a:t>
          </a:r>
          <a:r>
            <a:rPr lang="en-US" sz="2400" dirty="0">
              <a:solidFill>
                <a:schemeClr val="tx1"/>
              </a:solidFill>
              <a:latin typeface="Times New Roman "/>
            </a:rPr>
            <a:t> </a:t>
          </a:r>
          <a:r>
            <a:rPr lang="en-US" sz="2400" dirty="0" err="1">
              <a:solidFill>
                <a:schemeClr val="tx1"/>
              </a:solidFill>
              <a:latin typeface="Times New Roman "/>
            </a:rPr>
            <a:t>situazione</a:t>
          </a:r>
          <a:r>
            <a:rPr lang="en-US" sz="2400" dirty="0">
              <a:solidFill>
                <a:schemeClr val="tx1"/>
              </a:solidFill>
              <a:latin typeface="Times New Roman "/>
            </a:rPr>
            <a:t> di </a:t>
          </a:r>
          <a:r>
            <a:rPr lang="en-US" sz="2400" dirty="0" err="1">
              <a:solidFill>
                <a:schemeClr val="tx1"/>
              </a:solidFill>
              <a:latin typeface="Times New Roman "/>
            </a:rPr>
            <a:t>insanabile</a:t>
          </a:r>
          <a:r>
            <a:rPr lang="en-US" sz="2400" dirty="0">
              <a:solidFill>
                <a:schemeClr val="tx1"/>
              </a:solidFill>
              <a:latin typeface="Times New Roman "/>
            </a:rPr>
            <a:t> </a:t>
          </a:r>
          <a:r>
            <a:rPr lang="en-US" sz="2400" dirty="0" err="1">
              <a:solidFill>
                <a:schemeClr val="tx1"/>
              </a:solidFill>
              <a:latin typeface="Times New Roman "/>
            </a:rPr>
            <a:t>defict</a:t>
          </a:r>
          <a:r>
            <a:rPr lang="en-US" sz="2400" dirty="0">
              <a:solidFill>
                <a:schemeClr val="tx1"/>
              </a:solidFill>
              <a:latin typeface="Times New Roman "/>
            </a:rPr>
            <a:t> </a:t>
          </a:r>
          <a:r>
            <a:rPr lang="en-US" sz="2400" dirty="0" err="1">
              <a:solidFill>
                <a:schemeClr val="tx1"/>
              </a:solidFill>
              <a:latin typeface="Times New Roman "/>
            </a:rPr>
            <a:t>educativo</a:t>
          </a:r>
          <a:r>
            <a:rPr lang="en-US" sz="2400" dirty="0">
              <a:solidFill>
                <a:schemeClr val="tx1"/>
              </a:solidFill>
              <a:latin typeface="Times New Roman "/>
            </a:rPr>
            <a:t> e di </a:t>
          </a:r>
          <a:r>
            <a:rPr lang="en-US" sz="2400" dirty="0" err="1">
              <a:solidFill>
                <a:schemeClr val="tx1"/>
              </a:solidFill>
              <a:latin typeface="Times New Roman "/>
            </a:rPr>
            <a:t>accudimento</a:t>
          </a:r>
          <a:r>
            <a:rPr lang="en-US" sz="2400" dirty="0">
              <a:solidFill>
                <a:schemeClr val="tx1"/>
              </a:solidFill>
              <a:latin typeface="Times New Roman "/>
            </a:rPr>
            <a:t>, di </a:t>
          </a:r>
          <a:r>
            <a:rPr lang="en-US" sz="2400" dirty="0" err="1">
              <a:solidFill>
                <a:schemeClr val="tx1"/>
              </a:solidFill>
              <a:latin typeface="Times New Roman "/>
            </a:rPr>
            <a:t>crescere</a:t>
          </a:r>
          <a:r>
            <a:rPr lang="en-US" sz="2400" dirty="0">
              <a:solidFill>
                <a:schemeClr val="tx1"/>
              </a:solidFill>
              <a:latin typeface="Times New Roman "/>
            </a:rPr>
            <a:t> in </a:t>
          </a:r>
          <a:r>
            <a:rPr lang="en-US" sz="2400" dirty="0" err="1">
              <a:solidFill>
                <a:schemeClr val="tx1"/>
              </a:solidFill>
              <a:latin typeface="Times New Roman "/>
            </a:rPr>
            <a:t>una</a:t>
          </a:r>
          <a:r>
            <a:rPr lang="en-US" sz="2400" dirty="0">
              <a:solidFill>
                <a:schemeClr val="tx1"/>
              </a:solidFill>
              <a:latin typeface="Times New Roman "/>
            </a:rPr>
            <a:t> </a:t>
          </a:r>
          <a:r>
            <a:rPr lang="en-US" sz="2400" dirty="0" err="1">
              <a:solidFill>
                <a:schemeClr val="tx1"/>
              </a:solidFill>
              <a:latin typeface="Times New Roman "/>
            </a:rPr>
            <a:t>famiglia</a:t>
          </a:r>
          <a:r>
            <a:rPr lang="en-US" sz="2400" dirty="0">
              <a:solidFill>
                <a:schemeClr val="tx1"/>
              </a:solidFill>
              <a:latin typeface="Times New Roman "/>
            </a:rPr>
            <a:t>;</a:t>
          </a:r>
        </a:p>
      </dgm:t>
    </dgm:pt>
    <dgm:pt modelId="{9754822C-4F8E-4DBF-A288-397C51D8F801}" type="parTrans" cxnId="{C85FC0B8-1795-4B84-ADC9-1D3D275CA5A4}">
      <dgm:prSet/>
      <dgm:spPr/>
      <dgm:t>
        <a:bodyPr/>
        <a:lstStyle/>
        <a:p>
          <a:endParaRPr lang="en-US"/>
        </a:p>
      </dgm:t>
    </dgm:pt>
    <dgm:pt modelId="{D325FF67-EE2F-4CC4-998E-BFDCF5B3A102}" type="sibTrans" cxnId="{C85FC0B8-1795-4B84-ADC9-1D3D275CA5A4}">
      <dgm:prSet/>
      <dgm:spPr/>
      <dgm:t>
        <a:bodyPr/>
        <a:lstStyle/>
        <a:p>
          <a:endParaRPr lang="en-US"/>
        </a:p>
      </dgm:t>
    </dgm:pt>
    <dgm:pt modelId="{8830F28A-419D-4AA9-8760-3E108A143816}">
      <dgm:prSet custT="1"/>
      <dgm:spPr>
        <a:solidFill>
          <a:schemeClr val="accent2">
            <a:lumMod val="20000"/>
            <a:lumOff val="80000"/>
          </a:schemeClr>
        </a:solidFill>
      </dgm:spPr>
      <dgm:t>
        <a:bodyPr/>
        <a:lstStyle/>
        <a:p>
          <a:pPr algn="just"/>
          <a:r>
            <a:rPr lang="it-IT" sz="2400" b="0" i="0" baseline="0" dirty="0">
              <a:solidFill>
                <a:schemeClr val="tx1"/>
              </a:solidFill>
              <a:latin typeface="Times New Roman "/>
            </a:rPr>
            <a:t>Realizzano un rapporto giuridico di filiazione fra persone che non discendono geneticamente l’una dall’altra, dando all’adottato lo stesso stato familiare dei figli biologici;</a:t>
          </a:r>
          <a:endParaRPr lang="en-US" sz="2400" dirty="0">
            <a:solidFill>
              <a:schemeClr val="tx1"/>
            </a:solidFill>
            <a:latin typeface="Times New Roman "/>
          </a:endParaRPr>
        </a:p>
      </dgm:t>
    </dgm:pt>
    <dgm:pt modelId="{5158C124-75F8-4CE7-95CB-95668B98B93E}" type="parTrans" cxnId="{95AB6EF9-9AC3-4270-BBE5-51BB62760122}">
      <dgm:prSet/>
      <dgm:spPr/>
      <dgm:t>
        <a:bodyPr/>
        <a:lstStyle/>
        <a:p>
          <a:endParaRPr lang="en-US"/>
        </a:p>
      </dgm:t>
    </dgm:pt>
    <dgm:pt modelId="{66645988-7CC0-4F31-A9C2-9C273C9FB06C}" type="sibTrans" cxnId="{95AB6EF9-9AC3-4270-BBE5-51BB62760122}">
      <dgm:prSet/>
      <dgm:spPr/>
      <dgm:t>
        <a:bodyPr/>
        <a:lstStyle/>
        <a:p>
          <a:endParaRPr lang="en-US"/>
        </a:p>
      </dgm:t>
    </dgm:pt>
    <dgm:pt modelId="{DDC4571B-AA84-4142-AE81-010F43A69480}">
      <dgm:prSet custT="1"/>
      <dgm:spPr>
        <a:solidFill>
          <a:schemeClr val="bg1">
            <a:lumMod val="75000"/>
          </a:schemeClr>
        </a:solidFill>
      </dgm:spPr>
      <dgm:t>
        <a:bodyPr/>
        <a:lstStyle/>
        <a:p>
          <a:pPr algn="just"/>
          <a:r>
            <a:rPr lang="it-IT" sz="2400" b="0" i="0" baseline="0" dirty="0">
              <a:solidFill>
                <a:schemeClr val="tx1"/>
              </a:solidFill>
              <a:latin typeface="Times New Roman "/>
            </a:rPr>
            <a:t>Producono un effetto «pieno», poiché comportano irrevocabilmente la cessazione del rapporto giuridico e, salvo casi particolari, del rapporto di fatto con i genitori biologici e con la famiglia d’origine;</a:t>
          </a:r>
          <a:endParaRPr lang="en-US" sz="2400" dirty="0">
            <a:solidFill>
              <a:schemeClr val="tx1"/>
            </a:solidFill>
            <a:latin typeface="Times New Roman "/>
          </a:endParaRPr>
        </a:p>
      </dgm:t>
    </dgm:pt>
    <dgm:pt modelId="{057422FE-69FB-4C51-93FF-20A2216C87BF}" type="parTrans" cxnId="{5DFCAA93-C2B4-40FD-994D-23B57C0A0BA1}">
      <dgm:prSet/>
      <dgm:spPr/>
      <dgm:t>
        <a:bodyPr/>
        <a:lstStyle/>
        <a:p>
          <a:endParaRPr lang="en-US"/>
        </a:p>
      </dgm:t>
    </dgm:pt>
    <dgm:pt modelId="{AF629F59-7D45-4DFA-AFA7-9A97EBF6B228}" type="sibTrans" cxnId="{5DFCAA93-C2B4-40FD-994D-23B57C0A0BA1}">
      <dgm:prSet/>
      <dgm:spPr/>
      <dgm:t>
        <a:bodyPr/>
        <a:lstStyle/>
        <a:p>
          <a:endParaRPr lang="en-US"/>
        </a:p>
      </dgm:t>
    </dgm:pt>
    <dgm:pt modelId="{76A575A5-1146-4FBF-AAC7-3A6D75501350}" type="pres">
      <dgm:prSet presAssocID="{23DD5B36-B1F0-4139-B86C-9F9158603CA3}" presName="linear" presStyleCnt="0">
        <dgm:presLayoutVars>
          <dgm:animLvl val="lvl"/>
          <dgm:resizeHandles val="exact"/>
        </dgm:presLayoutVars>
      </dgm:prSet>
      <dgm:spPr/>
    </dgm:pt>
    <dgm:pt modelId="{E991F462-77C8-44BD-B96C-943B0DF3B10A}" type="pres">
      <dgm:prSet presAssocID="{932970B6-A969-4C48-8453-8D9E47CDAB2F}" presName="parentText" presStyleLbl="node1" presStyleIdx="0" presStyleCnt="3" custScaleY="122830">
        <dgm:presLayoutVars>
          <dgm:chMax val="0"/>
          <dgm:bulletEnabled val="1"/>
        </dgm:presLayoutVars>
      </dgm:prSet>
      <dgm:spPr>
        <a:prstGeom prst="rect">
          <a:avLst/>
        </a:prstGeom>
      </dgm:spPr>
    </dgm:pt>
    <dgm:pt modelId="{8752B8CE-FFEF-4E6B-AFAA-A55B3F645861}" type="pres">
      <dgm:prSet presAssocID="{D325FF67-EE2F-4CC4-998E-BFDCF5B3A102}" presName="spacer" presStyleCnt="0"/>
      <dgm:spPr/>
    </dgm:pt>
    <dgm:pt modelId="{FF19534B-6924-459E-8978-2149F74B7A5A}" type="pres">
      <dgm:prSet presAssocID="{8830F28A-419D-4AA9-8760-3E108A143816}" presName="parentText" presStyleLbl="node1" presStyleIdx="1" presStyleCnt="3" custLinFactY="934" custLinFactNeighborY="100000">
        <dgm:presLayoutVars>
          <dgm:chMax val="0"/>
          <dgm:bulletEnabled val="1"/>
        </dgm:presLayoutVars>
      </dgm:prSet>
      <dgm:spPr>
        <a:prstGeom prst="rect">
          <a:avLst/>
        </a:prstGeom>
      </dgm:spPr>
    </dgm:pt>
    <dgm:pt modelId="{467021F4-1C09-4158-89D1-9008515C46EB}" type="pres">
      <dgm:prSet presAssocID="{66645988-7CC0-4F31-A9C2-9C273C9FB06C}" presName="spacer" presStyleCnt="0"/>
      <dgm:spPr/>
    </dgm:pt>
    <dgm:pt modelId="{A7FFC2E3-E49B-417B-B634-E95D0CDE5BE6}" type="pres">
      <dgm:prSet presAssocID="{DDC4571B-AA84-4142-AE81-010F43A69480}" presName="parentText" presStyleLbl="node1" presStyleIdx="2" presStyleCnt="3">
        <dgm:presLayoutVars>
          <dgm:chMax val="0"/>
          <dgm:bulletEnabled val="1"/>
        </dgm:presLayoutVars>
      </dgm:prSet>
      <dgm:spPr>
        <a:prstGeom prst="rect">
          <a:avLst/>
        </a:prstGeom>
      </dgm:spPr>
    </dgm:pt>
  </dgm:ptLst>
  <dgm:cxnLst>
    <dgm:cxn modelId="{4F19141C-5E54-4B48-8ECE-3A5F5774BDCC}" type="presOf" srcId="{23DD5B36-B1F0-4139-B86C-9F9158603CA3}" destId="{76A575A5-1146-4FBF-AAC7-3A6D75501350}" srcOrd="0" destOrd="0" presId="urn:microsoft.com/office/officeart/2005/8/layout/vList2"/>
    <dgm:cxn modelId="{BAE9C93A-CFD3-4842-B3A6-C8FB8A7FE495}" type="presOf" srcId="{8830F28A-419D-4AA9-8760-3E108A143816}" destId="{FF19534B-6924-459E-8978-2149F74B7A5A}" srcOrd="0" destOrd="0" presId="urn:microsoft.com/office/officeart/2005/8/layout/vList2"/>
    <dgm:cxn modelId="{213EAE4B-385B-4109-A205-ABEDC3B5087A}" type="presOf" srcId="{932970B6-A969-4C48-8453-8D9E47CDAB2F}" destId="{E991F462-77C8-44BD-B96C-943B0DF3B10A}" srcOrd="0" destOrd="0" presId="urn:microsoft.com/office/officeart/2005/8/layout/vList2"/>
    <dgm:cxn modelId="{5DFCAA93-C2B4-40FD-994D-23B57C0A0BA1}" srcId="{23DD5B36-B1F0-4139-B86C-9F9158603CA3}" destId="{DDC4571B-AA84-4142-AE81-010F43A69480}" srcOrd="2" destOrd="0" parTransId="{057422FE-69FB-4C51-93FF-20A2216C87BF}" sibTransId="{AF629F59-7D45-4DFA-AFA7-9A97EBF6B228}"/>
    <dgm:cxn modelId="{C85FC0B8-1795-4B84-ADC9-1D3D275CA5A4}" srcId="{23DD5B36-B1F0-4139-B86C-9F9158603CA3}" destId="{932970B6-A969-4C48-8453-8D9E47CDAB2F}" srcOrd="0" destOrd="0" parTransId="{9754822C-4F8E-4DBF-A288-397C51D8F801}" sibTransId="{D325FF67-EE2F-4CC4-998E-BFDCF5B3A102}"/>
    <dgm:cxn modelId="{197EF3DD-4B59-4C60-BBF0-ACD74F9CB6A5}" type="presOf" srcId="{DDC4571B-AA84-4142-AE81-010F43A69480}" destId="{A7FFC2E3-E49B-417B-B634-E95D0CDE5BE6}" srcOrd="0" destOrd="0" presId="urn:microsoft.com/office/officeart/2005/8/layout/vList2"/>
    <dgm:cxn modelId="{95AB6EF9-9AC3-4270-BBE5-51BB62760122}" srcId="{23DD5B36-B1F0-4139-B86C-9F9158603CA3}" destId="{8830F28A-419D-4AA9-8760-3E108A143816}" srcOrd="1" destOrd="0" parTransId="{5158C124-75F8-4CE7-95CB-95668B98B93E}" sibTransId="{66645988-7CC0-4F31-A9C2-9C273C9FB06C}"/>
    <dgm:cxn modelId="{6DB7CE26-BA3C-4FB4-89A6-2DAD04AD69E4}" type="presParOf" srcId="{76A575A5-1146-4FBF-AAC7-3A6D75501350}" destId="{E991F462-77C8-44BD-B96C-943B0DF3B10A}" srcOrd="0" destOrd="0" presId="urn:microsoft.com/office/officeart/2005/8/layout/vList2"/>
    <dgm:cxn modelId="{4D4B7392-57C3-4D1D-9D6B-BF993B2FDEFE}" type="presParOf" srcId="{76A575A5-1146-4FBF-AAC7-3A6D75501350}" destId="{8752B8CE-FFEF-4E6B-AFAA-A55B3F645861}" srcOrd="1" destOrd="0" presId="urn:microsoft.com/office/officeart/2005/8/layout/vList2"/>
    <dgm:cxn modelId="{3B0FFC3A-7416-4B80-A185-F5A9A6DDFB99}" type="presParOf" srcId="{76A575A5-1146-4FBF-AAC7-3A6D75501350}" destId="{FF19534B-6924-459E-8978-2149F74B7A5A}" srcOrd="2" destOrd="0" presId="urn:microsoft.com/office/officeart/2005/8/layout/vList2"/>
    <dgm:cxn modelId="{14FB47C6-AF1A-4446-98EC-1810F51C4DC8}" type="presParOf" srcId="{76A575A5-1146-4FBF-AAC7-3A6D75501350}" destId="{467021F4-1C09-4158-89D1-9008515C46EB}" srcOrd="3" destOrd="0" presId="urn:microsoft.com/office/officeart/2005/8/layout/vList2"/>
    <dgm:cxn modelId="{E009AC89-5D90-48E8-B46B-6C9BE0AA1334}" type="presParOf" srcId="{76A575A5-1146-4FBF-AAC7-3A6D75501350}" destId="{A7FFC2E3-E49B-417B-B634-E95D0CDE5BE6}"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68895DB-B7DF-4939-8FF0-40ABEC4D8BBD}"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it-IT"/>
        </a:p>
      </dgm:t>
    </dgm:pt>
    <dgm:pt modelId="{62C54CA6-BC2D-4479-A153-354EB705B104}">
      <dgm:prSet phldrT="[Testo]" custT="1"/>
      <dgm:spPr>
        <a:solidFill>
          <a:schemeClr val="bg2">
            <a:lumMod val="75000"/>
          </a:schemeClr>
        </a:solidFill>
      </dgm:spPr>
      <dgm:t>
        <a:bodyPr/>
        <a:lstStyle/>
        <a:p>
          <a:pPr algn="just"/>
          <a:r>
            <a:rPr lang="it-IT" sz="1800" baseline="0" dirty="0">
              <a:solidFill>
                <a:schemeClr val="tx1"/>
              </a:solidFill>
              <a:latin typeface="Times New Roman "/>
            </a:rPr>
            <a:t>- Minore che non ha genitori che siano tali secondo il diritto (la madre ha scelto di partorire nell’anonimato, ovvero i genitori sono troppo giovani per poterlo riconoscere);</a:t>
          </a:r>
        </a:p>
        <a:p>
          <a:pPr algn="just"/>
          <a:endParaRPr lang="it-IT" sz="1800" baseline="0" dirty="0">
            <a:solidFill>
              <a:schemeClr val="tx1"/>
            </a:solidFill>
            <a:latin typeface="Times New Roman "/>
          </a:endParaRPr>
        </a:p>
        <a:p>
          <a:pPr algn="just"/>
          <a:r>
            <a:rPr lang="it-IT" sz="1800" baseline="0" dirty="0">
              <a:solidFill>
                <a:schemeClr val="tx1"/>
              </a:solidFill>
              <a:latin typeface="Times New Roman "/>
            </a:rPr>
            <a:t>- Minore rimasto orfano di entrambi i genitori;</a:t>
          </a:r>
        </a:p>
        <a:p>
          <a:pPr algn="just"/>
          <a:endParaRPr lang="it-IT" sz="1800" baseline="0" dirty="0">
            <a:solidFill>
              <a:schemeClr val="tx1"/>
            </a:solidFill>
            <a:latin typeface="Times New Roman "/>
          </a:endParaRPr>
        </a:p>
        <a:p>
          <a:pPr algn="just"/>
          <a:r>
            <a:rPr lang="it-IT" sz="1800" baseline="0" dirty="0">
              <a:solidFill>
                <a:schemeClr val="tx1"/>
              </a:solidFill>
              <a:latin typeface="Times New Roman "/>
            </a:rPr>
            <a:t>- Minore maltrattato dai genitori, che gli usano violenza fisica o psicologica, lo trascurano gravemente, o sono irrimediabilmente incapaci sul piano educativo.</a:t>
          </a:r>
        </a:p>
      </dgm:t>
    </dgm:pt>
    <dgm:pt modelId="{FA51BF31-B7F2-4959-BA1D-4D924098FD77}" type="parTrans" cxnId="{48BDBF6F-53C8-4505-9ED6-8C5CED0B89DD}">
      <dgm:prSet/>
      <dgm:spPr/>
      <dgm:t>
        <a:bodyPr/>
        <a:lstStyle/>
        <a:p>
          <a:endParaRPr lang="it-IT"/>
        </a:p>
      </dgm:t>
    </dgm:pt>
    <dgm:pt modelId="{7586F93A-F8DE-43E4-9621-5CED0B68B659}" type="sibTrans" cxnId="{48BDBF6F-53C8-4505-9ED6-8C5CED0B89DD}">
      <dgm:prSet/>
      <dgm:spPr>
        <a:solidFill>
          <a:schemeClr val="accent2">
            <a:lumMod val="40000"/>
            <a:lumOff val="60000"/>
          </a:schemeClr>
        </a:solidFill>
      </dgm:spPr>
      <dgm:t>
        <a:bodyPr/>
        <a:lstStyle/>
        <a:p>
          <a:endParaRPr lang="it-IT"/>
        </a:p>
      </dgm:t>
    </dgm:pt>
    <dgm:pt modelId="{9AA5ED15-68E6-4B7B-BF44-53566D0790F0}">
      <dgm:prSet phldrT="[Testo]"/>
      <dgm:spPr>
        <a:solidFill>
          <a:schemeClr val="bg1">
            <a:lumMod val="75000"/>
          </a:schemeClr>
        </a:solidFill>
      </dgm:spPr>
      <dgm:t>
        <a:bodyPr/>
        <a:lstStyle/>
        <a:p>
          <a:r>
            <a:rPr lang="it-IT" dirty="0">
              <a:solidFill>
                <a:schemeClr val="tx1"/>
              </a:solidFill>
              <a:latin typeface="Times New Roman "/>
            </a:rPr>
            <a:t>Situazione non reversibile di abbandono morale e materiale</a:t>
          </a:r>
        </a:p>
      </dgm:t>
    </dgm:pt>
    <dgm:pt modelId="{C78B2BC7-F32D-4652-A83B-037C95D23580}" type="parTrans" cxnId="{E6500D9D-94B2-4F33-B3CD-0EDB6A4FCB6F}">
      <dgm:prSet/>
      <dgm:spPr/>
      <dgm:t>
        <a:bodyPr/>
        <a:lstStyle/>
        <a:p>
          <a:endParaRPr lang="it-IT"/>
        </a:p>
      </dgm:t>
    </dgm:pt>
    <dgm:pt modelId="{DAC95FA5-5B81-48BB-B784-8CF957995752}" type="sibTrans" cxnId="{E6500D9D-94B2-4F33-B3CD-0EDB6A4FCB6F}">
      <dgm:prSet/>
      <dgm:spPr>
        <a:solidFill>
          <a:schemeClr val="accent2">
            <a:lumMod val="40000"/>
            <a:lumOff val="60000"/>
          </a:schemeClr>
        </a:solidFill>
      </dgm:spPr>
      <dgm:t>
        <a:bodyPr/>
        <a:lstStyle/>
        <a:p>
          <a:endParaRPr lang="it-IT"/>
        </a:p>
      </dgm:t>
    </dgm:pt>
    <dgm:pt modelId="{F833D201-3DEF-4AEB-B80C-B32FD0D9A578}">
      <dgm:prSet phldrT="[Testo]"/>
      <dgm:spPr>
        <a:solidFill>
          <a:schemeClr val="bg1">
            <a:lumMod val="75000"/>
          </a:schemeClr>
        </a:solidFill>
      </dgm:spPr>
      <dgm:t>
        <a:bodyPr/>
        <a:lstStyle/>
        <a:p>
          <a:r>
            <a:rPr lang="it-IT" dirty="0">
              <a:solidFill>
                <a:schemeClr val="tx1"/>
              </a:solidFill>
              <a:latin typeface="Times New Roman "/>
            </a:rPr>
            <a:t>Dichiarazione di adottabilità (</a:t>
          </a:r>
          <a:r>
            <a:rPr lang="it-IT" i="1" dirty="0" err="1">
              <a:solidFill>
                <a:schemeClr val="tx1"/>
              </a:solidFill>
              <a:latin typeface="Times New Roman "/>
            </a:rPr>
            <a:t>extrema</a:t>
          </a:r>
          <a:r>
            <a:rPr lang="it-IT" i="1" dirty="0">
              <a:solidFill>
                <a:schemeClr val="tx1"/>
              </a:solidFill>
              <a:latin typeface="Times New Roman "/>
            </a:rPr>
            <a:t> ratio</a:t>
          </a:r>
          <a:r>
            <a:rPr lang="it-IT" dirty="0">
              <a:solidFill>
                <a:schemeClr val="tx1"/>
              </a:solidFill>
              <a:latin typeface="Times New Roman "/>
            </a:rPr>
            <a:t>)</a:t>
          </a:r>
        </a:p>
      </dgm:t>
    </dgm:pt>
    <dgm:pt modelId="{E0E1222B-03D3-4EE7-A6F4-0BED6016819A}" type="parTrans" cxnId="{8C0BCF1B-DE28-4233-94B9-FCBD5A6BA09E}">
      <dgm:prSet/>
      <dgm:spPr/>
      <dgm:t>
        <a:bodyPr/>
        <a:lstStyle/>
        <a:p>
          <a:endParaRPr lang="it-IT"/>
        </a:p>
      </dgm:t>
    </dgm:pt>
    <dgm:pt modelId="{912BE3A4-D73D-4D3A-9B2B-BFB2A7E7ECCB}" type="sibTrans" cxnId="{8C0BCF1B-DE28-4233-94B9-FCBD5A6BA09E}">
      <dgm:prSet/>
      <dgm:spPr/>
      <dgm:t>
        <a:bodyPr/>
        <a:lstStyle/>
        <a:p>
          <a:endParaRPr lang="it-IT"/>
        </a:p>
      </dgm:t>
    </dgm:pt>
    <dgm:pt modelId="{68F80A3C-2216-4F02-847E-3193B03035FD}" type="pres">
      <dgm:prSet presAssocID="{868895DB-B7DF-4939-8FF0-40ABEC4D8BBD}" presName="Name0" presStyleCnt="0">
        <dgm:presLayoutVars>
          <dgm:dir/>
          <dgm:resizeHandles val="exact"/>
        </dgm:presLayoutVars>
      </dgm:prSet>
      <dgm:spPr/>
    </dgm:pt>
    <dgm:pt modelId="{51D1E6F2-8F97-4E6A-9C3D-337E0142DB5E}" type="pres">
      <dgm:prSet presAssocID="{62C54CA6-BC2D-4479-A153-354EB705B104}" presName="node" presStyleLbl="node1" presStyleIdx="0" presStyleCnt="3" custScaleY="233434" custLinFactNeighborX="-1881" custLinFactNeighborY="1701">
        <dgm:presLayoutVars>
          <dgm:bulletEnabled val="1"/>
        </dgm:presLayoutVars>
      </dgm:prSet>
      <dgm:spPr>
        <a:prstGeom prst="rect">
          <a:avLst/>
        </a:prstGeom>
      </dgm:spPr>
    </dgm:pt>
    <dgm:pt modelId="{933809F6-5764-4802-86B0-9B315DE73C9D}" type="pres">
      <dgm:prSet presAssocID="{7586F93A-F8DE-43E4-9621-5CED0B68B659}" presName="sibTrans" presStyleLbl="sibTrans2D1" presStyleIdx="0" presStyleCnt="2"/>
      <dgm:spPr/>
    </dgm:pt>
    <dgm:pt modelId="{95517F67-425F-4F59-8C6A-55595F99CFC0}" type="pres">
      <dgm:prSet presAssocID="{7586F93A-F8DE-43E4-9621-5CED0B68B659}" presName="connectorText" presStyleLbl="sibTrans2D1" presStyleIdx="0" presStyleCnt="2"/>
      <dgm:spPr/>
    </dgm:pt>
    <dgm:pt modelId="{C439D421-CFE5-4379-A06E-80056E106499}" type="pres">
      <dgm:prSet presAssocID="{9AA5ED15-68E6-4B7B-BF44-53566D0790F0}" presName="node" presStyleLbl="node1" presStyleIdx="1" presStyleCnt="3">
        <dgm:presLayoutVars>
          <dgm:bulletEnabled val="1"/>
        </dgm:presLayoutVars>
      </dgm:prSet>
      <dgm:spPr>
        <a:prstGeom prst="rect">
          <a:avLst/>
        </a:prstGeom>
      </dgm:spPr>
    </dgm:pt>
    <dgm:pt modelId="{946181EC-A9D6-49B7-A139-D00F972D82D1}" type="pres">
      <dgm:prSet presAssocID="{DAC95FA5-5B81-48BB-B784-8CF957995752}" presName="sibTrans" presStyleLbl="sibTrans2D1" presStyleIdx="1" presStyleCnt="2"/>
      <dgm:spPr/>
    </dgm:pt>
    <dgm:pt modelId="{9E0846C3-2902-4E38-8535-6CB40CB3001B}" type="pres">
      <dgm:prSet presAssocID="{DAC95FA5-5B81-48BB-B784-8CF957995752}" presName="connectorText" presStyleLbl="sibTrans2D1" presStyleIdx="1" presStyleCnt="2"/>
      <dgm:spPr/>
    </dgm:pt>
    <dgm:pt modelId="{48BF38EE-945E-44F1-985E-872F1023ACF5}" type="pres">
      <dgm:prSet presAssocID="{F833D201-3DEF-4AEB-B80C-B32FD0D9A578}" presName="node" presStyleLbl="node1" presStyleIdx="2" presStyleCnt="3">
        <dgm:presLayoutVars>
          <dgm:bulletEnabled val="1"/>
        </dgm:presLayoutVars>
      </dgm:prSet>
      <dgm:spPr>
        <a:prstGeom prst="rect">
          <a:avLst/>
        </a:prstGeom>
      </dgm:spPr>
    </dgm:pt>
  </dgm:ptLst>
  <dgm:cxnLst>
    <dgm:cxn modelId="{EEC45F01-C041-4983-A459-79666EBDAC75}" type="presOf" srcId="{7586F93A-F8DE-43E4-9621-5CED0B68B659}" destId="{933809F6-5764-4802-86B0-9B315DE73C9D}" srcOrd="0" destOrd="0" presId="urn:microsoft.com/office/officeart/2005/8/layout/process1"/>
    <dgm:cxn modelId="{8C0BCF1B-DE28-4233-94B9-FCBD5A6BA09E}" srcId="{868895DB-B7DF-4939-8FF0-40ABEC4D8BBD}" destId="{F833D201-3DEF-4AEB-B80C-B32FD0D9A578}" srcOrd="2" destOrd="0" parTransId="{E0E1222B-03D3-4EE7-A6F4-0BED6016819A}" sibTransId="{912BE3A4-D73D-4D3A-9B2B-BFB2A7E7ECCB}"/>
    <dgm:cxn modelId="{90155965-486B-441B-94D9-904E090C46A9}" type="presOf" srcId="{F833D201-3DEF-4AEB-B80C-B32FD0D9A578}" destId="{48BF38EE-945E-44F1-985E-872F1023ACF5}" srcOrd="0" destOrd="0" presId="urn:microsoft.com/office/officeart/2005/8/layout/process1"/>
    <dgm:cxn modelId="{FDD8CF68-A561-45F9-8EF0-8B96D858A09D}" type="presOf" srcId="{62C54CA6-BC2D-4479-A153-354EB705B104}" destId="{51D1E6F2-8F97-4E6A-9C3D-337E0142DB5E}" srcOrd="0" destOrd="0" presId="urn:microsoft.com/office/officeart/2005/8/layout/process1"/>
    <dgm:cxn modelId="{48BDBF6F-53C8-4505-9ED6-8C5CED0B89DD}" srcId="{868895DB-B7DF-4939-8FF0-40ABEC4D8BBD}" destId="{62C54CA6-BC2D-4479-A153-354EB705B104}" srcOrd="0" destOrd="0" parTransId="{FA51BF31-B7F2-4959-BA1D-4D924098FD77}" sibTransId="{7586F93A-F8DE-43E4-9621-5CED0B68B659}"/>
    <dgm:cxn modelId="{C7E8E078-F510-4991-AEA0-0AC566B09990}" type="presOf" srcId="{DAC95FA5-5B81-48BB-B784-8CF957995752}" destId="{9E0846C3-2902-4E38-8535-6CB40CB3001B}" srcOrd="1" destOrd="0" presId="urn:microsoft.com/office/officeart/2005/8/layout/process1"/>
    <dgm:cxn modelId="{E6500D9D-94B2-4F33-B3CD-0EDB6A4FCB6F}" srcId="{868895DB-B7DF-4939-8FF0-40ABEC4D8BBD}" destId="{9AA5ED15-68E6-4B7B-BF44-53566D0790F0}" srcOrd="1" destOrd="0" parTransId="{C78B2BC7-F32D-4652-A83B-037C95D23580}" sibTransId="{DAC95FA5-5B81-48BB-B784-8CF957995752}"/>
    <dgm:cxn modelId="{8EAB20B2-3290-4222-A6CC-E35BAD4B73ED}" type="presOf" srcId="{7586F93A-F8DE-43E4-9621-5CED0B68B659}" destId="{95517F67-425F-4F59-8C6A-55595F99CFC0}" srcOrd="1" destOrd="0" presId="urn:microsoft.com/office/officeart/2005/8/layout/process1"/>
    <dgm:cxn modelId="{7D757AC0-1869-4A9E-AF22-F3E9B6EC6CCB}" type="presOf" srcId="{868895DB-B7DF-4939-8FF0-40ABEC4D8BBD}" destId="{68F80A3C-2216-4F02-847E-3193B03035FD}" srcOrd="0" destOrd="0" presId="urn:microsoft.com/office/officeart/2005/8/layout/process1"/>
    <dgm:cxn modelId="{9D48E5D8-D038-4198-9742-AF0298A09184}" type="presOf" srcId="{DAC95FA5-5B81-48BB-B784-8CF957995752}" destId="{946181EC-A9D6-49B7-A139-D00F972D82D1}" srcOrd="0" destOrd="0" presId="urn:microsoft.com/office/officeart/2005/8/layout/process1"/>
    <dgm:cxn modelId="{0274D4DB-427D-4E07-9053-BC8D1BC69BBB}" type="presOf" srcId="{9AA5ED15-68E6-4B7B-BF44-53566D0790F0}" destId="{C439D421-CFE5-4379-A06E-80056E106499}" srcOrd="0" destOrd="0" presId="urn:microsoft.com/office/officeart/2005/8/layout/process1"/>
    <dgm:cxn modelId="{374AA59D-DBE7-4A59-83D5-8BB337628DFE}" type="presParOf" srcId="{68F80A3C-2216-4F02-847E-3193B03035FD}" destId="{51D1E6F2-8F97-4E6A-9C3D-337E0142DB5E}" srcOrd="0" destOrd="0" presId="urn:microsoft.com/office/officeart/2005/8/layout/process1"/>
    <dgm:cxn modelId="{D435A508-2869-4199-9514-4C05AD5B3ADD}" type="presParOf" srcId="{68F80A3C-2216-4F02-847E-3193B03035FD}" destId="{933809F6-5764-4802-86B0-9B315DE73C9D}" srcOrd="1" destOrd="0" presId="urn:microsoft.com/office/officeart/2005/8/layout/process1"/>
    <dgm:cxn modelId="{1C418811-4969-4A03-A255-7EEE8CD12D6A}" type="presParOf" srcId="{933809F6-5764-4802-86B0-9B315DE73C9D}" destId="{95517F67-425F-4F59-8C6A-55595F99CFC0}" srcOrd="0" destOrd="0" presId="urn:microsoft.com/office/officeart/2005/8/layout/process1"/>
    <dgm:cxn modelId="{156F09A2-02B5-4B23-9174-814102C2B7F6}" type="presParOf" srcId="{68F80A3C-2216-4F02-847E-3193B03035FD}" destId="{C439D421-CFE5-4379-A06E-80056E106499}" srcOrd="2" destOrd="0" presId="urn:microsoft.com/office/officeart/2005/8/layout/process1"/>
    <dgm:cxn modelId="{B81BA9F9-F414-468D-B1F8-EC339F00FA6F}" type="presParOf" srcId="{68F80A3C-2216-4F02-847E-3193B03035FD}" destId="{946181EC-A9D6-49B7-A139-D00F972D82D1}" srcOrd="3" destOrd="0" presId="urn:microsoft.com/office/officeart/2005/8/layout/process1"/>
    <dgm:cxn modelId="{0C25D214-8C90-4EE4-9B0E-9FE6DC5A15DF}" type="presParOf" srcId="{946181EC-A9D6-49B7-A139-D00F972D82D1}" destId="{9E0846C3-2902-4E38-8535-6CB40CB3001B}" srcOrd="0" destOrd="0" presId="urn:microsoft.com/office/officeart/2005/8/layout/process1"/>
    <dgm:cxn modelId="{4140F89F-30B1-4B82-9465-2303DF26A4AC}" type="presParOf" srcId="{68F80A3C-2216-4F02-847E-3193B03035FD}" destId="{48BF38EE-945E-44F1-985E-872F1023ACF5}"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A921D09-CD47-4D2D-8B88-CE17405CE3C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FB5100F-E931-4314-97C8-03B7835FED0C}">
      <dgm:prSet custT="1"/>
      <dgm:spPr>
        <a:solidFill>
          <a:schemeClr val="bg1">
            <a:lumMod val="75000"/>
          </a:schemeClr>
        </a:solidFill>
      </dgm:spPr>
      <dgm:t>
        <a:bodyPr/>
        <a:lstStyle/>
        <a:p>
          <a:pPr algn="just"/>
          <a:r>
            <a:rPr lang="it-IT" sz="1600" dirty="0">
              <a:solidFill>
                <a:schemeClr val="tx1"/>
              </a:solidFill>
              <a:latin typeface="Times New Roman" panose="02020603050405020304" pitchFamily="18" charset="0"/>
              <a:cs typeface="Times New Roman" panose="02020603050405020304" pitchFamily="18" charset="0"/>
            </a:rPr>
            <a:t>Non è un concetto determinato dalla legge, ma va riscostruito in concreto, tenendo conto delle condizioni personali, economiche, sociali, culturali e ambientali nelle quali il minore si viene a trovare;</a:t>
          </a:r>
          <a:endParaRPr lang="en-US" sz="1600" dirty="0">
            <a:solidFill>
              <a:schemeClr val="tx1"/>
            </a:solidFill>
            <a:latin typeface="Times New Roman" panose="02020603050405020304" pitchFamily="18" charset="0"/>
            <a:cs typeface="Times New Roman" panose="02020603050405020304" pitchFamily="18" charset="0"/>
          </a:endParaRPr>
        </a:p>
      </dgm:t>
    </dgm:pt>
    <dgm:pt modelId="{B5EBA365-D90A-480D-80CC-110ED48282DD}" type="parTrans" cxnId="{F9778840-5740-4A7F-8F7F-4CBA633C6612}">
      <dgm:prSet/>
      <dgm:spPr/>
      <dgm:t>
        <a:bodyPr/>
        <a:lstStyle/>
        <a:p>
          <a:endParaRPr lang="en-US"/>
        </a:p>
      </dgm:t>
    </dgm:pt>
    <dgm:pt modelId="{3A075187-DF4F-4A96-AEED-7F90158B1558}" type="sibTrans" cxnId="{F9778840-5740-4A7F-8F7F-4CBA633C6612}">
      <dgm:prSet/>
      <dgm:spPr/>
      <dgm:t>
        <a:bodyPr/>
        <a:lstStyle/>
        <a:p>
          <a:endParaRPr lang="en-US"/>
        </a:p>
      </dgm:t>
    </dgm:pt>
    <dgm:pt modelId="{566DD044-EE3E-49B5-A8CF-36A16024B716}">
      <dgm:prSet custT="1"/>
      <dgm:spPr>
        <a:solidFill>
          <a:schemeClr val="bg1">
            <a:lumMod val="65000"/>
          </a:schemeClr>
        </a:solidFill>
      </dgm:spPr>
      <dgm:t>
        <a:bodyPr/>
        <a:lstStyle/>
        <a:p>
          <a:pPr algn="just"/>
          <a:r>
            <a:rPr lang="it-IT" sz="1400" dirty="0">
              <a:solidFill>
                <a:schemeClr val="tx1"/>
              </a:solidFill>
              <a:latin typeface="Times New Roman" panose="02020603050405020304" pitchFamily="18" charset="0"/>
              <a:cs typeface="Times New Roman" panose="02020603050405020304" pitchFamily="18" charset="0"/>
            </a:rPr>
            <a:t>«Sono dichiarati in stato di adottabilità dal tribunale per i minorenni del distretto nel quale si trovano, i minori di cui sia accertata la situazione di abbandono perché privi di assistenza morale e materiale da parte dei genitori o dei parenti tenuti a provvedervi, purché la mancanza di assistenza non sia dovuta a causa di forza maggiore di carattere transitorio.» (art. 8, l. 4 maggio 1983, n. 184);</a:t>
          </a:r>
          <a:endParaRPr lang="en-US" sz="1400" dirty="0">
            <a:solidFill>
              <a:schemeClr val="tx1"/>
            </a:solidFill>
            <a:latin typeface="Times New Roman" panose="02020603050405020304" pitchFamily="18" charset="0"/>
            <a:cs typeface="Times New Roman" panose="02020603050405020304" pitchFamily="18" charset="0"/>
          </a:endParaRPr>
        </a:p>
      </dgm:t>
    </dgm:pt>
    <dgm:pt modelId="{9C6C68A8-C5A8-44B9-90E5-A70F553E312A}" type="parTrans" cxnId="{EE68EE47-8700-4CBC-AE9E-214C623C5B78}">
      <dgm:prSet/>
      <dgm:spPr/>
      <dgm:t>
        <a:bodyPr/>
        <a:lstStyle/>
        <a:p>
          <a:endParaRPr lang="en-US"/>
        </a:p>
      </dgm:t>
    </dgm:pt>
    <dgm:pt modelId="{BF0C7D6F-DFA7-40A5-A744-76510C9CD888}" type="sibTrans" cxnId="{EE68EE47-8700-4CBC-AE9E-214C623C5B78}">
      <dgm:prSet/>
      <dgm:spPr/>
      <dgm:t>
        <a:bodyPr/>
        <a:lstStyle/>
        <a:p>
          <a:endParaRPr lang="en-US"/>
        </a:p>
      </dgm:t>
    </dgm:pt>
    <dgm:pt modelId="{A6EA9F74-89F4-461A-9DB0-2194F1F323A8}">
      <dgm:prSet custT="1"/>
      <dgm:spPr>
        <a:solidFill>
          <a:schemeClr val="bg1">
            <a:lumMod val="75000"/>
          </a:schemeClr>
        </a:solidFill>
      </dgm:spPr>
      <dgm:t>
        <a:bodyPr/>
        <a:lstStyle/>
        <a:p>
          <a:pPr algn="just"/>
          <a:r>
            <a:rPr lang="it-IT" sz="1600" dirty="0">
              <a:solidFill>
                <a:schemeClr val="tx1"/>
              </a:solidFill>
              <a:latin typeface="Times New Roman" panose="02020603050405020304" pitchFamily="18" charset="0"/>
              <a:cs typeface="Times New Roman" panose="02020603050405020304" pitchFamily="18" charset="0"/>
            </a:rPr>
            <a:t>La mancanza di assistenza morale e materiale deve riguardare non solo i genitori, ma anche i parenti tenuti a provvedere all’assistenza (secondo l’opinione prevalente, i parenti fino al quarto grado);</a:t>
          </a:r>
          <a:endParaRPr lang="en-US" sz="1600" dirty="0">
            <a:solidFill>
              <a:schemeClr val="tx1"/>
            </a:solidFill>
            <a:latin typeface="Times New Roman" panose="02020603050405020304" pitchFamily="18" charset="0"/>
            <a:cs typeface="Times New Roman" panose="02020603050405020304" pitchFamily="18" charset="0"/>
          </a:endParaRPr>
        </a:p>
      </dgm:t>
    </dgm:pt>
    <dgm:pt modelId="{48857BBE-D0DB-411F-B019-91A6ED8941BC}" type="parTrans" cxnId="{FA7B441E-52C6-41CB-94F9-2C127C60F6E8}">
      <dgm:prSet/>
      <dgm:spPr/>
      <dgm:t>
        <a:bodyPr/>
        <a:lstStyle/>
        <a:p>
          <a:endParaRPr lang="en-US"/>
        </a:p>
      </dgm:t>
    </dgm:pt>
    <dgm:pt modelId="{D971E63B-64C1-4996-87A2-6790E0138882}" type="sibTrans" cxnId="{FA7B441E-52C6-41CB-94F9-2C127C60F6E8}">
      <dgm:prSet/>
      <dgm:spPr/>
      <dgm:t>
        <a:bodyPr/>
        <a:lstStyle/>
        <a:p>
          <a:endParaRPr lang="en-US"/>
        </a:p>
      </dgm:t>
    </dgm:pt>
    <dgm:pt modelId="{CA8F2109-EE06-4E9C-A07B-678F9F7182B9}">
      <dgm:prSet custT="1"/>
      <dgm:spPr>
        <a:solidFill>
          <a:schemeClr val="bg1">
            <a:lumMod val="65000"/>
          </a:schemeClr>
        </a:solidFill>
      </dgm:spPr>
      <dgm:t>
        <a:bodyPr/>
        <a:lstStyle/>
        <a:p>
          <a:pPr algn="just"/>
          <a:r>
            <a:rPr lang="it-IT" sz="1600" dirty="0">
              <a:solidFill>
                <a:schemeClr val="tx1"/>
              </a:solidFill>
              <a:latin typeface="Times New Roman" panose="02020603050405020304" pitchFamily="18" charset="0"/>
              <a:cs typeface="Times New Roman" panose="02020603050405020304" pitchFamily="18" charset="0"/>
            </a:rPr>
            <a:t>Per quanto attiene alla mancanza di assistenza morale e materiale, non è necessario che coesistano, essendo sufficiente il mero deficit di assistenza morale a giustificare la dichiarazione di adottabilità;</a:t>
          </a:r>
          <a:endParaRPr lang="en-US" sz="1600" dirty="0">
            <a:solidFill>
              <a:schemeClr val="tx1"/>
            </a:solidFill>
            <a:latin typeface="Times New Roman" panose="02020603050405020304" pitchFamily="18" charset="0"/>
            <a:cs typeface="Times New Roman" panose="02020603050405020304" pitchFamily="18" charset="0"/>
          </a:endParaRPr>
        </a:p>
      </dgm:t>
    </dgm:pt>
    <dgm:pt modelId="{AB57F549-48D8-4901-981F-7440F7143BDE}" type="parTrans" cxnId="{10390CC0-50B2-4A20-9B58-89F3B468B122}">
      <dgm:prSet/>
      <dgm:spPr/>
      <dgm:t>
        <a:bodyPr/>
        <a:lstStyle/>
        <a:p>
          <a:endParaRPr lang="en-US"/>
        </a:p>
      </dgm:t>
    </dgm:pt>
    <dgm:pt modelId="{0BC182A7-6714-4CC8-8734-3C27EBB057A9}" type="sibTrans" cxnId="{10390CC0-50B2-4A20-9B58-89F3B468B122}">
      <dgm:prSet/>
      <dgm:spPr/>
      <dgm:t>
        <a:bodyPr/>
        <a:lstStyle/>
        <a:p>
          <a:endParaRPr lang="en-US"/>
        </a:p>
      </dgm:t>
    </dgm:pt>
    <dgm:pt modelId="{38C6BCE1-CBF3-46F2-9B70-BC865BA2D552}">
      <dgm:prSet custT="1"/>
      <dgm:spPr>
        <a:solidFill>
          <a:schemeClr val="bg1">
            <a:lumMod val="75000"/>
          </a:schemeClr>
        </a:solidFill>
      </dgm:spPr>
      <dgm:t>
        <a:bodyPr/>
        <a:lstStyle/>
        <a:p>
          <a:pPr algn="just"/>
          <a:r>
            <a:rPr lang="it-IT" sz="1600" dirty="0">
              <a:solidFill>
                <a:schemeClr val="tx1"/>
              </a:solidFill>
              <a:latin typeface="Times New Roman" panose="02020603050405020304" pitchFamily="18" charset="0"/>
              <a:cs typeface="Times New Roman" panose="02020603050405020304" pitchFamily="18" charset="0"/>
            </a:rPr>
            <a:t>«Le condizioni di indigenza dei genitori o del genitore esercente la potestà genitoriale non possono essere di ostacolo all'esercizio del diritto del minore alla propria famiglia. A tal fine a favore della famiglia sono disposti interventi di sostegno e di aiuto.» (Art. 1, l. 4 maggio 1983, n. 184);</a:t>
          </a:r>
          <a:endParaRPr lang="en-US" sz="1600" dirty="0">
            <a:solidFill>
              <a:schemeClr val="tx1"/>
            </a:solidFill>
            <a:latin typeface="Times New Roman" panose="02020603050405020304" pitchFamily="18" charset="0"/>
            <a:cs typeface="Times New Roman" panose="02020603050405020304" pitchFamily="18" charset="0"/>
          </a:endParaRPr>
        </a:p>
      </dgm:t>
    </dgm:pt>
    <dgm:pt modelId="{C6DDDD7F-223F-433B-B2D4-0C76EDF51D9D}" type="parTrans" cxnId="{7DE76321-EDD4-4BB7-81C9-739545483665}">
      <dgm:prSet/>
      <dgm:spPr/>
      <dgm:t>
        <a:bodyPr/>
        <a:lstStyle/>
        <a:p>
          <a:endParaRPr lang="en-US"/>
        </a:p>
      </dgm:t>
    </dgm:pt>
    <dgm:pt modelId="{2BA51018-3C64-43AB-BC9D-E7AEC84B4BEC}" type="sibTrans" cxnId="{7DE76321-EDD4-4BB7-81C9-739545483665}">
      <dgm:prSet/>
      <dgm:spPr/>
      <dgm:t>
        <a:bodyPr/>
        <a:lstStyle/>
        <a:p>
          <a:endParaRPr lang="en-US"/>
        </a:p>
      </dgm:t>
    </dgm:pt>
    <dgm:pt modelId="{2C28DE04-C699-4510-941F-8AFE8A8C22D1}">
      <dgm:prSet custT="1"/>
      <dgm:spPr>
        <a:solidFill>
          <a:schemeClr val="bg1">
            <a:lumMod val="65000"/>
          </a:schemeClr>
        </a:solidFill>
      </dgm:spPr>
      <dgm:t>
        <a:bodyPr/>
        <a:lstStyle/>
        <a:p>
          <a:pPr algn="just"/>
          <a:r>
            <a:rPr lang="it-IT" sz="1600" dirty="0">
              <a:solidFill>
                <a:schemeClr val="tx1"/>
              </a:solidFill>
              <a:latin typeface="Times New Roman" panose="02020603050405020304" pitchFamily="18" charset="0"/>
              <a:cs typeface="Times New Roman" panose="02020603050405020304" pitchFamily="18" charset="0"/>
            </a:rPr>
            <a:t>Dunque, se il difetto di assistenza materiale dipende dalla difficoltà economica dei genitori, non può comportare la dichiarazione dello stato di adottabilità, ma va superato mediante interventi di sostegno sociale.</a:t>
          </a:r>
          <a:endParaRPr lang="en-US" sz="500" dirty="0"/>
        </a:p>
      </dgm:t>
    </dgm:pt>
    <dgm:pt modelId="{84A6BB28-8CF2-4C44-A19F-B5F4293AA257}" type="parTrans" cxnId="{48D72B0E-0847-4937-80A5-AD8B763F9166}">
      <dgm:prSet/>
      <dgm:spPr/>
      <dgm:t>
        <a:bodyPr/>
        <a:lstStyle/>
        <a:p>
          <a:endParaRPr lang="en-US"/>
        </a:p>
      </dgm:t>
    </dgm:pt>
    <dgm:pt modelId="{CC2DB8F0-6822-4D0E-9B96-D9CBDF708DD9}" type="sibTrans" cxnId="{48D72B0E-0847-4937-80A5-AD8B763F9166}">
      <dgm:prSet/>
      <dgm:spPr/>
      <dgm:t>
        <a:bodyPr/>
        <a:lstStyle/>
        <a:p>
          <a:endParaRPr lang="en-US"/>
        </a:p>
      </dgm:t>
    </dgm:pt>
    <dgm:pt modelId="{CFB48D9A-A977-49CC-9BFF-C4C7E40B3E31}" type="pres">
      <dgm:prSet presAssocID="{FA921D09-CD47-4D2D-8B88-CE17405CE3C7}" presName="linear" presStyleCnt="0">
        <dgm:presLayoutVars>
          <dgm:animLvl val="lvl"/>
          <dgm:resizeHandles val="exact"/>
        </dgm:presLayoutVars>
      </dgm:prSet>
      <dgm:spPr/>
    </dgm:pt>
    <dgm:pt modelId="{E0B541C3-0F89-4C14-B85C-D5928F39D348}" type="pres">
      <dgm:prSet presAssocID="{6FB5100F-E931-4314-97C8-03B7835FED0C}" presName="parentText" presStyleLbl="node1" presStyleIdx="0" presStyleCnt="6">
        <dgm:presLayoutVars>
          <dgm:chMax val="0"/>
          <dgm:bulletEnabled val="1"/>
        </dgm:presLayoutVars>
      </dgm:prSet>
      <dgm:spPr/>
    </dgm:pt>
    <dgm:pt modelId="{F528BBE2-B0E1-42AD-AFD4-7A2C11EA01F9}" type="pres">
      <dgm:prSet presAssocID="{3A075187-DF4F-4A96-AEED-7F90158B1558}" presName="spacer" presStyleCnt="0"/>
      <dgm:spPr/>
    </dgm:pt>
    <dgm:pt modelId="{761C4DAC-3BEA-46B7-B8AF-E0AF33D329B5}" type="pres">
      <dgm:prSet presAssocID="{566DD044-EE3E-49B5-A8CF-36A16024B716}" presName="parentText" presStyleLbl="node1" presStyleIdx="1" presStyleCnt="6">
        <dgm:presLayoutVars>
          <dgm:chMax val="0"/>
          <dgm:bulletEnabled val="1"/>
        </dgm:presLayoutVars>
      </dgm:prSet>
      <dgm:spPr/>
    </dgm:pt>
    <dgm:pt modelId="{762CA5D6-FD87-4893-B1F6-29D7F51D7518}" type="pres">
      <dgm:prSet presAssocID="{BF0C7D6F-DFA7-40A5-A744-76510C9CD888}" presName="spacer" presStyleCnt="0"/>
      <dgm:spPr/>
    </dgm:pt>
    <dgm:pt modelId="{9C063A9D-8652-4686-8574-2C01EFBC5607}" type="pres">
      <dgm:prSet presAssocID="{A6EA9F74-89F4-461A-9DB0-2194F1F323A8}" presName="parentText" presStyleLbl="node1" presStyleIdx="2" presStyleCnt="6">
        <dgm:presLayoutVars>
          <dgm:chMax val="0"/>
          <dgm:bulletEnabled val="1"/>
        </dgm:presLayoutVars>
      </dgm:prSet>
      <dgm:spPr/>
    </dgm:pt>
    <dgm:pt modelId="{DE1EF9CC-2D74-4841-A4BF-CA2BC14C13CC}" type="pres">
      <dgm:prSet presAssocID="{D971E63B-64C1-4996-87A2-6790E0138882}" presName="spacer" presStyleCnt="0"/>
      <dgm:spPr/>
    </dgm:pt>
    <dgm:pt modelId="{99DF31C8-761F-445D-AF71-EAF9FE54BC98}" type="pres">
      <dgm:prSet presAssocID="{CA8F2109-EE06-4E9C-A07B-678F9F7182B9}" presName="parentText" presStyleLbl="node1" presStyleIdx="3" presStyleCnt="6">
        <dgm:presLayoutVars>
          <dgm:chMax val="0"/>
          <dgm:bulletEnabled val="1"/>
        </dgm:presLayoutVars>
      </dgm:prSet>
      <dgm:spPr/>
    </dgm:pt>
    <dgm:pt modelId="{0E66348F-E952-4CDC-8D5B-C7575F9DB26C}" type="pres">
      <dgm:prSet presAssocID="{0BC182A7-6714-4CC8-8734-3C27EBB057A9}" presName="spacer" presStyleCnt="0"/>
      <dgm:spPr/>
    </dgm:pt>
    <dgm:pt modelId="{700671BA-128B-4D7B-8D87-0E6718FD5568}" type="pres">
      <dgm:prSet presAssocID="{38C6BCE1-CBF3-46F2-9B70-BC865BA2D552}" presName="parentText" presStyleLbl="node1" presStyleIdx="4" presStyleCnt="6">
        <dgm:presLayoutVars>
          <dgm:chMax val="0"/>
          <dgm:bulletEnabled val="1"/>
        </dgm:presLayoutVars>
      </dgm:prSet>
      <dgm:spPr/>
    </dgm:pt>
    <dgm:pt modelId="{91E808BD-D418-4AFE-8291-7E157E5AD55C}" type="pres">
      <dgm:prSet presAssocID="{2BA51018-3C64-43AB-BC9D-E7AEC84B4BEC}" presName="spacer" presStyleCnt="0"/>
      <dgm:spPr/>
    </dgm:pt>
    <dgm:pt modelId="{E056096F-2014-49D6-A11C-9EB921D60655}" type="pres">
      <dgm:prSet presAssocID="{2C28DE04-C699-4510-941F-8AFE8A8C22D1}" presName="parentText" presStyleLbl="node1" presStyleIdx="5" presStyleCnt="6">
        <dgm:presLayoutVars>
          <dgm:chMax val="0"/>
          <dgm:bulletEnabled val="1"/>
        </dgm:presLayoutVars>
      </dgm:prSet>
      <dgm:spPr/>
    </dgm:pt>
  </dgm:ptLst>
  <dgm:cxnLst>
    <dgm:cxn modelId="{4631210C-4027-433B-B2BB-42C14F130268}" type="presOf" srcId="{A6EA9F74-89F4-461A-9DB0-2194F1F323A8}" destId="{9C063A9D-8652-4686-8574-2C01EFBC5607}" srcOrd="0" destOrd="0" presId="urn:microsoft.com/office/officeart/2005/8/layout/vList2"/>
    <dgm:cxn modelId="{48D72B0E-0847-4937-80A5-AD8B763F9166}" srcId="{FA921D09-CD47-4D2D-8B88-CE17405CE3C7}" destId="{2C28DE04-C699-4510-941F-8AFE8A8C22D1}" srcOrd="5" destOrd="0" parTransId="{84A6BB28-8CF2-4C44-A19F-B5F4293AA257}" sibTransId="{CC2DB8F0-6822-4D0E-9B96-D9CBDF708DD9}"/>
    <dgm:cxn modelId="{FA7B441E-52C6-41CB-94F9-2C127C60F6E8}" srcId="{FA921D09-CD47-4D2D-8B88-CE17405CE3C7}" destId="{A6EA9F74-89F4-461A-9DB0-2194F1F323A8}" srcOrd="2" destOrd="0" parTransId="{48857BBE-D0DB-411F-B019-91A6ED8941BC}" sibTransId="{D971E63B-64C1-4996-87A2-6790E0138882}"/>
    <dgm:cxn modelId="{7DE76321-EDD4-4BB7-81C9-739545483665}" srcId="{FA921D09-CD47-4D2D-8B88-CE17405CE3C7}" destId="{38C6BCE1-CBF3-46F2-9B70-BC865BA2D552}" srcOrd="4" destOrd="0" parTransId="{C6DDDD7F-223F-433B-B2D4-0C76EDF51D9D}" sibTransId="{2BA51018-3C64-43AB-BC9D-E7AEC84B4BEC}"/>
    <dgm:cxn modelId="{57D9263F-ACE5-45DC-813E-B2DA3BA84EB9}" type="presOf" srcId="{6FB5100F-E931-4314-97C8-03B7835FED0C}" destId="{E0B541C3-0F89-4C14-B85C-D5928F39D348}" srcOrd="0" destOrd="0" presId="urn:microsoft.com/office/officeart/2005/8/layout/vList2"/>
    <dgm:cxn modelId="{F9778840-5740-4A7F-8F7F-4CBA633C6612}" srcId="{FA921D09-CD47-4D2D-8B88-CE17405CE3C7}" destId="{6FB5100F-E931-4314-97C8-03B7835FED0C}" srcOrd="0" destOrd="0" parTransId="{B5EBA365-D90A-480D-80CC-110ED48282DD}" sibTransId="{3A075187-DF4F-4A96-AEED-7F90158B1558}"/>
    <dgm:cxn modelId="{EE68EE47-8700-4CBC-AE9E-214C623C5B78}" srcId="{FA921D09-CD47-4D2D-8B88-CE17405CE3C7}" destId="{566DD044-EE3E-49B5-A8CF-36A16024B716}" srcOrd="1" destOrd="0" parTransId="{9C6C68A8-C5A8-44B9-90E5-A70F553E312A}" sibTransId="{BF0C7D6F-DFA7-40A5-A744-76510C9CD888}"/>
    <dgm:cxn modelId="{B5BDE996-5B2E-4F8E-AC18-E31CAC22B704}" type="presOf" srcId="{FA921D09-CD47-4D2D-8B88-CE17405CE3C7}" destId="{CFB48D9A-A977-49CC-9BFF-C4C7E40B3E31}" srcOrd="0" destOrd="0" presId="urn:microsoft.com/office/officeart/2005/8/layout/vList2"/>
    <dgm:cxn modelId="{10390CC0-50B2-4A20-9B58-89F3B468B122}" srcId="{FA921D09-CD47-4D2D-8B88-CE17405CE3C7}" destId="{CA8F2109-EE06-4E9C-A07B-678F9F7182B9}" srcOrd="3" destOrd="0" parTransId="{AB57F549-48D8-4901-981F-7440F7143BDE}" sibTransId="{0BC182A7-6714-4CC8-8734-3C27EBB057A9}"/>
    <dgm:cxn modelId="{C2544AC2-96B4-46DB-95B0-8DAFCB5645D5}" type="presOf" srcId="{566DD044-EE3E-49B5-A8CF-36A16024B716}" destId="{761C4DAC-3BEA-46B7-B8AF-E0AF33D329B5}" srcOrd="0" destOrd="0" presId="urn:microsoft.com/office/officeart/2005/8/layout/vList2"/>
    <dgm:cxn modelId="{4AA71AC3-6054-44A3-BEF9-9E62A71674F5}" type="presOf" srcId="{38C6BCE1-CBF3-46F2-9B70-BC865BA2D552}" destId="{700671BA-128B-4D7B-8D87-0E6718FD5568}" srcOrd="0" destOrd="0" presId="urn:microsoft.com/office/officeart/2005/8/layout/vList2"/>
    <dgm:cxn modelId="{37EBAFE4-1F54-4671-B550-417618C85FC1}" type="presOf" srcId="{2C28DE04-C699-4510-941F-8AFE8A8C22D1}" destId="{E056096F-2014-49D6-A11C-9EB921D60655}" srcOrd="0" destOrd="0" presId="urn:microsoft.com/office/officeart/2005/8/layout/vList2"/>
    <dgm:cxn modelId="{3ABD29F3-C545-4945-9E2C-51B0C4462515}" type="presOf" srcId="{CA8F2109-EE06-4E9C-A07B-678F9F7182B9}" destId="{99DF31C8-761F-445D-AF71-EAF9FE54BC98}" srcOrd="0" destOrd="0" presId="urn:microsoft.com/office/officeart/2005/8/layout/vList2"/>
    <dgm:cxn modelId="{FCD61084-304E-43EA-A948-F0FF3ACD8635}" type="presParOf" srcId="{CFB48D9A-A977-49CC-9BFF-C4C7E40B3E31}" destId="{E0B541C3-0F89-4C14-B85C-D5928F39D348}" srcOrd="0" destOrd="0" presId="urn:microsoft.com/office/officeart/2005/8/layout/vList2"/>
    <dgm:cxn modelId="{3A047DE8-7126-4E76-9EB7-334DCF1A3A88}" type="presParOf" srcId="{CFB48D9A-A977-49CC-9BFF-C4C7E40B3E31}" destId="{F528BBE2-B0E1-42AD-AFD4-7A2C11EA01F9}" srcOrd="1" destOrd="0" presId="urn:microsoft.com/office/officeart/2005/8/layout/vList2"/>
    <dgm:cxn modelId="{49A23614-2339-401D-AF02-FB366DF81AFD}" type="presParOf" srcId="{CFB48D9A-A977-49CC-9BFF-C4C7E40B3E31}" destId="{761C4DAC-3BEA-46B7-B8AF-E0AF33D329B5}" srcOrd="2" destOrd="0" presId="urn:microsoft.com/office/officeart/2005/8/layout/vList2"/>
    <dgm:cxn modelId="{214F6C85-9C14-4ACA-A2AD-FCD648753000}" type="presParOf" srcId="{CFB48D9A-A977-49CC-9BFF-C4C7E40B3E31}" destId="{762CA5D6-FD87-4893-B1F6-29D7F51D7518}" srcOrd="3" destOrd="0" presId="urn:microsoft.com/office/officeart/2005/8/layout/vList2"/>
    <dgm:cxn modelId="{714A798D-2DE8-4B48-A6F4-8428DECAFE65}" type="presParOf" srcId="{CFB48D9A-A977-49CC-9BFF-C4C7E40B3E31}" destId="{9C063A9D-8652-4686-8574-2C01EFBC5607}" srcOrd="4" destOrd="0" presId="urn:microsoft.com/office/officeart/2005/8/layout/vList2"/>
    <dgm:cxn modelId="{39E75ECA-9E66-45EA-B14E-4AA7B2C56E5D}" type="presParOf" srcId="{CFB48D9A-A977-49CC-9BFF-C4C7E40B3E31}" destId="{DE1EF9CC-2D74-4841-A4BF-CA2BC14C13CC}" srcOrd="5" destOrd="0" presId="urn:microsoft.com/office/officeart/2005/8/layout/vList2"/>
    <dgm:cxn modelId="{C3FAFD2F-B492-456C-9E5B-7DA7D40A4A5E}" type="presParOf" srcId="{CFB48D9A-A977-49CC-9BFF-C4C7E40B3E31}" destId="{99DF31C8-761F-445D-AF71-EAF9FE54BC98}" srcOrd="6" destOrd="0" presId="urn:microsoft.com/office/officeart/2005/8/layout/vList2"/>
    <dgm:cxn modelId="{AE207D10-8F1B-461A-9954-F39C486DFE5F}" type="presParOf" srcId="{CFB48D9A-A977-49CC-9BFF-C4C7E40B3E31}" destId="{0E66348F-E952-4CDC-8D5B-C7575F9DB26C}" srcOrd="7" destOrd="0" presId="urn:microsoft.com/office/officeart/2005/8/layout/vList2"/>
    <dgm:cxn modelId="{729555F6-923A-420D-9FF9-635EFB20BD90}" type="presParOf" srcId="{CFB48D9A-A977-49CC-9BFF-C4C7E40B3E31}" destId="{700671BA-128B-4D7B-8D87-0E6718FD5568}" srcOrd="8" destOrd="0" presId="urn:microsoft.com/office/officeart/2005/8/layout/vList2"/>
    <dgm:cxn modelId="{D3E1EBBE-4C3E-4637-AEED-A923C1AB93E8}" type="presParOf" srcId="{CFB48D9A-A977-49CC-9BFF-C4C7E40B3E31}" destId="{91E808BD-D418-4AFE-8291-7E157E5AD55C}" srcOrd="9" destOrd="0" presId="urn:microsoft.com/office/officeart/2005/8/layout/vList2"/>
    <dgm:cxn modelId="{A35A4396-A641-4627-B207-CD9EA7C86848}" type="presParOf" srcId="{CFB48D9A-A977-49CC-9BFF-C4C7E40B3E31}" destId="{E056096F-2014-49D6-A11C-9EB921D60655}"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3CAB890-F428-49DA-80D2-EC2FC5904115}"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4831B30D-575A-4000-88DD-C0E9F81A13B0}">
      <dgm:prSet/>
      <dgm:spPr>
        <a:solidFill>
          <a:schemeClr val="accent2">
            <a:lumMod val="40000"/>
            <a:lumOff val="60000"/>
          </a:schemeClr>
        </a:solidFill>
      </dgm:spPr>
      <dgm:t>
        <a:bodyPr/>
        <a:lstStyle/>
        <a:p>
          <a:r>
            <a:rPr lang="it-IT" b="0" i="0" baseline="0" dirty="0">
              <a:solidFill>
                <a:schemeClr val="tx1"/>
              </a:solidFill>
              <a:latin typeface="Times New Roman" panose="02020603050405020304" pitchFamily="18" charset="0"/>
              <a:cs typeface="Times New Roman" panose="02020603050405020304" pitchFamily="18" charset="0"/>
            </a:rPr>
            <a:t>Caratteristiche:</a:t>
          </a:r>
          <a:endParaRPr lang="en-US" dirty="0">
            <a:solidFill>
              <a:schemeClr val="tx1"/>
            </a:solidFill>
            <a:latin typeface="Times New Roman" panose="02020603050405020304" pitchFamily="18" charset="0"/>
            <a:cs typeface="Times New Roman" panose="02020603050405020304" pitchFamily="18" charset="0"/>
          </a:endParaRPr>
        </a:p>
      </dgm:t>
    </dgm:pt>
    <dgm:pt modelId="{9FC3E352-D119-4D86-BA5E-AA3DBAD76ACC}" type="parTrans" cxnId="{57AF7ECD-52F2-492C-B9EA-7DE89424B34B}">
      <dgm:prSet/>
      <dgm:spPr/>
      <dgm:t>
        <a:bodyPr/>
        <a:lstStyle/>
        <a:p>
          <a:endParaRPr lang="en-US"/>
        </a:p>
      </dgm:t>
    </dgm:pt>
    <dgm:pt modelId="{FBEE8D39-6F34-45AE-84D8-5D6900200029}" type="sibTrans" cxnId="{57AF7ECD-52F2-492C-B9EA-7DE89424B34B}">
      <dgm:prSet/>
      <dgm:spPr/>
      <dgm:t>
        <a:bodyPr/>
        <a:lstStyle/>
        <a:p>
          <a:endParaRPr lang="en-US"/>
        </a:p>
      </dgm:t>
    </dgm:pt>
    <dgm:pt modelId="{2679E3CF-3542-4EF9-87EF-E6C2B8FABFEF}">
      <dgm:prSet/>
      <dgm:spPr>
        <a:ln>
          <a:solidFill>
            <a:srgbClr val="0070C0"/>
          </a:solidFill>
        </a:ln>
      </dgm:spPr>
      <dgm:t>
        <a:bodyPr/>
        <a:lstStyle/>
        <a:p>
          <a:r>
            <a:rPr lang="it-IT" b="0" i="0" baseline="0" dirty="0">
              <a:latin typeface="Times New Roman" panose="02020603050405020304" pitchFamily="18" charset="0"/>
              <a:cs typeface="Times New Roman" panose="02020603050405020304" pitchFamily="18" charset="0"/>
            </a:rPr>
            <a:t>Oggettività</a:t>
          </a:r>
          <a:endParaRPr lang="en-US" dirty="0">
            <a:latin typeface="Times New Roman" panose="02020603050405020304" pitchFamily="18" charset="0"/>
            <a:cs typeface="Times New Roman" panose="02020603050405020304" pitchFamily="18" charset="0"/>
          </a:endParaRPr>
        </a:p>
      </dgm:t>
    </dgm:pt>
    <dgm:pt modelId="{0EFFDE3D-EB76-476D-AD4C-AB9415154849}" type="parTrans" cxnId="{81CEADC6-4BC2-4033-B003-056066A299E4}">
      <dgm:prSet/>
      <dgm:spPr/>
      <dgm:t>
        <a:bodyPr/>
        <a:lstStyle/>
        <a:p>
          <a:endParaRPr lang="en-US"/>
        </a:p>
      </dgm:t>
    </dgm:pt>
    <dgm:pt modelId="{DDD224E9-EB7A-444B-93A9-548A4BCFAD38}" type="sibTrans" cxnId="{81CEADC6-4BC2-4033-B003-056066A299E4}">
      <dgm:prSet/>
      <dgm:spPr/>
      <dgm:t>
        <a:bodyPr/>
        <a:lstStyle/>
        <a:p>
          <a:endParaRPr lang="en-US"/>
        </a:p>
      </dgm:t>
    </dgm:pt>
    <dgm:pt modelId="{B169CB9A-558F-485B-8A7D-08BCA96C50E7}">
      <dgm:prSet/>
      <dgm:spPr>
        <a:ln>
          <a:solidFill>
            <a:srgbClr val="0070C0"/>
          </a:solidFill>
        </a:ln>
      </dgm:spPr>
      <dgm:t>
        <a:bodyPr/>
        <a:lstStyle/>
        <a:p>
          <a:r>
            <a:rPr lang="it-IT" b="0" i="0" baseline="0" dirty="0">
              <a:latin typeface="Times New Roman" panose="02020603050405020304" pitchFamily="18" charset="0"/>
              <a:cs typeface="Times New Roman" panose="02020603050405020304" pitchFamily="18" charset="0"/>
            </a:rPr>
            <a:t>Gravità</a:t>
          </a:r>
          <a:endParaRPr lang="en-US" dirty="0">
            <a:latin typeface="Times New Roman" panose="02020603050405020304" pitchFamily="18" charset="0"/>
            <a:cs typeface="Times New Roman" panose="02020603050405020304" pitchFamily="18" charset="0"/>
          </a:endParaRPr>
        </a:p>
      </dgm:t>
    </dgm:pt>
    <dgm:pt modelId="{645FED53-FC30-4D6C-A89C-F4F135E11DA2}" type="parTrans" cxnId="{D7A10F22-267B-400C-918C-06E195C9EF1E}">
      <dgm:prSet/>
      <dgm:spPr/>
      <dgm:t>
        <a:bodyPr/>
        <a:lstStyle/>
        <a:p>
          <a:endParaRPr lang="en-US"/>
        </a:p>
      </dgm:t>
    </dgm:pt>
    <dgm:pt modelId="{79AFD13F-E65D-443E-88C9-A583338FF4F7}" type="sibTrans" cxnId="{D7A10F22-267B-400C-918C-06E195C9EF1E}">
      <dgm:prSet/>
      <dgm:spPr/>
      <dgm:t>
        <a:bodyPr/>
        <a:lstStyle/>
        <a:p>
          <a:endParaRPr lang="en-US"/>
        </a:p>
      </dgm:t>
    </dgm:pt>
    <dgm:pt modelId="{988F7932-2B54-45DD-BA33-A6C9C1660F7A}">
      <dgm:prSet/>
      <dgm:spPr>
        <a:ln>
          <a:solidFill>
            <a:srgbClr val="0070C0"/>
          </a:solidFill>
        </a:ln>
      </dgm:spPr>
      <dgm:t>
        <a:bodyPr/>
        <a:lstStyle/>
        <a:p>
          <a:r>
            <a:rPr lang="it-IT" b="0" i="0" baseline="0" dirty="0">
              <a:latin typeface="Times New Roman" panose="02020603050405020304" pitchFamily="18" charset="0"/>
              <a:cs typeface="Times New Roman" panose="02020603050405020304" pitchFamily="18" charset="0"/>
            </a:rPr>
            <a:t>Permanenza</a:t>
          </a:r>
          <a:endParaRPr lang="en-US" dirty="0">
            <a:latin typeface="Times New Roman" panose="02020603050405020304" pitchFamily="18" charset="0"/>
            <a:cs typeface="Times New Roman" panose="02020603050405020304" pitchFamily="18" charset="0"/>
          </a:endParaRPr>
        </a:p>
      </dgm:t>
    </dgm:pt>
    <dgm:pt modelId="{FF55A854-441A-4C15-A03F-6696FEA35B92}" type="parTrans" cxnId="{403636C7-C901-4E83-9A60-DF75EC2F81AB}">
      <dgm:prSet/>
      <dgm:spPr/>
      <dgm:t>
        <a:bodyPr/>
        <a:lstStyle/>
        <a:p>
          <a:endParaRPr lang="en-US"/>
        </a:p>
      </dgm:t>
    </dgm:pt>
    <dgm:pt modelId="{05274446-EF41-486F-9552-B7CE910FB93C}" type="sibTrans" cxnId="{403636C7-C901-4E83-9A60-DF75EC2F81AB}">
      <dgm:prSet/>
      <dgm:spPr/>
      <dgm:t>
        <a:bodyPr/>
        <a:lstStyle/>
        <a:p>
          <a:endParaRPr lang="en-US"/>
        </a:p>
      </dgm:t>
    </dgm:pt>
    <dgm:pt modelId="{A1C376B9-29DF-404C-89A7-EAC787849CC1}" type="pres">
      <dgm:prSet presAssocID="{23CAB890-F428-49DA-80D2-EC2FC5904115}" presName="linear" presStyleCnt="0">
        <dgm:presLayoutVars>
          <dgm:dir/>
          <dgm:animLvl val="lvl"/>
          <dgm:resizeHandles val="exact"/>
        </dgm:presLayoutVars>
      </dgm:prSet>
      <dgm:spPr/>
    </dgm:pt>
    <dgm:pt modelId="{1B5810A6-BA10-4C18-8FB8-D43135360800}" type="pres">
      <dgm:prSet presAssocID="{4831B30D-575A-4000-88DD-C0E9F81A13B0}" presName="parentLin" presStyleCnt="0"/>
      <dgm:spPr/>
    </dgm:pt>
    <dgm:pt modelId="{2B775307-0EE7-4422-BD4E-420DB58193B4}" type="pres">
      <dgm:prSet presAssocID="{4831B30D-575A-4000-88DD-C0E9F81A13B0}" presName="parentLeftMargin" presStyleLbl="node1" presStyleIdx="0" presStyleCnt="1"/>
      <dgm:spPr/>
    </dgm:pt>
    <dgm:pt modelId="{258F2B95-5246-4CF6-8E3D-26AE0CC898DA}" type="pres">
      <dgm:prSet presAssocID="{4831B30D-575A-4000-88DD-C0E9F81A13B0}" presName="parentText" presStyleLbl="node1" presStyleIdx="0" presStyleCnt="1" custLinFactNeighborX="-3956" custLinFactNeighborY="-4102">
        <dgm:presLayoutVars>
          <dgm:chMax val="0"/>
          <dgm:bulletEnabled val="1"/>
        </dgm:presLayoutVars>
      </dgm:prSet>
      <dgm:spPr/>
    </dgm:pt>
    <dgm:pt modelId="{E51E60CB-8FB7-4805-A14D-331287936333}" type="pres">
      <dgm:prSet presAssocID="{4831B30D-575A-4000-88DD-C0E9F81A13B0}" presName="negativeSpace" presStyleCnt="0"/>
      <dgm:spPr/>
    </dgm:pt>
    <dgm:pt modelId="{2AE2677E-E42C-491F-AD17-1EB384DEA4E8}" type="pres">
      <dgm:prSet presAssocID="{4831B30D-575A-4000-88DD-C0E9F81A13B0}" presName="childText" presStyleLbl="conFgAcc1" presStyleIdx="0" presStyleCnt="1">
        <dgm:presLayoutVars>
          <dgm:bulletEnabled val="1"/>
        </dgm:presLayoutVars>
      </dgm:prSet>
      <dgm:spPr/>
    </dgm:pt>
  </dgm:ptLst>
  <dgm:cxnLst>
    <dgm:cxn modelId="{D7A10F22-267B-400C-918C-06E195C9EF1E}" srcId="{4831B30D-575A-4000-88DD-C0E9F81A13B0}" destId="{B169CB9A-558F-485B-8A7D-08BCA96C50E7}" srcOrd="1" destOrd="0" parTransId="{645FED53-FC30-4D6C-A89C-F4F135E11DA2}" sibTransId="{79AFD13F-E65D-443E-88C9-A583338FF4F7}"/>
    <dgm:cxn modelId="{8FE9033E-1A34-4142-AD73-DB5247B4CD3E}" type="presOf" srcId="{4831B30D-575A-4000-88DD-C0E9F81A13B0}" destId="{2B775307-0EE7-4422-BD4E-420DB58193B4}" srcOrd="0" destOrd="0" presId="urn:microsoft.com/office/officeart/2005/8/layout/list1"/>
    <dgm:cxn modelId="{8631666B-B8CE-436C-BF09-3A237C5BE224}" type="presOf" srcId="{4831B30D-575A-4000-88DD-C0E9F81A13B0}" destId="{258F2B95-5246-4CF6-8E3D-26AE0CC898DA}" srcOrd="1" destOrd="0" presId="urn:microsoft.com/office/officeart/2005/8/layout/list1"/>
    <dgm:cxn modelId="{BA3E187F-0DD5-46DB-AB8B-1098D66B28CF}" type="presOf" srcId="{B169CB9A-558F-485B-8A7D-08BCA96C50E7}" destId="{2AE2677E-E42C-491F-AD17-1EB384DEA4E8}" srcOrd="0" destOrd="1" presId="urn:microsoft.com/office/officeart/2005/8/layout/list1"/>
    <dgm:cxn modelId="{84FDA688-C528-4CCC-A1BB-2DA76FDBD647}" type="presOf" srcId="{23CAB890-F428-49DA-80D2-EC2FC5904115}" destId="{A1C376B9-29DF-404C-89A7-EAC787849CC1}" srcOrd="0" destOrd="0" presId="urn:microsoft.com/office/officeart/2005/8/layout/list1"/>
    <dgm:cxn modelId="{81CEADC6-4BC2-4033-B003-056066A299E4}" srcId="{4831B30D-575A-4000-88DD-C0E9F81A13B0}" destId="{2679E3CF-3542-4EF9-87EF-E6C2B8FABFEF}" srcOrd="0" destOrd="0" parTransId="{0EFFDE3D-EB76-476D-AD4C-AB9415154849}" sibTransId="{DDD224E9-EB7A-444B-93A9-548A4BCFAD38}"/>
    <dgm:cxn modelId="{403636C7-C901-4E83-9A60-DF75EC2F81AB}" srcId="{4831B30D-575A-4000-88DD-C0E9F81A13B0}" destId="{988F7932-2B54-45DD-BA33-A6C9C1660F7A}" srcOrd="2" destOrd="0" parTransId="{FF55A854-441A-4C15-A03F-6696FEA35B92}" sibTransId="{05274446-EF41-486F-9552-B7CE910FB93C}"/>
    <dgm:cxn modelId="{57AF7ECD-52F2-492C-B9EA-7DE89424B34B}" srcId="{23CAB890-F428-49DA-80D2-EC2FC5904115}" destId="{4831B30D-575A-4000-88DD-C0E9F81A13B0}" srcOrd="0" destOrd="0" parTransId="{9FC3E352-D119-4D86-BA5E-AA3DBAD76ACC}" sibTransId="{FBEE8D39-6F34-45AE-84D8-5D6900200029}"/>
    <dgm:cxn modelId="{6B89D3E2-1A77-4614-B0C5-EBC24A28D143}" type="presOf" srcId="{2679E3CF-3542-4EF9-87EF-E6C2B8FABFEF}" destId="{2AE2677E-E42C-491F-AD17-1EB384DEA4E8}" srcOrd="0" destOrd="0" presId="urn:microsoft.com/office/officeart/2005/8/layout/list1"/>
    <dgm:cxn modelId="{7B1B47EE-F4B7-45CD-94B3-516AAD6C275E}" type="presOf" srcId="{988F7932-2B54-45DD-BA33-A6C9C1660F7A}" destId="{2AE2677E-E42C-491F-AD17-1EB384DEA4E8}" srcOrd="0" destOrd="2" presId="urn:microsoft.com/office/officeart/2005/8/layout/list1"/>
    <dgm:cxn modelId="{8E75C46E-5A9A-4C9D-BA07-5F005CE92FD2}" type="presParOf" srcId="{A1C376B9-29DF-404C-89A7-EAC787849CC1}" destId="{1B5810A6-BA10-4C18-8FB8-D43135360800}" srcOrd="0" destOrd="0" presId="urn:microsoft.com/office/officeart/2005/8/layout/list1"/>
    <dgm:cxn modelId="{F48CED7C-FDDC-4B07-B0EB-5BBD2EA5B5B3}" type="presParOf" srcId="{1B5810A6-BA10-4C18-8FB8-D43135360800}" destId="{2B775307-0EE7-4422-BD4E-420DB58193B4}" srcOrd="0" destOrd="0" presId="urn:microsoft.com/office/officeart/2005/8/layout/list1"/>
    <dgm:cxn modelId="{61F68F42-FAFD-436A-BA52-15350ACBBB71}" type="presParOf" srcId="{1B5810A6-BA10-4C18-8FB8-D43135360800}" destId="{258F2B95-5246-4CF6-8E3D-26AE0CC898DA}" srcOrd="1" destOrd="0" presId="urn:microsoft.com/office/officeart/2005/8/layout/list1"/>
    <dgm:cxn modelId="{7A8A0771-5F45-4602-BC64-851EF56B5B35}" type="presParOf" srcId="{A1C376B9-29DF-404C-89A7-EAC787849CC1}" destId="{E51E60CB-8FB7-4805-A14D-331287936333}" srcOrd="1" destOrd="0" presId="urn:microsoft.com/office/officeart/2005/8/layout/list1"/>
    <dgm:cxn modelId="{30AC33B1-9526-4EB7-BD0C-80F0B01EC296}" type="presParOf" srcId="{A1C376B9-29DF-404C-89A7-EAC787849CC1}" destId="{2AE2677E-E42C-491F-AD17-1EB384DEA4E8}"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3F184F3-2891-429F-9457-378F58A40D5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t-IT"/>
        </a:p>
      </dgm:t>
    </dgm:pt>
    <dgm:pt modelId="{26865E7A-8BD6-42A6-885C-B8EE2C0F745A}">
      <dgm:prSet/>
      <dgm:spPr>
        <a:solidFill>
          <a:schemeClr val="tx2">
            <a:lumMod val="50000"/>
            <a:lumOff val="50000"/>
          </a:schemeClr>
        </a:solidFill>
      </dgm:spPr>
      <dgm:t>
        <a:bodyPr/>
        <a:lstStyle/>
        <a:p>
          <a:r>
            <a:rPr lang="it-IT" dirty="0">
              <a:solidFill>
                <a:schemeClr val="tx1"/>
              </a:solidFill>
            </a:rPr>
            <a:t>«La dichiarazione di adottabilità del minore, che comporta un sacrificio della sua primaria esigenza di crescita e sviluppo nella famiglia biologica, è autorizzata dalla legge </a:t>
          </a:r>
          <a:r>
            <a:rPr lang="it-IT" u="sng" dirty="0">
              <a:solidFill>
                <a:schemeClr val="tx1"/>
              </a:solidFill>
            </a:rPr>
            <a:t>non per il mero fatto che ai fini del suo sviluppo fisico e psichico la vita in istituto o presso terzi possa presentarsi come intrinsecamente più adatta</a:t>
          </a:r>
          <a:r>
            <a:rPr lang="it-IT" dirty="0">
              <a:solidFill>
                <a:schemeClr val="tx1"/>
              </a:solidFill>
            </a:rPr>
            <a:t>, ma perché (e solo quando) la vita offerta dai genitori sia talmente inadeguata da far considerare la rescissione del legame familiare come il mezzo per evitare al minore un pregiudizio più consistente. Ne consegue che la dichiarazione di adottabilità non può discendere da un mero apprezzamento circa l'inidoneità dei genitori affetti da rilevanti disturbi e anche da vere e proprie patologie della personalità, quando a tale apprezzamento non si accompagni l'ulteriore </a:t>
          </a:r>
          <a:r>
            <a:rPr lang="it-IT" u="sng" dirty="0">
              <a:solidFill>
                <a:schemeClr val="tx1"/>
              </a:solidFill>
            </a:rPr>
            <a:t>positivo accertamento che tali circostanze abbiano provocato o possano provocare danni gravi e irreversibili alla equilibrata crescita del minore</a:t>
          </a:r>
          <a:r>
            <a:rPr lang="it-IT" dirty="0">
              <a:solidFill>
                <a:schemeClr val="tx1"/>
              </a:solidFill>
            </a:rPr>
            <a:t>.»</a:t>
          </a:r>
          <a:br>
            <a:rPr lang="it-IT" dirty="0">
              <a:solidFill>
                <a:schemeClr val="tx1"/>
              </a:solidFill>
            </a:rPr>
          </a:br>
          <a:r>
            <a:rPr lang="it-IT" dirty="0">
              <a:solidFill>
                <a:schemeClr val="tx1"/>
              </a:solidFill>
            </a:rPr>
            <a:t>(Cass. civ., Sez. I, 05/08/1996, n. 7139)</a:t>
          </a:r>
          <a:br>
            <a:rPr lang="it-IT" dirty="0"/>
          </a:br>
          <a:br>
            <a:rPr lang="it-IT" dirty="0"/>
          </a:br>
          <a:endParaRPr lang="it-IT" dirty="0"/>
        </a:p>
      </dgm:t>
    </dgm:pt>
    <dgm:pt modelId="{C4762721-8430-4839-9953-4A92F87ACF5A}" type="parTrans" cxnId="{39EDCE56-2B2E-4356-AD6D-C7BE73CFC965}">
      <dgm:prSet/>
      <dgm:spPr/>
      <dgm:t>
        <a:bodyPr/>
        <a:lstStyle/>
        <a:p>
          <a:endParaRPr lang="it-IT"/>
        </a:p>
      </dgm:t>
    </dgm:pt>
    <dgm:pt modelId="{0D90A5C1-A1BA-4B9B-94AD-5B01FCD42B90}" type="sibTrans" cxnId="{39EDCE56-2B2E-4356-AD6D-C7BE73CFC965}">
      <dgm:prSet/>
      <dgm:spPr/>
      <dgm:t>
        <a:bodyPr/>
        <a:lstStyle/>
        <a:p>
          <a:endParaRPr lang="it-IT"/>
        </a:p>
      </dgm:t>
    </dgm:pt>
    <dgm:pt modelId="{190DCED2-3836-4C72-80D1-00D2CB3543E6}" type="pres">
      <dgm:prSet presAssocID="{63F184F3-2891-429F-9457-378F58A40D5B}" presName="linear" presStyleCnt="0">
        <dgm:presLayoutVars>
          <dgm:animLvl val="lvl"/>
          <dgm:resizeHandles val="exact"/>
        </dgm:presLayoutVars>
      </dgm:prSet>
      <dgm:spPr/>
    </dgm:pt>
    <dgm:pt modelId="{710198A3-4451-417F-9F76-EDB3DC0AC64B}" type="pres">
      <dgm:prSet presAssocID="{26865E7A-8BD6-42A6-885C-B8EE2C0F745A}" presName="parentText" presStyleLbl="node1" presStyleIdx="0" presStyleCnt="1">
        <dgm:presLayoutVars>
          <dgm:chMax val="0"/>
          <dgm:bulletEnabled val="1"/>
        </dgm:presLayoutVars>
      </dgm:prSet>
      <dgm:spPr/>
    </dgm:pt>
  </dgm:ptLst>
  <dgm:cxnLst>
    <dgm:cxn modelId="{9531F914-1B45-427B-8520-CA7F45A558FA}" type="presOf" srcId="{63F184F3-2891-429F-9457-378F58A40D5B}" destId="{190DCED2-3836-4C72-80D1-00D2CB3543E6}" srcOrd="0" destOrd="0" presId="urn:microsoft.com/office/officeart/2005/8/layout/vList2"/>
    <dgm:cxn modelId="{39EDCE56-2B2E-4356-AD6D-C7BE73CFC965}" srcId="{63F184F3-2891-429F-9457-378F58A40D5B}" destId="{26865E7A-8BD6-42A6-885C-B8EE2C0F745A}" srcOrd="0" destOrd="0" parTransId="{C4762721-8430-4839-9953-4A92F87ACF5A}" sibTransId="{0D90A5C1-A1BA-4B9B-94AD-5B01FCD42B90}"/>
    <dgm:cxn modelId="{CFF2E6D8-8E7B-435F-9201-2B0FDFADAC47}" type="presOf" srcId="{26865E7A-8BD6-42A6-885C-B8EE2C0F745A}" destId="{710198A3-4451-417F-9F76-EDB3DC0AC64B}" srcOrd="0" destOrd="0" presId="urn:microsoft.com/office/officeart/2005/8/layout/vList2"/>
    <dgm:cxn modelId="{7511B1A1-AE59-4A4D-8685-316D28C77C45}" type="presParOf" srcId="{190DCED2-3836-4C72-80D1-00D2CB3543E6}" destId="{710198A3-4451-417F-9F76-EDB3DC0AC64B}" srcOrd="0" destOrd="0" presId="urn:microsoft.com/office/officeart/2005/8/layout/vList2"/>
  </dgm:cxnLst>
  <dgm:bg>
    <a:solidFill>
      <a:schemeClr val="bg2"/>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8AFB922-08F0-40C9-A038-083E0D2CA47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t-IT"/>
        </a:p>
      </dgm:t>
    </dgm:pt>
    <dgm:pt modelId="{AF82F2A8-27C5-4E78-B521-65727F9038D2}">
      <dgm:prSet/>
      <dgm:spPr>
        <a:solidFill>
          <a:schemeClr val="tx2">
            <a:lumMod val="25000"/>
            <a:lumOff val="75000"/>
          </a:schemeClr>
        </a:solidFill>
      </dgm:spPr>
      <dgm:t>
        <a:bodyPr/>
        <a:lstStyle/>
        <a:p>
          <a:r>
            <a:rPr lang="it-IT" dirty="0">
              <a:solidFill>
                <a:schemeClr val="tx1"/>
              </a:solidFill>
            </a:rPr>
            <a:t>«In tema di adozione di minori, le carenze educative, le anomalie del carattere o della personalità e, a maggior ragione, le abitudini di vita disordinate o il particolare e non condivisibile modo di intendere la vita o i rapporti umani dei genitori </a:t>
          </a:r>
          <a:r>
            <a:rPr lang="it-IT" u="sng" dirty="0">
              <a:solidFill>
                <a:schemeClr val="tx1"/>
              </a:solidFill>
            </a:rPr>
            <a:t>non sono situazioni che di per sé possono giustificare la dichiarazione di stato di adottabilità </a:t>
          </a:r>
          <a:r>
            <a:rPr lang="it-IT" dirty="0">
              <a:solidFill>
                <a:schemeClr val="tx1"/>
              </a:solidFill>
            </a:rPr>
            <a:t>del figlio minore, essendo a tal fine </a:t>
          </a:r>
          <a:r>
            <a:rPr lang="it-IT" u="sng" dirty="0">
              <a:solidFill>
                <a:schemeClr val="tx1"/>
              </a:solidFill>
            </a:rPr>
            <a:t>indispensabile </a:t>
          </a:r>
          <a:r>
            <a:rPr lang="it-IT" dirty="0">
              <a:solidFill>
                <a:schemeClr val="tx1"/>
              </a:solidFill>
            </a:rPr>
            <a:t>l'ulteriore accertamento che da tali circostanze siano derivati o possano derivare </a:t>
          </a:r>
          <a:r>
            <a:rPr lang="it-IT" u="sng" dirty="0">
              <a:solidFill>
                <a:schemeClr val="tx1"/>
              </a:solidFill>
            </a:rPr>
            <a:t>danni molto gravi ed irreversibili all'equilibrata e sana crescita psicofisica del minore</a:t>
          </a:r>
          <a:r>
            <a:rPr lang="it-IT" dirty="0">
              <a:solidFill>
                <a:schemeClr val="tx1"/>
              </a:solidFill>
            </a:rPr>
            <a:t> medesimo, ossia che ne sia conseguita una "situazione di abbandono" di quest'ultimo.»</a:t>
          </a:r>
          <a:br>
            <a:rPr lang="it-IT" dirty="0">
              <a:solidFill>
                <a:schemeClr val="tx1"/>
              </a:solidFill>
            </a:rPr>
          </a:br>
          <a:r>
            <a:rPr lang="it-IT" dirty="0">
              <a:solidFill>
                <a:schemeClr val="tx1"/>
              </a:solidFill>
            </a:rPr>
            <a:t>(Cass. civ., Sez. I, 22/07/1996, n. 6555)</a:t>
          </a:r>
        </a:p>
      </dgm:t>
    </dgm:pt>
    <dgm:pt modelId="{0390E593-2A90-4D19-923E-D22ACA754487}" type="parTrans" cxnId="{9829E527-521B-42F8-A1BC-AA13AB615A4C}">
      <dgm:prSet/>
      <dgm:spPr/>
      <dgm:t>
        <a:bodyPr/>
        <a:lstStyle/>
        <a:p>
          <a:endParaRPr lang="it-IT"/>
        </a:p>
      </dgm:t>
    </dgm:pt>
    <dgm:pt modelId="{7136E61C-B071-4EC5-B71C-F24383CC5048}" type="sibTrans" cxnId="{9829E527-521B-42F8-A1BC-AA13AB615A4C}">
      <dgm:prSet/>
      <dgm:spPr/>
      <dgm:t>
        <a:bodyPr/>
        <a:lstStyle/>
        <a:p>
          <a:endParaRPr lang="it-IT"/>
        </a:p>
      </dgm:t>
    </dgm:pt>
    <dgm:pt modelId="{2361BED3-F8E2-4098-9F95-5A05945F52FD}" type="pres">
      <dgm:prSet presAssocID="{18AFB922-08F0-40C9-A038-083E0D2CA47D}" presName="linear" presStyleCnt="0">
        <dgm:presLayoutVars>
          <dgm:animLvl val="lvl"/>
          <dgm:resizeHandles val="exact"/>
        </dgm:presLayoutVars>
      </dgm:prSet>
      <dgm:spPr/>
    </dgm:pt>
    <dgm:pt modelId="{FFBAEAD5-91BB-45B7-8BE4-9B8C30E8688B}" type="pres">
      <dgm:prSet presAssocID="{AF82F2A8-27C5-4E78-B521-65727F9038D2}" presName="parentText" presStyleLbl="node1" presStyleIdx="0" presStyleCnt="1">
        <dgm:presLayoutVars>
          <dgm:chMax val="0"/>
          <dgm:bulletEnabled val="1"/>
        </dgm:presLayoutVars>
      </dgm:prSet>
      <dgm:spPr/>
    </dgm:pt>
  </dgm:ptLst>
  <dgm:cxnLst>
    <dgm:cxn modelId="{9829E527-521B-42F8-A1BC-AA13AB615A4C}" srcId="{18AFB922-08F0-40C9-A038-083E0D2CA47D}" destId="{AF82F2A8-27C5-4E78-B521-65727F9038D2}" srcOrd="0" destOrd="0" parTransId="{0390E593-2A90-4D19-923E-D22ACA754487}" sibTransId="{7136E61C-B071-4EC5-B71C-F24383CC5048}"/>
    <dgm:cxn modelId="{48D35C3A-D241-40FD-BAFD-ADBC61F95D9B}" type="presOf" srcId="{AF82F2A8-27C5-4E78-B521-65727F9038D2}" destId="{FFBAEAD5-91BB-45B7-8BE4-9B8C30E8688B}" srcOrd="0" destOrd="0" presId="urn:microsoft.com/office/officeart/2005/8/layout/vList2"/>
    <dgm:cxn modelId="{E4EA3DF0-13FF-409C-ACEF-306A41B72E29}" type="presOf" srcId="{18AFB922-08F0-40C9-A038-083E0D2CA47D}" destId="{2361BED3-F8E2-4098-9F95-5A05945F52FD}" srcOrd="0" destOrd="0" presId="urn:microsoft.com/office/officeart/2005/8/layout/vList2"/>
    <dgm:cxn modelId="{41C4CA21-6A9D-4953-A579-E4B52FAF2F63}" type="presParOf" srcId="{2361BED3-F8E2-4098-9F95-5A05945F52FD}" destId="{FFBAEAD5-91BB-45B7-8BE4-9B8C30E8688B}"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5A4AA41-187F-4DD4-A3B8-22CEAE37929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t-IT"/>
        </a:p>
      </dgm:t>
    </dgm:pt>
    <dgm:pt modelId="{D9406873-E651-4A6D-B711-13E4E6FA6FEB}">
      <dgm:prSet/>
      <dgm:spPr>
        <a:solidFill>
          <a:schemeClr val="bg2">
            <a:lumMod val="75000"/>
          </a:schemeClr>
        </a:solidFill>
      </dgm:spPr>
      <dgm:t>
        <a:bodyPr/>
        <a:lstStyle/>
        <a:p>
          <a:r>
            <a:rPr lang="it-IT" dirty="0">
              <a:solidFill>
                <a:schemeClr val="tx1"/>
              </a:solidFill>
            </a:rPr>
            <a:t>«[…] coniugi uniti in matrimonio da almeno tre anni. Tra i coniugi non deve sussistere e non deve avere avuto luogo negli ultimi tre anni separazione personale neppure di fatto.» (anche convivenza </a:t>
          </a:r>
          <a:r>
            <a:rPr lang="it-IT" i="1" dirty="0">
              <a:solidFill>
                <a:schemeClr val="tx1"/>
              </a:solidFill>
            </a:rPr>
            <a:t>more uxorio </a:t>
          </a:r>
          <a:r>
            <a:rPr lang="it-IT" dirty="0">
              <a:solidFill>
                <a:schemeClr val="tx1"/>
              </a:solidFill>
            </a:rPr>
            <a:t>prima del matrimonio)</a:t>
          </a:r>
        </a:p>
      </dgm:t>
    </dgm:pt>
    <dgm:pt modelId="{3559B704-FD9E-49D4-9855-0B6312CE8B7F}" type="parTrans" cxnId="{1917038A-5C27-4335-8CC3-2575C3F2706C}">
      <dgm:prSet/>
      <dgm:spPr/>
      <dgm:t>
        <a:bodyPr/>
        <a:lstStyle/>
        <a:p>
          <a:endParaRPr lang="it-IT"/>
        </a:p>
      </dgm:t>
    </dgm:pt>
    <dgm:pt modelId="{461EAC06-BDDD-4112-A578-F9FDEE8C0991}" type="sibTrans" cxnId="{1917038A-5C27-4335-8CC3-2575C3F2706C}">
      <dgm:prSet/>
      <dgm:spPr/>
      <dgm:t>
        <a:bodyPr/>
        <a:lstStyle/>
        <a:p>
          <a:endParaRPr lang="it-IT"/>
        </a:p>
      </dgm:t>
    </dgm:pt>
    <dgm:pt modelId="{3E742209-91E2-45D1-8A80-434FC4AEC7F0}">
      <dgm:prSet/>
      <dgm:spPr>
        <a:solidFill>
          <a:schemeClr val="bg2">
            <a:lumMod val="75000"/>
          </a:schemeClr>
        </a:solidFill>
      </dgm:spPr>
      <dgm:t>
        <a:bodyPr/>
        <a:lstStyle/>
        <a:p>
          <a:r>
            <a:rPr lang="it-IT" dirty="0">
              <a:solidFill>
                <a:schemeClr val="tx1"/>
              </a:solidFill>
            </a:rPr>
            <a:t>«L'età degli adottanti deve superare di almeno diciotto e di non più di quarantacinque anni l'età dell'adottando.» (eccezioni comma 6°)</a:t>
          </a:r>
        </a:p>
      </dgm:t>
    </dgm:pt>
    <dgm:pt modelId="{2FCD2CA5-CAFE-4E87-8682-8AE32604A9B3}" type="parTrans" cxnId="{75AAC551-00AA-4B59-8DE5-80835E92691C}">
      <dgm:prSet/>
      <dgm:spPr/>
      <dgm:t>
        <a:bodyPr/>
        <a:lstStyle/>
        <a:p>
          <a:endParaRPr lang="it-IT"/>
        </a:p>
      </dgm:t>
    </dgm:pt>
    <dgm:pt modelId="{57608DE8-890B-4498-8B98-4336051C2421}" type="sibTrans" cxnId="{75AAC551-00AA-4B59-8DE5-80835E92691C}">
      <dgm:prSet/>
      <dgm:spPr/>
      <dgm:t>
        <a:bodyPr/>
        <a:lstStyle/>
        <a:p>
          <a:endParaRPr lang="it-IT"/>
        </a:p>
      </dgm:t>
    </dgm:pt>
    <dgm:pt modelId="{54679BDA-B5F9-4B04-BB26-389953B9E05F}">
      <dgm:prSet/>
      <dgm:spPr>
        <a:solidFill>
          <a:schemeClr val="bg2">
            <a:lumMod val="75000"/>
          </a:schemeClr>
        </a:solidFill>
      </dgm:spPr>
      <dgm:t>
        <a:bodyPr/>
        <a:lstStyle/>
        <a:p>
          <a:r>
            <a:rPr lang="it-IT" dirty="0">
              <a:solidFill>
                <a:schemeClr val="tx1"/>
              </a:solidFill>
            </a:rPr>
            <a:t>«I coniugi devono essere affettivamente idonei e capaci di educare, istruire e mantenere i minori che intendano adottare.»</a:t>
          </a:r>
        </a:p>
      </dgm:t>
    </dgm:pt>
    <dgm:pt modelId="{EF22A2D6-4B37-4BA1-A874-5A65D288E469}" type="parTrans" cxnId="{0C062D02-84B8-424A-8A3D-46EEA0C4ABB9}">
      <dgm:prSet/>
      <dgm:spPr/>
      <dgm:t>
        <a:bodyPr/>
        <a:lstStyle/>
        <a:p>
          <a:endParaRPr lang="it-IT"/>
        </a:p>
      </dgm:t>
    </dgm:pt>
    <dgm:pt modelId="{F3A44F81-F203-4E93-BA96-19D011DBF1AC}" type="sibTrans" cxnId="{0C062D02-84B8-424A-8A3D-46EEA0C4ABB9}">
      <dgm:prSet/>
      <dgm:spPr/>
      <dgm:t>
        <a:bodyPr/>
        <a:lstStyle/>
        <a:p>
          <a:endParaRPr lang="it-IT"/>
        </a:p>
      </dgm:t>
    </dgm:pt>
    <dgm:pt modelId="{8036F146-80CB-4D23-8AAE-90C52CBF376D}" type="pres">
      <dgm:prSet presAssocID="{85A4AA41-187F-4DD4-A3B8-22CEAE37929E}" presName="linear" presStyleCnt="0">
        <dgm:presLayoutVars>
          <dgm:animLvl val="lvl"/>
          <dgm:resizeHandles val="exact"/>
        </dgm:presLayoutVars>
      </dgm:prSet>
      <dgm:spPr/>
    </dgm:pt>
    <dgm:pt modelId="{19F3191F-2738-4DFE-89AB-3E4AB18D7521}" type="pres">
      <dgm:prSet presAssocID="{D9406873-E651-4A6D-B711-13E4E6FA6FEB}" presName="parentText" presStyleLbl="node1" presStyleIdx="0" presStyleCnt="3">
        <dgm:presLayoutVars>
          <dgm:chMax val="0"/>
          <dgm:bulletEnabled val="1"/>
        </dgm:presLayoutVars>
      </dgm:prSet>
      <dgm:spPr/>
    </dgm:pt>
    <dgm:pt modelId="{9A5996F0-9651-4FC0-8DA9-9401AADCB30A}" type="pres">
      <dgm:prSet presAssocID="{461EAC06-BDDD-4112-A578-F9FDEE8C0991}" presName="spacer" presStyleCnt="0"/>
      <dgm:spPr/>
    </dgm:pt>
    <dgm:pt modelId="{4E7E3905-B8C0-456A-B7FE-7E2099CE0CC0}" type="pres">
      <dgm:prSet presAssocID="{3E742209-91E2-45D1-8A80-434FC4AEC7F0}" presName="parentText" presStyleLbl="node1" presStyleIdx="1" presStyleCnt="3">
        <dgm:presLayoutVars>
          <dgm:chMax val="0"/>
          <dgm:bulletEnabled val="1"/>
        </dgm:presLayoutVars>
      </dgm:prSet>
      <dgm:spPr/>
    </dgm:pt>
    <dgm:pt modelId="{FE9A6538-73EB-46F7-A5C7-CC9C63DC4431}" type="pres">
      <dgm:prSet presAssocID="{57608DE8-890B-4498-8B98-4336051C2421}" presName="spacer" presStyleCnt="0"/>
      <dgm:spPr/>
    </dgm:pt>
    <dgm:pt modelId="{FB977B13-FB22-4929-B02C-BC89F337C225}" type="pres">
      <dgm:prSet presAssocID="{54679BDA-B5F9-4B04-BB26-389953B9E05F}" presName="parentText" presStyleLbl="node1" presStyleIdx="2" presStyleCnt="3">
        <dgm:presLayoutVars>
          <dgm:chMax val="0"/>
          <dgm:bulletEnabled val="1"/>
        </dgm:presLayoutVars>
      </dgm:prSet>
      <dgm:spPr/>
    </dgm:pt>
  </dgm:ptLst>
  <dgm:cxnLst>
    <dgm:cxn modelId="{0C062D02-84B8-424A-8A3D-46EEA0C4ABB9}" srcId="{85A4AA41-187F-4DD4-A3B8-22CEAE37929E}" destId="{54679BDA-B5F9-4B04-BB26-389953B9E05F}" srcOrd="2" destOrd="0" parTransId="{EF22A2D6-4B37-4BA1-A874-5A65D288E469}" sibTransId="{F3A44F81-F203-4E93-BA96-19D011DBF1AC}"/>
    <dgm:cxn modelId="{3B356341-C0C3-4F40-8B0C-F3C377FD88FF}" type="presOf" srcId="{54679BDA-B5F9-4B04-BB26-389953B9E05F}" destId="{FB977B13-FB22-4929-B02C-BC89F337C225}" srcOrd="0" destOrd="0" presId="urn:microsoft.com/office/officeart/2005/8/layout/vList2"/>
    <dgm:cxn modelId="{75AAC551-00AA-4B59-8DE5-80835E92691C}" srcId="{85A4AA41-187F-4DD4-A3B8-22CEAE37929E}" destId="{3E742209-91E2-45D1-8A80-434FC4AEC7F0}" srcOrd="1" destOrd="0" parTransId="{2FCD2CA5-CAFE-4E87-8682-8AE32604A9B3}" sibTransId="{57608DE8-890B-4498-8B98-4336051C2421}"/>
    <dgm:cxn modelId="{1917038A-5C27-4335-8CC3-2575C3F2706C}" srcId="{85A4AA41-187F-4DD4-A3B8-22CEAE37929E}" destId="{D9406873-E651-4A6D-B711-13E4E6FA6FEB}" srcOrd="0" destOrd="0" parTransId="{3559B704-FD9E-49D4-9855-0B6312CE8B7F}" sibTransId="{461EAC06-BDDD-4112-A578-F9FDEE8C0991}"/>
    <dgm:cxn modelId="{8941AD90-CE3C-49F3-B5EC-9722476ACCAB}" type="presOf" srcId="{3E742209-91E2-45D1-8A80-434FC4AEC7F0}" destId="{4E7E3905-B8C0-456A-B7FE-7E2099CE0CC0}" srcOrd="0" destOrd="0" presId="urn:microsoft.com/office/officeart/2005/8/layout/vList2"/>
    <dgm:cxn modelId="{76152DC3-C893-495D-AB89-60A62A63C187}" type="presOf" srcId="{D9406873-E651-4A6D-B711-13E4E6FA6FEB}" destId="{19F3191F-2738-4DFE-89AB-3E4AB18D7521}" srcOrd="0" destOrd="0" presId="urn:microsoft.com/office/officeart/2005/8/layout/vList2"/>
    <dgm:cxn modelId="{93F0B5E0-0F14-434C-ABB8-E98F76A07906}" type="presOf" srcId="{85A4AA41-187F-4DD4-A3B8-22CEAE37929E}" destId="{8036F146-80CB-4D23-8AAE-90C52CBF376D}" srcOrd="0" destOrd="0" presId="urn:microsoft.com/office/officeart/2005/8/layout/vList2"/>
    <dgm:cxn modelId="{44B11F73-6A10-47D6-BBA2-1B35EDEA913E}" type="presParOf" srcId="{8036F146-80CB-4D23-8AAE-90C52CBF376D}" destId="{19F3191F-2738-4DFE-89AB-3E4AB18D7521}" srcOrd="0" destOrd="0" presId="urn:microsoft.com/office/officeart/2005/8/layout/vList2"/>
    <dgm:cxn modelId="{56A1BD0C-7BB3-49C9-A76D-CF427059A682}" type="presParOf" srcId="{8036F146-80CB-4D23-8AAE-90C52CBF376D}" destId="{9A5996F0-9651-4FC0-8DA9-9401AADCB30A}" srcOrd="1" destOrd="0" presId="urn:microsoft.com/office/officeart/2005/8/layout/vList2"/>
    <dgm:cxn modelId="{4F05FC7F-938E-4273-90DD-80B0C45B87C4}" type="presParOf" srcId="{8036F146-80CB-4D23-8AAE-90C52CBF376D}" destId="{4E7E3905-B8C0-456A-B7FE-7E2099CE0CC0}" srcOrd="2" destOrd="0" presId="urn:microsoft.com/office/officeart/2005/8/layout/vList2"/>
    <dgm:cxn modelId="{88EDBDE3-8C2D-4272-B1BB-17E6030A4339}" type="presParOf" srcId="{8036F146-80CB-4D23-8AAE-90C52CBF376D}" destId="{FE9A6538-73EB-46F7-A5C7-CC9C63DC4431}" srcOrd="3" destOrd="0" presId="urn:microsoft.com/office/officeart/2005/8/layout/vList2"/>
    <dgm:cxn modelId="{8E3FF67D-766E-4010-842D-C15687189A00}" type="presParOf" srcId="{8036F146-80CB-4D23-8AAE-90C52CBF376D}" destId="{FB977B13-FB22-4929-B02C-BC89F337C225}"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E0584F-F17F-4277-BCD2-9CDF7D5A8BFF}">
      <dsp:nvSpPr>
        <dsp:cNvPr id="0" name=""/>
        <dsp:cNvSpPr/>
      </dsp:nvSpPr>
      <dsp:spPr>
        <a:xfrm>
          <a:off x="6410" y="0"/>
          <a:ext cx="1935229" cy="2933898"/>
        </a:xfrm>
        <a:prstGeom prst="rect">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711200">
            <a:lnSpc>
              <a:spcPct val="90000"/>
            </a:lnSpc>
            <a:spcBef>
              <a:spcPct val="0"/>
            </a:spcBef>
            <a:spcAft>
              <a:spcPct val="35000"/>
            </a:spcAft>
            <a:buNone/>
          </a:pPr>
          <a:r>
            <a:rPr lang="it-IT" sz="1600" kern="1200" dirty="0">
              <a:solidFill>
                <a:schemeClr val="tx1"/>
              </a:solidFill>
              <a:latin typeface="Times New Roman" panose="02020603050405020304" pitchFamily="18" charset="0"/>
              <a:cs typeface="Times New Roman" panose="02020603050405020304" pitchFamily="18" charset="0"/>
            </a:rPr>
            <a:t>L’adozione nasce come istituto con funzione ed effetti patrimoniali, teso a creare il rapporto di filiazione al fine di consentire agli adottanti la trasmissione del patrimonio e del nome familiare;</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6410" y="0"/>
        <a:ext cx="1935229" cy="2933898"/>
      </dsp:txXfrm>
    </dsp:sp>
    <dsp:sp modelId="{1E2C0F41-D873-4069-963B-E75E0425035F}">
      <dsp:nvSpPr>
        <dsp:cNvPr id="0" name=""/>
        <dsp:cNvSpPr/>
      </dsp:nvSpPr>
      <dsp:spPr>
        <a:xfrm>
          <a:off x="1969772" y="1345449"/>
          <a:ext cx="290284" cy="243000"/>
        </a:xfrm>
        <a:prstGeom prst="rightArrow">
          <a:avLst>
            <a:gd name="adj1" fmla="val 50000"/>
            <a:gd name="adj2" fmla="val 5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3E636C9-0E2A-46C1-8919-C38F27CAA98B}">
      <dsp:nvSpPr>
        <dsp:cNvPr id="0" name=""/>
        <dsp:cNvSpPr/>
      </dsp:nvSpPr>
      <dsp:spPr>
        <a:xfrm>
          <a:off x="2288189" y="-9699"/>
          <a:ext cx="1935229" cy="2953297"/>
        </a:xfrm>
        <a:prstGeom prst="rect">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800100">
            <a:lnSpc>
              <a:spcPct val="90000"/>
            </a:lnSpc>
            <a:spcBef>
              <a:spcPct val="0"/>
            </a:spcBef>
            <a:spcAft>
              <a:spcPct val="35000"/>
            </a:spcAft>
            <a:buNone/>
          </a:pPr>
          <a:r>
            <a:rPr lang="it-IT" sz="1800" kern="1200" dirty="0">
              <a:solidFill>
                <a:schemeClr val="tx1"/>
              </a:solidFill>
              <a:latin typeface="Times New Roman" panose="02020603050405020304" pitchFamily="18" charset="0"/>
              <a:cs typeface="Times New Roman" panose="02020603050405020304" pitchFamily="18" charset="0"/>
            </a:rPr>
            <a:t>il codice civile del 1942 regola solo l’adozione del maggiorenne (adozione ordinaria) agli artt. 291 ss.;</a:t>
          </a:r>
          <a:endParaRPr lang="en-US" sz="1800" kern="1200" dirty="0">
            <a:solidFill>
              <a:schemeClr val="tx1"/>
            </a:solidFill>
            <a:latin typeface="Times New Roman" panose="02020603050405020304" pitchFamily="18" charset="0"/>
            <a:cs typeface="Times New Roman" panose="02020603050405020304" pitchFamily="18" charset="0"/>
          </a:endParaRPr>
        </a:p>
      </dsp:txBody>
      <dsp:txXfrm>
        <a:off x="2288189" y="-9699"/>
        <a:ext cx="1935229" cy="2953297"/>
      </dsp:txXfrm>
    </dsp:sp>
    <dsp:sp modelId="{614A87A1-21B4-43FA-87B7-6D0BA7EA0259}">
      <dsp:nvSpPr>
        <dsp:cNvPr id="0" name=""/>
        <dsp:cNvSpPr/>
      </dsp:nvSpPr>
      <dsp:spPr>
        <a:xfrm>
          <a:off x="4251551" y="1345449"/>
          <a:ext cx="290284" cy="243000"/>
        </a:xfrm>
        <a:prstGeom prst="rightArrow">
          <a:avLst>
            <a:gd name="adj1" fmla="val 50000"/>
            <a:gd name="adj2" fmla="val 5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CB6C84A-5FCD-404D-922E-40FE9EC4F372}">
      <dsp:nvSpPr>
        <dsp:cNvPr id="0" name=""/>
        <dsp:cNvSpPr/>
      </dsp:nvSpPr>
      <dsp:spPr>
        <a:xfrm>
          <a:off x="4569968" y="0"/>
          <a:ext cx="1935229" cy="2933898"/>
        </a:xfrm>
        <a:prstGeom prst="rect">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711200">
            <a:lnSpc>
              <a:spcPct val="90000"/>
            </a:lnSpc>
            <a:spcBef>
              <a:spcPct val="0"/>
            </a:spcBef>
            <a:spcAft>
              <a:spcPct val="35000"/>
            </a:spcAft>
            <a:buNone/>
          </a:pPr>
          <a:r>
            <a:rPr lang="it-IT" sz="1600" kern="1200" dirty="0">
              <a:solidFill>
                <a:schemeClr val="tx1"/>
              </a:solidFill>
              <a:latin typeface="Times New Roman" panose="02020603050405020304" pitchFamily="18" charset="0"/>
              <a:cs typeface="Times New Roman" panose="02020603050405020304" pitchFamily="18" charset="0"/>
            </a:rPr>
            <a:t>la l. 5 giugno 1967, n. 431 introduce nel codice civile, al Capo III, Titolo VIII del Libro I, l’adozione «speciale», che ripensa l’istituto nella prospettiva di accordare tutela al minore in stato di abbandono;</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4569968" y="0"/>
        <a:ext cx="1935229" cy="2933898"/>
      </dsp:txXfrm>
    </dsp:sp>
    <dsp:sp modelId="{00FFCD3C-6AB8-4857-8149-47FD6B8C5064}">
      <dsp:nvSpPr>
        <dsp:cNvPr id="0" name=""/>
        <dsp:cNvSpPr/>
      </dsp:nvSpPr>
      <dsp:spPr>
        <a:xfrm>
          <a:off x="6533330" y="1345449"/>
          <a:ext cx="290284" cy="243000"/>
        </a:xfrm>
        <a:prstGeom prst="rightArrow">
          <a:avLst>
            <a:gd name="adj1" fmla="val 50000"/>
            <a:gd name="adj2" fmla="val 5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D89C51-AACD-4B5F-AF52-468B3001EE75}">
      <dsp:nvSpPr>
        <dsp:cNvPr id="0" name=""/>
        <dsp:cNvSpPr/>
      </dsp:nvSpPr>
      <dsp:spPr>
        <a:xfrm>
          <a:off x="6851747" y="0"/>
          <a:ext cx="1935229" cy="2933898"/>
        </a:xfrm>
        <a:prstGeom prst="rect">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800100">
            <a:lnSpc>
              <a:spcPct val="90000"/>
            </a:lnSpc>
            <a:spcBef>
              <a:spcPct val="0"/>
            </a:spcBef>
            <a:spcAft>
              <a:spcPct val="35000"/>
            </a:spcAft>
            <a:buNone/>
          </a:pPr>
          <a:r>
            <a:rPr lang="it-IT" sz="1800" kern="1200" dirty="0">
              <a:solidFill>
                <a:schemeClr val="tx1"/>
              </a:solidFill>
              <a:latin typeface="Times New Roman" panose="02020603050405020304" pitchFamily="18" charset="0"/>
              <a:cs typeface="Times New Roman" panose="02020603050405020304" pitchFamily="18" charset="0"/>
            </a:rPr>
            <a:t>La l. 4 maggio 1983, n. 184 abroga il Capo III «Dell’adozione speciale» e regola l’adozione dei minori;</a:t>
          </a:r>
          <a:endParaRPr lang="en-US" sz="1800" kern="1200" dirty="0">
            <a:solidFill>
              <a:schemeClr val="tx1"/>
            </a:solidFill>
            <a:latin typeface="Times New Roman" panose="02020603050405020304" pitchFamily="18" charset="0"/>
            <a:cs typeface="Times New Roman" panose="02020603050405020304" pitchFamily="18" charset="0"/>
          </a:endParaRPr>
        </a:p>
      </dsp:txBody>
      <dsp:txXfrm>
        <a:off x="6851747" y="0"/>
        <a:ext cx="1935229" cy="2933898"/>
      </dsp:txXfrm>
    </dsp:sp>
    <dsp:sp modelId="{726E283F-72AB-479B-AD50-533B9883E4E1}">
      <dsp:nvSpPr>
        <dsp:cNvPr id="0" name=""/>
        <dsp:cNvSpPr/>
      </dsp:nvSpPr>
      <dsp:spPr>
        <a:xfrm>
          <a:off x="8815109" y="1345449"/>
          <a:ext cx="290284" cy="243000"/>
        </a:xfrm>
        <a:prstGeom prst="rightArrow">
          <a:avLst>
            <a:gd name="adj1" fmla="val 50000"/>
            <a:gd name="adj2" fmla="val 5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10B18FC-1B03-4754-B943-5DF4882ED790}">
      <dsp:nvSpPr>
        <dsp:cNvPr id="0" name=""/>
        <dsp:cNvSpPr/>
      </dsp:nvSpPr>
      <dsp:spPr>
        <a:xfrm>
          <a:off x="9139937" y="0"/>
          <a:ext cx="2003949" cy="2933898"/>
        </a:xfrm>
        <a:prstGeom prst="rect">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666750">
            <a:lnSpc>
              <a:spcPct val="90000"/>
            </a:lnSpc>
            <a:spcBef>
              <a:spcPct val="0"/>
            </a:spcBef>
            <a:spcAft>
              <a:spcPct val="35000"/>
            </a:spcAft>
            <a:buNone/>
          </a:pPr>
          <a:r>
            <a:rPr lang="it-IT" sz="1500" kern="1200" dirty="0">
              <a:solidFill>
                <a:schemeClr val="tx1"/>
              </a:solidFill>
              <a:latin typeface="Times New Roman" panose="02020603050405020304" pitchFamily="18" charset="0"/>
              <a:cs typeface="Times New Roman" panose="02020603050405020304" pitchFamily="18" charset="0"/>
            </a:rPr>
            <a:t>la Convenzione de L’Aja sulla protezione dei minori e sulla cooperazione in materia di adozione internazionale del 1993 viene ratificata dall’Italia con la l. n. 476/1998, che introduce nella l. n. 184/1983 la nuova disciplina sull’adozione internazionale.</a:t>
          </a:r>
          <a:endParaRPr lang="en-US" sz="1500" kern="1200" dirty="0">
            <a:solidFill>
              <a:schemeClr val="tx1"/>
            </a:solidFill>
            <a:latin typeface="Times New Roman" panose="02020603050405020304" pitchFamily="18" charset="0"/>
            <a:cs typeface="Times New Roman" panose="02020603050405020304" pitchFamily="18" charset="0"/>
          </a:endParaRPr>
        </a:p>
      </dsp:txBody>
      <dsp:txXfrm>
        <a:off x="9139937" y="0"/>
        <a:ext cx="2003949" cy="293389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BC1226-0527-4EA2-A821-3418971D04F2}">
      <dsp:nvSpPr>
        <dsp:cNvPr id="0" name=""/>
        <dsp:cNvSpPr/>
      </dsp:nvSpPr>
      <dsp:spPr>
        <a:xfrm>
          <a:off x="69341" y="0"/>
          <a:ext cx="6855961" cy="5878284"/>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EEFEAF-3010-4688-8D91-84F8EE13F72D}">
      <dsp:nvSpPr>
        <dsp:cNvPr id="0" name=""/>
        <dsp:cNvSpPr/>
      </dsp:nvSpPr>
      <dsp:spPr>
        <a:xfrm>
          <a:off x="1116616" y="549117"/>
          <a:ext cx="2292531" cy="2311169"/>
        </a:xfrm>
        <a:prstGeom prst="roundRect">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solidFill>
                <a:schemeClr val="tx1"/>
              </a:solidFill>
            </a:rPr>
            <a:t>Ha il valore di una dichiarazione di disponibilità ad accogliere un minore in adozione;</a:t>
          </a:r>
          <a:endParaRPr lang="en-US" sz="1600" kern="1200" dirty="0">
            <a:solidFill>
              <a:schemeClr val="tx1"/>
            </a:solidFill>
          </a:endParaRPr>
        </a:p>
      </dsp:txBody>
      <dsp:txXfrm>
        <a:off x="1228528" y="661029"/>
        <a:ext cx="2068707" cy="2087345"/>
      </dsp:txXfrm>
    </dsp:sp>
    <dsp:sp modelId="{38479BDB-DB88-44D2-8411-4AF228F3CC70}">
      <dsp:nvSpPr>
        <dsp:cNvPr id="0" name=""/>
        <dsp:cNvSpPr/>
      </dsp:nvSpPr>
      <dsp:spPr>
        <a:xfrm>
          <a:off x="3585496" y="558437"/>
          <a:ext cx="2292531" cy="2292531"/>
        </a:xfrm>
        <a:prstGeom prst="roundRect">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solidFill>
                <a:schemeClr val="tx1"/>
              </a:solidFill>
            </a:rPr>
            <a:t>Può essere presentata a più tribunali per i minorenni, purché se ne dia notizia a quelli precedentemente </a:t>
          </a:r>
          <a:r>
            <a:rPr lang="it-IT" sz="1600" kern="1200" dirty="0" err="1">
              <a:solidFill>
                <a:schemeClr val="tx1"/>
              </a:solidFill>
            </a:rPr>
            <a:t>adìti</a:t>
          </a:r>
          <a:r>
            <a:rPr lang="it-IT" sz="1600" kern="1200" dirty="0">
              <a:solidFill>
                <a:schemeClr val="tx1"/>
              </a:solidFill>
            </a:rPr>
            <a:t>;</a:t>
          </a:r>
          <a:endParaRPr lang="en-US" sz="1600" kern="1200" dirty="0">
            <a:solidFill>
              <a:schemeClr val="tx1"/>
            </a:solidFill>
          </a:endParaRPr>
        </a:p>
      </dsp:txBody>
      <dsp:txXfrm>
        <a:off x="3697408" y="670349"/>
        <a:ext cx="2068707" cy="2068707"/>
      </dsp:txXfrm>
    </dsp:sp>
    <dsp:sp modelId="{ED0CFD10-4BEB-47CB-A9DD-50830AE51999}">
      <dsp:nvSpPr>
        <dsp:cNvPr id="0" name=""/>
        <dsp:cNvSpPr/>
      </dsp:nvSpPr>
      <dsp:spPr>
        <a:xfrm>
          <a:off x="1116616" y="3027316"/>
          <a:ext cx="2292531" cy="2292531"/>
        </a:xfrm>
        <a:prstGeom prst="roundRect">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solidFill>
                <a:schemeClr val="tx1"/>
              </a:solidFill>
            </a:rPr>
            <a:t>Nella domanda è possibile precisare l’eventuale disponibilità ad adottare più fratelli o minori portatori di </a:t>
          </a:r>
          <a:r>
            <a:rPr lang="it-IT" sz="1600" i="1" kern="1200" dirty="0">
              <a:solidFill>
                <a:schemeClr val="tx1"/>
              </a:solidFill>
            </a:rPr>
            <a:t>handicap;</a:t>
          </a:r>
          <a:endParaRPr lang="en-US" sz="1600" kern="1200" dirty="0">
            <a:solidFill>
              <a:schemeClr val="tx1"/>
            </a:solidFill>
          </a:endParaRPr>
        </a:p>
      </dsp:txBody>
      <dsp:txXfrm>
        <a:off x="1228528" y="3139228"/>
        <a:ext cx="2068707" cy="2068707"/>
      </dsp:txXfrm>
    </dsp:sp>
    <dsp:sp modelId="{5BD590A3-ACDB-4F03-A277-89BD5B5A9010}">
      <dsp:nvSpPr>
        <dsp:cNvPr id="0" name=""/>
        <dsp:cNvSpPr/>
      </dsp:nvSpPr>
      <dsp:spPr>
        <a:xfrm>
          <a:off x="3585496" y="3027316"/>
          <a:ext cx="2292531" cy="2292531"/>
        </a:xfrm>
        <a:prstGeom prst="roundRect">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kern="1200" dirty="0">
              <a:solidFill>
                <a:schemeClr val="tx1"/>
              </a:solidFill>
            </a:rPr>
            <a:t>Ciascuna domanda ha una efficacia di tre anni e può essere ripresentata (in questo caso saranno sottoposti ad una nuova indagine socio-psicologica).</a:t>
          </a:r>
          <a:endParaRPr lang="en-US" sz="1600" kern="1200" dirty="0">
            <a:solidFill>
              <a:schemeClr val="tx1"/>
            </a:solidFill>
          </a:endParaRPr>
        </a:p>
      </dsp:txBody>
      <dsp:txXfrm>
        <a:off x="3697408" y="3139228"/>
        <a:ext cx="2068707" cy="206870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B53BE0-F866-4685-B33E-857C4E666180}">
      <dsp:nvSpPr>
        <dsp:cNvPr id="0" name=""/>
        <dsp:cNvSpPr/>
      </dsp:nvSpPr>
      <dsp:spPr>
        <a:xfrm>
          <a:off x="3004" y="69894"/>
          <a:ext cx="3022388" cy="1580926"/>
        </a:xfrm>
        <a:prstGeom prst="roundRect">
          <a:avLst>
            <a:gd name="adj" fmla="val 10000"/>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t-IT" sz="1800" b="0" kern="1200" dirty="0">
              <a:solidFill>
                <a:schemeClr val="tx1"/>
              </a:solidFill>
              <a:latin typeface="Times New Roman" panose="02020603050405020304" pitchFamily="18" charset="0"/>
              <a:cs typeface="Times New Roman" panose="02020603050405020304" pitchFamily="18" charset="0"/>
            </a:rPr>
            <a:t>Segnalazione dello stato di abbandono al procuratore della Repubblica presso il tribunale per i minorenni del luogo in cui si trova il minore</a:t>
          </a:r>
        </a:p>
      </dsp:txBody>
      <dsp:txXfrm>
        <a:off x="49308" y="116198"/>
        <a:ext cx="2929780" cy="1488318"/>
      </dsp:txXfrm>
    </dsp:sp>
    <dsp:sp modelId="{8327F6EB-6535-4634-83A5-79BFFBD67B73}">
      <dsp:nvSpPr>
        <dsp:cNvPr id="0" name=""/>
        <dsp:cNvSpPr/>
      </dsp:nvSpPr>
      <dsp:spPr>
        <a:xfrm>
          <a:off x="3257261" y="533632"/>
          <a:ext cx="558593" cy="65344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endParaRPr lang="it-IT" sz="2700" kern="1200"/>
        </a:p>
      </dsp:txBody>
      <dsp:txXfrm>
        <a:off x="3257261" y="664322"/>
        <a:ext cx="391015" cy="392069"/>
      </dsp:txXfrm>
    </dsp:sp>
    <dsp:sp modelId="{06092F72-8DC8-406F-B277-5872D84B8131}">
      <dsp:nvSpPr>
        <dsp:cNvPr id="0" name=""/>
        <dsp:cNvSpPr/>
      </dsp:nvSpPr>
      <dsp:spPr>
        <a:xfrm>
          <a:off x="4079343" y="69894"/>
          <a:ext cx="3116611" cy="1580926"/>
        </a:xfrm>
        <a:prstGeom prst="roundRect">
          <a:avLst>
            <a:gd name="adj" fmla="val 10000"/>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t-IT" sz="1800" b="0" kern="1200" dirty="0">
              <a:solidFill>
                <a:schemeClr val="tx1"/>
              </a:solidFill>
              <a:latin typeface="Times New Roman" panose="02020603050405020304" pitchFamily="18" charset="0"/>
              <a:cs typeface="Times New Roman" panose="02020603050405020304" pitchFamily="18" charset="0"/>
            </a:rPr>
            <a:t>Ricorso del procuratore della Repubblica presso il tribunale per i minorenni competente</a:t>
          </a:r>
        </a:p>
      </dsp:txBody>
      <dsp:txXfrm>
        <a:off x="4125647" y="116198"/>
        <a:ext cx="3024003" cy="1488318"/>
      </dsp:txXfrm>
    </dsp:sp>
    <dsp:sp modelId="{4AB1EF3F-AD84-4F3F-AAB4-99DB0479B63C}">
      <dsp:nvSpPr>
        <dsp:cNvPr id="0" name=""/>
        <dsp:cNvSpPr/>
      </dsp:nvSpPr>
      <dsp:spPr>
        <a:xfrm>
          <a:off x="7427823" y="533632"/>
          <a:ext cx="558593" cy="65344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endParaRPr lang="it-IT" sz="2700" kern="1200"/>
        </a:p>
      </dsp:txBody>
      <dsp:txXfrm>
        <a:off x="7427823" y="664322"/>
        <a:ext cx="391015" cy="392069"/>
      </dsp:txXfrm>
    </dsp:sp>
    <dsp:sp modelId="{5098D00F-F3B1-40EE-B177-C0882911B1F9}">
      <dsp:nvSpPr>
        <dsp:cNvPr id="0" name=""/>
        <dsp:cNvSpPr/>
      </dsp:nvSpPr>
      <dsp:spPr>
        <a:xfrm>
          <a:off x="8249905" y="69894"/>
          <a:ext cx="2907849" cy="1580926"/>
        </a:xfrm>
        <a:prstGeom prst="roundRect">
          <a:avLst>
            <a:gd name="adj" fmla="val 10000"/>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b="0" kern="1200" dirty="0">
              <a:solidFill>
                <a:schemeClr val="tx1"/>
              </a:solidFill>
              <a:latin typeface="Times New Roman" panose="02020603050405020304" pitchFamily="18" charset="0"/>
              <a:cs typeface="Times New Roman" panose="02020603050405020304" pitchFamily="18" charset="0"/>
            </a:rPr>
            <a:t>Il presidente del tribunale per i minorenni, o un giudice da lui delegato, ricevuto il ricorso, dispone gli accertamenti necessari sulle condizioni giuridiche e di fatto del minore</a:t>
          </a:r>
        </a:p>
      </dsp:txBody>
      <dsp:txXfrm>
        <a:off x="8296209" y="116198"/>
        <a:ext cx="2815241" cy="1488318"/>
      </dsp:txXfrm>
    </dsp:sp>
    <dsp:sp modelId="{97FEC575-212F-4235-AA1C-10390088684F}">
      <dsp:nvSpPr>
        <dsp:cNvPr id="0" name=""/>
        <dsp:cNvSpPr/>
      </dsp:nvSpPr>
      <dsp:spPr>
        <a:xfrm rot="5540371">
          <a:off x="9371122" y="1835262"/>
          <a:ext cx="559059" cy="65344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endParaRPr lang="it-IT" sz="2600" kern="1200"/>
        </a:p>
      </dsp:txBody>
      <dsp:txXfrm rot="-5400000">
        <a:off x="9458040" y="1882527"/>
        <a:ext cx="392069" cy="391341"/>
      </dsp:txXfrm>
    </dsp:sp>
    <dsp:sp modelId="{F50362C2-2045-435E-8E12-7AE70466022A}">
      <dsp:nvSpPr>
        <dsp:cNvPr id="0" name=""/>
        <dsp:cNvSpPr/>
      </dsp:nvSpPr>
      <dsp:spPr>
        <a:xfrm>
          <a:off x="8034609" y="2704771"/>
          <a:ext cx="3123145" cy="1580926"/>
        </a:xfrm>
        <a:prstGeom prst="roundRect">
          <a:avLst>
            <a:gd name="adj" fmla="val 10000"/>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b="0" kern="1200" dirty="0">
              <a:solidFill>
                <a:schemeClr val="tx1"/>
              </a:solidFill>
              <a:latin typeface="Times New Roman" panose="02020603050405020304" pitchFamily="18" charset="0"/>
              <a:cs typeface="Times New Roman" panose="02020603050405020304" pitchFamily="18" charset="0"/>
            </a:rPr>
            <a:t>Sono avvertiti, e invitati a nominare un difensore, i genitori o, in loro mancanza, i parenti entro il quarto grado che abbiano un rapporto significativo con il minore (parti necessarie, v. Cass. 20243/2021)</a:t>
          </a:r>
        </a:p>
      </dsp:txBody>
      <dsp:txXfrm>
        <a:off x="8080913" y="2751075"/>
        <a:ext cx="3030537" cy="1488318"/>
      </dsp:txXfrm>
    </dsp:sp>
    <dsp:sp modelId="{0DB19BA2-B1F5-4A8C-9092-68039A6ADC1E}">
      <dsp:nvSpPr>
        <dsp:cNvPr id="0" name=""/>
        <dsp:cNvSpPr/>
      </dsp:nvSpPr>
      <dsp:spPr>
        <a:xfrm rot="10800000">
          <a:off x="7244146" y="3168509"/>
          <a:ext cx="558593" cy="65344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endParaRPr lang="it-IT" sz="2700" kern="1200"/>
        </a:p>
      </dsp:txBody>
      <dsp:txXfrm rot="10800000">
        <a:off x="7411724" y="3299199"/>
        <a:ext cx="391015" cy="392069"/>
      </dsp:txXfrm>
    </dsp:sp>
    <dsp:sp modelId="{EE3A4D70-5010-4E17-BC43-68FD9344247F}">
      <dsp:nvSpPr>
        <dsp:cNvPr id="0" name=""/>
        <dsp:cNvSpPr/>
      </dsp:nvSpPr>
      <dsp:spPr>
        <a:xfrm>
          <a:off x="3784342" y="2704771"/>
          <a:ext cx="3196316" cy="1580926"/>
        </a:xfrm>
        <a:prstGeom prst="roundRect">
          <a:avLst>
            <a:gd name="adj" fmla="val 10000"/>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t-IT" sz="1800" b="0" kern="1200" dirty="0">
              <a:solidFill>
                <a:schemeClr val="tx1"/>
              </a:solidFill>
              <a:latin typeface="Times New Roman" panose="02020603050405020304" pitchFamily="18" charset="0"/>
              <a:cs typeface="Times New Roman" panose="02020603050405020304" pitchFamily="18" charset="0"/>
            </a:rPr>
            <a:t>La decisione sulla adottabilità è assunta in camera di consiglio, sentite tutte le parti e ascoltato anche il minore, se </a:t>
          </a:r>
          <a:r>
            <a:rPr lang="it-IT" sz="1800" b="0" kern="1200" dirty="0" err="1">
              <a:solidFill>
                <a:schemeClr val="tx1"/>
              </a:solidFill>
              <a:latin typeface="Times New Roman" panose="02020603050405020304" pitchFamily="18" charset="0"/>
              <a:cs typeface="Times New Roman" panose="02020603050405020304" pitchFamily="18" charset="0"/>
            </a:rPr>
            <a:t>ultradodicenne</a:t>
          </a:r>
          <a:r>
            <a:rPr lang="it-IT" sz="1800" b="0" kern="1200" dirty="0">
              <a:solidFill>
                <a:schemeClr val="tx1"/>
              </a:solidFill>
              <a:latin typeface="Times New Roman" panose="02020603050405020304" pitchFamily="18" charset="0"/>
              <a:cs typeface="Times New Roman" panose="02020603050405020304" pitchFamily="18" charset="0"/>
            </a:rPr>
            <a:t> o comunque capace di discernimento</a:t>
          </a:r>
        </a:p>
      </dsp:txBody>
      <dsp:txXfrm>
        <a:off x="3830646" y="2751075"/>
        <a:ext cx="3103708" cy="148831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8ECE50-90A1-437B-B8D1-72E5BC572A7F}">
      <dsp:nvSpPr>
        <dsp:cNvPr id="0" name=""/>
        <dsp:cNvSpPr/>
      </dsp:nvSpPr>
      <dsp:spPr>
        <a:xfrm>
          <a:off x="0" y="541"/>
          <a:ext cx="1118108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62A5B54-EFF0-48E5-8B62-373748B0A983}">
      <dsp:nvSpPr>
        <dsp:cNvPr id="0" name=""/>
        <dsp:cNvSpPr/>
      </dsp:nvSpPr>
      <dsp:spPr>
        <a:xfrm>
          <a:off x="0" y="541"/>
          <a:ext cx="11181080" cy="887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just" defTabSz="1155700">
            <a:lnSpc>
              <a:spcPct val="90000"/>
            </a:lnSpc>
            <a:spcBef>
              <a:spcPct val="0"/>
            </a:spcBef>
            <a:spcAft>
              <a:spcPct val="35000"/>
            </a:spcAft>
            <a:buNone/>
          </a:pPr>
          <a:r>
            <a:rPr lang="it-IT" sz="2600" kern="1200" dirty="0">
              <a:latin typeface="Times New Roman" panose="02020603050405020304" pitchFamily="18" charset="0"/>
              <a:cs typeface="Times New Roman" panose="02020603050405020304" pitchFamily="18" charset="0"/>
            </a:rPr>
            <a:t>La sentenza è impugnabile dinnanzi alla Corte d’appello, che decide anch’essa in camera di consiglio con provvedimento ricorribile in Cassazione;</a:t>
          </a:r>
        </a:p>
      </dsp:txBody>
      <dsp:txXfrm>
        <a:off x="0" y="541"/>
        <a:ext cx="11181080" cy="887087"/>
      </dsp:txXfrm>
    </dsp:sp>
    <dsp:sp modelId="{748AF4DD-CCC5-42C6-8E3D-B38974C00C27}">
      <dsp:nvSpPr>
        <dsp:cNvPr id="0" name=""/>
        <dsp:cNvSpPr/>
      </dsp:nvSpPr>
      <dsp:spPr>
        <a:xfrm>
          <a:off x="0" y="887629"/>
          <a:ext cx="1118108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631F7CD-2F40-4C9B-87E2-98D35AE28310}">
      <dsp:nvSpPr>
        <dsp:cNvPr id="0" name=""/>
        <dsp:cNvSpPr/>
      </dsp:nvSpPr>
      <dsp:spPr>
        <a:xfrm>
          <a:off x="0" y="887629"/>
          <a:ext cx="11181080" cy="887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just" defTabSz="1155700">
            <a:lnSpc>
              <a:spcPct val="90000"/>
            </a:lnSpc>
            <a:spcBef>
              <a:spcPct val="0"/>
            </a:spcBef>
            <a:spcAft>
              <a:spcPct val="35000"/>
            </a:spcAft>
            <a:buNone/>
          </a:pPr>
          <a:r>
            <a:rPr lang="it-IT" sz="2600" kern="1200" dirty="0">
              <a:latin typeface="Times New Roman" panose="02020603050405020304" pitchFamily="18" charset="0"/>
              <a:cs typeface="Times New Roman" panose="02020603050405020304" pitchFamily="18" charset="0"/>
            </a:rPr>
            <a:t>Legittimati all’impugnazione: p.m., genitori/parenti entro il quarto grado, tutore, curatore;</a:t>
          </a:r>
        </a:p>
      </dsp:txBody>
      <dsp:txXfrm>
        <a:off x="0" y="887629"/>
        <a:ext cx="11181080" cy="887087"/>
      </dsp:txXfrm>
    </dsp:sp>
    <dsp:sp modelId="{7D2A8AA5-7F46-488E-AB67-360004C9C4BE}">
      <dsp:nvSpPr>
        <dsp:cNvPr id="0" name=""/>
        <dsp:cNvSpPr/>
      </dsp:nvSpPr>
      <dsp:spPr>
        <a:xfrm>
          <a:off x="0" y="1774717"/>
          <a:ext cx="1118108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76B279-FA0A-4D55-95E1-317D4E7A5E00}">
      <dsp:nvSpPr>
        <dsp:cNvPr id="0" name=""/>
        <dsp:cNvSpPr/>
      </dsp:nvSpPr>
      <dsp:spPr>
        <a:xfrm>
          <a:off x="0" y="1774717"/>
          <a:ext cx="11181080" cy="887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just" defTabSz="1244600">
            <a:lnSpc>
              <a:spcPct val="90000"/>
            </a:lnSpc>
            <a:spcBef>
              <a:spcPct val="0"/>
            </a:spcBef>
            <a:spcAft>
              <a:spcPct val="35000"/>
            </a:spcAft>
            <a:buNone/>
          </a:pPr>
          <a:r>
            <a:rPr lang="it-IT" sz="2800" kern="1200" dirty="0">
              <a:latin typeface="Times New Roman" panose="02020603050405020304" pitchFamily="18" charset="0"/>
              <a:cs typeface="Times New Roman" panose="02020603050405020304" pitchFamily="18" charset="0"/>
            </a:rPr>
            <a:t>La sentenza definitiva che dichiara lo stato di adottabilità è trascritta in apposito registro presso il tribunale per i minorenni;</a:t>
          </a:r>
        </a:p>
      </dsp:txBody>
      <dsp:txXfrm>
        <a:off x="0" y="1774717"/>
        <a:ext cx="11181080" cy="887087"/>
      </dsp:txXfrm>
    </dsp:sp>
    <dsp:sp modelId="{664F9107-68EF-49AE-A962-771AE8CE79F9}">
      <dsp:nvSpPr>
        <dsp:cNvPr id="0" name=""/>
        <dsp:cNvSpPr/>
      </dsp:nvSpPr>
      <dsp:spPr>
        <a:xfrm>
          <a:off x="0" y="2661805"/>
          <a:ext cx="1118108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87D77F-5F2E-4314-8077-EFAF7556F8F9}">
      <dsp:nvSpPr>
        <dsp:cNvPr id="0" name=""/>
        <dsp:cNvSpPr/>
      </dsp:nvSpPr>
      <dsp:spPr>
        <a:xfrm>
          <a:off x="0" y="2661805"/>
          <a:ext cx="11181080" cy="887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it-IT" sz="2000" kern="1200" dirty="0">
              <a:latin typeface="Times New Roman" panose="02020603050405020304" pitchFamily="18" charset="0"/>
              <a:cs typeface="Times New Roman" panose="02020603050405020304" pitchFamily="18" charset="0"/>
            </a:rPr>
            <a:t>La dichiarazione di adottabilità può essere anche revocata, su istanza del p.m., del genitore o del tutore, se viene successivamente meno lo stato di abbandono, purché la revoca corrisponda al miglior interesse del minore e non sia stato ancora deciso l’affidamento preadottivo;</a:t>
          </a:r>
        </a:p>
      </dsp:txBody>
      <dsp:txXfrm>
        <a:off x="0" y="2661805"/>
        <a:ext cx="11181080" cy="887087"/>
      </dsp:txXfrm>
    </dsp:sp>
    <dsp:sp modelId="{F3B7F037-A989-442D-8088-2D05936DD61F}">
      <dsp:nvSpPr>
        <dsp:cNvPr id="0" name=""/>
        <dsp:cNvSpPr/>
      </dsp:nvSpPr>
      <dsp:spPr>
        <a:xfrm>
          <a:off x="0" y="3548893"/>
          <a:ext cx="1118108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2C3F000-EBA8-4F74-9B20-257644395DCB}">
      <dsp:nvSpPr>
        <dsp:cNvPr id="0" name=""/>
        <dsp:cNvSpPr/>
      </dsp:nvSpPr>
      <dsp:spPr>
        <a:xfrm>
          <a:off x="0" y="3548893"/>
          <a:ext cx="11181080" cy="8870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just" defTabSz="1066800">
            <a:lnSpc>
              <a:spcPct val="90000"/>
            </a:lnSpc>
            <a:spcBef>
              <a:spcPct val="0"/>
            </a:spcBef>
            <a:spcAft>
              <a:spcPct val="35000"/>
            </a:spcAft>
            <a:buNone/>
          </a:pPr>
          <a:r>
            <a:rPr lang="it-IT" sz="2400" kern="1200" dirty="0">
              <a:latin typeface="Times New Roman" panose="02020603050405020304" pitchFamily="18" charset="0"/>
              <a:cs typeface="Times New Roman" panose="02020603050405020304" pitchFamily="18" charset="0"/>
            </a:rPr>
            <a:t>Una volta dichiarata l’adottabilità, i rapporti giuridici tra il minore e la sua famiglia sono definitivamente troncati (di regola anche quelli di fatto).</a:t>
          </a:r>
        </a:p>
      </dsp:txBody>
      <dsp:txXfrm>
        <a:off x="0" y="3548893"/>
        <a:ext cx="11181080" cy="887087"/>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E55AF0-E675-40EA-9307-8468F0419B8C}">
      <dsp:nvSpPr>
        <dsp:cNvPr id="0" name=""/>
        <dsp:cNvSpPr/>
      </dsp:nvSpPr>
      <dsp:spPr>
        <a:xfrm>
          <a:off x="0" y="580"/>
          <a:ext cx="111709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6D441E-82FE-42BB-9EC8-847ED87C1B21}">
      <dsp:nvSpPr>
        <dsp:cNvPr id="0" name=""/>
        <dsp:cNvSpPr/>
      </dsp:nvSpPr>
      <dsp:spPr>
        <a:xfrm>
          <a:off x="0" y="580"/>
          <a:ext cx="11170920" cy="528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it-IT" sz="1800" kern="1200" dirty="0">
              <a:latin typeface="Times New Roman" panose="02020603050405020304" pitchFamily="18" charset="0"/>
              <a:cs typeface="Times New Roman" panose="02020603050405020304" pitchFamily="18" charset="0"/>
            </a:rPr>
            <a:t>Periodo di prova teso a verificare l’effettiva compatibilità tra la coppia e il minore;</a:t>
          </a:r>
        </a:p>
      </dsp:txBody>
      <dsp:txXfrm>
        <a:off x="0" y="580"/>
        <a:ext cx="11170920" cy="528642"/>
      </dsp:txXfrm>
    </dsp:sp>
    <dsp:sp modelId="{7348B5DB-AC86-413B-94D9-35B873EC3F2E}">
      <dsp:nvSpPr>
        <dsp:cNvPr id="0" name=""/>
        <dsp:cNvSpPr/>
      </dsp:nvSpPr>
      <dsp:spPr>
        <a:xfrm>
          <a:off x="0" y="529223"/>
          <a:ext cx="111709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D453947-697A-4577-B55F-ADD66580115B}">
      <dsp:nvSpPr>
        <dsp:cNvPr id="0" name=""/>
        <dsp:cNvSpPr/>
      </dsp:nvSpPr>
      <dsp:spPr>
        <a:xfrm>
          <a:off x="0" y="529223"/>
          <a:ext cx="11170920" cy="528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just" defTabSz="800100">
            <a:lnSpc>
              <a:spcPct val="90000"/>
            </a:lnSpc>
            <a:spcBef>
              <a:spcPct val="0"/>
            </a:spcBef>
            <a:spcAft>
              <a:spcPct val="35000"/>
            </a:spcAft>
            <a:buNone/>
          </a:pPr>
          <a:r>
            <a:rPr lang="it-IT" sz="1800" kern="1200" dirty="0">
              <a:latin typeface="Times New Roman" panose="02020603050405020304" pitchFamily="18" charset="0"/>
              <a:cs typeface="Times New Roman" panose="02020603050405020304" pitchFamily="18" charset="0"/>
            </a:rPr>
            <a:t>C.d. abbinamento: «Il tribunale per i minorenni, in base alle indagini effettuate, sceglie tra le coppie che hanno presentato domanda quella maggiormente in grado di corrispondere alle esigenze del minore.» (art. 22, co. 5, l. 184);</a:t>
          </a:r>
        </a:p>
      </dsp:txBody>
      <dsp:txXfrm>
        <a:off x="0" y="529223"/>
        <a:ext cx="11170920" cy="528642"/>
      </dsp:txXfrm>
    </dsp:sp>
    <dsp:sp modelId="{10E9DA2C-87F7-439B-9621-C2E45DCD0870}">
      <dsp:nvSpPr>
        <dsp:cNvPr id="0" name=""/>
        <dsp:cNvSpPr/>
      </dsp:nvSpPr>
      <dsp:spPr>
        <a:xfrm>
          <a:off x="0" y="1057866"/>
          <a:ext cx="111709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1515CE3-42D3-47D3-831E-0E0471B9529F}">
      <dsp:nvSpPr>
        <dsp:cNvPr id="0" name=""/>
        <dsp:cNvSpPr/>
      </dsp:nvSpPr>
      <dsp:spPr>
        <a:xfrm>
          <a:off x="0" y="1057866"/>
          <a:ext cx="11170920" cy="528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just" defTabSz="800100">
            <a:lnSpc>
              <a:spcPct val="90000"/>
            </a:lnSpc>
            <a:spcBef>
              <a:spcPct val="0"/>
            </a:spcBef>
            <a:spcAft>
              <a:spcPct val="35000"/>
            </a:spcAft>
            <a:buNone/>
          </a:pPr>
          <a:r>
            <a:rPr lang="it-IT" sz="1800" kern="1200" dirty="0">
              <a:latin typeface="Times New Roman" panose="02020603050405020304" pitchFamily="18" charset="0"/>
              <a:cs typeface="Times New Roman" panose="02020603050405020304" pitchFamily="18" charset="0"/>
            </a:rPr>
            <a:t>Titolo preferenziale: aver accolto il minore in affidamento per lungo periodo; disponibilità ad adottare più fratelli o sorelle, minori di età superiore a cinque anni, oppure minori disabili;</a:t>
          </a:r>
        </a:p>
      </dsp:txBody>
      <dsp:txXfrm>
        <a:off x="0" y="1057866"/>
        <a:ext cx="11170920" cy="528642"/>
      </dsp:txXfrm>
    </dsp:sp>
    <dsp:sp modelId="{8E95E7D7-A7D6-43A4-97C8-8A9F52130289}">
      <dsp:nvSpPr>
        <dsp:cNvPr id="0" name=""/>
        <dsp:cNvSpPr/>
      </dsp:nvSpPr>
      <dsp:spPr>
        <a:xfrm>
          <a:off x="0" y="1586508"/>
          <a:ext cx="111709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93ECB39-761F-4A90-8A39-732D4EEC7388}">
      <dsp:nvSpPr>
        <dsp:cNvPr id="0" name=""/>
        <dsp:cNvSpPr/>
      </dsp:nvSpPr>
      <dsp:spPr>
        <a:xfrm>
          <a:off x="0" y="1586508"/>
          <a:ext cx="11170920" cy="528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just" defTabSz="800100">
            <a:lnSpc>
              <a:spcPct val="90000"/>
            </a:lnSpc>
            <a:spcBef>
              <a:spcPct val="0"/>
            </a:spcBef>
            <a:spcAft>
              <a:spcPct val="35000"/>
            </a:spcAft>
            <a:buNone/>
          </a:pPr>
          <a:r>
            <a:rPr lang="it-IT" sz="1800" kern="1200" dirty="0">
              <a:latin typeface="Times New Roman" panose="02020603050405020304" pitchFamily="18" charset="0"/>
              <a:cs typeface="Times New Roman" panose="02020603050405020304" pitchFamily="18" charset="0"/>
            </a:rPr>
            <a:t>Il tribunale deve informare i richiedenti sui fatti rilevanti relativi al minore, emersi dalle indagini, dando loro la possibilità di rifiutare l’abbinamento;</a:t>
          </a:r>
        </a:p>
      </dsp:txBody>
      <dsp:txXfrm>
        <a:off x="0" y="1586508"/>
        <a:ext cx="11170920" cy="528642"/>
      </dsp:txXfrm>
    </dsp:sp>
    <dsp:sp modelId="{81DE6DCA-503F-4D0C-A8E3-B6583A117960}">
      <dsp:nvSpPr>
        <dsp:cNvPr id="0" name=""/>
        <dsp:cNvSpPr/>
      </dsp:nvSpPr>
      <dsp:spPr>
        <a:xfrm>
          <a:off x="0" y="2115151"/>
          <a:ext cx="111709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888CC0D-0F12-4EE6-9614-A4266FC5B5A8}">
      <dsp:nvSpPr>
        <dsp:cNvPr id="0" name=""/>
        <dsp:cNvSpPr/>
      </dsp:nvSpPr>
      <dsp:spPr>
        <a:xfrm>
          <a:off x="0" y="2115151"/>
          <a:ext cx="11170920" cy="528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it-IT" sz="1800" kern="1200" dirty="0">
              <a:latin typeface="Times New Roman" panose="02020603050405020304" pitchFamily="18" charset="0"/>
              <a:cs typeface="Times New Roman" panose="02020603050405020304" pitchFamily="18" charset="0"/>
            </a:rPr>
            <a:t>Se i richiedenti accettano, il tribunale formalizza l’abbinamento pronunciando l’affidamento preadottivo;</a:t>
          </a:r>
        </a:p>
      </dsp:txBody>
      <dsp:txXfrm>
        <a:off x="0" y="2115151"/>
        <a:ext cx="11170920" cy="528642"/>
      </dsp:txXfrm>
    </dsp:sp>
    <dsp:sp modelId="{F8483868-E2E1-40E2-8072-03AE9771392B}">
      <dsp:nvSpPr>
        <dsp:cNvPr id="0" name=""/>
        <dsp:cNvSpPr/>
      </dsp:nvSpPr>
      <dsp:spPr>
        <a:xfrm>
          <a:off x="0" y="2643793"/>
          <a:ext cx="111709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E541EEB-3B4C-41B7-A4E4-AD06F171CB1D}">
      <dsp:nvSpPr>
        <dsp:cNvPr id="0" name=""/>
        <dsp:cNvSpPr/>
      </dsp:nvSpPr>
      <dsp:spPr>
        <a:xfrm>
          <a:off x="0" y="2643793"/>
          <a:ext cx="11170920" cy="528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it-IT" sz="1800" kern="1200" dirty="0">
              <a:latin typeface="Times New Roman" panose="02020603050405020304" pitchFamily="18" charset="0"/>
              <a:cs typeface="Times New Roman" panose="02020603050405020304" pitchFamily="18" charset="0"/>
            </a:rPr>
            <a:t>Dura un anno e può essere prorogato;</a:t>
          </a:r>
        </a:p>
      </dsp:txBody>
      <dsp:txXfrm>
        <a:off x="0" y="2643793"/>
        <a:ext cx="11170920" cy="528642"/>
      </dsp:txXfrm>
    </dsp:sp>
    <dsp:sp modelId="{48DCF940-B3F7-486C-AD0E-1C1869D9E458}">
      <dsp:nvSpPr>
        <dsp:cNvPr id="0" name=""/>
        <dsp:cNvSpPr/>
      </dsp:nvSpPr>
      <dsp:spPr>
        <a:xfrm>
          <a:off x="0" y="3172436"/>
          <a:ext cx="111709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5D244CB-BAB7-4715-833F-A172F0E9B5CD}">
      <dsp:nvSpPr>
        <dsp:cNvPr id="0" name=""/>
        <dsp:cNvSpPr/>
      </dsp:nvSpPr>
      <dsp:spPr>
        <a:xfrm>
          <a:off x="0" y="3172436"/>
          <a:ext cx="11170920" cy="528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it-IT" sz="1800" kern="1200" dirty="0">
              <a:latin typeface="Times New Roman" panose="02020603050405020304" pitchFamily="18" charset="0"/>
              <a:cs typeface="Times New Roman" panose="02020603050405020304" pitchFamily="18" charset="0"/>
            </a:rPr>
            <a:t>Il tribunale vigila sul suo buon andamento tramite i servizi sociali;</a:t>
          </a:r>
        </a:p>
      </dsp:txBody>
      <dsp:txXfrm>
        <a:off x="0" y="3172436"/>
        <a:ext cx="11170920" cy="528642"/>
      </dsp:txXfrm>
    </dsp:sp>
    <dsp:sp modelId="{77BFF077-B537-435C-8F5E-1F82995E1340}">
      <dsp:nvSpPr>
        <dsp:cNvPr id="0" name=""/>
        <dsp:cNvSpPr/>
      </dsp:nvSpPr>
      <dsp:spPr>
        <a:xfrm>
          <a:off x="0" y="3701078"/>
          <a:ext cx="111709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C901F3E-FC6F-473F-B7E5-6F1C13DC16DE}">
      <dsp:nvSpPr>
        <dsp:cNvPr id="0" name=""/>
        <dsp:cNvSpPr/>
      </dsp:nvSpPr>
      <dsp:spPr>
        <a:xfrm>
          <a:off x="0" y="3701078"/>
          <a:ext cx="11170920" cy="528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it-IT" sz="1800" kern="1200" dirty="0">
              <a:latin typeface="Times New Roman" panose="02020603050405020304" pitchFamily="18" charset="0"/>
              <a:cs typeface="Times New Roman" panose="02020603050405020304" pitchFamily="18" charset="0"/>
            </a:rPr>
            <a:t>Può essere revocato qualora emergano «difficoltà di idonea convivenza ritenute non superabili (art. 23, co. 1, l. 184);</a:t>
          </a:r>
        </a:p>
      </dsp:txBody>
      <dsp:txXfrm>
        <a:off x="0" y="3701078"/>
        <a:ext cx="11170920" cy="528642"/>
      </dsp:txXfrm>
    </dsp:sp>
    <dsp:sp modelId="{CFC99DFF-FBD3-4F65-878B-589C15C52BE0}">
      <dsp:nvSpPr>
        <dsp:cNvPr id="0" name=""/>
        <dsp:cNvSpPr/>
      </dsp:nvSpPr>
      <dsp:spPr>
        <a:xfrm>
          <a:off x="0" y="4229721"/>
          <a:ext cx="1117092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A0554A-139A-4664-8E7E-F1E875C2B595}">
      <dsp:nvSpPr>
        <dsp:cNvPr id="0" name=""/>
        <dsp:cNvSpPr/>
      </dsp:nvSpPr>
      <dsp:spPr>
        <a:xfrm>
          <a:off x="0" y="4229721"/>
          <a:ext cx="11170920" cy="5286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it-IT" sz="1800" kern="1200" dirty="0">
              <a:latin typeface="Times New Roman" panose="02020603050405020304" pitchFamily="18" charset="0"/>
              <a:cs typeface="Times New Roman" panose="02020603050405020304" pitchFamily="18" charset="0"/>
            </a:rPr>
            <a:t>L’ordinanza che dispone l’affidamento preadottivo e il decreto </a:t>
          </a:r>
          <a:r>
            <a:rPr lang="it-IT" sz="1800" kern="1200">
              <a:latin typeface="Times New Roman" panose="02020603050405020304" pitchFamily="18" charset="0"/>
              <a:cs typeface="Times New Roman" panose="02020603050405020304" pitchFamily="18" charset="0"/>
            </a:rPr>
            <a:t>che lo </a:t>
          </a:r>
          <a:r>
            <a:rPr lang="it-IT" sz="1800" kern="1200" dirty="0">
              <a:latin typeface="Times New Roman" panose="02020603050405020304" pitchFamily="18" charset="0"/>
              <a:cs typeface="Times New Roman" panose="02020603050405020304" pitchFamily="18" charset="0"/>
            </a:rPr>
            <a:t>revoca sono impugnabili con reclamo alla Corte d’appello, che decide con decreto non ricorribile per Cassazione.</a:t>
          </a:r>
        </a:p>
      </dsp:txBody>
      <dsp:txXfrm>
        <a:off x="0" y="4229721"/>
        <a:ext cx="11170920" cy="52864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2930AD-641A-4289-8A8B-6BA63FCCDF4D}">
      <dsp:nvSpPr>
        <dsp:cNvPr id="0" name=""/>
        <dsp:cNvSpPr/>
      </dsp:nvSpPr>
      <dsp:spPr>
        <a:xfrm>
          <a:off x="0" y="4424893"/>
          <a:ext cx="7785035" cy="1452348"/>
        </a:xfrm>
        <a:prstGeom prst="rect">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it-IT" sz="2100" kern="1200" dirty="0">
              <a:solidFill>
                <a:schemeClr val="tx1"/>
              </a:solidFill>
              <a:latin typeface="Times New Roman" panose="02020603050405020304" pitchFamily="18" charset="0"/>
              <a:cs typeface="Times New Roman" panose="02020603050405020304" pitchFamily="18" charset="0"/>
            </a:rPr>
            <a:t>Giurisprudenza: l’affidamento di cui all’art. 2, l. 184, va fatto ad una famiglia che abbia dichiarato la propria disponibilità all’adozione e che sia in possesso dei requisiti necessari </a:t>
          </a:r>
          <a:r>
            <a:rPr lang="it-IT" sz="2100" i="1" kern="1200" dirty="0">
              <a:solidFill>
                <a:schemeClr val="tx1"/>
              </a:solidFill>
              <a:latin typeface="Times New Roman" panose="02020603050405020304" pitchFamily="18" charset="0"/>
              <a:cs typeface="Times New Roman" panose="02020603050405020304" pitchFamily="18" charset="0"/>
            </a:rPr>
            <a:t>ex</a:t>
          </a:r>
          <a:r>
            <a:rPr lang="it-IT" sz="2100" kern="1200" dirty="0">
              <a:solidFill>
                <a:schemeClr val="tx1"/>
              </a:solidFill>
              <a:latin typeface="Times New Roman" panose="02020603050405020304" pitchFamily="18" charset="0"/>
              <a:cs typeface="Times New Roman" panose="02020603050405020304" pitchFamily="18" charset="0"/>
            </a:rPr>
            <a:t> art. 6.</a:t>
          </a:r>
          <a:endParaRPr lang="en-US" sz="2100" kern="1200" dirty="0">
            <a:solidFill>
              <a:schemeClr val="tx1"/>
            </a:solidFill>
            <a:latin typeface="Times New Roman" panose="02020603050405020304" pitchFamily="18" charset="0"/>
            <a:cs typeface="Times New Roman" panose="02020603050405020304" pitchFamily="18" charset="0"/>
          </a:endParaRPr>
        </a:p>
      </dsp:txBody>
      <dsp:txXfrm>
        <a:off x="0" y="4424893"/>
        <a:ext cx="7785035" cy="1452348"/>
      </dsp:txXfrm>
    </dsp:sp>
    <dsp:sp modelId="{7B97877D-4DD5-4D58-914A-A89E768DEC2C}">
      <dsp:nvSpPr>
        <dsp:cNvPr id="0" name=""/>
        <dsp:cNvSpPr/>
      </dsp:nvSpPr>
      <dsp:spPr>
        <a:xfrm rot="10800000">
          <a:off x="0" y="2212966"/>
          <a:ext cx="7785035" cy="2233712"/>
        </a:xfrm>
        <a:prstGeom prst="upArrowCallout">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it-IT" sz="2100" kern="1200" dirty="0">
              <a:solidFill>
                <a:schemeClr val="tx1"/>
              </a:solidFill>
              <a:latin typeface="Times New Roman" panose="02020603050405020304" pitchFamily="18" charset="0"/>
              <a:cs typeface="Times New Roman" panose="02020603050405020304" pitchFamily="18" charset="0"/>
            </a:rPr>
            <a:t>Problema: tra il minore e la famiglia collocataria si potrebbe formare un legame affettivo, che sarà reciso al momento dell’affidamento preadottivo, ovvero in caso di riforma della sentenza che ha dichiarato lo stato di adottabilità;</a:t>
          </a:r>
          <a:endParaRPr lang="en-US" sz="2100" kern="1200" dirty="0">
            <a:solidFill>
              <a:schemeClr val="tx1"/>
            </a:solidFill>
            <a:latin typeface="Times New Roman" panose="02020603050405020304" pitchFamily="18" charset="0"/>
            <a:cs typeface="Times New Roman" panose="02020603050405020304" pitchFamily="18" charset="0"/>
          </a:endParaRPr>
        </a:p>
      </dsp:txBody>
      <dsp:txXfrm rot="10800000">
        <a:off x="0" y="2212966"/>
        <a:ext cx="7785035" cy="1451399"/>
      </dsp:txXfrm>
    </dsp:sp>
    <dsp:sp modelId="{C7976AF8-C690-4B1F-BC2F-7EE2B77C03C8}">
      <dsp:nvSpPr>
        <dsp:cNvPr id="0" name=""/>
        <dsp:cNvSpPr/>
      </dsp:nvSpPr>
      <dsp:spPr>
        <a:xfrm rot="10800000">
          <a:off x="0" y="1039"/>
          <a:ext cx="7785035" cy="2233712"/>
        </a:xfrm>
        <a:prstGeom prst="upArrowCallout">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it-IT" sz="1400" kern="1200" dirty="0">
              <a:solidFill>
                <a:schemeClr val="tx1"/>
              </a:solidFill>
              <a:latin typeface="Times New Roman" panose="02020603050405020304" pitchFamily="18" charset="0"/>
              <a:cs typeface="Times New Roman" panose="02020603050405020304" pitchFamily="18" charset="0"/>
            </a:rPr>
            <a:t>Quando emerga trascuratezza o maltrattamenti da parte dei genitori, i minori sono allontanati dalla casa familiare: «Il minore temporaneamente privo di un ambiente familiare idoneo, nonostante gli interventi di sostegno e aiuto disposti ai sensi dell'articolo 1, è affidato ad una famiglia, preferibilmente con figli minori, o ad una persona singola, in grado di assicurargli il mantenimento, l'educazione, l'istruzione e le relazioni affettive di cui egli ha bisogno.  Ove non sia possibile l'affidamento nei termini di cui al comma 1, è consentito l'inserimento del minore in una comunità di tipo familiare […]» (art. 2, l. 184);</a:t>
          </a:r>
          <a:endParaRPr lang="en-US" sz="1400" kern="1200" dirty="0">
            <a:solidFill>
              <a:schemeClr val="tx1"/>
            </a:solidFill>
            <a:latin typeface="Times New Roman" panose="02020603050405020304" pitchFamily="18" charset="0"/>
            <a:cs typeface="Times New Roman" panose="02020603050405020304" pitchFamily="18" charset="0"/>
          </a:endParaRPr>
        </a:p>
      </dsp:txBody>
      <dsp:txXfrm rot="10800000">
        <a:off x="0" y="1039"/>
        <a:ext cx="7785035" cy="1451399"/>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DD6279-1330-4C5E-A3C6-E90DF4178130}">
      <dsp:nvSpPr>
        <dsp:cNvPr id="0" name=""/>
        <dsp:cNvSpPr/>
      </dsp:nvSpPr>
      <dsp:spPr>
        <a:xfrm>
          <a:off x="0" y="3543"/>
          <a:ext cx="11140440" cy="2039312"/>
        </a:xfrm>
        <a:prstGeom prst="roundRect">
          <a:avLst/>
        </a:prstGeom>
        <a:solidFill>
          <a:schemeClr val="tx2">
            <a:lumMod val="25000"/>
            <a:lumOff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it-IT" sz="1600" kern="1200" dirty="0">
              <a:solidFill>
                <a:schemeClr val="tx1"/>
              </a:solidFill>
              <a:latin typeface="Times New Roman" panose="02020603050405020304" pitchFamily="18" charset="0"/>
              <a:cs typeface="Times New Roman" panose="02020603050405020304" pitchFamily="18" charset="0"/>
            </a:rPr>
            <a:t>«Il tribunale per i minorenni che ha dichiarato lo stato di adottabilità, decorso un anno dall'affidamento, sentiti i coniugi adottanti, il minore che abbia compiuto gli anni dodici e il minore di età inferiore, in considerazione della sua capacità di discernimento, il pubblico ministero, il tutore e coloro che abbiano svolto attività di vigilanza o di sostegno, verifica che ricorrano tutte le condizioni previste dal presente capo e, senza altra formalità di procedura, provvede sull'adozione con sentenza in camera di consiglio, decidendo di fare luogo o di non fare luogo all'adozione. Il minore che abbia compiuto gli anni quattordici deve manifestare espresso consenso all'adozione nei confronti della coppia prescelta.» (art. 25, 1 co.);</a:t>
          </a:r>
        </a:p>
      </dsp:txBody>
      <dsp:txXfrm>
        <a:off x="99551" y="103094"/>
        <a:ext cx="10941338" cy="1840210"/>
      </dsp:txXfrm>
    </dsp:sp>
    <dsp:sp modelId="{E355ED46-B21A-44AF-99E1-C1859F075FBF}">
      <dsp:nvSpPr>
        <dsp:cNvPr id="0" name=""/>
        <dsp:cNvSpPr/>
      </dsp:nvSpPr>
      <dsp:spPr>
        <a:xfrm>
          <a:off x="0" y="2050196"/>
          <a:ext cx="11140440" cy="787282"/>
        </a:xfrm>
        <a:prstGeom prst="roundRect">
          <a:avLst/>
        </a:prstGeom>
        <a:solidFill>
          <a:schemeClr val="tx2">
            <a:lumMod val="25000"/>
            <a:lumOff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it-IT" sz="2400" kern="1200" dirty="0">
              <a:solidFill>
                <a:schemeClr val="tx1"/>
              </a:solidFill>
              <a:latin typeface="Times New Roman" panose="02020603050405020304" pitchFamily="18" charset="0"/>
              <a:cs typeface="Times New Roman" panose="02020603050405020304" pitchFamily="18" charset="0"/>
            </a:rPr>
            <a:t>La sentenza di adozione deve essere trascritta nei registri dello stato civile;</a:t>
          </a:r>
        </a:p>
      </dsp:txBody>
      <dsp:txXfrm>
        <a:off x="38432" y="2088628"/>
        <a:ext cx="11063576" cy="710418"/>
      </dsp:txXfrm>
    </dsp:sp>
    <dsp:sp modelId="{0CFB34F6-D463-4A1C-8631-F54A793F5540}">
      <dsp:nvSpPr>
        <dsp:cNvPr id="0" name=""/>
        <dsp:cNvSpPr/>
      </dsp:nvSpPr>
      <dsp:spPr>
        <a:xfrm>
          <a:off x="0" y="2844819"/>
          <a:ext cx="11140440" cy="787282"/>
        </a:xfrm>
        <a:prstGeom prst="roundRect">
          <a:avLst/>
        </a:prstGeom>
        <a:solidFill>
          <a:schemeClr val="tx2">
            <a:lumMod val="25000"/>
            <a:lumOff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it-IT" sz="2400" kern="1200" dirty="0">
              <a:solidFill>
                <a:schemeClr val="tx1"/>
              </a:solidFill>
              <a:latin typeface="Times New Roman" panose="02020603050405020304" pitchFamily="18" charset="0"/>
              <a:cs typeface="Times New Roman" panose="02020603050405020304" pitchFamily="18" charset="0"/>
            </a:rPr>
            <a:t>Viene formato un nuovo atto di nascita; </a:t>
          </a:r>
        </a:p>
      </dsp:txBody>
      <dsp:txXfrm>
        <a:off x="38432" y="2883251"/>
        <a:ext cx="11063576" cy="710418"/>
      </dsp:txXfrm>
    </dsp:sp>
    <dsp:sp modelId="{7E8C0FD7-6374-450C-B79C-BB6BE2ADEF12}">
      <dsp:nvSpPr>
        <dsp:cNvPr id="0" name=""/>
        <dsp:cNvSpPr/>
      </dsp:nvSpPr>
      <dsp:spPr>
        <a:xfrm>
          <a:off x="0" y="3639442"/>
          <a:ext cx="11140440" cy="787282"/>
        </a:xfrm>
        <a:prstGeom prst="roundRect">
          <a:avLst/>
        </a:prstGeom>
        <a:solidFill>
          <a:schemeClr val="tx2">
            <a:lumMod val="25000"/>
            <a:lumOff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it-IT" sz="2400" kern="1200" dirty="0">
              <a:solidFill>
                <a:schemeClr val="tx1"/>
              </a:solidFill>
              <a:latin typeface="Times New Roman" panose="02020603050405020304" pitchFamily="18" charset="0"/>
              <a:cs typeface="Times New Roman" panose="02020603050405020304" pitchFamily="18" charset="0"/>
            </a:rPr>
            <a:t>Il minore acquista il cognome di entrambi i genitori adottivi.</a:t>
          </a:r>
        </a:p>
      </dsp:txBody>
      <dsp:txXfrm>
        <a:off x="38432" y="3677874"/>
        <a:ext cx="11063576" cy="710418"/>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04558A-C6DC-41A4-A721-54F63B16CD66}">
      <dsp:nvSpPr>
        <dsp:cNvPr id="0" name=""/>
        <dsp:cNvSpPr/>
      </dsp:nvSpPr>
      <dsp:spPr>
        <a:xfrm>
          <a:off x="0" y="3162"/>
          <a:ext cx="7156112" cy="1448234"/>
        </a:xfrm>
        <a:prstGeom prst="roundRect">
          <a:avLst/>
        </a:prstGeom>
        <a:solidFill>
          <a:schemeClr val="tx2">
            <a:lumMod val="25000"/>
            <a:lumOff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it-IT" sz="2400" kern="1200" dirty="0">
              <a:solidFill>
                <a:schemeClr val="tx1"/>
              </a:solidFill>
              <a:latin typeface="Times New Roman" panose="02020603050405020304" pitchFamily="18" charset="0"/>
              <a:cs typeface="Times New Roman" panose="02020603050405020304" pitchFamily="18" charset="0"/>
            </a:rPr>
            <a:t>I genitori devono informare l’adottato della sua origine adottiva, secondo i tempi e i modi che ritengono più opportuni;</a:t>
          </a:r>
          <a:endParaRPr lang="en-US" sz="2400" kern="1200" dirty="0">
            <a:solidFill>
              <a:schemeClr val="tx1"/>
            </a:solidFill>
            <a:latin typeface="Times New Roman" panose="02020603050405020304" pitchFamily="18" charset="0"/>
            <a:cs typeface="Times New Roman" panose="02020603050405020304" pitchFamily="18" charset="0"/>
          </a:endParaRPr>
        </a:p>
      </dsp:txBody>
      <dsp:txXfrm>
        <a:off x="70697" y="73859"/>
        <a:ext cx="7014718" cy="1306840"/>
      </dsp:txXfrm>
    </dsp:sp>
    <dsp:sp modelId="{9B1895CB-02F9-48B5-BE7C-00532661E1A9}">
      <dsp:nvSpPr>
        <dsp:cNvPr id="0" name=""/>
        <dsp:cNvSpPr/>
      </dsp:nvSpPr>
      <dsp:spPr>
        <a:xfrm>
          <a:off x="0" y="1464278"/>
          <a:ext cx="7156112" cy="1448234"/>
        </a:xfrm>
        <a:prstGeom prst="roundRect">
          <a:avLst/>
        </a:prstGeom>
        <a:solidFill>
          <a:schemeClr val="tx2">
            <a:lumMod val="25000"/>
            <a:lumOff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it-IT" sz="2400" kern="1200" dirty="0">
              <a:solidFill>
                <a:schemeClr val="tx1"/>
              </a:solidFill>
              <a:latin typeface="Times New Roman" panose="02020603050405020304" pitchFamily="18" charset="0"/>
              <a:cs typeface="Times New Roman" panose="02020603050405020304" pitchFamily="18" charset="0"/>
            </a:rPr>
            <a:t>L’origine familiare dell’adottato è invece un segreto per tutti i terzi;</a:t>
          </a:r>
          <a:endParaRPr lang="en-US" sz="2400" kern="1200" dirty="0">
            <a:solidFill>
              <a:schemeClr val="tx1"/>
            </a:solidFill>
            <a:latin typeface="Times New Roman" panose="02020603050405020304" pitchFamily="18" charset="0"/>
            <a:cs typeface="Times New Roman" panose="02020603050405020304" pitchFamily="18" charset="0"/>
          </a:endParaRPr>
        </a:p>
      </dsp:txBody>
      <dsp:txXfrm>
        <a:off x="70697" y="1534975"/>
        <a:ext cx="7014718" cy="1306840"/>
      </dsp:txXfrm>
    </dsp:sp>
    <dsp:sp modelId="{30368458-EB30-4704-8772-3813971A1723}">
      <dsp:nvSpPr>
        <dsp:cNvPr id="0" name=""/>
        <dsp:cNvSpPr/>
      </dsp:nvSpPr>
      <dsp:spPr>
        <a:xfrm>
          <a:off x="0" y="2925395"/>
          <a:ext cx="7156112" cy="1448234"/>
        </a:xfrm>
        <a:prstGeom prst="roundRect">
          <a:avLst/>
        </a:prstGeom>
        <a:solidFill>
          <a:schemeClr val="tx2">
            <a:lumMod val="25000"/>
            <a:lumOff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it-IT" sz="2400" kern="1200" dirty="0">
              <a:solidFill>
                <a:schemeClr val="tx1"/>
              </a:solidFill>
              <a:latin typeface="Times New Roman" panose="02020603050405020304" pitchFamily="18" charset="0"/>
              <a:cs typeface="Times New Roman" panose="02020603050405020304" pitchFamily="18" charset="0"/>
            </a:rPr>
            <a:t>La collocazione adottiva resta segreta per la famiglia d’origine dell’adottato (eccezioni, v. C. cost. 183/2023);</a:t>
          </a:r>
          <a:endParaRPr lang="en-US" sz="2400" kern="1200" dirty="0">
            <a:solidFill>
              <a:schemeClr val="tx1"/>
            </a:solidFill>
            <a:latin typeface="Times New Roman" panose="02020603050405020304" pitchFamily="18" charset="0"/>
            <a:cs typeface="Times New Roman" panose="02020603050405020304" pitchFamily="18" charset="0"/>
          </a:endParaRPr>
        </a:p>
      </dsp:txBody>
      <dsp:txXfrm>
        <a:off x="70697" y="2996092"/>
        <a:ext cx="7014718" cy="1306840"/>
      </dsp:txXfrm>
    </dsp:sp>
    <dsp:sp modelId="{79D6E78A-E433-4F23-88E3-4D51FD2208D8}">
      <dsp:nvSpPr>
        <dsp:cNvPr id="0" name=""/>
        <dsp:cNvSpPr/>
      </dsp:nvSpPr>
      <dsp:spPr>
        <a:xfrm>
          <a:off x="0" y="4386511"/>
          <a:ext cx="7156112" cy="1448234"/>
        </a:xfrm>
        <a:prstGeom prst="roundRect">
          <a:avLst/>
        </a:prstGeom>
        <a:solidFill>
          <a:schemeClr val="tx2">
            <a:lumMod val="25000"/>
            <a:lumOff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it-IT" sz="2400" kern="1200" dirty="0">
              <a:solidFill>
                <a:schemeClr val="tx1"/>
              </a:solidFill>
              <a:latin typeface="Times New Roman" panose="02020603050405020304" pitchFamily="18" charset="0"/>
              <a:cs typeface="Times New Roman" panose="02020603050405020304" pitchFamily="18" charset="0"/>
            </a:rPr>
            <a:t>L’adottato ha il diritto di ottenere informazioni sulle proprie origini (parziale eccezione nel caso del parto anonimo, v. C. cost. 278/2013 e </a:t>
          </a:r>
          <a:r>
            <a:rPr lang="it-IT" sz="2400" kern="1200" dirty="0" err="1">
              <a:solidFill>
                <a:schemeClr val="tx1"/>
              </a:solidFill>
              <a:latin typeface="Times New Roman" panose="02020603050405020304" pitchFamily="18" charset="0"/>
              <a:cs typeface="Times New Roman" panose="02020603050405020304" pitchFamily="18" charset="0"/>
            </a:rPr>
            <a:t>CtEDU</a:t>
          </a:r>
          <a:r>
            <a:rPr lang="it-IT" sz="2400" kern="1200" dirty="0">
              <a:solidFill>
                <a:schemeClr val="tx1"/>
              </a:solidFill>
              <a:latin typeface="Times New Roman" panose="02020603050405020304" pitchFamily="18" charset="0"/>
              <a:cs typeface="Times New Roman" panose="02020603050405020304" pitchFamily="18" charset="0"/>
            </a:rPr>
            <a:t> </a:t>
          </a:r>
          <a:r>
            <a:rPr lang="it-IT" sz="2400" i="1" kern="1200" dirty="0" err="1">
              <a:solidFill>
                <a:schemeClr val="tx1"/>
              </a:solidFill>
              <a:latin typeface="Times New Roman" panose="02020603050405020304" pitchFamily="18" charset="0"/>
              <a:cs typeface="Times New Roman" panose="02020603050405020304" pitchFamily="18" charset="0"/>
            </a:rPr>
            <a:t>Odièvre</a:t>
          </a:r>
          <a:r>
            <a:rPr lang="it-IT" sz="2400" i="1" kern="1200" dirty="0">
              <a:solidFill>
                <a:schemeClr val="tx1"/>
              </a:solidFill>
              <a:latin typeface="Times New Roman" panose="02020603050405020304" pitchFamily="18" charset="0"/>
              <a:cs typeface="Times New Roman" panose="02020603050405020304" pitchFamily="18" charset="0"/>
            </a:rPr>
            <a:t> c. Francia </a:t>
          </a:r>
          <a:r>
            <a:rPr lang="it-IT" sz="2400" i="0" kern="1200" dirty="0">
              <a:solidFill>
                <a:schemeClr val="tx1"/>
              </a:solidFill>
              <a:latin typeface="Times New Roman" panose="02020603050405020304" pitchFamily="18" charset="0"/>
              <a:cs typeface="Times New Roman" panose="02020603050405020304" pitchFamily="18" charset="0"/>
            </a:rPr>
            <a:t>e </a:t>
          </a:r>
          <a:r>
            <a:rPr lang="it-IT" sz="2400" i="1" kern="1200" dirty="0" err="1">
              <a:solidFill>
                <a:schemeClr val="tx1"/>
              </a:solidFill>
              <a:latin typeface="Times New Roman" panose="02020603050405020304" pitchFamily="18" charset="0"/>
              <a:cs typeface="Times New Roman" panose="02020603050405020304" pitchFamily="18" charset="0"/>
            </a:rPr>
            <a:t>Godelli</a:t>
          </a:r>
          <a:r>
            <a:rPr lang="it-IT" sz="2400" i="1" kern="1200" dirty="0">
              <a:solidFill>
                <a:schemeClr val="tx1"/>
              </a:solidFill>
              <a:latin typeface="Times New Roman" panose="02020603050405020304" pitchFamily="18" charset="0"/>
              <a:cs typeface="Times New Roman" panose="02020603050405020304" pitchFamily="18" charset="0"/>
            </a:rPr>
            <a:t> c. Italia</a:t>
          </a:r>
          <a:r>
            <a:rPr lang="it-IT" sz="2400" kern="1200" dirty="0">
              <a:solidFill>
                <a:schemeClr val="tx1"/>
              </a:solidFill>
              <a:latin typeface="Times New Roman" panose="02020603050405020304" pitchFamily="18" charset="0"/>
              <a:cs typeface="Times New Roman" panose="02020603050405020304" pitchFamily="18" charset="0"/>
            </a:rPr>
            <a:t>).</a:t>
          </a:r>
          <a:endParaRPr lang="en-US" sz="2400" kern="1200" dirty="0">
            <a:solidFill>
              <a:schemeClr val="tx1"/>
            </a:solidFill>
            <a:latin typeface="Times New Roman" panose="02020603050405020304" pitchFamily="18" charset="0"/>
            <a:cs typeface="Times New Roman" panose="02020603050405020304" pitchFamily="18" charset="0"/>
          </a:endParaRPr>
        </a:p>
      </dsp:txBody>
      <dsp:txXfrm>
        <a:off x="70697" y="4457208"/>
        <a:ext cx="7014718" cy="1306840"/>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D14FB2-B58E-4ABB-A220-08B64B3D3AEB}">
      <dsp:nvSpPr>
        <dsp:cNvPr id="0" name=""/>
        <dsp:cNvSpPr/>
      </dsp:nvSpPr>
      <dsp:spPr>
        <a:xfrm>
          <a:off x="0" y="3370459"/>
          <a:ext cx="11134435" cy="1106260"/>
        </a:xfrm>
        <a:prstGeom prst="rect">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it-IT" sz="2700" kern="1200" dirty="0">
              <a:solidFill>
                <a:schemeClr val="tx1"/>
              </a:solidFill>
              <a:latin typeface="Times New Roman" panose="02020603050405020304" pitchFamily="18" charset="0"/>
              <a:cs typeface="Times New Roman" panose="02020603050405020304" pitchFamily="18" charset="0"/>
            </a:rPr>
            <a:t>Dalla fine degli anni ‘70 ha cominciato a diffondersi l’adozione internazionale: l’adozione di bambini che si trovano all’estero.</a:t>
          </a:r>
          <a:endParaRPr lang="en-US" sz="2700" kern="1200" dirty="0">
            <a:solidFill>
              <a:schemeClr val="tx1"/>
            </a:solidFill>
            <a:latin typeface="Times New Roman" panose="02020603050405020304" pitchFamily="18" charset="0"/>
            <a:cs typeface="Times New Roman" panose="02020603050405020304" pitchFamily="18" charset="0"/>
          </a:endParaRPr>
        </a:p>
      </dsp:txBody>
      <dsp:txXfrm>
        <a:off x="0" y="3370459"/>
        <a:ext cx="11134435" cy="1106260"/>
      </dsp:txXfrm>
    </dsp:sp>
    <dsp:sp modelId="{6E9044EF-2F67-43B2-B052-87D1799D1492}">
      <dsp:nvSpPr>
        <dsp:cNvPr id="0" name=""/>
        <dsp:cNvSpPr/>
      </dsp:nvSpPr>
      <dsp:spPr>
        <a:xfrm rot="10800000">
          <a:off x="0" y="1685625"/>
          <a:ext cx="11134435" cy="1701427"/>
        </a:xfrm>
        <a:prstGeom prst="upArrowCallout">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pPr>
          <a:r>
            <a:rPr lang="it-IT" sz="2700" kern="1200" dirty="0">
              <a:solidFill>
                <a:schemeClr val="tx1"/>
              </a:solidFill>
              <a:latin typeface="Times New Roman" panose="02020603050405020304" pitchFamily="18" charset="0"/>
              <a:cs typeface="Times New Roman" panose="02020603050405020304" pitchFamily="18" charset="0"/>
            </a:rPr>
            <a:t>Sproporzione tra i minori adottabili e le coppie di aspiranti genitori adottivi;</a:t>
          </a:r>
          <a:endParaRPr lang="en-US" sz="2700" kern="1200" dirty="0">
            <a:solidFill>
              <a:schemeClr val="tx1"/>
            </a:solidFill>
            <a:latin typeface="Times New Roman" panose="02020603050405020304" pitchFamily="18" charset="0"/>
            <a:cs typeface="Times New Roman" panose="02020603050405020304" pitchFamily="18" charset="0"/>
          </a:endParaRPr>
        </a:p>
      </dsp:txBody>
      <dsp:txXfrm rot="10800000">
        <a:off x="0" y="1685625"/>
        <a:ext cx="11134435" cy="1105536"/>
      </dsp:txXfrm>
    </dsp:sp>
    <dsp:sp modelId="{AEE6AA58-0DDB-473F-B0F9-643153BF71CF}">
      <dsp:nvSpPr>
        <dsp:cNvPr id="0" name=""/>
        <dsp:cNvSpPr/>
      </dsp:nvSpPr>
      <dsp:spPr>
        <a:xfrm rot="10800000">
          <a:off x="0" y="791"/>
          <a:ext cx="11134435" cy="1701427"/>
        </a:xfrm>
        <a:prstGeom prst="upArrowCallout">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it-IT" sz="2000" kern="1200" dirty="0">
              <a:solidFill>
                <a:schemeClr val="tx1"/>
              </a:solidFill>
              <a:latin typeface="Times New Roman" panose="02020603050405020304" pitchFamily="18" charset="0"/>
              <a:cs typeface="Times New Roman" panose="02020603050405020304" pitchFamily="18" charset="0"/>
            </a:rPr>
            <a:t>Da decenni in tutta l’Europa occidentale, soprattutto in quella centro-settentrionale, i bambini adottabili sono poco numerosi grazie ad una serie di fenomeni: diffusione dei mezzi di contraccezione; legalizzazione dell’interruzione volontaria di gravidanza; accettazione sociale dei figli nati fuori del matrimonio; sviluppo di programmi assistenziali;</a:t>
          </a:r>
          <a:endParaRPr lang="en-US" sz="2000" kern="1200" dirty="0">
            <a:solidFill>
              <a:schemeClr val="tx1"/>
            </a:solidFill>
            <a:latin typeface="Times New Roman" panose="02020603050405020304" pitchFamily="18" charset="0"/>
            <a:cs typeface="Times New Roman" panose="02020603050405020304" pitchFamily="18" charset="0"/>
          </a:endParaRPr>
        </a:p>
      </dsp:txBody>
      <dsp:txXfrm rot="10800000">
        <a:off x="0" y="791"/>
        <a:ext cx="11134435" cy="1105536"/>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D906E9-878D-4F07-A7C2-1F4E11D778E4}">
      <dsp:nvSpPr>
        <dsp:cNvPr id="0" name=""/>
        <dsp:cNvSpPr/>
      </dsp:nvSpPr>
      <dsp:spPr>
        <a:xfrm>
          <a:off x="1195464" y="845"/>
          <a:ext cx="3751267" cy="2382054"/>
        </a:xfrm>
        <a:prstGeom prst="roundRect">
          <a:avLst>
            <a:gd name="adj" fmla="val 10000"/>
          </a:avLst>
        </a:prstGeom>
        <a:solidFill>
          <a:schemeClr val="accent2">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77DA61-9E37-4B9F-A88E-37C7794DD7E8}">
      <dsp:nvSpPr>
        <dsp:cNvPr id="0" name=""/>
        <dsp:cNvSpPr/>
      </dsp:nvSpPr>
      <dsp:spPr>
        <a:xfrm>
          <a:off x="1612272" y="396812"/>
          <a:ext cx="3751267" cy="238205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it-IT" sz="3000" kern="1200" dirty="0">
              <a:latin typeface="Times New Roman" panose="02020603050405020304" pitchFamily="18" charset="0"/>
              <a:cs typeface="Times New Roman" panose="02020603050405020304" pitchFamily="18" charset="0"/>
            </a:rPr>
            <a:t>Elaborata di comune intesa fra i paesi di provenienza dei bambini da adottare e quelli di accoglienza</a:t>
          </a:r>
          <a:endParaRPr lang="en-US" sz="3000" kern="1200" dirty="0">
            <a:latin typeface="Times New Roman" panose="02020603050405020304" pitchFamily="18" charset="0"/>
            <a:cs typeface="Times New Roman" panose="02020603050405020304" pitchFamily="18" charset="0"/>
          </a:endParaRPr>
        </a:p>
      </dsp:txBody>
      <dsp:txXfrm>
        <a:off x="1682040" y="466580"/>
        <a:ext cx="3611731" cy="2242518"/>
      </dsp:txXfrm>
    </dsp:sp>
    <dsp:sp modelId="{63F91050-AA26-4E9E-9BCD-2A9C53B1144E}">
      <dsp:nvSpPr>
        <dsp:cNvPr id="0" name=""/>
        <dsp:cNvSpPr/>
      </dsp:nvSpPr>
      <dsp:spPr>
        <a:xfrm>
          <a:off x="5780347" y="845"/>
          <a:ext cx="3751267" cy="2382054"/>
        </a:xfrm>
        <a:prstGeom prst="roundRect">
          <a:avLst>
            <a:gd name="adj" fmla="val 10000"/>
          </a:avLst>
        </a:prstGeom>
        <a:solidFill>
          <a:schemeClr val="bg2">
            <a:lumMod val="9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22F1B8-1520-4FF2-B93D-5FACB155EA44}">
      <dsp:nvSpPr>
        <dsp:cNvPr id="0" name=""/>
        <dsp:cNvSpPr/>
      </dsp:nvSpPr>
      <dsp:spPr>
        <a:xfrm>
          <a:off x="6197154" y="396812"/>
          <a:ext cx="3751267" cy="238205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it-IT" sz="3000" kern="1200" dirty="0">
              <a:latin typeface="Times New Roman" panose="02020603050405020304" pitchFamily="18" charset="0"/>
              <a:cs typeface="Times New Roman" panose="02020603050405020304" pitchFamily="18" charset="0"/>
            </a:rPr>
            <a:t>Ratificata con la l. 476/1998 che ha introdotto nella l. 184 la nuova disciplina</a:t>
          </a:r>
          <a:endParaRPr lang="en-US" sz="3000" kern="1200" dirty="0">
            <a:latin typeface="Times New Roman" panose="02020603050405020304" pitchFamily="18" charset="0"/>
            <a:cs typeface="Times New Roman" panose="02020603050405020304" pitchFamily="18" charset="0"/>
          </a:endParaRPr>
        </a:p>
      </dsp:txBody>
      <dsp:txXfrm>
        <a:off x="6266922" y="466580"/>
        <a:ext cx="3611731" cy="2242518"/>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BECD62-5747-474C-A3B7-D1110C257117}">
      <dsp:nvSpPr>
        <dsp:cNvPr id="0" name=""/>
        <dsp:cNvSpPr/>
      </dsp:nvSpPr>
      <dsp:spPr>
        <a:xfrm>
          <a:off x="0" y="2245"/>
          <a:ext cx="1114044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27637A1-AADF-4591-AB2D-5FBCD8D80E6C}">
      <dsp:nvSpPr>
        <dsp:cNvPr id="0" name=""/>
        <dsp:cNvSpPr/>
      </dsp:nvSpPr>
      <dsp:spPr>
        <a:xfrm>
          <a:off x="0" y="2245"/>
          <a:ext cx="11140440" cy="9502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just" defTabSz="1066800">
            <a:lnSpc>
              <a:spcPct val="90000"/>
            </a:lnSpc>
            <a:spcBef>
              <a:spcPct val="0"/>
            </a:spcBef>
            <a:spcAft>
              <a:spcPct val="35000"/>
            </a:spcAft>
            <a:buNone/>
          </a:pPr>
          <a:r>
            <a:rPr lang="it-IT" sz="2400" kern="1200" dirty="0">
              <a:latin typeface="Times New Roman" panose="02020603050405020304" pitchFamily="18" charset="0"/>
              <a:cs typeface="Times New Roman" panose="02020603050405020304" pitchFamily="18" charset="0"/>
            </a:rPr>
            <a:t>L’</a:t>
          </a:r>
          <a:r>
            <a:rPr lang="it-IT" sz="2400" kern="1200" dirty="0" err="1">
              <a:latin typeface="Times New Roman" panose="02020603050405020304" pitchFamily="18" charset="0"/>
              <a:cs typeface="Times New Roman" panose="02020603050405020304" pitchFamily="18" charset="0"/>
            </a:rPr>
            <a:t>adottabillità</a:t>
          </a:r>
          <a:r>
            <a:rPr lang="it-IT" sz="2400" kern="1200" dirty="0">
              <a:latin typeface="Times New Roman" panose="02020603050405020304" pitchFamily="18" charset="0"/>
              <a:cs typeface="Times New Roman" panose="02020603050405020304" pitchFamily="18" charset="0"/>
            </a:rPr>
            <a:t> del minore è stabilita dall’autorità giudiziaria o amministrativa competente del suo paese d’origine, secondo la propria legge interna;</a:t>
          </a:r>
          <a:endParaRPr lang="en-US" sz="2400" kern="1200" dirty="0">
            <a:latin typeface="Times New Roman" panose="02020603050405020304" pitchFamily="18" charset="0"/>
            <a:cs typeface="Times New Roman" panose="02020603050405020304" pitchFamily="18" charset="0"/>
          </a:endParaRPr>
        </a:p>
      </dsp:txBody>
      <dsp:txXfrm>
        <a:off x="0" y="2245"/>
        <a:ext cx="11140440" cy="950243"/>
      </dsp:txXfrm>
    </dsp:sp>
    <dsp:sp modelId="{0E2F8734-4F8E-4EA1-A62F-99CBE603061B}">
      <dsp:nvSpPr>
        <dsp:cNvPr id="0" name=""/>
        <dsp:cNvSpPr/>
      </dsp:nvSpPr>
      <dsp:spPr>
        <a:xfrm>
          <a:off x="0" y="952489"/>
          <a:ext cx="1114044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49E6A33-44BA-4CAD-9AFE-688B5187399E}">
      <dsp:nvSpPr>
        <dsp:cNvPr id="0" name=""/>
        <dsp:cNvSpPr/>
      </dsp:nvSpPr>
      <dsp:spPr>
        <a:xfrm>
          <a:off x="0" y="952489"/>
          <a:ext cx="11140440" cy="9502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just" defTabSz="1066800">
            <a:lnSpc>
              <a:spcPct val="90000"/>
            </a:lnSpc>
            <a:spcBef>
              <a:spcPct val="0"/>
            </a:spcBef>
            <a:spcAft>
              <a:spcPct val="35000"/>
            </a:spcAft>
            <a:buNone/>
          </a:pPr>
          <a:r>
            <a:rPr lang="it-IT" sz="2400" kern="1200" dirty="0">
              <a:latin typeface="Times New Roman" panose="02020603050405020304" pitchFamily="18" charset="0"/>
              <a:cs typeface="Times New Roman" panose="02020603050405020304" pitchFamily="18" charset="0"/>
            </a:rPr>
            <a:t>L’idoneità ad adottare è stabilita dall’autorità giudiziaria o amministrativa competente del paese d’accoglienza, secondo la propria legge interna;</a:t>
          </a:r>
          <a:endParaRPr lang="en-US" sz="2400" kern="1200" dirty="0">
            <a:latin typeface="Times New Roman" panose="02020603050405020304" pitchFamily="18" charset="0"/>
            <a:cs typeface="Times New Roman" panose="02020603050405020304" pitchFamily="18" charset="0"/>
          </a:endParaRPr>
        </a:p>
      </dsp:txBody>
      <dsp:txXfrm>
        <a:off x="0" y="952489"/>
        <a:ext cx="11140440" cy="950243"/>
      </dsp:txXfrm>
    </dsp:sp>
    <dsp:sp modelId="{5334EF34-A8AF-4511-B080-E29F8BFC2471}">
      <dsp:nvSpPr>
        <dsp:cNvPr id="0" name=""/>
        <dsp:cNvSpPr/>
      </dsp:nvSpPr>
      <dsp:spPr>
        <a:xfrm>
          <a:off x="0" y="1902733"/>
          <a:ext cx="1114044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9B6CA40-7B9B-416E-A5CE-3E9DFE599B4B}">
      <dsp:nvSpPr>
        <dsp:cNvPr id="0" name=""/>
        <dsp:cNvSpPr/>
      </dsp:nvSpPr>
      <dsp:spPr>
        <a:xfrm>
          <a:off x="0" y="1902733"/>
          <a:ext cx="11140440" cy="9502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just" defTabSz="1066800">
            <a:lnSpc>
              <a:spcPct val="90000"/>
            </a:lnSpc>
            <a:spcBef>
              <a:spcPct val="0"/>
            </a:spcBef>
            <a:spcAft>
              <a:spcPct val="35000"/>
            </a:spcAft>
            <a:buNone/>
          </a:pPr>
          <a:r>
            <a:rPr lang="it-IT" sz="2400" kern="1200" dirty="0">
              <a:latin typeface="Times New Roman" panose="02020603050405020304" pitchFamily="18" charset="0"/>
              <a:cs typeface="Times New Roman" panose="02020603050405020304" pitchFamily="18" charset="0"/>
            </a:rPr>
            <a:t>La scelta dell’abbinamento è fatta dall’autorità competente del paese d’origine del minore e dev’essere riconosciuta nel paese d’accoglienza;</a:t>
          </a:r>
          <a:endParaRPr lang="en-US" sz="2400" kern="1200" dirty="0">
            <a:latin typeface="Times New Roman" panose="02020603050405020304" pitchFamily="18" charset="0"/>
            <a:cs typeface="Times New Roman" panose="02020603050405020304" pitchFamily="18" charset="0"/>
          </a:endParaRPr>
        </a:p>
      </dsp:txBody>
      <dsp:txXfrm>
        <a:off x="0" y="1902733"/>
        <a:ext cx="11140440" cy="950243"/>
      </dsp:txXfrm>
    </dsp:sp>
    <dsp:sp modelId="{B324A69A-39DE-421D-BB7D-F79310F4DD45}">
      <dsp:nvSpPr>
        <dsp:cNvPr id="0" name=""/>
        <dsp:cNvSpPr/>
      </dsp:nvSpPr>
      <dsp:spPr>
        <a:xfrm>
          <a:off x="0" y="2852977"/>
          <a:ext cx="1114044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7014F7-3F01-4119-B50C-56C6BCF659D2}">
      <dsp:nvSpPr>
        <dsp:cNvPr id="0" name=""/>
        <dsp:cNvSpPr/>
      </dsp:nvSpPr>
      <dsp:spPr>
        <a:xfrm>
          <a:off x="0" y="2852977"/>
          <a:ext cx="11129560" cy="11089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just" defTabSz="1066800">
            <a:lnSpc>
              <a:spcPct val="90000"/>
            </a:lnSpc>
            <a:spcBef>
              <a:spcPct val="0"/>
            </a:spcBef>
            <a:spcAft>
              <a:spcPct val="35000"/>
            </a:spcAft>
            <a:buNone/>
          </a:pPr>
          <a:r>
            <a:rPr lang="it-IT" sz="2400" kern="1200" dirty="0">
              <a:latin typeface="Times New Roman" panose="02020603050405020304" pitchFamily="18" charset="0"/>
              <a:cs typeface="Times New Roman" panose="02020603050405020304" pitchFamily="18" charset="0"/>
            </a:rPr>
            <a:t>L’adozione internazionale è sussidiaria poiché vi si può ricorrere solo se ogni altra modalità di protezione del minore (in particolare l’adozione nel suo paese d’origine) è irrealizzabile o inadeguata ai suoi bisogni;</a:t>
          </a:r>
          <a:endParaRPr lang="en-US" sz="2400" kern="1200" dirty="0">
            <a:latin typeface="Times New Roman" panose="02020603050405020304" pitchFamily="18" charset="0"/>
            <a:cs typeface="Times New Roman" panose="02020603050405020304" pitchFamily="18" charset="0"/>
          </a:endParaRPr>
        </a:p>
      </dsp:txBody>
      <dsp:txXfrm>
        <a:off x="0" y="2852977"/>
        <a:ext cx="11129560" cy="1108924"/>
      </dsp:txXfrm>
    </dsp:sp>
    <dsp:sp modelId="{3255A6B6-7138-435C-863A-4F1D8D15A701}">
      <dsp:nvSpPr>
        <dsp:cNvPr id="0" name=""/>
        <dsp:cNvSpPr/>
      </dsp:nvSpPr>
      <dsp:spPr>
        <a:xfrm>
          <a:off x="0" y="3961902"/>
          <a:ext cx="1114044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219663-5577-4031-BC1A-F683CF6C8D5E}">
      <dsp:nvSpPr>
        <dsp:cNvPr id="0" name=""/>
        <dsp:cNvSpPr/>
      </dsp:nvSpPr>
      <dsp:spPr>
        <a:xfrm>
          <a:off x="0" y="3961902"/>
          <a:ext cx="11140440" cy="9502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just" defTabSz="1066800">
            <a:lnSpc>
              <a:spcPct val="90000"/>
            </a:lnSpc>
            <a:spcBef>
              <a:spcPct val="0"/>
            </a:spcBef>
            <a:spcAft>
              <a:spcPct val="35000"/>
            </a:spcAft>
            <a:buNone/>
          </a:pPr>
          <a:r>
            <a:rPr lang="it-IT" sz="2400" kern="1200" dirty="0">
              <a:latin typeface="Times New Roman" panose="02020603050405020304" pitchFamily="18" charset="0"/>
              <a:cs typeface="Times New Roman" panose="02020603050405020304" pitchFamily="18" charset="0"/>
            </a:rPr>
            <a:t>Ogni paese istituisce un’Autorità centrale con </a:t>
          </a:r>
          <a:r>
            <a:rPr lang="it-IT" sz="2400" kern="1200">
              <a:latin typeface="Times New Roman" panose="02020603050405020304" pitchFamily="18" charset="0"/>
              <a:cs typeface="Times New Roman" panose="02020603050405020304" pitchFamily="18" charset="0"/>
            </a:rPr>
            <a:t>il ruolo </a:t>
          </a:r>
          <a:r>
            <a:rPr lang="it-IT" sz="2400" kern="1200" dirty="0">
              <a:latin typeface="Times New Roman" panose="02020603050405020304" pitchFamily="18" charset="0"/>
              <a:cs typeface="Times New Roman" panose="02020603050405020304" pitchFamily="18" charset="0"/>
            </a:rPr>
            <a:t>di coordinamento con le autorità centrali degli altri paesi, per garantire il funzionamento corretto del meccanismi della Convenzione.</a:t>
          </a:r>
          <a:endParaRPr lang="en-US" sz="2400" kern="1200" dirty="0">
            <a:latin typeface="Times New Roman" panose="02020603050405020304" pitchFamily="18" charset="0"/>
            <a:cs typeface="Times New Roman" panose="02020603050405020304" pitchFamily="18" charset="0"/>
          </a:endParaRPr>
        </a:p>
      </dsp:txBody>
      <dsp:txXfrm>
        <a:off x="0" y="3961902"/>
        <a:ext cx="11140440" cy="9502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D49AD6-2C83-437D-A5C8-BDC8A9FDAE6B}">
      <dsp:nvSpPr>
        <dsp:cNvPr id="0" name=""/>
        <dsp:cNvSpPr/>
      </dsp:nvSpPr>
      <dsp:spPr>
        <a:xfrm>
          <a:off x="0" y="134422"/>
          <a:ext cx="6814043" cy="1272960"/>
        </a:xfrm>
        <a:prstGeom prst="rect">
          <a:avLst/>
        </a:prstGeom>
        <a:solidFill>
          <a:schemeClr val="tx2">
            <a:lumMod val="25000"/>
            <a:lumOff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it-IT" sz="3200" kern="1200" dirty="0">
              <a:solidFill>
                <a:schemeClr val="tx1"/>
              </a:solidFill>
              <a:latin typeface="Times New Roman "/>
            </a:rPr>
            <a:t>AZIONE PIENA NAZIONALE </a:t>
          </a:r>
        </a:p>
        <a:p>
          <a:pPr marL="0" lvl="0" indent="0" algn="l" defTabSz="1422400">
            <a:lnSpc>
              <a:spcPct val="90000"/>
            </a:lnSpc>
            <a:spcBef>
              <a:spcPct val="0"/>
            </a:spcBef>
            <a:spcAft>
              <a:spcPct val="35000"/>
            </a:spcAft>
            <a:buNone/>
          </a:pPr>
          <a:r>
            <a:rPr lang="it-IT" sz="3200" kern="1200" dirty="0">
              <a:solidFill>
                <a:schemeClr val="tx1"/>
              </a:solidFill>
              <a:latin typeface="Times New Roman "/>
            </a:rPr>
            <a:t>(l. n. 184/1983, artt. 6 ss.)</a:t>
          </a:r>
          <a:endParaRPr lang="en-US" sz="3200" kern="1200" dirty="0">
            <a:solidFill>
              <a:schemeClr val="tx1"/>
            </a:solidFill>
            <a:latin typeface="Times New Roman "/>
          </a:endParaRPr>
        </a:p>
      </dsp:txBody>
      <dsp:txXfrm>
        <a:off x="0" y="134422"/>
        <a:ext cx="6814043" cy="1272960"/>
      </dsp:txXfrm>
    </dsp:sp>
    <dsp:sp modelId="{B46F017F-D73D-4573-919E-558A045E7E7D}">
      <dsp:nvSpPr>
        <dsp:cNvPr id="0" name=""/>
        <dsp:cNvSpPr/>
      </dsp:nvSpPr>
      <dsp:spPr>
        <a:xfrm>
          <a:off x="0" y="1499542"/>
          <a:ext cx="6814043" cy="1272960"/>
        </a:xfrm>
        <a:prstGeom prst="rect">
          <a:avLst/>
        </a:prstGeom>
        <a:solidFill>
          <a:schemeClr val="tx2">
            <a:lumMod val="25000"/>
            <a:lumOff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it-IT" sz="3200" kern="1200" dirty="0">
              <a:solidFill>
                <a:schemeClr val="tx1"/>
              </a:solidFill>
              <a:latin typeface="Times New Roman "/>
            </a:rPr>
            <a:t>ADOZIONE INTERNAZIONALE </a:t>
          </a:r>
        </a:p>
        <a:p>
          <a:pPr marL="0" lvl="0" indent="0" algn="l" defTabSz="1422400">
            <a:lnSpc>
              <a:spcPct val="90000"/>
            </a:lnSpc>
            <a:spcBef>
              <a:spcPct val="0"/>
            </a:spcBef>
            <a:spcAft>
              <a:spcPct val="35000"/>
            </a:spcAft>
            <a:buNone/>
          </a:pPr>
          <a:r>
            <a:rPr lang="it-IT" sz="3200" kern="1200" dirty="0">
              <a:solidFill>
                <a:schemeClr val="tx1"/>
              </a:solidFill>
              <a:latin typeface="Times New Roman "/>
            </a:rPr>
            <a:t>(l. n. 184/1998, artt. 29 ss.)</a:t>
          </a:r>
          <a:endParaRPr lang="en-US" sz="3200" kern="1200" dirty="0">
            <a:solidFill>
              <a:schemeClr val="tx1"/>
            </a:solidFill>
            <a:latin typeface="Times New Roman "/>
          </a:endParaRPr>
        </a:p>
      </dsp:txBody>
      <dsp:txXfrm>
        <a:off x="0" y="1499542"/>
        <a:ext cx="6814043" cy="1272960"/>
      </dsp:txXfrm>
    </dsp:sp>
    <dsp:sp modelId="{F99CA23A-03CB-4B73-A12D-3D91664B4B61}">
      <dsp:nvSpPr>
        <dsp:cNvPr id="0" name=""/>
        <dsp:cNvSpPr/>
      </dsp:nvSpPr>
      <dsp:spPr>
        <a:xfrm>
          <a:off x="0" y="2864662"/>
          <a:ext cx="6814043" cy="1272960"/>
        </a:xfrm>
        <a:prstGeom prst="rect">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it-IT" sz="3200" kern="1200" dirty="0">
              <a:solidFill>
                <a:schemeClr val="tx1"/>
              </a:solidFill>
              <a:latin typeface="Times New Roman "/>
            </a:rPr>
            <a:t>ADOZIONE IN CASI PARTICOLARI </a:t>
          </a:r>
        </a:p>
        <a:p>
          <a:pPr marL="0" lvl="0" indent="0" algn="l" defTabSz="1422400">
            <a:lnSpc>
              <a:spcPct val="90000"/>
            </a:lnSpc>
            <a:spcBef>
              <a:spcPct val="0"/>
            </a:spcBef>
            <a:spcAft>
              <a:spcPct val="35000"/>
            </a:spcAft>
            <a:buNone/>
          </a:pPr>
          <a:r>
            <a:rPr lang="it-IT" sz="3200" kern="1200" dirty="0">
              <a:solidFill>
                <a:schemeClr val="tx1"/>
              </a:solidFill>
              <a:latin typeface="Times New Roman "/>
            </a:rPr>
            <a:t>(l. n. 184/1983, artt. 44 ss.)</a:t>
          </a:r>
        </a:p>
      </dsp:txBody>
      <dsp:txXfrm>
        <a:off x="0" y="2864662"/>
        <a:ext cx="6814043" cy="1272960"/>
      </dsp:txXfrm>
    </dsp:sp>
    <dsp:sp modelId="{C80BDCA5-25DB-492A-A649-286447489F80}">
      <dsp:nvSpPr>
        <dsp:cNvPr id="0" name=""/>
        <dsp:cNvSpPr/>
      </dsp:nvSpPr>
      <dsp:spPr>
        <a:xfrm>
          <a:off x="0" y="4229782"/>
          <a:ext cx="6814043" cy="1272960"/>
        </a:xfrm>
        <a:prstGeom prst="rect">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it-IT" sz="3200" kern="1200" dirty="0">
              <a:solidFill>
                <a:schemeClr val="tx1"/>
              </a:solidFill>
              <a:latin typeface="Times New Roman "/>
            </a:rPr>
            <a:t>ADOZIONE DEL MAGGIORENNE </a:t>
          </a:r>
        </a:p>
        <a:p>
          <a:pPr marL="0" lvl="0" indent="0" algn="l" defTabSz="1422400">
            <a:lnSpc>
              <a:spcPct val="90000"/>
            </a:lnSpc>
            <a:spcBef>
              <a:spcPct val="0"/>
            </a:spcBef>
            <a:spcAft>
              <a:spcPct val="35000"/>
            </a:spcAft>
            <a:buNone/>
          </a:pPr>
          <a:r>
            <a:rPr lang="it-IT" sz="3200" kern="1200" dirty="0">
              <a:solidFill>
                <a:schemeClr val="tx1"/>
              </a:solidFill>
              <a:latin typeface="Times New Roman "/>
            </a:rPr>
            <a:t>(artt. 291 ss. c.c.)</a:t>
          </a:r>
        </a:p>
      </dsp:txBody>
      <dsp:txXfrm>
        <a:off x="0" y="4229782"/>
        <a:ext cx="6814043" cy="1272960"/>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7681FE-7D3B-4F82-B1B5-0253456A5CE9}">
      <dsp:nvSpPr>
        <dsp:cNvPr id="0" name=""/>
        <dsp:cNvSpPr/>
      </dsp:nvSpPr>
      <dsp:spPr>
        <a:xfrm>
          <a:off x="0" y="11584"/>
          <a:ext cx="5464315" cy="1684800"/>
        </a:xfrm>
        <a:prstGeom prst="roundRect">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it-IT" sz="3200" kern="1200" dirty="0">
              <a:solidFill>
                <a:schemeClr val="tx1"/>
              </a:solidFill>
              <a:latin typeface="Times New Roman" panose="02020603050405020304" pitchFamily="18" charset="0"/>
              <a:cs typeface="Times New Roman" panose="02020603050405020304" pitchFamily="18" charset="0"/>
            </a:rPr>
            <a:t>Tribunale per i minorenni, la relativa procura e i servizi sociali</a:t>
          </a:r>
          <a:endParaRPr lang="en-US" sz="3200" kern="1200" dirty="0">
            <a:solidFill>
              <a:schemeClr val="tx1"/>
            </a:solidFill>
            <a:latin typeface="Times New Roman" panose="02020603050405020304" pitchFamily="18" charset="0"/>
            <a:cs typeface="Times New Roman" panose="02020603050405020304" pitchFamily="18" charset="0"/>
          </a:endParaRPr>
        </a:p>
      </dsp:txBody>
      <dsp:txXfrm>
        <a:off x="82245" y="93829"/>
        <a:ext cx="5299825" cy="1520310"/>
      </dsp:txXfrm>
    </dsp:sp>
    <dsp:sp modelId="{3F88F5FF-F9CE-43A2-A2DA-07B030EBD892}">
      <dsp:nvSpPr>
        <dsp:cNvPr id="0" name=""/>
        <dsp:cNvSpPr/>
      </dsp:nvSpPr>
      <dsp:spPr>
        <a:xfrm>
          <a:off x="0" y="1788544"/>
          <a:ext cx="5464315" cy="1684800"/>
        </a:xfrm>
        <a:prstGeom prst="roundRect">
          <a:avLst/>
        </a:prstGeom>
        <a:solidFill>
          <a:schemeClr val="tx2">
            <a:lumMod val="25000"/>
            <a:lumOff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it-IT" sz="3200" kern="1200" dirty="0">
              <a:solidFill>
                <a:schemeClr val="tx1"/>
              </a:solidFill>
              <a:latin typeface="Times New Roman" panose="02020603050405020304" pitchFamily="18" charset="0"/>
              <a:cs typeface="Times New Roman" panose="02020603050405020304" pitchFamily="18" charset="0"/>
            </a:rPr>
            <a:t>Commissione per le adozioni internazionali (CAI)</a:t>
          </a:r>
          <a:endParaRPr lang="en-US" sz="3200" kern="1200" dirty="0">
            <a:solidFill>
              <a:schemeClr val="tx1"/>
            </a:solidFill>
            <a:latin typeface="Times New Roman" panose="02020603050405020304" pitchFamily="18" charset="0"/>
            <a:cs typeface="Times New Roman" panose="02020603050405020304" pitchFamily="18" charset="0"/>
          </a:endParaRPr>
        </a:p>
      </dsp:txBody>
      <dsp:txXfrm>
        <a:off x="82245" y="1870789"/>
        <a:ext cx="5299825" cy="1520310"/>
      </dsp:txXfrm>
    </dsp:sp>
    <dsp:sp modelId="{B963061C-B34B-4160-993F-54229AEFD3C0}">
      <dsp:nvSpPr>
        <dsp:cNvPr id="0" name=""/>
        <dsp:cNvSpPr/>
      </dsp:nvSpPr>
      <dsp:spPr>
        <a:xfrm>
          <a:off x="0" y="3565504"/>
          <a:ext cx="5464315" cy="1684800"/>
        </a:xfrm>
        <a:prstGeom prst="roundRect">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it-IT" sz="3200" kern="1200" dirty="0">
              <a:solidFill>
                <a:schemeClr val="tx1"/>
              </a:solidFill>
              <a:latin typeface="Times New Roman" panose="02020603050405020304" pitchFamily="18" charset="0"/>
              <a:cs typeface="Times New Roman" panose="02020603050405020304" pitchFamily="18" charset="0"/>
            </a:rPr>
            <a:t>Enti autorizzati</a:t>
          </a:r>
          <a:endParaRPr lang="en-US" sz="3200" kern="1200" dirty="0">
            <a:solidFill>
              <a:schemeClr val="tx1"/>
            </a:solidFill>
            <a:latin typeface="Times New Roman" panose="02020603050405020304" pitchFamily="18" charset="0"/>
            <a:cs typeface="Times New Roman" panose="02020603050405020304" pitchFamily="18" charset="0"/>
          </a:endParaRPr>
        </a:p>
      </dsp:txBody>
      <dsp:txXfrm>
        <a:off x="82245" y="3647749"/>
        <a:ext cx="5299825" cy="1520310"/>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227B93-2643-4096-8580-58C15B8FE495}">
      <dsp:nvSpPr>
        <dsp:cNvPr id="0" name=""/>
        <dsp:cNvSpPr/>
      </dsp:nvSpPr>
      <dsp:spPr>
        <a:xfrm>
          <a:off x="0" y="2788"/>
          <a:ext cx="8248006"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421CA4-E59B-4E5B-B6CD-337F12B29FC9}">
      <dsp:nvSpPr>
        <dsp:cNvPr id="0" name=""/>
        <dsp:cNvSpPr/>
      </dsp:nvSpPr>
      <dsp:spPr>
        <a:xfrm>
          <a:off x="0" y="2788"/>
          <a:ext cx="8248006" cy="1901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it-IT" sz="3100" kern="1200" dirty="0">
              <a:latin typeface="Times New Roman" panose="02020603050405020304" pitchFamily="18" charset="0"/>
              <a:cs typeface="Times New Roman" panose="02020603050405020304" pitchFamily="18" charset="0"/>
            </a:rPr>
            <a:t>Opera presso la presidenza del consiglio dei ministri;</a:t>
          </a:r>
          <a:endParaRPr lang="en-US" sz="3100" kern="1200" dirty="0">
            <a:latin typeface="Times New Roman" panose="02020603050405020304" pitchFamily="18" charset="0"/>
            <a:cs typeface="Times New Roman" panose="02020603050405020304" pitchFamily="18" charset="0"/>
          </a:endParaRPr>
        </a:p>
      </dsp:txBody>
      <dsp:txXfrm>
        <a:off x="0" y="2788"/>
        <a:ext cx="8248006" cy="1901443"/>
      </dsp:txXfrm>
    </dsp:sp>
    <dsp:sp modelId="{D0E48B75-A6EC-424B-8742-945C180A231F}">
      <dsp:nvSpPr>
        <dsp:cNvPr id="0" name=""/>
        <dsp:cNvSpPr/>
      </dsp:nvSpPr>
      <dsp:spPr>
        <a:xfrm>
          <a:off x="0" y="1904231"/>
          <a:ext cx="8248006" cy="0"/>
        </a:xfrm>
        <a:prstGeom prst="line">
          <a:avLst/>
        </a:prstGeom>
        <a:solidFill>
          <a:schemeClr val="accent2">
            <a:hueOff val="-2968397"/>
            <a:satOff val="0"/>
            <a:lumOff val="-12059"/>
            <a:alphaOff val="0"/>
          </a:schemeClr>
        </a:solidFill>
        <a:ln w="12700" cap="flat" cmpd="sng" algn="ctr">
          <a:solidFill>
            <a:schemeClr val="accent2">
              <a:hueOff val="-2968397"/>
              <a:satOff val="0"/>
              <a:lumOff val="-1205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191D74E-1022-4C11-9AE3-934A82775A3A}">
      <dsp:nvSpPr>
        <dsp:cNvPr id="0" name=""/>
        <dsp:cNvSpPr/>
      </dsp:nvSpPr>
      <dsp:spPr>
        <a:xfrm>
          <a:off x="0" y="1904231"/>
          <a:ext cx="8248006" cy="1901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just" defTabSz="1377950">
            <a:lnSpc>
              <a:spcPct val="90000"/>
            </a:lnSpc>
            <a:spcBef>
              <a:spcPct val="0"/>
            </a:spcBef>
            <a:spcAft>
              <a:spcPct val="35000"/>
            </a:spcAft>
            <a:buNone/>
          </a:pPr>
          <a:r>
            <a:rPr lang="it-IT" sz="3100" kern="1200" dirty="0">
              <a:latin typeface="Times New Roman" panose="02020603050405020304" pitchFamily="18" charset="0"/>
              <a:cs typeface="Times New Roman" panose="02020603050405020304" pitchFamily="18" charset="0"/>
            </a:rPr>
            <a:t>È composta dai rappresentanti di vari ministeri e della Conferenza Stato-regioni, dai rappresentanti di associazioni familiari e da alcuni esperti;</a:t>
          </a:r>
          <a:endParaRPr lang="en-US" sz="3100" kern="1200" dirty="0">
            <a:latin typeface="Times New Roman" panose="02020603050405020304" pitchFamily="18" charset="0"/>
            <a:cs typeface="Times New Roman" panose="02020603050405020304" pitchFamily="18" charset="0"/>
          </a:endParaRPr>
        </a:p>
      </dsp:txBody>
      <dsp:txXfrm>
        <a:off x="0" y="1904231"/>
        <a:ext cx="8248006" cy="1901443"/>
      </dsp:txXfrm>
    </dsp:sp>
    <dsp:sp modelId="{951BABE0-4A82-4C2C-8FA7-9366B2E16C95}">
      <dsp:nvSpPr>
        <dsp:cNvPr id="0" name=""/>
        <dsp:cNvSpPr/>
      </dsp:nvSpPr>
      <dsp:spPr>
        <a:xfrm>
          <a:off x="0" y="3805675"/>
          <a:ext cx="8248006" cy="0"/>
        </a:xfrm>
        <a:prstGeom prst="line">
          <a:avLst/>
        </a:prstGeom>
        <a:solidFill>
          <a:schemeClr val="accent2">
            <a:hueOff val="-5936795"/>
            <a:satOff val="0"/>
            <a:lumOff val="-24118"/>
            <a:alphaOff val="0"/>
          </a:schemeClr>
        </a:solidFill>
        <a:ln w="12700" cap="flat" cmpd="sng" algn="ctr">
          <a:solidFill>
            <a:schemeClr val="accent2">
              <a:hueOff val="-5936795"/>
              <a:satOff val="0"/>
              <a:lumOff val="-2411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2E87F02-A679-4A2E-94D8-E2DFE47DD439}">
      <dsp:nvSpPr>
        <dsp:cNvPr id="0" name=""/>
        <dsp:cNvSpPr/>
      </dsp:nvSpPr>
      <dsp:spPr>
        <a:xfrm>
          <a:off x="0" y="3805675"/>
          <a:ext cx="8248006" cy="19014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just" defTabSz="1377950">
            <a:lnSpc>
              <a:spcPct val="90000"/>
            </a:lnSpc>
            <a:spcBef>
              <a:spcPct val="0"/>
            </a:spcBef>
            <a:spcAft>
              <a:spcPct val="35000"/>
            </a:spcAft>
            <a:buNone/>
          </a:pPr>
          <a:r>
            <a:rPr lang="it-IT" sz="3100" kern="1200" dirty="0">
              <a:latin typeface="Times New Roman" panose="02020603050405020304" pitchFamily="18" charset="0"/>
              <a:cs typeface="Times New Roman" panose="02020603050405020304" pitchFamily="18" charset="0"/>
            </a:rPr>
            <a:t>Funzioni: svolge la funzione di Autorità centrale per l’Italia; autorizza gli enti all’attività di intermediazione e li controlla; partecipa alle procedure di adozione internazionale.</a:t>
          </a:r>
          <a:endParaRPr lang="en-US" sz="3100" kern="1200" dirty="0">
            <a:latin typeface="Times New Roman" panose="02020603050405020304" pitchFamily="18" charset="0"/>
            <a:cs typeface="Times New Roman" panose="02020603050405020304" pitchFamily="18" charset="0"/>
          </a:endParaRPr>
        </a:p>
      </dsp:txBody>
      <dsp:txXfrm>
        <a:off x="0" y="3805675"/>
        <a:ext cx="8248006" cy="1901443"/>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3FB0E8-C4B0-45E5-89AA-84FD36D40BE3}">
      <dsp:nvSpPr>
        <dsp:cNvPr id="0" name=""/>
        <dsp:cNvSpPr/>
      </dsp:nvSpPr>
      <dsp:spPr>
        <a:xfrm>
          <a:off x="0" y="954"/>
          <a:ext cx="11150600" cy="853560"/>
        </a:xfrm>
        <a:prstGeom prst="roundRect">
          <a:avLst/>
        </a:prstGeom>
        <a:solidFill>
          <a:schemeClr val="accent2">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it-IT" sz="2000" kern="1200" dirty="0">
              <a:solidFill>
                <a:schemeClr val="tx1"/>
              </a:solidFill>
              <a:latin typeface="Times New Roman" panose="02020603050405020304" pitchFamily="18" charset="0"/>
              <a:cs typeface="Times New Roman" panose="02020603050405020304" pitchFamily="18" charset="0"/>
            </a:rPr>
            <a:t>Organizzazioni del terzo settore che non hanno scopo di lucro e perseguono scopi di utilità sociale;</a:t>
          </a:r>
        </a:p>
      </dsp:txBody>
      <dsp:txXfrm>
        <a:off x="41667" y="42621"/>
        <a:ext cx="11067266" cy="770226"/>
      </dsp:txXfrm>
    </dsp:sp>
    <dsp:sp modelId="{A7F528D0-31AA-4295-A2A1-EDAE884C4C24}">
      <dsp:nvSpPr>
        <dsp:cNvPr id="0" name=""/>
        <dsp:cNvSpPr/>
      </dsp:nvSpPr>
      <dsp:spPr>
        <a:xfrm>
          <a:off x="0" y="865286"/>
          <a:ext cx="11150600" cy="783334"/>
        </a:xfrm>
        <a:prstGeom prst="roundRect">
          <a:avLst/>
        </a:prstGeom>
        <a:solidFill>
          <a:schemeClr val="accent2">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it-IT" sz="1800" kern="1200" dirty="0">
              <a:solidFill>
                <a:schemeClr val="tx1"/>
              </a:solidFill>
              <a:latin typeface="Times New Roman" panose="02020603050405020304" pitchFamily="18" charset="0"/>
              <a:cs typeface="Times New Roman" panose="02020603050405020304" pitchFamily="18" charset="0"/>
            </a:rPr>
            <a:t>Autorizzati dalla CAI, secondo le norme dell’art. 39-ter, l. 184 e del d.p.r. 108/2007, e sono periodicamente controllati dalla stessa (l’autorizzazione è revocabile);</a:t>
          </a:r>
        </a:p>
      </dsp:txBody>
      <dsp:txXfrm>
        <a:off x="38239" y="903525"/>
        <a:ext cx="11074122" cy="706856"/>
      </dsp:txXfrm>
    </dsp:sp>
    <dsp:sp modelId="{13A06B6D-358C-4EDE-8944-82BE93363AF1}">
      <dsp:nvSpPr>
        <dsp:cNvPr id="0" name=""/>
        <dsp:cNvSpPr/>
      </dsp:nvSpPr>
      <dsp:spPr>
        <a:xfrm>
          <a:off x="0" y="1659392"/>
          <a:ext cx="11150600" cy="783334"/>
        </a:xfrm>
        <a:prstGeom prst="roundRect">
          <a:avLst/>
        </a:prstGeom>
        <a:solidFill>
          <a:schemeClr val="accent2">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it-IT" sz="1800" kern="1200" dirty="0">
              <a:solidFill>
                <a:schemeClr val="tx1"/>
              </a:solidFill>
              <a:latin typeface="Times New Roman" panose="02020603050405020304" pitchFamily="18" charset="0"/>
              <a:cs typeface="Times New Roman" panose="02020603050405020304" pitchFamily="18" charset="0"/>
            </a:rPr>
            <a:t>L’autorizzazione vale solo per uno o più Stati determinati, nei quali l’ente dimostra di avere una struttura di intervento adeguata;</a:t>
          </a:r>
        </a:p>
      </dsp:txBody>
      <dsp:txXfrm>
        <a:off x="38239" y="1697631"/>
        <a:ext cx="11074122" cy="706856"/>
      </dsp:txXfrm>
    </dsp:sp>
    <dsp:sp modelId="{2BD7F522-8D9C-42C6-A2C4-36DB7B6AF60D}">
      <dsp:nvSpPr>
        <dsp:cNvPr id="0" name=""/>
        <dsp:cNvSpPr/>
      </dsp:nvSpPr>
      <dsp:spPr>
        <a:xfrm>
          <a:off x="0" y="2453498"/>
          <a:ext cx="11150600" cy="783334"/>
        </a:xfrm>
        <a:prstGeom prst="roundRect">
          <a:avLst/>
        </a:prstGeom>
        <a:solidFill>
          <a:schemeClr val="accent2">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it-IT" sz="1600" kern="1200" dirty="0">
              <a:solidFill>
                <a:schemeClr val="tx1"/>
              </a:solidFill>
              <a:latin typeface="Times New Roman" panose="02020603050405020304" pitchFamily="18" charset="0"/>
              <a:cs typeface="Times New Roman" panose="02020603050405020304" pitchFamily="18" charset="0"/>
            </a:rPr>
            <a:t>Sono diretti da persone di idonee qualità morali e devono disporre di un’adeguata struttura organizzativa in almeno una regione italiana, garantire una gestione trasparente sul piano economico, non devono fare discriminazioni e devono impegnarsi a partecipare ad attività di promozione dei diritti dell’infanzia nei paesi d’origine;</a:t>
          </a:r>
        </a:p>
      </dsp:txBody>
      <dsp:txXfrm>
        <a:off x="38239" y="2491737"/>
        <a:ext cx="11074122" cy="706856"/>
      </dsp:txXfrm>
    </dsp:sp>
    <dsp:sp modelId="{992128AF-E6DC-49C1-B87A-1FCFB40DD110}">
      <dsp:nvSpPr>
        <dsp:cNvPr id="0" name=""/>
        <dsp:cNvSpPr/>
      </dsp:nvSpPr>
      <dsp:spPr>
        <a:xfrm>
          <a:off x="0" y="3247605"/>
          <a:ext cx="11150600" cy="783334"/>
        </a:xfrm>
        <a:prstGeom prst="roundRect">
          <a:avLst/>
        </a:prstGeom>
        <a:solidFill>
          <a:schemeClr val="accent2">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it-IT" sz="2000" kern="1200" dirty="0">
              <a:solidFill>
                <a:schemeClr val="tx1"/>
              </a:solidFill>
              <a:latin typeface="Times New Roman" panose="02020603050405020304" pitchFamily="18" charset="0"/>
              <a:cs typeface="Times New Roman" panose="02020603050405020304" pitchFamily="18" charset="0"/>
            </a:rPr>
            <a:t>Sono inseriti nell’albo tenuto dalla CAI;</a:t>
          </a:r>
          <a:endParaRPr lang="it-IT" sz="500" kern="1200" dirty="0">
            <a:solidFill>
              <a:schemeClr val="tx1"/>
            </a:solidFill>
          </a:endParaRPr>
        </a:p>
      </dsp:txBody>
      <dsp:txXfrm>
        <a:off x="38239" y="3285844"/>
        <a:ext cx="11074122" cy="706856"/>
      </dsp:txXfrm>
    </dsp:sp>
    <dsp:sp modelId="{46B5DC74-CAC5-4B33-8605-4F5BFFE62C3E}">
      <dsp:nvSpPr>
        <dsp:cNvPr id="0" name=""/>
        <dsp:cNvSpPr/>
      </dsp:nvSpPr>
      <dsp:spPr>
        <a:xfrm>
          <a:off x="0" y="4041711"/>
          <a:ext cx="11150600" cy="783334"/>
        </a:xfrm>
        <a:prstGeom prst="roundRect">
          <a:avLst/>
        </a:prstGeom>
        <a:solidFill>
          <a:schemeClr val="accent2">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it-IT" sz="2000" kern="1200" dirty="0">
              <a:solidFill>
                <a:schemeClr val="tx1"/>
              </a:solidFill>
              <a:latin typeface="Times New Roman" panose="02020603050405020304" pitchFamily="18" charset="0"/>
              <a:cs typeface="Times New Roman" panose="02020603050405020304" pitchFamily="18" charset="0"/>
            </a:rPr>
            <a:t>Funzione: attività di intermediazione (obbligatoria in Italia) con le autorità amministrative o giudiziarie straniere; informano, assistono e sostengono gli aspiranti genitori adottivi, anche successivamente all’adozione.</a:t>
          </a:r>
        </a:p>
      </dsp:txBody>
      <dsp:txXfrm>
        <a:off x="38239" y="4079950"/>
        <a:ext cx="11074122" cy="706856"/>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B179CC-5BE8-45CA-A6C7-646EB5903A96}">
      <dsp:nvSpPr>
        <dsp:cNvPr id="0" name=""/>
        <dsp:cNvSpPr/>
      </dsp:nvSpPr>
      <dsp:spPr>
        <a:xfrm>
          <a:off x="0" y="2584"/>
          <a:ext cx="1114044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898153-EB5A-4041-B679-B72ACE81FD7E}">
      <dsp:nvSpPr>
        <dsp:cNvPr id="0" name=""/>
        <dsp:cNvSpPr/>
      </dsp:nvSpPr>
      <dsp:spPr>
        <a:xfrm>
          <a:off x="0" y="2584"/>
          <a:ext cx="11140440" cy="7146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it-IT" sz="2400" kern="1200" dirty="0">
              <a:latin typeface="Times New Roman" panose="02020603050405020304" pitchFamily="18" charset="0"/>
              <a:cs typeface="Times New Roman" panose="02020603050405020304" pitchFamily="18" charset="0"/>
            </a:rPr>
            <a:t>La competenza appartiene al tribunale per i minorenni e si applica il diritto italiano;</a:t>
          </a:r>
        </a:p>
      </dsp:txBody>
      <dsp:txXfrm>
        <a:off x="0" y="2584"/>
        <a:ext cx="11140440" cy="714621"/>
      </dsp:txXfrm>
    </dsp:sp>
    <dsp:sp modelId="{29B40BF4-EA12-4B56-8DC1-594468D2F362}">
      <dsp:nvSpPr>
        <dsp:cNvPr id="0" name=""/>
        <dsp:cNvSpPr/>
      </dsp:nvSpPr>
      <dsp:spPr>
        <a:xfrm>
          <a:off x="0" y="717206"/>
          <a:ext cx="1114044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54D1F5B-4809-4C15-B589-634C6614B83B}">
      <dsp:nvSpPr>
        <dsp:cNvPr id="0" name=""/>
        <dsp:cNvSpPr/>
      </dsp:nvSpPr>
      <dsp:spPr>
        <a:xfrm>
          <a:off x="0" y="717206"/>
          <a:ext cx="11140440" cy="7146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it-IT" sz="2400" kern="1200" dirty="0">
              <a:latin typeface="Times New Roman" panose="02020603050405020304" pitchFamily="18" charset="0"/>
              <a:cs typeface="Times New Roman" panose="02020603050405020304" pitchFamily="18" charset="0"/>
            </a:rPr>
            <a:t>I requisiti per poter adottare sono i medesimi previsti per l’adozione piena nazionale;</a:t>
          </a:r>
        </a:p>
      </dsp:txBody>
      <dsp:txXfrm>
        <a:off x="0" y="717206"/>
        <a:ext cx="11140440" cy="714621"/>
      </dsp:txXfrm>
    </dsp:sp>
    <dsp:sp modelId="{2B66843C-23F1-44F6-86CF-75B17C29CB03}">
      <dsp:nvSpPr>
        <dsp:cNvPr id="0" name=""/>
        <dsp:cNvSpPr/>
      </dsp:nvSpPr>
      <dsp:spPr>
        <a:xfrm>
          <a:off x="0" y="1431828"/>
          <a:ext cx="1114044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D7899C-CD85-4E31-A76C-A325D17454AE}">
      <dsp:nvSpPr>
        <dsp:cNvPr id="0" name=""/>
        <dsp:cNvSpPr/>
      </dsp:nvSpPr>
      <dsp:spPr>
        <a:xfrm>
          <a:off x="0" y="1431828"/>
          <a:ext cx="11140440" cy="7146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it-IT" sz="2000" kern="1200" dirty="0">
              <a:latin typeface="Times New Roman" panose="02020603050405020304" pitchFamily="18" charset="0"/>
              <a:cs typeface="Times New Roman" panose="02020603050405020304" pitchFamily="18" charset="0"/>
            </a:rPr>
            <a:t>La domanda può essere presentata solo al tribunale per i minorenni del luogo di residenza degli aspiranti adottanti;</a:t>
          </a:r>
        </a:p>
      </dsp:txBody>
      <dsp:txXfrm>
        <a:off x="0" y="1431828"/>
        <a:ext cx="11140440" cy="714621"/>
      </dsp:txXfrm>
    </dsp:sp>
    <dsp:sp modelId="{C672B3F7-9627-43C1-A0D0-42130D0E3EB1}">
      <dsp:nvSpPr>
        <dsp:cNvPr id="0" name=""/>
        <dsp:cNvSpPr/>
      </dsp:nvSpPr>
      <dsp:spPr>
        <a:xfrm>
          <a:off x="0" y="2146450"/>
          <a:ext cx="1114044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B30293-83CE-4264-8ED9-65C4AED9A75B}">
      <dsp:nvSpPr>
        <dsp:cNvPr id="0" name=""/>
        <dsp:cNvSpPr/>
      </dsp:nvSpPr>
      <dsp:spPr>
        <a:xfrm>
          <a:off x="0" y="2146450"/>
          <a:ext cx="11140440" cy="7146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it-IT" sz="2000" kern="1200" dirty="0">
              <a:latin typeface="Times New Roman" panose="02020603050405020304" pitchFamily="18" charset="0"/>
              <a:cs typeface="Times New Roman" panose="02020603050405020304" pitchFamily="18" charset="0"/>
            </a:rPr>
            <a:t>I servizi sociali informano gli aspiranti genitori sull’adozione internazionale, li preparano all’adozione e acquisiscono elementi sulla loro situazione, per poi trasmettere una relazione al tribunale entro 4 mesi;</a:t>
          </a:r>
        </a:p>
      </dsp:txBody>
      <dsp:txXfrm>
        <a:off x="0" y="2146450"/>
        <a:ext cx="11140440" cy="714621"/>
      </dsp:txXfrm>
    </dsp:sp>
    <dsp:sp modelId="{478B7A2C-7ADA-4A1E-BC02-AB028E023FB3}">
      <dsp:nvSpPr>
        <dsp:cNvPr id="0" name=""/>
        <dsp:cNvSpPr/>
      </dsp:nvSpPr>
      <dsp:spPr>
        <a:xfrm>
          <a:off x="0" y="2861071"/>
          <a:ext cx="1114044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0BD4E0F-BF4F-4BCC-BDAC-EE567DB42676}">
      <dsp:nvSpPr>
        <dsp:cNvPr id="0" name=""/>
        <dsp:cNvSpPr/>
      </dsp:nvSpPr>
      <dsp:spPr>
        <a:xfrm>
          <a:off x="0" y="2861071"/>
          <a:ext cx="11140440" cy="7146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it-IT" sz="2000" kern="1200" dirty="0">
              <a:latin typeface="Times New Roman" panose="02020603050405020304" pitchFamily="18" charset="0"/>
              <a:cs typeface="Times New Roman" panose="02020603050405020304" pitchFamily="18" charset="0"/>
            </a:rPr>
            <a:t>Il tribunale emana, entro 2 mesi dal ricevimento della relazione psico-sociale dei servizi, un decreto di idoneità o di inidoneità, contro il quale è ammesso il reclamo in appello, ma non il ricorso in cassazione;</a:t>
          </a:r>
        </a:p>
      </dsp:txBody>
      <dsp:txXfrm>
        <a:off x="0" y="2861071"/>
        <a:ext cx="11140440" cy="714621"/>
      </dsp:txXfrm>
    </dsp:sp>
    <dsp:sp modelId="{70B37D31-2E86-4667-A357-EBB886DD2020}">
      <dsp:nvSpPr>
        <dsp:cNvPr id="0" name=""/>
        <dsp:cNvSpPr/>
      </dsp:nvSpPr>
      <dsp:spPr>
        <a:xfrm>
          <a:off x="0" y="3575693"/>
          <a:ext cx="1114044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CA995C7-216E-4F7C-AB4A-257796E02313}">
      <dsp:nvSpPr>
        <dsp:cNvPr id="0" name=""/>
        <dsp:cNvSpPr/>
      </dsp:nvSpPr>
      <dsp:spPr>
        <a:xfrm>
          <a:off x="0" y="3575693"/>
          <a:ext cx="11129560" cy="10313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it-IT" sz="2000" kern="1200" dirty="0">
              <a:latin typeface="Times New Roman" panose="02020603050405020304" pitchFamily="18" charset="0"/>
              <a:cs typeface="Times New Roman" panose="02020603050405020304" pitchFamily="18" charset="0"/>
            </a:rPr>
            <a:t>Il decreto di idoneità di solito si limita ad indicare solo l’età minima che deve avere il minore, ma può essere anche mirato (indicare, cioè, le caratteristiche che dovrebbe avere il bambino per agevolare l’incontro tra le parti). </a:t>
          </a:r>
        </a:p>
      </dsp:txBody>
      <dsp:txXfrm>
        <a:off x="0" y="3575693"/>
        <a:ext cx="11129560" cy="1031313"/>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8A6E02-09B3-49A2-A155-29381F2EE6A9}">
      <dsp:nvSpPr>
        <dsp:cNvPr id="0" name=""/>
        <dsp:cNvSpPr/>
      </dsp:nvSpPr>
      <dsp:spPr>
        <a:xfrm>
          <a:off x="0" y="2478"/>
          <a:ext cx="111607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C54A94E-5042-4C29-BD43-2DECE8775EC3}">
      <dsp:nvSpPr>
        <dsp:cNvPr id="0" name=""/>
        <dsp:cNvSpPr/>
      </dsp:nvSpPr>
      <dsp:spPr>
        <a:xfrm>
          <a:off x="0" y="2478"/>
          <a:ext cx="11160760" cy="8772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just" defTabSz="1066800">
            <a:lnSpc>
              <a:spcPct val="90000"/>
            </a:lnSpc>
            <a:spcBef>
              <a:spcPct val="0"/>
            </a:spcBef>
            <a:spcAft>
              <a:spcPct val="35000"/>
            </a:spcAft>
            <a:buNone/>
          </a:pPr>
          <a:r>
            <a:rPr lang="it-IT" sz="2400" kern="1200" dirty="0">
              <a:latin typeface="Times New Roman" panose="02020603050405020304" pitchFamily="18" charset="0"/>
              <a:cs typeface="Times New Roman" panose="02020603050405020304" pitchFamily="18" charset="0"/>
            </a:rPr>
            <a:t>Entro un anno dal decreto di idoneità, la coppia deve indicare l’ente autorizzato che svolgerà le pratiche di adozione nel paese straniero e deve indicare il paese;</a:t>
          </a:r>
        </a:p>
      </dsp:txBody>
      <dsp:txXfrm>
        <a:off x="0" y="2478"/>
        <a:ext cx="11160760" cy="877252"/>
      </dsp:txXfrm>
    </dsp:sp>
    <dsp:sp modelId="{BE5E367F-E1BB-4569-B0D2-D529BAF8A06D}">
      <dsp:nvSpPr>
        <dsp:cNvPr id="0" name=""/>
        <dsp:cNvSpPr/>
      </dsp:nvSpPr>
      <dsp:spPr>
        <a:xfrm>
          <a:off x="0" y="879730"/>
          <a:ext cx="111607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1C406E8-824C-44E0-A854-752FAD083C82}">
      <dsp:nvSpPr>
        <dsp:cNvPr id="0" name=""/>
        <dsp:cNvSpPr/>
      </dsp:nvSpPr>
      <dsp:spPr>
        <a:xfrm>
          <a:off x="0" y="879730"/>
          <a:ext cx="11160760" cy="8772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just" defTabSz="1066800">
            <a:lnSpc>
              <a:spcPct val="90000"/>
            </a:lnSpc>
            <a:spcBef>
              <a:spcPct val="0"/>
            </a:spcBef>
            <a:spcAft>
              <a:spcPct val="35000"/>
            </a:spcAft>
            <a:buNone/>
          </a:pPr>
          <a:r>
            <a:rPr lang="it-IT" sz="2400" kern="1200" dirty="0">
              <a:latin typeface="Times New Roman" panose="02020603050405020304" pitchFamily="18" charset="0"/>
              <a:cs typeface="Times New Roman" panose="02020603050405020304" pitchFamily="18" charset="0"/>
            </a:rPr>
            <a:t>L’ente trasmette all’autorità straniera la domanda di adozione, il decreto di idoneità e la relazione psico-sociale;</a:t>
          </a:r>
        </a:p>
      </dsp:txBody>
      <dsp:txXfrm>
        <a:off x="0" y="879730"/>
        <a:ext cx="11160760" cy="877252"/>
      </dsp:txXfrm>
    </dsp:sp>
    <dsp:sp modelId="{561F95E1-DA4F-4150-B0FB-54C947FAB0A7}">
      <dsp:nvSpPr>
        <dsp:cNvPr id="0" name=""/>
        <dsp:cNvSpPr/>
      </dsp:nvSpPr>
      <dsp:spPr>
        <a:xfrm>
          <a:off x="0" y="1756983"/>
          <a:ext cx="111607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D0EE77B-2F7B-4F61-82F8-DEDE61A9E464}">
      <dsp:nvSpPr>
        <dsp:cNvPr id="0" name=""/>
        <dsp:cNvSpPr/>
      </dsp:nvSpPr>
      <dsp:spPr>
        <a:xfrm>
          <a:off x="0" y="1756983"/>
          <a:ext cx="11160760" cy="8772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just" defTabSz="1066800">
            <a:lnSpc>
              <a:spcPct val="90000"/>
            </a:lnSpc>
            <a:spcBef>
              <a:spcPct val="0"/>
            </a:spcBef>
            <a:spcAft>
              <a:spcPct val="35000"/>
            </a:spcAft>
            <a:buNone/>
          </a:pPr>
          <a:r>
            <a:rPr lang="it-IT" sz="2400" kern="1200" dirty="0">
              <a:latin typeface="Times New Roman" panose="02020603050405020304" pitchFamily="18" charset="0"/>
              <a:cs typeface="Times New Roman" panose="02020603050405020304" pitchFamily="18" charset="0"/>
            </a:rPr>
            <a:t>L’ente raccoglie la proposta di abbinamento fatta dall’autorità straniera, accompagnata dalle informazioni rilevanti sul minore, e la trasmette agli aspiranti adottanti;</a:t>
          </a:r>
        </a:p>
      </dsp:txBody>
      <dsp:txXfrm>
        <a:off x="0" y="1756983"/>
        <a:ext cx="11160760" cy="877252"/>
      </dsp:txXfrm>
    </dsp:sp>
    <dsp:sp modelId="{1A7E1E35-0D9B-4A90-92D9-8576329AFC73}">
      <dsp:nvSpPr>
        <dsp:cNvPr id="0" name=""/>
        <dsp:cNvSpPr/>
      </dsp:nvSpPr>
      <dsp:spPr>
        <a:xfrm>
          <a:off x="0" y="2634235"/>
          <a:ext cx="111607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1996180-4AB6-4C46-9270-2D9D412C9EED}">
      <dsp:nvSpPr>
        <dsp:cNvPr id="0" name=""/>
        <dsp:cNvSpPr/>
      </dsp:nvSpPr>
      <dsp:spPr>
        <a:xfrm>
          <a:off x="0" y="2634235"/>
          <a:ext cx="11160760" cy="8772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just" defTabSz="1066800">
            <a:lnSpc>
              <a:spcPct val="90000"/>
            </a:lnSpc>
            <a:spcBef>
              <a:spcPct val="0"/>
            </a:spcBef>
            <a:spcAft>
              <a:spcPct val="35000"/>
            </a:spcAft>
            <a:buNone/>
          </a:pPr>
          <a:r>
            <a:rPr lang="it-IT" sz="2400" kern="1200" dirty="0">
              <a:latin typeface="Times New Roman" panose="02020603050405020304" pitchFamily="18" charset="0"/>
              <a:cs typeface="Times New Roman" panose="02020603050405020304" pitchFamily="18" charset="0"/>
            </a:rPr>
            <a:t>Se la coppia esprime il consenso scritto all’incontro con il minore, l’ente lo organizza;</a:t>
          </a:r>
        </a:p>
      </dsp:txBody>
      <dsp:txXfrm>
        <a:off x="0" y="2634235"/>
        <a:ext cx="11160760" cy="877252"/>
      </dsp:txXfrm>
    </dsp:sp>
    <dsp:sp modelId="{C483D93E-F7B4-4BD5-BAE1-0BA18C3F1170}">
      <dsp:nvSpPr>
        <dsp:cNvPr id="0" name=""/>
        <dsp:cNvSpPr/>
      </dsp:nvSpPr>
      <dsp:spPr>
        <a:xfrm>
          <a:off x="0" y="3511488"/>
          <a:ext cx="111607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7CCF8B0-545F-46C9-8DCC-65483E1EEF19}">
      <dsp:nvSpPr>
        <dsp:cNvPr id="0" name=""/>
        <dsp:cNvSpPr/>
      </dsp:nvSpPr>
      <dsp:spPr>
        <a:xfrm>
          <a:off x="0" y="3511488"/>
          <a:ext cx="11149860" cy="14609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just" defTabSz="1066800">
            <a:lnSpc>
              <a:spcPct val="90000"/>
            </a:lnSpc>
            <a:spcBef>
              <a:spcPct val="0"/>
            </a:spcBef>
            <a:spcAft>
              <a:spcPct val="35000"/>
            </a:spcAft>
            <a:buNone/>
          </a:pPr>
          <a:r>
            <a:rPr lang="it-IT" sz="2400" kern="1200" dirty="0">
              <a:latin typeface="Times New Roman" panose="02020603050405020304" pitchFamily="18" charset="0"/>
              <a:cs typeface="Times New Roman" panose="02020603050405020304" pitchFamily="18" charset="0"/>
            </a:rPr>
            <a:t>Dopo l’incontro, se la coppia conferma l’intenzione di adottare il minore e l’ente concorda, l’autorità straniera emana il provvedimento di adozione (a volte il provvedimento è di semplice affidamento, nel qual caso la pronuncia definitiva dell’adozione sarà fatta in seguito in Italia);</a:t>
          </a:r>
        </a:p>
      </dsp:txBody>
      <dsp:txXfrm>
        <a:off x="0" y="3511488"/>
        <a:ext cx="11149860" cy="1460941"/>
      </dsp:txXfrm>
    </dsp:sp>
    <dsp:sp modelId="{DB25771A-994B-4590-8947-CA474E727C0F}">
      <dsp:nvSpPr>
        <dsp:cNvPr id="0" name=""/>
        <dsp:cNvSpPr/>
      </dsp:nvSpPr>
      <dsp:spPr>
        <a:xfrm>
          <a:off x="0" y="4972429"/>
          <a:ext cx="111607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E3F1CA4-25BE-4600-8BD9-D0911A1C078D}">
      <dsp:nvSpPr>
        <dsp:cNvPr id="0" name=""/>
        <dsp:cNvSpPr/>
      </dsp:nvSpPr>
      <dsp:spPr>
        <a:xfrm>
          <a:off x="0" y="4972429"/>
          <a:ext cx="11160760" cy="8772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it-IT" sz="2400" kern="1200" dirty="0">
              <a:latin typeface="Times New Roman" panose="02020603050405020304" pitchFamily="18" charset="0"/>
              <a:cs typeface="Times New Roman" panose="02020603050405020304" pitchFamily="18" charset="0"/>
            </a:rPr>
            <a:t>Se la coppia rifiuta o l’ente non concorda, l’ente informa l’autorità straniera e la CAI;</a:t>
          </a:r>
        </a:p>
      </dsp:txBody>
      <dsp:txXfrm>
        <a:off x="0" y="4972429"/>
        <a:ext cx="11160760" cy="877252"/>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731C84-3200-4DA3-82BC-E94228728409}">
      <dsp:nvSpPr>
        <dsp:cNvPr id="0" name=""/>
        <dsp:cNvSpPr/>
      </dsp:nvSpPr>
      <dsp:spPr>
        <a:xfrm>
          <a:off x="0" y="50"/>
          <a:ext cx="111607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1BD1B6-2A99-42D4-B56F-18E9716054EE}">
      <dsp:nvSpPr>
        <dsp:cNvPr id="0" name=""/>
        <dsp:cNvSpPr/>
      </dsp:nvSpPr>
      <dsp:spPr>
        <a:xfrm>
          <a:off x="0" y="50"/>
          <a:ext cx="11160760" cy="11115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just" defTabSz="1066800">
            <a:lnSpc>
              <a:spcPct val="90000"/>
            </a:lnSpc>
            <a:spcBef>
              <a:spcPct val="0"/>
            </a:spcBef>
            <a:spcAft>
              <a:spcPct val="35000"/>
            </a:spcAft>
            <a:buNone/>
          </a:pPr>
          <a:r>
            <a:rPr lang="it-IT" sz="2400" kern="1200" dirty="0">
              <a:latin typeface="Times New Roman" panose="02020603050405020304" pitchFamily="18" charset="0"/>
              <a:cs typeface="Times New Roman" panose="02020603050405020304" pitchFamily="18" charset="0"/>
            </a:rPr>
            <a:t>L’ente trasmette alla CAI la documentazione del caso, dalla quale risulta l’abbandono del minore e l’impossibilità di affidamento o adozione nel paese d’origine;</a:t>
          </a:r>
        </a:p>
      </dsp:txBody>
      <dsp:txXfrm>
        <a:off x="0" y="50"/>
        <a:ext cx="11160760" cy="1111567"/>
      </dsp:txXfrm>
    </dsp:sp>
    <dsp:sp modelId="{B7F05808-0977-4BF9-8865-B6F002ADBB2D}">
      <dsp:nvSpPr>
        <dsp:cNvPr id="0" name=""/>
        <dsp:cNvSpPr/>
      </dsp:nvSpPr>
      <dsp:spPr>
        <a:xfrm>
          <a:off x="0" y="1111618"/>
          <a:ext cx="111607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96BF1C0-2E47-4618-82F5-A38AE6566F5B}">
      <dsp:nvSpPr>
        <dsp:cNvPr id="0" name=""/>
        <dsp:cNvSpPr/>
      </dsp:nvSpPr>
      <dsp:spPr>
        <a:xfrm>
          <a:off x="0" y="1111618"/>
          <a:ext cx="11160760" cy="11115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just" defTabSz="1066800">
            <a:lnSpc>
              <a:spcPct val="90000"/>
            </a:lnSpc>
            <a:spcBef>
              <a:spcPct val="0"/>
            </a:spcBef>
            <a:spcAft>
              <a:spcPct val="35000"/>
            </a:spcAft>
            <a:buNone/>
          </a:pPr>
          <a:r>
            <a:rPr lang="it-IT" sz="2400" kern="1200" dirty="0">
              <a:latin typeface="Times New Roman" panose="02020603050405020304" pitchFamily="18" charset="0"/>
              <a:cs typeface="Times New Roman" panose="02020603050405020304" pitchFamily="18" charset="0"/>
            </a:rPr>
            <a:t>Il visto d’ingresso in Italia è rilasciato dal consolato italiano all’estero, previa autorizzazione della CAI;</a:t>
          </a:r>
        </a:p>
      </dsp:txBody>
      <dsp:txXfrm>
        <a:off x="0" y="1111618"/>
        <a:ext cx="11160760" cy="1111567"/>
      </dsp:txXfrm>
    </dsp:sp>
    <dsp:sp modelId="{23F6A895-02C0-4FF2-BE56-4F5349D7BF2A}">
      <dsp:nvSpPr>
        <dsp:cNvPr id="0" name=""/>
        <dsp:cNvSpPr/>
      </dsp:nvSpPr>
      <dsp:spPr>
        <a:xfrm>
          <a:off x="0" y="2223185"/>
          <a:ext cx="111607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A1006E-D157-464A-84D9-E8D2C324BBF4}">
      <dsp:nvSpPr>
        <dsp:cNvPr id="0" name=""/>
        <dsp:cNvSpPr/>
      </dsp:nvSpPr>
      <dsp:spPr>
        <a:xfrm>
          <a:off x="0" y="2223185"/>
          <a:ext cx="11160760" cy="11115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just" defTabSz="1066800">
            <a:lnSpc>
              <a:spcPct val="90000"/>
            </a:lnSpc>
            <a:spcBef>
              <a:spcPct val="0"/>
            </a:spcBef>
            <a:spcAft>
              <a:spcPct val="35000"/>
            </a:spcAft>
            <a:buNone/>
          </a:pPr>
          <a:r>
            <a:rPr lang="it-IT" sz="2400" kern="1200" dirty="0">
              <a:latin typeface="Times New Roman" panose="02020603050405020304" pitchFamily="18" charset="0"/>
              <a:cs typeface="Times New Roman" panose="02020603050405020304" pitchFamily="18" charset="0"/>
            </a:rPr>
            <a:t>L’ente vigila sul trasferimento del minore in Italia e svolge attività di sostegno alla famiglia;</a:t>
          </a:r>
        </a:p>
      </dsp:txBody>
      <dsp:txXfrm>
        <a:off x="0" y="2223185"/>
        <a:ext cx="11160760" cy="1111567"/>
      </dsp:txXfrm>
    </dsp:sp>
    <dsp:sp modelId="{5EC0DA00-F4CA-47D3-8E35-62D67820E493}">
      <dsp:nvSpPr>
        <dsp:cNvPr id="0" name=""/>
        <dsp:cNvSpPr/>
      </dsp:nvSpPr>
      <dsp:spPr>
        <a:xfrm>
          <a:off x="0" y="3334753"/>
          <a:ext cx="111607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B56F64-AAB0-49A5-AAF1-C3223062B796}">
      <dsp:nvSpPr>
        <dsp:cNvPr id="0" name=""/>
        <dsp:cNvSpPr/>
      </dsp:nvSpPr>
      <dsp:spPr>
        <a:xfrm>
          <a:off x="0" y="3334753"/>
          <a:ext cx="11149860" cy="1405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just" defTabSz="977900">
            <a:lnSpc>
              <a:spcPct val="90000"/>
            </a:lnSpc>
            <a:spcBef>
              <a:spcPct val="0"/>
            </a:spcBef>
            <a:spcAft>
              <a:spcPct val="35000"/>
            </a:spcAft>
            <a:buNone/>
          </a:pPr>
          <a:r>
            <a:rPr lang="it-IT" sz="2200" kern="1200" dirty="0">
              <a:latin typeface="Times New Roman" panose="02020603050405020304" pitchFamily="18" charset="0"/>
              <a:cs typeface="Times New Roman" panose="02020603050405020304" pitchFamily="18" charset="0"/>
            </a:rPr>
            <a:t>Il provvedimento straniero di adozione è direttamente efficace in Italia e il tribunale per i minorenni, previa verifica documentale (più invasiva se il paese d’origine non ha ratificato la Convenzione), ne ordina la trascrizione sui registri dello stato civile, con la quale il minore acquista cittadinanza italiana;</a:t>
          </a:r>
        </a:p>
      </dsp:txBody>
      <dsp:txXfrm>
        <a:off x="0" y="3334753"/>
        <a:ext cx="11149860" cy="1405788"/>
      </dsp:txXfrm>
    </dsp:sp>
    <dsp:sp modelId="{9AE3AA0D-FDF8-423C-97E6-E7070C9BC4B5}">
      <dsp:nvSpPr>
        <dsp:cNvPr id="0" name=""/>
        <dsp:cNvSpPr/>
      </dsp:nvSpPr>
      <dsp:spPr>
        <a:xfrm>
          <a:off x="0" y="4740541"/>
          <a:ext cx="1116076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41CAA3B-9EBA-42CC-BE55-0B00BF11F4A1}">
      <dsp:nvSpPr>
        <dsp:cNvPr id="0" name=""/>
        <dsp:cNvSpPr/>
      </dsp:nvSpPr>
      <dsp:spPr>
        <a:xfrm>
          <a:off x="0" y="4740541"/>
          <a:ext cx="11160760" cy="11115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just" defTabSz="1022350">
            <a:lnSpc>
              <a:spcPct val="90000"/>
            </a:lnSpc>
            <a:spcBef>
              <a:spcPct val="0"/>
            </a:spcBef>
            <a:spcAft>
              <a:spcPct val="35000"/>
            </a:spcAft>
            <a:buNone/>
          </a:pPr>
          <a:r>
            <a:rPr lang="it-IT" sz="2300" kern="1200" dirty="0">
              <a:latin typeface="Times New Roman" panose="02020603050405020304" pitchFamily="18" charset="0"/>
              <a:cs typeface="Times New Roman" panose="02020603050405020304" pitchFamily="18" charset="0"/>
            </a:rPr>
            <a:t>Se il provvedimento straniero è solo di affidamento, ha efficacia in Italia come affidamento preadottivo e l’adozione sarà pronunciata dal tribunale, trascorso almeno un anno dall’inizio dell’affidamento.</a:t>
          </a:r>
        </a:p>
      </dsp:txBody>
      <dsp:txXfrm>
        <a:off x="0" y="4740541"/>
        <a:ext cx="11160760" cy="111156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91F462-77C8-44BD-B96C-943B0DF3B10A}">
      <dsp:nvSpPr>
        <dsp:cNvPr id="0" name=""/>
        <dsp:cNvSpPr/>
      </dsp:nvSpPr>
      <dsp:spPr>
        <a:xfrm>
          <a:off x="0" y="2108"/>
          <a:ext cx="11170920" cy="1672381"/>
        </a:xfrm>
        <a:prstGeom prst="rect">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just" defTabSz="1066800">
            <a:lnSpc>
              <a:spcPct val="90000"/>
            </a:lnSpc>
            <a:spcBef>
              <a:spcPct val="0"/>
            </a:spcBef>
            <a:spcAft>
              <a:spcPct val="35000"/>
            </a:spcAft>
            <a:buNone/>
          </a:pPr>
          <a:r>
            <a:rPr lang="it-IT" sz="2400" b="0" i="0" kern="1200" baseline="0" dirty="0">
              <a:solidFill>
                <a:schemeClr val="tx1"/>
              </a:solidFill>
              <a:latin typeface="Times New Roman "/>
            </a:rPr>
            <a:t>Strumenti di politica sociale che consentono di realizzare l’incontro fra l’offerta privata di assistenza, che proviene dalle famiglie, e la domanda di assistenza, che proviene dai minori, al fine di </a:t>
          </a:r>
          <a:r>
            <a:rPr lang="en-US" sz="2400" kern="1200" dirty="0" err="1">
              <a:solidFill>
                <a:schemeClr val="tx1"/>
              </a:solidFill>
              <a:latin typeface="Times New Roman "/>
            </a:rPr>
            <a:t>realizzare</a:t>
          </a:r>
          <a:r>
            <a:rPr lang="en-US" sz="2400" kern="1200" dirty="0">
              <a:solidFill>
                <a:schemeClr val="tx1"/>
              </a:solidFill>
              <a:latin typeface="Times New Roman "/>
            </a:rPr>
            <a:t> il </a:t>
          </a:r>
          <a:r>
            <a:rPr lang="en-US" sz="2400" kern="1200" dirty="0" err="1">
              <a:solidFill>
                <a:schemeClr val="tx1"/>
              </a:solidFill>
              <a:latin typeface="Times New Roman "/>
            </a:rPr>
            <a:t>diritto</a:t>
          </a:r>
          <a:r>
            <a:rPr lang="en-US" sz="2400" kern="1200" dirty="0">
              <a:solidFill>
                <a:schemeClr val="tx1"/>
              </a:solidFill>
              <a:latin typeface="Times New Roman "/>
            </a:rPr>
            <a:t> del </a:t>
          </a:r>
          <a:r>
            <a:rPr lang="en-US" sz="2400" kern="1200" dirty="0" err="1">
              <a:solidFill>
                <a:schemeClr val="tx1"/>
              </a:solidFill>
              <a:latin typeface="Times New Roman "/>
            </a:rPr>
            <a:t>minore</a:t>
          </a:r>
          <a:r>
            <a:rPr lang="en-US" sz="2400" kern="1200" dirty="0">
              <a:solidFill>
                <a:schemeClr val="tx1"/>
              </a:solidFill>
              <a:latin typeface="Times New Roman "/>
            </a:rPr>
            <a:t>, </a:t>
          </a:r>
          <a:r>
            <a:rPr lang="en-US" sz="2400" kern="1200" dirty="0" err="1">
              <a:solidFill>
                <a:schemeClr val="tx1"/>
              </a:solidFill>
              <a:latin typeface="Times New Roman "/>
            </a:rPr>
            <a:t>che</a:t>
          </a:r>
          <a:r>
            <a:rPr lang="en-US" sz="2400" kern="1200" dirty="0">
              <a:solidFill>
                <a:schemeClr val="tx1"/>
              </a:solidFill>
              <a:latin typeface="Times New Roman "/>
            </a:rPr>
            <a:t> </a:t>
          </a:r>
          <a:r>
            <a:rPr lang="en-US" sz="2400" kern="1200" dirty="0" err="1">
              <a:solidFill>
                <a:schemeClr val="tx1"/>
              </a:solidFill>
              <a:latin typeface="Times New Roman "/>
            </a:rPr>
            <a:t>si</a:t>
          </a:r>
          <a:r>
            <a:rPr lang="en-US" sz="2400" kern="1200" dirty="0">
              <a:solidFill>
                <a:schemeClr val="tx1"/>
              </a:solidFill>
              <a:latin typeface="Times New Roman "/>
            </a:rPr>
            <a:t> </a:t>
          </a:r>
          <a:r>
            <a:rPr lang="en-US" sz="2400" kern="1200" dirty="0" err="1">
              <a:solidFill>
                <a:schemeClr val="tx1"/>
              </a:solidFill>
              <a:latin typeface="Times New Roman "/>
            </a:rPr>
            <a:t>trovi</a:t>
          </a:r>
          <a:r>
            <a:rPr lang="en-US" sz="2400" kern="1200" dirty="0">
              <a:solidFill>
                <a:schemeClr val="tx1"/>
              </a:solidFill>
              <a:latin typeface="Times New Roman "/>
            </a:rPr>
            <a:t> in </a:t>
          </a:r>
          <a:r>
            <a:rPr lang="en-US" sz="2400" kern="1200" dirty="0" err="1">
              <a:solidFill>
                <a:schemeClr val="tx1"/>
              </a:solidFill>
              <a:latin typeface="Times New Roman "/>
            </a:rPr>
            <a:t>una</a:t>
          </a:r>
          <a:r>
            <a:rPr lang="en-US" sz="2400" kern="1200" dirty="0">
              <a:solidFill>
                <a:schemeClr val="tx1"/>
              </a:solidFill>
              <a:latin typeface="Times New Roman "/>
            </a:rPr>
            <a:t> </a:t>
          </a:r>
          <a:r>
            <a:rPr lang="en-US" sz="2400" kern="1200" dirty="0" err="1">
              <a:solidFill>
                <a:schemeClr val="tx1"/>
              </a:solidFill>
              <a:latin typeface="Times New Roman "/>
            </a:rPr>
            <a:t>situazione</a:t>
          </a:r>
          <a:r>
            <a:rPr lang="en-US" sz="2400" kern="1200" dirty="0">
              <a:solidFill>
                <a:schemeClr val="tx1"/>
              </a:solidFill>
              <a:latin typeface="Times New Roman "/>
            </a:rPr>
            <a:t> di </a:t>
          </a:r>
          <a:r>
            <a:rPr lang="en-US" sz="2400" kern="1200" dirty="0" err="1">
              <a:solidFill>
                <a:schemeClr val="tx1"/>
              </a:solidFill>
              <a:latin typeface="Times New Roman "/>
            </a:rPr>
            <a:t>insanabile</a:t>
          </a:r>
          <a:r>
            <a:rPr lang="en-US" sz="2400" kern="1200" dirty="0">
              <a:solidFill>
                <a:schemeClr val="tx1"/>
              </a:solidFill>
              <a:latin typeface="Times New Roman "/>
            </a:rPr>
            <a:t> </a:t>
          </a:r>
          <a:r>
            <a:rPr lang="en-US" sz="2400" kern="1200" dirty="0" err="1">
              <a:solidFill>
                <a:schemeClr val="tx1"/>
              </a:solidFill>
              <a:latin typeface="Times New Roman "/>
            </a:rPr>
            <a:t>defict</a:t>
          </a:r>
          <a:r>
            <a:rPr lang="en-US" sz="2400" kern="1200" dirty="0">
              <a:solidFill>
                <a:schemeClr val="tx1"/>
              </a:solidFill>
              <a:latin typeface="Times New Roman "/>
            </a:rPr>
            <a:t> </a:t>
          </a:r>
          <a:r>
            <a:rPr lang="en-US" sz="2400" kern="1200" dirty="0" err="1">
              <a:solidFill>
                <a:schemeClr val="tx1"/>
              </a:solidFill>
              <a:latin typeface="Times New Roman "/>
            </a:rPr>
            <a:t>educativo</a:t>
          </a:r>
          <a:r>
            <a:rPr lang="en-US" sz="2400" kern="1200" dirty="0">
              <a:solidFill>
                <a:schemeClr val="tx1"/>
              </a:solidFill>
              <a:latin typeface="Times New Roman "/>
            </a:rPr>
            <a:t> e di </a:t>
          </a:r>
          <a:r>
            <a:rPr lang="en-US" sz="2400" kern="1200" dirty="0" err="1">
              <a:solidFill>
                <a:schemeClr val="tx1"/>
              </a:solidFill>
              <a:latin typeface="Times New Roman "/>
            </a:rPr>
            <a:t>accudimento</a:t>
          </a:r>
          <a:r>
            <a:rPr lang="en-US" sz="2400" kern="1200" dirty="0">
              <a:solidFill>
                <a:schemeClr val="tx1"/>
              </a:solidFill>
              <a:latin typeface="Times New Roman "/>
            </a:rPr>
            <a:t>, di </a:t>
          </a:r>
          <a:r>
            <a:rPr lang="en-US" sz="2400" kern="1200" dirty="0" err="1">
              <a:solidFill>
                <a:schemeClr val="tx1"/>
              </a:solidFill>
              <a:latin typeface="Times New Roman "/>
            </a:rPr>
            <a:t>crescere</a:t>
          </a:r>
          <a:r>
            <a:rPr lang="en-US" sz="2400" kern="1200" dirty="0">
              <a:solidFill>
                <a:schemeClr val="tx1"/>
              </a:solidFill>
              <a:latin typeface="Times New Roman "/>
            </a:rPr>
            <a:t> in </a:t>
          </a:r>
          <a:r>
            <a:rPr lang="en-US" sz="2400" kern="1200" dirty="0" err="1">
              <a:solidFill>
                <a:schemeClr val="tx1"/>
              </a:solidFill>
              <a:latin typeface="Times New Roman "/>
            </a:rPr>
            <a:t>una</a:t>
          </a:r>
          <a:r>
            <a:rPr lang="en-US" sz="2400" kern="1200" dirty="0">
              <a:solidFill>
                <a:schemeClr val="tx1"/>
              </a:solidFill>
              <a:latin typeface="Times New Roman "/>
            </a:rPr>
            <a:t> </a:t>
          </a:r>
          <a:r>
            <a:rPr lang="en-US" sz="2400" kern="1200" dirty="0" err="1">
              <a:solidFill>
                <a:schemeClr val="tx1"/>
              </a:solidFill>
              <a:latin typeface="Times New Roman "/>
            </a:rPr>
            <a:t>famiglia</a:t>
          </a:r>
          <a:r>
            <a:rPr lang="en-US" sz="2400" kern="1200" dirty="0">
              <a:solidFill>
                <a:schemeClr val="tx1"/>
              </a:solidFill>
              <a:latin typeface="Times New Roman "/>
            </a:rPr>
            <a:t>;</a:t>
          </a:r>
        </a:p>
      </dsp:txBody>
      <dsp:txXfrm>
        <a:off x="0" y="2108"/>
        <a:ext cx="11170920" cy="1672381"/>
      </dsp:txXfrm>
    </dsp:sp>
    <dsp:sp modelId="{FF19534B-6924-459E-8978-2149F74B7A5A}">
      <dsp:nvSpPr>
        <dsp:cNvPr id="0" name=""/>
        <dsp:cNvSpPr/>
      </dsp:nvSpPr>
      <dsp:spPr>
        <a:xfrm>
          <a:off x="0" y="1714235"/>
          <a:ext cx="11170920" cy="1361541"/>
        </a:xfrm>
        <a:prstGeom prst="rect">
          <a:avLst/>
        </a:prstGeom>
        <a:solidFill>
          <a:schemeClr val="accent2">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just" defTabSz="1066800">
            <a:lnSpc>
              <a:spcPct val="90000"/>
            </a:lnSpc>
            <a:spcBef>
              <a:spcPct val="0"/>
            </a:spcBef>
            <a:spcAft>
              <a:spcPct val="35000"/>
            </a:spcAft>
            <a:buNone/>
          </a:pPr>
          <a:r>
            <a:rPr lang="it-IT" sz="2400" b="0" i="0" kern="1200" baseline="0" dirty="0">
              <a:solidFill>
                <a:schemeClr val="tx1"/>
              </a:solidFill>
              <a:latin typeface="Times New Roman "/>
            </a:rPr>
            <a:t>Realizzano un rapporto giuridico di filiazione fra persone che non discendono geneticamente l’una dall’altra, dando all’adottato lo stesso stato familiare dei figli biologici;</a:t>
          </a:r>
          <a:endParaRPr lang="en-US" sz="2400" kern="1200" dirty="0">
            <a:solidFill>
              <a:schemeClr val="tx1"/>
            </a:solidFill>
            <a:latin typeface="Times New Roman "/>
          </a:endParaRPr>
        </a:p>
      </dsp:txBody>
      <dsp:txXfrm>
        <a:off x="0" y="1714235"/>
        <a:ext cx="11170920" cy="1361541"/>
      </dsp:txXfrm>
    </dsp:sp>
    <dsp:sp modelId="{A7FFC2E3-E49B-417B-B634-E95D0CDE5BE6}">
      <dsp:nvSpPr>
        <dsp:cNvPr id="0" name=""/>
        <dsp:cNvSpPr/>
      </dsp:nvSpPr>
      <dsp:spPr>
        <a:xfrm>
          <a:off x="0" y="3063060"/>
          <a:ext cx="11170920" cy="1361541"/>
        </a:xfrm>
        <a:prstGeom prst="rect">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just" defTabSz="1066800">
            <a:lnSpc>
              <a:spcPct val="90000"/>
            </a:lnSpc>
            <a:spcBef>
              <a:spcPct val="0"/>
            </a:spcBef>
            <a:spcAft>
              <a:spcPct val="35000"/>
            </a:spcAft>
            <a:buNone/>
          </a:pPr>
          <a:r>
            <a:rPr lang="it-IT" sz="2400" b="0" i="0" kern="1200" baseline="0" dirty="0">
              <a:solidFill>
                <a:schemeClr val="tx1"/>
              </a:solidFill>
              <a:latin typeface="Times New Roman "/>
            </a:rPr>
            <a:t>Producono un effetto «pieno», poiché comportano irrevocabilmente la cessazione del rapporto giuridico e, salvo casi particolari, del rapporto di fatto con i genitori biologici e con la famiglia d’origine;</a:t>
          </a:r>
          <a:endParaRPr lang="en-US" sz="2400" kern="1200" dirty="0">
            <a:solidFill>
              <a:schemeClr val="tx1"/>
            </a:solidFill>
            <a:latin typeface="Times New Roman "/>
          </a:endParaRPr>
        </a:p>
      </dsp:txBody>
      <dsp:txXfrm>
        <a:off x="0" y="3063060"/>
        <a:ext cx="11170920" cy="136154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D1E6F2-8F97-4E6A-9C3D-337E0142DB5E}">
      <dsp:nvSpPr>
        <dsp:cNvPr id="0" name=""/>
        <dsp:cNvSpPr/>
      </dsp:nvSpPr>
      <dsp:spPr>
        <a:xfrm>
          <a:off x="0" y="0"/>
          <a:ext cx="3076004" cy="4782168"/>
        </a:xfrm>
        <a:prstGeom prst="rect">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it-IT" sz="1800" kern="1200" baseline="0" dirty="0">
              <a:solidFill>
                <a:schemeClr val="tx1"/>
              </a:solidFill>
              <a:latin typeface="Times New Roman "/>
            </a:rPr>
            <a:t>- Minore che non ha genitori che siano tali secondo il diritto (la madre ha scelto di partorire nell’anonimato, ovvero i genitori sono troppo giovani per poterlo riconoscere);</a:t>
          </a:r>
        </a:p>
        <a:p>
          <a:pPr marL="0" lvl="0" indent="0" algn="just" defTabSz="800100">
            <a:lnSpc>
              <a:spcPct val="90000"/>
            </a:lnSpc>
            <a:spcBef>
              <a:spcPct val="0"/>
            </a:spcBef>
            <a:spcAft>
              <a:spcPct val="35000"/>
            </a:spcAft>
            <a:buNone/>
          </a:pPr>
          <a:endParaRPr lang="it-IT" sz="1800" kern="1200" baseline="0" dirty="0">
            <a:solidFill>
              <a:schemeClr val="tx1"/>
            </a:solidFill>
            <a:latin typeface="Times New Roman "/>
          </a:endParaRPr>
        </a:p>
        <a:p>
          <a:pPr marL="0" lvl="0" indent="0" algn="just" defTabSz="800100">
            <a:lnSpc>
              <a:spcPct val="90000"/>
            </a:lnSpc>
            <a:spcBef>
              <a:spcPct val="0"/>
            </a:spcBef>
            <a:spcAft>
              <a:spcPct val="35000"/>
            </a:spcAft>
            <a:buNone/>
          </a:pPr>
          <a:r>
            <a:rPr lang="it-IT" sz="1800" kern="1200" baseline="0" dirty="0">
              <a:solidFill>
                <a:schemeClr val="tx1"/>
              </a:solidFill>
              <a:latin typeface="Times New Roman "/>
            </a:rPr>
            <a:t>- Minore rimasto orfano di entrambi i genitori;</a:t>
          </a:r>
        </a:p>
        <a:p>
          <a:pPr marL="0" lvl="0" indent="0" algn="just" defTabSz="800100">
            <a:lnSpc>
              <a:spcPct val="90000"/>
            </a:lnSpc>
            <a:spcBef>
              <a:spcPct val="0"/>
            </a:spcBef>
            <a:spcAft>
              <a:spcPct val="35000"/>
            </a:spcAft>
            <a:buNone/>
          </a:pPr>
          <a:endParaRPr lang="it-IT" sz="1800" kern="1200" baseline="0" dirty="0">
            <a:solidFill>
              <a:schemeClr val="tx1"/>
            </a:solidFill>
            <a:latin typeface="Times New Roman "/>
          </a:endParaRPr>
        </a:p>
        <a:p>
          <a:pPr marL="0" lvl="0" indent="0" algn="just" defTabSz="800100">
            <a:lnSpc>
              <a:spcPct val="90000"/>
            </a:lnSpc>
            <a:spcBef>
              <a:spcPct val="0"/>
            </a:spcBef>
            <a:spcAft>
              <a:spcPct val="35000"/>
            </a:spcAft>
            <a:buNone/>
          </a:pPr>
          <a:r>
            <a:rPr lang="it-IT" sz="1800" kern="1200" baseline="0" dirty="0">
              <a:solidFill>
                <a:schemeClr val="tx1"/>
              </a:solidFill>
              <a:latin typeface="Times New Roman "/>
            </a:rPr>
            <a:t>- Minore maltrattato dai genitori, che gli usano violenza fisica o psicologica, lo trascurano gravemente, o sono irrimediabilmente incapaci sul piano educativo.</a:t>
          </a:r>
        </a:p>
      </dsp:txBody>
      <dsp:txXfrm>
        <a:off x="0" y="0"/>
        <a:ext cx="3076004" cy="4782168"/>
      </dsp:txXfrm>
    </dsp:sp>
    <dsp:sp modelId="{933809F6-5764-4802-86B0-9B315DE73C9D}">
      <dsp:nvSpPr>
        <dsp:cNvPr id="0" name=""/>
        <dsp:cNvSpPr/>
      </dsp:nvSpPr>
      <dsp:spPr>
        <a:xfrm>
          <a:off x="3386177" y="2009659"/>
          <a:ext cx="657567" cy="762849"/>
        </a:xfrm>
        <a:prstGeom prst="rightArrow">
          <a:avLst>
            <a:gd name="adj1" fmla="val 60000"/>
            <a:gd name="adj2" fmla="val 50000"/>
          </a:avLst>
        </a:prstGeom>
        <a:solidFill>
          <a:schemeClr val="accent2">
            <a:lumMod val="40000"/>
            <a:lumOff val="6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it-IT" sz="2400" kern="1200"/>
        </a:p>
      </dsp:txBody>
      <dsp:txXfrm>
        <a:off x="3386177" y="2162229"/>
        <a:ext cx="460297" cy="457709"/>
      </dsp:txXfrm>
    </dsp:sp>
    <dsp:sp modelId="{C439D421-CFE5-4379-A06E-80056E106499}">
      <dsp:nvSpPr>
        <dsp:cNvPr id="0" name=""/>
        <dsp:cNvSpPr/>
      </dsp:nvSpPr>
      <dsp:spPr>
        <a:xfrm>
          <a:off x="4316697" y="1366775"/>
          <a:ext cx="3076004" cy="2048616"/>
        </a:xfrm>
        <a:prstGeom prst="rect">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it-IT" sz="3000" kern="1200" dirty="0">
              <a:solidFill>
                <a:schemeClr val="tx1"/>
              </a:solidFill>
              <a:latin typeface="Times New Roman "/>
            </a:rPr>
            <a:t>Situazione non reversibile di abbandono morale e materiale</a:t>
          </a:r>
        </a:p>
      </dsp:txBody>
      <dsp:txXfrm>
        <a:off x="4316697" y="1366775"/>
        <a:ext cx="3076004" cy="2048616"/>
      </dsp:txXfrm>
    </dsp:sp>
    <dsp:sp modelId="{946181EC-A9D6-49B7-A139-D00F972D82D1}">
      <dsp:nvSpPr>
        <dsp:cNvPr id="0" name=""/>
        <dsp:cNvSpPr/>
      </dsp:nvSpPr>
      <dsp:spPr>
        <a:xfrm>
          <a:off x="7700302" y="2009659"/>
          <a:ext cx="652112" cy="762849"/>
        </a:xfrm>
        <a:prstGeom prst="rightArrow">
          <a:avLst>
            <a:gd name="adj1" fmla="val 60000"/>
            <a:gd name="adj2" fmla="val 50000"/>
          </a:avLst>
        </a:prstGeom>
        <a:solidFill>
          <a:schemeClr val="accent2">
            <a:lumMod val="40000"/>
            <a:lumOff val="6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it-IT" sz="2400" kern="1200"/>
        </a:p>
      </dsp:txBody>
      <dsp:txXfrm>
        <a:off x="7700302" y="2162229"/>
        <a:ext cx="456478" cy="457709"/>
      </dsp:txXfrm>
    </dsp:sp>
    <dsp:sp modelId="{48BF38EE-945E-44F1-985E-872F1023ACF5}">
      <dsp:nvSpPr>
        <dsp:cNvPr id="0" name=""/>
        <dsp:cNvSpPr/>
      </dsp:nvSpPr>
      <dsp:spPr>
        <a:xfrm>
          <a:off x="8623104" y="1366775"/>
          <a:ext cx="3076004" cy="2048616"/>
        </a:xfrm>
        <a:prstGeom prst="rect">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it-IT" sz="3000" kern="1200" dirty="0">
              <a:solidFill>
                <a:schemeClr val="tx1"/>
              </a:solidFill>
              <a:latin typeface="Times New Roman "/>
            </a:rPr>
            <a:t>Dichiarazione di adottabilità (</a:t>
          </a:r>
          <a:r>
            <a:rPr lang="it-IT" sz="3000" i="1" kern="1200" dirty="0" err="1">
              <a:solidFill>
                <a:schemeClr val="tx1"/>
              </a:solidFill>
              <a:latin typeface="Times New Roman "/>
            </a:rPr>
            <a:t>extrema</a:t>
          </a:r>
          <a:r>
            <a:rPr lang="it-IT" sz="3000" i="1" kern="1200" dirty="0">
              <a:solidFill>
                <a:schemeClr val="tx1"/>
              </a:solidFill>
              <a:latin typeface="Times New Roman "/>
            </a:rPr>
            <a:t> ratio</a:t>
          </a:r>
          <a:r>
            <a:rPr lang="it-IT" sz="3000" kern="1200" dirty="0">
              <a:solidFill>
                <a:schemeClr val="tx1"/>
              </a:solidFill>
              <a:latin typeface="Times New Roman "/>
            </a:rPr>
            <a:t>)</a:t>
          </a:r>
        </a:p>
      </dsp:txBody>
      <dsp:txXfrm>
        <a:off x="8623104" y="1366775"/>
        <a:ext cx="3076004" cy="204861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B541C3-0F89-4C14-B85C-D5928F39D348}">
      <dsp:nvSpPr>
        <dsp:cNvPr id="0" name=""/>
        <dsp:cNvSpPr/>
      </dsp:nvSpPr>
      <dsp:spPr>
        <a:xfrm>
          <a:off x="0" y="2013"/>
          <a:ext cx="7707911" cy="968436"/>
        </a:xfrm>
        <a:prstGeom prst="roundRect">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it-IT" sz="1600" kern="1200" dirty="0">
              <a:solidFill>
                <a:schemeClr val="tx1"/>
              </a:solidFill>
              <a:latin typeface="Times New Roman" panose="02020603050405020304" pitchFamily="18" charset="0"/>
              <a:cs typeface="Times New Roman" panose="02020603050405020304" pitchFamily="18" charset="0"/>
            </a:rPr>
            <a:t>Non è un concetto determinato dalla legge, ma va riscostruito in concreto, tenendo conto delle condizioni personali, economiche, sociali, culturali e ambientali nelle quali il minore si viene a trovare;</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47275" y="49288"/>
        <a:ext cx="7613361" cy="873886"/>
      </dsp:txXfrm>
    </dsp:sp>
    <dsp:sp modelId="{761C4DAC-3BEA-46B7-B8AF-E0AF33D329B5}">
      <dsp:nvSpPr>
        <dsp:cNvPr id="0" name=""/>
        <dsp:cNvSpPr/>
      </dsp:nvSpPr>
      <dsp:spPr>
        <a:xfrm>
          <a:off x="0" y="983176"/>
          <a:ext cx="7707911" cy="968436"/>
        </a:xfrm>
        <a:prstGeom prst="roundRect">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it-IT" sz="1400" kern="1200" dirty="0">
              <a:solidFill>
                <a:schemeClr val="tx1"/>
              </a:solidFill>
              <a:latin typeface="Times New Roman" panose="02020603050405020304" pitchFamily="18" charset="0"/>
              <a:cs typeface="Times New Roman" panose="02020603050405020304" pitchFamily="18" charset="0"/>
            </a:rPr>
            <a:t>«Sono dichiarati in stato di adottabilità dal tribunale per i minorenni del distretto nel quale si trovano, i minori di cui sia accertata la situazione di abbandono perché privi di assistenza morale e materiale da parte dei genitori o dei parenti tenuti a provvedervi, purché la mancanza di assistenza non sia dovuta a causa di forza maggiore di carattere transitorio.» (art. 8, l. 4 maggio 1983, n. 184);</a:t>
          </a:r>
          <a:endParaRPr lang="en-US" sz="1400" kern="1200" dirty="0">
            <a:solidFill>
              <a:schemeClr val="tx1"/>
            </a:solidFill>
            <a:latin typeface="Times New Roman" panose="02020603050405020304" pitchFamily="18" charset="0"/>
            <a:cs typeface="Times New Roman" panose="02020603050405020304" pitchFamily="18" charset="0"/>
          </a:endParaRPr>
        </a:p>
      </dsp:txBody>
      <dsp:txXfrm>
        <a:off x="47275" y="1030451"/>
        <a:ext cx="7613361" cy="873886"/>
      </dsp:txXfrm>
    </dsp:sp>
    <dsp:sp modelId="{9C063A9D-8652-4686-8574-2C01EFBC5607}">
      <dsp:nvSpPr>
        <dsp:cNvPr id="0" name=""/>
        <dsp:cNvSpPr/>
      </dsp:nvSpPr>
      <dsp:spPr>
        <a:xfrm>
          <a:off x="0" y="1964339"/>
          <a:ext cx="7707911" cy="968436"/>
        </a:xfrm>
        <a:prstGeom prst="roundRect">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it-IT" sz="1600" kern="1200" dirty="0">
              <a:solidFill>
                <a:schemeClr val="tx1"/>
              </a:solidFill>
              <a:latin typeface="Times New Roman" panose="02020603050405020304" pitchFamily="18" charset="0"/>
              <a:cs typeface="Times New Roman" panose="02020603050405020304" pitchFamily="18" charset="0"/>
            </a:rPr>
            <a:t>La mancanza di assistenza morale e materiale deve riguardare non solo i genitori, ma anche i parenti tenuti a provvedere all’assistenza (secondo l’opinione prevalente, i parenti fino al quarto grado);</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47275" y="2011614"/>
        <a:ext cx="7613361" cy="873886"/>
      </dsp:txXfrm>
    </dsp:sp>
    <dsp:sp modelId="{99DF31C8-761F-445D-AF71-EAF9FE54BC98}">
      <dsp:nvSpPr>
        <dsp:cNvPr id="0" name=""/>
        <dsp:cNvSpPr/>
      </dsp:nvSpPr>
      <dsp:spPr>
        <a:xfrm>
          <a:off x="0" y="2945503"/>
          <a:ext cx="7707911" cy="968436"/>
        </a:xfrm>
        <a:prstGeom prst="roundRect">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it-IT" sz="1600" kern="1200" dirty="0">
              <a:solidFill>
                <a:schemeClr val="tx1"/>
              </a:solidFill>
              <a:latin typeface="Times New Roman" panose="02020603050405020304" pitchFamily="18" charset="0"/>
              <a:cs typeface="Times New Roman" panose="02020603050405020304" pitchFamily="18" charset="0"/>
            </a:rPr>
            <a:t>Per quanto attiene alla mancanza di assistenza morale e materiale, non è necessario che coesistano, essendo sufficiente il mero deficit di assistenza morale a giustificare la dichiarazione di adottabilità;</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47275" y="2992778"/>
        <a:ext cx="7613361" cy="873886"/>
      </dsp:txXfrm>
    </dsp:sp>
    <dsp:sp modelId="{700671BA-128B-4D7B-8D87-0E6718FD5568}">
      <dsp:nvSpPr>
        <dsp:cNvPr id="0" name=""/>
        <dsp:cNvSpPr/>
      </dsp:nvSpPr>
      <dsp:spPr>
        <a:xfrm>
          <a:off x="0" y="3926666"/>
          <a:ext cx="7707911" cy="968436"/>
        </a:xfrm>
        <a:prstGeom prst="roundRect">
          <a:avLst/>
        </a:prstGeom>
        <a:solidFill>
          <a:schemeClr val="bg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it-IT" sz="1600" kern="1200" dirty="0">
              <a:solidFill>
                <a:schemeClr val="tx1"/>
              </a:solidFill>
              <a:latin typeface="Times New Roman" panose="02020603050405020304" pitchFamily="18" charset="0"/>
              <a:cs typeface="Times New Roman" panose="02020603050405020304" pitchFamily="18" charset="0"/>
            </a:rPr>
            <a:t>«Le condizioni di indigenza dei genitori o del genitore esercente la potestà genitoriale non possono essere di ostacolo all'esercizio del diritto del minore alla propria famiglia. A tal fine a favore della famiglia sono disposti interventi di sostegno e di aiuto.» (Art. 1, l. 4 maggio 1983, n. 184);</a:t>
          </a:r>
          <a:endParaRPr lang="en-US" sz="1600" kern="1200" dirty="0">
            <a:solidFill>
              <a:schemeClr val="tx1"/>
            </a:solidFill>
            <a:latin typeface="Times New Roman" panose="02020603050405020304" pitchFamily="18" charset="0"/>
            <a:cs typeface="Times New Roman" panose="02020603050405020304" pitchFamily="18" charset="0"/>
          </a:endParaRPr>
        </a:p>
      </dsp:txBody>
      <dsp:txXfrm>
        <a:off x="47275" y="3973941"/>
        <a:ext cx="7613361" cy="873886"/>
      </dsp:txXfrm>
    </dsp:sp>
    <dsp:sp modelId="{E056096F-2014-49D6-A11C-9EB921D60655}">
      <dsp:nvSpPr>
        <dsp:cNvPr id="0" name=""/>
        <dsp:cNvSpPr/>
      </dsp:nvSpPr>
      <dsp:spPr>
        <a:xfrm>
          <a:off x="0" y="4907829"/>
          <a:ext cx="7707911" cy="968436"/>
        </a:xfrm>
        <a:prstGeom prst="roundRect">
          <a:avLst/>
        </a:prstGeom>
        <a:solidFill>
          <a:schemeClr val="bg1">
            <a:lumMod val="6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it-IT" sz="1600" kern="1200" dirty="0">
              <a:solidFill>
                <a:schemeClr val="tx1"/>
              </a:solidFill>
              <a:latin typeface="Times New Roman" panose="02020603050405020304" pitchFamily="18" charset="0"/>
              <a:cs typeface="Times New Roman" panose="02020603050405020304" pitchFamily="18" charset="0"/>
            </a:rPr>
            <a:t>Dunque, se il difetto di assistenza materiale dipende dalla difficoltà economica dei genitori, non può comportare la dichiarazione dello stato di adottabilità, ma va superato mediante interventi di sostegno sociale.</a:t>
          </a:r>
          <a:endParaRPr lang="en-US" sz="500" kern="1200" dirty="0"/>
        </a:p>
      </dsp:txBody>
      <dsp:txXfrm>
        <a:off x="47275" y="4955104"/>
        <a:ext cx="7613361" cy="87388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E2677E-E42C-491F-AD17-1EB384DEA4E8}">
      <dsp:nvSpPr>
        <dsp:cNvPr id="0" name=""/>
        <dsp:cNvSpPr/>
      </dsp:nvSpPr>
      <dsp:spPr>
        <a:xfrm>
          <a:off x="0" y="449855"/>
          <a:ext cx="10506991" cy="2101050"/>
        </a:xfrm>
        <a:prstGeom prst="rect">
          <a:avLst/>
        </a:prstGeom>
        <a:solidFill>
          <a:schemeClr val="lt1">
            <a:alpha val="90000"/>
            <a:hueOff val="0"/>
            <a:satOff val="0"/>
            <a:lumOff val="0"/>
            <a:alphaOff val="0"/>
          </a:schemeClr>
        </a:solidFill>
        <a:ln w="12700" cap="flat" cmpd="sng" algn="ctr">
          <a:solidFill>
            <a:srgbClr val="0070C0"/>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15459" tIns="604012" rIns="815459" bIns="206248" numCol="1" spcCol="1270" anchor="t" anchorCtr="0">
          <a:noAutofit/>
        </a:bodyPr>
        <a:lstStyle/>
        <a:p>
          <a:pPr marL="285750" lvl="1" indent="-285750" algn="l" defTabSz="1289050">
            <a:lnSpc>
              <a:spcPct val="90000"/>
            </a:lnSpc>
            <a:spcBef>
              <a:spcPct val="0"/>
            </a:spcBef>
            <a:spcAft>
              <a:spcPct val="15000"/>
            </a:spcAft>
            <a:buChar char="•"/>
          </a:pPr>
          <a:r>
            <a:rPr lang="it-IT" sz="2900" b="0" i="0" kern="1200" baseline="0" dirty="0">
              <a:latin typeface="Times New Roman" panose="02020603050405020304" pitchFamily="18" charset="0"/>
              <a:cs typeface="Times New Roman" panose="02020603050405020304" pitchFamily="18" charset="0"/>
            </a:rPr>
            <a:t>Oggettività</a:t>
          </a:r>
          <a:endParaRPr lang="en-US" sz="2900" kern="1200" dirty="0">
            <a:latin typeface="Times New Roman" panose="02020603050405020304" pitchFamily="18" charset="0"/>
            <a:cs typeface="Times New Roman" panose="02020603050405020304" pitchFamily="18" charset="0"/>
          </a:endParaRPr>
        </a:p>
        <a:p>
          <a:pPr marL="285750" lvl="1" indent="-285750" algn="l" defTabSz="1289050">
            <a:lnSpc>
              <a:spcPct val="90000"/>
            </a:lnSpc>
            <a:spcBef>
              <a:spcPct val="0"/>
            </a:spcBef>
            <a:spcAft>
              <a:spcPct val="15000"/>
            </a:spcAft>
            <a:buChar char="•"/>
          </a:pPr>
          <a:r>
            <a:rPr lang="it-IT" sz="2900" b="0" i="0" kern="1200" baseline="0" dirty="0">
              <a:latin typeface="Times New Roman" panose="02020603050405020304" pitchFamily="18" charset="0"/>
              <a:cs typeface="Times New Roman" panose="02020603050405020304" pitchFamily="18" charset="0"/>
            </a:rPr>
            <a:t>Gravità</a:t>
          </a:r>
          <a:endParaRPr lang="en-US" sz="2900" kern="1200" dirty="0">
            <a:latin typeface="Times New Roman" panose="02020603050405020304" pitchFamily="18" charset="0"/>
            <a:cs typeface="Times New Roman" panose="02020603050405020304" pitchFamily="18" charset="0"/>
          </a:endParaRPr>
        </a:p>
        <a:p>
          <a:pPr marL="285750" lvl="1" indent="-285750" algn="l" defTabSz="1289050">
            <a:lnSpc>
              <a:spcPct val="90000"/>
            </a:lnSpc>
            <a:spcBef>
              <a:spcPct val="0"/>
            </a:spcBef>
            <a:spcAft>
              <a:spcPct val="15000"/>
            </a:spcAft>
            <a:buChar char="•"/>
          </a:pPr>
          <a:r>
            <a:rPr lang="it-IT" sz="2900" b="0" i="0" kern="1200" baseline="0" dirty="0">
              <a:latin typeface="Times New Roman" panose="02020603050405020304" pitchFamily="18" charset="0"/>
              <a:cs typeface="Times New Roman" panose="02020603050405020304" pitchFamily="18" charset="0"/>
            </a:rPr>
            <a:t>Permanenza</a:t>
          </a:r>
          <a:endParaRPr lang="en-US" sz="2900" kern="1200" dirty="0">
            <a:latin typeface="Times New Roman" panose="02020603050405020304" pitchFamily="18" charset="0"/>
            <a:cs typeface="Times New Roman" panose="02020603050405020304" pitchFamily="18" charset="0"/>
          </a:endParaRPr>
        </a:p>
      </dsp:txBody>
      <dsp:txXfrm>
        <a:off x="0" y="449855"/>
        <a:ext cx="10506991" cy="2101050"/>
      </dsp:txXfrm>
    </dsp:sp>
    <dsp:sp modelId="{258F2B95-5246-4CF6-8E3D-26AE0CC898DA}">
      <dsp:nvSpPr>
        <dsp:cNvPr id="0" name=""/>
        <dsp:cNvSpPr/>
      </dsp:nvSpPr>
      <dsp:spPr>
        <a:xfrm>
          <a:off x="504566" y="0"/>
          <a:ext cx="7354893" cy="856080"/>
        </a:xfrm>
        <a:prstGeom prst="roundRect">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7997" tIns="0" rIns="277997" bIns="0" numCol="1" spcCol="1270" anchor="ctr" anchorCtr="0">
          <a:noAutofit/>
        </a:bodyPr>
        <a:lstStyle/>
        <a:p>
          <a:pPr marL="0" lvl="0" indent="0" algn="l" defTabSz="1289050">
            <a:lnSpc>
              <a:spcPct val="90000"/>
            </a:lnSpc>
            <a:spcBef>
              <a:spcPct val="0"/>
            </a:spcBef>
            <a:spcAft>
              <a:spcPct val="35000"/>
            </a:spcAft>
            <a:buNone/>
          </a:pPr>
          <a:r>
            <a:rPr lang="it-IT" sz="2900" b="0" i="0" kern="1200" baseline="0" dirty="0">
              <a:solidFill>
                <a:schemeClr val="tx1"/>
              </a:solidFill>
              <a:latin typeface="Times New Roman" panose="02020603050405020304" pitchFamily="18" charset="0"/>
              <a:cs typeface="Times New Roman" panose="02020603050405020304" pitchFamily="18" charset="0"/>
            </a:rPr>
            <a:t>Caratteristiche:</a:t>
          </a:r>
          <a:endParaRPr lang="en-US" sz="2900" kern="1200" dirty="0">
            <a:solidFill>
              <a:schemeClr val="tx1"/>
            </a:solidFill>
            <a:latin typeface="Times New Roman" panose="02020603050405020304" pitchFamily="18" charset="0"/>
            <a:cs typeface="Times New Roman" panose="02020603050405020304" pitchFamily="18" charset="0"/>
          </a:endParaRPr>
        </a:p>
      </dsp:txBody>
      <dsp:txXfrm>
        <a:off x="546356" y="41790"/>
        <a:ext cx="7271313" cy="7725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0198A3-4451-417F-9F76-EDB3DC0AC64B}">
      <dsp:nvSpPr>
        <dsp:cNvPr id="0" name=""/>
        <dsp:cNvSpPr/>
      </dsp:nvSpPr>
      <dsp:spPr>
        <a:xfrm>
          <a:off x="0" y="64890"/>
          <a:ext cx="6186871" cy="5728320"/>
        </a:xfrm>
        <a:prstGeom prst="roundRect">
          <a:avLst/>
        </a:prstGeom>
        <a:solidFill>
          <a:schemeClr val="tx2">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it-IT" sz="1700" kern="1200" dirty="0">
              <a:solidFill>
                <a:schemeClr val="tx1"/>
              </a:solidFill>
            </a:rPr>
            <a:t>«La dichiarazione di adottabilità del minore, che comporta un sacrificio della sua primaria esigenza di crescita e sviluppo nella famiglia biologica, è autorizzata dalla legge </a:t>
          </a:r>
          <a:r>
            <a:rPr lang="it-IT" sz="1700" u="sng" kern="1200" dirty="0">
              <a:solidFill>
                <a:schemeClr val="tx1"/>
              </a:solidFill>
            </a:rPr>
            <a:t>non per il mero fatto che ai fini del suo sviluppo fisico e psichico la vita in istituto o presso terzi possa presentarsi come intrinsecamente più adatta</a:t>
          </a:r>
          <a:r>
            <a:rPr lang="it-IT" sz="1700" kern="1200" dirty="0">
              <a:solidFill>
                <a:schemeClr val="tx1"/>
              </a:solidFill>
            </a:rPr>
            <a:t>, ma perché (e solo quando) la vita offerta dai genitori sia talmente inadeguata da far considerare la rescissione del legame familiare come il mezzo per evitare al minore un pregiudizio più consistente. Ne consegue che la dichiarazione di adottabilità non può discendere da un mero apprezzamento circa l'inidoneità dei genitori affetti da rilevanti disturbi e anche da vere e proprie patologie della personalità, quando a tale apprezzamento non si accompagni l'ulteriore </a:t>
          </a:r>
          <a:r>
            <a:rPr lang="it-IT" sz="1700" u="sng" kern="1200" dirty="0">
              <a:solidFill>
                <a:schemeClr val="tx1"/>
              </a:solidFill>
            </a:rPr>
            <a:t>positivo accertamento che tali circostanze abbiano provocato o possano provocare danni gravi e irreversibili alla equilibrata crescita del minore</a:t>
          </a:r>
          <a:r>
            <a:rPr lang="it-IT" sz="1700" kern="1200" dirty="0">
              <a:solidFill>
                <a:schemeClr val="tx1"/>
              </a:solidFill>
            </a:rPr>
            <a:t>.»</a:t>
          </a:r>
          <a:br>
            <a:rPr lang="it-IT" sz="1700" kern="1200" dirty="0">
              <a:solidFill>
                <a:schemeClr val="tx1"/>
              </a:solidFill>
            </a:rPr>
          </a:br>
          <a:r>
            <a:rPr lang="it-IT" sz="1700" kern="1200" dirty="0">
              <a:solidFill>
                <a:schemeClr val="tx1"/>
              </a:solidFill>
            </a:rPr>
            <a:t>(Cass. civ., Sez. I, 05/08/1996, n. 7139)</a:t>
          </a:r>
          <a:br>
            <a:rPr lang="it-IT" sz="1700" kern="1200" dirty="0"/>
          </a:br>
          <a:br>
            <a:rPr lang="it-IT" sz="1700" kern="1200" dirty="0"/>
          </a:br>
          <a:endParaRPr lang="it-IT" sz="1700" kern="1200" dirty="0"/>
        </a:p>
      </dsp:txBody>
      <dsp:txXfrm>
        <a:off x="279634" y="344524"/>
        <a:ext cx="5627603" cy="516905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BAEAD5-91BB-45B7-8BE4-9B8C30E8688B}">
      <dsp:nvSpPr>
        <dsp:cNvPr id="0" name=""/>
        <dsp:cNvSpPr/>
      </dsp:nvSpPr>
      <dsp:spPr>
        <a:xfrm>
          <a:off x="0" y="138161"/>
          <a:ext cx="4960199" cy="5601959"/>
        </a:xfrm>
        <a:prstGeom prst="roundRect">
          <a:avLst/>
        </a:prstGeom>
        <a:solidFill>
          <a:schemeClr val="tx2">
            <a:lumMod val="25000"/>
            <a:lumOff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it-IT" sz="1900" kern="1200" dirty="0">
              <a:solidFill>
                <a:schemeClr val="tx1"/>
              </a:solidFill>
            </a:rPr>
            <a:t>«In tema di adozione di minori, le carenze educative, le anomalie del carattere o della personalità e, a maggior ragione, le abitudini di vita disordinate o il particolare e non condivisibile modo di intendere la vita o i rapporti umani dei genitori </a:t>
          </a:r>
          <a:r>
            <a:rPr lang="it-IT" sz="1900" u="sng" kern="1200" dirty="0">
              <a:solidFill>
                <a:schemeClr val="tx1"/>
              </a:solidFill>
            </a:rPr>
            <a:t>non sono situazioni che di per sé possono giustificare la dichiarazione di stato di adottabilità </a:t>
          </a:r>
          <a:r>
            <a:rPr lang="it-IT" sz="1900" kern="1200" dirty="0">
              <a:solidFill>
                <a:schemeClr val="tx1"/>
              </a:solidFill>
            </a:rPr>
            <a:t>del figlio minore, essendo a tal fine </a:t>
          </a:r>
          <a:r>
            <a:rPr lang="it-IT" sz="1900" u="sng" kern="1200" dirty="0">
              <a:solidFill>
                <a:schemeClr val="tx1"/>
              </a:solidFill>
            </a:rPr>
            <a:t>indispensabile </a:t>
          </a:r>
          <a:r>
            <a:rPr lang="it-IT" sz="1900" kern="1200" dirty="0">
              <a:solidFill>
                <a:schemeClr val="tx1"/>
              </a:solidFill>
            </a:rPr>
            <a:t>l'ulteriore accertamento che da tali circostanze siano derivati o possano derivare </a:t>
          </a:r>
          <a:r>
            <a:rPr lang="it-IT" sz="1900" u="sng" kern="1200" dirty="0">
              <a:solidFill>
                <a:schemeClr val="tx1"/>
              </a:solidFill>
            </a:rPr>
            <a:t>danni molto gravi ed irreversibili all'equilibrata e sana crescita psicofisica del minore</a:t>
          </a:r>
          <a:r>
            <a:rPr lang="it-IT" sz="1900" kern="1200" dirty="0">
              <a:solidFill>
                <a:schemeClr val="tx1"/>
              </a:solidFill>
            </a:rPr>
            <a:t> medesimo, ossia che ne sia conseguita una "situazione di abbandono" di quest'ultimo.»</a:t>
          </a:r>
          <a:br>
            <a:rPr lang="it-IT" sz="1900" kern="1200" dirty="0">
              <a:solidFill>
                <a:schemeClr val="tx1"/>
              </a:solidFill>
            </a:rPr>
          </a:br>
          <a:r>
            <a:rPr lang="it-IT" sz="1900" kern="1200" dirty="0">
              <a:solidFill>
                <a:schemeClr val="tx1"/>
              </a:solidFill>
            </a:rPr>
            <a:t>(Cass. civ., Sez. I, 22/07/1996, n. 6555)</a:t>
          </a:r>
        </a:p>
      </dsp:txBody>
      <dsp:txXfrm>
        <a:off x="242137" y="380298"/>
        <a:ext cx="4475925" cy="511768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F3191F-2738-4DFE-89AB-3E4AB18D7521}">
      <dsp:nvSpPr>
        <dsp:cNvPr id="0" name=""/>
        <dsp:cNvSpPr/>
      </dsp:nvSpPr>
      <dsp:spPr>
        <a:xfrm>
          <a:off x="0" y="72711"/>
          <a:ext cx="11120120" cy="1318590"/>
        </a:xfrm>
        <a:prstGeom prst="roundRect">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it-IT" sz="2300" kern="1200" dirty="0">
              <a:solidFill>
                <a:schemeClr val="tx1"/>
              </a:solidFill>
            </a:rPr>
            <a:t>«[…] coniugi uniti in matrimonio da almeno tre anni. Tra i coniugi non deve sussistere e non deve avere avuto luogo negli ultimi tre anni separazione personale neppure di fatto.» (anche convivenza </a:t>
          </a:r>
          <a:r>
            <a:rPr lang="it-IT" sz="2300" i="1" kern="1200" dirty="0">
              <a:solidFill>
                <a:schemeClr val="tx1"/>
              </a:solidFill>
            </a:rPr>
            <a:t>more uxorio </a:t>
          </a:r>
          <a:r>
            <a:rPr lang="it-IT" sz="2300" kern="1200" dirty="0">
              <a:solidFill>
                <a:schemeClr val="tx1"/>
              </a:solidFill>
            </a:rPr>
            <a:t>prima del matrimonio)</a:t>
          </a:r>
        </a:p>
      </dsp:txBody>
      <dsp:txXfrm>
        <a:off x="64368" y="137079"/>
        <a:ext cx="10991384" cy="1189854"/>
      </dsp:txXfrm>
    </dsp:sp>
    <dsp:sp modelId="{4E7E3905-B8C0-456A-B7FE-7E2099CE0CC0}">
      <dsp:nvSpPr>
        <dsp:cNvPr id="0" name=""/>
        <dsp:cNvSpPr/>
      </dsp:nvSpPr>
      <dsp:spPr>
        <a:xfrm>
          <a:off x="0" y="1457541"/>
          <a:ext cx="11120120" cy="1318590"/>
        </a:xfrm>
        <a:prstGeom prst="roundRect">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it-IT" sz="2300" kern="1200" dirty="0">
              <a:solidFill>
                <a:schemeClr val="tx1"/>
              </a:solidFill>
            </a:rPr>
            <a:t>«L'età degli adottanti deve superare di almeno diciotto e di non più di quarantacinque anni l'età dell'adottando.» (eccezioni comma 6°)</a:t>
          </a:r>
        </a:p>
      </dsp:txBody>
      <dsp:txXfrm>
        <a:off x="64368" y="1521909"/>
        <a:ext cx="10991384" cy="1189854"/>
      </dsp:txXfrm>
    </dsp:sp>
    <dsp:sp modelId="{FB977B13-FB22-4929-B02C-BC89F337C225}">
      <dsp:nvSpPr>
        <dsp:cNvPr id="0" name=""/>
        <dsp:cNvSpPr/>
      </dsp:nvSpPr>
      <dsp:spPr>
        <a:xfrm>
          <a:off x="0" y="2842371"/>
          <a:ext cx="11120120" cy="1318590"/>
        </a:xfrm>
        <a:prstGeom prst="roundRect">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it-IT" sz="2300" kern="1200" dirty="0">
              <a:solidFill>
                <a:schemeClr val="tx1"/>
              </a:solidFill>
            </a:rPr>
            <a:t>«I coniugi devono essere affettivamente idonei e capaci di educare, istruire e mantenere i minori che intendano adottare.»</a:t>
          </a:r>
        </a:p>
      </dsp:txBody>
      <dsp:txXfrm>
        <a:off x="64368" y="2906739"/>
        <a:ext cx="10991384" cy="1189854"/>
      </dsp:txXfrm>
    </dsp:sp>
  </dsp:spTree>
</dsp:drawing>
</file>

<file path=ppt/diagrams/layout1.xml><?xml version="1.0" encoding="utf-8"?>
<dgm:layoutDef xmlns:dgm="http://schemas.openxmlformats.org/drawingml/2006/diagram" xmlns:a="http://schemas.openxmlformats.org/drawingml/2006/main" uniqueId="urn:microsoft.com/office/officeart/2016/7/layout/BasicProcessNew">
  <dgm:title val="Basic Process New"/>
  <dgm:desc val=""/>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fact="0.15"/>
      <dgm:constr type="h" for="ch" forName="sibTrans" op="equ"/>
    </dgm:constrLst>
    <dgm:ruleLst>
      <dgm:rule type="h" for="ch" forName="sibTrans" val="6.75" fact="NaN" max="NaN"/>
      <dgm:rule type="w" for="ch" forName="sibTrans" val="8.75" fact="NaN" max="NaN"/>
    </dgm:ruleLst>
    <dgm:forEach name="nodesForEach" axis="ch" ptType="node">
      <dgm:layoutNode name="node">
        <dgm:varLst>
          <dgm:bulletEnabled val="1"/>
        </dgm:varLst>
        <dgm:alg type="tx"/>
        <dgm:shape xmlns:r="http://schemas.openxmlformats.org/officeDocument/2006/relationships" type="rect" r:blip="">
          <dgm:adjLst>
            <dgm:adj idx="1" val="0.1"/>
          </dgm:adjLst>
        </dgm:shape>
        <dgm:presOf axis="desOrSelf" ptType="node"/>
        <dgm:constrLst>
          <dgm:constr type="h" refType="w" fact="0.6"/>
          <dgm:constr type="lMarg" val="12"/>
          <dgm:constr type="rMarg" val="12"/>
          <dgm:constr type="tMarg" val="12"/>
          <dgm:constr type="bMarg" val="12"/>
        </dgm:constrLst>
        <dgm:ruleLst>
          <dgm:rule type="primFontSz" val="11" fact="NaN" max="NaN"/>
          <dgm:rule type="primFontSz" val="18" fact="NaN" max="NaN"/>
          <dgm:rule type="h" val="NaN" fact="1.5" max="NaN"/>
          <dgm:rule type="primFontSz" val="11" fact="NaN" max="NaN"/>
          <dgm:rule type="h" val="INF" fact="NaN" max="NaN"/>
        </dgm:ruleLst>
      </dgm:layoutNode>
      <dgm:forEach name="sibTransForEach" axis="followSib" ptType="sibTrans" cnt="1">
        <dgm:layoutNode name="sibTransSpacerBeforeConnector" styleLbl="node1">
          <dgm:alg type="sp"/>
          <dgm:shape xmlns:r="http://schemas.openxmlformats.org/officeDocument/2006/relationships" r:blip="">
            <dgm:adjLst/>
          </dgm:shape>
          <dgm:constrLst>
            <dgm:constr type="w" val="4.5"/>
          </dgm:constrLst>
          <dgm:presOf/>
          <dgm:ruleLst>
            <dgm:rule type="w" val="4.5" fact="NaN" max="NaN"/>
          </dgm:ruleLst>
        </dgm:layoutNode>
        <dgm:layoutNode name="sibTrans" styleLbl="node1">
          <dgm:alg type="sp"/>
          <dgm:shape xmlns:r="http://schemas.openxmlformats.org/officeDocument/2006/relationships" type="rightArrow" r:blip="">
            <dgm:adjLst>
              <dgm:adj idx="1" val="0.5"/>
            </dgm:adjLst>
          </dgm:shape>
          <dgm:presOf axis="self"/>
          <dgm:constrLst>
            <dgm:constr type="h" val="6.75"/>
          </dgm:constrLst>
          <dgm:ruleLst>
            <dgm:rule type="h" val="6.75" fact="NaN" max="NaN"/>
            <dgm:rule type="w" val="8.75" fact="NaN" max="NaN"/>
          </dgm:ruleLst>
        </dgm:layoutNode>
        <dgm:layoutNode name="sibTransSpacerAfterConnector">
          <dgm:alg type="sp"/>
          <dgm:shape xmlns:r="http://schemas.openxmlformats.org/officeDocument/2006/relationships" r:blip="">
            <dgm:adjLst/>
          </dgm:shape>
          <dgm:constrLst>
            <dgm:constr type="w" val="4.5"/>
          </dgm:constrLst>
          <dgm:presOf/>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1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D191C6-241A-46FD-8595-FE5534B181EC}" type="datetimeFigureOut">
              <a:rPr lang="it-IT" smtClean="0"/>
              <a:t>13/04/2026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EA0C8B-A538-42C1-872B-B8445708F124}" type="slidenum">
              <a:rPr lang="it-IT" smtClean="0"/>
              <a:t>‹N›</a:t>
            </a:fld>
            <a:endParaRPr lang="it-IT"/>
          </a:p>
        </p:txBody>
      </p:sp>
    </p:spTree>
    <p:extLst>
      <p:ext uri="{BB962C8B-B14F-4D97-AF65-F5344CB8AC3E}">
        <p14:creationId xmlns:p14="http://schemas.microsoft.com/office/powerpoint/2010/main" val="3499913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D5EA0C8B-A538-42C1-872B-B8445708F124}" type="slidenum">
              <a:rPr lang="it-IT" smtClean="0"/>
              <a:t>2</a:t>
            </a:fld>
            <a:endParaRPr lang="it-IT"/>
          </a:p>
        </p:txBody>
      </p:sp>
    </p:spTree>
    <p:extLst>
      <p:ext uri="{BB962C8B-B14F-4D97-AF65-F5344CB8AC3E}">
        <p14:creationId xmlns:p14="http://schemas.microsoft.com/office/powerpoint/2010/main" val="1948611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D5EA0C8B-A538-42C1-872B-B8445708F124}" type="slidenum">
              <a:rPr lang="it-IT" smtClean="0"/>
              <a:t>3</a:t>
            </a:fld>
            <a:endParaRPr lang="it-IT"/>
          </a:p>
        </p:txBody>
      </p:sp>
    </p:spTree>
    <p:extLst>
      <p:ext uri="{BB962C8B-B14F-4D97-AF65-F5344CB8AC3E}">
        <p14:creationId xmlns:p14="http://schemas.microsoft.com/office/powerpoint/2010/main" val="28725844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D5EA0C8B-A538-42C1-872B-B8445708F124}" type="slidenum">
              <a:rPr lang="it-IT" smtClean="0"/>
              <a:t>4</a:t>
            </a:fld>
            <a:endParaRPr lang="it-IT"/>
          </a:p>
        </p:txBody>
      </p:sp>
    </p:spTree>
    <p:extLst>
      <p:ext uri="{BB962C8B-B14F-4D97-AF65-F5344CB8AC3E}">
        <p14:creationId xmlns:p14="http://schemas.microsoft.com/office/powerpoint/2010/main" val="1447103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D5EA0C8B-A538-42C1-872B-B8445708F124}" type="slidenum">
              <a:rPr lang="it-IT" smtClean="0"/>
              <a:t>6</a:t>
            </a:fld>
            <a:endParaRPr lang="it-IT"/>
          </a:p>
        </p:txBody>
      </p:sp>
    </p:spTree>
    <p:extLst>
      <p:ext uri="{BB962C8B-B14F-4D97-AF65-F5344CB8AC3E}">
        <p14:creationId xmlns:p14="http://schemas.microsoft.com/office/powerpoint/2010/main" val="16993425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342FE-E00B-4FAF-8F73-F722060EBA12}"/>
              </a:ext>
            </a:extLst>
          </p:cNvPr>
          <p:cNvSpPr>
            <a:spLocks noGrp="1"/>
          </p:cNvSpPr>
          <p:nvPr>
            <p:ph type="ctrTitle"/>
          </p:nvPr>
        </p:nvSpPr>
        <p:spPr>
          <a:xfrm>
            <a:off x="482600" y="978408"/>
            <a:ext cx="10506991" cy="2531555"/>
          </a:xfrm>
          <a:prstGeom prst="rect">
            <a:avLst/>
          </a:prstGeom>
        </p:spPr>
        <p:txBody>
          <a:bodyPr anchor="b"/>
          <a:lstStyle>
            <a:lvl1pPr algn="l">
              <a:defRPr sz="6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7C1CCE2-4461-473E-B23C-34C8CCF04B3A}"/>
              </a:ext>
            </a:extLst>
          </p:cNvPr>
          <p:cNvSpPr>
            <a:spLocks noGrp="1"/>
          </p:cNvSpPr>
          <p:nvPr>
            <p:ph type="subTitle" idx="1"/>
          </p:nvPr>
        </p:nvSpPr>
        <p:spPr>
          <a:xfrm>
            <a:off x="482600" y="3602038"/>
            <a:ext cx="10506991" cy="2277554"/>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0FAA551A-CE2F-4E35-A714-B1F04D4B4E8E}"/>
              </a:ext>
            </a:extLst>
          </p:cNvPr>
          <p:cNvSpPr>
            <a:spLocks noGrp="1"/>
          </p:cNvSpPr>
          <p:nvPr>
            <p:ph type="dt" sz="half" idx="10"/>
          </p:nvPr>
        </p:nvSpPr>
        <p:spPr/>
        <p:txBody>
          <a:bodyPr/>
          <a:lstStyle/>
          <a:p>
            <a:fld id="{81B8F32D-D8B6-4B9E-9CBF-DCAC30B7B93D}" type="datetimeFigureOut">
              <a:rPr lang="en-US" smtClean="0"/>
              <a:t>4/13/2026</a:t>
            </a:fld>
            <a:endParaRPr lang="en-US"/>
          </a:p>
        </p:txBody>
      </p:sp>
      <p:sp>
        <p:nvSpPr>
          <p:cNvPr id="5" name="Footer Placeholder 4">
            <a:extLst>
              <a:ext uri="{FF2B5EF4-FFF2-40B4-BE49-F238E27FC236}">
                <a16:creationId xmlns:a16="http://schemas.microsoft.com/office/drawing/2014/main" id="{26B5C907-6594-4DFF-A32B-449C3BA968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376D75-E9DA-4660-AC52-51BA63FCB94D}"/>
              </a:ext>
            </a:extLst>
          </p:cNvPr>
          <p:cNvSpPr>
            <a:spLocks noGrp="1"/>
          </p:cNvSpPr>
          <p:nvPr>
            <p:ph type="sldNum" sz="quarter" idx="12"/>
          </p:nvPr>
        </p:nvSpPr>
        <p:spPr/>
        <p:txBody>
          <a:bodyPr/>
          <a:lstStyle/>
          <a:p>
            <a:fld id="{60553ECD-7F6D-420D-93CA-D8D15EB427AC}" type="slidenum">
              <a:rPr lang="en-US" smtClean="0"/>
              <a:t>‹N›</a:t>
            </a:fld>
            <a:endParaRPr lang="en-US"/>
          </a:p>
        </p:txBody>
      </p:sp>
      <p:cxnSp>
        <p:nvCxnSpPr>
          <p:cNvPr id="10" name="Straight Connector 9">
            <a:extLst>
              <a:ext uri="{FF2B5EF4-FFF2-40B4-BE49-F238E27FC236}">
                <a16:creationId xmlns:a16="http://schemas.microsoft.com/office/drawing/2014/main" id="{A2EFA84C-D756-4DC7-AA46-68D776F37FA4}"/>
              </a:ext>
              <a:ext uri="{C183D7F6-B498-43B3-948B-1728B52AA6E4}">
                <adec:decorative xmlns:adec="http://schemas.microsoft.com/office/drawing/2017/decorative" val="1"/>
              </a:ext>
            </a:extLst>
          </p:cNvPr>
          <p:cNvCxnSpPr>
            <a:cxnSpLocks/>
          </p:cNvCxnSpPr>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702435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1999A10-4355-4A13-B008-196B21ABEEAF}"/>
              </a:ext>
              <a:ext uri="{C183D7F6-B498-43B3-948B-1728B52AA6E4}">
                <adec:decorative xmlns:adec="http://schemas.microsoft.com/office/drawing/2017/decorative" val="1"/>
              </a:ext>
            </a:extLst>
          </p:cNvPr>
          <p:cNvSpPr/>
          <p:nvPr/>
        </p:nvSpPr>
        <p:spPr>
          <a:xfrm>
            <a:off x="482600" y="483576"/>
            <a:ext cx="11147071" cy="2434825"/>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36D448-AFEA-4483-B0E4-002840525CDD}"/>
              </a:ext>
            </a:extLst>
          </p:cNvPr>
          <p:cNvSpPr>
            <a:spLocks noGrp="1"/>
          </p:cNvSpPr>
          <p:nvPr>
            <p:ph type="title"/>
          </p:nvPr>
        </p:nvSpPr>
        <p:spPr>
          <a:xfrm>
            <a:off x="482600" y="978408"/>
            <a:ext cx="10506991" cy="1755263"/>
          </a:xfrm>
          <a:prstGeom prst="rect">
            <a:avLst/>
          </a:prstGeom>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CF216234-4516-4303-8F60-A8127D89A5E5}"/>
              </a:ext>
            </a:extLst>
          </p:cNvPr>
          <p:cNvSpPr>
            <a:spLocks noGrp="1"/>
          </p:cNvSpPr>
          <p:nvPr>
            <p:ph type="body" orient="vert" idx="1"/>
          </p:nvPr>
        </p:nvSpPr>
        <p:spPr>
          <a:xfrm>
            <a:off x="484192" y="3103131"/>
            <a:ext cx="10506991" cy="309294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46B5D50-A474-462B-A807-DF186B1C2F48}"/>
              </a:ext>
            </a:extLst>
          </p:cNvPr>
          <p:cNvSpPr>
            <a:spLocks noGrp="1"/>
          </p:cNvSpPr>
          <p:nvPr>
            <p:ph type="dt" sz="half" idx="10"/>
          </p:nvPr>
        </p:nvSpPr>
        <p:spPr/>
        <p:txBody>
          <a:bodyPr/>
          <a:lstStyle/>
          <a:p>
            <a:fld id="{81B8F32D-D8B6-4B9E-9CBF-DCAC30B7B93D}" type="datetimeFigureOut">
              <a:rPr lang="en-US" smtClean="0"/>
              <a:t>4/13/2026</a:t>
            </a:fld>
            <a:endParaRPr lang="en-US"/>
          </a:p>
        </p:txBody>
      </p:sp>
      <p:sp>
        <p:nvSpPr>
          <p:cNvPr id="5" name="Footer Placeholder 4">
            <a:extLst>
              <a:ext uri="{FF2B5EF4-FFF2-40B4-BE49-F238E27FC236}">
                <a16:creationId xmlns:a16="http://schemas.microsoft.com/office/drawing/2014/main" id="{F8BF1DAF-2E2D-46ED-AA3E-3D2FE40399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2FC771-EB13-4EB5-A0A2-3968C6ABBD4E}"/>
              </a:ext>
            </a:extLst>
          </p:cNvPr>
          <p:cNvSpPr>
            <a:spLocks noGrp="1"/>
          </p:cNvSpPr>
          <p:nvPr>
            <p:ph type="sldNum" sz="quarter" idx="12"/>
          </p:nvPr>
        </p:nvSpPr>
        <p:spPr/>
        <p:txBody>
          <a:bodyPr/>
          <a:lstStyle/>
          <a:p>
            <a:fld id="{60553ECD-7F6D-420D-93CA-D8D15EB427AC}" type="slidenum">
              <a:rPr lang="en-US" smtClean="0"/>
              <a:t>‹N›</a:t>
            </a:fld>
            <a:endParaRPr lang="en-US"/>
          </a:p>
        </p:txBody>
      </p:sp>
      <p:cxnSp>
        <p:nvCxnSpPr>
          <p:cNvPr id="8" name="Straight Connector 7">
            <a:extLst>
              <a:ext uri="{FF2B5EF4-FFF2-40B4-BE49-F238E27FC236}">
                <a16:creationId xmlns:a16="http://schemas.microsoft.com/office/drawing/2014/main" id="{B3B596B8-8230-4695-8D76-F06AFA8156C3}"/>
              </a:ext>
              <a:ext uri="{C183D7F6-B498-43B3-948B-1728B52AA6E4}">
                <adec:decorative xmlns:adec="http://schemas.microsoft.com/office/drawing/2017/decorative" val="1"/>
              </a:ext>
            </a:extLst>
          </p:cNvPr>
          <p:cNvCxnSpPr>
            <a:cxnSpLocks/>
          </p:cNvCxnSpPr>
          <p:nvPr/>
        </p:nvCxnSpPr>
        <p:spPr>
          <a:xfrm>
            <a:off x="482600" y="2918401"/>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C53EBF93-5FD9-4F4E-8485-7B937145CD08}"/>
              </a:ext>
              <a:ext uri="{C183D7F6-B498-43B3-948B-1728B52AA6E4}">
                <adec:decorative xmlns:adec="http://schemas.microsoft.com/office/drawing/2017/decorative" val="1"/>
              </a:ext>
            </a:extLst>
          </p:cNvPr>
          <p:cNvCxnSpPr>
            <a:cxnSpLocks/>
          </p:cNvCxnSpPr>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33698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6B4D06-C7C6-4949-8EB2-F03ED999A2BB}"/>
              </a:ext>
            </a:extLst>
          </p:cNvPr>
          <p:cNvSpPr>
            <a:spLocks noGrp="1"/>
          </p:cNvSpPr>
          <p:nvPr>
            <p:ph type="title" orient="vert"/>
          </p:nvPr>
        </p:nvSpPr>
        <p:spPr>
          <a:xfrm>
            <a:off x="8041710" y="978408"/>
            <a:ext cx="2947881" cy="5124777"/>
          </a:xfrm>
          <a:prstGeom prst="rect">
            <a:avLst/>
          </a:prstGeo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C921B9D-8C11-4176-AF22-89F972E21284}"/>
              </a:ext>
            </a:extLst>
          </p:cNvPr>
          <p:cNvSpPr>
            <a:spLocks noGrp="1"/>
          </p:cNvSpPr>
          <p:nvPr>
            <p:ph type="body" orient="vert" idx="1"/>
          </p:nvPr>
        </p:nvSpPr>
        <p:spPr>
          <a:xfrm>
            <a:off x="484632" y="978408"/>
            <a:ext cx="7256453" cy="51247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AFA9E1C-8E18-4A35-9BD8-427B1D14BB8E}"/>
              </a:ext>
            </a:extLst>
          </p:cNvPr>
          <p:cNvSpPr>
            <a:spLocks noGrp="1"/>
          </p:cNvSpPr>
          <p:nvPr>
            <p:ph type="dt" sz="half" idx="10"/>
          </p:nvPr>
        </p:nvSpPr>
        <p:spPr/>
        <p:txBody>
          <a:bodyPr/>
          <a:lstStyle/>
          <a:p>
            <a:fld id="{81B8F32D-D8B6-4B9E-9CBF-DCAC30B7B93D}" type="datetimeFigureOut">
              <a:rPr lang="en-US" smtClean="0"/>
              <a:t>4/13/2026</a:t>
            </a:fld>
            <a:endParaRPr lang="en-US"/>
          </a:p>
        </p:txBody>
      </p:sp>
      <p:sp>
        <p:nvSpPr>
          <p:cNvPr id="5" name="Footer Placeholder 4">
            <a:extLst>
              <a:ext uri="{FF2B5EF4-FFF2-40B4-BE49-F238E27FC236}">
                <a16:creationId xmlns:a16="http://schemas.microsoft.com/office/drawing/2014/main" id="{2E116CDB-7BB6-4DD2-A626-6DA8E569F2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D0403B-439E-449F-83B1-799EEC239A20}"/>
              </a:ext>
            </a:extLst>
          </p:cNvPr>
          <p:cNvSpPr>
            <a:spLocks noGrp="1"/>
          </p:cNvSpPr>
          <p:nvPr>
            <p:ph type="sldNum" sz="quarter" idx="12"/>
          </p:nvPr>
        </p:nvSpPr>
        <p:spPr/>
        <p:txBody>
          <a:bodyPr/>
          <a:lstStyle/>
          <a:p>
            <a:fld id="{60553ECD-7F6D-420D-93CA-D8D15EB427AC}" type="slidenum">
              <a:rPr lang="en-US" smtClean="0"/>
              <a:t>‹N›</a:t>
            </a:fld>
            <a:endParaRPr lang="en-US"/>
          </a:p>
        </p:txBody>
      </p:sp>
    </p:spTree>
    <p:extLst>
      <p:ext uri="{BB962C8B-B14F-4D97-AF65-F5344CB8AC3E}">
        <p14:creationId xmlns:p14="http://schemas.microsoft.com/office/powerpoint/2010/main" val="2616537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43735-A77F-440D-9448-6AE7C204D377}"/>
              </a:ext>
            </a:extLst>
          </p:cNvPr>
          <p:cNvSpPr>
            <a:spLocks noGrp="1"/>
          </p:cNvSpPr>
          <p:nvPr>
            <p:ph type="title"/>
          </p:nvPr>
        </p:nvSpPr>
        <p:spPr>
          <a:xfrm>
            <a:off x="482600" y="978408"/>
            <a:ext cx="10634472" cy="2157984"/>
          </a:xfrm>
          <a:prstGeom prst="rect">
            <a:avLst/>
          </a:prstGeo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276C6EE-D55E-454B-B28C-EC73D1DB4A2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2A2905-6D2E-4319-9521-61452AB8F996}"/>
              </a:ext>
            </a:extLst>
          </p:cNvPr>
          <p:cNvSpPr>
            <a:spLocks noGrp="1"/>
          </p:cNvSpPr>
          <p:nvPr>
            <p:ph type="dt" sz="half" idx="10"/>
          </p:nvPr>
        </p:nvSpPr>
        <p:spPr/>
        <p:txBody>
          <a:bodyPr/>
          <a:lstStyle/>
          <a:p>
            <a:fld id="{81B8F32D-D8B6-4B9E-9CBF-DCAC30B7B93D}" type="datetimeFigureOut">
              <a:rPr lang="en-US" smtClean="0"/>
              <a:t>4/13/2026</a:t>
            </a:fld>
            <a:endParaRPr lang="en-US"/>
          </a:p>
        </p:txBody>
      </p:sp>
      <p:sp>
        <p:nvSpPr>
          <p:cNvPr id="5" name="Footer Placeholder 4">
            <a:extLst>
              <a:ext uri="{FF2B5EF4-FFF2-40B4-BE49-F238E27FC236}">
                <a16:creationId xmlns:a16="http://schemas.microsoft.com/office/drawing/2014/main" id="{6DAC7550-84E8-49D3-B419-6F5F327DAD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AD2C6B-EA5D-4D97-BC84-6C860D536360}"/>
              </a:ext>
            </a:extLst>
          </p:cNvPr>
          <p:cNvSpPr>
            <a:spLocks noGrp="1"/>
          </p:cNvSpPr>
          <p:nvPr>
            <p:ph type="sldNum" sz="quarter" idx="12"/>
          </p:nvPr>
        </p:nvSpPr>
        <p:spPr/>
        <p:txBody>
          <a:bodyPr/>
          <a:lstStyle/>
          <a:p>
            <a:fld id="{60553ECD-7F6D-420D-93CA-D8D15EB427AC}" type="slidenum">
              <a:rPr lang="en-US" smtClean="0"/>
              <a:t>‹N›</a:t>
            </a:fld>
            <a:endParaRPr lang="en-US"/>
          </a:p>
        </p:txBody>
      </p:sp>
    </p:spTree>
    <p:extLst>
      <p:ext uri="{BB962C8B-B14F-4D97-AF65-F5344CB8AC3E}">
        <p14:creationId xmlns:p14="http://schemas.microsoft.com/office/powerpoint/2010/main" val="256383218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61B299E6-11CC-4181-86C3-528A13F1F556}"/>
              </a:ext>
              <a:ext uri="{C183D7F6-B498-43B3-948B-1728B52AA6E4}">
                <adec:decorative xmlns:adec="http://schemas.microsoft.com/office/drawing/2017/decorative" val="1"/>
              </a:ext>
            </a:extLst>
          </p:cNvPr>
          <p:cNvSpPr/>
          <p:nvPr/>
        </p:nvSpPr>
        <p:spPr>
          <a:xfrm>
            <a:off x="481007" y="3922232"/>
            <a:ext cx="11147071" cy="2434825"/>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803473-0A64-4F9F-833B-8D64E39019B1}"/>
              </a:ext>
            </a:extLst>
          </p:cNvPr>
          <p:cNvSpPr>
            <a:spLocks noGrp="1"/>
          </p:cNvSpPr>
          <p:nvPr>
            <p:ph type="title"/>
          </p:nvPr>
        </p:nvSpPr>
        <p:spPr>
          <a:xfrm>
            <a:off x="482600" y="978409"/>
            <a:ext cx="10515600" cy="2716769"/>
          </a:xfrm>
          <a:prstGeom prst="rect">
            <a:avLst/>
          </a:prstGeo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6873736-B424-40F2-B562-6DC10E5EDE4F}"/>
              </a:ext>
            </a:extLst>
          </p:cNvPr>
          <p:cNvSpPr>
            <a:spLocks noGrp="1"/>
          </p:cNvSpPr>
          <p:nvPr>
            <p:ph type="body" idx="1"/>
          </p:nvPr>
        </p:nvSpPr>
        <p:spPr>
          <a:xfrm>
            <a:off x="482600" y="4171445"/>
            <a:ext cx="10515600" cy="1918205"/>
          </a:xfrm>
        </p:spPr>
        <p:txBody>
          <a:bodyPr>
            <a:normAutofit/>
          </a:bodyPr>
          <a:lstStyle>
            <a:lvl1pPr marL="0" indent="0">
              <a:buNone/>
              <a:defRPr lang="en-US" sz="2400" i="1" kern="1200" dirty="0" smtClean="0">
                <a:solidFill>
                  <a:schemeClr val="tx1"/>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marL="0" lvl="0" indent="0" algn="l" defTabSz="914400" rtl="0" eaLnBrk="1" latinLnBrk="0" hangingPunct="1">
              <a:lnSpc>
                <a:spcPct val="110000"/>
              </a:lnSpc>
              <a:spcBef>
                <a:spcPts val="1000"/>
              </a:spcBef>
              <a:buFont typeface="Arial" panose="020B0604020202020204" pitchFamily="34" charset="0"/>
              <a:buNone/>
            </a:pPr>
            <a:r>
              <a:rPr lang="en-US"/>
              <a:t>Click to edit Master text styles</a:t>
            </a:r>
          </a:p>
        </p:txBody>
      </p:sp>
      <p:sp>
        <p:nvSpPr>
          <p:cNvPr id="4" name="Date Placeholder 3">
            <a:extLst>
              <a:ext uri="{FF2B5EF4-FFF2-40B4-BE49-F238E27FC236}">
                <a16:creationId xmlns:a16="http://schemas.microsoft.com/office/drawing/2014/main" id="{74348851-37C0-478D-B722-D76C817DC49D}"/>
              </a:ext>
            </a:extLst>
          </p:cNvPr>
          <p:cNvSpPr>
            <a:spLocks noGrp="1"/>
          </p:cNvSpPr>
          <p:nvPr>
            <p:ph type="dt" sz="half" idx="10"/>
          </p:nvPr>
        </p:nvSpPr>
        <p:spPr/>
        <p:txBody>
          <a:bodyPr/>
          <a:lstStyle/>
          <a:p>
            <a:fld id="{81B8F32D-D8B6-4B9E-9CBF-DCAC30B7B93D}" type="datetimeFigureOut">
              <a:rPr lang="en-US" smtClean="0"/>
              <a:t>4/13/2026</a:t>
            </a:fld>
            <a:endParaRPr lang="en-US"/>
          </a:p>
        </p:txBody>
      </p:sp>
      <p:sp>
        <p:nvSpPr>
          <p:cNvPr id="5" name="Footer Placeholder 4">
            <a:extLst>
              <a:ext uri="{FF2B5EF4-FFF2-40B4-BE49-F238E27FC236}">
                <a16:creationId xmlns:a16="http://schemas.microsoft.com/office/drawing/2014/main" id="{263E063E-66CE-4C18-91FA-D14AE052D7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A66D3D-FD62-470C-BC3C-A03771A32F60}"/>
              </a:ext>
            </a:extLst>
          </p:cNvPr>
          <p:cNvSpPr>
            <a:spLocks noGrp="1"/>
          </p:cNvSpPr>
          <p:nvPr>
            <p:ph type="sldNum" sz="quarter" idx="12"/>
          </p:nvPr>
        </p:nvSpPr>
        <p:spPr/>
        <p:txBody>
          <a:bodyPr/>
          <a:lstStyle/>
          <a:p>
            <a:fld id="{60553ECD-7F6D-420D-93CA-D8D15EB427AC}" type="slidenum">
              <a:rPr lang="en-US" smtClean="0"/>
              <a:t>‹N›</a:t>
            </a:fld>
            <a:endParaRPr lang="en-US"/>
          </a:p>
        </p:txBody>
      </p:sp>
      <p:cxnSp>
        <p:nvCxnSpPr>
          <p:cNvPr id="11" name="Straight Connector 10">
            <a:extLst>
              <a:ext uri="{FF2B5EF4-FFF2-40B4-BE49-F238E27FC236}">
                <a16:creationId xmlns:a16="http://schemas.microsoft.com/office/drawing/2014/main" id="{DDFF0049-0231-4557-A707-569556F0CA83}"/>
              </a:ext>
              <a:ext uri="{C183D7F6-B498-43B3-948B-1728B52AA6E4}">
                <adec:decorative xmlns:adec="http://schemas.microsoft.com/office/drawing/2017/decorative" val="1"/>
              </a:ext>
            </a:extLst>
          </p:cNvPr>
          <p:cNvCxnSpPr>
            <a:cxnSpLocks/>
          </p:cNvCxnSpPr>
          <p:nvPr/>
        </p:nvCxnSpPr>
        <p:spPr>
          <a:xfrm>
            <a:off x="481007" y="3922232"/>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457A0DB1-87C8-4BF4-B2A2-F9CA6ED05AC4}"/>
              </a:ext>
              <a:ext uri="{C183D7F6-B498-43B3-948B-1728B52AA6E4}">
                <adec:decorative xmlns:adec="http://schemas.microsoft.com/office/drawing/2017/decorative" val="1"/>
              </a:ext>
            </a:extLst>
          </p:cNvPr>
          <p:cNvCxnSpPr>
            <a:cxnSpLocks/>
          </p:cNvCxnSpPr>
          <p:nvPr/>
        </p:nvCxnSpPr>
        <p:spPr>
          <a:xfrm>
            <a:off x="482600"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F6C29209-8A8F-48A7-8BA2-AFADA37CBD4F}"/>
              </a:ext>
              <a:ext uri="{C183D7F6-B498-43B3-948B-1728B52AA6E4}">
                <adec:decorative xmlns:adec="http://schemas.microsoft.com/office/drawing/2017/decorative" val="1"/>
              </a:ext>
            </a:extLst>
          </p:cNvPr>
          <p:cNvCxnSpPr>
            <a:cxnSpLocks/>
          </p:cNvCxnSpPr>
          <p:nvPr/>
        </p:nvCxnSpPr>
        <p:spPr>
          <a:xfrm>
            <a:off x="481007"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32135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166BE9C-AE7C-4C39-9694-C32D6939B965}"/>
              </a:ext>
              <a:ext uri="{C183D7F6-B498-43B3-948B-1728B52AA6E4}">
                <adec:decorative xmlns:adec="http://schemas.microsoft.com/office/drawing/2017/decorative" val="1"/>
              </a:ext>
            </a:extLst>
          </p:cNvPr>
          <p:cNvSpPr/>
          <p:nvPr/>
        </p:nvSpPr>
        <p:spPr>
          <a:xfrm>
            <a:off x="481007" y="483577"/>
            <a:ext cx="11147071" cy="2434824"/>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ACC42C-303A-4BDF-990A-2B07967BC9A9}"/>
              </a:ext>
            </a:extLst>
          </p:cNvPr>
          <p:cNvSpPr>
            <a:spLocks noGrp="1"/>
          </p:cNvSpPr>
          <p:nvPr>
            <p:ph type="title"/>
          </p:nvPr>
        </p:nvSpPr>
        <p:spPr>
          <a:xfrm>
            <a:off x="482599" y="978408"/>
            <a:ext cx="11147071" cy="1755263"/>
          </a:xfrm>
          <a:prstGeom prst="rect">
            <a:avLst/>
          </a:prstGeo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0C55CEF-353E-4E14-83AD-ACADDC08D943}"/>
              </a:ext>
            </a:extLst>
          </p:cNvPr>
          <p:cNvSpPr>
            <a:spLocks noGrp="1"/>
          </p:cNvSpPr>
          <p:nvPr>
            <p:ph sz="half" idx="1"/>
          </p:nvPr>
        </p:nvSpPr>
        <p:spPr>
          <a:xfrm>
            <a:off x="482600" y="3103131"/>
            <a:ext cx="5418551" cy="30738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2E55ECEF-9654-4AC1-BF77-7BC602BBD434}"/>
              </a:ext>
            </a:extLst>
          </p:cNvPr>
          <p:cNvSpPr>
            <a:spLocks noGrp="1"/>
          </p:cNvSpPr>
          <p:nvPr>
            <p:ph sz="half" idx="2"/>
          </p:nvPr>
        </p:nvSpPr>
        <p:spPr>
          <a:xfrm>
            <a:off x="6211120" y="3103131"/>
            <a:ext cx="5418551" cy="30738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4922FC8-BC06-407B-A82B-DA62B33A1CD4}"/>
              </a:ext>
            </a:extLst>
          </p:cNvPr>
          <p:cNvSpPr>
            <a:spLocks noGrp="1"/>
          </p:cNvSpPr>
          <p:nvPr>
            <p:ph type="dt" sz="half" idx="10"/>
          </p:nvPr>
        </p:nvSpPr>
        <p:spPr/>
        <p:txBody>
          <a:bodyPr/>
          <a:lstStyle/>
          <a:p>
            <a:fld id="{81B8F32D-D8B6-4B9E-9CBF-DCAC30B7B93D}" type="datetimeFigureOut">
              <a:rPr lang="en-US" smtClean="0"/>
              <a:t>4/13/2026</a:t>
            </a:fld>
            <a:endParaRPr lang="en-US"/>
          </a:p>
        </p:txBody>
      </p:sp>
      <p:sp>
        <p:nvSpPr>
          <p:cNvPr id="6" name="Footer Placeholder 5">
            <a:extLst>
              <a:ext uri="{FF2B5EF4-FFF2-40B4-BE49-F238E27FC236}">
                <a16:creationId xmlns:a16="http://schemas.microsoft.com/office/drawing/2014/main" id="{7915B701-4E1F-48AA-8A3C-ED5DD9151E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6BCA31-8AC7-46F5-BCAB-41D54DF83D78}"/>
              </a:ext>
            </a:extLst>
          </p:cNvPr>
          <p:cNvSpPr>
            <a:spLocks noGrp="1"/>
          </p:cNvSpPr>
          <p:nvPr>
            <p:ph type="sldNum" sz="quarter" idx="12"/>
          </p:nvPr>
        </p:nvSpPr>
        <p:spPr/>
        <p:txBody>
          <a:bodyPr/>
          <a:lstStyle/>
          <a:p>
            <a:fld id="{60553ECD-7F6D-420D-93CA-D8D15EB427AC}" type="slidenum">
              <a:rPr lang="en-US" smtClean="0"/>
              <a:t>‹N›</a:t>
            </a:fld>
            <a:endParaRPr lang="en-US"/>
          </a:p>
        </p:txBody>
      </p:sp>
      <p:cxnSp>
        <p:nvCxnSpPr>
          <p:cNvPr id="9" name="Straight Connector 8">
            <a:extLst>
              <a:ext uri="{FF2B5EF4-FFF2-40B4-BE49-F238E27FC236}">
                <a16:creationId xmlns:a16="http://schemas.microsoft.com/office/drawing/2014/main" id="{21BA86D8-2A29-4A0E-AEA0-39B41C4187DE}"/>
              </a:ext>
              <a:ext uri="{C183D7F6-B498-43B3-948B-1728B52AA6E4}">
                <adec:decorative xmlns:adec="http://schemas.microsoft.com/office/drawing/2017/decorative" val="1"/>
              </a:ext>
            </a:extLst>
          </p:cNvPr>
          <p:cNvCxnSpPr>
            <a:cxnSpLocks/>
          </p:cNvCxnSpPr>
          <p:nvPr/>
        </p:nvCxnSpPr>
        <p:spPr>
          <a:xfrm>
            <a:off x="482600" y="2918401"/>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F085E13E-918A-4D04-9E84-94148D7C878E}"/>
              </a:ext>
              <a:ext uri="{C183D7F6-B498-43B3-948B-1728B52AA6E4}">
                <adec:decorative xmlns:adec="http://schemas.microsoft.com/office/drawing/2017/decorative" val="1"/>
              </a:ext>
            </a:extLst>
          </p:cNvPr>
          <p:cNvCxnSpPr>
            <a:cxnSpLocks/>
          </p:cNvCxnSpPr>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53803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5E892-D975-4DD6-8583-A14DDBE85F0C}"/>
              </a:ext>
            </a:extLst>
          </p:cNvPr>
          <p:cNvSpPr>
            <a:spLocks noGrp="1"/>
          </p:cNvSpPr>
          <p:nvPr>
            <p:ph type="title"/>
          </p:nvPr>
        </p:nvSpPr>
        <p:spPr>
          <a:xfrm>
            <a:off x="484631" y="978407"/>
            <a:ext cx="11145039" cy="1339584"/>
          </a:xfrm>
          <a:prstGeom prst="rect">
            <a:avLst/>
          </a:prstGeom>
        </p:spPr>
        <p:txBody>
          <a:bodyPr anchor="b"/>
          <a:lstStyle/>
          <a:p>
            <a:r>
              <a:rPr lang="en-US"/>
              <a:t>Click to edit Master title style</a:t>
            </a:r>
            <a:endParaRPr lang="en-US" dirty="0"/>
          </a:p>
        </p:txBody>
      </p:sp>
      <p:sp>
        <p:nvSpPr>
          <p:cNvPr id="3" name="Text Placeholder 2">
            <a:extLst>
              <a:ext uri="{FF2B5EF4-FFF2-40B4-BE49-F238E27FC236}">
                <a16:creationId xmlns:a16="http://schemas.microsoft.com/office/drawing/2014/main" id="{7F1F7700-CECC-4881-BE5C-A13CD825B73B}"/>
              </a:ext>
            </a:extLst>
          </p:cNvPr>
          <p:cNvSpPr>
            <a:spLocks noGrp="1"/>
          </p:cNvSpPr>
          <p:nvPr>
            <p:ph type="body" idx="1"/>
          </p:nvPr>
        </p:nvSpPr>
        <p:spPr>
          <a:xfrm>
            <a:off x="484632" y="2500921"/>
            <a:ext cx="5346222" cy="823912"/>
          </a:xfrm>
        </p:spPr>
        <p:txBody>
          <a:bodyPr anchor="b">
            <a:normAutofit/>
          </a:bodyPr>
          <a:lstStyle>
            <a:lvl1pPr marL="0" indent="0">
              <a:buNone/>
              <a:defRPr lang="en-US" sz="2400" b="0" i="1" kern="1200" dirty="0"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10000"/>
              </a:lnSpc>
              <a:spcBef>
                <a:spcPts val="1000"/>
              </a:spcBef>
              <a:buFont typeface="Arial" panose="020B0604020202020204" pitchFamily="34" charset="0"/>
              <a:buNone/>
            </a:pPr>
            <a:r>
              <a:rPr lang="en-US"/>
              <a:t>Click to edit Master text styles</a:t>
            </a:r>
          </a:p>
        </p:txBody>
      </p:sp>
      <p:sp>
        <p:nvSpPr>
          <p:cNvPr id="4" name="Content Placeholder 3">
            <a:extLst>
              <a:ext uri="{FF2B5EF4-FFF2-40B4-BE49-F238E27FC236}">
                <a16:creationId xmlns:a16="http://schemas.microsoft.com/office/drawing/2014/main" id="{4CA50766-520A-44C5-943E-569222B74104}"/>
              </a:ext>
            </a:extLst>
          </p:cNvPr>
          <p:cNvSpPr>
            <a:spLocks noGrp="1"/>
          </p:cNvSpPr>
          <p:nvPr>
            <p:ph sz="half" idx="2"/>
          </p:nvPr>
        </p:nvSpPr>
        <p:spPr>
          <a:xfrm>
            <a:off x="484632" y="3428999"/>
            <a:ext cx="5346222" cy="2760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272F7E42-976A-4239-8006-D68538D4B71F}"/>
              </a:ext>
            </a:extLst>
          </p:cNvPr>
          <p:cNvSpPr>
            <a:spLocks noGrp="1"/>
          </p:cNvSpPr>
          <p:nvPr>
            <p:ph type="body" sz="quarter" idx="3"/>
          </p:nvPr>
        </p:nvSpPr>
        <p:spPr>
          <a:xfrm>
            <a:off x="6257120" y="2500921"/>
            <a:ext cx="5372551" cy="823912"/>
          </a:xfrm>
        </p:spPr>
        <p:txBody>
          <a:bodyPr anchor="b"/>
          <a:lstStyle>
            <a:lvl1pPr marL="0" indent="0">
              <a:buNone/>
              <a:defRPr lang="en-US" sz="2400" b="0" i="1" kern="1200"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8CA329-951F-4391-ADC5-7EA320B7782F}"/>
              </a:ext>
            </a:extLst>
          </p:cNvPr>
          <p:cNvSpPr>
            <a:spLocks noGrp="1"/>
          </p:cNvSpPr>
          <p:nvPr>
            <p:ph sz="quarter" idx="4"/>
          </p:nvPr>
        </p:nvSpPr>
        <p:spPr>
          <a:xfrm>
            <a:off x="6257120" y="3428999"/>
            <a:ext cx="5372551" cy="2760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9FBEC22A-DA46-460C-B865-D928C20AE763}"/>
              </a:ext>
            </a:extLst>
          </p:cNvPr>
          <p:cNvSpPr>
            <a:spLocks noGrp="1"/>
          </p:cNvSpPr>
          <p:nvPr>
            <p:ph type="dt" sz="half" idx="10"/>
          </p:nvPr>
        </p:nvSpPr>
        <p:spPr/>
        <p:txBody>
          <a:bodyPr/>
          <a:lstStyle/>
          <a:p>
            <a:fld id="{81B8F32D-D8B6-4B9E-9CBF-DCAC30B7B93D}" type="datetimeFigureOut">
              <a:rPr lang="en-US" smtClean="0"/>
              <a:t>4/13/2026</a:t>
            </a:fld>
            <a:endParaRPr lang="en-US"/>
          </a:p>
        </p:txBody>
      </p:sp>
      <p:sp>
        <p:nvSpPr>
          <p:cNvPr id="8" name="Footer Placeholder 7">
            <a:extLst>
              <a:ext uri="{FF2B5EF4-FFF2-40B4-BE49-F238E27FC236}">
                <a16:creationId xmlns:a16="http://schemas.microsoft.com/office/drawing/2014/main" id="{4EB2D647-42C5-4AB7-BB71-3A44065716E7}"/>
              </a:ext>
            </a:extLst>
          </p:cNvPr>
          <p:cNvSpPr>
            <a:spLocks noGrp="1"/>
          </p:cNvSpPr>
          <p:nvPr>
            <p:ph type="ftr" sz="quarter" idx="11"/>
          </p:nvPr>
        </p:nvSpPr>
        <p:spPr>
          <a:xfrm>
            <a:off x="484632" y="6419088"/>
            <a:ext cx="4114800" cy="365125"/>
          </a:xfrm>
        </p:spPr>
        <p:txBody>
          <a:bodyPr/>
          <a:lstStyle/>
          <a:p>
            <a:endParaRPr lang="en-US"/>
          </a:p>
        </p:txBody>
      </p:sp>
      <p:sp>
        <p:nvSpPr>
          <p:cNvPr id="9" name="Slide Number Placeholder 8">
            <a:extLst>
              <a:ext uri="{FF2B5EF4-FFF2-40B4-BE49-F238E27FC236}">
                <a16:creationId xmlns:a16="http://schemas.microsoft.com/office/drawing/2014/main" id="{590B2B67-714C-46DA-85E5-598B4244D3B0}"/>
              </a:ext>
            </a:extLst>
          </p:cNvPr>
          <p:cNvSpPr>
            <a:spLocks noGrp="1"/>
          </p:cNvSpPr>
          <p:nvPr>
            <p:ph type="sldNum" sz="quarter" idx="12"/>
          </p:nvPr>
        </p:nvSpPr>
        <p:spPr>
          <a:xfrm>
            <a:off x="10989591" y="-7190"/>
            <a:ext cx="640080" cy="365125"/>
          </a:xfrm>
        </p:spPr>
        <p:txBody>
          <a:bodyPr/>
          <a:lstStyle/>
          <a:p>
            <a:fld id="{60553ECD-7F6D-420D-93CA-D8D15EB427AC}" type="slidenum">
              <a:rPr lang="en-US" smtClean="0"/>
              <a:t>‹N›</a:t>
            </a:fld>
            <a:endParaRPr lang="en-US"/>
          </a:p>
        </p:txBody>
      </p:sp>
    </p:spTree>
    <p:extLst>
      <p:ext uri="{BB962C8B-B14F-4D97-AF65-F5344CB8AC3E}">
        <p14:creationId xmlns:p14="http://schemas.microsoft.com/office/powerpoint/2010/main" val="2020910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D4B6724-AB30-4E7C-BE2B-ECD94FF1B463}"/>
              </a:ext>
              <a:ext uri="{C183D7F6-B498-43B3-948B-1728B52AA6E4}">
                <adec:decorative xmlns:adec="http://schemas.microsoft.com/office/drawing/2017/decorative" val="1"/>
              </a:ext>
            </a:extLst>
          </p:cNvPr>
          <p:cNvSpPr/>
          <p:nvPr/>
        </p:nvSpPr>
        <p:spPr>
          <a:xfrm>
            <a:off x="481007" y="3933311"/>
            <a:ext cx="11147071" cy="2434825"/>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1D4BAB-2678-4A19-A575-C47CAF1446E5}"/>
              </a:ext>
            </a:extLst>
          </p:cNvPr>
          <p:cNvSpPr>
            <a:spLocks noGrp="1"/>
          </p:cNvSpPr>
          <p:nvPr>
            <p:ph type="title"/>
          </p:nvPr>
        </p:nvSpPr>
        <p:spPr>
          <a:xfrm>
            <a:off x="482600" y="978408"/>
            <a:ext cx="10634472" cy="2591509"/>
          </a:xfrm>
          <a:prstGeom prst="rect">
            <a:avLst/>
          </a:prstGeom>
        </p:spPr>
        <p:txBody>
          <a:bodyPr anchor="b"/>
          <a:lstStyle/>
          <a:p>
            <a:r>
              <a:rPr lang="en-US"/>
              <a:t>Click to edit Master title style</a:t>
            </a:r>
            <a:endParaRPr lang="en-US" dirty="0"/>
          </a:p>
        </p:txBody>
      </p:sp>
      <p:sp>
        <p:nvSpPr>
          <p:cNvPr id="3" name="Date Placeholder 2">
            <a:extLst>
              <a:ext uri="{FF2B5EF4-FFF2-40B4-BE49-F238E27FC236}">
                <a16:creationId xmlns:a16="http://schemas.microsoft.com/office/drawing/2014/main" id="{4047C89E-0ABD-4FD2-924C-894345ADFED8}"/>
              </a:ext>
            </a:extLst>
          </p:cNvPr>
          <p:cNvSpPr>
            <a:spLocks noGrp="1"/>
          </p:cNvSpPr>
          <p:nvPr>
            <p:ph type="dt" sz="half" idx="10"/>
          </p:nvPr>
        </p:nvSpPr>
        <p:spPr/>
        <p:txBody>
          <a:bodyPr/>
          <a:lstStyle/>
          <a:p>
            <a:fld id="{81B8F32D-D8B6-4B9E-9CBF-DCAC30B7B93D}" type="datetimeFigureOut">
              <a:rPr lang="en-US" smtClean="0"/>
              <a:t>4/13/2026</a:t>
            </a:fld>
            <a:endParaRPr lang="en-US"/>
          </a:p>
        </p:txBody>
      </p:sp>
      <p:sp>
        <p:nvSpPr>
          <p:cNvPr id="4" name="Footer Placeholder 3">
            <a:extLst>
              <a:ext uri="{FF2B5EF4-FFF2-40B4-BE49-F238E27FC236}">
                <a16:creationId xmlns:a16="http://schemas.microsoft.com/office/drawing/2014/main" id="{553026CE-9CC8-403B-88B1-184D16532A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3B3D616-3C18-401B-A792-E75149FDFC47}"/>
              </a:ext>
            </a:extLst>
          </p:cNvPr>
          <p:cNvSpPr>
            <a:spLocks noGrp="1"/>
          </p:cNvSpPr>
          <p:nvPr>
            <p:ph type="sldNum" sz="quarter" idx="12"/>
          </p:nvPr>
        </p:nvSpPr>
        <p:spPr/>
        <p:txBody>
          <a:bodyPr/>
          <a:lstStyle/>
          <a:p>
            <a:fld id="{60553ECD-7F6D-420D-93CA-D8D15EB427AC}" type="slidenum">
              <a:rPr lang="en-US" smtClean="0"/>
              <a:t>‹N›</a:t>
            </a:fld>
            <a:endParaRPr lang="en-US"/>
          </a:p>
        </p:txBody>
      </p:sp>
      <p:cxnSp>
        <p:nvCxnSpPr>
          <p:cNvPr id="7" name="Straight Connector 6">
            <a:extLst>
              <a:ext uri="{FF2B5EF4-FFF2-40B4-BE49-F238E27FC236}">
                <a16:creationId xmlns:a16="http://schemas.microsoft.com/office/drawing/2014/main" id="{04EC6F70-D800-4067-A36A-5BBFC8018E2D}"/>
              </a:ext>
              <a:ext uri="{C183D7F6-B498-43B3-948B-1728B52AA6E4}">
                <adec:decorative xmlns:adec="http://schemas.microsoft.com/office/drawing/2017/decorative" val="1"/>
              </a:ext>
            </a:extLst>
          </p:cNvPr>
          <p:cNvCxnSpPr>
            <a:cxnSpLocks/>
          </p:cNvCxnSpPr>
          <p:nvPr/>
        </p:nvCxnSpPr>
        <p:spPr>
          <a:xfrm>
            <a:off x="482600" y="3933311"/>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42B66CB6-8988-4FBA-8524-726765A5F2AA}"/>
              </a:ext>
              <a:ext uri="{C183D7F6-B498-43B3-948B-1728B52AA6E4}">
                <adec:decorative xmlns:adec="http://schemas.microsoft.com/office/drawing/2017/decorative" val="1"/>
              </a:ext>
            </a:extLst>
          </p:cNvPr>
          <p:cNvCxnSpPr>
            <a:cxnSpLocks/>
          </p:cNvCxnSpPr>
          <p:nvPr/>
        </p:nvCxnSpPr>
        <p:spPr>
          <a:xfrm>
            <a:off x="481007"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426744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C73F84-0C6B-4EF4-9405-C389824999D4}"/>
              </a:ext>
            </a:extLst>
          </p:cNvPr>
          <p:cNvSpPr>
            <a:spLocks noGrp="1"/>
          </p:cNvSpPr>
          <p:nvPr>
            <p:ph type="dt" sz="half" idx="10"/>
          </p:nvPr>
        </p:nvSpPr>
        <p:spPr/>
        <p:txBody>
          <a:bodyPr/>
          <a:lstStyle/>
          <a:p>
            <a:fld id="{81B8F32D-D8B6-4B9E-9CBF-DCAC30B7B93D}" type="datetimeFigureOut">
              <a:rPr lang="en-US" smtClean="0"/>
              <a:t>4/13/2026</a:t>
            </a:fld>
            <a:endParaRPr lang="en-US"/>
          </a:p>
        </p:txBody>
      </p:sp>
      <p:sp>
        <p:nvSpPr>
          <p:cNvPr id="3" name="Footer Placeholder 2">
            <a:extLst>
              <a:ext uri="{FF2B5EF4-FFF2-40B4-BE49-F238E27FC236}">
                <a16:creationId xmlns:a16="http://schemas.microsoft.com/office/drawing/2014/main" id="{DCCEC807-744E-4C5C-8B15-09AED3E570A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DFBCB19-9F4B-474C-85C1-4A645A971827}"/>
              </a:ext>
            </a:extLst>
          </p:cNvPr>
          <p:cNvSpPr>
            <a:spLocks noGrp="1"/>
          </p:cNvSpPr>
          <p:nvPr>
            <p:ph type="sldNum" sz="quarter" idx="12"/>
          </p:nvPr>
        </p:nvSpPr>
        <p:spPr/>
        <p:txBody>
          <a:bodyPr/>
          <a:lstStyle/>
          <a:p>
            <a:fld id="{60553ECD-7F6D-420D-93CA-D8D15EB427AC}" type="slidenum">
              <a:rPr lang="en-US" smtClean="0"/>
              <a:t>‹N›</a:t>
            </a:fld>
            <a:endParaRPr lang="en-US"/>
          </a:p>
        </p:txBody>
      </p:sp>
    </p:spTree>
    <p:extLst>
      <p:ext uri="{BB962C8B-B14F-4D97-AF65-F5344CB8AC3E}">
        <p14:creationId xmlns:p14="http://schemas.microsoft.com/office/powerpoint/2010/main" val="386772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A88B0-DD6B-449B-AE32-D3192081E76F}"/>
              </a:ext>
            </a:extLst>
          </p:cNvPr>
          <p:cNvSpPr>
            <a:spLocks noGrp="1"/>
          </p:cNvSpPr>
          <p:nvPr>
            <p:ph type="title"/>
          </p:nvPr>
        </p:nvSpPr>
        <p:spPr>
          <a:xfrm>
            <a:off x="484632" y="978408"/>
            <a:ext cx="4287393" cy="2450592"/>
          </a:xfrm>
          <a:prstGeom prst="rect">
            <a:avLst/>
          </a:prstGeom>
        </p:spPr>
        <p:txBody>
          <a:bodyPr anchor="b"/>
          <a:lstStyle>
            <a:lvl1pPr>
              <a:defRPr lang="en-US" sz="5400" kern="1200" smtClean="0">
                <a:solidFill>
                  <a:schemeClr val="tx1"/>
                </a:solidFill>
                <a:latin typeface="+mj-lt"/>
                <a:ea typeface="+mj-ea"/>
                <a:cs typeface="+mj-cs"/>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4F22ED6-5B69-4B3B-BF96-3A75F2107FA6}"/>
              </a:ext>
            </a:extLst>
          </p:cNvPr>
          <p:cNvSpPr>
            <a:spLocks noGrp="1"/>
          </p:cNvSpPr>
          <p:nvPr>
            <p:ph idx="1"/>
          </p:nvPr>
        </p:nvSpPr>
        <p:spPr>
          <a:xfrm>
            <a:off x="5183187" y="987425"/>
            <a:ext cx="6446484"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07704043-D45F-440A-A15D-2718A913E05A}"/>
              </a:ext>
            </a:extLst>
          </p:cNvPr>
          <p:cNvSpPr>
            <a:spLocks noGrp="1"/>
          </p:cNvSpPr>
          <p:nvPr>
            <p:ph type="body" sz="half" idx="2"/>
          </p:nvPr>
        </p:nvSpPr>
        <p:spPr>
          <a:xfrm>
            <a:off x="484632" y="3645074"/>
            <a:ext cx="4287393" cy="2223914"/>
          </a:xfrm>
        </p:spPr>
        <p:txBody>
          <a:bodyPr/>
          <a:lstStyle>
            <a:lvl1pPr marL="0" indent="0">
              <a:buNone/>
              <a:defRPr lang="en-US" sz="2400" i="1" kern="1200" dirty="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0072DC-7326-43E7-806C-B690C439E8A8}"/>
              </a:ext>
            </a:extLst>
          </p:cNvPr>
          <p:cNvSpPr>
            <a:spLocks noGrp="1"/>
          </p:cNvSpPr>
          <p:nvPr>
            <p:ph type="dt" sz="half" idx="10"/>
          </p:nvPr>
        </p:nvSpPr>
        <p:spPr/>
        <p:txBody>
          <a:bodyPr/>
          <a:lstStyle/>
          <a:p>
            <a:fld id="{81B8F32D-D8B6-4B9E-9CBF-DCAC30B7B93D}" type="datetimeFigureOut">
              <a:rPr lang="en-US" smtClean="0"/>
              <a:t>4/13/2026</a:t>
            </a:fld>
            <a:endParaRPr lang="en-US"/>
          </a:p>
        </p:txBody>
      </p:sp>
      <p:sp>
        <p:nvSpPr>
          <p:cNvPr id="6" name="Footer Placeholder 5">
            <a:extLst>
              <a:ext uri="{FF2B5EF4-FFF2-40B4-BE49-F238E27FC236}">
                <a16:creationId xmlns:a16="http://schemas.microsoft.com/office/drawing/2014/main" id="{73F89A0F-B8C6-4AA6-A9C4-4A454F4224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57A616-A4F2-4FC5-88DE-B4E6BA542895}"/>
              </a:ext>
            </a:extLst>
          </p:cNvPr>
          <p:cNvSpPr>
            <a:spLocks noGrp="1"/>
          </p:cNvSpPr>
          <p:nvPr>
            <p:ph type="sldNum" sz="quarter" idx="12"/>
          </p:nvPr>
        </p:nvSpPr>
        <p:spPr/>
        <p:txBody>
          <a:bodyPr/>
          <a:lstStyle/>
          <a:p>
            <a:fld id="{60553ECD-7F6D-420D-93CA-D8D15EB427AC}" type="slidenum">
              <a:rPr lang="en-US" smtClean="0"/>
              <a:t>‹N›</a:t>
            </a:fld>
            <a:endParaRPr lang="en-US"/>
          </a:p>
        </p:txBody>
      </p:sp>
    </p:spTree>
    <p:extLst>
      <p:ext uri="{BB962C8B-B14F-4D97-AF65-F5344CB8AC3E}">
        <p14:creationId xmlns:p14="http://schemas.microsoft.com/office/powerpoint/2010/main" val="3704343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B773D-D007-4687-BA9C-9F229829B5EF}"/>
              </a:ext>
            </a:extLst>
          </p:cNvPr>
          <p:cNvSpPr>
            <a:spLocks noGrp="1"/>
          </p:cNvSpPr>
          <p:nvPr>
            <p:ph type="title"/>
          </p:nvPr>
        </p:nvSpPr>
        <p:spPr>
          <a:xfrm>
            <a:off x="484632" y="978407"/>
            <a:ext cx="4287393" cy="2450593"/>
          </a:xfrm>
          <a:prstGeom prst="rect">
            <a:avLst/>
          </a:prstGeom>
        </p:spPr>
        <p:txBody>
          <a:bodyPr anchor="b"/>
          <a:lstStyle>
            <a:lvl1pPr>
              <a:defRPr lang="en-US" sz="5400" kern="1200" smtClean="0">
                <a:solidFill>
                  <a:schemeClr val="tx1"/>
                </a:solidFill>
                <a:latin typeface="+mj-lt"/>
                <a:ea typeface="+mj-ea"/>
                <a:cs typeface="+mj-cs"/>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A3A75FC-78D2-4EF5-884F-11B7BACF799A}"/>
              </a:ext>
            </a:extLst>
          </p:cNvPr>
          <p:cNvSpPr>
            <a:spLocks noGrp="1"/>
          </p:cNvSpPr>
          <p:nvPr>
            <p:ph type="pic" idx="1"/>
          </p:nvPr>
        </p:nvSpPr>
        <p:spPr>
          <a:xfrm>
            <a:off x="5183187" y="987425"/>
            <a:ext cx="6446483"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D7CE0BB-D335-4391-A23F-194C575CAF8F}"/>
              </a:ext>
            </a:extLst>
          </p:cNvPr>
          <p:cNvSpPr>
            <a:spLocks noGrp="1"/>
          </p:cNvSpPr>
          <p:nvPr>
            <p:ph type="body" sz="half" idx="2"/>
          </p:nvPr>
        </p:nvSpPr>
        <p:spPr>
          <a:xfrm>
            <a:off x="484632" y="3645074"/>
            <a:ext cx="4287393" cy="2223914"/>
          </a:xfrm>
        </p:spPr>
        <p:txBody>
          <a:bodyPr/>
          <a:lstStyle>
            <a:lvl1pPr marL="0" indent="0">
              <a:buNone/>
              <a:defRPr lang="en-US" sz="2400" i="1"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7701E1-B97B-4DA5-B9AD-07B7C12476AE}"/>
              </a:ext>
            </a:extLst>
          </p:cNvPr>
          <p:cNvSpPr>
            <a:spLocks noGrp="1"/>
          </p:cNvSpPr>
          <p:nvPr>
            <p:ph type="dt" sz="half" idx="10"/>
          </p:nvPr>
        </p:nvSpPr>
        <p:spPr/>
        <p:txBody>
          <a:bodyPr/>
          <a:lstStyle/>
          <a:p>
            <a:fld id="{81B8F32D-D8B6-4B9E-9CBF-DCAC30B7B93D}" type="datetimeFigureOut">
              <a:rPr lang="en-US" smtClean="0"/>
              <a:t>4/13/2026</a:t>
            </a:fld>
            <a:endParaRPr lang="en-US"/>
          </a:p>
        </p:txBody>
      </p:sp>
      <p:sp>
        <p:nvSpPr>
          <p:cNvPr id="6" name="Footer Placeholder 5">
            <a:extLst>
              <a:ext uri="{FF2B5EF4-FFF2-40B4-BE49-F238E27FC236}">
                <a16:creationId xmlns:a16="http://schemas.microsoft.com/office/drawing/2014/main" id="{076D9CF8-F42F-4618-9F26-8BFE56487A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CA2023-1ECA-4A96-BDC7-F7FA4368BE1B}"/>
              </a:ext>
            </a:extLst>
          </p:cNvPr>
          <p:cNvSpPr>
            <a:spLocks noGrp="1"/>
          </p:cNvSpPr>
          <p:nvPr>
            <p:ph type="sldNum" sz="quarter" idx="12"/>
          </p:nvPr>
        </p:nvSpPr>
        <p:spPr/>
        <p:txBody>
          <a:bodyPr/>
          <a:lstStyle/>
          <a:p>
            <a:fld id="{60553ECD-7F6D-420D-93CA-D8D15EB427AC}" type="slidenum">
              <a:rPr lang="en-US" smtClean="0"/>
              <a:t>‹N›</a:t>
            </a:fld>
            <a:endParaRPr lang="en-US"/>
          </a:p>
        </p:txBody>
      </p:sp>
    </p:spTree>
    <p:extLst>
      <p:ext uri="{BB962C8B-B14F-4D97-AF65-F5344CB8AC3E}">
        <p14:creationId xmlns:p14="http://schemas.microsoft.com/office/powerpoint/2010/main" val="919072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87A535-3CAC-46BC-B2B2-3AE83EC3A561}"/>
              </a:ext>
            </a:extLst>
          </p:cNvPr>
          <p:cNvSpPr>
            <a:spLocks noGrp="1"/>
          </p:cNvSpPr>
          <p:nvPr>
            <p:ph type="title"/>
          </p:nvPr>
        </p:nvSpPr>
        <p:spPr>
          <a:xfrm>
            <a:off x="482600" y="978408"/>
            <a:ext cx="10506991" cy="2153099"/>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D8EBDBD-59EC-46ED-BE79-6D37B531D692}"/>
              </a:ext>
            </a:extLst>
          </p:cNvPr>
          <p:cNvSpPr>
            <a:spLocks noGrp="1"/>
          </p:cNvSpPr>
          <p:nvPr>
            <p:ph type="body" idx="1"/>
          </p:nvPr>
        </p:nvSpPr>
        <p:spPr>
          <a:xfrm>
            <a:off x="482600" y="3306870"/>
            <a:ext cx="10506991" cy="25727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5921F5C-FD3D-42C7-90F4-5ECE6FFCFE7F}"/>
              </a:ext>
            </a:extLst>
          </p:cNvPr>
          <p:cNvSpPr>
            <a:spLocks noGrp="1"/>
          </p:cNvSpPr>
          <p:nvPr>
            <p:ph type="dt" sz="half" idx="2"/>
          </p:nvPr>
        </p:nvSpPr>
        <p:spPr>
          <a:xfrm>
            <a:off x="484632" y="100584"/>
            <a:ext cx="2743200" cy="365125"/>
          </a:xfrm>
          <a:prstGeom prst="rect">
            <a:avLst/>
          </a:prstGeom>
        </p:spPr>
        <p:txBody>
          <a:bodyPr vert="horz" lIns="91440" tIns="45720" rIns="91440" bIns="45720" rtlCol="0" anchor="ctr"/>
          <a:lstStyle>
            <a:lvl1pPr algn="l">
              <a:defRPr sz="900">
                <a:solidFill>
                  <a:schemeClr val="tx1"/>
                </a:solidFill>
              </a:defRPr>
            </a:lvl1pPr>
          </a:lstStyle>
          <a:p>
            <a:fld id="{81B8F32D-D8B6-4B9E-9CBF-DCAC30B7B93D}" type="datetimeFigureOut">
              <a:rPr lang="en-US" smtClean="0"/>
              <a:pPr/>
              <a:t>4/13/2026</a:t>
            </a:fld>
            <a:endParaRPr lang="en-US" dirty="0"/>
          </a:p>
        </p:txBody>
      </p:sp>
      <p:sp>
        <p:nvSpPr>
          <p:cNvPr id="5" name="Footer Placeholder 4">
            <a:extLst>
              <a:ext uri="{FF2B5EF4-FFF2-40B4-BE49-F238E27FC236}">
                <a16:creationId xmlns:a16="http://schemas.microsoft.com/office/drawing/2014/main" id="{0FE63D50-6D0B-4963-97B9-A32AE63235B8}"/>
              </a:ext>
            </a:extLst>
          </p:cNvPr>
          <p:cNvSpPr>
            <a:spLocks noGrp="1"/>
          </p:cNvSpPr>
          <p:nvPr>
            <p:ph type="ftr" sz="quarter" idx="3"/>
          </p:nvPr>
        </p:nvSpPr>
        <p:spPr>
          <a:xfrm>
            <a:off x="484632" y="6419088"/>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826B5E08-CAC3-4C87-B143-5F8956AE905D}"/>
              </a:ext>
            </a:extLst>
          </p:cNvPr>
          <p:cNvSpPr>
            <a:spLocks noGrp="1"/>
          </p:cNvSpPr>
          <p:nvPr>
            <p:ph type="sldNum" sz="quarter" idx="4"/>
          </p:nvPr>
        </p:nvSpPr>
        <p:spPr>
          <a:xfrm>
            <a:off x="10989591" y="100584"/>
            <a:ext cx="640080" cy="365125"/>
          </a:xfrm>
          <a:prstGeom prst="rect">
            <a:avLst/>
          </a:prstGeom>
        </p:spPr>
        <p:txBody>
          <a:bodyPr vert="horz" lIns="91440" tIns="45720" rIns="91440" bIns="45720" rtlCol="0" anchor="ctr"/>
          <a:lstStyle>
            <a:lvl1pPr algn="r">
              <a:defRPr sz="900">
                <a:solidFill>
                  <a:schemeClr val="tx1"/>
                </a:solidFill>
              </a:defRPr>
            </a:lvl1pPr>
          </a:lstStyle>
          <a:p>
            <a:fld id="{60553ECD-7F6D-420D-93CA-D8D15EB427AC}" type="slidenum">
              <a:rPr lang="en-US" smtClean="0"/>
              <a:pPr/>
              <a:t>‹N›</a:t>
            </a:fld>
            <a:endParaRPr lang="en-US" dirty="0"/>
          </a:p>
        </p:txBody>
      </p:sp>
      <p:cxnSp>
        <p:nvCxnSpPr>
          <p:cNvPr id="8" name="Straight Connector 7">
            <a:extLst>
              <a:ext uri="{FF2B5EF4-FFF2-40B4-BE49-F238E27FC236}">
                <a16:creationId xmlns:a16="http://schemas.microsoft.com/office/drawing/2014/main" id="{108D74AC-B125-4E11-BA53-E9E383966DF8}"/>
              </a:ext>
              <a:ext uri="{C183D7F6-B498-43B3-948B-1728B52AA6E4}">
                <adec:decorative xmlns:adec="http://schemas.microsoft.com/office/drawing/2017/decorative" val="1"/>
              </a:ext>
            </a:extLst>
          </p:cNvPr>
          <p:cNvCxnSpPr>
            <a:cxnSpLocks/>
          </p:cNvCxnSpPr>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9DC76EBE-FB9D-4054-B5D8-19E3EAFE40B2}"/>
              </a:ext>
              <a:ext uri="{C183D7F6-B498-43B3-948B-1728B52AA6E4}">
                <adec:decorative xmlns:adec="http://schemas.microsoft.com/office/drawing/2017/decorative" val="1"/>
              </a:ext>
            </a:extLst>
          </p:cNvPr>
          <p:cNvCxnSpPr>
            <a:cxnSpLocks/>
          </p:cNvCxnSpPr>
          <p:nvPr/>
        </p:nvCxnSpPr>
        <p:spPr>
          <a:xfrm>
            <a:off x="482600"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247659212"/>
      </p:ext>
    </p:extLst>
  </p:cSld>
  <p:clrMap bg1="lt1" tx1="dk1" bg2="lt2" tx2="dk2" accent1="accent1" accent2="accent2" accent3="accent3" accent4="accent4" accent5="accent5" accent6="accent6" hlink="hlink" folHlink="folHlink"/>
  <p:sldLayoutIdLst>
    <p:sldLayoutId id="2147483872" r:id="rId1"/>
    <p:sldLayoutId id="2147483873" r:id="rId2"/>
    <p:sldLayoutId id="2147483874" r:id="rId3"/>
    <p:sldLayoutId id="2147483875" r:id="rId4"/>
    <p:sldLayoutId id="2147483876" r:id="rId5"/>
    <p:sldLayoutId id="2147483870" r:id="rId6"/>
    <p:sldLayoutId id="2147483866" r:id="rId7"/>
    <p:sldLayoutId id="2147483867" r:id="rId8"/>
    <p:sldLayoutId id="2147483868" r:id="rId9"/>
    <p:sldLayoutId id="2147483869" r:id="rId10"/>
    <p:sldLayoutId id="2147483871" r:id="rId11"/>
  </p:sldLayoutIdLst>
  <p:txStyles>
    <p:titleStyle>
      <a:lvl1pPr algn="l" defTabSz="914400" rtl="0" eaLnBrk="1" latinLnBrk="0" hangingPunct="1">
        <a:lnSpc>
          <a:spcPct val="100000"/>
        </a:lnSpc>
        <a:spcBef>
          <a:spcPct val="0"/>
        </a:spcBef>
        <a:buNone/>
        <a:defRPr sz="6600"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000"/>
        </a:spcBef>
        <a:buFont typeface="Arial" panose="020B0604020202020204" pitchFamily="34" charset="0"/>
        <a:buNone/>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2pPr>
      <a:lvl3pPr marL="914400" indent="0" algn="l" defTabSz="914400" rtl="0" eaLnBrk="1" latinLnBrk="0" hangingPunct="1">
        <a:lnSpc>
          <a:spcPct val="100000"/>
        </a:lnSpc>
        <a:spcBef>
          <a:spcPts val="500"/>
        </a:spcBef>
        <a:buFont typeface="Arial" panose="020B0604020202020204" pitchFamily="34" charset="0"/>
        <a:buNone/>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1.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1.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9566348D-5E23-404C-A495-618E4EAA82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1525EE0A-A779-481E-A750-AD22CD1A02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416" y="490564"/>
            <a:ext cx="11147071" cy="2453768"/>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66BBBF5B-8CCC-DDDA-C379-51AC4DD96086}"/>
              </a:ext>
            </a:extLst>
          </p:cNvPr>
          <p:cNvSpPr>
            <a:spLocks noGrp="1"/>
          </p:cNvSpPr>
          <p:nvPr>
            <p:ph type="ctrTitle"/>
          </p:nvPr>
        </p:nvSpPr>
        <p:spPr>
          <a:xfrm>
            <a:off x="476232" y="484662"/>
            <a:ext cx="11147069" cy="2460375"/>
          </a:xfrm>
          <a:solidFill>
            <a:schemeClr val="accent2">
              <a:lumMod val="40000"/>
              <a:lumOff val="60000"/>
            </a:schemeClr>
          </a:solidFill>
        </p:spPr>
        <p:txBody>
          <a:bodyPr anchor="b">
            <a:normAutofit/>
          </a:bodyPr>
          <a:lstStyle/>
          <a:p>
            <a:pPr algn="ctr"/>
            <a:r>
              <a:rPr lang="it-IT" i="1" cap="small" dirty="0">
                <a:latin typeface="Times New Roman "/>
              </a:rPr>
              <a:t>L’ADOZIONE</a:t>
            </a:r>
            <a:r>
              <a:rPr lang="it-IT" i="1" cap="small" dirty="0"/>
              <a:t> </a:t>
            </a:r>
          </a:p>
        </p:txBody>
      </p:sp>
      <p:sp>
        <p:nvSpPr>
          <p:cNvPr id="3" name="Sottotitolo 2">
            <a:extLst>
              <a:ext uri="{FF2B5EF4-FFF2-40B4-BE49-F238E27FC236}">
                <a16:creationId xmlns:a16="http://schemas.microsoft.com/office/drawing/2014/main" id="{6520D32D-AACC-828F-A4DA-1B3269A1D421}"/>
              </a:ext>
            </a:extLst>
          </p:cNvPr>
          <p:cNvSpPr>
            <a:spLocks noGrp="1"/>
          </p:cNvSpPr>
          <p:nvPr>
            <p:ph type="subTitle" idx="1"/>
          </p:nvPr>
        </p:nvSpPr>
        <p:spPr>
          <a:xfrm>
            <a:off x="479415" y="3199302"/>
            <a:ext cx="11147071" cy="2818257"/>
          </a:xfrm>
        </p:spPr>
        <p:txBody>
          <a:bodyPr anchor="t">
            <a:normAutofit/>
          </a:bodyPr>
          <a:lstStyle/>
          <a:p>
            <a:pPr algn="ctr"/>
            <a:endParaRPr lang="it-IT" i="1" dirty="0">
              <a:latin typeface="Times New Roman "/>
            </a:endParaRPr>
          </a:p>
          <a:p>
            <a:pPr algn="ctr"/>
            <a:r>
              <a:rPr lang="it-IT" i="1" dirty="0">
                <a:latin typeface="Times New Roman "/>
              </a:rPr>
              <a:t>L’ADOZIONE PIENA NAZIONALE </a:t>
            </a:r>
          </a:p>
          <a:p>
            <a:pPr algn="ctr"/>
            <a:r>
              <a:rPr lang="it-IT" i="1" dirty="0">
                <a:latin typeface="Times New Roman "/>
              </a:rPr>
              <a:t>E</a:t>
            </a:r>
          </a:p>
          <a:p>
            <a:pPr algn="ctr"/>
            <a:r>
              <a:rPr lang="it-IT" i="1" dirty="0">
                <a:latin typeface="Times New Roman "/>
              </a:rPr>
              <a:t> L’ADOZIONE INTERNAZIONALE</a:t>
            </a:r>
          </a:p>
        </p:txBody>
      </p:sp>
      <p:cxnSp>
        <p:nvCxnSpPr>
          <p:cNvPr id="41" name="Straight Connector 40">
            <a:extLst>
              <a:ext uri="{FF2B5EF4-FFF2-40B4-BE49-F238E27FC236}">
                <a16:creationId xmlns:a16="http://schemas.microsoft.com/office/drawing/2014/main" id="{6BD6645B-2963-49B8-BD20-68F13D7B528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4"/>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43" name="Straight Connector 42">
            <a:extLst>
              <a:ext uri="{FF2B5EF4-FFF2-40B4-BE49-F238E27FC236}">
                <a16:creationId xmlns:a16="http://schemas.microsoft.com/office/drawing/2014/main" id="{0AB1FF18-916C-43C4-8A6D-5878AEA391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2939140"/>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45" name="Straight Connector 44">
            <a:extLst>
              <a:ext uri="{FF2B5EF4-FFF2-40B4-BE49-F238E27FC236}">
                <a16:creationId xmlns:a16="http://schemas.microsoft.com/office/drawing/2014/main" id="{3EABAF14-551B-4C82-8652-104248C6689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745116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2B0CFF1-78D7-4A83-A95E-71F9E3831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8A0F0A2E-DEAB-C2D7-5A6F-1627C941FF44}"/>
              </a:ext>
            </a:extLst>
          </p:cNvPr>
          <p:cNvSpPr>
            <a:spLocks noGrp="1"/>
          </p:cNvSpPr>
          <p:nvPr>
            <p:ph type="title"/>
          </p:nvPr>
        </p:nvSpPr>
        <p:spPr>
          <a:xfrm>
            <a:off x="482600" y="747763"/>
            <a:ext cx="10933711" cy="2929357"/>
          </a:xfrm>
        </p:spPr>
        <p:txBody>
          <a:bodyPr anchor="t">
            <a:normAutofit/>
          </a:bodyPr>
          <a:lstStyle/>
          <a:p>
            <a:pPr>
              <a:lnSpc>
                <a:spcPct val="90000"/>
              </a:lnSpc>
            </a:pPr>
            <a:br>
              <a:rPr lang="it-IT" dirty="0"/>
            </a:br>
            <a:r>
              <a:rPr lang="it-IT" cap="small" dirty="0">
                <a:latin typeface="Times New Roman" panose="02020603050405020304" pitchFamily="18" charset="0"/>
                <a:cs typeface="Times New Roman" panose="02020603050405020304" pitchFamily="18" charset="0"/>
              </a:rPr>
              <a:t>Gravità</a:t>
            </a:r>
            <a:br>
              <a:rPr lang="it-IT" dirty="0"/>
            </a:br>
            <a:endParaRPr lang="it-IT" dirty="0"/>
          </a:p>
        </p:txBody>
      </p:sp>
      <p:cxnSp>
        <p:nvCxnSpPr>
          <p:cNvPr id="10" name="Straight Connector 9">
            <a:extLst>
              <a:ext uri="{FF2B5EF4-FFF2-40B4-BE49-F238E27FC236}">
                <a16:creationId xmlns:a16="http://schemas.microsoft.com/office/drawing/2014/main" id="{F513D8E7-66F2-4223-9E40-AF669EDC91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4"/>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DF75548F-397E-496F-97AB-4ECA829F1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07" y="3918853"/>
            <a:ext cx="11147071" cy="2449283"/>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BDA5BDD7-6CE4-46DC-A378-A53AF67104D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3915458"/>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sp>
        <p:nvSpPr>
          <p:cNvPr id="3" name="Segnaposto contenuto 2">
            <a:extLst>
              <a:ext uri="{FF2B5EF4-FFF2-40B4-BE49-F238E27FC236}">
                <a16:creationId xmlns:a16="http://schemas.microsoft.com/office/drawing/2014/main" id="{6C431804-1F96-F5A8-61A1-237D1C1F6A8B}"/>
              </a:ext>
            </a:extLst>
          </p:cNvPr>
          <p:cNvSpPr>
            <a:spLocks noGrp="1"/>
          </p:cNvSpPr>
          <p:nvPr>
            <p:ph idx="1"/>
          </p:nvPr>
        </p:nvSpPr>
        <p:spPr>
          <a:xfrm>
            <a:off x="479413" y="3935028"/>
            <a:ext cx="11147071" cy="2433105"/>
          </a:xfrm>
          <a:solidFill>
            <a:schemeClr val="tx2">
              <a:lumMod val="25000"/>
              <a:lumOff val="75000"/>
            </a:schemeClr>
          </a:solidFill>
        </p:spPr>
        <p:txBody>
          <a:bodyPr anchor="ctr">
            <a:normAutofit/>
          </a:bodyPr>
          <a:lstStyle/>
          <a:p>
            <a:pPr algn="just">
              <a:lnSpc>
                <a:spcPct val="90000"/>
              </a:lnSpc>
            </a:pPr>
            <a:r>
              <a:rPr lang="it-IT" sz="2800" dirty="0">
                <a:latin typeface="Times New Roman" panose="02020603050405020304" pitchFamily="18" charset="0"/>
                <a:cs typeface="Times New Roman" panose="02020603050405020304" pitchFamily="18" charset="0"/>
              </a:rPr>
              <a:t>Non è sufficiente una mera inadeguatezza dei genitori, né rileva il fatto che il contesto nel quale si trova il minore sia potenzialmente migliorabile, essendo, invece, necessario che l’assistenza morale e materiale dedicata al minore risulti al di sotto del minimo indispensabile e che quindi </a:t>
            </a:r>
            <a:r>
              <a:rPr lang="it-IT" sz="2800" u="sng" dirty="0">
                <a:latin typeface="Times New Roman" panose="02020603050405020304" pitchFamily="18" charset="0"/>
                <a:cs typeface="Times New Roman" panose="02020603050405020304" pitchFamily="18" charset="0"/>
              </a:rPr>
              <a:t>sussista il rischio di comprometterne in modo significativo e irreversibile la crescita e l’educazione</a:t>
            </a:r>
            <a:r>
              <a:rPr lang="it-IT" sz="2800" dirty="0">
                <a:latin typeface="Times New Roman" panose="02020603050405020304" pitchFamily="18" charset="0"/>
                <a:cs typeface="Times New Roman" panose="02020603050405020304" pitchFamily="18" charset="0"/>
              </a:rPr>
              <a:t>. </a:t>
            </a:r>
          </a:p>
        </p:txBody>
      </p:sp>
      <p:cxnSp>
        <p:nvCxnSpPr>
          <p:cNvPr id="16" name="Straight Connector 15">
            <a:extLst>
              <a:ext uri="{FF2B5EF4-FFF2-40B4-BE49-F238E27FC236}">
                <a16:creationId xmlns:a16="http://schemas.microsoft.com/office/drawing/2014/main" id="{F4700345-4F2B-47B2-A68D-6A081B0517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87668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2B0CFF1-78D7-4A83-A95E-71F9E3831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28B7ED41-F3D7-4286-AD0B-B4A216D7E1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3409" y="489853"/>
            <a:ext cx="6186871" cy="5858102"/>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Diagramma 3">
            <a:extLst>
              <a:ext uri="{FF2B5EF4-FFF2-40B4-BE49-F238E27FC236}">
                <a16:creationId xmlns:a16="http://schemas.microsoft.com/office/drawing/2014/main" id="{6F0B978B-FB5B-286A-8E03-ECDC9C57B6B6}"/>
              </a:ext>
            </a:extLst>
          </p:cNvPr>
          <p:cNvGraphicFramePr/>
          <p:nvPr>
            <p:extLst>
              <p:ext uri="{D42A27DB-BD31-4B8C-83A1-F6EECF244321}">
                <p14:modId xmlns:p14="http://schemas.microsoft.com/office/powerpoint/2010/main" val="124091922"/>
              </p:ext>
            </p:extLst>
          </p:nvPr>
        </p:nvGraphicFramePr>
        <p:xfrm>
          <a:off x="482601" y="489845"/>
          <a:ext cx="6186871" cy="58581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Straight Connector 11">
            <a:extLst>
              <a:ext uri="{FF2B5EF4-FFF2-40B4-BE49-F238E27FC236}">
                <a16:creationId xmlns:a16="http://schemas.microsoft.com/office/drawing/2014/main" id="{C14F7EC0-B8AC-4E93-A415-71AF71B12A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4"/>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aphicFrame>
        <p:nvGraphicFramePr>
          <p:cNvPr id="5" name="Segnaposto contenuto 4">
            <a:extLst>
              <a:ext uri="{FF2B5EF4-FFF2-40B4-BE49-F238E27FC236}">
                <a16:creationId xmlns:a16="http://schemas.microsoft.com/office/drawing/2014/main" id="{06860F21-786A-683C-424C-4A7D75C5C498}"/>
              </a:ext>
            </a:extLst>
          </p:cNvPr>
          <p:cNvGraphicFramePr>
            <a:graphicFrameLocks noGrp="1"/>
          </p:cNvGraphicFramePr>
          <p:nvPr>
            <p:ph idx="1"/>
            <p:extLst>
              <p:ext uri="{D42A27DB-BD31-4B8C-83A1-F6EECF244321}">
                <p14:modId xmlns:p14="http://schemas.microsoft.com/office/powerpoint/2010/main" val="1266361931"/>
              </p:ext>
            </p:extLst>
          </p:nvPr>
        </p:nvGraphicFramePr>
        <p:xfrm>
          <a:off x="6669472" y="489845"/>
          <a:ext cx="4960199" cy="587828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cxnSp>
        <p:nvCxnSpPr>
          <p:cNvPr id="14" name="Straight Connector 13">
            <a:extLst>
              <a:ext uri="{FF2B5EF4-FFF2-40B4-BE49-F238E27FC236}">
                <a16:creationId xmlns:a16="http://schemas.microsoft.com/office/drawing/2014/main" id="{A6F0AD64-835F-42E2-B4C7-47A77348AB9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78962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6" name="Rectangle 7">
            <a:extLst>
              <a:ext uri="{FF2B5EF4-FFF2-40B4-BE49-F238E27FC236}">
                <a16:creationId xmlns:a16="http://schemas.microsoft.com/office/drawing/2014/main" id="{92B0CFF1-78D7-4A83-A95E-71F9E3831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9">
            <a:extLst>
              <a:ext uri="{FF2B5EF4-FFF2-40B4-BE49-F238E27FC236}">
                <a16:creationId xmlns:a16="http://schemas.microsoft.com/office/drawing/2014/main" id="{28B7ED41-F3D7-4286-AD0B-B4A216D7E1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3409" y="489853"/>
            <a:ext cx="6186871" cy="5858102"/>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FB51C65E-6A6D-6E42-E389-BC661E978D12}"/>
              </a:ext>
            </a:extLst>
          </p:cNvPr>
          <p:cNvSpPr>
            <a:spLocks noGrp="1"/>
          </p:cNvSpPr>
          <p:nvPr>
            <p:ph type="title"/>
          </p:nvPr>
        </p:nvSpPr>
        <p:spPr>
          <a:xfrm>
            <a:off x="482601" y="510037"/>
            <a:ext cx="6186871" cy="5837911"/>
          </a:xfrm>
          <a:solidFill>
            <a:schemeClr val="accent2">
              <a:lumMod val="20000"/>
              <a:lumOff val="80000"/>
            </a:schemeClr>
          </a:solidFill>
        </p:spPr>
        <p:txBody>
          <a:bodyPr anchor="ctr">
            <a:normAutofit/>
          </a:bodyPr>
          <a:lstStyle/>
          <a:p>
            <a:r>
              <a:rPr lang="it-IT" cap="small" dirty="0">
                <a:latin typeface="Times New Roman" panose="02020603050405020304" pitchFamily="18" charset="0"/>
                <a:cs typeface="Times New Roman" panose="02020603050405020304" pitchFamily="18" charset="0"/>
              </a:rPr>
              <a:t>Permanenza</a:t>
            </a:r>
          </a:p>
        </p:txBody>
      </p:sp>
      <p:cxnSp>
        <p:nvCxnSpPr>
          <p:cNvPr id="9" name="Straight Connector 11">
            <a:extLst>
              <a:ext uri="{FF2B5EF4-FFF2-40B4-BE49-F238E27FC236}">
                <a16:creationId xmlns:a16="http://schemas.microsoft.com/office/drawing/2014/main" id="{C14F7EC0-B8AC-4E93-A415-71AF71B12A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4"/>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sp>
        <p:nvSpPr>
          <p:cNvPr id="3" name="Segnaposto contenuto 2">
            <a:extLst>
              <a:ext uri="{FF2B5EF4-FFF2-40B4-BE49-F238E27FC236}">
                <a16:creationId xmlns:a16="http://schemas.microsoft.com/office/drawing/2014/main" id="{5CD39E1A-D3BC-27DA-4CEC-FB7B7E4C6B72}"/>
              </a:ext>
            </a:extLst>
          </p:cNvPr>
          <p:cNvSpPr>
            <a:spLocks noGrp="1"/>
          </p:cNvSpPr>
          <p:nvPr>
            <p:ph idx="1"/>
          </p:nvPr>
        </p:nvSpPr>
        <p:spPr>
          <a:xfrm>
            <a:off x="6997624" y="976158"/>
            <a:ext cx="4440589" cy="5024931"/>
          </a:xfrm>
        </p:spPr>
        <p:txBody>
          <a:bodyPr anchor="ctr">
            <a:normAutofit/>
          </a:bodyPr>
          <a:lstStyle/>
          <a:p>
            <a:r>
              <a:rPr lang="it-IT" sz="2000" dirty="0">
                <a:latin typeface="Times New Roman" panose="02020603050405020304" pitchFamily="18" charset="0"/>
                <a:cs typeface="Times New Roman" panose="02020603050405020304" pitchFamily="18" charset="0"/>
              </a:rPr>
              <a:t>Lo stato di abbandono non può dipendere da «causa di forza maggiore di carattere transitorio» (art. 8, </a:t>
            </a:r>
            <a:r>
              <a:rPr lang="it-IT" sz="2000" b="0" i="0" baseline="0" dirty="0">
                <a:latin typeface="Times New Roman" panose="02020603050405020304" pitchFamily="18" charset="0"/>
                <a:cs typeface="Times New Roman" panose="02020603050405020304" pitchFamily="18" charset="0"/>
              </a:rPr>
              <a:t>l. 4 maggio 1983, n. 184</a:t>
            </a:r>
            <a:r>
              <a:rPr lang="it-IT" sz="2000" dirty="0">
                <a:latin typeface="Times New Roman" panose="02020603050405020304" pitchFamily="18" charset="0"/>
                <a:cs typeface="Times New Roman" panose="02020603050405020304" pitchFamily="18" charset="0"/>
              </a:rPr>
              <a:t>)</a:t>
            </a:r>
            <a:endParaRPr lang="it-IT" sz="1600" dirty="0"/>
          </a:p>
          <a:p>
            <a:endParaRPr lang="it-IT" sz="2000" dirty="0">
              <a:latin typeface="Times New Roman" panose="02020603050405020304" pitchFamily="18" charset="0"/>
              <a:cs typeface="Times New Roman" panose="02020603050405020304" pitchFamily="18" charset="0"/>
            </a:endParaRPr>
          </a:p>
          <a:p>
            <a:r>
              <a:rPr lang="it-IT" sz="2000" dirty="0">
                <a:latin typeface="Times New Roman" panose="02020603050405020304" pitchFamily="18" charset="0"/>
                <a:cs typeface="Times New Roman" panose="02020603050405020304" pitchFamily="18" charset="0"/>
              </a:rPr>
              <a:t>Dunque, gli elementi di difficoltà che prescindono dalla volontà e dal controllo dei genitori possono escludere lo stato di abbandono laddove abbiano anche il carattere della </a:t>
            </a:r>
            <a:r>
              <a:rPr lang="it-IT" sz="2000" dirty="0" err="1">
                <a:latin typeface="Times New Roman" panose="02020603050405020304" pitchFamily="18" charset="0"/>
                <a:cs typeface="Times New Roman" panose="02020603050405020304" pitchFamily="18" charset="0"/>
              </a:rPr>
              <a:t>trasitorietà</a:t>
            </a:r>
            <a:r>
              <a:rPr lang="it-IT" sz="2000" dirty="0">
                <a:latin typeface="Times New Roman" panose="02020603050405020304" pitchFamily="18" charset="0"/>
                <a:cs typeface="Times New Roman" panose="02020603050405020304" pitchFamily="18" charset="0"/>
              </a:rPr>
              <a:t>.</a:t>
            </a:r>
          </a:p>
        </p:txBody>
      </p:sp>
      <p:cxnSp>
        <p:nvCxnSpPr>
          <p:cNvPr id="11" name="Straight Connector 13">
            <a:extLst>
              <a:ext uri="{FF2B5EF4-FFF2-40B4-BE49-F238E27FC236}">
                <a16:creationId xmlns:a16="http://schemas.microsoft.com/office/drawing/2014/main" id="{A6F0AD64-835F-42E2-B4C7-47A77348AB9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1651902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FDC162-57E9-05C2-BB7B-FDED18A25957}"/>
              </a:ext>
            </a:extLst>
          </p:cNvPr>
          <p:cNvSpPr>
            <a:spLocks noGrp="1"/>
          </p:cNvSpPr>
          <p:nvPr>
            <p:ph type="title"/>
          </p:nvPr>
        </p:nvSpPr>
        <p:spPr>
          <a:xfrm>
            <a:off x="482600" y="518160"/>
            <a:ext cx="11140440" cy="3352800"/>
          </a:xfrm>
        </p:spPr>
        <p:txBody>
          <a:bodyPr/>
          <a:lstStyle/>
          <a:p>
            <a:r>
              <a:rPr lang="it-IT" sz="2000" dirty="0">
                <a:latin typeface="Times New Roman" panose="02020603050405020304" pitchFamily="18" charset="0"/>
                <a:cs typeface="Times New Roman" panose="02020603050405020304" pitchFamily="18" charset="0"/>
              </a:rPr>
              <a:t>«</a:t>
            </a:r>
            <a:r>
              <a:rPr lang="it-IT" sz="2000" u="sng" dirty="0">
                <a:latin typeface="Times New Roman" panose="02020603050405020304" pitchFamily="18" charset="0"/>
                <a:cs typeface="Times New Roman" panose="02020603050405020304" pitchFamily="18" charset="0"/>
              </a:rPr>
              <a:t>Non costituisce causa di forza maggiore di carattere transitorio </a:t>
            </a:r>
            <a:r>
              <a:rPr lang="it-IT" sz="2000" dirty="0">
                <a:latin typeface="Times New Roman" panose="02020603050405020304" pitchFamily="18" charset="0"/>
                <a:cs typeface="Times New Roman" panose="02020603050405020304" pitchFamily="18" charset="0"/>
              </a:rPr>
              <a:t>rilevante ai sensi dell'art. 8 della legge n. 183 del 1984, nel senso che la sussistenza della medesima esclude che la rilevata carenza dell'assistenza morale e materiale da parte dei genitori o dei parenti tenuti a provvedere ai minori possa determinare la configurabilità di uno stato di abbandono, </a:t>
            </a:r>
            <a:r>
              <a:rPr lang="it-IT" sz="2000" u="sng" dirty="0">
                <a:latin typeface="Times New Roman" panose="02020603050405020304" pitchFamily="18" charset="0"/>
                <a:cs typeface="Times New Roman" panose="02020603050405020304" pitchFamily="18" charset="0"/>
              </a:rPr>
              <a:t>lo stato di detenzione del genitore, determinato da una condotta criminale dal medesimo posta in essere nella consapevolezza della possibile condanna e carcerazione</a:t>
            </a:r>
            <a:r>
              <a:rPr lang="it-IT" sz="2000" dirty="0">
                <a:latin typeface="Times New Roman" panose="02020603050405020304" pitchFamily="18" charset="0"/>
                <a:cs typeface="Times New Roman" panose="02020603050405020304" pitchFamily="18" charset="0"/>
              </a:rPr>
              <a:t>. La </a:t>
            </a:r>
            <a:r>
              <a:rPr lang="it-IT" sz="2000" u="sng" dirty="0">
                <a:latin typeface="Times New Roman" panose="02020603050405020304" pitchFamily="18" charset="0"/>
                <a:cs typeface="Times New Roman" panose="02020603050405020304" pitchFamily="18" charset="0"/>
              </a:rPr>
              <a:t>forza maggiore idonea ad escludere lo stato di adottabilità</a:t>
            </a:r>
            <a:r>
              <a:rPr lang="it-IT" sz="2000" dirty="0">
                <a:latin typeface="Times New Roman" panose="02020603050405020304" pitchFamily="18" charset="0"/>
                <a:cs typeface="Times New Roman" panose="02020603050405020304" pitchFamily="18" charset="0"/>
              </a:rPr>
              <a:t>, invero, consiste in una </a:t>
            </a:r>
            <a:r>
              <a:rPr lang="it-IT" sz="2000" u="sng" dirty="0">
                <a:latin typeface="Times New Roman" panose="02020603050405020304" pitchFamily="18" charset="0"/>
                <a:cs typeface="Times New Roman" panose="02020603050405020304" pitchFamily="18" charset="0"/>
              </a:rPr>
              <a:t>causa esterna contingente e comunque reversibile</a:t>
            </a:r>
            <a:r>
              <a:rPr lang="it-IT" sz="2000" dirty="0">
                <a:latin typeface="Times New Roman" panose="02020603050405020304" pitchFamily="18" charset="0"/>
                <a:cs typeface="Times New Roman" panose="02020603050405020304" pitchFamily="18" charset="0"/>
              </a:rPr>
              <a:t>, estranea alla volontà dell'agente, mentre lo stato di detenzione è imputabile alla condotta del genitore che con la propria scelta criminale consapevolmente e volontariamente vi ha dato causa, senza tenere in alcun conto e trascurando del tutto le sue precise responsabilità genitoriali ed i primario diritto dei figli a ricevere cure adeguate.»</a:t>
            </a:r>
            <a:br>
              <a:rPr lang="it-IT" sz="2000" dirty="0">
                <a:latin typeface="Times New Roman" panose="02020603050405020304" pitchFamily="18" charset="0"/>
                <a:cs typeface="Times New Roman" panose="02020603050405020304" pitchFamily="18" charset="0"/>
              </a:rPr>
            </a:br>
            <a:r>
              <a:rPr lang="it-IT" sz="2000" dirty="0">
                <a:latin typeface="Times New Roman" panose="02020603050405020304" pitchFamily="18" charset="0"/>
                <a:cs typeface="Times New Roman" panose="02020603050405020304" pitchFamily="18" charset="0"/>
              </a:rPr>
              <a:t>(</a:t>
            </a:r>
            <a:r>
              <a:rPr lang="it-IT" sz="2000" dirty="0" err="1">
                <a:latin typeface="Times New Roman" panose="02020603050405020304" pitchFamily="18" charset="0"/>
                <a:cs typeface="Times New Roman" panose="02020603050405020304" pitchFamily="18" charset="0"/>
              </a:rPr>
              <a:t>Trib</a:t>
            </a:r>
            <a:r>
              <a:rPr lang="it-IT" sz="2000" dirty="0">
                <a:latin typeface="Times New Roman" panose="02020603050405020304" pitchFamily="18" charset="0"/>
                <a:cs typeface="Times New Roman" panose="02020603050405020304" pitchFamily="18" charset="0"/>
              </a:rPr>
              <a:t>. Minorenni Palermo, 04/05/2012, n. 99)</a:t>
            </a:r>
          </a:p>
        </p:txBody>
      </p:sp>
      <p:sp>
        <p:nvSpPr>
          <p:cNvPr id="3" name="Segnaposto testo 2">
            <a:extLst>
              <a:ext uri="{FF2B5EF4-FFF2-40B4-BE49-F238E27FC236}">
                <a16:creationId xmlns:a16="http://schemas.microsoft.com/office/drawing/2014/main" id="{AB39C4F2-1944-BD3F-3F7E-10A294EAD4CA}"/>
              </a:ext>
            </a:extLst>
          </p:cNvPr>
          <p:cNvSpPr>
            <a:spLocks noGrp="1"/>
          </p:cNvSpPr>
          <p:nvPr>
            <p:ph type="body" idx="1"/>
          </p:nvPr>
        </p:nvSpPr>
        <p:spPr>
          <a:xfrm>
            <a:off x="482600" y="3942080"/>
            <a:ext cx="11140440" cy="2397759"/>
          </a:xfrm>
          <a:solidFill>
            <a:schemeClr val="accent2">
              <a:lumMod val="40000"/>
              <a:lumOff val="60000"/>
            </a:schemeClr>
          </a:solidFill>
        </p:spPr>
        <p:txBody>
          <a:bodyPr>
            <a:normAutofit lnSpcReduction="10000"/>
          </a:bodyPr>
          <a:lstStyle/>
          <a:p>
            <a:r>
              <a:rPr lang="it-IT" i="0" dirty="0">
                <a:latin typeface="Times New Roman" panose="02020603050405020304" pitchFamily="18" charset="0"/>
                <a:cs typeface="Times New Roman" panose="02020603050405020304" pitchFamily="18" charset="0"/>
              </a:rPr>
              <a:t>«In tema di dichiarazione dello stato di adottabilità, lo stato detentivo di lunga durata dei genitori costituisce una causa di forza maggiore non transitoria che oggettivamente impedisce un adeguato svolgimento delle funzioni genitoriali, incidendo negativamente sul diritto del bambino di vivere in un contesto unito e sereno negli anni più delicati della sua crescita.»</a:t>
            </a:r>
          </a:p>
          <a:p>
            <a:r>
              <a:rPr lang="it-IT" i="0" dirty="0">
                <a:latin typeface="Times New Roman" panose="02020603050405020304" pitchFamily="18" charset="0"/>
                <a:cs typeface="Times New Roman" panose="02020603050405020304" pitchFamily="18" charset="0"/>
              </a:rPr>
              <a:t>(Cass. civ., Sez. VI - 1, Ordinanza, 10/01/2020, n. 319)</a:t>
            </a:r>
          </a:p>
        </p:txBody>
      </p:sp>
    </p:spTree>
    <p:extLst>
      <p:ext uri="{BB962C8B-B14F-4D97-AF65-F5344CB8AC3E}">
        <p14:creationId xmlns:p14="http://schemas.microsoft.com/office/powerpoint/2010/main" val="2711609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59ADB6-9E0F-2547-2427-A77861D83DD3}"/>
              </a:ext>
            </a:extLst>
          </p:cNvPr>
          <p:cNvSpPr>
            <a:spLocks noGrp="1"/>
          </p:cNvSpPr>
          <p:nvPr>
            <p:ph type="ctrTitle"/>
          </p:nvPr>
        </p:nvSpPr>
        <p:spPr>
          <a:xfrm>
            <a:off x="482600" y="477521"/>
            <a:ext cx="11120120" cy="1168400"/>
          </a:xfrm>
          <a:solidFill>
            <a:schemeClr val="tx2">
              <a:lumMod val="25000"/>
              <a:lumOff val="75000"/>
            </a:schemeClr>
          </a:solidFill>
        </p:spPr>
        <p:txBody>
          <a:bodyPr/>
          <a:lstStyle/>
          <a:p>
            <a:pPr algn="ctr"/>
            <a:br>
              <a:rPr lang="it-IT" sz="4000" cap="small" dirty="0">
                <a:latin typeface="Times New Roman" panose="02020603050405020304" pitchFamily="18" charset="0"/>
                <a:cs typeface="Times New Roman" panose="02020603050405020304" pitchFamily="18" charset="0"/>
              </a:rPr>
            </a:br>
            <a:br>
              <a:rPr lang="it-IT" sz="4000" cap="small" dirty="0">
                <a:latin typeface="Times New Roman" panose="02020603050405020304" pitchFamily="18" charset="0"/>
                <a:cs typeface="Times New Roman" panose="02020603050405020304" pitchFamily="18" charset="0"/>
              </a:rPr>
            </a:br>
            <a:br>
              <a:rPr lang="it-IT" sz="4000" cap="small" dirty="0">
                <a:latin typeface="Times New Roman" panose="02020603050405020304" pitchFamily="18" charset="0"/>
                <a:cs typeface="Times New Roman" panose="02020603050405020304" pitchFamily="18" charset="0"/>
              </a:rPr>
            </a:br>
            <a:br>
              <a:rPr lang="it-IT" sz="4000" cap="small" dirty="0">
                <a:latin typeface="Times New Roman" panose="02020603050405020304" pitchFamily="18" charset="0"/>
                <a:cs typeface="Times New Roman" panose="02020603050405020304" pitchFamily="18" charset="0"/>
              </a:rPr>
            </a:br>
            <a:br>
              <a:rPr lang="it-IT" sz="4800" cap="small" dirty="0">
                <a:latin typeface="Times New Roman" panose="02020603050405020304" pitchFamily="18" charset="0"/>
                <a:cs typeface="Times New Roman" panose="02020603050405020304" pitchFamily="18" charset="0"/>
              </a:rPr>
            </a:br>
            <a:r>
              <a:rPr kumimoji="0" lang="it-IT" sz="3200" b="0" i="0" u="none" strike="noStrike" kern="1200" cap="small"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I requisiti soggettivi degli adottanti</a:t>
            </a:r>
            <a:br>
              <a:rPr kumimoji="0" lang="it-IT" sz="3200" b="0" i="0" u="none" strike="noStrike" kern="1200" cap="small"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br>
            <a:r>
              <a:rPr kumimoji="0" lang="it-IT" sz="2800" b="0" i="0" u="none" strike="noStrike" kern="1200" cap="small"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a:t>
            </a:r>
            <a:r>
              <a:rPr kumimoji="0" lang="it-IT" sz="2800" b="0" i="0" u="none" strike="noStrike" kern="1200" spc="0" normalizeH="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art. 6, l. 4 maggio 1983, n. 184)</a:t>
            </a:r>
            <a:endParaRPr lang="it-IT" sz="4800" dirty="0">
              <a:latin typeface="Times New Roman" panose="02020603050405020304" pitchFamily="18" charset="0"/>
              <a:cs typeface="Times New Roman" panose="02020603050405020304" pitchFamily="18" charset="0"/>
            </a:endParaRPr>
          </a:p>
        </p:txBody>
      </p:sp>
      <p:graphicFrame>
        <p:nvGraphicFramePr>
          <p:cNvPr id="4" name="Diagramma 3">
            <a:extLst>
              <a:ext uri="{FF2B5EF4-FFF2-40B4-BE49-F238E27FC236}">
                <a16:creationId xmlns:a16="http://schemas.microsoft.com/office/drawing/2014/main" id="{8C426FB8-0FFD-6EBD-06A8-5D4F6AD37124}"/>
              </a:ext>
            </a:extLst>
          </p:cNvPr>
          <p:cNvGraphicFramePr/>
          <p:nvPr>
            <p:extLst>
              <p:ext uri="{D42A27DB-BD31-4B8C-83A1-F6EECF244321}">
                <p14:modId xmlns:p14="http://schemas.microsoft.com/office/powerpoint/2010/main" val="3412702232"/>
              </p:ext>
            </p:extLst>
          </p:nvPr>
        </p:nvGraphicFramePr>
        <p:xfrm>
          <a:off x="482600" y="1645920"/>
          <a:ext cx="11120120" cy="42336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69468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12EE356-A629-4F1A-9BAD-E21B3B10D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8B7ED41-F3D7-4286-AD0B-B4A216D7E1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3410" y="489853"/>
            <a:ext cx="3990149" cy="5858102"/>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D62561A8-7E8B-F2F7-7309-A8F76A095D31}"/>
              </a:ext>
            </a:extLst>
          </p:cNvPr>
          <p:cNvSpPr>
            <a:spLocks noGrp="1"/>
          </p:cNvSpPr>
          <p:nvPr>
            <p:ph type="title"/>
          </p:nvPr>
        </p:nvSpPr>
        <p:spPr>
          <a:xfrm>
            <a:off x="482600" y="510039"/>
            <a:ext cx="3990959" cy="5837914"/>
          </a:xfrm>
          <a:solidFill>
            <a:schemeClr val="accent2">
              <a:lumMod val="40000"/>
              <a:lumOff val="60000"/>
            </a:schemeClr>
          </a:solidFill>
        </p:spPr>
        <p:txBody>
          <a:bodyPr anchor="ctr">
            <a:normAutofit/>
          </a:bodyPr>
          <a:lstStyle/>
          <a:p>
            <a:pPr algn="ctr"/>
            <a:r>
              <a:rPr lang="it-IT" sz="6100" cap="small" dirty="0">
                <a:latin typeface="Times New Roman" panose="02020603050405020304" pitchFamily="18" charset="0"/>
                <a:cs typeface="Times New Roman" panose="02020603050405020304" pitchFamily="18" charset="0"/>
              </a:rPr>
              <a:t>La domanda di adozione</a:t>
            </a:r>
            <a:br>
              <a:rPr lang="it-IT" sz="6100" cap="small" dirty="0">
                <a:latin typeface="Times New Roman" panose="02020603050405020304" pitchFamily="18" charset="0"/>
                <a:cs typeface="Times New Roman" panose="02020603050405020304" pitchFamily="18" charset="0"/>
              </a:rPr>
            </a:br>
            <a:r>
              <a:rPr lang="it-IT" sz="2800" cap="small" dirty="0">
                <a:latin typeface="Times New Roman" panose="02020603050405020304" pitchFamily="18" charset="0"/>
                <a:cs typeface="Times New Roman" panose="02020603050405020304" pitchFamily="18" charset="0"/>
              </a:rPr>
              <a:t>(</a:t>
            </a:r>
            <a:r>
              <a:rPr kumimoji="0" lang="it-IT" sz="28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art. 22, l. 4 maggio 1983, n. 184)</a:t>
            </a:r>
            <a:endParaRPr lang="it-IT" sz="6100" cap="small" dirty="0">
              <a:latin typeface="Times New Roman" panose="02020603050405020304" pitchFamily="18" charset="0"/>
              <a:cs typeface="Times New Roman" panose="02020603050405020304" pitchFamily="18" charset="0"/>
            </a:endParaRPr>
          </a:p>
        </p:txBody>
      </p:sp>
      <p:cxnSp>
        <p:nvCxnSpPr>
          <p:cNvPr id="13" name="Straight Connector 12">
            <a:extLst>
              <a:ext uri="{FF2B5EF4-FFF2-40B4-BE49-F238E27FC236}">
                <a16:creationId xmlns:a16="http://schemas.microsoft.com/office/drawing/2014/main" id="{0317483B-E60B-4F41-9448-D757B9FCD2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2EB44B66-1945-4638-8E9A-4F49493D7F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aphicFrame>
        <p:nvGraphicFramePr>
          <p:cNvPr id="5" name="Segnaposto contenuto 2">
            <a:extLst>
              <a:ext uri="{FF2B5EF4-FFF2-40B4-BE49-F238E27FC236}">
                <a16:creationId xmlns:a16="http://schemas.microsoft.com/office/drawing/2014/main" id="{C4D02428-A603-F19D-845A-9A5162EF67E4}"/>
              </a:ext>
            </a:extLst>
          </p:cNvPr>
          <p:cNvGraphicFramePr>
            <a:graphicFrameLocks noGrp="1"/>
          </p:cNvGraphicFramePr>
          <p:nvPr>
            <p:ph idx="1"/>
            <p:extLst>
              <p:ext uri="{D42A27DB-BD31-4B8C-83A1-F6EECF244321}">
                <p14:modId xmlns:p14="http://schemas.microsoft.com/office/powerpoint/2010/main" val="987298856"/>
              </p:ext>
            </p:extLst>
          </p:nvPr>
        </p:nvGraphicFramePr>
        <p:xfrm>
          <a:off x="4635027" y="489852"/>
          <a:ext cx="6994644" cy="58782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99861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4FB04A-FD7B-7DB3-F07E-4DA113F4A4C2}"/>
              </a:ext>
            </a:extLst>
          </p:cNvPr>
          <p:cNvSpPr>
            <a:spLocks noGrp="1"/>
          </p:cNvSpPr>
          <p:nvPr>
            <p:ph type="title"/>
          </p:nvPr>
        </p:nvSpPr>
        <p:spPr>
          <a:xfrm>
            <a:off x="482600" y="531368"/>
            <a:ext cx="11160760" cy="1266952"/>
          </a:xfrm>
        </p:spPr>
        <p:txBody>
          <a:bodyPr/>
          <a:lstStyle/>
          <a:p>
            <a:pPr algn="ctr"/>
            <a:r>
              <a:rPr lang="it-IT" sz="4000" cap="small" dirty="0">
                <a:latin typeface="Times New Roman" panose="02020603050405020304" pitchFamily="18" charset="0"/>
                <a:cs typeface="Times New Roman" panose="02020603050405020304" pitchFamily="18" charset="0"/>
              </a:rPr>
              <a:t>Il procedimento per dichiarare l’adottabilità</a:t>
            </a:r>
            <a:br>
              <a:rPr lang="it-IT" sz="4000" cap="small" dirty="0">
                <a:latin typeface="Times New Roman" panose="02020603050405020304" pitchFamily="18" charset="0"/>
                <a:cs typeface="Times New Roman" panose="02020603050405020304" pitchFamily="18" charset="0"/>
              </a:rPr>
            </a:br>
            <a:r>
              <a:rPr lang="it-IT" sz="2400" dirty="0">
                <a:latin typeface="Times New Roman" panose="02020603050405020304" pitchFamily="18" charset="0"/>
                <a:cs typeface="Times New Roman" panose="02020603050405020304" pitchFamily="18" charset="0"/>
              </a:rPr>
              <a:t>(art. 8 ss., l. 4 maggio 1983, n. 184)</a:t>
            </a:r>
            <a:endParaRPr lang="it-IT" sz="4000" dirty="0">
              <a:latin typeface="Times New Roman" panose="02020603050405020304" pitchFamily="18" charset="0"/>
              <a:cs typeface="Times New Roman" panose="02020603050405020304" pitchFamily="18" charset="0"/>
            </a:endParaRPr>
          </a:p>
        </p:txBody>
      </p:sp>
      <p:graphicFrame>
        <p:nvGraphicFramePr>
          <p:cNvPr id="4" name="Segnaposto contenuto 3">
            <a:extLst>
              <a:ext uri="{FF2B5EF4-FFF2-40B4-BE49-F238E27FC236}">
                <a16:creationId xmlns:a16="http://schemas.microsoft.com/office/drawing/2014/main" id="{5637356B-63FE-CA08-5863-FC4FFDD2B680}"/>
              </a:ext>
            </a:extLst>
          </p:cNvPr>
          <p:cNvGraphicFramePr>
            <a:graphicFrameLocks noGrp="1"/>
          </p:cNvGraphicFramePr>
          <p:nvPr>
            <p:ph idx="1"/>
            <p:extLst>
              <p:ext uri="{D42A27DB-BD31-4B8C-83A1-F6EECF244321}">
                <p14:modId xmlns:p14="http://schemas.microsoft.com/office/powerpoint/2010/main" val="2725269457"/>
              </p:ext>
            </p:extLst>
          </p:nvPr>
        </p:nvGraphicFramePr>
        <p:xfrm>
          <a:off x="482600" y="1971040"/>
          <a:ext cx="11160760" cy="4355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937985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EF73EF-663C-1491-0C0E-60A00AB1B17E}"/>
              </a:ext>
            </a:extLst>
          </p:cNvPr>
          <p:cNvSpPr>
            <a:spLocks noGrp="1"/>
          </p:cNvSpPr>
          <p:nvPr>
            <p:ph type="ctrTitle"/>
          </p:nvPr>
        </p:nvSpPr>
        <p:spPr>
          <a:xfrm>
            <a:off x="505460" y="513746"/>
            <a:ext cx="11181080" cy="929323"/>
          </a:xfrm>
        </p:spPr>
        <p:txBody>
          <a:bodyPr/>
          <a:lstStyle/>
          <a:p>
            <a:pPr algn="ctr"/>
            <a:r>
              <a:rPr lang="it-IT" cap="small" dirty="0">
                <a:latin typeface="Times New Roman" panose="02020603050405020304" pitchFamily="18" charset="0"/>
                <a:cs typeface="Times New Roman" panose="02020603050405020304" pitchFamily="18" charset="0"/>
              </a:rPr>
              <a:t>La decisione</a:t>
            </a:r>
          </a:p>
        </p:txBody>
      </p:sp>
      <p:graphicFrame>
        <p:nvGraphicFramePr>
          <p:cNvPr id="4" name="Diagramma 3">
            <a:extLst>
              <a:ext uri="{FF2B5EF4-FFF2-40B4-BE49-F238E27FC236}">
                <a16:creationId xmlns:a16="http://schemas.microsoft.com/office/drawing/2014/main" id="{0DABBEE1-E77B-47BD-A2B6-B13117989CBC}"/>
              </a:ext>
            </a:extLst>
          </p:cNvPr>
          <p:cNvGraphicFramePr/>
          <p:nvPr>
            <p:extLst>
              <p:ext uri="{D42A27DB-BD31-4B8C-83A1-F6EECF244321}">
                <p14:modId xmlns:p14="http://schemas.microsoft.com/office/powerpoint/2010/main" val="869412731"/>
              </p:ext>
            </p:extLst>
          </p:nvPr>
        </p:nvGraphicFramePr>
        <p:xfrm>
          <a:off x="482600" y="1443069"/>
          <a:ext cx="11181080" cy="44365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102473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CA49BD-9CF5-1E8F-E23D-C0E6749C2E54}"/>
              </a:ext>
            </a:extLst>
          </p:cNvPr>
          <p:cNvSpPr>
            <a:spLocks noGrp="1"/>
          </p:cNvSpPr>
          <p:nvPr>
            <p:ph type="ctrTitle"/>
          </p:nvPr>
        </p:nvSpPr>
        <p:spPr>
          <a:xfrm>
            <a:off x="482600" y="528986"/>
            <a:ext cx="11170920" cy="1041083"/>
          </a:xfrm>
          <a:solidFill>
            <a:schemeClr val="tx2">
              <a:lumMod val="25000"/>
              <a:lumOff val="75000"/>
            </a:schemeClr>
          </a:solidFill>
        </p:spPr>
        <p:txBody>
          <a:bodyPr/>
          <a:lstStyle/>
          <a:p>
            <a:pPr algn="ctr"/>
            <a:r>
              <a:rPr lang="it-IT" sz="5400" cap="small" dirty="0">
                <a:latin typeface="Times New Roman" panose="02020603050405020304" pitchFamily="18" charset="0"/>
                <a:cs typeface="Times New Roman" panose="02020603050405020304" pitchFamily="18" charset="0"/>
              </a:rPr>
              <a:t>L’affidamento preadottivo</a:t>
            </a:r>
            <a:br>
              <a:rPr lang="it-IT" cap="small" dirty="0">
                <a:latin typeface="Times New Roman" panose="02020603050405020304" pitchFamily="18" charset="0"/>
                <a:cs typeface="Times New Roman" panose="02020603050405020304" pitchFamily="18" charset="0"/>
              </a:rPr>
            </a:br>
            <a:r>
              <a:rPr lang="it-IT" sz="2000" dirty="0">
                <a:latin typeface="Times New Roman" panose="02020603050405020304" pitchFamily="18" charset="0"/>
                <a:cs typeface="Times New Roman" panose="02020603050405020304" pitchFamily="18" charset="0"/>
              </a:rPr>
              <a:t>art. 22 ss., l.</a:t>
            </a:r>
            <a:r>
              <a:rPr kumimoji="0" lang="it-IT" sz="2000" b="0" i="0" u="none" strike="noStrike" kern="1200"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 </a:t>
            </a:r>
            <a:r>
              <a:rPr kumimoji="0" lang="it-IT" sz="20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4 maggio 1983, n. 184</a:t>
            </a:r>
            <a:endParaRPr lang="it-IT" sz="2000" cap="small" dirty="0">
              <a:latin typeface="Times New Roman" panose="02020603050405020304" pitchFamily="18" charset="0"/>
              <a:cs typeface="Times New Roman" panose="02020603050405020304" pitchFamily="18" charset="0"/>
            </a:endParaRPr>
          </a:p>
        </p:txBody>
      </p:sp>
      <p:graphicFrame>
        <p:nvGraphicFramePr>
          <p:cNvPr id="3" name="Diagramma 2">
            <a:extLst>
              <a:ext uri="{FF2B5EF4-FFF2-40B4-BE49-F238E27FC236}">
                <a16:creationId xmlns:a16="http://schemas.microsoft.com/office/drawing/2014/main" id="{979A42DB-0A3E-907B-C793-CCA04A335D60}"/>
              </a:ext>
            </a:extLst>
          </p:cNvPr>
          <p:cNvGraphicFramePr/>
          <p:nvPr>
            <p:extLst>
              <p:ext uri="{D42A27DB-BD31-4B8C-83A1-F6EECF244321}">
                <p14:modId xmlns:p14="http://schemas.microsoft.com/office/powerpoint/2010/main" val="2476294503"/>
              </p:ext>
            </p:extLst>
          </p:nvPr>
        </p:nvGraphicFramePr>
        <p:xfrm>
          <a:off x="482600" y="1570069"/>
          <a:ext cx="11170920" cy="47589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759417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92B0CFF1-78D7-4A83-A95E-71F9E3831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907E60A6-0BF7-EE21-7729-032005DE24A5}"/>
              </a:ext>
            </a:extLst>
          </p:cNvPr>
          <p:cNvSpPr>
            <a:spLocks noGrp="1"/>
          </p:cNvSpPr>
          <p:nvPr>
            <p:ph type="title"/>
          </p:nvPr>
        </p:nvSpPr>
        <p:spPr>
          <a:xfrm>
            <a:off x="482601" y="489853"/>
            <a:ext cx="3235959" cy="5878275"/>
          </a:xfrm>
        </p:spPr>
        <p:txBody>
          <a:bodyPr anchor="ctr">
            <a:normAutofit/>
          </a:bodyPr>
          <a:lstStyle/>
          <a:p>
            <a:pPr algn="ctr"/>
            <a:r>
              <a:rPr lang="it-IT" sz="3600" cap="small" dirty="0">
                <a:latin typeface="Times New Roman" panose="02020603050405020304" pitchFamily="18" charset="0"/>
                <a:cs typeface="Times New Roman" panose="02020603050405020304" pitchFamily="18" charset="0"/>
              </a:rPr>
              <a:t>L’affidamento a rischio giuridico</a:t>
            </a:r>
            <a:br>
              <a:rPr lang="it-IT" sz="3600" cap="small" dirty="0">
                <a:latin typeface="Times New Roman" panose="02020603050405020304" pitchFamily="18" charset="0"/>
                <a:cs typeface="Times New Roman" panose="02020603050405020304" pitchFamily="18" charset="0"/>
              </a:rPr>
            </a:br>
            <a:r>
              <a:rPr lang="it-IT" sz="3600" cap="small" dirty="0">
                <a:latin typeface="Times New Roman" panose="02020603050405020304" pitchFamily="18" charset="0"/>
                <a:cs typeface="Times New Roman" panose="02020603050405020304" pitchFamily="18" charset="0"/>
              </a:rPr>
              <a:t>art. 2 l. 184</a:t>
            </a:r>
          </a:p>
        </p:txBody>
      </p:sp>
      <p:cxnSp>
        <p:nvCxnSpPr>
          <p:cNvPr id="37" name="Straight Connector 36">
            <a:extLst>
              <a:ext uri="{FF2B5EF4-FFF2-40B4-BE49-F238E27FC236}">
                <a16:creationId xmlns:a16="http://schemas.microsoft.com/office/drawing/2014/main" id="{671B74E7-4838-4A57-A093-7ECD0A0CF3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39" name="Straight Connector 38">
            <a:extLst>
              <a:ext uri="{FF2B5EF4-FFF2-40B4-BE49-F238E27FC236}">
                <a16:creationId xmlns:a16="http://schemas.microsoft.com/office/drawing/2014/main" id="{164B30CE-C2B6-406B-921A-5A1BAAD877C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aphicFrame>
        <p:nvGraphicFramePr>
          <p:cNvPr id="30" name="Segnaposto contenuto 2">
            <a:extLst>
              <a:ext uri="{FF2B5EF4-FFF2-40B4-BE49-F238E27FC236}">
                <a16:creationId xmlns:a16="http://schemas.microsoft.com/office/drawing/2014/main" id="{FAD47F48-A001-270F-9D15-5FF55D8F969F}"/>
              </a:ext>
            </a:extLst>
          </p:cNvPr>
          <p:cNvGraphicFramePr>
            <a:graphicFrameLocks noGrp="1"/>
          </p:cNvGraphicFramePr>
          <p:nvPr>
            <p:ph idx="1"/>
            <p:extLst>
              <p:ext uri="{D42A27DB-BD31-4B8C-83A1-F6EECF244321}">
                <p14:modId xmlns:p14="http://schemas.microsoft.com/office/powerpoint/2010/main" val="1991072009"/>
              </p:ext>
            </p:extLst>
          </p:nvPr>
        </p:nvGraphicFramePr>
        <p:xfrm>
          <a:off x="3844636" y="489855"/>
          <a:ext cx="7785035" cy="58782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214652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51" name="Rectangle 41">
            <a:extLst>
              <a:ext uri="{FF2B5EF4-FFF2-40B4-BE49-F238E27FC236}">
                <a16:creationId xmlns:a16="http://schemas.microsoft.com/office/drawing/2014/main" id="{58012640-767A-4C13-A3AF-43ADE15EEB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53" name="Rectangle 43">
            <a:extLst>
              <a:ext uri="{FF2B5EF4-FFF2-40B4-BE49-F238E27FC236}">
                <a16:creationId xmlns:a16="http://schemas.microsoft.com/office/drawing/2014/main" id="{92B0CFF1-78D7-4A83-A95E-71F9E3831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4" name="Straight Connector 45">
            <a:extLst>
              <a:ext uri="{FF2B5EF4-FFF2-40B4-BE49-F238E27FC236}">
                <a16:creationId xmlns:a16="http://schemas.microsoft.com/office/drawing/2014/main" id="{5BC9744A-EAF1-4DC8-86F4-3993C444EAD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sp>
        <p:nvSpPr>
          <p:cNvPr id="55" name="Rectangle 47">
            <a:extLst>
              <a:ext uri="{FF2B5EF4-FFF2-40B4-BE49-F238E27FC236}">
                <a16:creationId xmlns:a16="http://schemas.microsoft.com/office/drawing/2014/main" id="{EC84EE41-863A-4DE9-9A51-4F014D681F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416" y="485369"/>
            <a:ext cx="11147071" cy="2460838"/>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A9732031-0BF4-C6DA-93F2-2FEBCF1044F5}"/>
              </a:ext>
            </a:extLst>
          </p:cNvPr>
          <p:cNvSpPr>
            <a:spLocks noGrp="1"/>
          </p:cNvSpPr>
          <p:nvPr>
            <p:ph type="title"/>
          </p:nvPr>
        </p:nvSpPr>
        <p:spPr>
          <a:xfrm>
            <a:off x="482601" y="494342"/>
            <a:ext cx="11143886" cy="2451860"/>
          </a:xfrm>
          <a:solidFill>
            <a:schemeClr val="accent2">
              <a:lumMod val="20000"/>
              <a:lumOff val="80000"/>
            </a:schemeClr>
          </a:solidFill>
        </p:spPr>
        <p:txBody>
          <a:bodyPr>
            <a:normAutofit/>
          </a:bodyPr>
          <a:lstStyle/>
          <a:p>
            <a:pPr algn="ctr"/>
            <a:r>
              <a:rPr lang="it-IT" sz="7200" dirty="0">
                <a:latin typeface="Times New Roman "/>
              </a:rPr>
              <a:t> </a:t>
            </a:r>
            <a:r>
              <a:rPr lang="it-IT" sz="7200" i="1" cap="small" dirty="0">
                <a:latin typeface="Times New Roman "/>
              </a:rPr>
              <a:t>Cenni storici</a:t>
            </a:r>
          </a:p>
        </p:txBody>
      </p:sp>
      <p:cxnSp>
        <p:nvCxnSpPr>
          <p:cNvPr id="50" name="Straight Connector 49">
            <a:extLst>
              <a:ext uri="{FF2B5EF4-FFF2-40B4-BE49-F238E27FC236}">
                <a16:creationId xmlns:a16="http://schemas.microsoft.com/office/drawing/2014/main" id="{08990BBA-8A0B-4EF5-A122-0815DEC1941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9416" y="2946207"/>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52" name="Straight Connector 51">
            <a:extLst>
              <a:ext uri="{FF2B5EF4-FFF2-40B4-BE49-F238E27FC236}">
                <a16:creationId xmlns:a16="http://schemas.microsoft.com/office/drawing/2014/main" id="{AC57D579-010A-437B-A09E-8BFEB2F5A7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aphicFrame>
        <p:nvGraphicFramePr>
          <p:cNvPr id="5" name="Segnaposto contenuto 2">
            <a:extLst>
              <a:ext uri="{FF2B5EF4-FFF2-40B4-BE49-F238E27FC236}">
                <a16:creationId xmlns:a16="http://schemas.microsoft.com/office/drawing/2014/main" id="{79AD0284-2820-1681-5AE0-7A9B81AEEAB6}"/>
              </a:ext>
            </a:extLst>
          </p:cNvPr>
          <p:cNvGraphicFramePr>
            <a:graphicFrameLocks noGrp="1"/>
          </p:cNvGraphicFramePr>
          <p:nvPr>
            <p:ph idx="1"/>
            <p:extLst>
              <p:ext uri="{D42A27DB-BD31-4B8C-83A1-F6EECF244321}">
                <p14:modId xmlns:p14="http://schemas.microsoft.com/office/powerpoint/2010/main" val="2419475152"/>
              </p:ext>
            </p:extLst>
          </p:nvPr>
        </p:nvGraphicFramePr>
        <p:xfrm>
          <a:off x="524056" y="3165405"/>
          <a:ext cx="11143887" cy="29338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799384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1640D0B-4B96-47BF-DC98-6E886761A528}"/>
              </a:ext>
            </a:extLst>
          </p:cNvPr>
          <p:cNvSpPr>
            <a:spLocks noGrp="1"/>
          </p:cNvSpPr>
          <p:nvPr>
            <p:ph type="title"/>
          </p:nvPr>
        </p:nvSpPr>
        <p:spPr>
          <a:xfrm>
            <a:off x="482600" y="507492"/>
            <a:ext cx="11140440" cy="1615947"/>
          </a:xfrm>
        </p:spPr>
        <p:txBody>
          <a:bodyPr/>
          <a:lstStyle/>
          <a:p>
            <a:pPr marL="0" marR="0" lvl="0" indent="0" algn="ctr"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br>
              <a:rPr lang="it-IT" sz="5400" cap="small" dirty="0">
                <a:latin typeface="Times New Roman" panose="02020603050405020304" pitchFamily="18" charset="0"/>
                <a:cs typeface="Times New Roman" panose="02020603050405020304" pitchFamily="18" charset="0"/>
              </a:rPr>
            </a:br>
            <a:r>
              <a:rPr lang="it-IT" sz="5400" cap="small" dirty="0">
                <a:latin typeface="Times New Roman" panose="02020603050405020304" pitchFamily="18" charset="0"/>
                <a:cs typeface="Times New Roman" panose="02020603050405020304" pitchFamily="18" charset="0"/>
              </a:rPr>
              <a:t>La pronuncia dell’adozione</a:t>
            </a:r>
            <a:br>
              <a:rPr lang="it-IT" sz="5400" cap="small" dirty="0">
                <a:latin typeface="Times New Roman" panose="02020603050405020304" pitchFamily="18" charset="0"/>
                <a:cs typeface="Times New Roman" panose="02020603050405020304" pitchFamily="18" charset="0"/>
              </a:rPr>
            </a:br>
            <a:r>
              <a:rPr lang="it-IT" sz="2400" dirty="0">
                <a:latin typeface="Times New Roman" panose="02020603050405020304" pitchFamily="18" charset="0"/>
                <a:cs typeface="Times New Roman" panose="02020603050405020304" pitchFamily="18" charset="0"/>
              </a:rPr>
              <a:t>Art. 25,</a:t>
            </a:r>
            <a:r>
              <a:rPr kumimoji="0" lang="it-IT"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l. 4 maggio 1983, n. 184</a:t>
            </a:r>
            <a:br>
              <a:rPr kumimoji="0" lang="it-IT" sz="2400" b="0" i="0" u="none" strike="noStrike" kern="1200" cap="none" spc="0" normalizeH="0" baseline="0" noProof="0" dirty="0">
                <a:ln>
                  <a:noFill/>
                </a:ln>
                <a:solidFill>
                  <a:prstClr val="black"/>
                </a:solidFill>
                <a:effectLst/>
                <a:uLnTx/>
                <a:uFillTx/>
                <a:latin typeface="Seaford"/>
                <a:ea typeface="+mn-ea"/>
                <a:cs typeface="+mn-cs"/>
              </a:rPr>
            </a:br>
            <a:endParaRPr lang="it-IT" sz="5400" dirty="0">
              <a:latin typeface="Times New Roman" panose="02020603050405020304" pitchFamily="18" charset="0"/>
              <a:cs typeface="Times New Roman" panose="02020603050405020304" pitchFamily="18" charset="0"/>
            </a:endParaRPr>
          </a:p>
        </p:txBody>
      </p:sp>
      <p:graphicFrame>
        <p:nvGraphicFramePr>
          <p:cNvPr id="4" name="Segnaposto contenuto 3">
            <a:extLst>
              <a:ext uri="{FF2B5EF4-FFF2-40B4-BE49-F238E27FC236}">
                <a16:creationId xmlns:a16="http://schemas.microsoft.com/office/drawing/2014/main" id="{D9260EB0-2E6A-4FCF-6C0F-CC062B4F63E3}"/>
              </a:ext>
            </a:extLst>
          </p:cNvPr>
          <p:cNvGraphicFramePr>
            <a:graphicFrameLocks noGrp="1"/>
          </p:cNvGraphicFramePr>
          <p:nvPr>
            <p:ph idx="1"/>
            <p:extLst>
              <p:ext uri="{D42A27DB-BD31-4B8C-83A1-F6EECF244321}">
                <p14:modId xmlns:p14="http://schemas.microsoft.com/office/powerpoint/2010/main" val="303595158"/>
              </p:ext>
            </p:extLst>
          </p:nvPr>
        </p:nvGraphicFramePr>
        <p:xfrm>
          <a:off x="482600" y="1920240"/>
          <a:ext cx="11140440" cy="44302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41467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12EE356-A629-4F1A-9BAD-E21B3B10D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8B7ED41-F3D7-4286-AD0B-B4A216D7E1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3410" y="489853"/>
            <a:ext cx="3990149" cy="5858102"/>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FDAA581A-EC20-DB1F-6461-44D40E9E8A9E}"/>
              </a:ext>
            </a:extLst>
          </p:cNvPr>
          <p:cNvSpPr>
            <a:spLocks noGrp="1"/>
          </p:cNvSpPr>
          <p:nvPr>
            <p:ph type="title"/>
          </p:nvPr>
        </p:nvSpPr>
        <p:spPr>
          <a:xfrm>
            <a:off x="482600" y="510039"/>
            <a:ext cx="3990149" cy="5837905"/>
          </a:xfrm>
          <a:solidFill>
            <a:schemeClr val="accent2">
              <a:lumMod val="40000"/>
              <a:lumOff val="60000"/>
            </a:schemeClr>
          </a:solidFill>
        </p:spPr>
        <p:txBody>
          <a:bodyPr anchor="ctr">
            <a:normAutofit/>
          </a:bodyPr>
          <a:lstStyle/>
          <a:p>
            <a:pPr algn="ctr">
              <a:lnSpc>
                <a:spcPct val="90000"/>
              </a:lnSpc>
            </a:pPr>
            <a:r>
              <a:rPr lang="it-IT" sz="4100" cap="small" dirty="0">
                <a:latin typeface="Times New Roman" panose="02020603050405020304" pitchFamily="18" charset="0"/>
                <a:cs typeface="Times New Roman" panose="02020603050405020304" pitchFamily="18" charset="0"/>
              </a:rPr>
              <a:t>I segreti nell’adozione piena</a:t>
            </a:r>
            <a:br>
              <a:rPr lang="it-IT" sz="4100" cap="small" dirty="0">
                <a:latin typeface="Times New Roman" panose="02020603050405020304" pitchFamily="18" charset="0"/>
                <a:cs typeface="Times New Roman" panose="02020603050405020304" pitchFamily="18" charset="0"/>
              </a:rPr>
            </a:br>
            <a:r>
              <a:rPr kumimoji="0" lang="it-IT" sz="20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Art. 28, l. 4 maggio 1983, n. 184</a:t>
            </a:r>
            <a:endParaRPr lang="it-IT" sz="4100" cap="small" dirty="0">
              <a:latin typeface="Times New Roman" panose="02020603050405020304" pitchFamily="18" charset="0"/>
              <a:cs typeface="Times New Roman" panose="02020603050405020304" pitchFamily="18" charset="0"/>
            </a:endParaRPr>
          </a:p>
        </p:txBody>
      </p:sp>
      <p:cxnSp>
        <p:nvCxnSpPr>
          <p:cNvPr id="13" name="Straight Connector 12">
            <a:extLst>
              <a:ext uri="{FF2B5EF4-FFF2-40B4-BE49-F238E27FC236}">
                <a16:creationId xmlns:a16="http://schemas.microsoft.com/office/drawing/2014/main" id="{0317483B-E60B-4F41-9448-D757B9FCD2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2EB44B66-1945-4638-8E9A-4F49493D7F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aphicFrame>
        <p:nvGraphicFramePr>
          <p:cNvPr id="5" name="Segnaposto contenuto 2">
            <a:extLst>
              <a:ext uri="{FF2B5EF4-FFF2-40B4-BE49-F238E27FC236}">
                <a16:creationId xmlns:a16="http://schemas.microsoft.com/office/drawing/2014/main" id="{F43C3A53-6AF8-B504-D3AA-5B58059850B8}"/>
              </a:ext>
            </a:extLst>
          </p:cNvPr>
          <p:cNvGraphicFramePr>
            <a:graphicFrameLocks noGrp="1"/>
          </p:cNvGraphicFramePr>
          <p:nvPr>
            <p:ph idx="1"/>
            <p:extLst>
              <p:ext uri="{D42A27DB-BD31-4B8C-83A1-F6EECF244321}">
                <p14:modId xmlns:p14="http://schemas.microsoft.com/office/powerpoint/2010/main" val="2242744316"/>
              </p:ext>
            </p:extLst>
          </p:nvPr>
        </p:nvGraphicFramePr>
        <p:xfrm>
          <a:off x="4473560" y="510039"/>
          <a:ext cx="7156112" cy="58379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38563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67E6B4-7AE9-5BEA-77A5-ED453F396F67}"/>
              </a:ext>
            </a:extLst>
          </p:cNvPr>
          <p:cNvSpPr>
            <a:spLocks noGrp="1"/>
          </p:cNvSpPr>
          <p:nvPr>
            <p:ph type="title"/>
          </p:nvPr>
        </p:nvSpPr>
        <p:spPr>
          <a:xfrm>
            <a:off x="482600" y="477982"/>
            <a:ext cx="11134436" cy="1035858"/>
          </a:xfrm>
        </p:spPr>
        <p:txBody>
          <a:bodyPr/>
          <a:lstStyle/>
          <a:p>
            <a:pPr algn="ctr"/>
            <a:r>
              <a:rPr lang="it-IT" cap="small" dirty="0">
                <a:latin typeface="Times New Roman" panose="02020603050405020304" pitchFamily="18" charset="0"/>
                <a:cs typeface="Times New Roman" panose="02020603050405020304" pitchFamily="18" charset="0"/>
              </a:rPr>
              <a:t>L’adozione internazionale</a:t>
            </a:r>
          </a:p>
        </p:txBody>
      </p:sp>
      <p:graphicFrame>
        <p:nvGraphicFramePr>
          <p:cNvPr id="5" name="Segnaposto contenuto 2">
            <a:extLst>
              <a:ext uri="{FF2B5EF4-FFF2-40B4-BE49-F238E27FC236}">
                <a16:creationId xmlns:a16="http://schemas.microsoft.com/office/drawing/2014/main" id="{24F287F3-60CF-AD98-DC5A-E4A380B663A1}"/>
              </a:ext>
            </a:extLst>
          </p:cNvPr>
          <p:cNvGraphicFramePr>
            <a:graphicFrameLocks noGrp="1"/>
          </p:cNvGraphicFramePr>
          <p:nvPr>
            <p:ph idx="1"/>
            <p:extLst>
              <p:ext uri="{D42A27DB-BD31-4B8C-83A1-F6EECF244321}">
                <p14:modId xmlns:p14="http://schemas.microsoft.com/office/powerpoint/2010/main" val="1395750538"/>
              </p:ext>
            </p:extLst>
          </p:nvPr>
        </p:nvGraphicFramePr>
        <p:xfrm>
          <a:off x="482600" y="1402080"/>
          <a:ext cx="11134436" cy="44775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44740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E18D5F1-911E-4BCF-9AF0-F3A54D7C0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C84EE41-863A-4DE9-9A51-4F014D681F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416" y="485369"/>
            <a:ext cx="11147071" cy="2460838"/>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249EDE68-D12F-7210-EA6F-0A70B67FD1BB}"/>
              </a:ext>
            </a:extLst>
          </p:cNvPr>
          <p:cNvSpPr>
            <a:spLocks noGrp="1"/>
          </p:cNvSpPr>
          <p:nvPr>
            <p:ph type="title"/>
          </p:nvPr>
        </p:nvSpPr>
        <p:spPr>
          <a:xfrm>
            <a:off x="482601" y="494342"/>
            <a:ext cx="11143886" cy="2396250"/>
          </a:xfrm>
          <a:solidFill>
            <a:schemeClr val="accent2">
              <a:lumMod val="20000"/>
              <a:lumOff val="80000"/>
            </a:schemeClr>
          </a:solidFill>
        </p:spPr>
        <p:txBody>
          <a:bodyPr>
            <a:normAutofit/>
          </a:bodyPr>
          <a:lstStyle/>
          <a:p>
            <a:pPr algn="ctr">
              <a:lnSpc>
                <a:spcPct val="90000"/>
              </a:lnSpc>
            </a:pPr>
            <a:r>
              <a:rPr lang="it-IT" sz="3100" cap="small" dirty="0">
                <a:latin typeface="Times New Roman" panose="02020603050405020304" pitchFamily="18" charset="0"/>
                <a:cs typeface="Times New Roman" panose="02020603050405020304" pitchFamily="18" charset="0"/>
              </a:rPr>
              <a:t>Convenzione de L’Aja sulla protezione dei minori e sulla cooperazione in materia di adozione internazionale del 1993</a:t>
            </a:r>
          </a:p>
        </p:txBody>
      </p:sp>
      <p:cxnSp>
        <p:nvCxnSpPr>
          <p:cNvPr id="13" name="Straight Connector 12">
            <a:extLst>
              <a:ext uri="{FF2B5EF4-FFF2-40B4-BE49-F238E27FC236}">
                <a16:creationId xmlns:a16="http://schemas.microsoft.com/office/drawing/2014/main" id="{00850E05-3320-4817-99CE-D56547FCA8C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08990BBA-8A0B-4EF5-A122-0815DEC1941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2918401"/>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7" name="Straight Connector 16">
            <a:extLst>
              <a:ext uri="{FF2B5EF4-FFF2-40B4-BE49-F238E27FC236}">
                <a16:creationId xmlns:a16="http://schemas.microsoft.com/office/drawing/2014/main" id="{4DA9946C-C93A-4350-AC54-937723F6B66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aphicFrame>
        <p:nvGraphicFramePr>
          <p:cNvPr id="5" name="Segnaposto contenuto 2">
            <a:extLst>
              <a:ext uri="{FF2B5EF4-FFF2-40B4-BE49-F238E27FC236}">
                <a16:creationId xmlns:a16="http://schemas.microsoft.com/office/drawing/2014/main" id="{4C58168D-ECF2-AE2B-B7D8-FEFBBCFA5316}"/>
              </a:ext>
            </a:extLst>
          </p:cNvPr>
          <p:cNvGraphicFramePr>
            <a:graphicFrameLocks noGrp="1"/>
          </p:cNvGraphicFramePr>
          <p:nvPr>
            <p:ph idx="1"/>
            <p:extLst>
              <p:ext uri="{D42A27DB-BD31-4B8C-83A1-F6EECF244321}">
                <p14:modId xmlns:p14="http://schemas.microsoft.com/office/powerpoint/2010/main" val="735478762"/>
              </p:ext>
            </p:extLst>
          </p:nvPr>
        </p:nvGraphicFramePr>
        <p:xfrm>
          <a:off x="482600" y="3098800"/>
          <a:ext cx="11143887" cy="27797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05520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C7C27C-09C4-1525-34E6-7A78AFE93929}"/>
              </a:ext>
            </a:extLst>
          </p:cNvPr>
          <p:cNvSpPr>
            <a:spLocks noGrp="1"/>
          </p:cNvSpPr>
          <p:nvPr>
            <p:ph type="title"/>
          </p:nvPr>
        </p:nvSpPr>
        <p:spPr>
          <a:xfrm>
            <a:off x="482600" y="500888"/>
            <a:ext cx="11140440" cy="941832"/>
          </a:xfrm>
        </p:spPr>
        <p:txBody>
          <a:bodyPr/>
          <a:lstStyle/>
          <a:p>
            <a:pPr algn="ctr"/>
            <a:r>
              <a:rPr lang="it-IT" sz="3600" cap="small" dirty="0">
                <a:latin typeface="Times New Roman" panose="02020603050405020304" pitchFamily="18" charset="0"/>
                <a:cs typeface="Times New Roman" panose="02020603050405020304" pitchFamily="18" charset="0"/>
              </a:rPr>
              <a:t>Principi fondamentali garantiti dalla Convenzione</a:t>
            </a:r>
          </a:p>
        </p:txBody>
      </p:sp>
      <p:graphicFrame>
        <p:nvGraphicFramePr>
          <p:cNvPr id="5" name="Segnaposto contenuto 2">
            <a:extLst>
              <a:ext uri="{FF2B5EF4-FFF2-40B4-BE49-F238E27FC236}">
                <a16:creationId xmlns:a16="http://schemas.microsoft.com/office/drawing/2014/main" id="{D4814CEA-80BF-64B3-134B-479FA5CD79C4}"/>
              </a:ext>
            </a:extLst>
          </p:cNvPr>
          <p:cNvGraphicFramePr>
            <a:graphicFrameLocks noGrp="1"/>
          </p:cNvGraphicFramePr>
          <p:nvPr>
            <p:ph idx="1"/>
            <p:extLst>
              <p:ext uri="{D42A27DB-BD31-4B8C-83A1-F6EECF244321}">
                <p14:modId xmlns:p14="http://schemas.microsoft.com/office/powerpoint/2010/main" val="2575384825"/>
              </p:ext>
            </p:extLst>
          </p:nvPr>
        </p:nvGraphicFramePr>
        <p:xfrm>
          <a:off x="482600" y="1442720"/>
          <a:ext cx="11140440" cy="49143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492927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2B0CFF1-78D7-4A83-A95E-71F9E3831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FAF312B7-0436-4192-1C87-46598CDAA70B}"/>
              </a:ext>
            </a:extLst>
          </p:cNvPr>
          <p:cNvSpPr>
            <a:spLocks noGrp="1"/>
          </p:cNvSpPr>
          <p:nvPr>
            <p:ph type="title"/>
          </p:nvPr>
        </p:nvSpPr>
        <p:spPr>
          <a:xfrm>
            <a:off x="482601" y="865128"/>
            <a:ext cx="5613398" cy="5261895"/>
          </a:xfrm>
        </p:spPr>
        <p:txBody>
          <a:bodyPr anchor="ctr">
            <a:normAutofit/>
          </a:bodyPr>
          <a:lstStyle/>
          <a:p>
            <a:pPr algn="ctr"/>
            <a:r>
              <a:rPr lang="it-IT" cap="small" dirty="0">
                <a:latin typeface="Times New Roman" panose="02020603050405020304" pitchFamily="18" charset="0"/>
                <a:cs typeface="Times New Roman" panose="02020603050405020304" pitchFamily="18" charset="0"/>
              </a:rPr>
              <a:t>Gli attori istituzionali italiani</a:t>
            </a:r>
          </a:p>
        </p:txBody>
      </p:sp>
      <p:cxnSp>
        <p:nvCxnSpPr>
          <p:cNvPr id="11" name="Straight Connector 10">
            <a:extLst>
              <a:ext uri="{FF2B5EF4-FFF2-40B4-BE49-F238E27FC236}">
                <a16:creationId xmlns:a16="http://schemas.microsoft.com/office/drawing/2014/main" id="{671B74E7-4838-4A57-A093-7ECD0A0CF3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164B30CE-C2B6-406B-921A-5A1BAAD877C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aphicFrame>
        <p:nvGraphicFramePr>
          <p:cNvPr id="5" name="Segnaposto contenuto 2">
            <a:extLst>
              <a:ext uri="{FF2B5EF4-FFF2-40B4-BE49-F238E27FC236}">
                <a16:creationId xmlns:a16="http://schemas.microsoft.com/office/drawing/2014/main" id="{30E24E43-FCEC-71DD-C1FA-06112863888F}"/>
              </a:ext>
            </a:extLst>
          </p:cNvPr>
          <p:cNvGraphicFramePr>
            <a:graphicFrameLocks noGrp="1"/>
          </p:cNvGraphicFramePr>
          <p:nvPr>
            <p:ph idx="1"/>
            <p:extLst>
              <p:ext uri="{D42A27DB-BD31-4B8C-83A1-F6EECF244321}">
                <p14:modId xmlns:p14="http://schemas.microsoft.com/office/powerpoint/2010/main" val="2103901511"/>
              </p:ext>
            </p:extLst>
          </p:nvPr>
        </p:nvGraphicFramePr>
        <p:xfrm>
          <a:off x="6165356" y="865127"/>
          <a:ext cx="5464315" cy="52618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49741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2B0CFF1-78D7-4A83-A95E-71F9E3831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5E3579B1-C1C5-ED42-F807-C133097082B5}"/>
              </a:ext>
            </a:extLst>
          </p:cNvPr>
          <p:cNvSpPr>
            <a:spLocks noGrp="1"/>
          </p:cNvSpPr>
          <p:nvPr>
            <p:ph type="title"/>
          </p:nvPr>
        </p:nvSpPr>
        <p:spPr>
          <a:xfrm>
            <a:off x="482601" y="865128"/>
            <a:ext cx="2416463" cy="5261895"/>
          </a:xfrm>
        </p:spPr>
        <p:txBody>
          <a:bodyPr anchor="ctr">
            <a:normAutofit/>
          </a:bodyPr>
          <a:lstStyle/>
          <a:p>
            <a:r>
              <a:rPr lang="it-IT" cap="small" dirty="0">
                <a:latin typeface="Times New Roman" panose="02020603050405020304" pitchFamily="18" charset="0"/>
                <a:cs typeface="Times New Roman" panose="02020603050405020304" pitchFamily="18" charset="0"/>
              </a:rPr>
              <a:t>CAI</a:t>
            </a:r>
            <a:endParaRPr lang="it-IT" cap="small">
              <a:latin typeface="Times New Roman" panose="02020603050405020304" pitchFamily="18" charset="0"/>
              <a:cs typeface="Times New Roman" panose="02020603050405020304" pitchFamily="18" charset="0"/>
            </a:endParaRPr>
          </a:p>
        </p:txBody>
      </p:sp>
      <p:cxnSp>
        <p:nvCxnSpPr>
          <p:cNvPr id="11" name="Straight Connector 10">
            <a:extLst>
              <a:ext uri="{FF2B5EF4-FFF2-40B4-BE49-F238E27FC236}">
                <a16:creationId xmlns:a16="http://schemas.microsoft.com/office/drawing/2014/main" id="{671B74E7-4838-4A57-A093-7ECD0A0CF3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164B30CE-C2B6-406B-921A-5A1BAAD877C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aphicFrame>
        <p:nvGraphicFramePr>
          <p:cNvPr id="5" name="Segnaposto contenuto 2">
            <a:extLst>
              <a:ext uri="{FF2B5EF4-FFF2-40B4-BE49-F238E27FC236}">
                <a16:creationId xmlns:a16="http://schemas.microsoft.com/office/drawing/2014/main" id="{5166C3C4-F919-70C0-A528-40AFABC9A33E}"/>
              </a:ext>
            </a:extLst>
          </p:cNvPr>
          <p:cNvGraphicFramePr>
            <a:graphicFrameLocks noGrp="1"/>
          </p:cNvGraphicFramePr>
          <p:nvPr>
            <p:ph idx="1"/>
            <p:extLst>
              <p:ext uri="{D42A27DB-BD31-4B8C-83A1-F6EECF244321}">
                <p14:modId xmlns:p14="http://schemas.microsoft.com/office/powerpoint/2010/main" val="1729057247"/>
              </p:ext>
            </p:extLst>
          </p:nvPr>
        </p:nvGraphicFramePr>
        <p:xfrm>
          <a:off x="3381666" y="568972"/>
          <a:ext cx="8248006" cy="57099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6776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9A1B2C-B443-5E25-2F19-4E23630B0FF9}"/>
              </a:ext>
            </a:extLst>
          </p:cNvPr>
          <p:cNvSpPr>
            <a:spLocks noGrp="1"/>
          </p:cNvSpPr>
          <p:nvPr>
            <p:ph type="title"/>
          </p:nvPr>
        </p:nvSpPr>
        <p:spPr>
          <a:xfrm>
            <a:off x="482600" y="563671"/>
            <a:ext cx="11150600" cy="1153369"/>
          </a:xfrm>
        </p:spPr>
        <p:txBody>
          <a:bodyPr/>
          <a:lstStyle/>
          <a:p>
            <a:pPr algn="ctr"/>
            <a:r>
              <a:rPr lang="it-IT" cap="small" dirty="0">
                <a:latin typeface="Times New Roman" panose="02020603050405020304" pitchFamily="18" charset="0"/>
                <a:cs typeface="Times New Roman" panose="02020603050405020304" pitchFamily="18" charset="0"/>
              </a:rPr>
              <a:t>Enti autorizzati</a:t>
            </a:r>
          </a:p>
        </p:txBody>
      </p:sp>
      <p:graphicFrame>
        <p:nvGraphicFramePr>
          <p:cNvPr id="4" name="Segnaposto contenuto 3">
            <a:extLst>
              <a:ext uri="{FF2B5EF4-FFF2-40B4-BE49-F238E27FC236}">
                <a16:creationId xmlns:a16="http://schemas.microsoft.com/office/drawing/2014/main" id="{633BE2C8-BEDB-7D78-24D2-5D98D9C81C45}"/>
              </a:ext>
            </a:extLst>
          </p:cNvPr>
          <p:cNvGraphicFramePr>
            <a:graphicFrameLocks noGrp="1"/>
          </p:cNvGraphicFramePr>
          <p:nvPr>
            <p:ph idx="1"/>
            <p:extLst>
              <p:ext uri="{D42A27DB-BD31-4B8C-83A1-F6EECF244321}">
                <p14:modId xmlns:p14="http://schemas.microsoft.com/office/powerpoint/2010/main" val="2340520402"/>
              </p:ext>
            </p:extLst>
          </p:nvPr>
        </p:nvGraphicFramePr>
        <p:xfrm>
          <a:off x="482600" y="1544320"/>
          <a:ext cx="11150600" cy="482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074165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CD8948-2FA3-F49D-5724-A6C24B670566}"/>
              </a:ext>
            </a:extLst>
          </p:cNvPr>
          <p:cNvSpPr>
            <a:spLocks noGrp="1"/>
          </p:cNvSpPr>
          <p:nvPr>
            <p:ph type="title"/>
          </p:nvPr>
        </p:nvSpPr>
        <p:spPr>
          <a:xfrm>
            <a:off x="482600" y="511048"/>
            <a:ext cx="11140440" cy="1226312"/>
          </a:xfrm>
          <a:solidFill>
            <a:schemeClr val="accent2">
              <a:lumMod val="20000"/>
              <a:lumOff val="80000"/>
            </a:schemeClr>
          </a:solidFill>
        </p:spPr>
        <p:txBody>
          <a:bodyPr/>
          <a:lstStyle/>
          <a:p>
            <a:pPr algn="ctr"/>
            <a:r>
              <a:rPr lang="it-IT" sz="4000" cap="small" dirty="0">
                <a:latin typeface="Times New Roman" panose="02020603050405020304" pitchFamily="18" charset="0"/>
                <a:cs typeface="Times New Roman" panose="02020603050405020304" pitchFamily="18" charset="0"/>
              </a:rPr>
              <a:t>La procedura dell’adozione internazionale</a:t>
            </a:r>
            <a:br>
              <a:rPr lang="it-IT" sz="4000" cap="small" dirty="0">
                <a:latin typeface="Times New Roman" panose="02020603050405020304" pitchFamily="18" charset="0"/>
                <a:cs typeface="Times New Roman" panose="02020603050405020304" pitchFamily="18" charset="0"/>
              </a:rPr>
            </a:br>
            <a:r>
              <a:rPr kumimoji="0" lang="it-IT" sz="20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Art. 29 ss., l. 4 maggio 1983, n. 184</a:t>
            </a:r>
            <a:endParaRPr lang="it-IT" sz="4000" cap="small" dirty="0">
              <a:latin typeface="Times New Roman" panose="02020603050405020304" pitchFamily="18" charset="0"/>
              <a:cs typeface="Times New Roman" panose="02020603050405020304" pitchFamily="18" charset="0"/>
            </a:endParaRPr>
          </a:p>
        </p:txBody>
      </p:sp>
      <p:graphicFrame>
        <p:nvGraphicFramePr>
          <p:cNvPr id="4" name="Segnaposto contenuto 3">
            <a:extLst>
              <a:ext uri="{FF2B5EF4-FFF2-40B4-BE49-F238E27FC236}">
                <a16:creationId xmlns:a16="http://schemas.microsoft.com/office/drawing/2014/main" id="{6C63D180-ACAF-1E43-D26D-E1DF18B12736}"/>
              </a:ext>
            </a:extLst>
          </p:cNvPr>
          <p:cNvGraphicFramePr>
            <a:graphicFrameLocks noGrp="1"/>
          </p:cNvGraphicFramePr>
          <p:nvPr>
            <p:ph idx="1"/>
            <p:extLst>
              <p:ext uri="{D42A27DB-BD31-4B8C-83A1-F6EECF244321}">
                <p14:modId xmlns:p14="http://schemas.microsoft.com/office/powerpoint/2010/main" val="942504389"/>
              </p:ext>
            </p:extLst>
          </p:nvPr>
        </p:nvGraphicFramePr>
        <p:xfrm>
          <a:off x="482600" y="1737360"/>
          <a:ext cx="11140440" cy="4609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445818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a:extLst>
              <a:ext uri="{FF2B5EF4-FFF2-40B4-BE49-F238E27FC236}">
                <a16:creationId xmlns:a16="http://schemas.microsoft.com/office/drawing/2014/main" id="{D62BD6ED-4C61-6D2D-2A40-34AA248BF0FE}"/>
              </a:ext>
            </a:extLst>
          </p:cNvPr>
          <p:cNvGraphicFramePr>
            <a:graphicFrameLocks noGrp="1"/>
          </p:cNvGraphicFramePr>
          <p:nvPr>
            <p:ph idx="1"/>
            <p:extLst>
              <p:ext uri="{D42A27DB-BD31-4B8C-83A1-F6EECF244321}">
                <p14:modId xmlns:p14="http://schemas.microsoft.com/office/powerpoint/2010/main" val="1053874402"/>
              </p:ext>
            </p:extLst>
          </p:nvPr>
        </p:nvGraphicFramePr>
        <p:xfrm>
          <a:off x="482600" y="508000"/>
          <a:ext cx="11160760" cy="5852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1843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2B0CFF1-78D7-4A83-A95E-71F9E3831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1CBAB730-4B38-9F83-0763-AF11477A4B13}"/>
              </a:ext>
            </a:extLst>
          </p:cNvPr>
          <p:cNvSpPr>
            <a:spLocks noGrp="1"/>
          </p:cNvSpPr>
          <p:nvPr>
            <p:ph type="title"/>
          </p:nvPr>
        </p:nvSpPr>
        <p:spPr>
          <a:xfrm>
            <a:off x="482601" y="865128"/>
            <a:ext cx="4150359" cy="5261895"/>
          </a:xfrm>
          <a:solidFill>
            <a:schemeClr val="accent2">
              <a:lumMod val="20000"/>
              <a:lumOff val="80000"/>
            </a:schemeClr>
          </a:solidFill>
        </p:spPr>
        <p:txBody>
          <a:bodyPr anchor="ctr">
            <a:normAutofit/>
          </a:bodyPr>
          <a:lstStyle/>
          <a:p>
            <a:pPr algn="ctr"/>
            <a:br>
              <a:rPr lang="it-IT" dirty="0">
                <a:latin typeface="Times New Roman "/>
              </a:rPr>
            </a:br>
            <a:r>
              <a:rPr lang="it-IT" i="1" cap="small" dirty="0">
                <a:latin typeface="Times New Roman "/>
              </a:rPr>
              <a:t>Tipologie </a:t>
            </a:r>
            <a:br>
              <a:rPr lang="it-IT" i="1" cap="small" dirty="0">
                <a:latin typeface="Times New Roman "/>
              </a:rPr>
            </a:br>
            <a:r>
              <a:rPr lang="it-IT" i="1" cap="small" dirty="0">
                <a:latin typeface="Times New Roman "/>
              </a:rPr>
              <a:t>di </a:t>
            </a:r>
            <a:br>
              <a:rPr lang="it-IT" i="1" cap="small" dirty="0">
                <a:latin typeface="Times New Roman "/>
              </a:rPr>
            </a:br>
            <a:r>
              <a:rPr lang="it-IT" i="1" cap="small" dirty="0">
                <a:latin typeface="Times New Roman "/>
              </a:rPr>
              <a:t>adozione</a:t>
            </a:r>
            <a:br>
              <a:rPr lang="it-IT" dirty="0">
                <a:latin typeface="Times New Roman "/>
              </a:rPr>
            </a:br>
            <a:endParaRPr lang="it-IT" dirty="0">
              <a:latin typeface="Times New Roman "/>
            </a:endParaRPr>
          </a:p>
        </p:txBody>
      </p:sp>
      <p:cxnSp>
        <p:nvCxnSpPr>
          <p:cNvPr id="22" name="Straight Connector 21">
            <a:extLst>
              <a:ext uri="{FF2B5EF4-FFF2-40B4-BE49-F238E27FC236}">
                <a16:creationId xmlns:a16="http://schemas.microsoft.com/office/drawing/2014/main" id="{671B74E7-4838-4A57-A093-7ECD0A0CF3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164B30CE-C2B6-406B-921A-5A1BAAD877C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aphicFrame>
        <p:nvGraphicFramePr>
          <p:cNvPr id="5" name="Segnaposto contenuto 2">
            <a:extLst>
              <a:ext uri="{FF2B5EF4-FFF2-40B4-BE49-F238E27FC236}">
                <a16:creationId xmlns:a16="http://schemas.microsoft.com/office/drawing/2014/main" id="{DB4C4502-140E-2789-EBDB-8993FB119903}"/>
              </a:ext>
            </a:extLst>
          </p:cNvPr>
          <p:cNvGraphicFramePr>
            <a:graphicFrameLocks noGrp="1"/>
          </p:cNvGraphicFramePr>
          <p:nvPr>
            <p:ph idx="1"/>
            <p:extLst>
              <p:ext uri="{D42A27DB-BD31-4B8C-83A1-F6EECF244321}">
                <p14:modId xmlns:p14="http://schemas.microsoft.com/office/powerpoint/2010/main" val="2795568440"/>
              </p:ext>
            </p:extLst>
          </p:nvPr>
        </p:nvGraphicFramePr>
        <p:xfrm>
          <a:off x="4895355" y="489855"/>
          <a:ext cx="6814043" cy="56371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231011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Segnaposto contenuto 1">
            <a:extLst>
              <a:ext uri="{FF2B5EF4-FFF2-40B4-BE49-F238E27FC236}">
                <a16:creationId xmlns:a16="http://schemas.microsoft.com/office/drawing/2014/main" id="{8A46842D-9547-DF5C-3C6D-56A092ACFF7A}"/>
              </a:ext>
            </a:extLst>
          </p:cNvPr>
          <p:cNvGraphicFramePr>
            <a:graphicFrameLocks noGrp="1"/>
          </p:cNvGraphicFramePr>
          <p:nvPr>
            <p:ph idx="1"/>
            <p:extLst>
              <p:ext uri="{D42A27DB-BD31-4B8C-83A1-F6EECF244321}">
                <p14:modId xmlns:p14="http://schemas.microsoft.com/office/powerpoint/2010/main" val="1225114069"/>
              </p:ext>
            </p:extLst>
          </p:nvPr>
        </p:nvGraphicFramePr>
        <p:xfrm>
          <a:off x="482600" y="508000"/>
          <a:ext cx="11160760" cy="5852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50914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C568C1-366E-93E8-D337-81E1C0187077}"/>
              </a:ext>
            </a:extLst>
          </p:cNvPr>
          <p:cNvSpPr>
            <a:spLocks noGrp="1"/>
          </p:cNvSpPr>
          <p:nvPr>
            <p:ph type="title"/>
          </p:nvPr>
        </p:nvSpPr>
        <p:spPr>
          <a:xfrm>
            <a:off x="482600" y="518160"/>
            <a:ext cx="11170920" cy="934720"/>
          </a:xfrm>
          <a:solidFill>
            <a:schemeClr val="accent2">
              <a:lumMod val="20000"/>
              <a:lumOff val="80000"/>
            </a:schemeClr>
          </a:solidFill>
        </p:spPr>
        <p:txBody>
          <a:bodyPr/>
          <a:lstStyle/>
          <a:p>
            <a:pPr algn="ctr"/>
            <a:r>
              <a:rPr lang="it-IT" sz="4000" i="1" cap="small" dirty="0">
                <a:latin typeface="Times New Roman "/>
              </a:rPr>
              <a:t>L’adozione piena e l’adozione internazionale</a:t>
            </a:r>
          </a:p>
        </p:txBody>
      </p:sp>
      <p:graphicFrame>
        <p:nvGraphicFramePr>
          <p:cNvPr id="22" name="Segnaposto contenuto 7">
            <a:extLst>
              <a:ext uri="{FF2B5EF4-FFF2-40B4-BE49-F238E27FC236}">
                <a16:creationId xmlns:a16="http://schemas.microsoft.com/office/drawing/2014/main" id="{8E182233-6C14-3B03-3149-4711278188C5}"/>
              </a:ext>
            </a:extLst>
          </p:cNvPr>
          <p:cNvGraphicFramePr>
            <a:graphicFrameLocks noGrp="1"/>
          </p:cNvGraphicFramePr>
          <p:nvPr>
            <p:ph idx="1"/>
            <p:extLst>
              <p:ext uri="{D42A27DB-BD31-4B8C-83A1-F6EECF244321}">
                <p14:modId xmlns:p14="http://schemas.microsoft.com/office/powerpoint/2010/main" val="3950859633"/>
              </p:ext>
            </p:extLst>
          </p:nvPr>
        </p:nvGraphicFramePr>
        <p:xfrm>
          <a:off x="482600" y="1684374"/>
          <a:ext cx="11170920" cy="44267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5690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8" name="Straight Connector 8">
            <a:extLst>
              <a:ext uri="{FF2B5EF4-FFF2-40B4-BE49-F238E27FC236}">
                <a16:creationId xmlns:a16="http://schemas.microsoft.com/office/drawing/2014/main" id="{108D74AC-B125-4E11-BA53-E9E383966D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cxnSp>
        <p:nvCxnSpPr>
          <p:cNvPr id="19" name="Straight Connector 10">
            <a:extLst>
              <a:ext uri="{FF2B5EF4-FFF2-40B4-BE49-F238E27FC236}">
                <a16:creationId xmlns:a16="http://schemas.microsoft.com/office/drawing/2014/main" id="{9DC76EBE-FB9D-4054-B5D8-19E3EAFE40B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cxnSp>
        <p:nvCxnSpPr>
          <p:cNvPr id="20" name="Straight Connector 12">
            <a:extLst>
              <a:ext uri="{FF2B5EF4-FFF2-40B4-BE49-F238E27FC236}">
                <a16:creationId xmlns:a16="http://schemas.microsoft.com/office/drawing/2014/main" id="{7DA568B4-06BE-42A6-A5B6-A0FC251DAE0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cxnSp>
        <p:nvCxnSpPr>
          <p:cNvPr id="21" name="Straight Connector 14">
            <a:extLst>
              <a:ext uri="{FF2B5EF4-FFF2-40B4-BE49-F238E27FC236}">
                <a16:creationId xmlns:a16="http://schemas.microsoft.com/office/drawing/2014/main" id="{ACC85BFE-0D03-41B5-87E4-5FA667FA558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 useBgFill="1">
        <p:nvSpPr>
          <p:cNvPr id="17" name="Rectangle 16">
            <a:extLst>
              <a:ext uri="{FF2B5EF4-FFF2-40B4-BE49-F238E27FC236}">
                <a16:creationId xmlns:a16="http://schemas.microsoft.com/office/drawing/2014/main" id="{92B0CFF1-78D7-4A83-A95E-71F9E3831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71ED49CC-14E4-C4C6-3ADF-7FE0B0012AC4}"/>
              </a:ext>
            </a:extLst>
          </p:cNvPr>
          <p:cNvSpPr>
            <a:spLocks noGrp="1"/>
          </p:cNvSpPr>
          <p:nvPr>
            <p:ph type="title"/>
          </p:nvPr>
        </p:nvSpPr>
        <p:spPr>
          <a:xfrm>
            <a:off x="197090" y="978408"/>
            <a:ext cx="11709400" cy="850392"/>
          </a:xfrm>
          <a:solidFill>
            <a:schemeClr val="accent2">
              <a:lumMod val="20000"/>
              <a:lumOff val="80000"/>
            </a:schemeClr>
          </a:solidFill>
        </p:spPr>
        <p:txBody>
          <a:bodyPr/>
          <a:lstStyle/>
          <a:p>
            <a:pPr algn="ctr"/>
            <a:r>
              <a:rPr lang="it-IT" i="1" cap="small" dirty="0">
                <a:latin typeface="Times New Roman "/>
              </a:rPr>
              <a:t>Il minorenne adottabile</a:t>
            </a:r>
          </a:p>
        </p:txBody>
      </p:sp>
      <p:graphicFrame>
        <p:nvGraphicFramePr>
          <p:cNvPr id="4" name="Segnaposto contenuto 3">
            <a:extLst>
              <a:ext uri="{FF2B5EF4-FFF2-40B4-BE49-F238E27FC236}">
                <a16:creationId xmlns:a16="http://schemas.microsoft.com/office/drawing/2014/main" id="{8DF7F686-4A81-E9E2-51C1-561356A7DC7B}"/>
              </a:ext>
            </a:extLst>
          </p:cNvPr>
          <p:cNvGraphicFramePr>
            <a:graphicFrameLocks noGrp="1"/>
          </p:cNvGraphicFramePr>
          <p:nvPr>
            <p:ph idx="1"/>
            <p:extLst>
              <p:ext uri="{D42A27DB-BD31-4B8C-83A1-F6EECF244321}">
                <p14:modId xmlns:p14="http://schemas.microsoft.com/office/powerpoint/2010/main" val="3239382443"/>
              </p:ext>
            </p:extLst>
          </p:nvPr>
        </p:nvGraphicFramePr>
        <p:xfrm>
          <a:off x="197090" y="1919573"/>
          <a:ext cx="11709400" cy="4782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69786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92B0CFF1-78D7-4A83-A95E-71F9E3831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F25A9DA6-4454-60A6-6F58-D9B59A4A8554}"/>
              </a:ext>
            </a:extLst>
          </p:cNvPr>
          <p:cNvSpPr>
            <a:spLocks noGrp="1"/>
          </p:cNvSpPr>
          <p:nvPr>
            <p:ph type="title"/>
          </p:nvPr>
        </p:nvSpPr>
        <p:spPr>
          <a:xfrm>
            <a:off x="562329" y="2132820"/>
            <a:ext cx="3486726" cy="3197716"/>
          </a:xfrm>
        </p:spPr>
        <p:txBody>
          <a:bodyPr anchor="ctr">
            <a:normAutofit fontScale="90000"/>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br>
              <a:rPr lang="it-IT" sz="5100" i="1" cap="small" dirty="0">
                <a:latin typeface="Times New Roman "/>
              </a:rPr>
            </a:br>
            <a:r>
              <a:rPr kumimoji="0" lang="it-IT" sz="5100" i="1" u="none" strike="noStrike" kern="1200" cap="small" spc="0" normalizeH="0" baseline="0" noProof="0" dirty="0">
                <a:ln>
                  <a:noFill/>
                </a:ln>
                <a:effectLst/>
                <a:uLnTx/>
                <a:uFillTx/>
                <a:latin typeface="Times New Roman "/>
                <a:ea typeface="+mj-ea"/>
                <a:cs typeface="+mj-cs"/>
              </a:rPr>
              <a:t>Lo stato di abbandono morale e materiale</a:t>
            </a:r>
            <a:r>
              <a:rPr lang="it-IT" sz="5100" i="1" cap="small" dirty="0">
                <a:latin typeface="Times New Roman "/>
              </a:rPr>
              <a:t> </a:t>
            </a:r>
            <a:br>
              <a:rPr kumimoji="0" lang="it-IT" sz="5100" b="0" i="1" u="none" strike="noStrike" kern="1200" cap="small" spc="0" normalizeH="0" baseline="0" noProof="0" dirty="0">
                <a:ln>
                  <a:noFill/>
                </a:ln>
                <a:effectLst/>
                <a:uLnTx/>
                <a:uFillTx/>
                <a:latin typeface="Times New Roman "/>
                <a:ea typeface="+mj-ea"/>
                <a:cs typeface="+mj-cs"/>
              </a:rPr>
            </a:br>
            <a:br>
              <a:rPr kumimoji="0" lang="it-IT" sz="5100" b="0" i="0" u="none" strike="noStrike" kern="1200" cap="none" spc="0" normalizeH="0" baseline="0" noProof="0" dirty="0">
                <a:ln>
                  <a:noFill/>
                </a:ln>
                <a:effectLst/>
                <a:uLnTx/>
                <a:uFillTx/>
                <a:latin typeface="Seaford"/>
                <a:ea typeface="+mn-ea"/>
                <a:cs typeface="+mn-cs"/>
              </a:rPr>
            </a:br>
            <a:endParaRPr lang="it-IT" sz="5100" i="1" cap="small" dirty="0">
              <a:latin typeface="Times New Roman "/>
            </a:endParaRPr>
          </a:p>
        </p:txBody>
      </p:sp>
      <p:cxnSp>
        <p:nvCxnSpPr>
          <p:cNvPr id="24" name="Straight Connector 23">
            <a:extLst>
              <a:ext uri="{FF2B5EF4-FFF2-40B4-BE49-F238E27FC236}">
                <a16:creationId xmlns:a16="http://schemas.microsoft.com/office/drawing/2014/main" id="{671B74E7-4838-4A57-A093-7ECD0A0CF3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164B30CE-C2B6-406B-921A-5A1BAAD877C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aphicFrame>
        <p:nvGraphicFramePr>
          <p:cNvPr id="18" name="Segnaposto contenuto 2">
            <a:extLst>
              <a:ext uri="{FF2B5EF4-FFF2-40B4-BE49-F238E27FC236}">
                <a16:creationId xmlns:a16="http://schemas.microsoft.com/office/drawing/2014/main" id="{F938D930-141A-1D15-51C9-E6AE37EE9094}"/>
              </a:ext>
            </a:extLst>
          </p:cNvPr>
          <p:cNvGraphicFramePr>
            <a:graphicFrameLocks noGrp="1"/>
          </p:cNvGraphicFramePr>
          <p:nvPr>
            <p:ph idx="1"/>
            <p:extLst>
              <p:ext uri="{D42A27DB-BD31-4B8C-83A1-F6EECF244321}">
                <p14:modId xmlns:p14="http://schemas.microsoft.com/office/powerpoint/2010/main" val="2016613478"/>
              </p:ext>
            </p:extLst>
          </p:nvPr>
        </p:nvGraphicFramePr>
        <p:xfrm>
          <a:off x="3921760" y="489855"/>
          <a:ext cx="7707911" cy="58782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58693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523C05-CE86-B875-1C6B-79CD0317EFEC}"/>
              </a:ext>
            </a:extLst>
          </p:cNvPr>
          <p:cNvSpPr>
            <a:spLocks noGrp="1"/>
          </p:cNvSpPr>
          <p:nvPr>
            <p:ph type="title"/>
          </p:nvPr>
        </p:nvSpPr>
        <p:spPr/>
        <p:txBody>
          <a:bodyPr/>
          <a:lstStyle/>
          <a:p>
            <a:pPr algn="ctr"/>
            <a:r>
              <a:rPr lang="it-IT" i="1" cap="small" dirty="0">
                <a:latin typeface="Times New Roman" panose="02020603050405020304" pitchFamily="18" charset="0"/>
                <a:cs typeface="Times New Roman" panose="02020603050405020304" pitchFamily="18" charset="0"/>
              </a:rPr>
              <a:t>Lo stato di abbandono</a:t>
            </a:r>
          </a:p>
        </p:txBody>
      </p:sp>
      <p:graphicFrame>
        <p:nvGraphicFramePr>
          <p:cNvPr id="5" name="Segnaposto contenuto 2">
            <a:extLst>
              <a:ext uri="{FF2B5EF4-FFF2-40B4-BE49-F238E27FC236}">
                <a16:creationId xmlns:a16="http://schemas.microsoft.com/office/drawing/2014/main" id="{1D848C2A-02A2-C904-2AD3-075C22FF5FEF}"/>
              </a:ext>
            </a:extLst>
          </p:cNvPr>
          <p:cNvGraphicFramePr>
            <a:graphicFrameLocks noGrp="1"/>
          </p:cNvGraphicFramePr>
          <p:nvPr>
            <p:ph idx="1"/>
            <p:extLst>
              <p:ext uri="{D42A27DB-BD31-4B8C-83A1-F6EECF244321}">
                <p14:modId xmlns:p14="http://schemas.microsoft.com/office/powerpoint/2010/main" val="2262432728"/>
              </p:ext>
            </p:extLst>
          </p:nvPr>
        </p:nvGraphicFramePr>
        <p:xfrm>
          <a:off x="482600" y="3306870"/>
          <a:ext cx="10506991" cy="25727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67788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2B0CFF1-78D7-4A83-A95E-71F9E3831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9BD148E7-1EDB-4129-A130-04858F7014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600" y="489855"/>
            <a:ext cx="11147071" cy="5851265"/>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1333CC6-27C6-74E0-5E6F-D4276FDD5846}"/>
              </a:ext>
            </a:extLst>
          </p:cNvPr>
          <p:cNvSpPr>
            <a:spLocks noGrp="1"/>
          </p:cNvSpPr>
          <p:nvPr>
            <p:ph type="title"/>
          </p:nvPr>
        </p:nvSpPr>
        <p:spPr>
          <a:xfrm>
            <a:off x="482601" y="489854"/>
            <a:ext cx="5613400" cy="5851265"/>
          </a:xfrm>
          <a:solidFill>
            <a:schemeClr val="accent2">
              <a:lumMod val="20000"/>
              <a:lumOff val="80000"/>
            </a:schemeClr>
          </a:solidFill>
        </p:spPr>
        <p:txBody>
          <a:bodyPr anchor="ctr">
            <a:normAutofit/>
          </a:bodyPr>
          <a:lstStyle/>
          <a:p>
            <a:pPr marL="0" marR="0" lvl="0" indent="0" defTabSz="914400" rtl="0" eaLnBrk="1" fontAlgn="auto" latinLnBrk="0" hangingPunct="1">
              <a:spcBef>
                <a:spcPts val="1000"/>
              </a:spcBef>
              <a:spcAft>
                <a:spcPts val="0"/>
              </a:spcAft>
              <a:buClrTx/>
              <a:buSzTx/>
              <a:buFont typeface="Arial" panose="020B0604020202020204" pitchFamily="34" charset="0"/>
              <a:buNone/>
              <a:tabLst/>
              <a:defRPr/>
            </a:pPr>
            <a:br>
              <a:rPr lang="it-IT" dirty="0"/>
            </a:br>
            <a:r>
              <a:rPr lang="it-IT" i="1" cap="small" dirty="0">
                <a:latin typeface="Times New Roman" panose="02020603050405020304" pitchFamily="18" charset="0"/>
                <a:cs typeface="Times New Roman" panose="02020603050405020304" pitchFamily="18" charset="0"/>
              </a:rPr>
              <a:t>Oggettività</a:t>
            </a:r>
            <a:br>
              <a:rPr lang="it-IT" dirty="0"/>
            </a:br>
            <a:br>
              <a:rPr kumimoji="0" lang="it-IT" b="0" i="0" u="none" strike="noStrike" kern="1200" cap="none" spc="0" normalizeH="0" baseline="0" noProof="0" dirty="0">
                <a:ln>
                  <a:noFill/>
                </a:ln>
                <a:effectLst/>
                <a:uLnTx/>
                <a:uFillTx/>
                <a:latin typeface="Seaford"/>
                <a:ea typeface="+mn-ea"/>
                <a:cs typeface="+mn-cs"/>
              </a:rPr>
            </a:br>
            <a:endParaRPr lang="it-IT" dirty="0"/>
          </a:p>
        </p:txBody>
      </p:sp>
      <p:cxnSp>
        <p:nvCxnSpPr>
          <p:cNvPr id="12" name="Straight Connector 11">
            <a:extLst>
              <a:ext uri="{FF2B5EF4-FFF2-40B4-BE49-F238E27FC236}">
                <a16:creationId xmlns:a16="http://schemas.microsoft.com/office/drawing/2014/main" id="{8E1E68C9-4F6E-4640-AE06-FCA671F7D5A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4"/>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sp>
        <p:nvSpPr>
          <p:cNvPr id="3" name="Segnaposto contenuto 2">
            <a:extLst>
              <a:ext uri="{FF2B5EF4-FFF2-40B4-BE49-F238E27FC236}">
                <a16:creationId xmlns:a16="http://schemas.microsoft.com/office/drawing/2014/main" id="{EB7AAF2C-C65F-5BD2-54D3-ED063740792A}"/>
              </a:ext>
            </a:extLst>
          </p:cNvPr>
          <p:cNvSpPr>
            <a:spLocks noGrp="1"/>
          </p:cNvSpPr>
          <p:nvPr>
            <p:ph idx="1"/>
          </p:nvPr>
        </p:nvSpPr>
        <p:spPr>
          <a:xfrm>
            <a:off x="6096000" y="516873"/>
            <a:ext cx="5533671" cy="5851263"/>
          </a:xfrm>
          <a:solidFill>
            <a:schemeClr val="accent2">
              <a:lumMod val="40000"/>
              <a:lumOff val="60000"/>
            </a:schemeClr>
          </a:solidFill>
        </p:spPr>
        <p:txBody>
          <a:bodyPr anchor="ctr">
            <a:normAutofit/>
          </a:bodyPr>
          <a:lstStyle/>
          <a:p>
            <a:r>
              <a:rPr kumimoji="0" lang="it-IT" sz="20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L’oggettività comporta la </a:t>
            </a:r>
            <a:r>
              <a:rPr kumimoji="0" lang="it-IT" sz="2000" b="0" i="0" u="sng"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necessità di valutare la situazione del minore indipendentemente dall’eventuale volontà dei genitori</a:t>
            </a:r>
            <a:r>
              <a:rPr kumimoji="0" lang="it-IT" sz="20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 poiché ciò che rileva è che essi siano </a:t>
            </a:r>
            <a:r>
              <a:rPr kumimoji="0" lang="it-IT" sz="200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venuti meno ai doveri di assistenza morale e materiale</a:t>
            </a:r>
            <a:r>
              <a:rPr kumimoji="0" lang="it-IT" sz="20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a:t>
            </a:r>
          </a:p>
          <a:p>
            <a:r>
              <a:rPr kumimoji="0" lang="it-IT" sz="20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«Lo stato di adottabilità di un minore può essere dichiarato anche quando lo stato di abbandono sia determinato da un </a:t>
            </a:r>
            <a:r>
              <a:rPr kumimoji="0" lang="it-IT" sz="2000" b="0" i="0" u="sng"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disturbo comportamentale </a:t>
            </a:r>
            <a:r>
              <a:rPr kumimoji="0" lang="it-IT" sz="20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grave e non transitorio che renda il genitore, ancorché ispirato da sentimenti di amore sincero e profondo, inidoneo ad assumere e ad conservare piena consapevolezza delle proprie responsabilità verso il figlio». </a:t>
            </a:r>
          </a:p>
          <a:p>
            <a:r>
              <a:rPr kumimoji="0" lang="it-IT" sz="20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a:t>
            </a:r>
            <a:r>
              <a:rPr kumimoji="0" lang="pt-BR" sz="20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Cass. civ., Sez. I, 21/03/2014, n. 6755)</a:t>
            </a:r>
            <a:endParaRPr kumimoji="0" lang="it-IT" sz="20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endParaRPr>
          </a:p>
        </p:txBody>
      </p:sp>
      <p:cxnSp>
        <p:nvCxnSpPr>
          <p:cNvPr id="14" name="Straight Connector 13">
            <a:extLst>
              <a:ext uri="{FF2B5EF4-FFF2-40B4-BE49-F238E27FC236}">
                <a16:creationId xmlns:a16="http://schemas.microsoft.com/office/drawing/2014/main" id="{8DF3F0BE-4FF5-481A-9206-F765D61B5F6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64064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2B0CFF1-78D7-4A83-A95E-71F9E3831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olo 1">
            <a:extLst>
              <a:ext uri="{FF2B5EF4-FFF2-40B4-BE49-F238E27FC236}">
                <a16:creationId xmlns:a16="http://schemas.microsoft.com/office/drawing/2014/main" id="{C114285C-C681-4939-A868-A9DBC96328C8}"/>
              </a:ext>
            </a:extLst>
          </p:cNvPr>
          <p:cNvSpPr>
            <a:spLocks noGrp="1"/>
          </p:cNvSpPr>
          <p:nvPr>
            <p:ph type="title"/>
          </p:nvPr>
        </p:nvSpPr>
        <p:spPr>
          <a:xfrm>
            <a:off x="241301" y="2234499"/>
            <a:ext cx="4577079" cy="2380662"/>
          </a:xfrm>
        </p:spPr>
        <p:txBody>
          <a:bodyPr anchor="t">
            <a:normAutofit fontScale="90000"/>
          </a:bodyPr>
          <a:lstStyle/>
          <a:p>
            <a:pPr>
              <a:lnSpc>
                <a:spcPct val="90000"/>
              </a:lnSpc>
            </a:pPr>
            <a:r>
              <a:rPr lang="it-IT" sz="3400" dirty="0">
                <a:latin typeface="Times New Roman" panose="02020603050405020304" pitchFamily="18" charset="0"/>
                <a:cs typeface="Times New Roman" panose="02020603050405020304" pitchFamily="18" charset="0"/>
              </a:rPr>
              <a:t>La dichiarazione dello stato di adottabilità, infatti, non è una sanzione per i genitori, bensì uno strumento per salvaguardare il minore.</a:t>
            </a:r>
            <a:br>
              <a:rPr lang="it-IT" sz="3400" dirty="0">
                <a:latin typeface="Times New Roman" panose="02020603050405020304" pitchFamily="18" charset="0"/>
                <a:cs typeface="Times New Roman" panose="02020603050405020304" pitchFamily="18" charset="0"/>
              </a:rPr>
            </a:br>
            <a:endParaRPr lang="it-IT" sz="3400" dirty="0"/>
          </a:p>
        </p:txBody>
      </p:sp>
      <p:cxnSp>
        <p:nvCxnSpPr>
          <p:cNvPr id="10" name="Straight Connector 9">
            <a:extLst>
              <a:ext uri="{FF2B5EF4-FFF2-40B4-BE49-F238E27FC236}">
                <a16:creationId xmlns:a16="http://schemas.microsoft.com/office/drawing/2014/main" id="{3F798BAA-F47F-445E-A38F-F380022ACC7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4"/>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sp>
        <p:nvSpPr>
          <p:cNvPr id="3" name="Segnaposto contenuto 2">
            <a:extLst>
              <a:ext uri="{FF2B5EF4-FFF2-40B4-BE49-F238E27FC236}">
                <a16:creationId xmlns:a16="http://schemas.microsoft.com/office/drawing/2014/main" id="{A4D8729D-A633-F63C-9AFA-AE28C2D95CF3}"/>
              </a:ext>
            </a:extLst>
          </p:cNvPr>
          <p:cNvSpPr>
            <a:spLocks noGrp="1"/>
          </p:cNvSpPr>
          <p:nvPr>
            <p:ph idx="1"/>
          </p:nvPr>
        </p:nvSpPr>
        <p:spPr>
          <a:xfrm>
            <a:off x="5059680" y="631746"/>
            <a:ext cx="6376950" cy="5586169"/>
          </a:xfrm>
          <a:noFill/>
          <a:ln>
            <a:solidFill>
              <a:schemeClr val="accent2">
                <a:lumMod val="75000"/>
              </a:schemeClr>
            </a:solidFill>
          </a:ln>
        </p:spPr>
        <p:txBody>
          <a:bodyPr anchor="b">
            <a:normAutofit/>
          </a:bodyPr>
          <a:lstStyle/>
          <a:p>
            <a:pPr>
              <a:lnSpc>
                <a:spcPct val="90000"/>
              </a:lnSpc>
            </a:pPr>
            <a:r>
              <a:rPr kumimoji="0" lang="it-IT" sz="18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«Il prioritario diritto dei minori a crescere nell'ambito della loro famiglia di origine non esclude la pronuncia della dichiarazione di adottabilità quando, </a:t>
            </a:r>
            <a:r>
              <a:rPr kumimoji="0" lang="it-IT" sz="1800" b="0" i="0" u="sng"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nonostante l'impegno profuso dal genitore per superare le proprie difficoltà personali e genitoriali</a:t>
            </a:r>
            <a:r>
              <a:rPr kumimoji="0" lang="it-IT" sz="18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 permanga tuttavia la sua incapacità di elaborare un progetto di vita credibile per i figli, e non risulti possibile prevedere con certezza l'adeguato recupero delle capacità genitoriali in tempi compatibili con l'esigenza dei minori di poter conseguire una equilibrata crescita psico-fisica».</a:t>
            </a:r>
          </a:p>
          <a:p>
            <a:pPr>
              <a:lnSpc>
                <a:spcPct val="90000"/>
              </a:lnSpc>
            </a:pPr>
            <a:r>
              <a:rPr kumimoji="0" lang="it-IT" sz="18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(Cass. civ., Sez. I, Ordinanza, 27/07/2021, n. 21554)</a:t>
            </a:r>
            <a:br>
              <a:rPr kumimoji="0" lang="it-IT" sz="18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br>
            <a:br>
              <a:rPr kumimoji="0" lang="it-IT" sz="18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br>
            <a:r>
              <a:rPr kumimoji="0" lang="it-IT" sz="18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Tuttavia…</a:t>
            </a:r>
            <a:br>
              <a:rPr kumimoji="0" lang="pt-BR" sz="18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br>
            <a:br>
              <a:rPr kumimoji="0" lang="pt-BR" sz="18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br>
            <a:r>
              <a:rPr kumimoji="0" lang="it-IT" sz="18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«In tema di adozione del minore, il giudice, nella </a:t>
            </a:r>
            <a:r>
              <a:rPr kumimoji="0" lang="it-IT" sz="1800" b="0" i="0" u="sng"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valutazione della situazione di abbandono</a:t>
            </a:r>
            <a:r>
              <a:rPr kumimoji="0" lang="it-IT" sz="18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 quale presupposto per la dichiarazione dello stato di adottabilità, deve fondare il suo convincimento effettuando un riscontro attuale e concreto, basato su indagini ed approfondimenti riferiti alla situazione presente e non passata, </a:t>
            </a:r>
            <a:r>
              <a:rPr kumimoji="0" lang="it-IT" sz="1800" b="0" i="0" u="sng"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tenendo conto della positiva volontà di recupero del rapporto genitoriale da parte dei genitori</a:t>
            </a:r>
            <a:r>
              <a:rPr kumimoji="0" lang="it-IT" sz="18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 </a:t>
            </a:r>
          </a:p>
          <a:p>
            <a:pPr>
              <a:lnSpc>
                <a:spcPct val="90000"/>
              </a:lnSpc>
            </a:pPr>
            <a:r>
              <a:rPr kumimoji="0" lang="it-IT" sz="1800" b="0" i="0" u="none" strike="noStrike" kern="1200" cap="none" spc="0" normalizeH="0" baseline="0" noProof="0" dirty="0">
                <a:ln>
                  <a:noFill/>
                </a:ln>
                <a:effectLst/>
                <a:uLnTx/>
                <a:uFillTx/>
                <a:latin typeface="Times New Roman" panose="02020603050405020304" pitchFamily="18" charset="0"/>
                <a:ea typeface="+mj-ea"/>
                <a:cs typeface="Times New Roman" panose="02020603050405020304" pitchFamily="18" charset="0"/>
              </a:rPr>
              <a:t>(Cass. civ., Sez. I, Ordinanza, 08/03/2024, n. 6261)</a:t>
            </a:r>
            <a:endParaRPr lang="it-IT" sz="1800" dirty="0"/>
          </a:p>
        </p:txBody>
      </p:sp>
      <p:cxnSp>
        <p:nvCxnSpPr>
          <p:cNvPr id="12" name="Straight Connector 11">
            <a:extLst>
              <a:ext uri="{FF2B5EF4-FFF2-40B4-BE49-F238E27FC236}">
                <a16:creationId xmlns:a16="http://schemas.microsoft.com/office/drawing/2014/main" id="{287C4A0B-13BB-43F1-BDEE-B26E8DA3BC1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84714010"/>
      </p:ext>
    </p:extLst>
  </p:cSld>
  <p:clrMapOvr>
    <a:masterClrMapping/>
  </p:clrMapOvr>
</p:sld>
</file>

<file path=ppt/theme/theme1.xml><?xml version="1.0" encoding="utf-8"?>
<a:theme xmlns:a="http://schemas.openxmlformats.org/drawingml/2006/main" name="LevelVTI">
  <a:themeElements>
    <a:clrScheme name="Custom 88">
      <a:dk1>
        <a:sysClr val="windowText" lastClr="000000"/>
      </a:dk1>
      <a:lt1>
        <a:sysClr val="window" lastClr="FFFFFF"/>
      </a:lt1>
      <a:dk2>
        <a:srgbClr val="182230"/>
      </a:dk2>
      <a:lt2>
        <a:srgbClr val="F2F2F2"/>
      </a:lt2>
      <a:accent1>
        <a:srgbClr val="00BAC8"/>
      </a:accent1>
      <a:accent2>
        <a:srgbClr val="794DFF"/>
      </a:accent2>
      <a:accent3>
        <a:srgbClr val="00D17D"/>
      </a:accent3>
      <a:accent4>
        <a:srgbClr val="E69500"/>
      </a:accent4>
      <a:accent5>
        <a:srgbClr val="FE5D21"/>
      </a:accent5>
      <a:accent6>
        <a:srgbClr val="939393"/>
      </a:accent6>
      <a:hlink>
        <a:srgbClr val="3E8FF1"/>
      </a:hlink>
      <a:folHlink>
        <a:srgbClr val="939393"/>
      </a:folHlink>
    </a:clrScheme>
    <a:fontScheme name="Seaford">
      <a:majorFont>
        <a:latin typeface="Seaford"/>
        <a:ea typeface=""/>
        <a:cs typeface=""/>
      </a:majorFont>
      <a:minorFont>
        <a:latin typeface="Seafor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velVTI" id="{64F43929-0387-4D33-907F-72B939BCAF99}" vid="{D804DF84-3298-4A39-BA0E-21F83D68BC2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1956</TotalTime>
  <Words>3960</Words>
  <Application>Microsoft Office PowerPoint</Application>
  <PresentationFormat>Widescreen</PresentationFormat>
  <Paragraphs>158</Paragraphs>
  <Slides>30</Slides>
  <Notes>4</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30</vt:i4>
      </vt:variant>
    </vt:vector>
  </HeadingPairs>
  <TitlesOfParts>
    <vt:vector size="36" baseType="lpstr">
      <vt:lpstr>Aptos</vt:lpstr>
      <vt:lpstr>Arial</vt:lpstr>
      <vt:lpstr>Seaford</vt:lpstr>
      <vt:lpstr>Times New Roman</vt:lpstr>
      <vt:lpstr>Times New Roman </vt:lpstr>
      <vt:lpstr>LevelVTI</vt:lpstr>
      <vt:lpstr>L’ADOZIONE </vt:lpstr>
      <vt:lpstr> Cenni storici</vt:lpstr>
      <vt:lpstr> Tipologie  di  adozione </vt:lpstr>
      <vt:lpstr>L’adozione piena e l’adozione internazionale</vt:lpstr>
      <vt:lpstr>Il minorenne adottabile</vt:lpstr>
      <vt:lpstr> Lo stato di abbandono morale e materiale   </vt:lpstr>
      <vt:lpstr>Lo stato di abbandono</vt:lpstr>
      <vt:lpstr> Oggettività  </vt:lpstr>
      <vt:lpstr>La dichiarazione dello stato di adottabilità, infatti, non è una sanzione per i genitori, bensì uno strumento per salvaguardare il minore. </vt:lpstr>
      <vt:lpstr> Gravità </vt:lpstr>
      <vt:lpstr>Presentazione standard di PowerPoint</vt:lpstr>
      <vt:lpstr>Permanenza</vt:lpstr>
      <vt:lpstr>«Non costituisce causa di forza maggiore di carattere transitorio rilevante ai sensi dell'art. 8 della legge n. 183 del 1984, nel senso che la sussistenza della medesima esclude che la rilevata carenza dell'assistenza morale e materiale da parte dei genitori o dei parenti tenuti a provvedere ai minori possa determinare la configurabilità di uno stato di abbandono, lo stato di detenzione del genitore, determinato da una condotta criminale dal medesimo posta in essere nella consapevolezza della possibile condanna e carcerazione. La forza maggiore idonea ad escludere lo stato di adottabilità, invero, consiste in una causa esterna contingente e comunque reversibile, estranea alla volontà dell'agente, mentre lo stato di detenzione è imputabile alla condotta del genitore che con la propria scelta criminale consapevolmente e volontariamente vi ha dato causa, senza tenere in alcun conto e trascurando del tutto le sue precise responsabilità genitoriali ed i primario diritto dei figli a ricevere cure adeguate.» (Trib. Minorenni Palermo, 04/05/2012, n. 99)</vt:lpstr>
      <vt:lpstr>     I requisiti soggettivi degli adottanti (art. 6, l. 4 maggio 1983, n. 184)</vt:lpstr>
      <vt:lpstr>La domanda di adozione (art. 22, l. 4 maggio 1983, n. 184)</vt:lpstr>
      <vt:lpstr>Il procedimento per dichiarare l’adottabilità (art. 8 ss., l. 4 maggio 1983, n. 184)</vt:lpstr>
      <vt:lpstr>La decisione</vt:lpstr>
      <vt:lpstr>L’affidamento preadottivo art. 22 ss., l. 4 maggio 1983, n. 184</vt:lpstr>
      <vt:lpstr>L’affidamento a rischio giuridico art. 2 l. 184</vt:lpstr>
      <vt:lpstr> La pronuncia dell’adozione Art. 25, l. 4 maggio 1983, n. 184 </vt:lpstr>
      <vt:lpstr>I segreti nell’adozione piena Art. 28, l. 4 maggio 1983, n. 184</vt:lpstr>
      <vt:lpstr>L’adozione internazionale</vt:lpstr>
      <vt:lpstr>Convenzione de L’Aja sulla protezione dei minori e sulla cooperazione in materia di adozione internazionale del 1993</vt:lpstr>
      <vt:lpstr>Principi fondamentali garantiti dalla Convenzione</vt:lpstr>
      <vt:lpstr>Gli attori istituzionali italiani</vt:lpstr>
      <vt:lpstr>CAI</vt:lpstr>
      <vt:lpstr>Enti autorizzati</vt:lpstr>
      <vt:lpstr>La procedura dell’adozione internazionale Art. 29 ss., l. 4 maggio 1983, n. 184</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L’ADOZIONE </dc:title>
  <dc:creator>diana cascaval</dc:creator>
  <cp:lastModifiedBy>Cascaval Diana</cp:lastModifiedBy>
  <cp:revision>2</cp:revision>
  <dcterms:created xsi:type="dcterms:W3CDTF">2024-04-26T10:08:59Z</dcterms:created>
  <dcterms:modified xsi:type="dcterms:W3CDTF">2026-04-13T16:40:18Z</dcterms:modified>
</cp:coreProperties>
</file>